
<file path=[Content_Types].xml><?xml version="1.0" encoding="utf-8"?>
<Types xmlns="http://schemas.openxmlformats.org/package/2006/content-types">
  <Default Extension="png" ContentType="image/png"/>
  <Default Extension="svg" ContentType="image/svg+xml"/>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1"/>
    <p:sldMasterId id="2147483666" r:id="rId2"/>
  </p:sldMasterIdLst>
  <p:notesMasterIdLst>
    <p:notesMasterId r:id="rId39"/>
  </p:notesMasterIdLst>
  <p:handoutMasterIdLst>
    <p:handoutMasterId r:id="rId40"/>
  </p:handoutMasterIdLst>
  <p:sldIdLst>
    <p:sldId id="256" r:id="rId3"/>
    <p:sldId id="257" r:id="rId4"/>
    <p:sldId id="258" r:id="rId5"/>
    <p:sldId id="297" r:id="rId6"/>
    <p:sldId id="296" r:id="rId7"/>
    <p:sldId id="259" r:id="rId8"/>
    <p:sldId id="309" r:id="rId9"/>
    <p:sldId id="308" r:id="rId10"/>
    <p:sldId id="304" r:id="rId11"/>
    <p:sldId id="260" r:id="rId12"/>
    <p:sldId id="261" r:id="rId13"/>
    <p:sldId id="303" r:id="rId14"/>
    <p:sldId id="262" r:id="rId15"/>
    <p:sldId id="300" r:id="rId16"/>
    <p:sldId id="263" r:id="rId17"/>
    <p:sldId id="264" r:id="rId18"/>
    <p:sldId id="265" r:id="rId19"/>
    <p:sldId id="266" r:id="rId20"/>
    <p:sldId id="302" r:id="rId21"/>
    <p:sldId id="267" r:id="rId22"/>
    <p:sldId id="268" r:id="rId23"/>
    <p:sldId id="301" r:id="rId24"/>
    <p:sldId id="269" r:id="rId25"/>
    <p:sldId id="270" r:id="rId26"/>
    <p:sldId id="271" r:id="rId27"/>
    <p:sldId id="272" r:id="rId28"/>
    <p:sldId id="273" r:id="rId29"/>
    <p:sldId id="274" r:id="rId30"/>
    <p:sldId id="307" r:id="rId31"/>
    <p:sldId id="275" r:id="rId32"/>
    <p:sldId id="276" r:id="rId33"/>
    <p:sldId id="305" r:id="rId34"/>
    <p:sldId id="277" r:id="rId35"/>
    <p:sldId id="313" r:id="rId36"/>
    <p:sldId id="312" r:id="rId37"/>
    <p:sldId id="282" r:id="rId38"/>
  </p:sldIdLst>
  <p:sldSz cx="9144000" cy="5143500" type="screen16x9"/>
  <p:notesSz cx="6858000" cy="9144000"/>
  <p:embeddedFontLst>
    <p:embeddedFont>
      <p:font typeface="Fira Sans Extra Condensed Medium" panose="020B0604020202020204" charset="0"/>
      <p:regular r:id="rId41"/>
      <p:bold r:id="rId42"/>
      <p:italic r:id="rId43"/>
      <p:boldItalic r:id="rId44"/>
    </p:embeddedFont>
    <p:embeddedFont>
      <p:font typeface="Barlow Semi Condensed" panose="020B0604020202020204" charset="0"/>
      <p:regular r:id="rId45"/>
      <p:bold r:id="rId46"/>
      <p:italic r:id="rId47"/>
      <p:boldItalic r:id="rId48"/>
    </p:embeddedFont>
    <p:embeddedFont>
      <p:font typeface="Saira Condensed" panose="020B0604020202020204" charset="0"/>
      <p:regular r:id="rId49"/>
      <p:bold r:id="rId50"/>
    </p:embeddedFont>
    <p:embeddedFont>
      <p:font typeface="Proxima Nova Semibold" panose="020B0604020202020204" charset="0"/>
      <p:regular r:id="rId51"/>
      <p:bold r:id="rId52"/>
      <p:boldItalic r:id="rId53"/>
    </p:embeddedFont>
    <p:embeddedFont>
      <p:font typeface="Calibri" panose="020F0502020204030204" pitchFamily="34" charset="0"/>
      <p:regular r:id="rId54"/>
      <p:bold r:id="rId55"/>
      <p:italic r:id="rId56"/>
      <p:boldItalic r:id="rId57"/>
    </p:embeddedFont>
    <p:embeddedFont>
      <p:font typeface="맑은 고딕" panose="020B0503020000020004" pitchFamily="34" charset="-127"/>
      <p:regular r:id="rId58"/>
      <p:bold r:id="rId59"/>
    </p:embeddedFont>
    <p:embeddedFont>
      <p:font typeface="Saira Condensed Medium" panose="020B0604020202020204" charset="0"/>
      <p:regular r:id="rId60"/>
      <p:bold r:id="rId61"/>
    </p:embeddedFont>
    <p:embeddedFont>
      <p:font typeface="Arvo" panose="020B0604020202020204" charset="0"/>
      <p:regular r:id="rId62"/>
      <p:bold r:id="rId63"/>
      <p:italic r:id="rId64"/>
      <p:boldItalic r:id="rId65"/>
    </p:embeddedFont>
    <p:embeddedFont>
      <p:font typeface="Fira Sans Condensed Medium" panose="020B0604020202020204" charset="0"/>
      <p:regular r:id="rId66"/>
      <p:bold r:id="rId67"/>
      <p:italic r:id="rId68"/>
      <p:boldItalic r:id="rId69"/>
    </p:embeddedFont>
    <p:embeddedFont>
      <p:font typeface="Quattrocento" panose="020B0604020202020204" charset="0"/>
      <p:regular r:id="rId70"/>
      <p:bold r:id="rId71"/>
    </p:embeddedFont>
    <p:embeddedFont>
      <p:font typeface="Fira Sans Extra Condensed" panose="020B0604020202020204" charset="0"/>
      <p:regular r:id="rId72"/>
      <p:bold r:id="rId73"/>
      <p:italic r:id="rId74"/>
      <p:boldItalic r:id="rId75"/>
    </p:embeddedFont>
    <p:embeddedFont>
      <p:font typeface="Roboto Slab Regular" panose="020B0604020202020204" charset="0"/>
      <p:regular r:id="rId76"/>
      <p:bold r:id="rId77"/>
    </p:embeddedFont>
    <p:embeddedFont>
      <p:font typeface="Economica" panose="020B0604020202020204" charset="0"/>
      <p:regular r:id="rId78"/>
      <p:bold r:id="rId79"/>
      <p:italic r:id="rId80"/>
      <p:boldItalic r:id="rId81"/>
    </p:embeddedFont>
    <p:embeddedFont>
      <p:font typeface="Proxima Nova" panose="020B0604020202020204" charset="0"/>
      <p:regular r:id="rId82"/>
      <p:bold r:id="rId83"/>
      <p:italic r:id="rId84"/>
      <p:boldItalic r:id="rId8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6792"/>
    <a:srgbClr val="797A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21B43E5-5462-4D19-B9F4-491FCBBC2425}">
  <a:tblStyle styleId="{321B43E5-5462-4D19-B9F4-491FCBBC242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3" d="100"/>
          <a:sy n="143" d="100"/>
        </p:scale>
        <p:origin x="684" y="120"/>
      </p:cViewPr>
      <p:guideLst/>
    </p:cSldViewPr>
  </p:slideViewPr>
  <p:notesTextViewPr>
    <p:cViewPr>
      <p:scale>
        <a:sx n="1" d="1"/>
        <a:sy n="1" d="1"/>
      </p:scale>
      <p:origin x="0" y="0"/>
    </p:cViewPr>
  </p:notesTextViewPr>
  <p:notesViewPr>
    <p:cSldViewPr snapToGrid="0">
      <p:cViewPr varScale="1">
        <p:scale>
          <a:sx n="65" d="100"/>
          <a:sy n="65" d="100"/>
        </p:scale>
        <p:origin x="3154" y="43"/>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font" Target="fonts/font15.fntdata"/><Relationship Id="rId63" Type="http://schemas.openxmlformats.org/officeDocument/2006/relationships/font" Target="fonts/font23.fntdata"/><Relationship Id="rId68" Type="http://schemas.openxmlformats.org/officeDocument/2006/relationships/font" Target="fonts/font28.fntdata"/><Relationship Id="rId76" Type="http://schemas.openxmlformats.org/officeDocument/2006/relationships/font" Target="fonts/font36.fntdata"/><Relationship Id="rId84" Type="http://schemas.openxmlformats.org/officeDocument/2006/relationships/font" Target="fonts/font44.fntdata"/><Relationship Id="rId89"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font" Target="fonts/font31.fntdata"/><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45" Type="http://schemas.openxmlformats.org/officeDocument/2006/relationships/font" Target="fonts/font5.fntdata"/><Relationship Id="rId53" Type="http://schemas.openxmlformats.org/officeDocument/2006/relationships/font" Target="fonts/font13.fntdata"/><Relationship Id="rId58" Type="http://schemas.openxmlformats.org/officeDocument/2006/relationships/font" Target="fonts/font18.fntdata"/><Relationship Id="rId66" Type="http://schemas.openxmlformats.org/officeDocument/2006/relationships/font" Target="fonts/font26.fntdata"/><Relationship Id="rId74" Type="http://schemas.openxmlformats.org/officeDocument/2006/relationships/font" Target="fonts/font34.fntdata"/><Relationship Id="rId79" Type="http://schemas.openxmlformats.org/officeDocument/2006/relationships/font" Target="fonts/font39.fntdata"/><Relationship Id="rId87"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font" Target="fonts/font21.fntdata"/><Relationship Id="rId82" Type="http://schemas.openxmlformats.org/officeDocument/2006/relationships/font" Target="fonts/font42.fntdata"/><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font" Target="fonts/font16.fntdata"/><Relationship Id="rId64" Type="http://schemas.openxmlformats.org/officeDocument/2006/relationships/font" Target="fonts/font24.fntdata"/><Relationship Id="rId69" Type="http://schemas.openxmlformats.org/officeDocument/2006/relationships/font" Target="fonts/font29.fntdata"/><Relationship Id="rId77" Type="http://schemas.openxmlformats.org/officeDocument/2006/relationships/font" Target="fonts/font37.fntdata"/><Relationship Id="rId8" Type="http://schemas.openxmlformats.org/officeDocument/2006/relationships/slide" Target="slides/slide6.xml"/><Relationship Id="rId51" Type="http://schemas.openxmlformats.org/officeDocument/2006/relationships/font" Target="fonts/font11.fntdata"/><Relationship Id="rId72" Type="http://schemas.openxmlformats.org/officeDocument/2006/relationships/font" Target="fonts/font32.fntdata"/><Relationship Id="rId80" Type="http://schemas.openxmlformats.org/officeDocument/2006/relationships/font" Target="fonts/font40.fntdata"/><Relationship Id="rId85" Type="http://schemas.openxmlformats.org/officeDocument/2006/relationships/font" Target="fonts/font45.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6.fntdata"/><Relationship Id="rId59" Type="http://schemas.openxmlformats.org/officeDocument/2006/relationships/font" Target="fonts/font19.fntdata"/><Relationship Id="rId67" Type="http://schemas.openxmlformats.org/officeDocument/2006/relationships/font" Target="fonts/font27.fntdata"/><Relationship Id="rId20" Type="http://schemas.openxmlformats.org/officeDocument/2006/relationships/slide" Target="slides/slide18.xml"/><Relationship Id="rId41" Type="http://schemas.openxmlformats.org/officeDocument/2006/relationships/font" Target="fonts/font1.fntdata"/><Relationship Id="rId54" Type="http://schemas.openxmlformats.org/officeDocument/2006/relationships/font" Target="fonts/font14.fntdata"/><Relationship Id="rId62" Type="http://schemas.openxmlformats.org/officeDocument/2006/relationships/font" Target="fonts/font22.fntdata"/><Relationship Id="rId70" Type="http://schemas.openxmlformats.org/officeDocument/2006/relationships/font" Target="fonts/font30.fntdata"/><Relationship Id="rId75" Type="http://schemas.openxmlformats.org/officeDocument/2006/relationships/font" Target="fonts/font35.fntdata"/><Relationship Id="rId83" Type="http://schemas.openxmlformats.org/officeDocument/2006/relationships/font" Target="fonts/font43.fntdata"/><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9.fntdata"/><Relationship Id="rId57" Type="http://schemas.openxmlformats.org/officeDocument/2006/relationships/font" Target="fonts/font17.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4.fntdata"/><Relationship Id="rId52" Type="http://schemas.openxmlformats.org/officeDocument/2006/relationships/font" Target="fonts/font12.fntdata"/><Relationship Id="rId60" Type="http://schemas.openxmlformats.org/officeDocument/2006/relationships/font" Target="fonts/font20.fntdata"/><Relationship Id="rId65" Type="http://schemas.openxmlformats.org/officeDocument/2006/relationships/font" Target="fonts/font25.fntdata"/><Relationship Id="rId73" Type="http://schemas.openxmlformats.org/officeDocument/2006/relationships/font" Target="fonts/font33.fntdata"/><Relationship Id="rId78" Type="http://schemas.openxmlformats.org/officeDocument/2006/relationships/font" Target="fonts/font38.fntdata"/><Relationship Id="rId81" Type="http://schemas.openxmlformats.org/officeDocument/2006/relationships/font" Target="fonts/font41.fntdata"/><Relationship Id="rId86"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CBE53B7A-0E6A-42FC-91B7-2C9270D107E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a:extLst>
              <a:ext uri="{FF2B5EF4-FFF2-40B4-BE49-F238E27FC236}">
                <a16:creationId xmlns:a16="http://schemas.microsoft.com/office/drawing/2014/main" id="{8519484A-3AC3-4249-B4C4-F30D3E106E0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D99C5E4-26C2-4B79-903D-471BA65DB859}" type="datetimeFigureOut">
              <a:rPr lang="es-PE" smtClean="0"/>
              <a:t>21/11/2023</a:t>
            </a:fld>
            <a:endParaRPr lang="es-PE"/>
          </a:p>
        </p:txBody>
      </p:sp>
      <p:sp>
        <p:nvSpPr>
          <p:cNvPr id="4" name="Marcador de pie de página 3">
            <a:extLst>
              <a:ext uri="{FF2B5EF4-FFF2-40B4-BE49-F238E27FC236}">
                <a16:creationId xmlns:a16="http://schemas.microsoft.com/office/drawing/2014/main" id="{93185728-A933-43A7-8416-CF98E74F581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5" name="Marcador de número de diapositiva 4">
            <a:extLst>
              <a:ext uri="{FF2B5EF4-FFF2-40B4-BE49-F238E27FC236}">
                <a16:creationId xmlns:a16="http://schemas.microsoft.com/office/drawing/2014/main" id="{CA244976-BD5A-4352-AE6A-E515C55734E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368D649-9CC8-4642-8E77-94B833D86F2B}" type="slidenum">
              <a:rPr lang="es-PE" smtClean="0"/>
              <a:t>‹Nº›</a:t>
            </a:fld>
            <a:endParaRPr lang="es-PE"/>
          </a:p>
        </p:txBody>
      </p:sp>
    </p:spTree>
    <p:extLst>
      <p:ext uri="{BB962C8B-B14F-4D97-AF65-F5344CB8AC3E}">
        <p14:creationId xmlns:p14="http://schemas.microsoft.com/office/powerpoint/2010/main" val="18257904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27332456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7"/>
        <p:cNvGrpSpPr/>
        <p:nvPr/>
      </p:nvGrpSpPr>
      <p:grpSpPr>
        <a:xfrm>
          <a:off x="0" y="0"/>
          <a:ext cx="0" cy="0"/>
          <a:chOff x="0" y="0"/>
          <a:chExt cx="0" cy="0"/>
        </a:xfrm>
      </p:grpSpPr>
      <p:sp>
        <p:nvSpPr>
          <p:cNvPr id="1318" name="Google Shape;1318;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9" name="Google Shape;1319;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71938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0"/>
        <p:cNvGrpSpPr/>
        <p:nvPr/>
      </p:nvGrpSpPr>
      <p:grpSpPr>
        <a:xfrm>
          <a:off x="0" y="0"/>
          <a:ext cx="0" cy="0"/>
          <a:chOff x="0" y="0"/>
          <a:chExt cx="0" cy="0"/>
        </a:xfrm>
      </p:grpSpPr>
      <p:sp>
        <p:nvSpPr>
          <p:cNvPr id="1381" name="Google Shape;1381;g51206107d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2" name="Google Shape;1382;g51206107d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12084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4"/>
        <p:cNvGrpSpPr/>
        <p:nvPr/>
      </p:nvGrpSpPr>
      <p:grpSpPr>
        <a:xfrm>
          <a:off x="0" y="0"/>
          <a:ext cx="0" cy="0"/>
          <a:chOff x="0" y="0"/>
          <a:chExt cx="0" cy="0"/>
        </a:xfrm>
      </p:grpSpPr>
      <p:sp>
        <p:nvSpPr>
          <p:cNvPr id="1415" name="Google Shape;1415;g564cb1007b_0_7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6" name="Google Shape;1416;g564cb1007b_0_7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021648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4"/>
        <p:cNvGrpSpPr/>
        <p:nvPr/>
      </p:nvGrpSpPr>
      <p:grpSpPr>
        <a:xfrm>
          <a:off x="0" y="0"/>
          <a:ext cx="0" cy="0"/>
          <a:chOff x="0" y="0"/>
          <a:chExt cx="0" cy="0"/>
        </a:xfrm>
      </p:grpSpPr>
      <p:sp>
        <p:nvSpPr>
          <p:cNvPr id="1345" name="Google Shape;1345;g5465e7bc0b_1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6" name="Google Shape;1346;g5465e7bc0b_1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135038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6"/>
        <p:cNvGrpSpPr/>
        <p:nvPr/>
      </p:nvGrpSpPr>
      <p:grpSpPr>
        <a:xfrm>
          <a:off x="0" y="0"/>
          <a:ext cx="0" cy="0"/>
          <a:chOff x="0" y="0"/>
          <a:chExt cx="0" cy="0"/>
        </a:xfrm>
      </p:grpSpPr>
      <p:sp>
        <p:nvSpPr>
          <p:cNvPr id="1437" name="Google Shape;1437;g58bba8eef5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8" name="Google Shape;1438;g58bba8eef5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946960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4"/>
        <p:cNvGrpSpPr/>
        <p:nvPr/>
      </p:nvGrpSpPr>
      <p:grpSpPr>
        <a:xfrm>
          <a:off x="0" y="0"/>
          <a:ext cx="0" cy="0"/>
          <a:chOff x="0" y="0"/>
          <a:chExt cx="0" cy="0"/>
        </a:xfrm>
      </p:grpSpPr>
      <p:sp>
        <p:nvSpPr>
          <p:cNvPr id="1345" name="Google Shape;1345;g5465e7bc0b_1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6" name="Google Shape;1346;g5465e7bc0b_1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273567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8"/>
        <p:cNvGrpSpPr/>
        <p:nvPr/>
      </p:nvGrpSpPr>
      <p:grpSpPr>
        <a:xfrm>
          <a:off x="0" y="0"/>
          <a:ext cx="0" cy="0"/>
          <a:chOff x="0" y="0"/>
          <a:chExt cx="0" cy="0"/>
        </a:xfrm>
      </p:grpSpPr>
      <p:sp>
        <p:nvSpPr>
          <p:cNvPr id="1499" name="Google Shape;1499;g58bba8eef5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0" name="Google Shape;1500;g58bba8eef5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912599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9"/>
        <p:cNvGrpSpPr/>
        <p:nvPr/>
      </p:nvGrpSpPr>
      <p:grpSpPr>
        <a:xfrm>
          <a:off x="0" y="0"/>
          <a:ext cx="0" cy="0"/>
          <a:chOff x="0" y="0"/>
          <a:chExt cx="0" cy="0"/>
        </a:xfrm>
      </p:grpSpPr>
      <p:sp>
        <p:nvSpPr>
          <p:cNvPr id="1510" name="Google Shape;1510;g545caf3b90_1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1" name="Google Shape;1511;g545caf3b90_1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362866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9"/>
        <p:cNvGrpSpPr/>
        <p:nvPr/>
      </p:nvGrpSpPr>
      <p:grpSpPr>
        <a:xfrm>
          <a:off x="0" y="0"/>
          <a:ext cx="0" cy="0"/>
          <a:chOff x="0" y="0"/>
          <a:chExt cx="0" cy="0"/>
        </a:xfrm>
      </p:grpSpPr>
      <p:sp>
        <p:nvSpPr>
          <p:cNvPr id="1540" name="Google Shape;1540;g58bd6d979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1" name="Google Shape;1541;g58bd6d979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06577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1"/>
        <p:cNvGrpSpPr/>
        <p:nvPr/>
      </p:nvGrpSpPr>
      <p:grpSpPr>
        <a:xfrm>
          <a:off x="0" y="0"/>
          <a:ext cx="0" cy="0"/>
          <a:chOff x="0" y="0"/>
          <a:chExt cx="0" cy="0"/>
        </a:xfrm>
      </p:grpSpPr>
      <p:sp>
        <p:nvSpPr>
          <p:cNvPr id="1552" name="Google Shape;1552;g58bba8eef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3" name="Google Shape;1553;g58bba8eef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968696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4"/>
        <p:cNvGrpSpPr/>
        <p:nvPr/>
      </p:nvGrpSpPr>
      <p:grpSpPr>
        <a:xfrm>
          <a:off x="0" y="0"/>
          <a:ext cx="0" cy="0"/>
          <a:chOff x="0" y="0"/>
          <a:chExt cx="0" cy="0"/>
        </a:xfrm>
      </p:grpSpPr>
      <p:sp>
        <p:nvSpPr>
          <p:cNvPr id="1345" name="Google Shape;1345;g5465e7bc0b_1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6" name="Google Shape;1346;g5465e7bc0b_1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31740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3"/>
        <p:cNvGrpSpPr/>
        <p:nvPr/>
      </p:nvGrpSpPr>
      <p:grpSpPr>
        <a:xfrm>
          <a:off x="0" y="0"/>
          <a:ext cx="0" cy="0"/>
          <a:chOff x="0" y="0"/>
          <a:chExt cx="0" cy="0"/>
        </a:xfrm>
      </p:grpSpPr>
      <p:sp>
        <p:nvSpPr>
          <p:cNvPr id="1324" name="Google Shape;1324;g512c563f32_0_4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5" name="Google Shape;1325;g512c563f32_0_4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27825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0"/>
        <p:cNvGrpSpPr/>
        <p:nvPr/>
      </p:nvGrpSpPr>
      <p:grpSpPr>
        <a:xfrm>
          <a:off x="0" y="0"/>
          <a:ext cx="0" cy="0"/>
          <a:chOff x="0" y="0"/>
          <a:chExt cx="0" cy="0"/>
        </a:xfrm>
      </p:grpSpPr>
      <p:sp>
        <p:nvSpPr>
          <p:cNvPr id="1561" name="Google Shape;1561;g564cb1007b_0_7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2" name="Google Shape;1562;g564cb1007b_0_7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809056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8"/>
        <p:cNvGrpSpPr/>
        <p:nvPr/>
      </p:nvGrpSpPr>
      <p:grpSpPr>
        <a:xfrm>
          <a:off x="0" y="0"/>
          <a:ext cx="0" cy="0"/>
          <a:chOff x="0" y="0"/>
          <a:chExt cx="0" cy="0"/>
        </a:xfrm>
      </p:grpSpPr>
      <p:sp>
        <p:nvSpPr>
          <p:cNvPr id="1609" name="Google Shape;1609;g58bba8eef5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0" name="Google Shape;1610;g58bba8eef5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209542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4"/>
        <p:cNvGrpSpPr/>
        <p:nvPr/>
      </p:nvGrpSpPr>
      <p:grpSpPr>
        <a:xfrm>
          <a:off x="0" y="0"/>
          <a:ext cx="0" cy="0"/>
          <a:chOff x="0" y="0"/>
          <a:chExt cx="0" cy="0"/>
        </a:xfrm>
      </p:grpSpPr>
      <p:sp>
        <p:nvSpPr>
          <p:cNvPr id="1345" name="Google Shape;1345;g5465e7bc0b_1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6" name="Google Shape;1346;g5465e7bc0b_1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341397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4"/>
        <p:cNvGrpSpPr/>
        <p:nvPr/>
      </p:nvGrpSpPr>
      <p:grpSpPr>
        <a:xfrm>
          <a:off x="0" y="0"/>
          <a:ext cx="0" cy="0"/>
          <a:chOff x="0" y="0"/>
          <a:chExt cx="0" cy="0"/>
        </a:xfrm>
      </p:grpSpPr>
      <p:sp>
        <p:nvSpPr>
          <p:cNvPr id="1645" name="Google Shape;1645;g58bba8eef5_0_4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6" name="Google Shape;1646;g58bba8eef5_0_4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589849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2"/>
        <p:cNvGrpSpPr/>
        <p:nvPr/>
      </p:nvGrpSpPr>
      <p:grpSpPr>
        <a:xfrm>
          <a:off x="0" y="0"/>
          <a:ext cx="0" cy="0"/>
          <a:chOff x="0" y="0"/>
          <a:chExt cx="0" cy="0"/>
        </a:xfrm>
      </p:grpSpPr>
      <p:sp>
        <p:nvSpPr>
          <p:cNvPr id="1663" name="Google Shape;1663;g58bba8eef5_0_6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4" name="Google Shape;1664;g58bba8eef5_0_6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147100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2"/>
        <p:cNvGrpSpPr/>
        <p:nvPr/>
      </p:nvGrpSpPr>
      <p:grpSpPr>
        <a:xfrm>
          <a:off x="0" y="0"/>
          <a:ext cx="0" cy="0"/>
          <a:chOff x="0" y="0"/>
          <a:chExt cx="0" cy="0"/>
        </a:xfrm>
      </p:grpSpPr>
      <p:sp>
        <p:nvSpPr>
          <p:cNvPr id="1863" name="Google Shape;1863;g58bba8eef5_0_8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4" name="Google Shape;1864;g58bba8eef5_0_8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24120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4"/>
        <p:cNvGrpSpPr/>
        <p:nvPr/>
      </p:nvGrpSpPr>
      <p:grpSpPr>
        <a:xfrm>
          <a:off x="0" y="0"/>
          <a:ext cx="0" cy="0"/>
          <a:chOff x="0" y="0"/>
          <a:chExt cx="0" cy="0"/>
        </a:xfrm>
      </p:grpSpPr>
      <p:sp>
        <p:nvSpPr>
          <p:cNvPr id="1885" name="Google Shape;1885;g58bba8eef5_0_9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6" name="Google Shape;1886;g58bba8eef5_0_9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680671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8"/>
        <p:cNvGrpSpPr/>
        <p:nvPr/>
      </p:nvGrpSpPr>
      <p:grpSpPr>
        <a:xfrm>
          <a:off x="0" y="0"/>
          <a:ext cx="0" cy="0"/>
          <a:chOff x="0" y="0"/>
          <a:chExt cx="0" cy="0"/>
        </a:xfrm>
      </p:grpSpPr>
      <p:sp>
        <p:nvSpPr>
          <p:cNvPr id="1919" name="Google Shape;1919;g58bba8eef5_0_1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0" name="Google Shape;1920;g58bba8eef5_0_1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76187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5"/>
        <p:cNvGrpSpPr/>
        <p:nvPr/>
      </p:nvGrpSpPr>
      <p:grpSpPr>
        <a:xfrm>
          <a:off x="0" y="0"/>
          <a:ext cx="0" cy="0"/>
          <a:chOff x="0" y="0"/>
          <a:chExt cx="0" cy="0"/>
        </a:xfrm>
      </p:grpSpPr>
      <p:sp>
        <p:nvSpPr>
          <p:cNvPr id="1956" name="Google Shape;1956;g58bba8eef5_0_1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7" name="Google Shape;1957;g58bba8eef5_0_1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995297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4"/>
        <p:cNvGrpSpPr/>
        <p:nvPr/>
      </p:nvGrpSpPr>
      <p:grpSpPr>
        <a:xfrm>
          <a:off x="0" y="0"/>
          <a:ext cx="0" cy="0"/>
          <a:chOff x="0" y="0"/>
          <a:chExt cx="0" cy="0"/>
        </a:xfrm>
      </p:grpSpPr>
      <p:sp>
        <p:nvSpPr>
          <p:cNvPr id="1345" name="Google Shape;1345;g5465e7bc0b_1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6" name="Google Shape;1346;g5465e7bc0b_1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59952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4"/>
        <p:cNvGrpSpPr/>
        <p:nvPr/>
      </p:nvGrpSpPr>
      <p:grpSpPr>
        <a:xfrm>
          <a:off x="0" y="0"/>
          <a:ext cx="0" cy="0"/>
          <a:chOff x="0" y="0"/>
          <a:chExt cx="0" cy="0"/>
        </a:xfrm>
      </p:grpSpPr>
      <p:sp>
        <p:nvSpPr>
          <p:cNvPr id="1345" name="Google Shape;1345;g5465e7bc0b_1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6" name="Google Shape;1346;g5465e7bc0b_1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79951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3"/>
        <p:cNvGrpSpPr/>
        <p:nvPr/>
      </p:nvGrpSpPr>
      <p:grpSpPr>
        <a:xfrm>
          <a:off x="0" y="0"/>
          <a:ext cx="0" cy="0"/>
          <a:chOff x="0" y="0"/>
          <a:chExt cx="0" cy="0"/>
        </a:xfrm>
      </p:grpSpPr>
      <p:sp>
        <p:nvSpPr>
          <p:cNvPr id="1964" name="Google Shape;1964;g58bba8eef5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5" name="Google Shape;1965;g58bba8eef5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704972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5"/>
        <p:cNvGrpSpPr/>
        <p:nvPr/>
      </p:nvGrpSpPr>
      <p:grpSpPr>
        <a:xfrm>
          <a:off x="0" y="0"/>
          <a:ext cx="0" cy="0"/>
          <a:chOff x="0" y="0"/>
          <a:chExt cx="0" cy="0"/>
        </a:xfrm>
      </p:grpSpPr>
      <p:sp>
        <p:nvSpPr>
          <p:cNvPr id="1976" name="Google Shape;1976;g5465e7bc0b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7" name="Google Shape;1977;g5465e7bc0b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512264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4"/>
        <p:cNvGrpSpPr/>
        <p:nvPr/>
      </p:nvGrpSpPr>
      <p:grpSpPr>
        <a:xfrm>
          <a:off x="0" y="0"/>
          <a:ext cx="0" cy="0"/>
          <a:chOff x="0" y="0"/>
          <a:chExt cx="0" cy="0"/>
        </a:xfrm>
      </p:grpSpPr>
      <p:sp>
        <p:nvSpPr>
          <p:cNvPr id="1345" name="Google Shape;1345;g5465e7bc0b_1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6" name="Google Shape;1346;g5465e7bc0b_1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978939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7"/>
        <p:cNvGrpSpPr/>
        <p:nvPr/>
      </p:nvGrpSpPr>
      <p:grpSpPr>
        <a:xfrm>
          <a:off x="0" y="0"/>
          <a:ext cx="0" cy="0"/>
          <a:chOff x="0" y="0"/>
          <a:chExt cx="0" cy="0"/>
        </a:xfrm>
      </p:grpSpPr>
      <p:sp>
        <p:nvSpPr>
          <p:cNvPr id="1988" name="Google Shape;1988;g5465e7bc0b_1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9" name="Google Shape;1989;g5465e7bc0b_1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78467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7"/>
        <p:cNvGrpSpPr/>
        <p:nvPr/>
      </p:nvGrpSpPr>
      <p:grpSpPr>
        <a:xfrm>
          <a:off x="0" y="0"/>
          <a:ext cx="0" cy="0"/>
          <a:chOff x="0" y="0"/>
          <a:chExt cx="0" cy="0"/>
        </a:xfrm>
      </p:grpSpPr>
      <p:sp>
        <p:nvSpPr>
          <p:cNvPr id="1998" name="Google Shape;1998;g5465e7bc0b_1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9" name="Google Shape;1999;g5465e7bc0b_1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78447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7"/>
        <p:cNvGrpSpPr/>
        <p:nvPr/>
      </p:nvGrpSpPr>
      <p:grpSpPr>
        <a:xfrm>
          <a:off x="0" y="0"/>
          <a:ext cx="0" cy="0"/>
          <a:chOff x="0" y="0"/>
          <a:chExt cx="0" cy="0"/>
        </a:xfrm>
      </p:grpSpPr>
      <p:sp>
        <p:nvSpPr>
          <p:cNvPr id="1998" name="Google Shape;1998;g5465e7bc0b_1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9" name="Google Shape;1999;g5465e7bc0b_1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711152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3"/>
        <p:cNvGrpSpPr/>
        <p:nvPr/>
      </p:nvGrpSpPr>
      <p:grpSpPr>
        <a:xfrm>
          <a:off x="0" y="0"/>
          <a:ext cx="0" cy="0"/>
          <a:chOff x="0" y="0"/>
          <a:chExt cx="0" cy="0"/>
        </a:xfrm>
      </p:grpSpPr>
      <p:sp>
        <p:nvSpPr>
          <p:cNvPr id="2054" name="Google Shape;2054;g50c4f343e3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5" name="Google Shape;2055;g50c4f343e3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8583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4"/>
        <p:cNvGrpSpPr/>
        <p:nvPr/>
      </p:nvGrpSpPr>
      <p:grpSpPr>
        <a:xfrm>
          <a:off x="0" y="0"/>
          <a:ext cx="0" cy="0"/>
          <a:chOff x="0" y="0"/>
          <a:chExt cx="0" cy="0"/>
        </a:xfrm>
      </p:grpSpPr>
      <p:sp>
        <p:nvSpPr>
          <p:cNvPr id="1345" name="Google Shape;1345;g5465e7bc0b_1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6" name="Google Shape;1346;g5465e7bc0b_1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21043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4"/>
        <p:cNvGrpSpPr/>
        <p:nvPr/>
      </p:nvGrpSpPr>
      <p:grpSpPr>
        <a:xfrm>
          <a:off x="0" y="0"/>
          <a:ext cx="0" cy="0"/>
          <a:chOff x="0" y="0"/>
          <a:chExt cx="0" cy="0"/>
        </a:xfrm>
      </p:grpSpPr>
      <p:sp>
        <p:nvSpPr>
          <p:cNvPr id="1345" name="Google Shape;1345;g5465e7bc0b_1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6" name="Google Shape;1346;g5465e7bc0b_1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6690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2"/>
        <p:cNvGrpSpPr/>
        <p:nvPr/>
      </p:nvGrpSpPr>
      <p:grpSpPr>
        <a:xfrm>
          <a:off x="0" y="0"/>
          <a:ext cx="0" cy="0"/>
          <a:chOff x="0" y="0"/>
          <a:chExt cx="0" cy="0"/>
        </a:xfrm>
      </p:grpSpPr>
      <p:sp>
        <p:nvSpPr>
          <p:cNvPr id="1353" name="Google Shape;1353;g5465e7bc0b_1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4" name="Google Shape;1354;g5465e7bc0b_1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10639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4"/>
        <p:cNvGrpSpPr/>
        <p:nvPr/>
      </p:nvGrpSpPr>
      <p:grpSpPr>
        <a:xfrm>
          <a:off x="0" y="0"/>
          <a:ext cx="0" cy="0"/>
          <a:chOff x="0" y="0"/>
          <a:chExt cx="0" cy="0"/>
        </a:xfrm>
      </p:grpSpPr>
      <p:sp>
        <p:nvSpPr>
          <p:cNvPr id="1345" name="Google Shape;1345;g5465e7bc0b_1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6" name="Google Shape;1346;g5465e7bc0b_1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576417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4"/>
        <p:cNvGrpSpPr/>
        <p:nvPr/>
      </p:nvGrpSpPr>
      <p:grpSpPr>
        <a:xfrm>
          <a:off x="0" y="0"/>
          <a:ext cx="0" cy="0"/>
          <a:chOff x="0" y="0"/>
          <a:chExt cx="0" cy="0"/>
        </a:xfrm>
      </p:grpSpPr>
      <p:sp>
        <p:nvSpPr>
          <p:cNvPr id="1345" name="Google Shape;1345;g5465e7bc0b_1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6" name="Google Shape;1346;g5465e7bc0b_1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021424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4"/>
        <p:cNvGrpSpPr/>
        <p:nvPr/>
      </p:nvGrpSpPr>
      <p:grpSpPr>
        <a:xfrm>
          <a:off x="0" y="0"/>
          <a:ext cx="0" cy="0"/>
          <a:chOff x="0" y="0"/>
          <a:chExt cx="0" cy="0"/>
        </a:xfrm>
      </p:grpSpPr>
      <p:sp>
        <p:nvSpPr>
          <p:cNvPr id="1345" name="Google Shape;1345;g5465e7bc0b_1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6" name="Google Shape;1346;g5465e7bc0b_1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8762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IG OPENING TITLE">
  <p:cSld name="CUSTOM_7">
    <p:spTree>
      <p:nvGrpSpPr>
        <p:cNvPr id="1" name="Shape 9"/>
        <p:cNvGrpSpPr/>
        <p:nvPr/>
      </p:nvGrpSpPr>
      <p:grpSpPr>
        <a:xfrm>
          <a:off x="0" y="0"/>
          <a:ext cx="0" cy="0"/>
          <a:chOff x="0" y="0"/>
          <a:chExt cx="0" cy="0"/>
        </a:xfrm>
      </p:grpSpPr>
      <p:sp>
        <p:nvSpPr>
          <p:cNvPr id="100" name="Google Shape;100;p2"/>
          <p:cNvSpPr txBox="1">
            <a:spLocks noGrp="1"/>
          </p:cNvSpPr>
          <p:nvPr>
            <p:ph type="ctrTitle"/>
          </p:nvPr>
        </p:nvSpPr>
        <p:spPr>
          <a:xfrm>
            <a:off x="2498700" y="1427500"/>
            <a:ext cx="4146600" cy="17823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34343"/>
              </a:buClr>
              <a:buSzPts val="5600"/>
              <a:buNone/>
              <a:defRPr sz="5600">
                <a:solidFill>
                  <a:srgbClr val="434343"/>
                </a:solidFill>
              </a:defRPr>
            </a:lvl1pPr>
            <a:lvl2pPr lvl="1" algn="ctr" rtl="0">
              <a:spcBef>
                <a:spcPts val="0"/>
              </a:spcBef>
              <a:spcAft>
                <a:spcPts val="0"/>
              </a:spcAft>
              <a:buClr>
                <a:srgbClr val="434343"/>
              </a:buClr>
              <a:buSzPts val="5200"/>
              <a:buNone/>
              <a:defRPr sz="5200">
                <a:solidFill>
                  <a:srgbClr val="434343"/>
                </a:solidFill>
              </a:defRPr>
            </a:lvl2pPr>
            <a:lvl3pPr lvl="2" algn="ctr" rtl="0">
              <a:spcBef>
                <a:spcPts val="0"/>
              </a:spcBef>
              <a:spcAft>
                <a:spcPts val="0"/>
              </a:spcAft>
              <a:buClr>
                <a:srgbClr val="434343"/>
              </a:buClr>
              <a:buSzPts val="5200"/>
              <a:buNone/>
              <a:defRPr sz="5200">
                <a:solidFill>
                  <a:srgbClr val="434343"/>
                </a:solidFill>
              </a:defRPr>
            </a:lvl3pPr>
            <a:lvl4pPr lvl="3" algn="ctr" rtl="0">
              <a:spcBef>
                <a:spcPts val="0"/>
              </a:spcBef>
              <a:spcAft>
                <a:spcPts val="0"/>
              </a:spcAft>
              <a:buClr>
                <a:srgbClr val="434343"/>
              </a:buClr>
              <a:buSzPts val="5200"/>
              <a:buNone/>
              <a:defRPr sz="5200">
                <a:solidFill>
                  <a:srgbClr val="434343"/>
                </a:solidFill>
              </a:defRPr>
            </a:lvl4pPr>
            <a:lvl5pPr lvl="4" algn="ctr" rtl="0">
              <a:spcBef>
                <a:spcPts val="0"/>
              </a:spcBef>
              <a:spcAft>
                <a:spcPts val="0"/>
              </a:spcAft>
              <a:buClr>
                <a:srgbClr val="434343"/>
              </a:buClr>
              <a:buSzPts val="5200"/>
              <a:buNone/>
              <a:defRPr sz="5200">
                <a:solidFill>
                  <a:srgbClr val="434343"/>
                </a:solidFill>
              </a:defRPr>
            </a:lvl5pPr>
            <a:lvl6pPr lvl="5" algn="ctr" rtl="0">
              <a:spcBef>
                <a:spcPts val="0"/>
              </a:spcBef>
              <a:spcAft>
                <a:spcPts val="0"/>
              </a:spcAft>
              <a:buClr>
                <a:srgbClr val="434343"/>
              </a:buClr>
              <a:buSzPts val="5200"/>
              <a:buNone/>
              <a:defRPr sz="5200">
                <a:solidFill>
                  <a:srgbClr val="434343"/>
                </a:solidFill>
              </a:defRPr>
            </a:lvl6pPr>
            <a:lvl7pPr lvl="6" algn="ctr" rtl="0">
              <a:spcBef>
                <a:spcPts val="0"/>
              </a:spcBef>
              <a:spcAft>
                <a:spcPts val="0"/>
              </a:spcAft>
              <a:buClr>
                <a:srgbClr val="434343"/>
              </a:buClr>
              <a:buSzPts val="5200"/>
              <a:buNone/>
              <a:defRPr sz="5200">
                <a:solidFill>
                  <a:srgbClr val="434343"/>
                </a:solidFill>
              </a:defRPr>
            </a:lvl7pPr>
            <a:lvl8pPr lvl="7" algn="ctr" rtl="0">
              <a:spcBef>
                <a:spcPts val="0"/>
              </a:spcBef>
              <a:spcAft>
                <a:spcPts val="0"/>
              </a:spcAft>
              <a:buClr>
                <a:srgbClr val="434343"/>
              </a:buClr>
              <a:buSzPts val="5200"/>
              <a:buNone/>
              <a:defRPr sz="5200">
                <a:solidFill>
                  <a:srgbClr val="434343"/>
                </a:solidFill>
              </a:defRPr>
            </a:lvl8pPr>
            <a:lvl9pPr lvl="8" algn="ctr" rtl="0">
              <a:spcBef>
                <a:spcPts val="0"/>
              </a:spcBef>
              <a:spcAft>
                <a:spcPts val="0"/>
              </a:spcAft>
              <a:buClr>
                <a:srgbClr val="434343"/>
              </a:buClr>
              <a:buSzPts val="5200"/>
              <a:buNone/>
              <a:defRPr sz="5200">
                <a:solidFill>
                  <a:srgbClr val="434343"/>
                </a:solidFill>
              </a:defRPr>
            </a:lvl9pPr>
          </a:lstStyle>
          <a:p>
            <a:endParaRPr/>
          </a:p>
        </p:txBody>
      </p:sp>
      <p:sp>
        <p:nvSpPr>
          <p:cNvPr id="101" name="Google Shape;101;p2"/>
          <p:cNvSpPr txBox="1">
            <a:spLocks noGrp="1"/>
          </p:cNvSpPr>
          <p:nvPr>
            <p:ph type="subTitle" idx="1"/>
          </p:nvPr>
        </p:nvSpPr>
        <p:spPr>
          <a:xfrm>
            <a:off x="3195033" y="2851940"/>
            <a:ext cx="2754000" cy="7170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rgbClr val="434343"/>
              </a:buClr>
              <a:buSzPts val="1100"/>
              <a:buNone/>
              <a:defRPr sz="1100">
                <a:solidFill>
                  <a:srgbClr val="434343"/>
                </a:solidFill>
              </a:defRPr>
            </a:lvl1pPr>
            <a:lvl2pPr lvl="1" algn="ctr" rtl="0">
              <a:lnSpc>
                <a:spcPct val="100000"/>
              </a:lnSpc>
              <a:spcBef>
                <a:spcPts val="0"/>
              </a:spcBef>
              <a:spcAft>
                <a:spcPts val="0"/>
              </a:spcAft>
              <a:buClr>
                <a:srgbClr val="434343"/>
              </a:buClr>
              <a:buSzPts val="2800"/>
              <a:buNone/>
              <a:defRPr sz="2800">
                <a:solidFill>
                  <a:srgbClr val="434343"/>
                </a:solidFill>
              </a:defRPr>
            </a:lvl2pPr>
            <a:lvl3pPr lvl="2" algn="ctr" rtl="0">
              <a:lnSpc>
                <a:spcPct val="100000"/>
              </a:lnSpc>
              <a:spcBef>
                <a:spcPts val="0"/>
              </a:spcBef>
              <a:spcAft>
                <a:spcPts val="0"/>
              </a:spcAft>
              <a:buClr>
                <a:srgbClr val="434343"/>
              </a:buClr>
              <a:buSzPts val="2800"/>
              <a:buNone/>
              <a:defRPr sz="2800">
                <a:solidFill>
                  <a:srgbClr val="434343"/>
                </a:solidFill>
              </a:defRPr>
            </a:lvl3pPr>
            <a:lvl4pPr lvl="3" algn="ctr" rtl="0">
              <a:lnSpc>
                <a:spcPct val="100000"/>
              </a:lnSpc>
              <a:spcBef>
                <a:spcPts val="0"/>
              </a:spcBef>
              <a:spcAft>
                <a:spcPts val="0"/>
              </a:spcAft>
              <a:buClr>
                <a:srgbClr val="434343"/>
              </a:buClr>
              <a:buSzPts val="2800"/>
              <a:buNone/>
              <a:defRPr sz="2800">
                <a:solidFill>
                  <a:srgbClr val="434343"/>
                </a:solidFill>
              </a:defRPr>
            </a:lvl4pPr>
            <a:lvl5pPr lvl="4" algn="ctr" rtl="0">
              <a:lnSpc>
                <a:spcPct val="100000"/>
              </a:lnSpc>
              <a:spcBef>
                <a:spcPts val="0"/>
              </a:spcBef>
              <a:spcAft>
                <a:spcPts val="0"/>
              </a:spcAft>
              <a:buClr>
                <a:srgbClr val="434343"/>
              </a:buClr>
              <a:buSzPts val="2800"/>
              <a:buNone/>
              <a:defRPr sz="2800">
                <a:solidFill>
                  <a:srgbClr val="434343"/>
                </a:solidFill>
              </a:defRPr>
            </a:lvl5pPr>
            <a:lvl6pPr lvl="5" algn="ctr" rtl="0">
              <a:lnSpc>
                <a:spcPct val="100000"/>
              </a:lnSpc>
              <a:spcBef>
                <a:spcPts val="0"/>
              </a:spcBef>
              <a:spcAft>
                <a:spcPts val="0"/>
              </a:spcAft>
              <a:buClr>
                <a:srgbClr val="434343"/>
              </a:buClr>
              <a:buSzPts val="2800"/>
              <a:buNone/>
              <a:defRPr sz="2800">
                <a:solidFill>
                  <a:srgbClr val="434343"/>
                </a:solidFill>
              </a:defRPr>
            </a:lvl6pPr>
            <a:lvl7pPr lvl="6" algn="ctr" rtl="0">
              <a:lnSpc>
                <a:spcPct val="100000"/>
              </a:lnSpc>
              <a:spcBef>
                <a:spcPts val="0"/>
              </a:spcBef>
              <a:spcAft>
                <a:spcPts val="0"/>
              </a:spcAft>
              <a:buClr>
                <a:srgbClr val="434343"/>
              </a:buClr>
              <a:buSzPts val="2800"/>
              <a:buNone/>
              <a:defRPr sz="2800">
                <a:solidFill>
                  <a:srgbClr val="434343"/>
                </a:solidFill>
              </a:defRPr>
            </a:lvl7pPr>
            <a:lvl8pPr lvl="7" algn="ctr" rtl="0">
              <a:lnSpc>
                <a:spcPct val="100000"/>
              </a:lnSpc>
              <a:spcBef>
                <a:spcPts val="0"/>
              </a:spcBef>
              <a:spcAft>
                <a:spcPts val="0"/>
              </a:spcAft>
              <a:buClr>
                <a:srgbClr val="434343"/>
              </a:buClr>
              <a:buSzPts val="2800"/>
              <a:buNone/>
              <a:defRPr sz="2800">
                <a:solidFill>
                  <a:srgbClr val="434343"/>
                </a:solidFill>
              </a:defRPr>
            </a:lvl8pPr>
            <a:lvl9pPr lvl="8" algn="ctr" rtl="0">
              <a:lnSpc>
                <a:spcPct val="100000"/>
              </a:lnSpc>
              <a:spcBef>
                <a:spcPts val="0"/>
              </a:spcBef>
              <a:spcAft>
                <a:spcPts val="0"/>
              </a:spcAft>
              <a:buClr>
                <a:srgbClr val="434343"/>
              </a:buClr>
              <a:buSzPts val="2800"/>
              <a:buNone/>
              <a:defRPr sz="2800">
                <a:solidFill>
                  <a:srgbClr val="434343"/>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HREE COLUMNS 2" userDrawn="1">
  <p:cSld name="CUSTOM_14_1_1">
    <p:spTree>
      <p:nvGrpSpPr>
        <p:cNvPr id="1" name="Shape 426"/>
        <p:cNvGrpSpPr/>
        <p:nvPr/>
      </p:nvGrpSpPr>
      <p:grpSpPr>
        <a:xfrm>
          <a:off x="0" y="0"/>
          <a:ext cx="0" cy="0"/>
          <a:chOff x="0" y="0"/>
          <a:chExt cx="0" cy="0"/>
        </a:xfrm>
      </p:grpSpPr>
      <p:sp>
        <p:nvSpPr>
          <p:cNvPr id="453" name="Google Shape;453;p9"/>
          <p:cNvSpPr/>
          <p:nvPr/>
        </p:nvSpPr>
        <p:spPr>
          <a:xfrm>
            <a:off x="1445150" y="2693800"/>
            <a:ext cx="1892400" cy="1307400"/>
          </a:xfrm>
          <a:prstGeom prst="rect">
            <a:avLst/>
          </a:prstGeom>
          <a:noFill/>
          <a:ln w="1905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9"/>
          <p:cNvSpPr txBox="1">
            <a:spLocks noGrp="1"/>
          </p:cNvSpPr>
          <p:nvPr>
            <p:ph type="sldNum" idx="12"/>
          </p:nvPr>
        </p:nvSpPr>
        <p:spPr>
          <a:xfrm>
            <a:off x="8412462" y="4547216"/>
            <a:ext cx="316500" cy="393600"/>
          </a:xfrm>
          <a:prstGeom prst="rect">
            <a:avLst/>
          </a:prstGeom>
        </p:spPr>
        <p:txBody>
          <a:bodyPr spcFirstLastPara="1" wrap="square" lIns="91425" tIns="91425" rIns="91425" bIns="91425" anchor="b" anchorCtr="0">
            <a:noAutofit/>
          </a:bodyPr>
          <a:lstStyle>
            <a:lvl1pPr lvl="0" algn="l" rtl="0">
              <a:buNone/>
              <a:defRPr sz="1200">
                <a:solidFill>
                  <a:srgbClr val="434343"/>
                </a:solidFill>
                <a:latin typeface="Saira Condensed"/>
                <a:ea typeface="Saira Condensed"/>
                <a:cs typeface="Saira Condensed"/>
                <a:sym typeface="Saira Condensed"/>
              </a:defRPr>
            </a:lvl1pPr>
            <a:lvl2pPr lvl="1" algn="l" rtl="0">
              <a:buNone/>
              <a:defRPr sz="1200">
                <a:solidFill>
                  <a:srgbClr val="434343"/>
                </a:solidFill>
                <a:latin typeface="Saira Condensed"/>
                <a:ea typeface="Saira Condensed"/>
                <a:cs typeface="Saira Condensed"/>
                <a:sym typeface="Saira Condensed"/>
              </a:defRPr>
            </a:lvl2pPr>
            <a:lvl3pPr lvl="2" algn="l" rtl="0">
              <a:buNone/>
              <a:defRPr sz="1200">
                <a:solidFill>
                  <a:srgbClr val="434343"/>
                </a:solidFill>
                <a:latin typeface="Saira Condensed"/>
                <a:ea typeface="Saira Condensed"/>
                <a:cs typeface="Saira Condensed"/>
                <a:sym typeface="Saira Condensed"/>
              </a:defRPr>
            </a:lvl3pPr>
            <a:lvl4pPr lvl="3" algn="l" rtl="0">
              <a:buNone/>
              <a:defRPr sz="1200">
                <a:solidFill>
                  <a:srgbClr val="434343"/>
                </a:solidFill>
                <a:latin typeface="Saira Condensed"/>
                <a:ea typeface="Saira Condensed"/>
                <a:cs typeface="Saira Condensed"/>
                <a:sym typeface="Saira Condensed"/>
              </a:defRPr>
            </a:lvl4pPr>
            <a:lvl5pPr lvl="4" algn="l" rtl="0">
              <a:buNone/>
              <a:defRPr sz="1200">
                <a:solidFill>
                  <a:srgbClr val="434343"/>
                </a:solidFill>
                <a:latin typeface="Saira Condensed"/>
                <a:ea typeface="Saira Condensed"/>
                <a:cs typeface="Saira Condensed"/>
                <a:sym typeface="Saira Condensed"/>
              </a:defRPr>
            </a:lvl5pPr>
            <a:lvl6pPr lvl="5" algn="l" rtl="0">
              <a:buNone/>
              <a:defRPr sz="1200">
                <a:solidFill>
                  <a:srgbClr val="434343"/>
                </a:solidFill>
                <a:latin typeface="Saira Condensed"/>
                <a:ea typeface="Saira Condensed"/>
                <a:cs typeface="Saira Condensed"/>
                <a:sym typeface="Saira Condensed"/>
              </a:defRPr>
            </a:lvl6pPr>
            <a:lvl7pPr lvl="6" algn="l" rtl="0">
              <a:buNone/>
              <a:defRPr sz="1200">
                <a:solidFill>
                  <a:srgbClr val="434343"/>
                </a:solidFill>
                <a:latin typeface="Saira Condensed"/>
                <a:ea typeface="Saira Condensed"/>
                <a:cs typeface="Saira Condensed"/>
                <a:sym typeface="Saira Condensed"/>
              </a:defRPr>
            </a:lvl7pPr>
            <a:lvl8pPr lvl="7" algn="l" rtl="0">
              <a:buNone/>
              <a:defRPr sz="1200">
                <a:solidFill>
                  <a:srgbClr val="434343"/>
                </a:solidFill>
                <a:latin typeface="Saira Condensed"/>
                <a:ea typeface="Saira Condensed"/>
                <a:cs typeface="Saira Condensed"/>
                <a:sym typeface="Saira Condensed"/>
              </a:defRPr>
            </a:lvl8pPr>
            <a:lvl9pPr lvl="8" algn="l" rtl="0">
              <a:buNone/>
              <a:defRPr sz="1200">
                <a:solidFill>
                  <a:srgbClr val="434343"/>
                </a:solidFill>
                <a:latin typeface="Saira Condensed"/>
                <a:ea typeface="Saira Condensed"/>
                <a:cs typeface="Saira Condensed"/>
                <a:sym typeface="Saira Condensed"/>
              </a:defRPr>
            </a:lvl9pPr>
          </a:lstStyle>
          <a:p>
            <a:pPr marL="0" lvl="0" indent="0" algn="l" rtl="0">
              <a:spcBef>
                <a:spcPts val="0"/>
              </a:spcBef>
              <a:spcAft>
                <a:spcPts val="0"/>
              </a:spcAft>
              <a:buNone/>
            </a:pPr>
            <a:fld id="{00000000-1234-1234-1234-123412341234}" type="slidenum">
              <a:rPr lang="es"/>
              <a:t>‹Nº›</a:t>
            </a:fld>
            <a:endParaRPr/>
          </a:p>
        </p:txBody>
      </p:sp>
      <p:sp>
        <p:nvSpPr>
          <p:cNvPr id="456" name="Google Shape;456;p9"/>
          <p:cNvSpPr txBox="1">
            <a:spLocks noGrp="1"/>
          </p:cNvSpPr>
          <p:nvPr>
            <p:ph type="subTitle" idx="1"/>
          </p:nvPr>
        </p:nvSpPr>
        <p:spPr>
          <a:xfrm>
            <a:off x="1520750" y="2791300"/>
            <a:ext cx="1707000" cy="1112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457" name="Google Shape;457;p9"/>
          <p:cNvSpPr/>
          <p:nvPr/>
        </p:nvSpPr>
        <p:spPr>
          <a:xfrm>
            <a:off x="3634400" y="2693800"/>
            <a:ext cx="1892400" cy="1307400"/>
          </a:xfrm>
          <a:prstGeom prst="rect">
            <a:avLst/>
          </a:prstGeom>
          <a:noFill/>
          <a:ln w="1905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9"/>
          <p:cNvSpPr txBox="1">
            <a:spLocks noGrp="1"/>
          </p:cNvSpPr>
          <p:nvPr>
            <p:ph type="subTitle" idx="2"/>
          </p:nvPr>
        </p:nvSpPr>
        <p:spPr>
          <a:xfrm>
            <a:off x="3709950" y="2791300"/>
            <a:ext cx="1707000" cy="1112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459" name="Google Shape;459;p9"/>
          <p:cNvSpPr/>
          <p:nvPr/>
        </p:nvSpPr>
        <p:spPr>
          <a:xfrm>
            <a:off x="5806450" y="2693800"/>
            <a:ext cx="1892400" cy="1307400"/>
          </a:xfrm>
          <a:prstGeom prst="rect">
            <a:avLst/>
          </a:prstGeom>
          <a:noFill/>
          <a:ln w="1905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9"/>
          <p:cNvSpPr txBox="1">
            <a:spLocks noGrp="1"/>
          </p:cNvSpPr>
          <p:nvPr>
            <p:ph type="subTitle" idx="3"/>
          </p:nvPr>
        </p:nvSpPr>
        <p:spPr>
          <a:xfrm>
            <a:off x="5882000" y="2791300"/>
            <a:ext cx="1707000" cy="1112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40" name="Rectangle 42">
            <a:extLst>
              <a:ext uri="{FF2B5EF4-FFF2-40B4-BE49-F238E27FC236}">
                <a16:creationId xmlns:a16="http://schemas.microsoft.com/office/drawing/2014/main" id="{BBA9F469-8C46-4693-BFDE-C23889CD00A4}"/>
              </a:ext>
            </a:extLst>
          </p:cNvPr>
          <p:cNvSpPr/>
          <p:nvPr userDrawn="1"/>
        </p:nvSpPr>
        <p:spPr>
          <a:xfrm>
            <a:off x="0" y="0"/>
            <a:ext cx="9144000" cy="594360"/>
          </a:xfrm>
          <a:prstGeom prst="rect">
            <a:avLst/>
          </a:prstGeom>
          <a:solidFill>
            <a:srgbClr val="EC67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1" name="Google Shape;163;p3">
            <a:extLst>
              <a:ext uri="{FF2B5EF4-FFF2-40B4-BE49-F238E27FC236}">
                <a16:creationId xmlns:a16="http://schemas.microsoft.com/office/drawing/2014/main" id="{EEBAE1F4-151A-4881-9A58-F6B82E817C53}"/>
              </a:ext>
            </a:extLst>
          </p:cNvPr>
          <p:cNvSpPr txBox="1">
            <a:spLocks noGrp="1"/>
          </p:cNvSpPr>
          <p:nvPr>
            <p:ph type="title" idx="18" hasCustomPrompt="1"/>
          </p:nvPr>
        </p:nvSpPr>
        <p:spPr>
          <a:xfrm>
            <a:off x="0" y="199292"/>
            <a:ext cx="3455824" cy="385011"/>
          </a:xfrm>
          <a:prstGeom prst="rect">
            <a:avLst/>
          </a:prstGeom>
          <a:noFill/>
          <a:ln>
            <a:noFill/>
          </a:ln>
        </p:spPr>
        <p:txBody>
          <a:bodyPr spcFirstLastPara="1" wrap="square" lIns="91425" tIns="91425" rIns="91425" bIns="91425" anchor="b" anchorCtr="0">
            <a:noAutofit/>
          </a:bodyPr>
          <a:lstStyle>
            <a:lvl1pPr>
              <a:defRPr sz="2800" b="1" dirty="0">
                <a:solidFill>
                  <a:schemeClr val="tx2"/>
                </a:solidFill>
              </a:defRPr>
            </a:lvl1pPr>
          </a:lstStyle>
          <a:p>
            <a:pPr lvl="0"/>
            <a:r>
              <a:rPr lang="es-PE" dirty="0"/>
              <a:t>Presentation title</a:t>
            </a:r>
            <a:endParaRPr dirty="0"/>
          </a:p>
        </p:txBody>
      </p:sp>
      <p:pic>
        <p:nvPicPr>
          <p:cNvPr id="42" name="Gráfico 41">
            <a:extLst>
              <a:ext uri="{FF2B5EF4-FFF2-40B4-BE49-F238E27FC236}">
                <a16:creationId xmlns:a16="http://schemas.microsoft.com/office/drawing/2014/main" id="{DE3196DD-60D3-466E-8FC9-AF770A6DE983}"/>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8363816" y="99521"/>
            <a:ext cx="698988" cy="395317"/>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 TEXT 1" userDrawn="1">
  <p:cSld name="CUSTOM_14_1_1_5">
    <p:spTree>
      <p:nvGrpSpPr>
        <p:cNvPr id="1" name="Shape 463"/>
        <p:cNvGrpSpPr/>
        <p:nvPr/>
      </p:nvGrpSpPr>
      <p:grpSpPr>
        <a:xfrm>
          <a:off x="0" y="0"/>
          <a:ext cx="0" cy="0"/>
          <a:chOff x="0" y="0"/>
          <a:chExt cx="0" cy="0"/>
        </a:xfrm>
      </p:grpSpPr>
      <p:sp>
        <p:nvSpPr>
          <p:cNvPr id="464" name="Google Shape;464;p10"/>
          <p:cNvSpPr txBox="1">
            <a:spLocks noGrp="1"/>
          </p:cNvSpPr>
          <p:nvPr>
            <p:ph type="sldNum" idx="12"/>
          </p:nvPr>
        </p:nvSpPr>
        <p:spPr>
          <a:xfrm>
            <a:off x="8412462" y="4547216"/>
            <a:ext cx="316500" cy="393600"/>
          </a:xfrm>
          <a:prstGeom prst="rect">
            <a:avLst/>
          </a:prstGeom>
        </p:spPr>
        <p:txBody>
          <a:bodyPr spcFirstLastPara="1" wrap="square" lIns="91425" tIns="91425" rIns="91425" bIns="91425" anchor="b" anchorCtr="0">
            <a:noAutofit/>
          </a:bodyPr>
          <a:lstStyle>
            <a:lvl1pPr lvl="0" algn="l" rtl="0">
              <a:buNone/>
              <a:defRPr sz="1200">
                <a:solidFill>
                  <a:srgbClr val="434343"/>
                </a:solidFill>
                <a:latin typeface="Saira Condensed"/>
                <a:ea typeface="Saira Condensed"/>
                <a:cs typeface="Saira Condensed"/>
                <a:sym typeface="Saira Condensed"/>
              </a:defRPr>
            </a:lvl1pPr>
            <a:lvl2pPr lvl="1" algn="l" rtl="0">
              <a:buNone/>
              <a:defRPr sz="1200">
                <a:solidFill>
                  <a:srgbClr val="434343"/>
                </a:solidFill>
                <a:latin typeface="Saira Condensed"/>
                <a:ea typeface="Saira Condensed"/>
                <a:cs typeface="Saira Condensed"/>
                <a:sym typeface="Saira Condensed"/>
              </a:defRPr>
            </a:lvl2pPr>
            <a:lvl3pPr lvl="2" algn="l" rtl="0">
              <a:buNone/>
              <a:defRPr sz="1200">
                <a:solidFill>
                  <a:srgbClr val="434343"/>
                </a:solidFill>
                <a:latin typeface="Saira Condensed"/>
                <a:ea typeface="Saira Condensed"/>
                <a:cs typeface="Saira Condensed"/>
                <a:sym typeface="Saira Condensed"/>
              </a:defRPr>
            </a:lvl3pPr>
            <a:lvl4pPr lvl="3" algn="l" rtl="0">
              <a:buNone/>
              <a:defRPr sz="1200">
                <a:solidFill>
                  <a:srgbClr val="434343"/>
                </a:solidFill>
                <a:latin typeface="Saira Condensed"/>
                <a:ea typeface="Saira Condensed"/>
                <a:cs typeface="Saira Condensed"/>
                <a:sym typeface="Saira Condensed"/>
              </a:defRPr>
            </a:lvl4pPr>
            <a:lvl5pPr lvl="4" algn="l" rtl="0">
              <a:buNone/>
              <a:defRPr sz="1200">
                <a:solidFill>
                  <a:srgbClr val="434343"/>
                </a:solidFill>
                <a:latin typeface="Saira Condensed"/>
                <a:ea typeface="Saira Condensed"/>
                <a:cs typeface="Saira Condensed"/>
                <a:sym typeface="Saira Condensed"/>
              </a:defRPr>
            </a:lvl5pPr>
            <a:lvl6pPr lvl="5" algn="l" rtl="0">
              <a:buNone/>
              <a:defRPr sz="1200">
                <a:solidFill>
                  <a:srgbClr val="434343"/>
                </a:solidFill>
                <a:latin typeface="Saira Condensed"/>
                <a:ea typeface="Saira Condensed"/>
                <a:cs typeface="Saira Condensed"/>
                <a:sym typeface="Saira Condensed"/>
              </a:defRPr>
            </a:lvl6pPr>
            <a:lvl7pPr lvl="6" algn="l" rtl="0">
              <a:buNone/>
              <a:defRPr sz="1200">
                <a:solidFill>
                  <a:srgbClr val="434343"/>
                </a:solidFill>
                <a:latin typeface="Saira Condensed"/>
                <a:ea typeface="Saira Condensed"/>
                <a:cs typeface="Saira Condensed"/>
                <a:sym typeface="Saira Condensed"/>
              </a:defRPr>
            </a:lvl7pPr>
            <a:lvl8pPr lvl="7" algn="l" rtl="0">
              <a:buNone/>
              <a:defRPr sz="1200">
                <a:solidFill>
                  <a:srgbClr val="434343"/>
                </a:solidFill>
                <a:latin typeface="Saira Condensed"/>
                <a:ea typeface="Saira Condensed"/>
                <a:cs typeface="Saira Condensed"/>
                <a:sym typeface="Saira Condensed"/>
              </a:defRPr>
            </a:lvl8pPr>
            <a:lvl9pPr lvl="8" algn="l" rtl="0">
              <a:buNone/>
              <a:defRPr sz="1200">
                <a:solidFill>
                  <a:srgbClr val="434343"/>
                </a:solidFill>
                <a:latin typeface="Saira Condensed"/>
                <a:ea typeface="Saira Condensed"/>
                <a:cs typeface="Saira Condensed"/>
                <a:sym typeface="Saira Condensed"/>
              </a:defRPr>
            </a:lvl9pPr>
          </a:lstStyle>
          <a:p>
            <a:pPr marL="0" lvl="0" indent="0" algn="l" rtl="0">
              <a:spcBef>
                <a:spcPts val="0"/>
              </a:spcBef>
              <a:spcAft>
                <a:spcPts val="0"/>
              </a:spcAft>
              <a:buNone/>
            </a:pPr>
            <a:fld id="{00000000-1234-1234-1234-123412341234}" type="slidenum">
              <a:rPr lang="es"/>
              <a:t>‹Nº›</a:t>
            </a:fld>
            <a:endParaRPr/>
          </a:p>
        </p:txBody>
      </p:sp>
      <p:sp>
        <p:nvSpPr>
          <p:cNvPr id="469" name="Google Shape;469;p10"/>
          <p:cNvSpPr/>
          <p:nvPr/>
        </p:nvSpPr>
        <p:spPr>
          <a:xfrm>
            <a:off x="700325" y="1651675"/>
            <a:ext cx="2672400" cy="2103600"/>
          </a:xfrm>
          <a:prstGeom prst="rect">
            <a:avLst/>
          </a:prstGeom>
          <a:solidFill>
            <a:srgbClr val="EC67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0"/>
          <p:cNvSpPr txBox="1">
            <a:spLocks noGrp="1"/>
          </p:cNvSpPr>
          <p:nvPr>
            <p:ph type="subTitle" idx="1"/>
          </p:nvPr>
        </p:nvSpPr>
        <p:spPr>
          <a:xfrm>
            <a:off x="807088" y="1808552"/>
            <a:ext cx="2410500" cy="1789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14" name="Rectangle 42">
            <a:extLst>
              <a:ext uri="{FF2B5EF4-FFF2-40B4-BE49-F238E27FC236}">
                <a16:creationId xmlns:a16="http://schemas.microsoft.com/office/drawing/2014/main" id="{15BD1CA6-3BC2-4D49-9DC9-B9D5EC93D313}"/>
              </a:ext>
            </a:extLst>
          </p:cNvPr>
          <p:cNvSpPr/>
          <p:nvPr userDrawn="1"/>
        </p:nvSpPr>
        <p:spPr>
          <a:xfrm>
            <a:off x="0" y="0"/>
            <a:ext cx="9144000" cy="594360"/>
          </a:xfrm>
          <a:prstGeom prst="rect">
            <a:avLst/>
          </a:prstGeom>
          <a:solidFill>
            <a:srgbClr val="EC67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5" name="Google Shape;163;p3">
            <a:extLst>
              <a:ext uri="{FF2B5EF4-FFF2-40B4-BE49-F238E27FC236}">
                <a16:creationId xmlns:a16="http://schemas.microsoft.com/office/drawing/2014/main" id="{A96C5A5D-CA69-4567-9B7E-79124E363E91}"/>
              </a:ext>
            </a:extLst>
          </p:cNvPr>
          <p:cNvSpPr txBox="1">
            <a:spLocks noGrp="1"/>
          </p:cNvSpPr>
          <p:nvPr>
            <p:ph type="title" idx="18" hasCustomPrompt="1"/>
          </p:nvPr>
        </p:nvSpPr>
        <p:spPr>
          <a:xfrm>
            <a:off x="0" y="199292"/>
            <a:ext cx="3455824" cy="385011"/>
          </a:xfrm>
          <a:prstGeom prst="rect">
            <a:avLst/>
          </a:prstGeom>
          <a:noFill/>
          <a:ln>
            <a:noFill/>
          </a:ln>
        </p:spPr>
        <p:txBody>
          <a:bodyPr spcFirstLastPara="1" wrap="square" lIns="91425" tIns="91425" rIns="91425" bIns="91425" anchor="b" anchorCtr="0">
            <a:noAutofit/>
          </a:bodyPr>
          <a:lstStyle>
            <a:lvl1pPr>
              <a:defRPr sz="2800" b="1" dirty="0">
                <a:solidFill>
                  <a:schemeClr val="tx2"/>
                </a:solidFill>
              </a:defRPr>
            </a:lvl1pPr>
          </a:lstStyle>
          <a:p>
            <a:pPr lvl="0"/>
            <a:r>
              <a:rPr lang="es-PE" dirty="0"/>
              <a:t>Presentation title</a:t>
            </a:r>
            <a:endParaRPr dirty="0"/>
          </a:p>
        </p:txBody>
      </p:sp>
      <p:pic>
        <p:nvPicPr>
          <p:cNvPr id="16" name="Gráfico 15">
            <a:extLst>
              <a:ext uri="{FF2B5EF4-FFF2-40B4-BE49-F238E27FC236}">
                <a16:creationId xmlns:a16="http://schemas.microsoft.com/office/drawing/2014/main" id="{703483B8-6054-43A2-876D-3BE28583C835}"/>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8363816" y="99521"/>
            <a:ext cx="698988" cy="395317"/>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SUBTITLES + TEXT 2" userDrawn="1">
  <p:cSld name="CUSTOM_14_1_1_4">
    <p:spTree>
      <p:nvGrpSpPr>
        <p:cNvPr id="1" name="Shape 473"/>
        <p:cNvGrpSpPr/>
        <p:nvPr/>
      </p:nvGrpSpPr>
      <p:grpSpPr>
        <a:xfrm>
          <a:off x="0" y="0"/>
          <a:ext cx="0" cy="0"/>
          <a:chOff x="0" y="0"/>
          <a:chExt cx="0" cy="0"/>
        </a:xfrm>
      </p:grpSpPr>
      <p:sp>
        <p:nvSpPr>
          <p:cNvPr id="500" name="Google Shape;500;p11"/>
          <p:cNvSpPr txBox="1">
            <a:spLocks noGrp="1"/>
          </p:cNvSpPr>
          <p:nvPr>
            <p:ph type="sldNum" idx="12"/>
          </p:nvPr>
        </p:nvSpPr>
        <p:spPr>
          <a:xfrm>
            <a:off x="8412462" y="4547216"/>
            <a:ext cx="316500" cy="393600"/>
          </a:xfrm>
          <a:prstGeom prst="rect">
            <a:avLst/>
          </a:prstGeom>
        </p:spPr>
        <p:txBody>
          <a:bodyPr spcFirstLastPara="1" wrap="square" lIns="91425" tIns="91425" rIns="91425" bIns="91425" anchor="b" anchorCtr="0">
            <a:noAutofit/>
          </a:bodyPr>
          <a:lstStyle>
            <a:lvl1pPr lvl="0" algn="l" rtl="0">
              <a:buNone/>
              <a:defRPr sz="1200">
                <a:solidFill>
                  <a:srgbClr val="434343"/>
                </a:solidFill>
                <a:latin typeface="Saira Condensed"/>
                <a:ea typeface="Saira Condensed"/>
                <a:cs typeface="Saira Condensed"/>
                <a:sym typeface="Saira Condensed"/>
              </a:defRPr>
            </a:lvl1pPr>
            <a:lvl2pPr lvl="1" algn="l" rtl="0">
              <a:buNone/>
              <a:defRPr sz="1200">
                <a:solidFill>
                  <a:srgbClr val="434343"/>
                </a:solidFill>
                <a:latin typeface="Saira Condensed"/>
                <a:ea typeface="Saira Condensed"/>
                <a:cs typeface="Saira Condensed"/>
                <a:sym typeface="Saira Condensed"/>
              </a:defRPr>
            </a:lvl2pPr>
            <a:lvl3pPr lvl="2" algn="l" rtl="0">
              <a:buNone/>
              <a:defRPr sz="1200">
                <a:solidFill>
                  <a:srgbClr val="434343"/>
                </a:solidFill>
                <a:latin typeface="Saira Condensed"/>
                <a:ea typeface="Saira Condensed"/>
                <a:cs typeface="Saira Condensed"/>
                <a:sym typeface="Saira Condensed"/>
              </a:defRPr>
            </a:lvl3pPr>
            <a:lvl4pPr lvl="3" algn="l" rtl="0">
              <a:buNone/>
              <a:defRPr sz="1200">
                <a:solidFill>
                  <a:srgbClr val="434343"/>
                </a:solidFill>
                <a:latin typeface="Saira Condensed"/>
                <a:ea typeface="Saira Condensed"/>
                <a:cs typeface="Saira Condensed"/>
                <a:sym typeface="Saira Condensed"/>
              </a:defRPr>
            </a:lvl4pPr>
            <a:lvl5pPr lvl="4" algn="l" rtl="0">
              <a:buNone/>
              <a:defRPr sz="1200">
                <a:solidFill>
                  <a:srgbClr val="434343"/>
                </a:solidFill>
                <a:latin typeface="Saira Condensed"/>
                <a:ea typeface="Saira Condensed"/>
                <a:cs typeface="Saira Condensed"/>
                <a:sym typeface="Saira Condensed"/>
              </a:defRPr>
            </a:lvl5pPr>
            <a:lvl6pPr lvl="5" algn="l" rtl="0">
              <a:buNone/>
              <a:defRPr sz="1200">
                <a:solidFill>
                  <a:srgbClr val="434343"/>
                </a:solidFill>
                <a:latin typeface="Saira Condensed"/>
                <a:ea typeface="Saira Condensed"/>
                <a:cs typeface="Saira Condensed"/>
                <a:sym typeface="Saira Condensed"/>
              </a:defRPr>
            </a:lvl6pPr>
            <a:lvl7pPr lvl="6" algn="l" rtl="0">
              <a:buNone/>
              <a:defRPr sz="1200">
                <a:solidFill>
                  <a:srgbClr val="434343"/>
                </a:solidFill>
                <a:latin typeface="Saira Condensed"/>
                <a:ea typeface="Saira Condensed"/>
                <a:cs typeface="Saira Condensed"/>
                <a:sym typeface="Saira Condensed"/>
              </a:defRPr>
            </a:lvl7pPr>
            <a:lvl8pPr lvl="7" algn="l" rtl="0">
              <a:buNone/>
              <a:defRPr sz="1200">
                <a:solidFill>
                  <a:srgbClr val="434343"/>
                </a:solidFill>
                <a:latin typeface="Saira Condensed"/>
                <a:ea typeface="Saira Condensed"/>
                <a:cs typeface="Saira Condensed"/>
                <a:sym typeface="Saira Condensed"/>
              </a:defRPr>
            </a:lvl8pPr>
            <a:lvl9pPr lvl="8" algn="l" rtl="0">
              <a:buNone/>
              <a:defRPr sz="1200">
                <a:solidFill>
                  <a:srgbClr val="434343"/>
                </a:solidFill>
                <a:latin typeface="Saira Condensed"/>
                <a:ea typeface="Saira Condensed"/>
                <a:cs typeface="Saira Condensed"/>
                <a:sym typeface="Saira Condensed"/>
              </a:defRPr>
            </a:lvl9pPr>
          </a:lstStyle>
          <a:p>
            <a:pPr marL="0" lvl="0" indent="0" algn="l" rtl="0">
              <a:spcBef>
                <a:spcPts val="0"/>
              </a:spcBef>
              <a:spcAft>
                <a:spcPts val="0"/>
              </a:spcAft>
              <a:buNone/>
            </a:pPr>
            <a:fld id="{00000000-1234-1234-1234-123412341234}" type="slidenum">
              <a:rPr lang="es"/>
              <a:t>‹Nº›</a:t>
            </a:fld>
            <a:endParaRPr/>
          </a:p>
        </p:txBody>
      </p:sp>
      <p:sp>
        <p:nvSpPr>
          <p:cNvPr id="502" name="Google Shape;502;p11"/>
          <p:cNvSpPr/>
          <p:nvPr/>
        </p:nvSpPr>
        <p:spPr>
          <a:xfrm>
            <a:off x="4448150" y="149900"/>
            <a:ext cx="2457904" cy="1778107"/>
          </a:xfrm>
          <a:custGeom>
            <a:avLst/>
            <a:gdLst/>
            <a:ahLst/>
            <a:cxnLst/>
            <a:rect l="l" t="t" r="r" b="b"/>
            <a:pathLst>
              <a:path w="18879" h="13657" extrusionOk="0">
                <a:moveTo>
                  <a:pt x="10691" y="0"/>
                </a:moveTo>
                <a:cubicBezTo>
                  <a:pt x="10291" y="0"/>
                  <a:pt x="9892" y="5"/>
                  <a:pt x="9494" y="14"/>
                </a:cubicBezTo>
                <a:cubicBezTo>
                  <a:pt x="7125" y="131"/>
                  <a:pt x="4675" y="131"/>
                  <a:pt x="2343" y="583"/>
                </a:cubicBezTo>
                <a:cubicBezTo>
                  <a:pt x="571" y="881"/>
                  <a:pt x="345" y="2048"/>
                  <a:pt x="227" y="3675"/>
                </a:cubicBezTo>
                <a:cubicBezTo>
                  <a:pt x="155" y="4724"/>
                  <a:pt x="118" y="5782"/>
                  <a:pt x="118" y="6794"/>
                </a:cubicBezTo>
                <a:cubicBezTo>
                  <a:pt x="82" y="7852"/>
                  <a:pt x="1" y="9850"/>
                  <a:pt x="715" y="10718"/>
                </a:cubicBezTo>
                <a:cubicBezTo>
                  <a:pt x="1357" y="11505"/>
                  <a:pt x="3057" y="11622"/>
                  <a:pt x="3997" y="11731"/>
                </a:cubicBezTo>
                <a:cubicBezTo>
                  <a:pt x="5787" y="11902"/>
                  <a:pt x="7577" y="11988"/>
                  <a:pt x="9366" y="11988"/>
                </a:cubicBezTo>
                <a:cubicBezTo>
                  <a:pt x="11155" y="11988"/>
                  <a:pt x="12943" y="11902"/>
                  <a:pt x="14729" y="11731"/>
                </a:cubicBezTo>
                <a:cubicBezTo>
                  <a:pt x="15226" y="12409"/>
                  <a:pt x="15714" y="13051"/>
                  <a:pt x="16275" y="13656"/>
                </a:cubicBezTo>
                <a:cubicBezTo>
                  <a:pt x="16311" y="12978"/>
                  <a:pt x="16356" y="12264"/>
                  <a:pt x="16428" y="11586"/>
                </a:cubicBezTo>
                <a:cubicBezTo>
                  <a:pt x="16727" y="11541"/>
                  <a:pt x="17034" y="11505"/>
                  <a:pt x="17296" y="11468"/>
                </a:cubicBezTo>
                <a:cubicBezTo>
                  <a:pt x="18842" y="11242"/>
                  <a:pt x="18761" y="9055"/>
                  <a:pt x="18797" y="8006"/>
                </a:cubicBezTo>
                <a:cubicBezTo>
                  <a:pt x="18879" y="6080"/>
                  <a:pt x="18842" y="4200"/>
                  <a:pt x="18725" y="2274"/>
                </a:cubicBezTo>
                <a:cubicBezTo>
                  <a:pt x="18653" y="1225"/>
                  <a:pt x="17974" y="737"/>
                  <a:pt x="17070" y="466"/>
                </a:cubicBezTo>
                <a:cubicBezTo>
                  <a:pt x="16202" y="203"/>
                  <a:pt x="15181" y="203"/>
                  <a:pt x="14358" y="131"/>
                </a:cubicBezTo>
                <a:cubicBezTo>
                  <a:pt x="13138" y="42"/>
                  <a:pt x="11913" y="0"/>
                  <a:pt x="10691" y="0"/>
                </a:cubicBezTo>
                <a:close/>
              </a:path>
            </a:pathLst>
          </a:custGeom>
          <a:solidFill>
            <a:srgbClr val="EC67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1"/>
          <p:cNvSpPr/>
          <p:nvPr/>
        </p:nvSpPr>
        <p:spPr>
          <a:xfrm>
            <a:off x="1722054" y="1005359"/>
            <a:ext cx="2632084" cy="1644549"/>
          </a:xfrm>
          <a:custGeom>
            <a:avLst/>
            <a:gdLst/>
            <a:ahLst/>
            <a:cxnLst/>
            <a:rect l="l" t="t" r="r" b="b"/>
            <a:pathLst>
              <a:path w="16763" h="10474" extrusionOk="0">
                <a:moveTo>
                  <a:pt x="8625" y="1"/>
                </a:moveTo>
                <a:cubicBezTo>
                  <a:pt x="6980" y="1"/>
                  <a:pt x="5321" y="98"/>
                  <a:pt x="3689" y="217"/>
                </a:cubicBezTo>
                <a:cubicBezTo>
                  <a:pt x="3427" y="217"/>
                  <a:pt x="3201" y="217"/>
                  <a:pt x="2939" y="290"/>
                </a:cubicBezTo>
                <a:cubicBezTo>
                  <a:pt x="1691" y="669"/>
                  <a:pt x="1619" y="2251"/>
                  <a:pt x="1619" y="3382"/>
                </a:cubicBezTo>
                <a:cubicBezTo>
                  <a:pt x="1619" y="4512"/>
                  <a:pt x="1619" y="6275"/>
                  <a:pt x="1655" y="7405"/>
                </a:cubicBezTo>
                <a:cubicBezTo>
                  <a:pt x="1086" y="7821"/>
                  <a:pt x="525" y="8273"/>
                  <a:pt x="1" y="8761"/>
                </a:cubicBezTo>
                <a:cubicBezTo>
                  <a:pt x="597" y="8761"/>
                  <a:pt x="1203" y="8761"/>
                  <a:pt x="1809" y="8689"/>
                </a:cubicBezTo>
                <a:cubicBezTo>
                  <a:pt x="1990" y="9746"/>
                  <a:pt x="2559" y="10198"/>
                  <a:pt x="3726" y="10307"/>
                </a:cubicBezTo>
                <a:cubicBezTo>
                  <a:pt x="5117" y="10428"/>
                  <a:pt x="6527" y="10474"/>
                  <a:pt x="7941" y="10474"/>
                </a:cubicBezTo>
                <a:cubicBezTo>
                  <a:pt x="9173" y="10474"/>
                  <a:pt x="10407" y="10439"/>
                  <a:pt x="11637" y="10388"/>
                </a:cubicBezTo>
                <a:cubicBezTo>
                  <a:pt x="11708" y="10384"/>
                  <a:pt x="11803" y="10383"/>
                  <a:pt x="11917" y="10383"/>
                </a:cubicBezTo>
                <a:cubicBezTo>
                  <a:pt x="12134" y="10383"/>
                  <a:pt x="12419" y="10388"/>
                  <a:pt x="12742" y="10388"/>
                </a:cubicBezTo>
                <a:cubicBezTo>
                  <a:pt x="14220" y="10388"/>
                  <a:pt x="16485" y="10291"/>
                  <a:pt x="16573" y="9213"/>
                </a:cubicBezTo>
                <a:cubicBezTo>
                  <a:pt x="16727" y="7369"/>
                  <a:pt x="16763" y="4919"/>
                  <a:pt x="16727" y="3074"/>
                </a:cubicBezTo>
                <a:cubicBezTo>
                  <a:pt x="16681" y="2170"/>
                  <a:pt x="16645" y="624"/>
                  <a:pt x="15633" y="326"/>
                </a:cubicBezTo>
                <a:cubicBezTo>
                  <a:pt x="14955" y="136"/>
                  <a:pt x="14195" y="217"/>
                  <a:pt x="13517" y="136"/>
                </a:cubicBezTo>
                <a:cubicBezTo>
                  <a:pt x="12351" y="64"/>
                  <a:pt x="11184" y="100"/>
                  <a:pt x="10054" y="27"/>
                </a:cubicBezTo>
                <a:cubicBezTo>
                  <a:pt x="9580" y="9"/>
                  <a:pt x="9103" y="1"/>
                  <a:pt x="8625" y="1"/>
                </a:cubicBezTo>
                <a:close/>
              </a:path>
            </a:pathLst>
          </a:custGeom>
          <a:solidFill>
            <a:srgbClr val="EC67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1"/>
          <p:cNvSpPr/>
          <p:nvPr/>
        </p:nvSpPr>
        <p:spPr>
          <a:xfrm rot="10800000">
            <a:off x="3029369" y="2896145"/>
            <a:ext cx="2632084" cy="1644575"/>
          </a:xfrm>
          <a:custGeom>
            <a:avLst/>
            <a:gdLst/>
            <a:ahLst/>
            <a:cxnLst/>
            <a:rect l="l" t="t" r="r" b="b"/>
            <a:pathLst>
              <a:path w="16763" h="10474" extrusionOk="0">
                <a:moveTo>
                  <a:pt x="8625" y="1"/>
                </a:moveTo>
                <a:cubicBezTo>
                  <a:pt x="6980" y="1"/>
                  <a:pt x="5321" y="98"/>
                  <a:pt x="3689" y="217"/>
                </a:cubicBezTo>
                <a:cubicBezTo>
                  <a:pt x="3427" y="217"/>
                  <a:pt x="3201" y="217"/>
                  <a:pt x="2939" y="290"/>
                </a:cubicBezTo>
                <a:cubicBezTo>
                  <a:pt x="1691" y="669"/>
                  <a:pt x="1619" y="2251"/>
                  <a:pt x="1619" y="3382"/>
                </a:cubicBezTo>
                <a:cubicBezTo>
                  <a:pt x="1619" y="4512"/>
                  <a:pt x="1619" y="6275"/>
                  <a:pt x="1655" y="7405"/>
                </a:cubicBezTo>
                <a:cubicBezTo>
                  <a:pt x="1086" y="7821"/>
                  <a:pt x="525" y="8273"/>
                  <a:pt x="1" y="8761"/>
                </a:cubicBezTo>
                <a:cubicBezTo>
                  <a:pt x="597" y="8761"/>
                  <a:pt x="1203" y="8761"/>
                  <a:pt x="1809" y="8689"/>
                </a:cubicBezTo>
                <a:cubicBezTo>
                  <a:pt x="1990" y="9746"/>
                  <a:pt x="2559" y="10198"/>
                  <a:pt x="3726" y="10307"/>
                </a:cubicBezTo>
                <a:cubicBezTo>
                  <a:pt x="5117" y="10428"/>
                  <a:pt x="6527" y="10474"/>
                  <a:pt x="7941" y="10474"/>
                </a:cubicBezTo>
                <a:cubicBezTo>
                  <a:pt x="9173" y="10474"/>
                  <a:pt x="10407" y="10439"/>
                  <a:pt x="11637" y="10388"/>
                </a:cubicBezTo>
                <a:cubicBezTo>
                  <a:pt x="11708" y="10384"/>
                  <a:pt x="11803" y="10383"/>
                  <a:pt x="11917" y="10383"/>
                </a:cubicBezTo>
                <a:cubicBezTo>
                  <a:pt x="12134" y="10383"/>
                  <a:pt x="12419" y="10388"/>
                  <a:pt x="12742" y="10388"/>
                </a:cubicBezTo>
                <a:cubicBezTo>
                  <a:pt x="14220" y="10388"/>
                  <a:pt x="16485" y="10291"/>
                  <a:pt x="16573" y="9213"/>
                </a:cubicBezTo>
                <a:cubicBezTo>
                  <a:pt x="16727" y="7369"/>
                  <a:pt x="16763" y="4919"/>
                  <a:pt x="16727" y="3074"/>
                </a:cubicBezTo>
                <a:cubicBezTo>
                  <a:pt x="16681" y="2170"/>
                  <a:pt x="16645" y="624"/>
                  <a:pt x="15633" y="326"/>
                </a:cubicBezTo>
                <a:cubicBezTo>
                  <a:pt x="14955" y="136"/>
                  <a:pt x="14195" y="217"/>
                  <a:pt x="13517" y="136"/>
                </a:cubicBezTo>
                <a:cubicBezTo>
                  <a:pt x="12351" y="64"/>
                  <a:pt x="11184" y="100"/>
                  <a:pt x="10054" y="27"/>
                </a:cubicBezTo>
                <a:cubicBezTo>
                  <a:pt x="9580" y="9"/>
                  <a:pt x="9103" y="1"/>
                  <a:pt x="8625" y="1"/>
                </a:cubicBezTo>
                <a:close/>
              </a:path>
            </a:pathLst>
          </a:custGeom>
          <a:solidFill>
            <a:srgbClr val="EC67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1"/>
          <p:cNvSpPr txBox="1">
            <a:spLocks noGrp="1"/>
          </p:cNvSpPr>
          <p:nvPr>
            <p:ph type="subTitle" idx="1"/>
          </p:nvPr>
        </p:nvSpPr>
        <p:spPr>
          <a:xfrm>
            <a:off x="2164700" y="1553392"/>
            <a:ext cx="1881300" cy="93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dirty="0"/>
          </a:p>
        </p:txBody>
      </p:sp>
      <p:sp>
        <p:nvSpPr>
          <p:cNvPr id="686" name="Google Shape;686;p11"/>
          <p:cNvSpPr txBox="1">
            <a:spLocks noGrp="1"/>
          </p:cNvSpPr>
          <p:nvPr>
            <p:ph type="subTitle" idx="2"/>
          </p:nvPr>
        </p:nvSpPr>
        <p:spPr>
          <a:xfrm>
            <a:off x="4736450" y="582152"/>
            <a:ext cx="1881300" cy="93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687" name="Google Shape;687;p11"/>
          <p:cNvSpPr txBox="1">
            <a:spLocks noGrp="1"/>
          </p:cNvSpPr>
          <p:nvPr>
            <p:ph type="subTitle" idx="3"/>
          </p:nvPr>
        </p:nvSpPr>
        <p:spPr>
          <a:xfrm>
            <a:off x="3294175" y="3331192"/>
            <a:ext cx="1881300" cy="93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688" name="Google Shape;688;p11"/>
          <p:cNvSpPr txBox="1">
            <a:spLocks noGrp="1"/>
          </p:cNvSpPr>
          <p:nvPr>
            <p:ph type="subTitle" idx="4"/>
          </p:nvPr>
        </p:nvSpPr>
        <p:spPr>
          <a:xfrm>
            <a:off x="2164700" y="973750"/>
            <a:ext cx="1881300" cy="708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1pPr>
            <a:lvl2pPr lvl="1" algn="ctr" rtl="0">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2pPr>
            <a:lvl3pPr lvl="2" algn="ctr" rtl="0">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3pPr>
            <a:lvl4pPr lvl="3" algn="ctr" rtl="0">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4pPr>
            <a:lvl5pPr lvl="4" algn="ctr" rtl="0">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5pPr>
            <a:lvl6pPr lvl="5" algn="ctr" rtl="0">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6pPr>
            <a:lvl7pPr lvl="6" algn="ctr" rtl="0">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7pPr>
            <a:lvl8pPr lvl="7" algn="ctr" rtl="0">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8pPr>
            <a:lvl9pPr lvl="8" algn="ctr" rtl="0">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9pPr>
          </a:lstStyle>
          <a:p>
            <a:endParaRPr/>
          </a:p>
        </p:txBody>
      </p:sp>
      <p:sp>
        <p:nvSpPr>
          <p:cNvPr id="689" name="Google Shape;689;p11"/>
          <p:cNvSpPr txBox="1">
            <a:spLocks noGrp="1"/>
          </p:cNvSpPr>
          <p:nvPr>
            <p:ph type="subTitle" idx="5"/>
          </p:nvPr>
        </p:nvSpPr>
        <p:spPr>
          <a:xfrm>
            <a:off x="4736450" y="2510"/>
            <a:ext cx="1881300" cy="708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1pPr>
            <a:lvl2pPr lvl="1" algn="ctr" rtl="0">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2pPr>
            <a:lvl3pPr lvl="2" algn="ctr" rtl="0">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3pPr>
            <a:lvl4pPr lvl="3" algn="ctr" rtl="0">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4pPr>
            <a:lvl5pPr lvl="4" algn="ctr" rtl="0">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5pPr>
            <a:lvl6pPr lvl="5" algn="ctr" rtl="0">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6pPr>
            <a:lvl7pPr lvl="6" algn="ctr" rtl="0">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7pPr>
            <a:lvl8pPr lvl="7" algn="ctr" rtl="0">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8pPr>
            <a:lvl9pPr lvl="8" algn="ctr" rtl="0">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9pPr>
          </a:lstStyle>
          <a:p>
            <a:endParaRPr/>
          </a:p>
        </p:txBody>
      </p:sp>
      <p:sp>
        <p:nvSpPr>
          <p:cNvPr id="690" name="Google Shape;690;p11"/>
          <p:cNvSpPr txBox="1">
            <a:spLocks noGrp="1"/>
          </p:cNvSpPr>
          <p:nvPr>
            <p:ph type="subTitle" idx="6"/>
          </p:nvPr>
        </p:nvSpPr>
        <p:spPr>
          <a:xfrm>
            <a:off x="3294175" y="2751550"/>
            <a:ext cx="1881300" cy="708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1pPr>
            <a:lvl2pPr lvl="1" algn="ctr" rtl="0">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2pPr>
            <a:lvl3pPr lvl="2" algn="ctr" rtl="0">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3pPr>
            <a:lvl4pPr lvl="3" algn="ctr" rtl="0">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4pPr>
            <a:lvl5pPr lvl="4" algn="ctr" rtl="0">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5pPr>
            <a:lvl6pPr lvl="5" algn="ctr" rtl="0">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6pPr>
            <a:lvl7pPr lvl="6" algn="ctr" rtl="0">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7pPr>
            <a:lvl8pPr lvl="7" algn="ctr" rtl="0">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8pPr>
            <a:lvl9pPr lvl="8" algn="ctr" rtl="0">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9pPr>
          </a:lstStyle>
          <a:p>
            <a:endParaRPr/>
          </a:p>
        </p:txBody>
      </p:sp>
      <p:sp>
        <p:nvSpPr>
          <p:cNvPr id="43" name="Google Shape;163;p3">
            <a:extLst>
              <a:ext uri="{FF2B5EF4-FFF2-40B4-BE49-F238E27FC236}">
                <a16:creationId xmlns:a16="http://schemas.microsoft.com/office/drawing/2014/main" id="{27785C1D-B60D-4205-8051-EA38A3D084F8}"/>
              </a:ext>
            </a:extLst>
          </p:cNvPr>
          <p:cNvSpPr txBox="1">
            <a:spLocks noGrp="1"/>
          </p:cNvSpPr>
          <p:nvPr>
            <p:ph type="title" idx="18" hasCustomPrompt="1"/>
          </p:nvPr>
        </p:nvSpPr>
        <p:spPr>
          <a:xfrm>
            <a:off x="81196" y="211264"/>
            <a:ext cx="3354462" cy="385011"/>
          </a:xfrm>
          <a:prstGeom prst="rect">
            <a:avLst/>
          </a:prstGeom>
          <a:noFill/>
          <a:ln>
            <a:noFill/>
          </a:ln>
        </p:spPr>
        <p:txBody>
          <a:bodyPr spcFirstLastPara="1" wrap="square" lIns="91425" tIns="91425" rIns="91425" bIns="91425" anchor="b" anchorCtr="0">
            <a:noAutofit/>
          </a:bodyPr>
          <a:lstStyle>
            <a:lvl1pPr>
              <a:defRPr sz="2800" b="1" dirty="0">
                <a:solidFill>
                  <a:srgbClr val="EC6792"/>
                </a:solidFill>
              </a:defRPr>
            </a:lvl1pPr>
          </a:lstStyle>
          <a:p>
            <a:pPr lvl="0"/>
            <a:r>
              <a:rPr lang="es-PE" dirty="0"/>
              <a:t>Presentation title</a:t>
            </a:r>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LUMNS" userDrawn="1">
  <p:cSld name="CUSTOM_14_1_1_4_1">
    <p:spTree>
      <p:nvGrpSpPr>
        <p:cNvPr id="1" name="Shape 693"/>
        <p:cNvGrpSpPr/>
        <p:nvPr/>
      </p:nvGrpSpPr>
      <p:grpSpPr>
        <a:xfrm>
          <a:off x="0" y="0"/>
          <a:ext cx="0" cy="0"/>
          <a:chOff x="0" y="0"/>
          <a:chExt cx="0" cy="0"/>
        </a:xfrm>
      </p:grpSpPr>
      <p:sp>
        <p:nvSpPr>
          <p:cNvPr id="786" name="Google Shape;786;p12"/>
          <p:cNvSpPr txBox="1">
            <a:spLocks noGrp="1"/>
          </p:cNvSpPr>
          <p:nvPr>
            <p:ph type="title" idx="2" hasCustomPrompt="1"/>
          </p:nvPr>
        </p:nvSpPr>
        <p:spPr>
          <a:xfrm flipH="1">
            <a:off x="678357" y="1827191"/>
            <a:ext cx="1535700" cy="5379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FF787F"/>
              </a:buClr>
              <a:buSzPts val="7000"/>
              <a:buNone/>
              <a:defRPr sz="7000">
                <a:solidFill>
                  <a:srgbClr val="FF787F"/>
                </a:solidFill>
              </a:defRPr>
            </a:lvl1pPr>
            <a:lvl2pPr lvl="1" rtl="0">
              <a:spcBef>
                <a:spcPts val="0"/>
              </a:spcBef>
              <a:spcAft>
                <a:spcPts val="0"/>
              </a:spcAft>
              <a:buClr>
                <a:srgbClr val="FF787F"/>
              </a:buClr>
              <a:buSzPts val="7000"/>
              <a:buFont typeface="Fira Sans Extra Condensed Medium"/>
              <a:buNone/>
              <a:defRPr sz="7000">
                <a:solidFill>
                  <a:srgbClr val="FF787F"/>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FF787F"/>
              </a:buClr>
              <a:buSzPts val="7000"/>
              <a:buFont typeface="Fira Sans Extra Condensed Medium"/>
              <a:buNone/>
              <a:defRPr sz="7000">
                <a:solidFill>
                  <a:srgbClr val="FF787F"/>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FF787F"/>
              </a:buClr>
              <a:buSzPts val="7000"/>
              <a:buFont typeface="Fira Sans Extra Condensed Medium"/>
              <a:buNone/>
              <a:defRPr sz="7000">
                <a:solidFill>
                  <a:srgbClr val="FF787F"/>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FF787F"/>
              </a:buClr>
              <a:buSzPts val="7000"/>
              <a:buFont typeface="Fira Sans Extra Condensed Medium"/>
              <a:buNone/>
              <a:defRPr sz="7000">
                <a:solidFill>
                  <a:srgbClr val="FF787F"/>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FF787F"/>
              </a:buClr>
              <a:buSzPts val="7000"/>
              <a:buFont typeface="Fira Sans Extra Condensed Medium"/>
              <a:buNone/>
              <a:defRPr sz="7000">
                <a:solidFill>
                  <a:srgbClr val="FF787F"/>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FF787F"/>
              </a:buClr>
              <a:buSzPts val="7000"/>
              <a:buFont typeface="Fira Sans Extra Condensed Medium"/>
              <a:buNone/>
              <a:defRPr sz="7000">
                <a:solidFill>
                  <a:srgbClr val="FF787F"/>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FF787F"/>
              </a:buClr>
              <a:buSzPts val="7000"/>
              <a:buFont typeface="Fira Sans Extra Condensed Medium"/>
              <a:buNone/>
              <a:defRPr sz="7000">
                <a:solidFill>
                  <a:srgbClr val="FF787F"/>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FF787F"/>
              </a:buClr>
              <a:buSzPts val="7000"/>
              <a:buFont typeface="Fira Sans Extra Condensed Medium"/>
              <a:buNone/>
              <a:defRPr sz="7000">
                <a:solidFill>
                  <a:srgbClr val="FF787F"/>
                </a:solidFill>
                <a:latin typeface="Fira Sans Extra Condensed Medium"/>
                <a:ea typeface="Fira Sans Extra Condensed Medium"/>
                <a:cs typeface="Fira Sans Extra Condensed Medium"/>
                <a:sym typeface="Fira Sans Extra Condensed Medium"/>
              </a:defRPr>
            </a:lvl9pPr>
          </a:lstStyle>
          <a:p>
            <a:r>
              <a:t>xx%</a:t>
            </a:r>
          </a:p>
        </p:txBody>
      </p:sp>
      <p:sp>
        <p:nvSpPr>
          <p:cNvPr id="787" name="Google Shape;787;p12"/>
          <p:cNvSpPr txBox="1">
            <a:spLocks noGrp="1"/>
          </p:cNvSpPr>
          <p:nvPr>
            <p:ph type="subTitle" idx="1"/>
          </p:nvPr>
        </p:nvSpPr>
        <p:spPr>
          <a:xfrm>
            <a:off x="2224350" y="1679000"/>
            <a:ext cx="2192100" cy="636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100"/>
            </a:lvl1pPr>
            <a:lvl2pPr lvl="1" rtl="0">
              <a:lnSpc>
                <a:spcPct val="100000"/>
              </a:lnSpc>
              <a:spcBef>
                <a:spcPts val="1600"/>
              </a:spcBef>
              <a:spcAft>
                <a:spcPts val="0"/>
              </a:spcAft>
              <a:buNone/>
              <a:defRPr sz="1100"/>
            </a:lvl2pPr>
            <a:lvl3pPr lvl="2" rtl="0">
              <a:lnSpc>
                <a:spcPct val="100000"/>
              </a:lnSpc>
              <a:spcBef>
                <a:spcPts val="1600"/>
              </a:spcBef>
              <a:spcAft>
                <a:spcPts val="0"/>
              </a:spcAft>
              <a:buNone/>
              <a:defRPr sz="1100"/>
            </a:lvl3pPr>
            <a:lvl4pPr lvl="3" rtl="0">
              <a:lnSpc>
                <a:spcPct val="100000"/>
              </a:lnSpc>
              <a:spcBef>
                <a:spcPts val="1600"/>
              </a:spcBef>
              <a:spcAft>
                <a:spcPts val="0"/>
              </a:spcAft>
              <a:buNone/>
              <a:defRPr sz="1100"/>
            </a:lvl4pPr>
            <a:lvl5pPr lvl="4" rtl="0">
              <a:lnSpc>
                <a:spcPct val="100000"/>
              </a:lnSpc>
              <a:spcBef>
                <a:spcPts val="1600"/>
              </a:spcBef>
              <a:spcAft>
                <a:spcPts val="0"/>
              </a:spcAft>
              <a:buNone/>
              <a:defRPr sz="1100"/>
            </a:lvl5pPr>
            <a:lvl6pPr lvl="5" rtl="0">
              <a:lnSpc>
                <a:spcPct val="100000"/>
              </a:lnSpc>
              <a:spcBef>
                <a:spcPts val="1600"/>
              </a:spcBef>
              <a:spcAft>
                <a:spcPts val="0"/>
              </a:spcAft>
              <a:buNone/>
              <a:defRPr sz="1100"/>
            </a:lvl6pPr>
            <a:lvl7pPr lvl="6" rtl="0">
              <a:lnSpc>
                <a:spcPct val="100000"/>
              </a:lnSpc>
              <a:spcBef>
                <a:spcPts val="1600"/>
              </a:spcBef>
              <a:spcAft>
                <a:spcPts val="0"/>
              </a:spcAft>
              <a:buNone/>
              <a:defRPr sz="1100"/>
            </a:lvl7pPr>
            <a:lvl8pPr lvl="7" rtl="0">
              <a:lnSpc>
                <a:spcPct val="100000"/>
              </a:lnSpc>
              <a:spcBef>
                <a:spcPts val="1600"/>
              </a:spcBef>
              <a:spcAft>
                <a:spcPts val="0"/>
              </a:spcAft>
              <a:buNone/>
              <a:defRPr sz="1100"/>
            </a:lvl8pPr>
            <a:lvl9pPr lvl="8" rtl="0">
              <a:lnSpc>
                <a:spcPct val="100000"/>
              </a:lnSpc>
              <a:spcBef>
                <a:spcPts val="1600"/>
              </a:spcBef>
              <a:spcAft>
                <a:spcPts val="1600"/>
              </a:spcAft>
              <a:buNone/>
              <a:defRPr sz="1100"/>
            </a:lvl9pPr>
          </a:lstStyle>
          <a:p>
            <a:endParaRPr/>
          </a:p>
        </p:txBody>
      </p:sp>
      <p:sp>
        <p:nvSpPr>
          <p:cNvPr id="788" name="Google Shape;788;p12"/>
          <p:cNvSpPr txBox="1">
            <a:spLocks noGrp="1"/>
          </p:cNvSpPr>
          <p:nvPr>
            <p:ph type="title" idx="3" hasCustomPrompt="1"/>
          </p:nvPr>
        </p:nvSpPr>
        <p:spPr>
          <a:xfrm flipH="1">
            <a:off x="678357" y="3077916"/>
            <a:ext cx="1535700" cy="5379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FF787F"/>
              </a:buClr>
              <a:buSzPts val="7000"/>
              <a:buNone/>
              <a:defRPr sz="7000">
                <a:solidFill>
                  <a:srgbClr val="FF787F"/>
                </a:solidFill>
              </a:defRPr>
            </a:lvl1pPr>
            <a:lvl2pPr lvl="1" rtl="0">
              <a:spcBef>
                <a:spcPts val="0"/>
              </a:spcBef>
              <a:spcAft>
                <a:spcPts val="0"/>
              </a:spcAft>
              <a:buClr>
                <a:srgbClr val="FF787F"/>
              </a:buClr>
              <a:buSzPts val="7000"/>
              <a:buFont typeface="Fira Sans Extra Condensed Medium"/>
              <a:buNone/>
              <a:defRPr sz="7000">
                <a:solidFill>
                  <a:srgbClr val="FF787F"/>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FF787F"/>
              </a:buClr>
              <a:buSzPts val="7000"/>
              <a:buFont typeface="Fira Sans Extra Condensed Medium"/>
              <a:buNone/>
              <a:defRPr sz="7000">
                <a:solidFill>
                  <a:srgbClr val="FF787F"/>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FF787F"/>
              </a:buClr>
              <a:buSzPts val="7000"/>
              <a:buFont typeface="Fira Sans Extra Condensed Medium"/>
              <a:buNone/>
              <a:defRPr sz="7000">
                <a:solidFill>
                  <a:srgbClr val="FF787F"/>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FF787F"/>
              </a:buClr>
              <a:buSzPts val="7000"/>
              <a:buFont typeface="Fira Sans Extra Condensed Medium"/>
              <a:buNone/>
              <a:defRPr sz="7000">
                <a:solidFill>
                  <a:srgbClr val="FF787F"/>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FF787F"/>
              </a:buClr>
              <a:buSzPts val="7000"/>
              <a:buFont typeface="Fira Sans Extra Condensed Medium"/>
              <a:buNone/>
              <a:defRPr sz="7000">
                <a:solidFill>
                  <a:srgbClr val="FF787F"/>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FF787F"/>
              </a:buClr>
              <a:buSzPts val="7000"/>
              <a:buFont typeface="Fira Sans Extra Condensed Medium"/>
              <a:buNone/>
              <a:defRPr sz="7000">
                <a:solidFill>
                  <a:srgbClr val="FF787F"/>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FF787F"/>
              </a:buClr>
              <a:buSzPts val="7000"/>
              <a:buFont typeface="Fira Sans Extra Condensed Medium"/>
              <a:buNone/>
              <a:defRPr sz="7000">
                <a:solidFill>
                  <a:srgbClr val="FF787F"/>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FF787F"/>
              </a:buClr>
              <a:buSzPts val="7000"/>
              <a:buFont typeface="Fira Sans Extra Condensed Medium"/>
              <a:buNone/>
              <a:defRPr sz="7000">
                <a:solidFill>
                  <a:srgbClr val="FF787F"/>
                </a:solidFill>
                <a:latin typeface="Fira Sans Extra Condensed Medium"/>
                <a:ea typeface="Fira Sans Extra Condensed Medium"/>
                <a:cs typeface="Fira Sans Extra Condensed Medium"/>
                <a:sym typeface="Fira Sans Extra Condensed Medium"/>
              </a:defRPr>
            </a:lvl9pPr>
          </a:lstStyle>
          <a:p>
            <a:r>
              <a:t>xx%</a:t>
            </a:r>
          </a:p>
        </p:txBody>
      </p:sp>
      <p:sp>
        <p:nvSpPr>
          <p:cNvPr id="789" name="Google Shape;789;p12"/>
          <p:cNvSpPr txBox="1">
            <a:spLocks noGrp="1"/>
          </p:cNvSpPr>
          <p:nvPr>
            <p:ph type="subTitle" idx="4"/>
          </p:nvPr>
        </p:nvSpPr>
        <p:spPr>
          <a:xfrm>
            <a:off x="2224350" y="2929725"/>
            <a:ext cx="2192100" cy="636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100"/>
            </a:lvl1pPr>
            <a:lvl2pPr lvl="1" rtl="0">
              <a:lnSpc>
                <a:spcPct val="100000"/>
              </a:lnSpc>
              <a:spcBef>
                <a:spcPts val="1600"/>
              </a:spcBef>
              <a:spcAft>
                <a:spcPts val="0"/>
              </a:spcAft>
              <a:buNone/>
              <a:defRPr sz="1100"/>
            </a:lvl2pPr>
            <a:lvl3pPr lvl="2" rtl="0">
              <a:lnSpc>
                <a:spcPct val="100000"/>
              </a:lnSpc>
              <a:spcBef>
                <a:spcPts val="1600"/>
              </a:spcBef>
              <a:spcAft>
                <a:spcPts val="0"/>
              </a:spcAft>
              <a:buNone/>
              <a:defRPr sz="1100"/>
            </a:lvl3pPr>
            <a:lvl4pPr lvl="3" rtl="0">
              <a:lnSpc>
                <a:spcPct val="100000"/>
              </a:lnSpc>
              <a:spcBef>
                <a:spcPts val="1600"/>
              </a:spcBef>
              <a:spcAft>
                <a:spcPts val="0"/>
              </a:spcAft>
              <a:buNone/>
              <a:defRPr sz="1100"/>
            </a:lvl4pPr>
            <a:lvl5pPr lvl="4" rtl="0">
              <a:lnSpc>
                <a:spcPct val="100000"/>
              </a:lnSpc>
              <a:spcBef>
                <a:spcPts val="1600"/>
              </a:spcBef>
              <a:spcAft>
                <a:spcPts val="0"/>
              </a:spcAft>
              <a:buNone/>
              <a:defRPr sz="1100"/>
            </a:lvl5pPr>
            <a:lvl6pPr lvl="5" rtl="0">
              <a:lnSpc>
                <a:spcPct val="100000"/>
              </a:lnSpc>
              <a:spcBef>
                <a:spcPts val="1600"/>
              </a:spcBef>
              <a:spcAft>
                <a:spcPts val="0"/>
              </a:spcAft>
              <a:buNone/>
              <a:defRPr sz="1100"/>
            </a:lvl6pPr>
            <a:lvl7pPr lvl="6" rtl="0">
              <a:lnSpc>
                <a:spcPct val="100000"/>
              </a:lnSpc>
              <a:spcBef>
                <a:spcPts val="1600"/>
              </a:spcBef>
              <a:spcAft>
                <a:spcPts val="0"/>
              </a:spcAft>
              <a:buNone/>
              <a:defRPr sz="1100"/>
            </a:lvl7pPr>
            <a:lvl8pPr lvl="7" rtl="0">
              <a:lnSpc>
                <a:spcPct val="100000"/>
              </a:lnSpc>
              <a:spcBef>
                <a:spcPts val="1600"/>
              </a:spcBef>
              <a:spcAft>
                <a:spcPts val="0"/>
              </a:spcAft>
              <a:buNone/>
              <a:defRPr sz="1100"/>
            </a:lvl8pPr>
            <a:lvl9pPr lvl="8" rtl="0">
              <a:lnSpc>
                <a:spcPct val="100000"/>
              </a:lnSpc>
              <a:spcBef>
                <a:spcPts val="1600"/>
              </a:spcBef>
              <a:spcAft>
                <a:spcPts val="1600"/>
              </a:spcAft>
              <a:buNone/>
              <a:defRPr sz="11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SUBTITLE + TEXT 3" userDrawn="1">
  <p:cSld name="CUSTOM_14_1_1_3">
    <p:spTree>
      <p:nvGrpSpPr>
        <p:cNvPr id="1" name="Shape 790"/>
        <p:cNvGrpSpPr/>
        <p:nvPr/>
      </p:nvGrpSpPr>
      <p:grpSpPr>
        <a:xfrm>
          <a:off x="0" y="0"/>
          <a:ext cx="0" cy="0"/>
          <a:chOff x="0" y="0"/>
          <a:chExt cx="0" cy="0"/>
        </a:xfrm>
      </p:grpSpPr>
      <p:sp>
        <p:nvSpPr>
          <p:cNvPr id="817" name="Google Shape;817;p13"/>
          <p:cNvSpPr txBox="1">
            <a:spLocks noGrp="1"/>
          </p:cNvSpPr>
          <p:nvPr>
            <p:ph type="sldNum" idx="12"/>
          </p:nvPr>
        </p:nvSpPr>
        <p:spPr>
          <a:xfrm>
            <a:off x="8412462" y="4547216"/>
            <a:ext cx="316500" cy="393600"/>
          </a:xfrm>
          <a:prstGeom prst="rect">
            <a:avLst/>
          </a:prstGeom>
        </p:spPr>
        <p:txBody>
          <a:bodyPr spcFirstLastPara="1" wrap="square" lIns="91425" tIns="91425" rIns="91425" bIns="91425" anchor="b" anchorCtr="0">
            <a:noAutofit/>
          </a:bodyPr>
          <a:lstStyle>
            <a:lvl1pPr lvl="0" algn="l" rtl="0">
              <a:buNone/>
              <a:defRPr sz="1200">
                <a:solidFill>
                  <a:srgbClr val="434343"/>
                </a:solidFill>
                <a:latin typeface="Saira Condensed"/>
                <a:ea typeface="Saira Condensed"/>
                <a:cs typeface="Saira Condensed"/>
                <a:sym typeface="Saira Condensed"/>
              </a:defRPr>
            </a:lvl1pPr>
            <a:lvl2pPr lvl="1" algn="l" rtl="0">
              <a:buNone/>
              <a:defRPr sz="1200">
                <a:solidFill>
                  <a:srgbClr val="434343"/>
                </a:solidFill>
                <a:latin typeface="Saira Condensed"/>
                <a:ea typeface="Saira Condensed"/>
                <a:cs typeface="Saira Condensed"/>
                <a:sym typeface="Saira Condensed"/>
              </a:defRPr>
            </a:lvl2pPr>
            <a:lvl3pPr lvl="2" algn="l" rtl="0">
              <a:buNone/>
              <a:defRPr sz="1200">
                <a:solidFill>
                  <a:srgbClr val="434343"/>
                </a:solidFill>
                <a:latin typeface="Saira Condensed"/>
                <a:ea typeface="Saira Condensed"/>
                <a:cs typeface="Saira Condensed"/>
                <a:sym typeface="Saira Condensed"/>
              </a:defRPr>
            </a:lvl3pPr>
            <a:lvl4pPr lvl="3" algn="l" rtl="0">
              <a:buNone/>
              <a:defRPr sz="1200">
                <a:solidFill>
                  <a:srgbClr val="434343"/>
                </a:solidFill>
                <a:latin typeface="Saira Condensed"/>
                <a:ea typeface="Saira Condensed"/>
                <a:cs typeface="Saira Condensed"/>
                <a:sym typeface="Saira Condensed"/>
              </a:defRPr>
            </a:lvl4pPr>
            <a:lvl5pPr lvl="4" algn="l" rtl="0">
              <a:buNone/>
              <a:defRPr sz="1200">
                <a:solidFill>
                  <a:srgbClr val="434343"/>
                </a:solidFill>
                <a:latin typeface="Saira Condensed"/>
                <a:ea typeface="Saira Condensed"/>
                <a:cs typeface="Saira Condensed"/>
                <a:sym typeface="Saira Condensed"/>
              </a:defRPr>
            </a:lvl5pPr>
            <a:lvl6pPr lvl="5" algn="l" rtl="0">
              <a:buNone/>
              <a:defRPr sz="1200">
                <a:solidFill>
                  <a:srgbClr val="434343"/>
                </a:solidFill>
                <a:latin typeface="Saira Condensed"/>
                <a:ea typeface="Saira Condensed"/>
                <a:cs typeface="Saira Condensed"/>
                <a:sym typeface="Saira Condensed"/>
              </a:defRPr>
            </a:lvl6pPr>
            <a:lvl7pPr lvl="6" algn="l" rtl="0">
              <a:buNone/>
              <a:defRPr sz="1200">
                <a:solidFill>
                  <a:srgbClr val="434343"/>
                </a:solidFill>
                <a:latin typeface="Saira Condensed"/>
                <a:ea typeface="Saira Condensed"/>
                <a:cs typeface="Saira Condensed"/>
                <a:sym typeface="Saira Condensed"/>
              </a:defRPr>
            </a:lvl7pPr>
            <a:lvl8pPr lvl="7" algn="l" rtl="0">
              <a:buNone/>
              <a:defRPr sz="1200">
                <a:solidFill>
                  <a:srgbClr val="434343"/>
                </a:solidFill>
                <a:latin typeface="Saira Condensed"/>
                <a:ea typeface="Saira Condensed"/>
                <a:cs typeface="Saira Condensed"/>
                <a:sym typeface="Saira Condensed"/>
              </a:defRPr>
            </a:lvl8pPr>
            <a:lvl9pPr lvl="8" algn="l" rtl="0">
              <a:buNone/>
              <a:defRPr sz="1200">
                <a:solidFill>
                  <a:srgbClr val="434343"/>
                </a:solidFill>
                <a:latin typeface="Saira Condensed"/>
                <a:ea typeface="Saira Condensed"/>
                <a:cs typeface="Saira Condensed"/>
                <a:sym typeface="Saira Condensed"/>
              </a:defRPr>
            </a:lvl9pPr>
          </a:lstStyle>
          <a:p>
            <a:pPr marL="0" lvl="0" indent="0" algn="l" rtl="0">
              <a:spcBef>
                <a:spcPts val="0"/>
              </a:spcBef>
              <a:spcAft>
                <a:spcPts val="0"/>
              </a:spcAft>
              <a:buNone/>
            </a:pPr>
            <a:fld id="{00000000-1234-1234-1234-123412341234}" type="slidenum">
              <a:rPr lang="es"/>
              <a:t>‹Nº›</a:t>
            </a:fld>
            <a:endParaRPr/>
          </a:p>
        </p:txBody>
      </p:sp>
      <p:sp>
        <p:nvSpPr>
          <p:cNvPr id="819" name="Google Shape;819;p13"/>
          <p:cNvSpPr/>
          <p:nvPr/>
        </p:nvSpPr>
        <p:spPr>
          <a:xfrm>
            <a:off x="2967409" y="934402"/>
            <a:ext cx="5445041" cy="3402217"/>
          </a:xfrm>
          <a:custGeom>
            <a:avLst/>
            <a:gdLst/>
            <a:ahLst/>
            <a:cxnLst/>
            <a:rect l="l" t="t" r="r" b="b"/>
            <a:pathLst>
              <a:path w="16763" h="10474" extrusionOk="0">
                <a:moveTo>
                  <a:pt x="8625" y="1"/>
                </a:moveTo>
                <a:cubicBezTo>
                  <a:pt x="6980" y="1"/>
                  <a:pt x="5321" y="98"/>
                  <a:pt x="3689" y="217"/>
                </a:cubicBezTo>
                <a:cubicBezTo>
                  <a:pt x="3427" y="217"/>
                  <a:pt x="3201" y="217"/>
                  <a:pt x="2939" y="290"/>
                </a:cubicBezTo>
                <a:cubicBezTo>
                  <a:pt x="1691" y="669"/>
                  <a:pt x="1619" y="2251"/>
                  <a:pt x="1619" y="3382"/>
                </a:cubicBezTo>
                <a:cubicBezTo>
                  <a:pt x="1619" y="4512"/>
                  <a:pt x="1619" y="6275"/>
                  <a:pt x="1655" y="7405"/>
                </a:cubicBezTo>
                <a:cubicBezTo>
                  <a:pt x="1086" y="7821"/>
                  <a:pt x="525" y="8273"/>
                  <a:pt x="1" y="8761"/>
                </a:cubicBezTo>
                <a:cubicBezTo>
                  <a:pt x="597" y="8761"/>
                  <a:pt x="1203" y="8761"/>
                  <a:pt x="1809" y="8689"/>
                </a:cubicBezTo>
                <a:cubicBezTo>
                  <a:pt x="1990" y="9746"/>
                  <a:pt x="2559" y="10198"/>
                  <a:pt x="3726" y="10307"/>
                </a:cubicBezTo>
                <a:cubicBezTo>
                  <a:pt x="5117" y="10428"/>
                  <a:pt x="6527" y="10474"/>
                  <a:pt x="7941" y="10474"/>
                </a:cubicBezTo>
                <a:cubicBezTo>
                  <a:pt x="9173" y="10474"/>
                  <a:pt x="10407" y="10439"/>
                  <a:pt x="11637" y="10388"/>
                </a:cubicBezTo>
                <a:cubicBezTo>
                  <a:pt x="11708" y="10384"/>
                  <a:pt x="11803" y="10383"/>
                  <a:pt x="11917" y="10383"/>
                </a:cubicBezTo>
                <a:cubicBezTo>
                  <a:pt x="12134" y="10383"/>
                  <a:pt x="12419" y="10388"/>
                  <a:pt x="12742" y="10388"/>
                </a:cubicBezTo>
                <a:cubicBezTo>
                  <a:pt x="14220" y="10388"/>
                  <a:pt x="16485" y="10291"/>
                  <a:pt x="16573" y="9213"/>
                </a:cubicBezTo>
                <a:cubicBezTo>
                  <a:pt x="16727" y="7369"/>
                  <a:pt x="16763" y="4919"/>
                  <a:pt x="16727" y="3074"/>
                </a:cubicBezTo>
                <a:cubicBezTo>
                  <a:pt x="16681" y="2170"/>
                  <a:pt x="16645" y="624"/>
                  <a:pt x="15633" y="326"/>
                </a:cubicBezTo>
                <a:cubicBezTo>
                  <a:pt x="14955" y="136"/>
                  <a:pt x="14195" y="217"/>
                  <a:pt x="13517" y="136"/>
                </a:cubicBezTo>
                <a:cubicBezTo>
                  <a:pt x="12351" y="64"/>
                  <a:pt x="11184" y="100"/>
                  <a:pt x="10054" y="27"/>
                </a:cubicBezTo>
                <a:cubicBezTo>
                  <a:pt x="9580" y="9"/>
                  <a:pt x="9103" y="1"/>
                  <a:pt x="8625" y="1"/>
                </a:cubicBezTo>
                <a:close/>
              </a:path>
            </a:pathLst>
          </a:custGeom>
          <a:solidFill>
            <a:srgbClr val="EC67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13"/>
          <p:cNvSpPr txBox="1">
            <a:spLocks noGrp="1"/>
          </p:cNvSpPr>
          <p:nvPr>
            <p:ph type="ctrTitle"/>
          </p:nvPr>
        </p:nvSpPr>
        <p:spPr>
          <a:xfrm flipH="1">
            <a:off x="3932377" y="376498"/>
            <a:ext cx="3867300" cy="20541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800"/>
              <a:buNone/>
              <a:defRPr/>
            </a:lvl1pPr>
            <a:lvl2pPr lvl="1" algn="r" rtl="0">
              <a:spcBef>
                <a:spcPts val="0"/>
              </a:spcBef>
              <a:spcAft>
                <a:spcPts val="0"/>
              </a:spcAft>
              <a:buClr>
                <a:srgbClr val="FFFFFF"/>
              </a:buClr>
              <a:buSzPts val="1600"/>
              <a:buNone/>
              <a:defRPr sz="1600">
                <a:solidFill>
                  <a:srgbClr val="FFFFFF"/>
                </a:solidFill>
              </a:defRPr>
            </a:lvl2pPr>
            <a:lvl3pPr lvl="2" algn="r" rtl="0">
              <a:spcBef>
                <a:spcPts val="0"/>
              </a:spcBef>
              <a:spcAft>
                <a:spcPts val="0"/>
              </a:spcAft>
              <a:buClr>
                <a:srgbClr val="FFFFFF"/>
              </a:buClr>
              <a:buSzPts val="1600"/>
              <a:buNone/>
              <a:defRPr sz="1600">
                <a:solidFill>
                  <a:srgbClr val="FFFFFF"/>
                </a:solidFill>
              </a:defRPr>
            </a:lvl3pPr>
            <a:lvl4pPr lvl="3" algn="r" rtl="0">
              <a:spcBef>
                <a:spcPts val="0"/>
              </a:spcBef>
              <a:spcAft>
                <a:spcPts val="0"/>
              </a:spcAft>
              <a:buClr>
                <a:srgbClr val="FFFFFF"/>
              </a:buClr>
              <a:buSzPts val="1600"/>
              <a:buNone/>
              <a:defRPr sz="1600">
                <a:solidFill>
                  <a:srgbClr val="FFFFFF"/>
                </a:solidFill>
              </a:defRPr>
            </a:lvl4pPr>
            <a:lvl5pPr lvl="4" algn="r" rtl="0">
              <a:spcBef>
                <a:spcPts val="0"/>
              </a:spcBef>
              <a:spcAft>
                <a:spcPts val="0"/>
              </a:spcAft>
              <a:buClr>
                <a:srgbClr val="FFFFFF"/>
              </a:buClr>
              <a:buSzPts val="1600"/>
              <a:buNone/>
              <a:defRPr sz="1600">
                <a:solidFill>
                  <a:srgbClr val="FFFFFF"/>
                </a:solidFill>
              </a:defRPr>
            </a:lvl5pPr>
            <a:lvl6pPr lvl="5" algn="r" rtl="0">
              <a:spcBef>
                <a:spcPts val="0"/>
              </a:spcBef>
              <a:spcAft>
                <a:spcPts val="0"/>
              </a:spcAft>
              <a:buClr>
                <a:srgbClr val="FFFFFF"/>
              </a:buClr>
              <a:buSzPts val="1600"/>
              <a:buNone/>
              <a:defRPr sz="1600">
                <a:solidFill>
                  <a:srgbClr val="FFFFFF"/>
                </a:solidFill>
              </a:defRPr>
            </a:lvl6pPr>
            <a:lvl7pPr lvl="6" algn="r" rtl="0">
              <a:spcBef>
                <a:spcPts val="0"/>
              </a:spcBef>
              <a:spcAft>
                <a:spcPts val="0"/>
              </a:spcAft>
              <a:buClr>
                <a:srgbClr val="FFFFFF"/>
              </a:buClr>
              <a:buSzPts val="1600"/>
              <a:buNone/>
              <a:defRPr sz="1600">
                <a:solidFill>
                  <a:srgbClr val="FFFFFF"/>
                </a:solidFill>
              </a:defRPr>
            </a:lvl7pPr>
            <a:lvl8pPr lvl="7" algn="r" rtl="0">
              <a:spcBef>
                <a:spcPts val="0"/>
              </a:spcBef>
              <a:spcAft>
                <a:spcPts val="0"/>
              </a:spcAft>
              <a:buClr>
                <a:srgbClr val="FFFFFF"/>
              </a:buClr>
              <a:buSzPts val="1600"/>
              <a:buNone/>
              <a:defRPr sz="1600">
                <a:solidFill>
                  <a:srgbClr val="FFFFFF"/>
                </a:solidFill>
              </a:defRPr>
            </a:lvl8pPr>
            <a:lvl9pPr lvl="8" algn="r" rtl="0">
              <a:spcBef>
                <a:spcPts val="0"/>
              </a:spcBef>
              <a:spcAft>
                <a:spcPts val="0"/>
              </a:spcAft>
              <a:buClr>
                <a:srgbClr val="FFFFFF"/>
              </a:buClr>
              <a:buSzPts val="1600"/>
              <a:buNone/>
              <a:defRPr sz="1600">
                <a:solidFill>
                  <a:srgbClr val="FFFFFF"/>
                </a:solidFill>
              </a:defRPr>
            </a:lvl9pPr>
          </a:lstStyle>
          <a:p>
            <a:endParaRPr/>
          </a:p>
        </p:txBody>
      </p:sp>
      <p:sp>
        <p:nvSpPr>
          <p:cNvPr id="821" name="Google Shape;821;p13"/>
          <p:cNvSpPr txBox="1">
            <a:spLocks noGrp="1"/>
          </p:cNvSpPr>
          <p:nvPr>
            <p:ph type="subTitle" idx="1"/>
          </p:nvPr>
        </p:nvSpPr>
        <p:spPr>
          <a:xfrm flipH="1">
            <a:off x="4054467" y="2314225"/>
            <a:ext cx="3745200" cy="1784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a:lvl1pPr>
            <a:lvl2pPr lvl="1" algn="r" rtl="0">
              <a:lnSpc>
                <a:spcPct val="100000"/>
              </a:lnSpc>
              <a:spcBef>
                <a:spcPts val="0"/>
              </a:spcBef>
              <a:spcAft>
                <a:spcPts val="0"/>
              </a:spcAft>
              <a:buClr>
                <a:srgbClr val="FFFFFF"/>
              </a:buClr>
              <a:buSzPts val="1200"/>
              <a:buNone/>
              <a:defRPr>
                <a:solidFill>
                  <a:srgbClr val="FFFFFF"/>
                </a:solidFill>
              </a:defRPr>
            </a:lvl2pPr>
            <a:lvl3pPr lvl="2" algn="r" rtl="0">
              <a:lnSpc>
                <a:spcPct val="100000"/>
              </a:lnSpc>
              <a:spcBef>
                <a:spcPts val="0"/>
              </a:spcBef>
              <a:spcAft>
                <a:spcPts val="0"/>
              </a:spcAft>
              <a:buClr>
                <a:srgbClr val="FFFFFF"/>
              </a:buClr>
              <a:buSzPts val="1200"/>
              <a:buNone/>
              <a:defRPr>
                <a:solidFill>
                  <a:srgbClr val="FFFFFF"/>
                </a:solidFill>
              </a:defRPr>
            </a:lvl3pPr>
            <a:lvl4pPr lvl="3" algn="r" rtl="0">
              <a:lnSpc>
                <a:spcPct val="100000"/>
              </a:lnSpc>
              <a:spcBef>
                <a:spcPts val="0"/>
              </a:spcBef>
              <a:spcAft>
                <a:spcPts val="0"/>
              </a:spcAft>
              <a:buClr>
                <a:srgbClr val="FFFFFF"/>
              </a:buClr>
              <a:buSzPts val="1200"/>
              <a:buNone/>
              <a:defRPr>
                <a:solidFill>
                  <a:srgbClr val="FFFFFF"/>
                </a:solidFill>
              </a:defRPr>
            </a:lvl4pPr>
            <a:lvl5pPr lvl="4" algn="r" rtl="0">
              <a:lnSpc>
                <a:spcPct val="100000"/>
              </a:lnSpc>
              <a:spcBef>
                <a:spcPts val="0"/>
              </a:spcBef>
              <a:spcAft>
                <a:spcPts val="0"/>
              </a:spcAft>
              <a:buClr>
                <a:srgbClr val="FFFFFF"/>
              </a:buClr>
              <a:buSzPts val="1200"/>
              <a:buNone/>
              <a:defRPr>
                <a:solidFill>
                  <a:srgbClr val="FFFFFF"/>
                </a:solidFill>
              </a:defRPr>
            </a:lvl5pPr>
            <a:lvl6pPr lvl="5" algn="r" rtl="0">
              <a:lnSpc>
                <a:spcPct val="100000"/>
              </a:lnSpc>
              <a:spcBef>
                <a:spcPts val="0"/>
              </a:spcBef>
              <a:spcAft>
                <a:spcPts val="0"/>
              </a:spcAft>
              <a:buClr>
                <a:srgbClr val="FFFFFF"/>
              </a:buClr>
              <a:buSzPts val="1200"/>
              <a:buNone/>
              <a:defRPr>
                <a:solidFill>
                  <a:srgbClr val="FFFFFF"/>
                </a:solidFill>
              </a:defRPr>
            </a:lvl6pPr>
            <a:lvl7pPr lvl="6" algn="r" rtl="0">
              <a:lnSpc>
                <a:spcPct val="100000"/>
              </a:lnSpc>
              <a:spcBef>
                <a:spcPts val="0"/>
              </a:spcBef>
              <a:spcAft>
                <a:spcPts val="0"/>
              </a:spcAft>
              <a:buClr>
                <a:srgbClr val="FFFFFF"/>
              </a:buClr>
              <a:buSzPts val="1200"/>
              <a:buNone/>
              <a:defRPr>
                <a:solidFill>
                  <a:srgbClr val="FFFFFF"/>
                </a:solidFill>
              </a:defRPr>
            </a:lvl7pPr>
            <a:lvl8pPr lvl="7" algn="r" rtl="0">
              <a:lnSpc>
                <a:spcPct val="100000"/>
              </a:lnSpc>
              <a:spcBef>
                <a:spcPts val="0"/>
              </a:spcBef>
              <a:spcAft>
                <a:spcPts val="0"/>
              </a:spcAft>
              <a:buClr>
                <a:srgbClr val="FFFFFF"/>
              </a:buClr>
              <a:buSzPts val="1200"/>
              <a:buNone/>
              <a:defRPr>
                <a:solidFill>
                  <a:srgbClr val="FFFFFF"/>
                </a:solidFill>
              </a:defRPr>
            </a:lvl8pPr>
            <a:lvl9pPr lvl="8" algn="r" rtl="0">
              <a:lnSpc>
                <a:spcPct val="100000"/>
              </a:lnSpc>
              <a:spcBef>
                <a:spcPts val="0"/>
              </a:spcBef>
              <a:spcAft>
                <a:spcPts val="0"/>
              </a:spcAft>
              <a:buClr>
                <a:srgbClr val="FFFFFF"/>
              </a:buClr>
              <a:buSzPts val="1200"/>
              <a:buNone/>
              <a:defRPr>
                <a:solidFill>
                  <a:srgbClr val="FFFFFF"/>
                </a:solidFill>
              </a:defRPr>
            </a:lvl9pPr>
          </a:lstStyle>
          <a:p>
            <a:endParaRPr/>
          </a:p>
        </p:txBody>
      </p:sp>
      <p:sp>
        <p:nvSpPr>
          <p:cNvPr id="36" name="Google Shape;163;p3">
            <a:extLst>
              <a:ext uri="{FF2B5EF4-FFF2-40B4-BE49-F238E27FC236}">
                <a16:creationId xmlns:a16="http://schemas.microsoft.com/office/drawing/2014/main" id="{92C8D6BF-8881-4078-AA48-CEFBBF0EFD83}"/>
              </a:ext>
            </a:extLst>
          </p:cNvPr>
          <p:cNvSpPr txBox="1">
            <a:spLocks/>
          </p:cNvSpPr>
          <p:nvPr userDrawn="1"/>
        </p:nvSpPr>
        <p:spPr>
          <a:xfrm>
            <a:off x="81196" y="211264"/>
            <a:ext cx="3062054" cy="385011"/>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434343"/>
              </a:buClr>
              <a:buSzPts val="2800"/>
              <a:buFont typeface="Saira Condensed"/>
              <a:buNone/>
              <a:defRPr sz="2400" b="1" i="0" u="none" strike="noStrike" cap="none" dirty="0">
                <a:solidFill>
                  <a:srgbClr val="EC6792"/>
                </a:solidFill>
                <a:latin typeface="Saira Condensed"/>
                <a:ea typeface="Saira Condensed"/>
                <a:cs typeface="Saira Condensed"/>
                <a:sym typeface="Saira Condensed"/>
              </a:defRPr>
            </a:lvl1pPr>
            <a:lvl2pPr marR="0" lvl="1" algn="l" rtl="0">
              <a:lnSpc>
                <a:spcPct val="100000"/>
              </a:lnSpc>
              <a:spcBef>
                <a:spcPts val="0"/>
              </a:spcBef>
              <a:spcAft>
                <a:spcPts val="0"/>
              </a:spcAft>
              <a:buClr>
                <a:srgbClr val="434343"/>
              </a:buClr>
              <a:buSzPts val="2800"/>
              <a:buFont typeface="Economica"/>
              <a:buNone/>
              <a:defRPr sz="2800" b="0" i="0" u="none" strike="noStrike" cap="none">
                <a:solidFill>
                  <a:srgbClr val="434343"/>
                </a:solidFill>
                <a:latin typeface="Economica"/>
                <a:ea typeface="Economica"/>
                <a:cs typeface="Economica"/>
                <a:sym typeface="Economica"/>
              </a:defRPr>
            </a:lvl2pPr>
            <a:lvl3pPr marR="0" lvl="2" algn="l" rtl="0">
              <a:lnSpc>
                <a:spcPct val="100000"/>
              </a:lnSpc>
              <a:spcBef>
                <a:spcPts val="0"/>
              </a:spcBef>
              <a:spcAft>
                <a:spcPts val="0"/>
              </a:spcAft>
              <a:buClr>
                <a:srgbClr val="434343"/>
              </a:buClr>
              <a:buSzPts val="2800"/>
              <a:buFont typeface="Economica"/>
              <a:buNone/>
              <a:defRPr sz="2800" b="0" i="0" u="none" strike="noStrike" cap="none">
                <a:solidFill>
                  <a:srgbClr val="434343"/>
                </a:solidFill>
                <a:latin typeface="Economica"/>
                <a:ea typeface="Economica"/>
                <a:cs typeface="Economica"/>
                <a:sym typeface="Economica"/>
              </a:defRPr>
            </a:lvl3pPr>
            <a:lvl4pPr marR="0" lvl="3" algn="l" rtl="0">
              <a:lnSpc>
                <a:spcPct val="100000"/>
              </a:lnSpc>
              <a:spcBef>
                <a:spcPts val="0"/>
              </a:spcBef>
              <a:spcAft>
                <a:spcPts val="0"/>
              </a:spcAft>
              <a:buClr>
                <a:srgbClr val="434343"/>
              </a:buClr>
              <a:buSzPts val="2800"/>
              <a:buFont typeface="Economica"/>
              <a:buNone/>
              <a:defRPr sz="2800" b="0" i="0" u="none" strike="noStrike" cap="none">
                <a:solidFill>
                  <a:srgbClr val="434343"/>
                </a:solidFill>
                <a:latin typeface="Economica"/>
                <a:ea typeface="Economica"/>
                <a:cs typeface="Economica"/>
                <a:sym typeface="Economica"/>
              </a:defRPr>
            </a:lvl4pPr>
            <a:lvl5pPr marR="0" lvl="4" algn="l" rtl="0">
              <a:lnSpc>
                <a:spcPct val="100000"/>
              </a:lnSpc>
              <a:spcBef>
                <a:spcPts val="0"/>
              </a:spcBef>
              <a:spcAft>
                <a:spcPts val="0"/>
              </a:spcAft>
              <a:buClr>
                <a:srgbClr val="434343"/>
              </a:buClr>
              <a:buSzPts val="2800"/>
              <a:buFont typeface="Economica"/>
              <a:buNone/>
              <a:defRPr sz="2800" b="0" i="0" u="none" strike="noStrike" cap="none">
                <a:solidFill>
                  <a:srgbClr val="434343"/>
                </a:solidFill>
                <a:latin typeface="Economica"/>
                <a:ea typeface="Economica"/>
                <a:cs typeface="Economica"/>
                <a:sym typeface="Economica"/>
              </a:defRPr>
            </a:lvl5pPr>
            <a:lvl6pPr marR="0" lvl="5" algn="l" rtl="0">
              <a:lnSpc>
                <a:spcPct val="100000"/>
              </a:lnSpc>
              <a:spcBef>
                <a:spcPts val="0"/>
              </a:spcBef>
              <a:spcAft>
                <a:spcPts val="0"/>
              </a:spcAft>
              <a:buClr>
                <a:srgbClr val="434343"/>
              </a:buClr>
              <a:buSzPts val="2800"/>
              <a:buFont typeface="Economica"/>
              <a:buNone/>
              <a:defRPr sz="2800" b="0" i="0" u="none" strike="noStrike" cap="none">
                <a:solidFill>
                  <a:srgbClr val="434343"/>
                </a:solidFill>
                <a:latin typeface="Economica"/>
                <a:ea typeface="Economica"/>
                <a:cs typeface="Economica"/>
                <a:sym typeface="Economica"/>
              </a:defRPr>
            </a:lvl6pPr>
            <a:lvl7pPr marR="0" lvl="6" algn="l" rtl="0">
              <a:lnSpc>
                <a:spcPct val="100000"/>
              </a:lnSpc>
              <a:spcBef>
                <a:spcPts val="0"/>
              </a:spcBef>
              <a:spcAft>
                <a:spcPts val="0"/>
              </a:spcAft>
              <a:buClr>
                <a:srgbClr val="434343"/>
              </a:buClr>
              <a:buSzPts val="2800"/>
              <a:buFont typeface="Economica"/>
              <a:buNone/>
              <a:defRPr sz="2800" b="0" i="0" u="none" strike="noStrike" cap="none">
                <a:solidFill>
                  <a:srgbClr val="434343"/>
                </a:solidFill>
                <a:latin typeface="Economica"/>
                <a:ea typeface="Economica"/>
                <a:cs typeface="Economica"/>
                <a:sym typeface="Economica"/>
              </a:defRPr>
            </a:lvl7pPr>
            <a:lvl8pPr marR="0" lvl="7" algn="l" rtl="0">
              <a:lnSpc>
                <a:spcPct val="100000"/>
              </a:lnSpc>
              <a:spcBef>
                <a:spcPts val="0"/>
              </a:spcBef>
              <a:spcAft>
                <a:spcPts val="0"/>
              </a:spcAft>
              <a:buClr>
                <a:srgbClr val="434343"/>
              </a:buClr>
              <a:buSzPts val="2800"/>
              <a:buFont typeface="Economica"/>
              <a:buNone/>
              <a:defRPr sz="2800" b="0" i="0" u="none" strike="noStrike" cap="none">
                <a:solidFill>
                  <a:srgbClr val="434343"/>
                </a:solidFill>
                <a:latin typeface="Economica"/>
                <a:ea typeface="Economica"/>
                <a:cs typeface="Economica"/>
                <a:sym typeface="Economica"/>
              </a:defRPr>
            </a:lvl8pPr>
            <a:lvl9pPr marR="0" lvl="8" algn="l" rtl="0">
              <a:lnSpc>
                <a:spcPct val="100000"/>
              </a:lnSpc>
              <a:spcBef>
                <a:spcPts val="0"/>
              </a:spcBef>
              <a:spcAft>
                <a:spcPts val="0"/>
              </a:spcAft>
              <a:buClr>
                <a:srgbClr val="434343"/>
              </a:buClr>
              <a:buSzPts val="2800"/>
              <a:buFont typeface="Economica"/>
              <a:buNone/>
              <a:defRPr sz="2800" b="0" i="0" u="none" strike="noStrike" cap="none">
                <a:solidFill>
                  <a:srgbClr val="434343"/>
                </a:solidFill>
                <a:latin typeface="Economica"/>
                <a:ea typeface="Economica"/>
                <a:cs typeface="Economica"/>
                <a:sym typeface="Economica"/>
              </a:defRPr>
            </a:lvl9pPr>
          </a:lstStyle>
          <a:p>
            <a:r>
              <a:rPr lang="es-PE" sz="2800" dirty="0"/>
              <a:t>Presentation</a:t>
            </a:r>
            <a:r>
              <a:rPr lang="es-PE" dirty="0"/>
              <a:t> </a:t>
            </a:r>
            <a:r>
              <a:rPr lang="es-PE" sz="2800" dirty="0"/>
              <a:t>title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HREE COLUMNS 3" userDrawn="1">
  <p:cSld name="CUSTOM_14_1_1_3_1">
    <p:spTree>
      <p:nvGrpSpPr>
        <p:cNvPr id="1" name="Shape 961"/>
        <p:cNvGrpSpPr/>
        <p:nvPr/>
      </p:nvGrpSpPr>
      <p:grpSpPr>
        <a:xfrm>
          <a:off x="0" y="0"/>
          <a:ext cx="0" cy="0"/>
          <a:chOff x="0" y="0"/>
          <a:chExt cx="0" cy="0"/>
        </a:xfrm>
      </p:grpSpPr>
      <p:sp>
        <p:nvSpPr>
          <p:cNvPr id="988" name="Google Shape;988;p14"/>
          <p:cNvSpPr txBox="1">
            <a:spLocks noGrp="1"/>
          </p:cNvSpPr>
          <p:nvPr>
            <p:ph type="sldNum" idx="12"/>
          </p:nvPr>
        </p:nvSpPr>
        <p:spPr>
          <a:xfrm>
            <a:off x="8412462" y="4547216"/>
            <a:ext cx="316500" cy="393600"/>
          </a:xfrm>
          <a:prstGeom prst="rect">
            <a:avLst/>
          </a:prstGeom>
        </p:spPr>
        <p:txBody>
          <a:bodyPr spcFirstLastPara="1" wrap="square" lIns="91425" tIns="91425" rIns="91425" bIns="91425" anchor="b" anchorCtr="0">
            <a:noAutofit/>
          </a:bodyPr>
          <a:lstStyle>
            <a:lvl1pPr lvl="0" algn="l" rtl="0">
              <a:buNone/>
              <a:defRPr sz="1200">
                <a:solidFill>
                  <a:srgbClr val="434343"/>
                </a:solidFill>
                <a:latin typeface="Saira Condensed"/>
                <a:ea typeface="Saira Condensed"/>
                <a:cs typeface="Saira Condensed"/>
                <a:sym typeface="Saira Condensed"/>
              </a:defRPr>
            </a:lvl1pPr>
            <a:lvl2pPr lvl="1" algn="l" rtl="0">
              <a:buNone/>
              <a:defRPr sz="1200">
                <a:solidFill>
                  <a:srgbClr val="434343"/>
                </a:solidFill>
                <a:latin typeface="Saira Condensed"/>
                <a:ea typeface="Saira Condensed"/>
                <a:cs typeface="Saira Condensed"/>
                <a:sym typeface="Saira Condensed"/>
              </a:defRPr>
            </a:lvl2pPr>
            <a:lvl3pPr lvl="2" algn="l" rtl="0">
              <a:buNone/>
              <a:defRPr sz="1200">
                <a:solidFill>
                  <a:srgbClr val="434343"/>
                </a:solidFill>
                <a:latin typeface="Saira Condensed"/>
                <a:ea typeface="Saira Condensed"/>
                <a:cs typeface="Saira Condensed"/>
                <a:sym typeface="Saira Condensed"/>
              </a:defRPr>
            </a:lvl3pPr>
            <a:lvl4pPr lvl="3" algn="l" rtl="0">
              <a:buNone/>
              <a:defRPr sz="1200">
                <a:solidFill>
                  <a:srgbClr val="434343"/>
                </a:solidFill>
                <a:latin typeface="Saira Condensed"/>
                <a:ea typeface="Saira Condensed"/>
                <a:cs typeface="Saira Condensed"/>
                <a:sym typeface="Saira Condensed"/>
              </a:defRPr>
            </a:lvl4pPr>
            <a:lvl5pPr lvl="4" algn="l" rtl="0">
              <a:buNone/>
              <a:defRPr sz="1200">
                <a:solidFill>
                  <a:srgbClr val="434343"/>
                </a:solidFill>
                <a:latin typeface="Saira Condensed"/>
                <a:ea typeface="Saira Condensed"/>
                <a:cs typeface="Saira Condensed"/>
                <a:sym typeface="Saira Condensed"/>
              </a:defRPr>
            </a:lvl5pPr>
            <a:lvl6pPr lvl="5" algn="l" rtl="0">
              <a:buNone/>
              <a:defRPr sz="1200">
                <a:solidFill>
                  <a:srgbClr val="434343"/>
                </a:solidFill>
                <a:latin typeface="Saira Condensed"/>
                <a:ea typeface="Saira Condensed"/>
                <a:cs typeface="Saira Condensed"/>
                <a:sym typeface="Saira Condensed"/>
              </a:defRPr>
            </a:lvl6pPr>
            <a:lvl7pPr lvl="6" algn="l" rtl="0">
              <a:buNone/>
              <a:defRPr sz="1200">
                <a:solidFill>
                  <a:srgbClr val="434343"/>
                </a:solidFill>
                <a:latin typeface="Saira Condensed"/>
                <a:ea typeface="Saira Condensed"/>
                <a:cs typeface="Saira Condensed"/>
                <a:sym typeface="Saira Condensed"/>
              </a:defRPr>
            </a:lvl7pPr>
            <a:lvl8pPr lvl="7" algn="l" rtl="0">
              <a:buNone/>
              <a:defRPr sz="1200">
                <a:solidFill>
                  <a:srgbClr val="434343"/>
                </a:solidFill>
                <a:latin typeface="Saira Condensed"/>
                <a:ea typeface="Saira Condensed"/>
                <a:cs typeface="Saira Condensed"/>
                <a:sym typeface="Saira Condensed"/>
              </a:defRPr>
            </a:lvl8pPr>
            <a:lvl9pPr lvl="8" algn="l" rtl="0">
              <a:buNone/>
              <a:defRPr sz="1200">
                <a:solidFill>
                  <a:srgbClr val="434343"/>
                </a:solidFill>
                <a:latin typeface="Saira Condensed"/>
                <a:ea typeface="Saira Condensed"/>
                <a:cs typeface="Saira Condensed"/>
                <a:sym typeface="Saira Condensed"/>
              </a:defRPr>
            </a:lvl9pPr>
          </a:lstStyle>
          <a:p>
            <a:pPr marL="0" lvl="0" indent="0" algn="l" rtl="0">
              <a:spcBef>
                <a:spcPts val="0"/>
              </a:spcBef>
              <a:spcAft>
                <a:spcPts val="0"/>
              </a:spcAft>
              <a:buNone/>
            </a:pPr>
            <a:fld id="{00000000-1234-1234-1234-123412341234}" type="slidenum">
              <a:rPr lang="es"/>
              <a:t>‹Nº›</a:t>
            </a:fld>
            <a:endParaRPr/>
          </a:p>
        </p:txBody>
      </p:sp>
      <p:grpSp>
        <p:nvGrpSpPr>
          <p:cNvPr id="990" name="Google Shape;990;p14"/>
          <p:cNvGrpSpPr/>
          <p:nvPr/>
        </p:nvGrpSpPr>
        <p:grpSpPr>
          <a:xfrm>
            <a:off x="2563598" y="734020"/>
            <a:ext cx="3785141" cy="3921827"/>
            <a:chOff x="4570350" y="3395325"/>
            <a:chExt cx="1412050" cy="1463150"/>
          </a:xfrm>
        </p:grpSpPr>
        <p:sp>
          <p:nvSpPr>
            <p:cNvPr id="991" name="Google Shape;991;p14"/>
            <p:cNvSpPr/>
            <p:nvPr/>
          </p:nvSpPr>
          <p:spPr>
            <a:xfrm>
              <a:off x="4570350" y="4704100"/>
              <a:ext cx="1412050" cy="154375"/>
            </a:xfrm>
            <a:custGeom>
              <a:avLst/>
              <a:gdLst/>
              <a:ahLst/>
              <a:cxnLst/>
              <a:rect l="l" t="t" r="r" b="b"/>
              <a:pathLst>
                <a:path w="56482" h="6175" extrusionOk="0">
                  <a:moveTo>
                    <a:pt x="10992" y="1"/>
                  </a:moveTo>
                  <a:cubicBezTo>
                    <a:pt x="10387" y="1"/>
                    <a:pt x="9772" y="1"/>
                    <a:pt x="9209" y="53"/>
                  </a:cubicBezTo>
                  <a:lnTo>
                    <a:pt x="9209" y="95"/>
                  </a:lnTo>
                  <a:lnTo>
                    <a:pt x="8041" y="95"/>
                  </a:lnTo>
                  <a:cubicBezTo>
                    <a:pt x="3390" y="397"/>
                    <a:pt x="1" y="1356"/>
                    <a:pt x="1" y="2483"/>
                  </a:cubicBezTo>
                  <a:cubicBezTo>
                    <a:pt x="1" y="3870"/>
                    <a:pt x="4912" y="5006"/>
                    <a:pt x="10992" y="5006"/>
                  </a:cubicBezTo>
                  <a:cubicBezTo>
                    <a:pt x="12859" y="5006"/>
                    <a:pt x="14600" y="4871"/>
                    <a:pt x="16123" y="4693"/>
                  </a:cubicBezTo>
                  <a:cubicBezTo>
                    <a:pt x="18115" y="5569"/>
                    <a:pt x="22589" y="6174"/>
                    <a:pt x="27761" y="6174"/>
                  </a:cubicBezTo>
                  <a:cubicBezTo>
                    <a:pt x="32548" y="6174"/>
                    <a:pt x="36761" y="5653"/>
                    <a:pt x="38930" y="4871"/>
                  </a:cubicBezTo>
                  <a:cubicBezTo>
                    <a:pt x="40755" y="5173"/>
                    <a:pt x="43060" y="5392"/>
                    <a:pt x="45489" y="5392"/>
                  </a:cubicBezTo>
                  <a:cubicBezTo>
                    <a:pt x="51580" y="5392"/>
                    <a:pt x="56481" y="4266"/>
                    <a:pt x="56481" y="2868"/>
                  </a:cubicBezTo>
                  <a:cubicBezTo>
                    <a:pt x="56481" y="1523"/>
                    <a:pt x="51580" y="397"/>
                    <a:pt x="45489" y="397"/>
                  </a:cubicBezTo>
                  <a:cubicBezTo>
                    <a:pt x="41276" y="397"/>
                    <a:pt x="37626" y="918"/>
                    <a:pt x="35760" y="1742"/>
                  </a:cubicBezTo>
                  <a:cubicBezTo>
                    <a:pt x="34414" y="1523"/>
                    <a:pt x="32850" y="1356"/>
                    <a:pt x="31150" y="1263"/>
                  </a:cubicBezTo>
                  <a:cubicBezTo>
                    <a:pt x="30327" y="1304"/>
                    <a:pt x="29461" y="1356"/>
                    <a:pt x="28637" y="1356"/>
                  </a:cubicBezTo>
                  <a:lnTo>
                    <a:pt x="28637" y="1179"/>
                  </a:lnTo>
                  <a:lnTo>
                    <a:pt x="27156" y="1179"/>
                  </a:lnTo>
                  <a:lnTo>
                    <a:pt x="27156" y="1356"/>
                  </a:lnTo>
                  <a:cubicBezTo>
                    <a:pt x="26291" y="1356"/>
                    <a:pt x="25415" y="1304"/>
                    <a:pt x="24549" y="1263"/>
                  </a:cubicBezTo>
                  <a:cubicBezTo>
                    <a:pt x="23329" y="1304"/>
                    <a:pt x="22203" y="1398"/>
                    <a:pt x="21160" y="1523"/>
                  </a:cubicBezTo>
                  <a:cubicBezTo>
                    <a:pt x="19856" y="835"/>
                    <a:pt x="17208" y="314"/>
                    <a:pt x="13985" y="95"/>
                  </a:cubicBezTo>
                  <a:lnTo>
                    <a:pt x="13943" y="95"/>
                  </a:lnTo>
                  <a:cubicBezTo>
                    <a:pt x="13036" y="53"/>
                    <a:pt x="12035" y="1"/>
                    <a:pt x="10992" y="1"/>
                  </a:cubicBezTo>
                  <a:close/>
                </a:path>
              </a:pathLst>
            </a:custGeom>
            <a:solidFill>
              <a:srgbClr val="8CACB9">
                <a:alpha val="9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14"/>
            <p:cNvSpPr/>
            <p:nvPr/>
          </p:nvSpPr>
          <p:spPr>
            <a:xfrm>
              <a:off x="5084425" y="4700975"/>
              <a:ext cx="157275" cy="106300"/>
            </a:xfrm>
            <a:custGeom>
              <a:avLst/>
              <a:gdLst/>
              <a:ahLst/>
              <a:cxnLst/>
              <a:rect l="l" t="t" r="r" b="b"/>
              <a:pathLst>
                <a:path w="6291" h="4252" extrusionOk="0">
                  <a:moveTo>
                    <a:pt x="6072" y="1"/>
                  </a:moveTo>
                  <a:lnTo>
                    <a:pt x="4372" y="386"/>
                  </a:lnTo>
                  <a:cubicBezTo>
                    <a:pt x="4372" y="908"/>
                    <a:pt x="4330" y="1429"/>
                    <a:pt x="4247" y="2003"/>
                  </a:cubicBezTo>
                  <a:cubicBezTo>
                    <a:pt x="4247" y="2086"/>
                    <a:pt x="4247" y="2170"/>
                    <a:pt x="4163" y="2263"/>
                  </a:cubicBezTo>
                  <a:cubicBezTo>
                    <a:pt x="4111" y="2305"/>
                    <a:pt x="4028" y="2305"/>
                    <a:pt x="3944" y="2305"/>
                  </a:cubicBezTo>
                  <a:cubicBezTo>
                    <a:pt x="3162" y="2389"/>
                    <a:pt x="2380" y="2347"/>
                    <a:pt x="1640" y="2566"/>
                  </a:cubicBezTo>
                  <a:cubicBezTo>
                    <a:pt x="858" y="2785"/>
                    <a:pt x="117" y="3306"/>
                    <a:pt x="34" y="4088"/>
                  </a:cubicBezTo>
                  <a:cubicBezTo>
                    <a:pt x="1" y="4210"/>
                    <a:pt x="672" y="4251"/>
                    <a:pt x="1572" y="4251"/>
                  </a:cubicBezTo>
                  <a:cubicBezTo>
                    <a:pt x="3215" y="4251"/>
                    <a:pt x="5618" y="4115"/>
                    <a:pt x="5895" y="4088"/>
                  </a:cubicBezTo>
                  <a:cubicBezTo>
                    <a:pt x="6030" y="4088"/>
                    <a:pt x="6114" y="4036"/>
                    <a:pt x="6197" y="3953"/>
                  </a:cubicBezTo>
                  <a:cubicBezTo>
                    <a:pt x="6249" y="3911"/>
                    <a:pt x="6249" y="3828"/>
                    <a:pt x="6249" y="3734"/>
                  </a:cubicBezTo>
                  <a:cubicBezTo>
                    <a:pt x="6291" y="2472"/>
                    <a:pt x="6249" y="1262"/>
                    <a:pt x="6072" y="1"/>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14"/>
            <p:cNvSpPr/>
            <p:nvPr/>
          </p:nvSpPr>
          <p:spPr>
            <a:xfrm>
              <a:off x="5296950" y="4700975"/>
              <a:ext cx="157950" cy="106300"/>
            </a:xfrm>
            <a:custGeom>
              <a:avLst/>
              <a:gdLst/>
              <a:ahLst/>
              <a:cxnLst/>
              <a:rect l="l" t="t" r="r" b="b"/>
              <a:pathLst>
                <a:path w="6318" h="4252" extrusionOk="0">
                  <a:moveTo>
                    <a:pt x="220" y="1"/>
                  </a:moveTo>
                  <a:cubicBezTo>
                    <a:pt x="95" y="1262"/>
                    <a:pt x="1" y="2472"/>
                    <a:pt x="42" y="3734"/>
                  </a:cubicBezTo>
                  <a:cubicBezTo>
                    <a:pt x="42" y="3828"/>
                    <a:pt x="42" y="3911"/>
                    <a:pt x="95" y="3953"/>
                  </a:cubicBezTo>
                  <a:cubicBezTo>
                    <a:pt x="178" y="4036"/>
                    <a:pt x="303" y="4088"/>
                    <a:pt x="397" y="4088"/>
                  </a:cubicBezTo>
                  <a:cubicBezTo>
                    <a:pt x="707" y="4115"/>
                    <a:pt x="3101" y="4251"/>
                    <a:pt x="4743" y="4251"/>
                  </a:cubicBezTo>
                  <a:cubicBezTo>
                    <a:pt x="5643" y="4251"/>
                    <a:pt x="6318" y="4210"/>
                    <a:pt x="6299" y="4088"/>
                  </a:cubicBezTo>
                  <a:cubicBezTo>
                    <a:pt x="6174" y="3306"/>
                    <a:pt x="5434" y="2785"/>
                    <a:pt x="4693" y="2566"/>
                  </a:cubicBezTo>
                  <a:cubicBezTo>
                    <a:pt x="3911" y="2347"/>
                    <a:pt x="3129" y="2389"/>
                    <a:pt x="2347" y="2305"/>
                  </a:cubicBezTo>
                  <a:cubicBezTo>
                    <a:pt x="2305" y="2305"/>
                    <a:pt x="2222" y="2305"/>
                    <a:pt x="2128" y="2263"/>
                  </a:cubicBezTo>
                  <a:cubicBezTo>
                    <a:pt x="2086" y="2170"/>
                    <a:pt x="2045" y="2086"/>
                    <a:pt x="2045" y="2003"/>
                  </a:cubicBezTo>
                  <a:cubicBezTo>
                    <a:pt x="1961" y="1429"/>
                    <a:pt x="1920" y="908"/>
                    <a:pt x="1920" y="386"/>
                  </a:cubicBezTo>
                  <a:lnTo>
                    <a:pt x="220" y="1"/>
                  </a:ln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14"/>
            <p:cNvSpPr/>
            <p:nvPr/>
          </p:nvSpPr>
          <p:spPr>
            <a:xfrm>
              <a:off x="5084425" y="4754150"/>
              <a:ext cx="156250" cy="53125"/>
            </a:xfrm>
            <a:custGeom>
              <a:avLst/>
              <a:gdLst/>
              <a:ahLst/>
              <a:cxnLst/>
              <a:rect l="l" t="t" r="r" b="b"/>
              <a:pathLst>
                <a:path w="6250" h="2125" extrusionOk="0">
                  <a:moveTo>
                    <a:pt x="6249" y="1"/>
                  </a:moveTo>
                  <a:cubicBezTo>
                    <a:pt x="5550" y="43"/>
                    <a:pt x="4852" y="397"/>
                    <a:pt x="4424" y="919"/>
                  </a:cubicBezTo>
                  <a:cubicBezTo>
                    <a:pt x="3986" y="606"/>
                    <a:pt x="3506" y="397"/>
                    <a:pt x="2985" y="262"/>
                  </a:cubicBezTo>
                  <a:cubicBezTo>
                    <a:pt x="2505" y="262"/>
                    <a:pt x="2078" y="303"/>
                    <a:pt x="1640" y="439"/>
                  </a:cubicBezTo>
                  <a:cubicBezTo>
                    <a:pt x="858" y="658"/>
                    <a:pt x="117" y="1179"/>
                    <a:pt x="34" y="1961"/>
                  </a:cubicBezTo>
                  <a:cubicBezTo>
                    <a:pt x="1" y="2083"/>
                    <a:pt x="672" y="2124"/>
                    <a:pt x="1572" y="2124"/>
                  </a:cubicBezTo>
                  <a:cubicBezTo>
                    <a:pt x="3215" y="2124"/>
                    <a:pt x="5618" y="1988"/>
                    <a:pt x="5895" y="1961"/>
                  </a:cubicBezTo>
                  <a:cubicBezTo>
                    <a:pt x="6030" y="1961"/>
                    <a:pt x="6114" y="1909"/>
                    <a:pt x="6197" y="1826"/>
                  </a:cubicBezTo>
                  <a:cubicBezTo>
                    <a:pt x="6249" y="1784"/>
                    <a:pt x="6249" y="1701"/>
                    <a:pt x="6249" y="1607"/>
                  </a:cubicBezTo>
                  <a:lnTo>
                    <a:pt x="6249" y="1"/>
                  </a:lnTo>
                  <a:close/>
                </a:path>
              </a:pathLst>
            </a:custGeom>
            <a:solidFill>
              <a:srgbClr val="7C4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14"/>
            <p:cNvSpPr/>
            <p:nvPr/>
          </p:nvSpPr>
          <p:spPr>
            <a:xfrm>
              <a:off x="5298000" y="4754150"/>
              <a:ext cx="156900" cy="53125"/>
            </a:xfrm>
            <a:custGeom>
              <a:avLst/>
              <a:gdLst/>
              <a:ahLst/>
              <a:cxnLst/>
              <a:rect l="l" t="t" r="r" b="b"/>
              <a:pathLst>
                <a:path w="6276" h="2125" extrusionOk="0">
                  <a:moveTo>
                    <a:pt x="0" y="1"/>
                  </a:moveTo>
                  <a:lnTo>
                    <a:pt x="0" y="1607"/>
                  </a:lnTo>
                  <a:cubicBezTo>
                    <a:pt x="0" y="1701"/>
                    <a:pt x="0" y="1784"/>
                    <a:pt x="53" y="1826"/>
                  </a:cubicBezTo>
                  <a:cubicBezTo>
                    <a:pt x="136" y="1909"/>
                    <a:pt x="261" y="1961"/>
                    <a:pt x="355" y="1961"/>
                  </a:cubicBezTo>
                  <a:cubicBezTo>
                    <a:pt x="665" y="1988"/>
                    <a:pt x="3059" y="2124"/>
                    <a:pt x="4701" y="2124"/>
                  </a:cubicBezTo>
                  <a:cubicBezTo>
                    <a:pt x="5601" y="2124"/>
                    <a:pt x="6276" y="2083"/>
                    <a:pt x="6257" y="1961"/>
                  </a:cubicBezTo>
                  <a:cubicBezTo>
                    <a:pt x="6132" y="1179"/>
                    <a:pt x="5392" y="658"/>
                    <a:pt x="4651" y="439"/>
                  </a:cubicBezTo>
                  <a:cubicBezTo>
                    <a:pt x="4172" y="303"/>
                    <a:pt x="3744" y="262"/>
                    <a:pt x="3265" y="262"/>
                  </a:cubicBezTo>
                  <a:cubicBezTo>
                    <a:pt x="2785" y="397"/>
                    <a:pt x="2305" y="606"/>
                    <a:pt x="1878" y="919"/>
                  </a:cubicBezTo>
                  <a:cubicBezTo>
                    <a:pt x="1398" y="397"/>
                    <a:pt x="699" y="43"/>
                    <a:pt x="0" y="1"/>
                  </a:cubicBezTo>
                  <a:close/>
                </a:path>
              </a:pathLst>
            </a:custGeom>
            <a:solidFill>
              <a:srgbClr val="7C4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14"/>
            <p:cNvSpPr/>
            <p:nvPr/>
          </p:nvSpPr>
          <p:spPr>
            <a:xfrm>
              <a:off x="5284950" y="4070825"/>
              <a:ext cx="100150" cy="667200"/>
            </a:xfrm>
            <a:custGeom>
              <a:avLst/>
              <a:gdLst/>
              <a:ahLst/>
              <a:cxnLst/>
              <a:rect l="l" t="t" r="r" b="b"/>
              <a:pathLst>
                <a:path w="4006" h="26688" extrusionOk="0">
                  <a:moveTo>
                    <a:pt x="1" y="1"/>
                  </a:moveTo>
                  <a:lnTo>
                    <a:pt x="1" y="1"/>
                  </a:lnTo>
                  <a:cubicBezTo>
                    <a:pt x="53" y="658"/>
                    <a:pt x="53" y="1305"/>
                    <a:pt x="1" y="1962"/>
                  </a:cubicBezTo>
                  <a:cubicBezTo>
                    <a:pt x="1" y="3390"/>
                    <a:pt x="53" y="4829"/>
                    <a:pt x="53" y="6216"/>
                  </a:cubicBezTo>
                  <a:cubicBezTo>
                    <a:pt x="95" y="9126"/>
                    <a:pt x="137" y="12035"/>
                    <a:pt x="137" y="14955"/>
                  </a:cubicBezTo>
                  <a:cubicBezTo>
                    <a:pt x="178" y="18866"/>
                    <a:pt x="1" y="22777"/>
                    <a:pt x="53" y="26687"/>
                  </a:cubicBezTo>
                  <a:cubicBezTo>
                    <a:pt x="1002" y="26687"/>
                    <a:pt x="1920" y="26635"/>
                    <a:pt x="2827" y="26552"/>
                  </a:cubicBezTo>
                  <a:cubicBezTo>
                    <a:pt x="3349" y="21995"/>
                    <a:pt x="3390" y="17302"/>
                    <a:pt x="3568" y="12692"/>
                  </a:cubicBezTo>
                  <a:cubicBezTo>
                    <a:pt x="3609" y="10523"/>
                    <a:pt x="3703" y="8385"/>
                    <a:pt x="3745" y="6216"/>
                  </a:cubicBezTo>
                  <a:cubicBezTo>
                    <a:pt x="3745" y="5132"/>
                    <a:pt x="3745" y="4047"/>
                    <a:pt x="3787" y="3004"/>
                  </a:cubicBezTo>
                  <a:cubicBezTo>
                    <a:pt x="3787" y="2087"/>
                    <a:pt x="4005" y="1263"/>
                    <a:pt x="3787" y="356"/>
                  </a:cubicBezTo>
                  <a:cubicBezTo>
                    <a:pt x="2525" y="356"/>
                    <a:pt x="1263" y="262"/>
                    <a:pt x="1" y="1"/>
                  </a:cubicBezTo>
                  <a:close/>
                </a:path>
              </a:pathLst>
            </a:custGeom>
            <a:solidFill>
              <a:srgbClr val="2854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14"/>
            <p:cNvSpPr/>
            <p:nvPr/>
          </p:nvSpPr>
          <p:spPr>
            <a:xfrm>
              <a:off x="5150425" y="4070825"/>
              <a:ext cx="99875" cy="667200"/>
            </a:xfrm>
            <a:custGeom>
              <a:avLst/>
              <a:gdLst/>
              <a:ahLst/>
              <a:cxnLst/>
              <a:rect l="l" t="t" r="r" b="b"/>
              <a:pathLst>
                <a:path w="3995" h="26688" extrusionOk="0">
                  <a:moveTo>
                    <a:pt x="3995" y="1"/>
                  </a:moveTo>
                  <a:cubicBezTo>
                    <a:pt x="2775" y="262"/>
                    <a:pt x="1523" y="356"/>
                    <a:pt x="262" y="356"/>
                  </a:cubicBezTo>
                  <a:cubicBezTo>
                    <a:pt x="1" y="1263"/>
                    <a:pt x="220" y="2087"/>
                    <a:pt x="262" y="3004"/>
                  </a:cubicBezTo>
                  <a:cubicBezTo>
                    <a:pt x="262" y="4047"/>
                    <a:pt x="262" y="5132"/>
                    <a:pt x="303" y="6216"/>
                  </a:cubicBezTo>
                  <a:cubicBezTo>
                    <a:pt x="345" y="8385"/>
                    <a:pt x="387" y="10523"/>
                    <a:pt x="481" y="12692"/>
                  </a:cubicBezTo>
                  <a:cubicBezTo>
                    <a:pt x="606" y="17302"/>
                    <a:pt x="647" y="21995"/>
                    <a:pt x="1169" y="26552"/>
                  </a:cubicBezTo>
                  <a:cubicBezTo>
                    <a:pt x="2087" y="26635"/>
                    <a:pt x="3036" y="26687"/>
                    <a:pt x="3953" y="26687"/>
                  </a:cubicBezTo>
                  <a:cubicBezTo>
                    <a:pt x="3995" y="22777"/>
                    <a:pt x="3818" y="18866"/>
                    <a:pt x="3870" y="14955"/>
                  </a:cubicBezTo>
                  <a:cubicBezTo>
                    <a:pt x="3912" y="12035"/>
                    <a:pt x="3953" y="9126"/>
                    <a:pt x="3953" y="6216"/>
                  </a:cubicBezTo>
                  <a:cubicBezTo>
                    <a:pt x="3995" y="4829"/>
                    <a:pt x="3995" y="3390"/>
                    <a:pt x="3995" y="1962"/>
                  </a:cubicBezTo>
                  <a:lnTo>
                    <a:pt x="3995" y="1"/>
                  </a:lnTo>
                  <a:close/>
                </a:path>
              </a:pathLst>
            </a:custGeom>
            <a:solidFill>
              <a:srgbClr val="2854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14"/>
            <p:cNvSpPr/>
            <p:nvPr/>
          </p:nvSpPr>
          <p:spPr>
            <a:xfrm>
              <a:off x="5284950" y="4070825"/>
              <a:ext cx="93625" cy="51125"/>
            </a:xfrm>
            <a:custGeom>
              <a:avLst/>
              <a:gdLst/>
              <a:ahLst/>
              <a:cxnLst/>
              <a:rect l="l" t="t" r="r" b="b"/>
              <a:pathLst>
                <a:path w="3745" h="2045" extrusionOk="0">
                  <a:moveTo>
                    <a:pt x="1" y="2045"/>
                  </a:moveTo>
                  <a:lnTo>
                    <a:pt x="1" y="2045"/>
                  </a:lnTo>
                  <a:lnTo>
                    <a:pt x="1" y="2045"/>
                  </a:lnTo>
                  <a:close/>
                  <a:moveTo>
                    <a:pt x="53" y="1086"/>
                  </a:moveTo>
                  <a:cubicBezTo>
                    <a:pt x="53" y="1346"/>
                    <a:pt x="53" y="1659"/>
                    <a:pt x="1" y="1962"/>
                  </a:cubicBezTo>
                  <a:lnTo>
                    <a:pt x="1" y="2003"/>
                  </a:lnTo>
                  <a:lnTo>
                    <a:pt x="1" y="1962"/>
                  </a:lnTo>
                  <a:cubicBezTo>
                    <a:pt x="53" y="1659"/>
                    <a:pt x="53" y="1346"/>
                    <a:pt x="53" y="1086"/>
                  </a:cubicBezTo>
                  <a:close/>
                  <a:moveTo>
                    <a:pt x="3745" y="356"/>
                  </a:moveTo>
                  <a:lnTo>
                    <a:pt x="3745" y="356"/>
                  </a:lnTo>
                  <a:lnTo>
                    <a:pt x="3745" y="356"/>
                  </a:lnTo>
                  <a:lnTo>
                    <a:pt x="3745" y="356"/>
                  </a:lnTo>
                  <a:close/>
                  <a:moveTo>
                    <a:pt x="178" y="43"/>
                  </a:moveTo>
                  <a:lnTo>
                    <a:pt x="178" y="43"/>
                  </a:lnTo>
                  <a:lnTo>
                    <a:pt x="178" y="43"/>
                  </a:lnTo>
                  <a:close/>
                  <a:moveTo>
                    <a:pt x="137" y="1"/>
                  </a:moveTo>
                  <a:lnTo>
                    <a:pt x="137" y="1"/>
                  </a:lnTo>
                  <a:lnTo>
                    <a:pt x="137" y="1"/>
                  </a:lnTo>
                  <a:close/>
                  <a:moveTo>
                    <a:pt x="1" y="1"/>
                  </a:moveTo>
                  <a:lnTo>
                    <a:pt x="1" y="1"/>
                  </a:lnTo>
                  <a:lnTo>
                    <a:pt x="95" y="1"/>
                  </a:lnTo>
                  <a:close/>
                </a:path>
              </a:pathLst>
            </a:custGeom>
            <a:solidFill>
              <a:srgbClr val="E9F0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14"/>
            <p:cNvSpPr/>
            <p:nvPr/>
          </p:nvSpPr>
          <p:spPr>
            <a:xfrm>
              <a:off x="5284950" y="4070825"/>
              <a:ext cx="96750" cy="121800"/>
            </a:xfrm>
            <a:custGeom>
              <a:avLst/>
              <a:gdLst/>
              <a:ahLst/>
              <a:cxnLst/>
              <a:rect l="l" t="t" r="r" b="b"/>
              <a:pathLst>
                <a:path w="3870" h="4872" extrusionOk="0">
                  <a:moveTo>
                    <a:pt x="1" y="1"/>
                  </a:moveTo>
                  <a:cubicBezTo>
                    <a:pt x="53" y="356"/>
                    <a:pt x="53" y="700"/>
                    <a:pt x="53" y="1086"/>
                  </a:cubicBezTo>
                  <a:cubicBezTo>
                    <a:pt x="53" y="1346"/>
                    <a:pt x="53" y="1659"/>
                    <a:pt x="1" y="1962"/>
                  </a:cubicBezTo>
                  <a:lnTo>
                    <a:pt x="1" y="2003"/>
                  </a:lnTo>
                  <a:lnTo>
                    <a:pt x="1" y="2045"/>
                  </a:lnTo>
                  <a:cubicBezTo>
                    <a:pt x="1" y="3004"/>
                    <a:pt x="1" y="3912"/>
                    <a:pt x="53" y="4829"/>
                  </a:cubicBezTo>
                  <a:cubicBezTo>
                    <a:pt x="575" y="4871"/>
                    <a:pt x="1138" y="4871"/>
                    <a:pt x="1659" y="4871"/>
                  </a:cubicBezTo>
                  <a:cubicBezTo>
                    <a:pt x="2347" y="4871"/>
                    <a:pt x="3046" y="4871"/>
                    <a:pt x="3745" y="4829"/>
                  </a:cubicBezTo>
                  <a:cubicBezTo>
                    <a:pt x="3745" y="4214"/>
                    <a:pt x="3787" y="3609"/>
                    <a:pt x="3787" y="3004"/>
                  </a:cubicBezTo>
                  <a:cubicBezTo>
                    <a:pt x="3787" y="2389"/>
                    <a:pt x="3870" y="1826"/>
                    <a:pt x="3870" y="1263"/>
                  </a:cubicBezTo>
                  <a:cubicBezTo>
                    <a:pt x="3870" y="1002"/>
                    <a:pt x="3870" y="700"/>
                    <a:pt x="3787" y="356"/>
                  </a:cubicBezTo>
                  <a:lnTo>
                    <a:pt x="3745" y="356"/>
                  </a:lnTo>
                  <a:cubicBezTo>
                    <a:pt x="2525" y="356"/>
                    <a:pt x="1357" y="262"/>
                    <a:pt x="178" y="43"/>
                  </a:cubicBezTo>
                  <a:cubicBezTo>
                    <a:pt x="178" y="43"/>
                    <a:pt x="137" y="43"/>
                    <a:pt x="137" y="1"/>
                  </a:cubicBezTo>
                  <a:close/>
                </a:path>
              </a:pathLst>
            </a:custGeom>
            <a:solidFill>
              <a:srgbClr val="254F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14"/>
            <p:cNvSpPr/>
            <p:nvPr/>
          </p:nvSpPr>
          <p:spPr>
            <a:xfrm>
              <a:off x="5156950" y="4097950"/>
              <a:ext cx="93350" cy="77200"/>
            </a:xfrm>
            <a:custGeom>
              <a:avLst/>
              <a:gdLst/>
              <a:ahLst/>
              <a:cxnLst/>
              <a:rect l="l" t="t" r="r" b="b"/>
              <a:pathLst>
                <a:path w="3734" h="3088" extrusionOk="0">
                  <a:moveTo>
                    <a:pt x="1" y="1919"/>
                  </a:moveTo>
                  <a:lnTo>
                    <a:pt x="1" y="3087"/>
                  </a:lnTo>
                  <a:lnTo>
                    <a:pt x="1" y="3087"/>
                  </a:lnTo>
                  <a:lnTo>
                    <a:pt x="1" y="1919"/>
                  </a:lnTo>
                  <a:close/>
                  <a:moveTo>
                    <a:pt x="3734" y="1096"/>
                  </a:moveTo>
                  <a:lnTo>
                    <a:pt x="3734" y="1137"/>
                  </a:lnTo>
                  <a:lnTo>
                    <a:pt x="3734" y="1096"/>
                  </a:lnTo>
                  <a:close/>
                  <a:moveTo>
                    <a:pt x="3734" y="1002"/>
                  </a:moveTo>
                  <a:lnTo>
                    <a:pt x="3734" y="1096"/>
                  </a:lnTo>
                  <a:lnTo>
                    <a:pt x="3734" y="1002"/>
                  </a:lnTo>
                  <a:close/>
                  <a:moveTo>
                    <a:pt x="3734" y="960"/>
                  </a:moveTo>
                  <a:lnTo>
                    <a:pt x="3734" y="1002"/>
                  </a:lnTo>
                  <a:lnTo>
                    <a:pt x="3734" y="960"/>
                  </a:lnTo>
                  <a:close/>
                  <a:moveTo>
                    <a:pt x="3734" y="1"/>
                  </a:moveTo>
                  <a:lnTo>
                    <a:pt x="3734" y="877"/>
                  </a:lnTo>
                  <a:lnTo>
                    <a:pt x="3734" y="960"/>
                  </a:lnTo>
                  <a:lnTo>
                    <a:pt x="3734" y="877"/>
                  </a:lnTo>
                  <a:close/>
                </a:path>
              </a:pathLst>
            </a:custGeom>
            <a:solidFill>
              <a:srgbClr val="E9F0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14"/>
            <p:cNvSpPr/>
            <p:nvPr/>
          </p:nvSpPr>
          <p:spPr>
            <a:xfrm>
              <a:off x="5153575" y="4070825"/>
              <a:ext cx="96725" cy="118400"/>
            </a:xfrm>
            <a:custGeom>
              <a:avLst/>
              <a:gdLst/>
              <a:ahLst/>
              <a:cxnLst/>
              <a:rect l="l" t="t" r="r" b="b"/>
              <a:pathLst>
                <a:path w="3869" h="4736" extrusionOk="0">
                  <a:moveTo>
                    <a:pt x="3869" y="1"/>
                  </a:moveTo>
                  <a:cubicBezTo>
                    <a:pt x="2649" y="220"/>
                    <a:pt x="1397" y="356"/>
                    <a:pt x="177" y="356"/>
                  </a:cubicBezTo>
                  <a:lnTo>
                    <a:pt x="136" y="356"/>
                  </a:lnTo>
                  <a:cubicBezTo>
                    <a:pt x="42" y="700"/>
                    <a:pt x="0" y="1002"/>
                    <a:pt x="0" y="1263"/>
                  </a:cubicBezTo>
                  <a:cubicBezTo>
                    <a:pt x="0" y="1826"/>
                    <a:pt x="94" y="2389"/>
                    <a:pt x="136" y="3004"/>
                  </a:cubicBezTo>
                  <a:lnTo>
                    <a:pt x="136" y="4172"/>
                  </a:lnTo>
                  <a:cubicBezTo>
                    <a:pt x="1345" y="4433"/>
                    <a:pt x="2607" y="4610"/>
                    <a:pt x="3869" y="4735"/>
                  </a:cubicBezTo>
                  <a:lnTo>
                    <a:pt x="3869" y="2222"/>
                  </a:lnTo>
                  <a:lnTo>
                    <a:pt x="3869" y="2181"/>
                  </a:lnTo>
                  <a:lnTo>
                    <a:pt x="3869" y="2087"/>
                  </a:lnTo>
                  <a:lnTo>
                    <a:pt x="3869" y="2045"/>
                  </a:lnTo>
                  <a:lnTo>
                    <a:pt x="3869" y="1962"/>
                  </a:lnTo>
                  <a:lnTo>
                    <a:pt x="3869" y="1086"/>
                  </a:lnTo>
                  <a:lnTo>
                    <a:pt x="3869" y="1"/>
                  </a:lnTo>
                  <a:close/>
                </a:path>
              </a:pathLst>
            </a:custGeom>
            <a:solidFill>
              <a:srgbClr val="254F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14"/>
            <p:cNvSpPr/>
            <p:nvPr/>
          </p:nvSpPr>
          <p:spPr>
            <a:xfrm>
              <a:off x="5081875" y="3877850"/>
              <a:ext cx="127250" cy="172250"/>
            </a:xfrm>
            <a:custGeom>
              <a:avLst/>
              <a:gdLst/>
              <a:ahLst/>
              <a:cxnLst/>
              <a:rect l="l" t="t" r="r" b="b"/>
              <a:pathLst>
                <a:path w="5090" h="6890" extrusionOk="0">
                  <a:moveTo>
                    <a:pt x="1555" y="0"/>
                  </a:moveTo>
                  <a:cubicBezTo>
                    <a:pt x="1207" y="0"/>
                    <a:pt x="871" y="76"/>
                    <a:pt x="657" y="295"/>
                  </a:cubicBezTo>
                  <a:cubicBezTo>
                    <a:pt x="303" y="639"/>
                    <a:pt x="303" y="1421"/>
                    <a:pt x="219" y="1859"/>
                  </a:cubicBezTo>
                  <a:cubicBezTo>
                    <a:pt x="0" y="3423"/>
                    <a:pt x="0" y="4988"/>
                    <a:pt x="303" y="6510"/>
                  </a:cubicBezTo>
                  <a:cubicBezTo>
                    <a:pt x="355" y="6594"/>
                    <a:pt x="355" y="6677"/>
                    <a:pt x="438" y="6771"/>
                  </a:cubicBezTo>
                  <a:cubicBezTo>
                    <a:pt x="480" y="6854"/>
                    <a:pt x="615" y="6854"/>
                    <a:pt x="741" y="6854"/>
                  </a:cubicBezTo>
                  <a:cubicBezTo>
                    <a:pt x="943" y="6879"/>
                    <a:pt x="1146" y="6890"/>
                    <a:pt x="1348" y="6890"/>
                  </a:cubicBezTo>
                  <a:cubicBezTo>
                    <a:pt x="2622" y="6890"/>
                    <a:pt x="3883" y="6445"/>
                    <a:pt x="5089" y="6031"/>
                  </a:cubicBezTo>
                  <a:lnTo>
                    <a:pt x="4046" y="1421"/>
                  </a:lnTo>
                  <a:cubicBezTo>
                    <a:pt x="3650" y="900"/>
                    <a:pt x="3129" y="420"/>
                    <a:pt x="2524" y="159"/>
                  </a:cubicBezTo>
                  <a:cubicBezTo>
                    <a:pt x="2263" y="76"/>
                    <a:pt x="1903" y="0"/>
                    <a:pt x="1555" y="0"/>
                  </a:cubicBezTo>
                  <a:close/>
                </a:path>
              </a:pathLst>
            </a:custGeom>
            <a:solidFill>
              <a:srgbClr val="D6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14"/>
            <p:cNvSpPr/>
            <p:nvPr/>
          </p:nvSpPr>
          <p:spPr>
            <a:xfrm>
              <a:off x="5298000" y="3872175"/>
              <a:ext cx="128300" cy="177925"/>
            </a:xfrm>
            <a:custGeom>
              <a:avLst/>
              <a:gdLst/>
              <a:ahLst/>
              <a:cxnLst/>
              <a:rect l="l" t="t" r="r" b="b"/>
              <a:pathLst>
                <a:path w="5132" h="7117" extrusionOk="0">
                  <a:moveTo>
                    <a:pt x="2482" y="1"/>
                  </a:moveTo>
                  <a:lnTo>
                    <a:pt x="0" y="6258"/>
                  </a:lnTo>
                  <a:cubicBezTo>
                    <a:pt x="1243" y="6672"/>
                    <a:pt x="2477" y="7117"/>
                    <a:pt x="3771" y="7117"/>
                  </a:cubicBezTo>
                  <a:cubicBezTo>
                    <a:pt x="3976" y="7117"/>
                    <a:pt x="4183" y="7106"/>
                    <a:pt x="4391" y="7081"/>
                  </a:cubicBezTo>
                  <a:cubicBezTo>
                    <a:pt x="4485" y="7081"/>
                    <a:pt x="4610" y="7081"/>
                    <a:pt x="4693" y="6998"/>
                  </a:cubicBezTo>
                  <a:cubicBezTo>
                    <a:pt x="4745" y="6904"/>
                    <a:pt x="4787" y="6821"/>
                    <a:pt x="4787" y="6737"/>
                  </a:cubicBezTo>
                  <a:cubicBezTo>
                    <a:pt x="5089" y="5215"/>
                    <a:pt x="5131" y="3650"/>
                    <a:pt x="4870" y="2128"/>
                  </a:cubicBezTo>
                  <a:cubicBezTo>
                    <a:pt x="4787" y="1606"/>
                    <a:pt x="4745" y="1085"/>
                    <a:pt x="4307" y="741"/>
                  </a:cubicBezTo>
                  <a:cubicBezTo>
                    <a:pt x="3828" y="303"/>
                    <a:pt x="3129" y="1"/>
                    <a:pt x="2482" y="1"/>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14"/>
            <p:cNvSpPr/>
            <p:nvPr/>
          </p:nvSpPr>
          <p:spPr>
            <a:xfrm>
              <a:off x="5087350" y="3397875"/>
              <a:ext cx="370500" cy="338775"/>
            </a:xfrm>
            <a:custGeom>
              <a:avLst/>
              <a:gdLst/>
              <a:ahLst/>
              <a:cxnLst/>
              <a:rect l="l" t="t" r="r" b="b"/>
              <a:pathLst>
                <a:path w="14820" h="13551" extrusionOk="0">
                  <a:moveTo>
                    <a:pt x="8509" y="1"/>
                  </a:moveTo>
                  <a:cubicBezTo>
                    <a:pt x="8162" y="1"/>
                    <a:pt x="7814" y="64"/>
                    <a:pt x="7477" y="201"/>
                  </a:cubicBezTo>
                  <a:cubicBezTo>
                    <a:pt x="7436" y="201"/>
                    <a:pt x="7384" y="243"/>
                    <a:pt x="7300" y="243"/>
                  </a:cubicBezTo>
                  <a:cubicBezTo>
                    <a:pt x="7258" y="243"/>
                    <a:pt x="7175" y="243"/>
                    <a:pt x="7123" y="201"/>
                  </a:cubicBezTo>
                  <a:cubicBezTo>
                    <a:pt x="6797" y="103"/>
                    <a:pt x="6471" y="57"/>
                    <a:pt x="6151" y="57"/>
                  </a:cubicBezTo>
                  <a:cubicBezTo>
                    <a:pt x="4769" y="57"/>
                    <a:pt x="3495" y="915"/>
                    <a:pt x="2826" y="2151"/>
                  </a:cubicBezTo>
                  <a:cubicBezTo>
                    <a:pt x="2347" y="3111"/>
                    <a:pt x="2128" y="4195"/>
                    <a:pt x="2086" y="5238"/>
                  </a:cubicBezTo>
                  <a:cubicBezTo>
                    <a:pt x="2086" y="5541"/>
                    <a:pt x="2086" y="5801"/>
                    <a:pt x="2002" y="6062"/>
                  </a:cubicBezTo>
                  <a:cubicBezTo>
                    <a:pt x="1909" y="6417"/>
                    <a:pt x="1700" y="6625"/>
                    <a:pt x="1523" y="6886"/>
                  </a:cubicBezTo>
                  <a:cubicBezTo>
                    <a:pt x="1262" y="7241"/>
                    <a:pt x="1043" y="7585"/>
                    <a:pt x="824" y="7929"/>
                  </a:cubicBezTo>
                  <a:cubicBezTo>
                    <a:pt x="396" y="8669"/>
                    <a:pt x="0" y="9545"/>
                    <a:pt x="136" y="10369"/>
                  </a:cubicBezTo>
                  <a:cubicBezTo>
                    <a:pt x="219" y="11057"/>
                    <a:pt x="657" y="11673"/>
                    <a:pt x="1220" y="12017"/>
                  </a:cubicBezTo>
                  <a:cubicBezTo>
                    <a:pt x="1570" y="12215"/>
                    <a:pt x="1964" y="12317"/>
                    <a:pt x="2359" y="12317"/>
                  </a:cubicBezTo>
                  <a:cubicBezTo>
                    <a:pt x="2649" y="12317"/>
                    <a:pt x="2939" y="12262"/>
                    <a:pt x="3212" y="12152"/>
                  </a:cubicBezTo>
                  <a:cubicBezTo>
                    <a:pt x="3650" y="12934"/>
                    <a:pt x="4474" y="13498"/>
                    <a:pt x="5392" y="13539"/>
                  </a:cubicBezTo>
                  <a:cubicBezTo>
                    <a:pt x="5475" y="13547"/>
                    <a:pt x="5561" y="13550"/>
                    <a:pt x="5647" y="13550"/>
                  </a:cubicBezTo>
                  <a:cubicBezTo>
                    <a:pt x="6542" y="13550"/>
                    <a:pt x="7549" y="13152"/>
                    <a:pt x="7863" y="12277"/>
                  </a:cubicBezTo>
                  <a:lnTo>
                    <a:pt x="7863" y="12277"/>
                  </a:lnTo>
                  <a:cubicBezTo>
                    <a:pt x="7822" y="12413"/>
                    <a:pt x="8864" y="12882"/>
                    <a:pt x="9000" y="12934"/>
                  </a:cubicBezTo>
                  <a:cubicBezTo>
                    <a:pt x="9294" y="13065"/>
                    <a:pt x="9609" y="13135"/>
                    <a:pt x="9932" y="13135"/>
                  </a:cubicBezTo>
                  <a:cubicBezTo>
                    <a:pt x="10123" y="13135"/>
                    <a:pt x="10318" y="13110"/>
                    <a:pt x="10512" y="13060"/>
                  </a:cubicBezTo>
                  <a:cubicBezTo>
                    <a:pt x="11169" y="12882"/>
                    <a:pt x="11909" y="12413"/>
                    <a:pt x="12212" y="11798"/>
                  </a:cubicBezTo>
                  <a:cubicBezTo>
                    <a:pt x="12417" y="12002"/>
                    <a:pt x="12730" y="12130"/>
                    <a:pt x="13022" y="12130"/>
                  </a:cubicBezTo>
                  <a:cubicBezTo>
                    <a:pt x="13102" y="12130"/>
                    <a:pt x="13181" y="12120"/>
                    <a:pt x="13255" y="12100"/>
                  </a:cubicBezTo>
                  <a:cubicBezTo>
                    <a:pt x="13995" y="11975"/>
                    <a:pt x="14517" y="11193"/>
                    <a:pt x="14683" y="10494"/>
                  </a:cubicBezTo>
                  <a:cubicBezTo>
                    <a:pt x="14819" y="9889"/>
                    <a:pt x="14683" y="9326"/>
                    <a:pt x="14423" y="8763"/>
                  </a:cubicBezTo>
                  <a:cubicBezTo>
                    <a:pt x="14079" y="7929"/>
                    <a:pt x="13380" y="7366"/>
                    <a:pt x="12858" y="6584"/>
                  </a:cubicBezTo>
                  <a:cubicBezTo>
                    <a:pt x="12514" y="6020"/>
                    <a:pt x="12431" y="5416"/>
                    <a:pt x="12337" y="4759"/>
                  </a:cubicBezTo>
                  <a:cubicBezTo>
                    <a:pt x="12254" y="3810"/>
                    <a:pt x="12128" y="2934"/>
                    <a:pt x="11691" y="2068"/>
                  </a:cubicBezTo>
                  <a:cubicBezTo>
                    <a:pt x="11105" y="897"/>
                    <a:pt x="9816" y="1"/>
                    <a:pt x="8509" y="1"/>
                  </a:cubicBezTo>
                  <a:close/>
                </a:path>
              </a:pathLst>
            </a:custGeom>
            <a:solidFill>
              <a:srgbClr val="B07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14"/>
            <p:cNvSpPr/>
            <p:nvPr/>
          </p:nvSpPr>
          <p:spPr>
            <a:xfrm>
              <a:off x="5130875" y="3553950"/>
              <a:ext cx="49825" cy="58450"/>
            </a:xfrm>
            <a:custGeom>
              <a:avLst/>
              <a:gdLst/>
              <a:ahLst/>
              <a:cxnLst/>
              <a:rect l="l" t="t" r="r" b="b"/>
              <a:pathLst>
                <a:path w="1993" h="2338" extrusionOk="0">
                  <a:moveTo>
                    <a:pt x="810" y="1"/>
                  </a:moveTo>
                  <a:cubicBezTo>
                    <a:pt x="385" y="1"/>
                    <a:pt x="29" y="327"/>
                    <a:pt x="1" y="904"/>
                  </a:cubicBezTo>
                  <a:cubicBezTo>
                    <a:pt x="1" y="1342"/>
                    <a:pt x="220" y="1738"/>
                    <a:pt x="522" y="1999"/>
                  </a:cubicBezTo>
                  <a:cubicBezTo>
                    <a:pt x="831" y="2247"/>
                    <a:pt x="1188" y="2338"/>
                    <a:pt x="1559" y="2338"/>
                  </a:cubicBezTo>
                  <a:cubicBezTo>
                    <a:pt x="1702" y="2338"/>
                    <a:pt x="1847" y="2324"/>
                    <a:pt x="1993" y="2301"/>
                  </a:cubicBezTo>
                  <a:lnTo>
                    <a:pt x="1648" y="601"/>
                  </a:lnTo>
                  <a:cubicBezTo>
                    <a:pt x="1648" y="476"/>
                    <a:pt x="1565" y="382"/>
                    <a:pt x="1471" y="257"/>
                  </a:cubicBezTo>
                  <a:cubicBezTo>
                    <a:pt x="1255" y="83"/>
                    <a:pt x="1024" y="1"/>
                    <a:pt x="810" y="1"/>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14"/>
            <p:cNvSpPr/>
            <p:nvPr/>
          </p:nvSpPr>
          <p:spPr>
            <a:xfrm>
              <a:off x="5177550" y="3672700"/>
              <a:ext cx="174950" cy="119300"/>
            </a:xfrm>
            <a:custGeom>
              <a:avLst/>
              <a:gdLst/>
              <a:ahLst/>
              <a:cxnLst/>
              <a:rect l="l" t="t" r="r" b="b"/>
              <a:pathLst>
                <a:path w="6998" h="4772" extrusionOk="0">
                  <a:moveTo>
                    <a:pt x="3426" y="1"/>
                  </a:moveTo>
                  <a:cubicBezTo>
                    <a:pt x="2474" y="1"/>
                    <a:pt x="1518" y="203"/>
                    <a:pt x="866" y="899"/>
                  </a:cubicBezTo>
                  <a:cubicBezTo>
                    <a:pt x="0" y="1722"/>
                    <a:pt x="84" y="3151"/>
                    <a:pt x="564" y="4111"/>
                  </a:cubicBezTo>
                  <a:cubicBezTo>
                    <a:pt x="591" y="4169"/>
                    <a:pt x="634" y="4194"/>
                    <a:pt x="675" y="4194"/>
                  </a:cubicBezTo>
                  <a:cubicBezTo>
                    <a:pt x="759" y="4194"/>
                    <a:pt x="838" y="4094"/>
                    <a:pt x="783" y="3975"/>
                  </a:cubicBezTo>
                  <a:cubicBezTo>
                    <a:pt x="261" y="2890"/>
                    <a:pt x="345" y="1503"/>
                    <a:pt x="1387" y="763"/>
                  </a:cubicBezTo>
                  <a:cubicBezTo>
                    <a:pt x="1965" y="357"/>
                    <a:pt x="2700" y="267"/>
                    <a:pt x="3407" y="267"/>
                  </a:cubicBezTo>
                  <a:cubicBezTo>
                    <a:pt x="3606" y="267"/>
                    <a:pt x="3804" y="274"/>
                    <a:pt x="3995" y="283"/>
                  </a:cubicBezTo>
                  <a:cubicBezTo>
                    <a:pt x="5079" y="325"/>
                    <a:pt x="6174" y="805"/>
                    <a:pt x="6477" y="1941"/>
                  </a:cubicBezTo>
                  <a:cubicBezTo>
                    <a:pt x="6696" y="2849"/>
                    <a:pt x="6299" y="3892"/>
                    <a:pt x="5736" y="4590"/>
                  </a:cubicBezTo>
                  <a:cubicBezTo>
                    <a:pt x="5677" y="4678"/>
                    <a:pt x="5764" y="4772"/>
                    <a:pt x="5867" y="4772"/>
                  </a:cubicBezTo>
                  <a:cubicBezTo>
                    <a:pt x="5910" y="4772"/>
                    <a:pt x="5957" y="4755"/>
                    <a:pt x="5997" y="4715"/>
                  </a:cubicBezTo>
                  <a:cubicBezTo>
                    <a:pt x="6643" y="3850"/>
                    <a:pt x="6998" y="2630"/>
                    <a:pt x="6602" y="1545"/>
                  </a:cubicBezTo>
                  <a:cubicBezTo>
                    <a:pt x="6258" y="419"/>
                    <a:pt x="4996" y="116"/>
                    <a:pt x="3995" y="23"/>
                  </a:cubicBezTo>
                  <a:cubicBezTo>
                    <a:pt x="3807" y="9"/>
                    <a:pt x="3617" y="1"/>
                    <a:pt x="3426" y="1"/>
                  </a:cubicBezTo>
                  <a:close/>
                </a:path>
              </a:pathLst>
            </a:custGeom>
            <a:solidFill>
              <a:srgbClr val="363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14"/>
            <p:cNvSpPr/>
            <p:nvPr/>
          </p:nvSpPr>
          <p:spPr>
            <a:xfrm>
              <a:off x="5136350" y="3566875"/>
              <a:ext cx="29225" cy="40175"/>
            </a:xfrm>
            <a:custGeom>
              <a:avLst/>
              <a:gdLst/>
              <a:ahLst/>
              <a:cxnLst/>
              <a:rect l="l" t="t" r="r" b="b"/>
              <a:pathLst>
                <a:path w="1169" h="1607" extrusionOk="0">
                  <a:moveTo>
                    <a:pt x="209" y="1"/>
                  </a:moveTo>
                  <a:cubicBezTo>
                    <a:pt x="126" y="1"/>
                    <a:pt x="84" y="43"/>
                    <a:pt x="42" y="126"/>
                  </a:cubicBezTo>
                  <a:cubicBezTo>
                    <a:pt x="1" y="439"/>
                    <a:pt x="84" y="783"/>
                    <a:pt x="261" y="1044"/>
                  </a:cubicBezTo>
                  <a:cubicBezTo>
                    <a:pt x="428" y="1346"/>
                    <a:pt x="689" y="1523"/>
                    <a:pt x="991" y="1607"/>
                  </a:cubicBezTo>
                  <a:lnTo>
                    <a:pt x="1044" y="1607"/>
                  </a:lnTo>
                  <a:cubicBezTo>
                    <a:pt x="1169" y="1607"/>
                    <a:pt x="1085" y="1388"/>
                    <a:pt x="1085" y="1304"/>
                  </a:cubicBezTo>
                  <a:cubicBezTo>
                    <a:pt x="1044" y="1127"/>
                    <a:pt x="991" y="908"/>
                    <a:pt x="950" y="741"/>
                  </a:cubicBezTo>
                  <a:cubicBezTo>
                    <a:pt x="908" y="564"/>
                    <a:pt x="783" y="439"/>
                    <a:pt x="647" y="303"/>
                  </a:cubicBezTo>
                  <a:cubicBezTo>
                    <a:pt x="564" y="220"/>
                    <a:pt x="522" y="126"/>
                    <a:pt x="387" y="84"/>
                  </a:cubicBezTo>
                  <a:cubicBezTo>
                    <a:pt x="345" y="43"/>
                    <a:pt x="261" y="1"/>
                    <a:pt x="209" y="1"/>
                  </a:cubicBezTo>
                  <a:close/>
                </a:path>
              </a:pathLst>
            </a:custGeom>
            <a:solidFill>
              <a:srgbClr val="DA8B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14"/>
            <p:cNvSpPr/>
            <p:nvPr/>
          </p:nvSpPr>
          <p:spPr>
            <a:xfrm>
              <a:off x="5362125" y="3553950"/>
              <a:ext cx="52175" cy="61075"/>
            </a:xfrm>
            <a:custGeom>
              <a:avLst/>
              <a:gdLst/>
              <a:ahLst/>
              <a:cxnLst/>
              <a:rect l="l" t="t" r="r" b="b"/>
              <a:pathLst>
                <a:path w="2087" h="2443" extrusionOk="0">
                  <a:moveTo>
                    <a:pt x="1247" y="1"/>
                  </a:moveTo>
                  <a:cubicBezTo>
                    <a:pt x="1040" y="1"/>
                    <a:pt x="818" y="83"/>
                    <a:pt x="616" y="257"/>
                  </a:cubicBezTo>
                  <a:cubicBezTo>
                    <a:pt x="481" y="382"/>
                    <a:pt x="397" y="476"/>
                    <a:pt x="397" y="601"/>
                  </a:cubicBezTo>
                  <a:lnTo>
                    <a:pt x="1" y="2384"/>
                  </a:lnTo>
                  <a:cubicBezTo>
                    <a:pt x="90" y="2424"/>
                    <a:pt x="199" y="2442"/>
                    <a:pt x="318" y="2442"/>
                  </a:cubicBezTo>
                  <a:cubicBezTo>
                    <a:pt x="727" y="2442"/>
                    <a:pt x="1257" y="2233"/>
                    <a:pt x="1523" y="1999"/>
                  </a:cubicBezTo>
                  <a:cubicBezTo>
                    <a:pt x="1867" y="1738"/>
                    <a:pt x="2086" y="1342"/>
                    <a:pt x="2045" y="904"/>
                  </a:cubicBezTo>
                  <a:cubicBezTo>
                    <a:pt x="2017" y="327"/>
                    <a:pt x="1661" y="1"/>
                    <a:pt x="1247" y="1"/>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14"/>
            <p:cNvSpPr/>
            <p:nvPr/>
          </p:nvSpPr>
          <p:spPr>
            <a:xfrm>
              <a:off x="5376200" y="3566875"/>
              <a:ext cx="32625" cy="39150"/>
            </a:xfrm>
            <a:custGeom>
              <a:avLst/>
              <a:gdLst/>
              <a:ahLst/>
              <a:cxnLst/>
              <a:rect l="l" t="t" r="r" b="b"/>
              <a:pathLst>
                <a:path w="1305" h="1566" extrusionOk="0">
                  <a:moveTo>
                    <a:pt x="960" y="1"/>
                  </a:moveTo>
                  <a:cubicBezTo>
                    <a:pt x="783" y="1"/>
                    <a:pt x="574" y="262"/>
                    <a:pt x="481" y="345"/>
                  </a:cubicBezTo>
                  <a:cubicBezTo>
                    <a:pt x="220" y="647"/>
                    <a:pt x="53" y="1085"/>
                    <a:pt x="1" y="1429"/>
                  </a:cubicBezTo>
                  <a:lnTo>
                    <a:pt x="1" y="1523"/>
                  </a:lnTo>
                  <a:cubicBezTo>
                    <a:pt x="53" y="1565"/>
                    <a:pt x="53" y="1565"/>
                    <a:pt x="95" y="1565"/>
                  </a:cubicBezTo>
                  <a:lnTo>
                    <a:pt x="137" y="1565"/>
                  </a:lnTo>
                  <a:cubicBezTo>
                    <a:pt x="481" y="1565"/>
                    <a:pt x="783" y="1346"/>
                    <a:pt x="960" y="1085"/>
                  </a:cubicBezTo>
                  <a:cubicBezTo>
                    <a:pt x="1096" y="866"/>
                    <a:pt x="1304" y="387"/>
                    <a:pt x="1138" y="126"/>
                  </a:cubicBezTo>
                  <a:cubicBezTo>
                    <a:pt x="1096" y="43"/>
                    <a:pt x="1044" y="1"/>
                    <a:pt x="960" y="1"/>
                  </a:cubicBezTo>
                  <a:close/>
                </a:path>
              </a:pathLst>
            </a:custGeom>
            <a:solidFill>
              <a:srgbClr val="DA8B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14"/>
            <p:cNvSpPr/>
            <p:nvPr/>
          </p:nvSpPr>
          <p:spPr>
            <a:xfrm>
              <a:off x="5162425" y="3629975"/>
              <a:ext cx="207300" cy="172625"/>
            </a:xfrm>
            <a:custGeom>
              <a:avLst/>
              <a:gdLst/>
              <a:ahLst/>
              <a:cxnLst/>
              <a:rect l="l" t="t" r="r" b="b"/>
              <a:pathLst>
                <a:path w="8292" h="6905" extrusionOk="0">
                  <a:moveTo>
                    <a:pt x="3077" y="0"/>
                  </a:moveTo>
                  <a:cubicBezTo>
                    <a:pt x="3035" y="1085"/>
                    <a:pt x="3077" y="2211"/>
                    <a:pt x="3077" y="3296"/>
                  </a:cubicBezTo>
                  <a:cubicBezTo>
                    <a:pt x="2086" y="3296"/>
                    <a:pt x="1127" y="3515"/>
                    <a:pt x="209" y="3859"/>
                  </a:cubicBezTo>
                  <a:cubicBezTo>
                    <a:pt x="126" y="3911"/>
                    <a:pt x="42" y="3953"/>
                    <a:pt x="42" y="3995"/>
                  </a:cubicBezTo>
                  <a:cubicBezTo>
                    <a:pt x="1" y="4078"/>
                    <a:pt x="1" y="4172"/>
                    <a:pt x="1" y="4255"/>
                  </a:cubicBezTo>
                  <a:cubicBezTo>
                    <a:pt x="209" y="5163"/>
                    <a:pt x="950" y="5903"/>
                    <a:pt x="1773" y="6299"/>
                  </a:cubicBezTo>
                  <a:cubicBezTo>
                    <a:pt x="2472" y="6643"/>
                    <a:pt x="3254" y="6779"/>
                    <a:pt x="4036" y="6862"/>
                  </a:cubicBezTo>
                  <a:lnTo>
                    <a:pt x="4036" y="6904"/>
                  </a:lnTo>
                  <a:cubicBezTo>
                    <a:pt x="4078" y="6862"/>
                    <a:pt x="4120" y="6862"/>
                    <a:pt x="4120" y="6862"/>
                  </a:cubicBezTo>
                  <a:cubicBezTo>
                    <a:pt x="4172" y="6862"/>
                    <a:pt x="4214" y="6862"/>
                    <a:pt x="4255" y="6904"/>
                  </a:cubicBezTo>
                  <a:lnTo>
                    <a:pt x="4255" y="6862"/>
                  </a:lnTo>
                  <a:cubicBezTo>
                    <a:pt x="5038" y="6779"/>
                    <a:pt x="5778" y="6643"/>
                    <a:pt x="6518" y="6299"/>
                  </a:cubicBezTo>
                  <a:cubicBezTo>
                    <a:pt x="7342" y="5903"/>
                    <a:pt x="8083" y="5163"/>
                    <a:pt x="8250" y="4255"/>
                  </a:cubicBezTo>
                  <a:cubicBezTo>
                    <a:pt x="8291" y="4172"/>
                    <a:pt x="8291" y="4078"/>
                    <a:pt x="8250" y="3995"/>
                  </a:cubicBezTo>
                  <a:cubicBezTo>
                    <a:pt x="8208" y="3953"/>
                    <a:pt x="8124" y="3911"/>
                    <a:pt x="8083" y="3859"/>
                  </a:cubicBezTo>
                  <a:cubicBezTo>
                    <a:pt x="7165" y="3515"/>
                    <a:pt x="6164" y="3296"/>
                    <a:pt x="5215" y="3296"/>
                  </a:cubicBezTo>
                  <a:cubicBezTo>
                    <a:pt x="5215" y="2211"/>
                    <a:pt x="5215" y="1085"/>
                    <a:pt x="5163" y="0"/>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14"/>
            <p:cNvSpPr/>
            <p:nvPr/>
          </p:nvSpPr>
          <p:spPr>
            <a:xfrm>
              <a:off x="5239325" y="3682125"/>
              <a:ext cx="25" cy="11750"/>
            </a:xfrm>
            <a:custGeom>
              <a:avLst/>
              <a:gdLst/>
              <a:ahLst/>
              <a:cxnLst/>
              <a:rect l="l" t="t" r="r" b="b"/>
              <a:pathLst>
                <a:path w="1" h="470" extrusionOk="0">
                  <a:moveTo>
                    <a:pt x="1" y="0"/>
                  </a:moveTo>
                  <a:lnTo>
                    <a:pt x="1" y="469"/>
                  </a:lnTo>
                  <a:lnTo>
                    <a:pt x="1" y="469"/>
                  </a:lnTo>
                  <a:close/>
                </a:path>
              </a:pathLst>
            </a:custGeom>
            <a:solidFill>
              <a:srgbClr val="AA64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14"/>
            <p:cNvSpPr/>
            <p:nvPr/>
          </p:nvSpPr>
          <p:spPr>
            <a:xfrm>
              <a:off x="5239325" y="3658125"/>
              <a:ext cx="53475" cy="37050"/>
            </a:xfrm>
            <a:custGeom>
              <a:avLst/>
              <a:gdLst/>
              <a:ahLst/>
              <a:cxnLst/>
              <a:rect l="l" t="t" r="r" b="b"/>
              <a:pathLst>
                <a:path w="2139" h="1482" extrusionOk="0">
                  <a:moveTo>
                    <a:pt x="1" y="1"/>
                  </a:moveTo>
                  <a:lnTo>
                    <a:pt x="1" y="960"/>
                  </a:lnTo>
                  <a:lnTo>
                    <a:pt x="1" y="1429"/>
                  </a:lnTo>
                  <a:cubicBezTo>
                    <a:pt x="178" y="1482"/>
                    <a:pt x="397" y="1482"/>
                    <a:pt x="575" y="1482"/>
                  </a:cubicBezTo>
                  <a:cubicBezTo>
                    <a:pt x="877" y="1482"/>
                    <a:pt x="1138" y="1482"/>
                    <a:pt x="1440" y="1429"/>
                  </a:cubicBezTo>
                  <a:cubicBezTo>
                    <a:pt x="1659" y="1388"/>
                    <a:pt x="1920" y="1304"/>
                    <a:pt x="2139" y="1221"/>
                  </a:cubicBezTo>
                  <a:lnTo>
                    <a:pt x="2139" y="42"/>
                  </a:lnTo>
                  <a:cubicBezTo>
                    <a:pt x="1784" y="42"/>
                    <a:pt x="1398" y="84"/>
                    <a:pt x="1044" y="84"/>
                  </a:cubicBezTo>
                  <a:cubicBezTo>
                    <a:pt x="700" y="84"/>
                    <a:pt x="356" y="42"/>
                    <a:pt x="1" y="1"/>
                  </a:cubicBezTo>
                  <a:close/>
                </a:path>
              </a:pathLst>
            </a:custGeom>
            <a:solidFill>
              <a:srgbClr val="DA8B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14"/>
            <p:cNvSpPr/>
            <p:nvPr/>
          </p:nvSpPr>
          <p:spPr>
            <a:xfrm>
              <a:off x="5078750" y="3706875"/>
              <a:ext cx="367100" cy="240150"/>
            </a:xfrm>
            <a:custGeom>
              <a:avLst/>
              <a:gdLst/>
              <a:ahLst/>
              <a:cxnLst/>
              <a:rect l="l" t="t" r="r" b="b"/>
              <a:pathLst>
                <a:path w="14684" h="9606" extrusionOk="0">
                  <a:moveTo>
                    <a:pt x="5600" y="1"/>
                  </a:moveTo>
                  <a:cubicBezTo>
                    <a:pt x="4599" y="178"/>
                    <a:pt x="3556" y="397"/>
                    <a:pt x="2774" y="1179"/>
                  </a:cubicBezTo>
                  <a:cubicBezTo>
                    <a:pt x="2044" y="1920"/>
                    <a:pt x="1648" y="2963"/>
                    <a:pt x="1304" y="3964"/>
                  </a:cubicBezTo>
                  <a:cubicBezTo>
                    <a:pt x="866" y="5267"/>
                    <a:pt x="428" y="6519"/>
                    <a:pt x="0" y="7822"/>
                  </a:cubicBezTo>
                  <a:cubicBezTo>
                    <a:pt x="563" y="8260"/>
                    <a:pt x="1304" y="8437"/>
                    <a:pt x="2044" y="8521"/>
                  </a:cubicBezTo>
                  <a:cubicBezTo>
                    <a:pt x="2305" y="8563"/>
                    <a:pt x="2649" y="8604"/>
                    <a:pt x="2910" y="8604"/>
                  </a:cubicBezTo>
                  <a:cubicBezTo>
                    <a:pt x="3348" y="8563"/>
                    <a:pt x="3817" y="8344"/>
                    <a:pt x="4213" y="8218"/>
                  </a:cubicBezTo>
                  <a:cubicBezTo>
                    <a:pt x="4373" y="8193"/>
                    <a:pt x="4532" y="8148"/>
                    <a:pt x="4682" y="8148"/>
                  </a:cubicBezTo>
                  <a:cubicBezTo>
                    <a:pt x="4778" y="8148"/>
                    <a:pt x="4869" y="8166"/>
                    <a:pt x="4954" y="8218"/>
                  </a:cubicBezTo>
                  <a:cubicBezTo>
                    <a:pt x="5079" y="8302"/>
                    <a:pt x="5173" y="8479"/>
                    <a:pt x="5214" y="8604"/>
                  </a:cubicBezTo>
                  <a:cubicBezTo>
                    <a:pt x="5339" y="8823"/>
                    <a:pt x="5475" y="9084"/>
                    <a:pt x="5558" y="9303"/>
                  </a:cubicBezTo>
                  <a:cubicBezTo>
                    <a:pt x="5642" y="9439"/>
                    <a:pt x="5736" y="9605"/>
                    <a:pt x="5903" y="9605"/>
                  </a:cubicBezTo>
                  <a:cubicBezTo>
                    <a:pt x="6080" y="9605"/>
                    <a:pt x="6163" y="9439"/>
                    <a:pt x="6257" y="9261"/>
                  </a:cubicBezTo>
                  <a:cubicBezTo>
                    <a:pt x="6560" y="8344"/>
                    <a:pt x="6904" y="7478"/>
                    <a:pt x="7342" y="6613"/>
                  </a:cubicBezTo>
                  <a:cubicBezTo>
                    <a:pt x="7728" y="7478"/>
                    <a:pt x="8124" y="8344"/>
                    <a:pt x="8426" y="9261"/>
                  </a:cubicBezTo>
                  <a:cubicBezTo>
                    <a:pt x="8510" y="9439"/>
                    <a:pt x="8604" y="9605"/>
                    <a:pt x="8770" y="9605"/>
                  </a:cubicBezTo>
                  <a:cubicBezTo>
                    <a:pt x="8906" y="9605"/>
                    <a:pt x="9031" y="9439"/>
                    <a:pt x="9083" y="9303"/>
                  </a:cubicBezTo>
                  <a:cubicBezTo>
                    <a:pt x="9208" y="9084"/>
                    <a:pt x="9344" y="8823"/>
                    <a:pt x="9427" y="8604"/>
                  </a:cubicBezTo>
                  <a:cubicBezTo>
                    <a:pt x="9511" y="8479"/>
                    <a:pt x="9605" y="8302"/>
                    <a:pt x="9730" y="8218"/>
                  </a:cubicBezTo>
                  <a:cubicBezTo>
                    <a:pt x="9815" y="8166"/>
                    <a:pt x="9906" y="8148"/>
                    <a:pt x="10001" y="8148"/>
                  </a:cubicBezTo>
                  <a:cubicBezTo>
                    <a:pt x="10151" y="8148"/>
                    <a:pt x="10311" y="8193"/>
                    <a:pt x="10470" y="8218"/>
                  </a:cubicBezTo>
                  <a:cubicBezTo>
                    <a:pt x="10856" y="8344"/>
                    <a:pt x="11336" y="8563"/>
                    <a:pt x="11732" y="8604"/>
                  </a:cubicBezTo>
                  <a:cubicBezTo>
                    <a:pt x="12035" y="8604"/>
                    <a:pt x="12337" y="8563"/>
                    <a:pt x="12639" y="8521"/>
                  </a:cubicBezTo>
                  <a:cubicBezTo>
                    <a:pt x="13338" y="8437"/>
                    <a:pt x="14078" y="8260"/>
                    <a:pt x="14683" y="7822"/>
                  </a:cubicBezTo>
                  <a:cubicBezTo>
                    <a:pt x="14204" y="6519"/>
                    <a:pt x="13776" y="5267"/>
                    <a:pt x="13338" y="3964"/>
                  </a:cubicBezTo>
                  <a:cubicBezTo>
                    <a:pt x="12994" y="2963"/>
                    <a:pt x="12639" y="1920"/>
                    <a:pt x="11899" y="1179"/>
                  </a:cubicBezTo>
                  <a:cubicBezTo>
                    <a:pt x="11117" y="397"/>
                    <a:pt x="10074" y="178"/>
                    <a:pt x="9031" y="1"/>
                  </a:cubicBezTo>
                  <a:cubicBezTo>
                    <a:pt x="8823" y="1304"/>
                    <a:pt x="8207" y="2525"/>
                    <a:pt x="7342" y="3484"/>
                  </a:cubicBezTo>
                  <a:cubicBezTo>
                    <a:pt x="6424" y="2525"/>
                    <a:pt x="5819" y="1304"/>
                    <a:pt x="5600" y="1"/>
                  </a:cubicBezTo>
                  <a:close/>
                </a:path>
              </a:pathLst>
            </a:custGeom>
            <a:solidFill>
              <a:srgbClr val="4675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14"/>
            <p:cNvSpPr/>
            <p:nvPr/>
          </p:nvSpPr>
          <p:spPr>
            <a:xfrm>
              <a:off x="5139475" y="3566875"/>
              <a:ext cx="25075" cy="38100"/>
            </a:xfrm>
            <a:custGeom>
              <a:avLst/>
              <a:gdLst/>
              <a:ahLst/>
              <a:cxnLst/>
              <a:rect l="l" t="t" r="r" b="b"/>
              <a:pathLst>
                <a:path w="1003" h="1524" extrusionOk="0">
                  <a:moveTo>
                    <a:pt x="1" y="1"/>
                  </a:moveTo>
                  <a:cubicBezTo>
                    <a:pt x="1" y="43"/>
                    <a:pt x="84" y="43"/>
                    <a:pt x="262" y="126"/>
                  </a:cubicBezTo>
                  <a:cubicBezTo>
                    <a:pt x="397" y="220"/>
                    <a:pt x="564" y="387"/>
                    <a:pt x="658" y="606"/>
                  </a:cubicBezTo>
                  <a:cubicBezTo>
                    <a:pt x="866" y="1085"/>
                    <a:pt x="960" y="1523"/>
                    <a:pt x="960" y="1523"/>
                  </a:cubicBezTo>
                  <a:cubicBezTo>
                    <a:pt x="1002" y="1523"/>
                    <a:pt x="1002" y="1085"/>
                    <a:pt x="783" y="564"/>
                  </a:cubicBezTo>
                  <a:cubicBezTo>
                    <a:pt x="658" y="303"/>
                    <a:pt x="439" y="126"/>
                    <a:pt x="303" y="84"/>
                  </a:cubicBezTo>
                  <a:cubicBezTo>
                    <a:pt x="137" y="1"/>
                    <a:pt x="1" y="1"/>
                    <a:pt x="1" y="1"/>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14"/>
            <p:cNvSpPr/>
            <p:nvPr/>
          </p:nvSpPr>
          <p:spPr>
            <a:xfrm>
              <a:off x="5149400" y="3574450"/>
              <a:ext cx="13050" cy="22950"/>
            </a:xfrm>
            <a:custGeom>
              <a:avLst/>
              <a:gdLst/>
              <a:ahLst/>
              <a:cxnLst/>
              <a:rect l="l" t="t" r="r" b="b"/>
              <a:pathLst>
                <a:path w="522" h="918" extrusionOk="0">
                  <a:moveTo>
                    <a:pt x="84" y="0"/>
                  </a:moveTo>
                  <a:cubicBezTo>
                    <a:pt x="84" y="0"/>
                    <a:pt x="42" y="42"/>
                    <a:pt x="42" y="178"/>
                  </a:cubicBezTo>
                  <a:cubicBezTo>
                    <a:pt x="0" y="261"/>
                    <a:pt x="42" y="397"/>
                    <a:pt x="84" y="563"/>
                  </a:cubicBezTo>
                  <a:cubicBezTo>
                    <a:pt x="167" y="699"/>
                    <a:pt x="261" y="782"/>
                    <a:pt x="344" y="824"/>
                  </a:cubicBezTo>
                  <a:cubicBezTo>
                    <a:pt x="428" y="918"/>
                    <a:pt x="522" y="918"/>
                    <a:pt x="522" y="918"/>
                  </a:cubicBezTo>
                  <a:cubicBezTo>
                    <a:pt x="522" y="866"/>
                    <a:pt x="303" y="741"/>
                    <a:pt x="209" y="480"/>
                  </a:cubicBezTo>
                  <a:cubicBezTo>
                    <a:pt x="84" y="261"/>
                    <a:pt x="125" y="0"/>
                    <a:pt x="84" y="0"/>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14"/>
            <p:cNvSpPr/>
            <p:nvPr/>
          </p:nvSpPr>
          <p:spPr>
            <a:xfrm>
              <a:off x="5376200" y="3566875"/>
              <a:ext cx="25075" cy="38100"/>
            </a:xfrm>
            <a:custGeom>
              <a:avLst/>
              <a:gdLst/>
              <a:ahLst/>
              <a:cxnLst/>
              <a:rect l="l" t="t" r="r" b="b"/>
              <a:pathLst>
                <a:path w="1003" h="1524" extrusionOk="0">
                  <a:moveTo>
                    <a:pt x="1002" y="1"/>
                  </a:moveTo>
                  <a:cubicBezTo>
                    <a:pt x="1002" y="1"/>
                    <a:pt x="877" y="1"/>
                    <a:pt x="741" y="84"/>
                  </a:cubicBezTo>
                  <a:cubicBezTo>
                    <a:pt x="574" y="126"/>
                    <a:pt x="355" y="303"/>
                    <a:pt x="262" y="564"/>
                  </a:cubicBezTo>
                  <a:cubicBezTo>
                    <a:pt x="1" y="1085"/>
                    <a:pt x="1" y="1523"/>
                    <a:pt x="53" y="1523"/>
                  </a:cubicBezTo>
                  <a:cubicBezTo>
                    <a:pt x="95" y="1523"/>
                    <a:pt x="137" y="1085"/>
                    <a:pt x="355" y="606"/>
                  </a:cubicBezTo>
                  <a:cubicBezTo>
                    <a:pt x="481" y="387"/>
                    <a:pt x="616" y="220"/>
                    <a:pt x="783" y="126"/>
                  </a:cubicBezTo>
                  <a:cubicBezTo>
                    <a:pt x="919" y="43"/>
                    <a:pt x="1002" y="43"/>
                    <a:pt x="1002" y="1"/>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14"/>
            <p:cNvSpPr/>
            <p:nvPr/>
          </p:nvSpPr>
          <p:spPr>
            <a:xfrm>
              <a:off x="5378550" y="3574450"/>
              <a:ext cx="13075" cy="22950"/>
            </a:xfrm>
            <a:custGeom>
              <a:avLst/>
              <a:gdLst/>
              <a:ahLst/>
              <a:cxnLst/>
              <a:rect l="l" t="t" r="r" b="b"/>
              <a:pathLst>
                <a:path w="523" h="918" extrusionOk="0">
                  <a:moveTo>
                    <a:pt x="428" y="0"/>
                  </a:moveTo>
                  <a:cubicBezTo>
                    <a:pt x="387" y="0"/>
                    <a:pt x="428" y="261"/>
                    <a:pt x="303" y="480"/>
                  </a:cubicBezTo>
                  <a:cubicBezTo>
                    <a:pt x="220" y="741"/>
                    <a:pt x="1" y="866"/>
                    <a:pt x="1" y="918"/>
                  </a:cubicBezTo>
                  <a:cubicBezTo>
                    <a:pt x="1" y="918"/>
                    <a:pt x="84" y="918"/>
                    <a:pt x="168" y="824"/>
                  </a:cubicBezTo>
                  <a:cubicBezTo>
                    <a:pt x="261" y="782"/>
                    <a:pt x="345" y="699"/>
                    <a:pt x="428" y="563"/>
                  </a:cubicBezTo>
                  <a:cubicBezTo>
                    <a:pt x="522" y="397"/>
                    <a:pt x="522" y="261"/>
                    <a:pt x="522" y="178"/>
                  </a:cubicBezTo>
                  <a:cubicBezTo>
                    <a:pt x="480" y="42"/>
                    <a:pt x="428" y="0"/>
                    <a:pt x="428" y="0"/>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14"/>
            <p:cNvSpPr/>
            <p:nvPr/>
          </p:nvSpPr>
          <p:spPr>
            <a:xfrm>
              <a:off x="5159050" y="3432000"/>
              <a:ext cx="223700" cy="228175"/>
            </a:xfrm>
            <a:custGeom>
              <a:avLst/>
              <a:gdLst/>
              <a:ahLst/>
              <a:cxnLst/>
              <a:rect l="l" t="t" r="r" b="b"/>
              <a:pathLst>
                <a:path w="8948" h="9127" extrusionOk="0">
                  <a:moveTo>
                    <a:pt x="4371" y="0"/>
                  </a:moveTo>
                  <a:cubicBezTo>
                    <a:pt x="3008" y="0"/>
                    <a:pt x="1545" y="302"/>
                    <a:pt x="657" y="1443"/>
                  </a:cubicBezTo>
                  <a:cubicBezTo>
                    <a:pt x="42" y="2184"/>
                    <a:pt x="0" y="3352"/>
                    <a:pt x="136" y="4270"/>
                  </a:cubicBezTo>
                  <a:cubicBezTo>
                    <a:pt x="302" y="5782"/>
                    <a:pt x="261" y="7867"/>
                    <a:pt x="1867" y="8649"/>
                  </a:cubicBezTo>
                  <a:cubicBezTo>
                    <a:pt x="2619" y="9016"/>
                    <a:pt x="3405" y="9127"/>
                    <a:pt x="4201" y="9127"/>
                  </a:cubicBezTo>
                  <a:cubicBezTo>
                    <a:pt x="4652" y="9127"/>
                    <a:pt x="5106" y="9091"/>
                    <a:pt x="5558" y="9046"/>
                  </a:cubicBezTo>
                  <a:cubicBezTo>
                    <a:pt x="8343" y="8827"/>
                    <a:pt x="8823" y="6042"/>
                    <a:pt x="8823" y="3790"/>
                  </a:cubicBezTo>
                  <a:cubicBezTo>
                    <a:pt x="8823" y="2705"/>
                    <a:pt x="8948" y="1965"/>
                    <a:pt x="8040" y="1141"/>
                  </a:cubicBezTo>
                  <a:cubicBezTo>
                    <a:pt x="7175" y="359"/>
                    <a:pt x="5819" y="4"/>
                    <a:pt x="4651" y="4"/>
                  </a:cubicBezTo>
                  <a:cubicBezTo>
                    <a:pt x="4558" y="2"/>
                    <a:pt x="4465" y="0"/>
                    <a:pt x="4371" y="0"/>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14"/>
            <p:cNvSpPr/>
            <p:nvPr/>
          </p:nvSpPr>
          <p:spPr>
            <a:xfrm>
              <a:off x="5255750" y="3545250"/>
              <a:ext cx="29225" cy="32600"/>
            </a:xfrm>
            <a:custGeom>
              <a:avLst/>
              <a:gdLst/>
              <a:ahLst/>
              <a:cxnLst/>
              <a:rect l="l" t="t" r="r" b="b"/>
              <a:pathLst>
                <a:path w="1169" h="1304" extrusionOk="0">
                  <a:moveTo>
                    <a:pt x="741" y="0"/>
                  </a:moveTo>
                  <a:cubicBezTo>
                    <a:pt x="564" y="0"/>
                    <a:pt x="303" y="209"/>
                    <a:pt x="178" y="344"/>
                  </a:cubicBezTo>
                  <a:cubicBezTo>
                    <a:pt x="84" y="470"/>
                    <a:pt x="1" y="647"/>
                    <a:pt x="1" y="866"/>
                  </a:cubicBezTo>
                  <a:cubicBezTo>
                    <a:pt x="1" y="1043"/>
                    <a:pt x="126" y="1210"/>
                    <a:pt x="303" y="1304"/>
                  </a:cubicBezTo>
                  <a:lnTo>
                    <a:pt x="481" y="1304"/>
                  </a:lnTo>
                  <a:cubicBezTo>
                    <a:pt x="522" y="1304"/>
                    <a:pt x="606" y="1304"/>
                    <a:pt x="700" y="1252"/>
                  </a:cubicBezTo>
                  <a:cubicBezTo>
                    <a:pt x="867" y="1210"/>
                    <a:pt x="1044" y="1085"/>
                    <a:pt x="1086" y="908"/>
                  </a:cubicBezTo>
                  <a:cubicBezTo>
                    <a:pt x="1169" y="647"/>
                    <a:pt x="1127" y="125"/>
                    <a:pt x="825" y="0"/>
                  </a:cubicBezTo>
                  <a:close/>
                </a:path>
              </a:pathLst>
            </a:custGeom>
            <a:solidFill>
              <a:srgbClr val="DA8B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14"/>
            <p:cNvSpPr/>
            <p:nvPr/>
          </p:nvSpPr>
          <p:spPr>
            <a:xfrm>
              <a:off x="5078750" y="3878700"/>
              <a:ext cx="120450" cy="43300"/>
            </a:xfrm>
            <a:custGeom>
              <a:avLst/>
              <a:gdLst/>
              <a:ahLst/>
              <a:cxnLst/>
              <a:rect l="l" t="t" r="r" b="b"/>
              <a:pathLst>
                <a:path w="4818" h="1732" extrusionOk="0">
                  <a:moveTo>
                    <a:pt x="344" y="0"/>
                  </a:moveTo>
                  <a:cubicBezTo>
                    <a:pt x="219" y="344"/>
                    <a:pt x="125" y="647"/>
                    <a:pt x="0" y="949"/>
                  </a:cubicBezTo>
                  <a:cubicBezTo>
                    <a:pt x="563" y="1387"/>
                    <a:pt x="1304" y="1564"/>
                    <a:pt x="2044" y="1648"/>
                  </a:cubicBezTo>
                  <a:cubicBezTo>
                    <a:pt x="2305" y="1690"/>
                    <a:pt x="2649" y="1731"/>
                    <a:pt x="2910" y="1731"/>
                  </a:cubicBezTo>
                  <a:cubicBezTo>
                    <a:pt x="3348" y="1690"/>
                    <a:pt x="3817" y="1471"/>
                    <a:pt x="4213" y="1345"/>
                  </a:cubicBezTo>
                  <a:cubicBezTo>
                    <a:pt x="4339" y="1316"/>
                    <a:pt x="4480" y="1286"/>
                    <a:pt x="4629" y="1286"/>
                  </a:cubicBezTo>
                  <a:cubicBezTo>
                    <a:pt x="4691" y="1286"/>
                    <a:pt x="4754" y="1292"/>
                    <a:pt x="4818" y="1304"/>
                  </a:cubicBezTo>
                  <a:cubicBezTo>
                    <a:pt x="4776" y="1085"/>
                    <a:pt x="4693" y="866"/>
                    <a:pt x="4651" y="647"/>
                  </a:cubicBezTo>
                  <a:cubicBezTo>
                    <a:pt x="4280" y="702"/>
                    <a:pt x="3906" y="729"/>
                    <a:pt x="3533" y="729"/>
                  </a:cubicBezTo>
                  <a:cubicBezTo>
                    <a:pt x="2421" y="729"/>
                    <a:pt x="1321" y="485"/>
                    <a:pt x="344" y="0"/>
                  </a:cubicBezTo>
                  <a:close/>
                </a:path>
              </a:pathLst>
            </a:custGeom>
            <a:solidFill>
              <a:srgbClr val="6D97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14"/>
            <p:cNvSpPr/>
            <p:nvPr/>
          </p:nvSpPr>
          <p:spPr>
            <a:xfrm>
              <a:off x="5253675" y="3544700"/>
              <a:ext cx="20625" cy="31850"/>
            </a:xfrm>
            <a:custGeom>
              <a:avLst/>
              <a:gdLst/>
              <a:ahLst/>
              <a:cxnLst/>
              <a:rect l="l" t="t" r="r" b="b"/>
              <a:pathLst>
                <a:path w="825" h="1274" extrusionOk="0">
                  <a:moveTo>
                    <a:pt x="693" y="0"/>
                  </a:moveTo>
                  <a:cubicBezTo>
                    <a:pt x="657" y="0"/>
                    <a:pt x="614" y="7"/>
                    <a:pt x="564" y="22"/>
                  </a:cubicBezTo>
                  <a:cubicBezTo>
                    <a:pt x="428" y="64"/>
                    <a:pt x="209" y="189"/>
                    <a:pt x="84" y="450"/>
                  </a:cubicBezTo>
                  <a:cubicBezTo>
                    <a:pt x="1" y="711"/>
                    <a:pt x="42" y="971"/>
                    <a:pt x="126" y="1107"/>
                  </a:cubicBezTo>
                  <a:cubicBezTo>
                    <a:pt x="209" y="1232"/>
                    <a:pt x="303" y="1274"/>
                    <a:pt x="345" y="1274"/>
                  </a:cubicBezTo>
                  <a:cubicBezTo>
                    <a:pt x="345" y="1274"/>
                    <a:pt x="303" y="1190"/>
                    <a:pt x="261" y="1065"/>
                  </a:cubicBezTo>
                  <a:cubicBezTo>
                    <a:pt x="167" y="930"/>
                    <a:pt x="167" y="711"/>
                    <a:pt x="261" y="544"/>
                  </a:cubicBezTo>
                  <a:cubicBezTo>
                    <a:pt x="303" y="325"/>
                    <a:pt x="470" y="189"/>
                    <a:pt x="605" y="147"/>
                  </a:cubicBezTo>
                  <a:cubicBezTo>
                    <a:pt x="731" y="64"/>
                    <a:pt x="824" y="64"/>
                    <a:pt x="824" y="64"/>
                  </a:cubicBezTo>
                  <a:cubicBezTo>
                    <a:pt x="824" y="35"/>
                    <a:pt x="778" y="0"/>
                    <a:pt x="693" y="0"/>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14"/>
            <p:cNvSpPr/>
            <p:nvPr/>
          </p:nvSpPr>
          <p:spPr>
            <a:xfrm>
              <a:off x="5271925" y="3569575"/>
              <a:ext cx="9925" cy="7500"/>
            </a:xfrm>
            <a:custGeom>
              <a:avLst/>
              <a:gdLst/>
              <a:ahLst/>
              <a:cxnLst/>
              <a:rect l="l" t="t" r="r" b="b"/>
              <a:pathLst>
                <a:path w="397" h="300" extrusionOk="0">
                  <a:moveTo>
                    <a:pt x="349" y="1"/>
                  </a:moveTo>
                  <a:cubicBezTo>
                    <a:pt x="299" y="1"/>
                    <a:pt x="226" y="33"/>
                    <a:pt x="136" y="70"/>
                  </a:cubicBezTo>
                  <a:cubicBezTo>
                    <a:pt x="53" y="154"/>
                    <a:pt x="1" y="237"/>
                    <a:pt x="1" y="279"/>
                  </a:cubicBezTo>
                  <a:cubicBezTo>
                    <a:pt x="15" y="293"/>
                    <a:pt x="32" y="300"/>
                    <a:pt x="51" y="300"/>
                  </a:cubicBezTo>
                  <a:cubicBezTo>
                    <a:pt x="102" y="300"/>
                    <a:pt x="171" y="256"/>
                    <a:pt x="261" y="195"/>
                  </a:cubicBezTo>
                  <a:cubicBezTo>
                    <a:pt x="355" y="154"/>
                    <a:pt x="397" y="70"/>
                    <a:pt x="397" y="18"/>
                  </a:cubicBezTo>
                  <a:cubicBezTo>
                    <a:pt x="385" y="6"/>
                    <a:pt x="369" y="1"/>
                    <a:pt x="349" y="1"/>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14"/>
            <p:cNvSpPr/>
            <p:nvPr/>
          </p:nvSpPr>
          <p:spPr>
            <a:xfrm>
              <a:off x="5249250" y="3578875"/>
              <a:ext cx="39125" cy="13050"/>
            </a:xfrm>
            <a:custGeom>
              <a:avLst/>
              <a:gdLst/>
              <a:ahLst/>
              <a:cxnLst/>
              <a:rect l="l" t="t" r="r" b="b"/>
              <a:pathLst>
                <a:path w="1565" h="522" extrusionOk="0">
                  <a:moveTo>
                    <a:pt x="0" y="1"/>
                  </a:moveTo>
                  <a:cubicBezTo>
                    <a:pt x="0" y="42"/>
                    <a:pt x="0" y="126"/>
                    <a:pt x="125" y="261"/>
                  </a:cubicBezTo>
                  <a:cubicBezTo>
                    <a:pt x="261" y="386"/>
                    <a:pt x="480" y="522"/>
                    <a:pt x="782" y="522"/>
                  </a:cubicBezTo>
                  <a:cubicBezTo>
                    <a:pt x="1085" y="522"/>
                    <a:pt x="1304" y="386"/>
                    <a:pt x="1429" y="261"/>
                  </a:cubicBezTo>
                  <a:cubicBezTo>
                    <a:pt x="1565" y="126"/>
                    <a:pt x="1565" y="42"/>
                    <a:pt x="1565" y="1"/>
                  </a:cubicBezTo>
                  <a:cubicBezTo>
                    <a:pt x="1523" y="1"/>
                    <a:pt x="1481" y="84"/>
                    <a:pt x="1346" y="167"/>
                  </a:cubicBezTo>
                  <a:cubicBezTo>
                    <a:pt x="1220" y="261"/>
                    <a:pt x="1001" y="386"/>
                    <a:pt x="782" y="386"/>
                  </a:cubicBezTo>
                  <a:cubicBezTo>
                    <a:pt x="563" y="386"/>
                    <a:pt x="344" y="261"/>
                    <a:pt x="219" y="167"/>
                  </a:cubicBezTo>
                  <a:cubicBezTo>
                    <a:pt x="84" y="84"/>
                    <a:pt x="42" y="1"/>
                    <a:pt x="0" y="1"/>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14"/>
            <p:cNvSpPr/>
            <p:nvPr/>
          </p:nvSpPr>
          <p:spPr>
            <a:xfrm>
              <a:off x="5216650" y="3543950"/>
              <a:ext cx="10975" cy="25050"/>
            </a:xfrm>
            <a:custGeom>
              <a:avLst/>
              <a:gdLst/>
              <a:ahLst/>
              <a:cxnLst/>
              <a:rect l="l" t="t" r="r" b="b"/>
              <a:pathLst>
                <a:path w="439" h="1002" extrusionOk="0">
                  <a:moveTo>
                    <a:pt x="220" y="0"/>
                  </a:moveTo>
                  <a:cubicBezTo>
                    <a:pt x="84" y="0"/>
                    <a:pt x="1" y="261"/>
                    <a:pt x="1" y="522"/>
                  </a:cubicBezTo>
                  <a:cubicBezTo>
                    <a:pt x="42" y="834"/>
                    <a:pt x="178" y="1001"/>
                    <a:pt x="261" y="1001"/>
                  </a:cubicBezTo>
                  <a:cubicBezTo>
                    <a:pt x="387" y="1001"/>
                    <a:pt x="439" y="741"/>
                    <a:pt x="387" y="480"/>
                  </a:cubicBezTo>
                  <a:cubicBezTo>
                    <a:pt x="387" y="219"/>
                    <a:pt x="303" y="52"/>
                    <a:pt x="220" y="0"/>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14"/>
            <p:cNvSpPr/>
            <p:nvPr/>
          </p:nvSpPr>
          <p:spPr>
            <a:xfrm>
              <a:off x="5306850" y="3541850"/>
              <a:ext cx="9675" cy="25050"/>
            </a:xfrm>
            <a:custGeom>
              <a:avLst/>
              <a:gdLst/>
              <a:ahLst/>
              <a:cxnLst/>
              <a:rect l="l" t="t" r="r" b="b"/>
              <a:pathLst>
                <a:path w="387" h="1002" extrusionOk="0">
                  <a:moveTo>
                    <a:pt x="168" y="1"/>
                  </a:moveTo>
                  <a:cubicBezTo>
                    <a:pt x="84" y="1"/>
                    <a:pt x="1" y="220"/>
                    <a:pt x="1" y="480"/>
                  </a:cubicBezTo>
                  <a:cubicBezTo>
                    <a:pt x="1" y="783"/>
                    <a:pt x="84" y="1002"/>
                    <a:pt x="168" y="1002"/>
                  </a:cubicBezTo>
                  <a:cubicBezTo>
                    <a:pt x="303" y="1002"/>
                    <a:pt x="387" y="783"/>
                    <a:pt x="387" y="480"/>
                  </a:cubicBezTo>
                  <a:cubicBezTo>
                    <a:pt x="387" y="220"/>
                    <a:pt x="303" y="1"/>
                    <a:pt x="168" y="1"/>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14"/>
            <p:cNvSpPr/>
            <p:nvPr/>
          </p:nvSpPr>
          <p:spPr>
            <a:xfrm>
              <a:off x="5196050" y="3499125"/>
              <a:ext cx="40175" cy="22525"/>
            </a:xfrm>
            <a:custGeom>
              <a:avLst/>
              <a:gdLst/>
              <a:ahLst/>
              <a:cxnLst/>
              <a:rect l="l" t="t" r="r" b="b"/>
              <a:pathLst>
                <a:path w="1607" h="901" extrusionOk="0">
                  <a:moveTo>
                    <a:pt x="1151" y="0"/>
                  </a:moveTo>
                  <a:cubicBezTo>
                    <a:pt x="991" y="0"/>
                    <a:pt x="799" y="53"/>
                    <a:pt x="606" y="145"/>
                  </a:cubicBezTo>
                  <a:cubicBezTo>
                    <a:pt x="345" y="229"/>
                    <a:pt x="168" y="448"/>
                    <a:pt x="84" y="583"/>
                  </a:cubicBezTo>
                  <a:cubicBezTo>
                    <a:pt x="1" y="750"/>
                    <a:pt x="1" y="886"/>
                    <a:pt x="43" y="886"/>
                  </a:cubicBezTo>
                  <a:cubicBezTo>
                    <a:pt x="52" y="896"/>
                    <a:pt x="65" y="900"/>
                    <a:pt x="79" y="900"/>
                  </a:cubicBezTo>
                  <a:cubicBezTo>
                    <a:pt x="189" y="900"/>
                    <a:pt x="433" y="646"/>
                    <a:pt x="783" y="490"/>
                  </a:cubicBezTo>
                  <a:cubicBezTo>
                    <a:pt x="1169" y="281"/>
                    <a:pt x="1565" y="281"/>
                    <a:pt x="1565" y="145"/>
                  </a:cubicBezTo>
                  <a:cubicBezTo>
                    <a:pt x="1607" y="104"/>
                    <a:pt x="1471" y="20"/>
                    <a:pt x="1304" y="20"/>
                  </a:cubicBezTo>
                  <a:cubicBezTo>
                    <a:pt x="1258" y="7"/>
                    <a:pt x="1207" y="0"/>
                    <a:pt x="1151" y="0"/>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14"/>
            <p:cNvSpPr/>
            <p:nvPr/>
          </p:nvSpPr>
          <p:spPr>
            <a:xfrm>
              <a:off x="5293825" y="3499125"/>
              <a:ext cx="40175" cy="22525"/>
            </a:xfrm>
            <a:custGeom>
              <a:avLst/>
              <a:gdLst/>
              <a:ahLst/>
              <a:cxnLst/>
              <a:rect l="l" t="t" r="r" b="b"/>
              <a:pathLst>
                <a:path w="1607" h="901" extrusionOk="0">
                  <a:moveTo>
                    <a:pt x="409" y="0"/>
                  </a:moveTo>
                  <a:cubicBezTo>
                    <a:pt x="354" y="0"/>
                    <a:pt x="305" y="7"/>
                    <a:pt x="261" y="20"/>
                  </a:cubicBezTo>
                  <a:cubicBezTo>
                    <a:pt x="84" y="20"/>
                    <a:pt x="1" y="104"/>
                    <a:pt x="1" y="145"/>
                  </a:cubicBezTo>
                  <a:cubicBezTo>
                    <a:pt x="1" y="281"/>
                    <a:pt x="386" y="281"/>
                    <a:pt x="783" y="490"/>
                  </a:cubicBezTo>
                  <a:cubicBezTo>
                    <a:pt x="1160" y="646"/>
                    <a:pt x="1408" y="900"/>
                    <a:pt x="1525" y="900"/>
                  </a:cubicBezTo>
                  <a:cubicBezTo>
                    <a:pt x="1541" y="900"/>
                    <a:pt x="1554" y="896"/>
                    <a:pt x="1565" y="886"/>
                  </a:cubicBezTo>
                  <a:cubicBezTo>
                    <a:pt x="1607" y="886"/>
                    <a:pt x="1607" y="750"/>
                    <a:pt x="1523" y="583"/>
                  </a:cubicBezTo>
                  <a:cubicBezTo>
                    <a:pt x="1388" y="448"/>
                    <a:pt x="1210" y="229"/>
                    <a:pt x="950" y="145"/>
                  </a:cubicBezTo>
                  <a:cubicBezTo>
                    <a:pt x="757" y="53"/>
                    <a:pt x="564" y="0"/>
                    <a:pt x="409" y="0"/>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14"/>
            <p:cNvSpPr/>
            <p:nvPr/>
          </p:nvSpPr>
          <p:spPr>
            <a:xfrm>
              <a:off x="5193725" y="3575475"/>
              <a:ext cx="46950" cy="29500"/>
            </a:xfrm>
            <a:custGeom>
              <a:avLst/>
              <a:gdLst/>
              <a:ahLst/>
              <a:cxnLst/>
              <a:rect l="l" t="t" r="r" b="b"/>
              <a:pathLst>
                <a:path w="1878" h="1180" extrusionOk="0">
                  <a:moveTo>
                    <a:pt x="1001" y="1"/>
                  </a:moveTo>
                  <a:cubicBezTo>
                    <a:pt x="876" y="1"/>
                    <a:pt x="740" y="1"/>
                    <a:pt x="615" y="43"/>
                  </a:cubicBezTo>
                  <a:cubicBezTo>
                    <a:pt x="136" y="178"/>
                    <a:pt x="0" y="700"/>
                    <a:pt x="438" y="1044"/>
                  </a:cubicBezTo>
                  <a:cubicBezTo>
                    <a:pt x="574" y="1138"/>
                    <a:pt x="782" y="1179"/>
                    <a:pt x="959" y="1179"/>
                  </a:cubicBezTo>
                  <a:cubicBezTo>
                    <a:pt x="1262" y="1179"/>
                    <a:pt x="1564" y="1085"/>
                    <a:pt x="1742" y="825"/>
                  </a:cubicBezTo>
                  <a:cubicBezTo>
                    <a:pt x="1877" y="616"/>
                    <a:pt x="1877" y="439"/>
                    <a:pt x="1783" y="262"/>
                  </a:cubicBezTo>
                  <a:cubicBezTo>
                    <a:pt x="1616" y="43"/>
                    <a:pt x="1304" y="1"/>
                    <a:pt x="1001" y="1"/>
                  </a:cubicBezTo>
                  <a:close/>
                </a:path>
              </a:pathLst>
            </a:custGeom>
            <a:solidFill>
              <a:srgbClr val="DE96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14"/>
            <p:cNvSpPr/>
            <p:nvPr/>
          </p:nvSpPr>
          <p:spPr>
            <a:xfrm>
              <a:off x="5294875" y="3575475"/>
              <a:ext cx="46675" cy="29500"/>
            </a:xfrm>
            <a:custGeom>
              <a:avLst/>
              <a:gdLst/>
              <a:ahLst/>
              <a:cxnLst/>
              <a:rect l="l" t="t" r="r" b="b"/>
              <a:pathLst>
                <a:path w="1867" h="1180" extrusionOk="0">
                  <a:moveTo>
                    <a:pt x="866" y="1"/>
                  </a:moveTo>
                  <a:cubicBezTo>
                    <a:pt x="563" y="1"/>
                    <a:pt x="261" y="43"/>
                    <a:pt x="84" y="262"/>
                  </a:cubicBezTo>
                  <a:cubicBezTo>
                    <a:pt x="0" y="439"/>
                    <a:pt x="0" y="616"/>
                    <a:pt x="178" y="825"/>
                  </a:cubicBezTo>
                  <a:cubicBezTo>
                    <a:pt x="303" y="1085"/>
                    <a:pt x="605" y="1179"/>
                    <a:pt x="908" y="1179"/>
                  </a:cubicBezTo>
                  <a:cubicBezTo>
                    <a:pt x="1127" y="1179"/>
                    <a:pt x="1304" y="1138"/>
                    <a:pt x="1429" y="1044"/>
                  </a:cubicBezTo>
                  <a:cubicBezTo>
                    <a:pt x="1867" y="700"/>
                    <a:pt x="1742" y="178"/>
                    <a:pt x="1262" y="43"/>
                  </a:cubicBezTo>
                  <a:cubicBezTo>
                    <a:pt x="1127" y="1"/>
                    <a:pt x="1001" y="1"/>
                    <a:pt x="866" y="1"/>
                  </a:cubicBezTo>
                  <a:close/>
                </a:path>
              </a:pathLst>
            </a:custGeom>
            <a:solidFill>
              <a:srgbClr val="DE96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14"/>
            <p:cNvSpPr/>
            <p:nvPr/>
          </p:nvSpPr>
          <p:spPr>
            <a:xfrm>
              <a:off x="5160075" y="3425575"/>
              <a:ext cx="219550" cy="90225"/>
            </a:xfrm>
            <a:custGeom>
              <a:avLst/>
              <a:gdLst/>
              <a:ahLst/>
              <a:cxnLst/>
              <a:rect l="l" t="t" r="r" b="b"/>
              <a:pathLst>
                <a:path w="8782" h="3609" extrusionOk="0">
                  <a:moveTo>
                    <a:pt x="3870" y="1"/>
                  </a:moveTo>
                  <a:cubicBezTo>
                    <a:pt x="3745" y="1"/>
                    <a:pt x="3609" y="42"/>
                    <a:pt x="3484" y="42"/>
                  </a:cubicBezTo>
                  <a:cubicBezTo>
                    <a:pt x="2962" y="136"/>
                    <a:pt x="2483" y="303"/>
                    <a:pt x="2003" y="564"/>
                  </a:cubicBezTo>
                  <a:lnTo>
                    <a:pt x="1961" y="658"/>
                  </a:lnTo>
                  <a:cubicBezTo>
                    <a:pt x="2702" y="355"/>
                    <a:pt x="3567" y="261"/>
                    <a:pt x="4391" y="261"/>
                  </a:cubicBezTo>
                  <a:lnTo>
                    <a:pt x="4610" y="261"/>
                  </a:lnTo>
                  <a:cubicBezTo>
                    <a:pt x="5778" y="261"/>
                    <a:pt x="7134" y="616"/>
                    <a:pt x="7999" y="1398"/>
                  </a:cubicBezTo>
                  <a:cubicBezTo>
                    <a:pt x="8698" y="2045"/>
                    <a:pt x="8782" y="2608"/>
                    <a:pt x="8782" y="3306"/>
                  </a:cubicBezTo>
                  <a:cubicBezTo>
                    <a:pt x="8782" y="2524"/>
                    <a:pt x="8740" y="1919"/>
                    <a:pt x="7999" y="1262"/>
                  </a:cubicBezTo>
                  <a:cubicBezTo>
                    <a:pt x="7134" y="480"/>
                    <a:pt x="5778" y="136"/>
                    <a:pt x="4610" y="136"/>
                  </a:cubicBezTo>
                  <a:lnTo>
                    <a:pt x="4433" y="136"/>
                  </a:lnTo>
                  <a:cubicBezTo>
                    <a:pt x="4391" y="94"/>
                    <a:pt x="4349" y="94"/>
                    <a:pt x="4308" y="94"/>
                  </a:cubicBezTo>
                  <a:cubicBezTo>
                    <a:pt x="4172" y="42"/>
                    <a:pt x="4047" y="1"/>
                    <a:pt x="3870" y="1"/>
                  </a:cubicBezTo>
                  <a:close/>
                  <a:moveTo>
                    <a:pt x="42" y="3567"/>
                  </a:moveTo>
                  <a:lnTo>
                    <a:pt x="1" y="3609"/>
                  </a:lnTo>
                  <a:cubicBezTo>
                    <a:pt x="1" y="3609"/>
                    <a:pt x="42" y="3609"/>
                    <a:pt x="42" y="3567"/>
                  </a:cubicBezTo>
                  <a:close/>
                </a:path>
              </a:pathLst>
            </a:custGeom>
            <a:solidFill>
              <a:srgbClr val="AC69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14"/>
            <p:cNvSpPr/>
            <p:nvPr/>
          </p:nvSpPr>
          <p:spPr>
            <a:xfrm>
              <a:off x="5160075" y="3432100"/>
              <a:ext cx="219550" cy="118375"/>
            </a:xfrm>
            <a:custGeom>
              <a:avLst/>
              <a:gdLst/>
              <a:ahLst/>
              <a:cxnLst/>
              <a:rect l="l" t="t" r="r" b="b"/>
              <a:pathLst>
                <a:path w="8782" h="4735" extrusionOk="0">
                  <a:moveTo>
                    <a:pt x="5736" y="2701"/>
                  </a:moveTo>
                  <a:cubicBezTo>
                    <a:pt x="5914" y="2701"/>
                    <a:pt x="6133" y="2743"/>
                    <a:pt x="6300" y="2826"/>
                  </a:cubicBezTo>
                  <a:cubicBezTo>
                    <a:pt x="6560" y="2910"/>
                    <a:pt x="6738" y="3129"/>
                    <a:pt x="6873" y="3264"/>
                  </a:cubicBezTo>
                  <a:cubicBezTo>
                    <a:pt x="6957" y="3431"/>
                    <a:pt x="6957" y="3567"/>
                    <a:pt x="6915" y="3567"/>
                  </a:cubicBezTo>
                  <a:cubicBezTo>
                    <a:pt x="6915" y="3609"/>
                    <a:pt x="6873" y="3609"/>
                    <a:pt x="6873" y="3609"/>
                  </a:cubicBezTo>
                  <a:cubicBezTo>
                    <a:pt x="6779" y="3609"/>
                    <a:pt x="6519" y="3348"/>
                    <a:pt x="6133" y="3171"/>
                  </a:cubicBezTo>
                  <a:cubicBezTo>
                    <a:pt x="5736" y="2962"/>
                    <a:pt x="5351" y="2962"/>
                    <a:pt x="5351" y="2826"/>
                  </a:cubicBezTo>
                  <a:cubicBezTo>
                    <a:pt x="5351" y="2785"/>
                    <a:pt x="5434" y="2701"/>
                    <a:pt x="5611" y="2701"/>
                  </a:cubicBezTo>
                  <a:close/>
                  <a:moveTo>
                    <a:pt x="4391" y="0"/>
                  </a:moveTo>
                  <a:cubicBezTo>
                    <a:pt x="3567" y="0"/>
                    <a:pt x="2702" y="94"/>
                    <a:pt x="1961" y="397"/>
                  </a:cubicBezTo>
                  <a:lnTo>
                    <a:pt x="42" y="3306"/>
                  </a:lnTo>
                  <a:cubicBezTo>
                    <a:pt x="42" y="3348"/>
                    <a:pt x="1" y="3348"/>
                    <a:pt x="1" y="3348"/>
                  </a:cubicBezTo>
                  <a:cubicBezTo>
                    <a:pt x="564" y="3348"/>
                    <a:pt x="1137" y="3264"/>
                    <a:pt x="1659" y="3087"/>
                  </a:cubicBezTo>
                  <a:cubicBezTo>
                    <a:pt x="1742" y="3004"/>
                    <a:pt x="1867" y="2868"/>
                    <a:pt x="2045" y="2826"/>
                  </a:cubicBezTo>
                  <a:cubicBezTo>
                    <a:pt x="2264" y="2743"/>
                    <a:pt x="2441" y="2701"/>
                    <a:pt x="2608" y="2701"/>
                  </a:cubicBezTo>
                  <a:lnTo>
                    <a:pt x="2702" y="2701"/>
                  </a:lnTo>
                  <a:cubicBezTo>
                    <a:pt x="3223" y="2441"/>
                    <a:pt x="3692" y="2086"/>
                    <a:pt x="4130" y="1700"/>
                  </a:cubicBezTo>
                  <a:cubicBezTo>
                    <a:pt x="4349" y="2826"/>
                    <a:pt x="4996" y="3869"/>
                    <a:pt x="5997" y="4391"/>
                  </a:cubicBezTo>
                  <a:lnTo>
                    <a:pt x="6039" y="4391"/>
                  </a:lnTo>
                  <a:cubicBezTo>
                    <a:pt x="6091" y="4391"/>
                    <a:pt x="6133" y="4432"/>
                    <a:pt x="6174" y="4474"/>
                  </a:cubicBezTo>
                  <a:cubicBezTo>
                    <a:pt x="6300" y="4526"/>
                    <a:pt x="6435" y="4568"/>
                    <a:pt x="6560" y="4610"/>
                  </a:cubicBezTo>
                  <a:cubicBezTo>
                    <a:pt x="6873" y="4693"/>
                    <a:pt x="7217" y="4735"/>
                    <a:pt x="7561" y="4735"/>
                  </a:cubicBezTo>
                  <a:cubicBezTo>
                    <a:pt x="7916" y="4735"/>
                    <a:pt x="8218" y="4693"/>
                    <a:pt x="8563" y="4610"/>
                  </a:cubicBezTo>
                  <a:cubicBezTo>
                    <a:pt x="8604" y="4568"/>
                    <a:pt x="8698" y="4568"/>
                    <a:pt x="8782" y="4526"/>
                  </a:cubicBezTo>
                  <a:lnTo>
                    <a:pt x="8782" y="3786"/>
                  </a:lnTo>
                  <a:lnTo>
                    <a:pt x="8782" y="3650"/>
                  </a:lnTo>
                  <a:lnTo>
                    <a:pt x="8782" y="3045"/>
                  </a:lnTo>
                  <a:cubicBezTo>
                    <a:pt x="8782" y="2347"/>
                    <a:pt x="8698" y="1784"/>
                    <a:pt x="7999" y="1137"/>
                  </a:cubicBezTo>
                  <a:cubicBezTo>
                    <a:pt x="7134" y="355"/>
                    <a:pt x="5778" y="0"/>
                    <a:pt x="4610" y="0"/>
                  </a:cubicBezTo>
                  <a:close/>
                </a:path>
              </a:pathLst>
            </a:custGeom>
            <a:solidFill>
              <a:srgbClr val="DD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14"/>
            <p:cNvSpPr/>
            <p:nvPr/>
          </p:nvSpPr>
          <p:spPr>
            <a:xfrm>
              <a:off x="5310000" y="3541850"/>
              <a:ext cx="4450" cy="2125"/>
            </a:xfrm>
            <a:custGeom>
              <a:avLst/>
              <a:gdLst/>
              <a:ahLst/>
              <a:cxnLst/>
              <a:rect l="l" t="t" r="r" b="b"/>
              <a:pathLst>
                <a:path w="178" h="85" extrusionOk="0">
                  <a:moveTo>
                    <a:pt x="0" y="1"/>
                  </a:moveTo>
                  <a:cubicBezTo>
                    <a:pt x="94" y="42"/>
                    <a:pt x="136" y="42"/>
                    <a:pt x="177" y="84"/>
                  </a:cubicBezTo>
                  <a:cubicBezTo>
                    <a:pt x="136" y="42"/>
                    <a:pt x="94" y="1"/>
                    <a:pt x="42" y="1"/>
                  </a:cubicBezTo>
                  <a:close/>
                </a:path>
              </a:pathLst>
            </a:custGeom>
            <a:solidFill>
              <a:srgbClr val="774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14"/>
            <p:cNvSpPr/>
            <p:nvPr/>
          </p:nvSpPr>
          <p:spPr>
            <a:xfrm>
              <a:off x="5201525" y="3499625"/>
              <a:ext cx="26100" cy="9675"/>
            </a:xfrm>
            <a:custGeom>
              <a:avLst/>
              <a:gdLst/>
              <a:ahLst/>
              <a:cxnLst/>
              <a:rect l="l" t="t" r="r" b="b"/>
              <a:pathLst>
                <a:path w="1044" h="387" extrusionOk="0">
                  <a:moveTo>
                    <a:pt x="950" y="0"/>
                  </a:moveTo>
                  <a:cubicBezTo>
                    <a:pt x="783" y="0"/>
                    <a:pt x="606" y="42"/>
                    <a:pt x="387" y="125"/>
                  </a:cubicBezTo>
                  <a:cubicBezTo>
                    <a:pt x="209" y="167"/>
                    <a:pt x="84" y="303"/>
                    <a:pt x="1" y="386"/>
                  </a:cubicBezTo>
                  <a:cubicBezTo>
                    <a:pt x="345" y="303"/>
                    <a:pt x="689" y="167"/>
                    <a:pt x="1044" y="0"/>
                  </a:cubicBezTo>
                  <a:close/>
                </a:path>
              </a:pathLst>
            </a:custGeom>
            <a:solidFill>
              <a:srgbClr val="774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14"/>
            <p:cNvSpPr/>
            <p:nvPr/>
          </p:nvSpPr>
          <p:spPr>
            <a:xfrm>
              <a:off x="5293825" y="3499625"/>
              <a:ext cx="40175" cy="22700"/>
            </a:xfrm>
            <a:custGeom>
              <a:avLst/>
              <a:gdLst/>
              <a:ahLst/>
              <a:cxnLst/>
              <a:rect l="l" t="t" r="r" b="b"/>
              <a:pathLst>
                <a:path w="1607" h="908" extrusionOk="0">
                  <a:moveTo>
                    <a:pt x="261" y="0"/>
                  </a:moveTo>
                  <a:cubicBezTo>
                    <a:pt x="84" y="0"/>
                    <a:pt x="1" y="84"/>
                    <a:pt x="1" y="125"/>
                  </a:cubicBezTo>
                  <a:cubicBezTo>
                    <a:pt x="1" y="261"/>
                    <a:pt x="386" y="261"/>
                    <a:pt x="783" y="470"/>
                  </a:cubicBezTo>
                  <a:cubicBezTo>
                    <a:pt x="1169" y="647"/>
                    <a:pt x="1429" y="908"/>
                    <a:pt x="1523" y="908"/>
                  </a:cubicBezTo>
                  <a:cubicBezTo>
                    <a:pt x="1523" y="908"/>
                    <a:pt x="1565" y="908"/>
                    <a:pt x="1565" y="866"/>
                  </a:cubicBezTo>
                  <a:cubicBezTo>
                    <a:pt x="1607" y="866"/>
                    <a:pt x="1607" y="730"/>
                    <a:pt x="1523" y="563"/>
                  </a:cubicBezTo>
                  <a:cubicBezTo>
                    <a:pt x="1388" y="428"/>
                    <a:pt x="1210" y="209"/>
                    <a:pt x="950" y="125"/>
                  </a:cubicBezTo>
                  <a:cubicBezTo>
                    <a:pt x="783" y="42"/>
                    <a:pt x="564" y="0"/>
                    <a:pt x="386" y="0"/>
                  </a:cubicBezTo>
                  <a:close/>
                </a:path>
              </a:pathLst>
            </a:custGeom>
            <a:solidFill>
              <a:srgbClr val="774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14"/>
            <p:cNvSpPr/>
            <p:nvPr/>
          </p:nvSpPr>
          <p:spPr>
            <a:xfrm>
              <a:off x="5149825" y="3412350"/>
              <a:ext cx="131000" cy="111025"/>
            </a:xfrm>
            <a:custGeom>
              <a:avLst/>
              <a:gdLst/>
              <a:ahLst/>
              <a:cxnLst/>
              <a:rect l="l" t="t" r="r" b="b"/>
              <a:pathLst>
                <a:path w="5240" h="4441" extrusionOk="0">
                  <a:moveTo>
                    <a:pt x="4347" y="0"/>
                  </a:moveTo>
                  <a:cubicBezTo>
                    <a:pt x="3907" y="0"/>
                    <a:pt x="3465" y="110"/>
                    <a:pt x="3018" y="269"/>
                  </a:cubicBezTo>
                  <a:cubicBezTo>
                    <a:pt x="2152" y="571"/>
                    <a:pt x="1328" y="1051"/>
                    <a:pt x="765" y="1791"/>
                  </a:cubicBezTo>
                  <a:cubicBezTo>
                    <a:pt x="214" y="2503"/>
                    <a:pt x="0" y="3493"/>
                    <a:pt x="289" y="4337"/>
                  </a:cubicBezTo>
                  <a:lnTo>
                    <a:pt x="289" y="4337"/>
                  </a:lnTo>
                  <a:cubicBezTo>
                    <a:pt x="1351" y="4215"/>
                    <a:pt x="2309" y="3606"/>
                    <a:pt x="3195" y="2970"/>
                  </a:cubicBezTo>
                  <a:cubicBezTo>
                    <a:pt x="4061" y="2355"/>
                    <a:pt x="4937" y="1572"/>
                    <a:pt x="5197" y="530"/>
                  </a:cubicBezTo>
                  <a:cubicBezTo>
                    <a:pt x="5239" y="446"/>
                    <a:pt x="5239" y="363"/>
                    <a:pt x="5197" y="269"/>
                  </a:cubicBezTo>
                  <a:cubicBezTo>
                    <a:pt x="5145" y="102"/>
                    <a:pt x="4978" y="50"/>
                    <a:pt x="4843" y="50"/>
                  </a:cubicBezTo>
                  <a:cubicBezTo>
                    <a:pt x="4678" y="16"/>
                    <a:pt x="4512" y="0"/>
                    <a:pt x="4347" y="0"/>
                  </a:cubicBezTo>
                  <a:close/>
                  <a:moveTo>
                    <a:pt x="289" y="4337"/>
                  </a:moveTo>
                  <a:lnTo>
                    <a:pt x="289" y="4337"/>
                  </a:lnTo>
                  <a:cubicBezTo>
                    <a:pt x="202" y="4347"/>
                    <a:pt x="114" y="4354"/>
                    <a:pt x="25" y="4357"/>
                  </a:cubicBezTo>
                  <a:lnTo>
                    <a:pt x="327" y="4440"/>
                  </a:lnTo>
                  <a:cubicBezTo>
                    <a:pt x="314" y="4406"/>
                    <a:pt x="301" y="4372"/>
                    <a:pt x="289" y="4337"/>
                  </a:cubicBezTo>
                  <a:close/>
                </a:path>
              </a:pathLst>
            </a:custGeom>
            <a:solidFill>
              <a:srgbClr val="B07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14"/>
            <p:cNvSpPr/>
            <p:nvPr/>
          </p:nvSpPr>
          <p:spPr>
            <a:xfrm>
              <a:off x="5269100" y="3414900"/>
              <a:ext cx="118075" cy="131400"/>
            </a:xfrm>
            <a:custGeom>
              <a:avLst/>
              <a:gdLst/>
              <a:ahLst/>
              <a:cxnLst/>
              <a:rect l="l" t="t" r="r" b="b"/>
              <a:pathLst>
                <a:path w="4723" h="5256" extrusionOk="0">
                  <a:moveTo>
                    <a:pt x="207" y="0"/>
                  </a:moveTo>
                  <a:lnTo>
                    <a:pt x="72" y="302"/>
                  </a:lnTo>
                  <a:cubicBezTo>
                    <a:pt x="95" y="302"/>
                    <a:pt x="119" y="302"/>
                    <a:pt x="142" y="302"/>
                  </a:cubicBezTo>
                  <a:lnTo>
                    <a:pt x="142" y="302"/>
                  </a:lnTo>
                  <a:cubicBezTo>
                    <a:pt x="160" y="201"/>
                    <a:pt x="182" y="100"/>
                    <a:pt x="207" y="0"/>
                  </a:cubicBezTo>
                  <a:close/>
                  <a:moveTo>
                    <a:pt x="142" y="302"/>
                  </a:moveTo>
                  <a:cubicBezTo>
                    <a:pt x="0" y="1086"/>
                    <a:pt x="55" y="1929"/>
                    <a:pt x="249" y="2732"/>
                  </a:cubicBezTo>
                  <a:cubicBezTo>
                    <a:pt x="291" y="2993"/>
                    <a:pt x="374" y="3212"/>
                    <a:pt x="510" y="3431"/>
                  </a:cubicBezTo>
                  <a:cubicBezTo>
                    <a:pt x="854" y="4171"/>
                    <a:pt x="1594" y="4599"/>
                    <a:pt x="2335" y="4860"/>
                  </a:cubicBezTo>
                  <a:cubicBezTo>
                    <a:pt x="3117" y="5079"/>
                    <a:pt x="3899" y="5162"/>
                    <a:pt x="4681" y="5256"/>
                  </a:cubicBezTo>
                  <a:cubicBezTo>
                    <a:pt x="4723" y="4641"/>
                    <a:pt x="4723" y="3994"/>
                    <a:pt x="4639" y="3389"/>
                  </a:cubicBezTo>
                  <a:cubicBezTo>
                    <a:pt x="4504" y="2774"/>
                    <a:pt x="4243" y="2169"/>
                    <a:pt x="3816" y="1689"/>
                  </a:cubicBezTo>
                  <a:cubicBezTo>
                    <a:pt x="3597" y="1470"/>
                    <a:pt x="3336" y="1304"/>
                    <a:pt x="3117" y="1085"/>
                  </a:cubicBezTo>
                  <a:cubicBezTo>
                    <a:pt x="2856" y="907"/>
                    <a:pt x="2596" y="730"/>
                    <a:pt x="2335" y="647"/>
                  </a:cubicBezTo>
                  <a:cubicBezTo>
                    <a:pt x="1658" y="313"/>
                    <a:pt x="864" y="303"/>
                    <a:pt x="142" y="302"/>
                  </a:cubicBezTo>
                  <a:close/>
                </a:path>
              </a:pathLst>
            </a:custGeom>
            <a:solidFill>
              <a:srgbClr val="B07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14"/>
            <p:cNvSpPr/>
            <p:nvPr/>
          </p:nvSpPr>
          <p:spPr>
            <a:xfrm>
              <a:off x="5281825" y="3880775"/>
              <a:ext cx="164025" cy="50075"/>
            </a:xfrm>
            <a:custGeom>
              <a:avLst/>
              <a:gdLst/>
              <a:ahLst/>
              <a:cxnLst/>
              <a:rect l="l" t="t" r="r" b="b"/>
              <a:pathLst>
                <a:path w="6561" h="2003" extrusionOk="0">
                  <a:moveTo>
                    <a:pt x="6258" y="1"/>
                  </a:moveTo>
                  <a:cubicBezTo>
                    <a:pt x="5601" y="220"/>
                    <a:pt x="4954" y="397"/>
                    <a:pt x="4297" y="522"/>
                  </a:cubicBezTo>
                  <a:cubicBezTo>
                    <a:pt x="3484" y="675"/>
                    <a:pt x="2623" y="814"/>
                    <a:pt x="1771" y="814"/>
                  </a:cubicBezTo>
                  <a:cubicBezTo>
                    <a:pt x="1171" y="814"/>
                    <a:pt x="574" y="745"/>
                    <a:pt x="1" y="564"/>
                  </a:cubicBezTo>
                  <a:lnTo>
                    <a:pt x="1" y="564"/>
                  </a:lnTo>
                  <a:lnTo>
                    <a:pt x="1169" y="2003"/>
                  </a:lnTo>
                  <a:cubicBezTo>
                    <a:pt x="1221" y="1867"/>
                    <a:pt x="1263" y="1742"/>
                    <a:pt x="1304" y="1648"/>
                  </a:cubicBezTo>
                  <a:cubicBezTo>
                    <a:pt x="1388" y="1523"/>
                    <a:pt x="1482" y="1346"/>
                    <a:pt x="1607" y="1262"/>
                  </a:cubicBezTo>
                  <a:cubicBezTo>
                    <a:pt x="1692" y="1210"/>
                    <a:pt x="1783" y="1192"/>
                    <a:pt x="1878" y="1192"/>
                  </a:cubicBezTo>
                  <a:cubicBezTo>
                    <a:pt x="2028" y="1192"/>
                    <a:pt x="2188" y="1237"/>
                    <a:pt x="2347" y="1262"/>
                  </a:cubicBezTo>
                  <a:cubicBezTo>
                    <a:pt x="2733" y="1388"/>
                    <a:pt x="3213" y="1607"/>
                    <a:pt x="3609" y="1648"/>
                  </a:cubicBezTo>
                  <a:cubicBezTo>
                    <a:pt x="3912" y="1648"/>
                    <a:pt x="4214" y="1607"/>
                    <a:pt x="4516" y="1565"/>
                  </a:cubicBezTo>
                  <a:cubicBezTo>
                    <a:pt x="5215" y="1481"/>
                    <a:pt x="5955" y="1304"/>
                    <a:pt x="6560" y="866"/>
                  </a:cubicBezTo>
                  <a:cubicBezTo>
                    <a:pt x="6435" y="564"/>
                    <a:pt x="6341" y="261"/>
                    <a:pt x="6258" y="1"/>
                  </a:cubicBezTo>
                  <a:close/>
                </a:path>
              </a:pathLst>
            </a:custGeom>
            <a:solidFill>
              <a:srgbClr val="6D97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14"/>
            <p:cNvSpPr/>
            <p:nvPr/>
          </p:nvSpPr>
          <p:spPr>
            <a:xfrm>
              <a:off x="5113425" y="3993675"/>
              <a:ext cx="306350" cy="156375"/>
            </a:xfrm>
            <a:custGeom>
              <a:avLst/>
              <a:gdLst/>
              <a:ahLst/>
              <a:cxnLst/>
              <a:rect l="l" t="t" r="r" b="b"/>
              <a:pathLst>
                <a:path w="12254" h="6255" extrusionOk="0">
                  <a:moveTo>
                    <a:pt x="11388" y="0"/>
                  </a:moveTo>
                  <a:lnTo>
                    <a:pt x="699" y="1783"/>
                  </a:lnTo>
                  <a:cubicBezTo>
                    <a:pt x="396" y="3087"/>
                    <a:pt x="136" y="4391"/>
                    <a:pt x="0" y="5736"/>
                  </a:cubicBezTo>
                  <a:cubicBezTo>
                    <a:pt x="1994" y="6080"/>
                    <a:pt x="4018" y="6255"/>
                    <a:pt x="6041" y="6255"/>
                  </a:cubicBezTo>
                  <a:cubicBezTo>
                    <a:pt x="8124" y="6255"/>
                    <a:pt x="10206" y="6070"/>
                    <a:pt x="12253" y="5694"/>
                  </a:cubicBezTo>
                  <a:cubicBezTo>
                    <a:pt x="11993" y="3786"/>
                    <a:pt x="11732" y="1877"/>
                    <a:pt x="11388" y="0"/>
                  </a:cubicBezTo>
                  <a:close/>
                </a:path>
              </a:pathLst>
            </a:custGeom>
            <a:solidFill>
              <a:srgbClr val="4675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14"/>
            <p:cNvSpPr/>
            <p:nvPr/>
          </p:nvSpPr>
          <p:spPr>
            <a:xfrm>
              <a:off x="5201525" y="3706875"/>
              <a:ext cx="125950" cy="119700"/>
            </a:xfrm>
            <a:custGeom>
              <a:avLst/>
              <a:gdLst/>
              <a:ahLst/>
              <a:cxnLst/>
              <a:rect l="l" t="t" r="r" b="b"/>
              <a:pathLst>
                <a:path w="5038" h="4788" extrusionOk="0">
                  <a:moveTo>
                    <a:pt x="689" y="1"/>
                  </a:moveTo>
                  <a:cubicBezTo>
                    <a:pt x="470" y="53"/>
                    <a:pt x="209" y="95"/>
                    <a:pt x="1" y="136"/>
                  </a:cubicBezTo>
                  <a:cubicBezTo>
                    <a:pt x="262" y="1878"/>
                    <a:pt x="1085" y="3526"/>
                    <a:pt x="2347" y="4788"/>
                  </a:cubicBezTo>
                  <a:lnTo>
                    <a:pt x="2347" y="4746"/>
                  </a:lnTo>
                  <a:cubicBezTo>
                    <a:pt x="3171" y="4005"/>
                    <a:pt x="3859" y="3046"/>
                    <a:pt x="4381" y="2045"/>
                  </a:cubicBezTo>
                  <a:cubicBezTo>
                    <a:pt x="4600" y="1565"/>
                    <a:pt x="4819" y="1044"/>
                    <a:pt x="4954" y="522"/>
                  </a:cubicBezTo>
                  <a:cubicBezTo>
                    <a:pt x="4996" y="397"/>
                    <a:pt x="5038" y="314"/>
                    <a:pt x="5038" y="178"/>
                  </a:cubicBezTo>
                  <a:cubicBezTo>
                    <a:pt x="4735" y="95"/>
                    <a:pt x="4433" y="53"/>
                    <a:pt x="4120" y="1"/>
                  </a:cubicBezTo>
                  <a:cubicBezTo>
                    <a:pt x="3912" y="1304"/>
                    <a:pt x="3296" y="2525"/>
                    <a:pt x="2431" y="3484"/>
                  </a:cubicBezTo>
                  <a:cubicBezTo>
                    <a:pt x="1513" y="2525"/>
                    <a:pt x="908" y="1304"/>
                    <a:pt x="689" y="1"/>
                  </a:cubicBezTo>
                  <a:close/>
                </a:path>
              </a:pathLst>
            </a:custGeom>
            <a:solidFill>
              <a:srgbClr val="6D97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14"/>
            <p:cNvSpPr/>
            <p:nvPr/>
          </p:nvSpPr>
          <p:spPr>
            <a:xfrm>
              <a:off x="5113425" y="4109950"/>
              <a:ext cx="306350" cy="40100"/>
            </a:xfrm>
            <a:custGeom>
              <a:avLst/>
              <a:gdLst/>
              <a:ahLst/>
              <a:cxnLst/>
              <a:rect l="l" t="t" r="r" b="b"/>
              <a:pathLst>
                <a:path w="12254" h="1604" extrusionOk="0">
                  <a:moveTo>
                    <a:pt x="12128" y="0"/>
                  </a:moveTo>
                  <a:cubicBezTo>
                    <a:pt x="11471" y="178"/>
                    <a:pt x="10773" y="261"/>
                    <a:pt x="10126" y="355"/>
                  </a:cubicBezTo>
                  <a:cubicBezTo>
                    <a:pt x="8739" y="522"/>
                    <a:pt x="7383" y="616"/>
                    <a:pt x="5996" y="616"/>
                  </a:cubicBezTo>
                  <a:cubicBezTo>
                    <a:pt x="3994" y="616"/>
                    <a:pt x="2044" y="438"/>
                    <a:pt x="136" y="42"/>
                  </a:cubicBezTo>
                  <a:cubicBezTo>
                    <a:pt x="83" y="397"/>
                    <a:pt x="42" y="741"/>
                    <a:pt x="0" y="1085"/>
                  </a:cubicBezTo>
                  <a:cubicBezTo>
                    <a:pt x="1994" y="1429"/>
                    <a:pt x="4018" y="1604"/>
                    <a:pt x="6041" y="1604"/>
                  </a:cubicBezTo>
                  <a:cubicBezTo>
                    <a:pt x="8124" y="1604"/>
                    <a:pt x="10206" y="1419"/>
                    <a:pt x="12253" y="1043"/>
                  </a:cubicBezTo>
                  <a:cubicBezTo>
                    <a:pt x="12212" y="699"/>
                    <a:pt x="12170" y="355"/>
                    <a:pt x="12128" y="0"/>
                  </a:cubicBezTo>
                  <a:close/>
                </a:path>
              </a:pathLst>
            </a:custGeom>
            <a:solidFill>
              <a:srgbClr val="6D97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14"/>
            <p:cNvSpPr/>
            <p:nvPr/>
          </p:nvSpPr>
          <p:spPr>
            <a:xfrm>
              <a:off x="5177550" y="3676650"/>
              <a:ext cx="54250" cy="100900"/>
            </a:xfrm>
            <a:custGeom>
              <a:avLst/>
              <a:gdLst/>
              <a:ahLst/>
              <a:cxnLst/>
              <a:rect l="l" t="t" r="r" b="b"/>
              <a:pathLst>
                <a:path w="2170" h="4036" extrusionOk="0">
                  <a:moveTo>
                    <a:pt x="2086" y="0"/>
                  </a:moveTo>
                  <a:cubicBezTo>
                    <a:pt x="1606" y="125"/>
                    <a:pt x="1221" y="344"/>
                    <a:pt x="866" y="741"/>
                  </a:cubicBezTo>
                  <a:cubicBezTo>
                    <a:pt x="0" y="1564"/>
                    <a:pt x="84" y="2993"/>
                    <a:pt x="564" y="3953"/>
                  </a:cubicBezTo>
                  <a:cubicBezTo>
                    <a:pt x="591" y="4011"/>
                    <a:pt x="634" y="4036"/>
                    <a:pt x="675" y="4036"/>
                  </a:cubicBezTo>
                  <a:cubicBezTo>
                    <a:pt x="759" y="4036"/>
                    <a:pt x="838" y="3936"/>
                    <a:pt x="783" y="3817"/>
                  </a:cubicBezTo>
                  <a:cubicBezTo>
                    <a:pt x="261" y="2732"/>
                    <a:pt x="345" y="1345"/>
                    <a:pt x="1387" y="605"/>
                  </a:cubicBezTo>
                  <a:cubicBezTo>
                    <a:pt x="1606" y="428"/>
                    <a:pt x="1867" y="303"/>
                    <a:pt x="2170" y="261"/>
                  </a:cubicBezTo>
                  <a:cubicBezTo>
                    <a:pt x="2128" y="167"/>
                    <a:pt x="2086" y="84"/>
                    <a:pt x="2086" y="0"/>
                  </a:cubicBezTo>
                  <a:close/>
                </a:path>
              </a:pathLst>
            </a:custGeom>
            <a:solidFill>
              <a:srgbClr val="363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14"/>
            <p:cNvSpPr/>
            <p:nvPr/>
          </p:nvSpPr>
          <p:spPr>
            <a:xfrm>
              <a:off x="5313375" y="3688625"/>
              <a:ext cx="39125" cy="103375"/>
            </a:xfrm>
            <a:custGeom>
              <a:avLst/>
              <a:gdLst/>
              <a:ahLst/>
              <a:cxnLst/>
              <a:rect l="l" t="t" r="r" b="b"/>
              <a:pathLst>
                <a:path w="1565" h="4135" extrusionOk="0">
                  <a:moveTo>
                    <a:pt x="1" y="1"/>
                  </a:moveTo>
                  <a:cubicBezTo>
                    <a:pt x="480" y="262"/>
                    <a:pt x="866" y="689"/>
                    <a:pt x="1044" y="1304"/>
                  </a:cubicBezTo>
                  <a:cubicBezTo>
                    <a:pt x="1263" y="2212"/>
                    <a:pt x="866" y="3255"/>
                    <a:pt x="303" y="3953"/>
                  </a:cubicBezTo>
                  <a:cubicBezTo>
                    <a:pt x="244" y="4041"/>
                    <a:pt x="331" y="4135"/>
                    <a:pt x="434" y="4135"/>
                  </a:cubicBezTo>
                  <a:cubicBezTo>
                    <a:pt x="477" y="4135"/>
                    <a:pt x="524" y="4118"/>
                    <a:pt x="564" y="4078"/>
                  </a:cubicBezTo>
                  <a:cubicBezTo>
                    <a:pt x="1210" y="3213"/>
                    <a:pt x="1565" y="1993"/>
                    <a:pt x="1169" y="908"/>
                  </a:cubicBezTo>
                  <a:cubicBezTo>
                    <a:pt x="1044" y="522"/>
                    <a:pt x="825" y="209"/>
                    <a:pt x="522" y="1"/>
                  </a:cubicBezTo>
                  <a:cubicBezTo>
                    <a:pt x="494" y="1"/>
                    <a:pt x="462" y="19"/>
                    <a:pt x="431" y="19"/>
                  </a:cubicBezTo>
                  <a:cubicBezTo>
                    <a:pt x="415" y="19"/>
                    <a:pt x="400" y="15"/>
                    <a:pt x="387" y="1"/>
                  </a:cubicBezTo>
                  <a:close/>
                </a:path>
              </a:pathLst>
            </a:custGeom>
            <a:solidFill>
              <a:srgbClr val="363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14"/>
            <p:cNvSpPr/>
            <p:nvPr/>
          </p:nvSpPr>
          <p:spPr>
            <a:xfrm>
              <a:off x="5137400" y="3755225"/>
              <a:ext cx="255250" cy="302800"/>
            </a:xfrm>
            <a:custGeom>
              <a:avLst/>
              <a:gdLst/>
              <a:ahLst/>
              <a:cxnLst/>
              <a:rect l="l" t="t" r="r" b="b"/>
              <a:pathLst>
                <a:path w="10210" h="12112" extrusionOk="0">
                  <a:moveTo>
                    <a:pt x="4569" y="0"/>
                  </a:moveTo>
                  <a:cubicBezTo>
                    <a:pt x="3983" y="0"/>
                    <a:pt x="3401" y="10"/>
                    <a:pt x="2827" y="27"/>
                  </a:cubicBezTo>
                  <a:cubicBezTo>
                    <a:pt x="1867" y="69"/>
                    <a:pt x="908" y="205"/>
                    <a:pt x="0" y="288"/>
                  </a:cubicBezTo>
                  <a:cubicBezTo>
                    <a:pt x="303" y="4115"/>
                    <a:pt x="605" y="7932"/>
                    <a:pt x="908" y="11759"/>
                  </a:cubicBezTo>
                  <a:cubicBezTo>
                    <a:pt x="2128" y="11987"/>
                    <a:pt x="3341" y="12111"/>
                    <a:pt x="4553" y="12111"/>
                  </a:cubicBezTo>
                  <a:cubicBezTo>
                    <a:pt x="4728" y="12111"/>
                    <a:pt x="4904" y="12109"/>
                    <a:pt x="5079" y="12104"/>
                  </a:cubicBezTo>
                  <a:cubicBezTo>
                    <a:pt x="5261" y="12109"/>
                    <a:pt x="5442" y="12111"/>
                    <a:pt x="5623" y="12111"/>
                  </a:cubicBezTo>
                  <a:cubicBezTo>
                    <a:pt x="6869" y="12111"/>
                    <a:pt x="8081" y="11987"/>
                    <a:pt x="9292" y="11759"/>
                  </a:cubicBezTo>
                  <a:cubicBezTo>
                    <a:pt x="9605" y="7932"/>
                    <a:pt x="9907" y="4115"/>
                    <a:pt x="10210" y="288"/>
                  </a:cubicBezTo>
                  <a:cubicBezTo>
                    <a:pt x="9167" y="153"/>
                    <a:pt x="8124" y="69"/>
                    <a:pt x="7081" y="69"/>
                  </a:cubicBezTo>
                  <a:cubicBezTo>
                    <a:pt x="6238" y="20"/>
                    <a:pt x="5399" y="0"/>
                    <a:pt x="4569" y="0"/>
                  </a:cubicBezTo>
                  <a:close/>
                </a:path>
              </a:pathLst>
            </a:custGeom>
            <a:solidFill>
              <a:srgbClr val="86C7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14"/>
            <p:cNvSpPr/>
            <p:nvPr/>
          </p:nvSpPr>
          <p:spPr>
            <a:xfrm>
              <a:off x="5191625" y="3813525"/>
              <a:ext cx="150975" cy="32600"/>
            </a:xfrm>
            <a:custGeom>
              <a:avLst/>
              <a:gdLst/>
              <a:ahLst/>
              <a:cxnLst/>
              <a:rect l="l" t="t" r="r" b="b"/>
              <a:pathLst>
                <a:path w="6039" h="1304" extrusionOk="0">
                  <a:moveTo>
                    <a:pt x="6039" y="0"/>
                  </a:moveTo>
                  <a:cubicBezTo>
                    <a:pt x="5017" y="42"/>
                    <a:pt x="4008" y="52"/>
                    <a:pt x="3004" y="52"/>
                  </a:cubicBezTo>
                  <a:cubicBezTo>
                    <a:pt x="2000" y="52"/>
                    <a:pt x="1002" y="42"/>
                    <a:pt x="1" y="42"/>
                  </a:cubicBezTo>
                  <a:lnTo>
                    <a:pt x="1" y="1304"/>
                  </a:lnTo>
                  <a:lnTo>
                    <a:pt x="84" y="1304"/>
                  </a:lnTo>
                  <a:cubicBezTo>
                    <a:pt x="2045" y="1304"/>
                    <a:pt x="3995" y="1210"/>
                    <a:pt x="5955" y="1168"/>
                  </a:cubicBezTo>
                  <a:cubicBezTo>
                    <a:pt x="5997" y="1168"/>
                    <a:pt x="5997" y="1168"/>
                    <a:pt x="6039" y="1126"/>
                  </a:cubicBezTo>
                  <a:lnTo>
                    <a:pt x="603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14"/>
            <p:cNvSpPr/>
            <p:nvPr/>
          </p:nvSpPr>
          <p:spPr>
            <a:xfrm>
              <a:off x="5219775" y="3858100"/>
              <a:ext cx="84775" cy="18275"/>
            </a:xfrm>
            <a:custGeom>
              <a:avLst/>
              <a:gdLst/>
              <a:ahLst/>
              <a:cxnLst/>
              <a:rect l="l" t="t" r="r" b="b"/>
              <a:pathLst>
                <a:path w="3391" h="731" extrusionOk="0">
                  <a:moveTo>
                    <a:pt x="3390" y="0"/>
                  </a:moveTo>
                  <a:cubicBezTo>
                    <a:pt x="2264" y="42"/>
                    <a:pt x="1138" y="42"/>
                    <a:pt x="1" y="42"/>
                  </a:cubicBezTo>
                  <a:lnTo>
                    <a:pt x="1" y="730"/>
                  </a:lnTo>
                  <a:lnTo>
                    <a:pt x="95" y="730"/>
                  </a:lnTo>
                  <a:cubicBezTo>
                    <a:pt x="1179" y="730"/>
                    <a:pt x="2264" y="689"/>
                    <a:pt x="3348" y="647"/>
                  </a:cubicBezTo>
                  <a:lnTo>
                    <a:pt x="3390" y="647"/>
                  </a:lnTo>
                  <a:lnTo>
                    <a:pt x="339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14"/>
            <p:cNvSpPr/>
            <p:nvPr/>
          </p:nvSpPr>
          <p:spPr>
            <a:xfrm>
              <a:off x="5095950" y="3934750"/>
              <a:ext cx="238050" cy="114200"/>
            </a:xfrm>
            <a:custGeom>
              <a:avLst/>
              <a:gdLst/>
              <a:ahLst/>
              <a:cxnLst/>
              <a:rect l="l" t="t" r="r" b="b"/>
              <a:pathLst>
                <a:path w="9522" h="4568" extrusionOk="0">
                  <a:moveTo>
                    <a:pt x="8448" y="1"/>
                  </a:moveTo>
                  <a:cubicBezTo>
                    <a:pt x="5641" y="1"/>
                    <a:pt x="2817" y="445"/>
                    <a:pt x="178" y="1366"/>
                  </a:cubicBezTo>
                  <a:lnTo>
                    <a:pt x="261" y="1189"/>
                  </a:lnTo>
                  <a:lnTo>
                    <a:pt x="261" y="1189"/>
                  </a:lnTo>
                  <a:cubicBezTo>
                    <a:pt x="0" y="1408"/>
                    <a:pt x="52" y="1794"/>
                    <a:pt x="52" y="2149"/>
                  </a:cubicBezTo>
                  <a:cubicBezTo>
                    <a:pt x="136" y="2879"/>
                    <a:pt x="261" y="3619"/>
                    <a:pt x="397" y="4318"/>
                  </a:cubicBezTo>
                  <a:cubicBezTo>
                    <a:pt x="438" y="4401"/>
                    <a:pt x="438" y="4495"/>
                    <a:pt x="522" y="4537"/>
                  </a:cubicBezTo>
                  <a:cubicBezTo>
                    <a:pt x="548" y="4558"/>
                    <a:pt x="582" y="4568"/>
                    <a:pt x="614" y="4568"/>
                  </a:cubicBezTo>
                  <a:cubicBezTo>
                    <a:pt x="647" y="4568"/>
                    <a:pt x="678" y="4558"/>
                    <a:pt x="699" y="4537"/>
                  </a:cubicBezTo>
                  <a:cubicBezTo>
                    <a:pt x="2305" y="4401"/>
                    <a:pt x="3911" y="4182"/>
                    <a:pt x="5434" y="3755"/>
                  </a:cubicBezTo>
                  <a:cubicBezTo>
                    <a:pt x="6998" y="3275"/>
                    <a:pt x="8437" y="2493"/>
                    <a:pt x="9522" y="1273"/>
                  </a:cubicBezTo>
                  <a:cubicBezTo>
                    <a:pt x="9386" y="845"/>
                    <a:pt x="9303" y="449"/>
                    <a:pt x="9177" y="11"/>
                  </a:cubicBezTo>
                  <a:cubicBezTo>
                    <a:pt x="8935" y="4"/>
                    <a:pt x="8691" y="1"/>
                    <a:pt x="8448" y="1"/>
                  </a:cubicBezTo>
                  <a:close/>
                </a:path>
              </a:pathLst>
            </a:custGeom>
            <a:solidFill>
              <a:srgbClr val="D6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14"/>
            <p:cNvSpPr/>
            <p:nvPr/>
          </p:nvSpPr>
          <p:spPr>
            <a:xfrm>
              <a:off x="5199200" y="3892775"/>
              <a:ext cx="232125" cy="167825"/>
            </a:xfrm>
            <a:custGeom>
              <a:avLst/>
              <a:gdLst/>
              <a:ahLst/>
              <a:cxnLst/>
              <a:rect l="l" t="t" r="r" b="b"/>
              <a:pathLst>
                <a:path w="9285" h="6713" extrusionOk="0">
                  <a:moveTo>
                    <a:pt x="824" y="0"/>
                  </a:moveTo>
                  <a:cubicBezTo>
                    <a:pt x="782" y="0"/>
                    <a:pt x="782" y="42"/>
                    <a:pt x="740" y="42"/>
                  </a:cubicBezTo>
                  <a:cubicBezTo>
                    <a:pt x="521" y="344"/>
                    <a:pt x="136" y="741"/>
                    <a:pt x="0" y="1127"/>
                  </a:cubicBezTo>
                  <a:cubicBezTo>
                    <a:pt x="0" y="1168"/>
                    <a:pt x="42" y="1262"/>
                    <a:pt x="94" y="1304"/>
                  </a:cubicBezTo>
                  <a:cubicBezTo>
                    <a:pt x="438" y="1742"/>
                    <a:pt x="876" y="2169"/>
                    <a:pt x="1262" y="2566"/>
                  </a:cubicBezTo>
                  <a:cubicBezTo>
                    <a:pt x="3170" y="4391"/>
                    <a:pt x="5256" y="6038"/>
                    <a:pt x="7863" y="6695"/>
                  </a:cubicBezTo>
                  <a:cubicBezTo>
                    <a:pt x="7914" y="6707"/>
                    <a:pt x="7963" y="6713"/>
                    <a:pt x="8010" y="6713"/>
                  </a:cubicBezTo>
                  <a:cubicBezTo>
                    <a:pt x="9025" y="6713"/>
                    <a:pt x="9285" y="4141"/>
                    <a:pt x="8906" y="3473"/>
                  </a:cubicBezTo>
                  <a:lnTo>
                    <a:pt x="8906" y="3473"/>
                  </a:lnTo>
                  <a:lnTo>
                    <a:pt x="8958" y="3650"/>
                  </a:lnTo>
                  <a:cubicBezTo>
                    <a:pt x="6476" y="1950"/>
                    <a:pt x="3692" y="741"/>
                    <a:pt x="824" y="0"/>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14"/>
            <p:cNvSpPr/>
            <p:nvPr/>
          </p:nvSpPr>
          <p:spPr>
            <a:xfrm>
              <a:off x="5151600" y="3844900"/>
              <a:ext cx="130250" cy="111000"/>
            </a:xfrm>
            <a:custGeom>
              <a:avLst/>
              <a:gdLst/>
              <a:ahLst/>
              <a:cxnLst/>
              <a:rect l="l" t="t" r="r" b="b"/>
              <a:pathLst>
                <a:path w="5210" h="4440" extrusionOk="0">
                  <a:moveTo>
                    <a:pt x="2374" y="0"/>
                  </a:moveTo>
                  <a:cubicBezTo>
                    <a:pt x="2364" y="0"/>
                    <a:pt x="2353" y="2"/>
                    <a:pt x="2342" y="7"/>
                  </a:cubicBezTo>
                  <a:cubicBezTo>
                    <a:pt x="2300" y="49"/>
                    <a:pt x="2259" y="174"/>
                    <a:pt x="2206" y="268"/>
                  </a:cubicBezTo>
                  <a:cubicBezTo>
                    <a:pt x="2206" y="393"/>
                    <a:pt x="2259" y="528"/>
                    <a:pt x="2259" y="654"/>
                  </a:cubicBezTo>
                  <a:cubicBezTo>
                    <a:pt x="2342" y="873"/>
                    <a:pt x="2425" y="1092"/>
                    <a:pt x="2519" y="1352"/>
                  </a:cubicBezTo>
                  <a:cubicBezTo>
                    <a:pt x="2384" y="1092"/>
                    <a:pt x="2040" y="831"/>
                    <a:pt x="1821" y="654"/>
                  </a:cubicBezTo>
                  <a:cubicBezTo>
                    <a:pt x="1643" y="570"/>
                    <a:pt x="1518" y="435"/>
                    <a:pt x="1341" y="351"/>
                  </a:cubicBezTo>
                  <a:cubicBezTo>
                    <a:pt x="1271" y="328"/>
                    <a:pt x="1186" y="289"/>
                    <a:pt x="1116" y="289"/>
                  </a:cubicBezTo>
                  <a:cubicBezTo>
                    <a:pt x="1061" y="289"/>
                    <a:pt x="1015" y="314"/>
                    <a:pt x="997" y="393"/>
                  </a:cubicBezTo>
                  <a:cubicBezTo>
                    <a:pt x="997" y="570"/>
                    <a:pt x="1257" y="789"/>
                    <a:pt x="1341" y="873"/>
                  </a:cubicBezTo>
                  <a:cubicBezTo>
                    <a:pt x="1560" y="1133"/>
                    <a:pt x="1779" y="1352"/>
                    <a:pt x="1946" y="1571"/>
                  </a:cubicBezTo>
                  <a:cubicBezTo>
                    <a:pt x="1643" y="1477"/>
                    <a:pt x="1383" y="1258"/>
                    <a:pt x="1080" y="1092"/>
                  </a:cubicBezTo>
                  <a:cubicBezTo>
                    <a:pt x="955" y="956"/>
                    <a:pt x="778" y="873"/>
                    <a:pt x="600" y="831"/>
                  </a:cubicBezTo>
                  <a:cubicBezTo>
                    <a:pt x="504" y="790"/>
                    <a:pt x="418" y="759"/>
                    <a:pt x="366" y="759"/>
                  </a:cubicBezTo>
                  <a:cubicBezTo>
                    <a:pt x="299" y="759"/>
                    <a:pt x="288" y="810"/>
                    <a:pt x="381" y="956"/>
                  </a:cubicBezTo>
                  <a:cubicBezTo>
                    <a:pt x="475" y="1133"/>
                    <a:pt x="642" y="1258"/>
                    <a:pt x="778" y="1352"/>
                  </a:cubicBezTo>
                  <a:cubicBezTo>
                    <a:pt x="955" y="1571"/>
                    <a:pt x="1216" y="1738"/>
                    <a:pt x="1424" y="1874"/>
                  </a:cubicBezTo>
                  <a:cubicBezTo>
                    <a:pt x="1216" y="1832"/>
                    <a:pt x="997" y="1738"/>
                    <a:pt x="778" y="1696"/>
                  </a:cubicBezTo>
                  <a:cubicBezTo>
                    <a:pt x="704" y="1674"/>
                    <a:pt x="442" y="1624"/>
                    <a:pt x="258" y="1624"/>
                  </a:cubicBezTo>
                  <a:cubicBezTo>
                    <a:pt x="101" y="1624"/>
                    <a:pt x="1" y="1660"/>
                    <a:pt x="121" y="1780"/>
                  </a:cubicBezTo>
                  <a:cubicBezTo>
                    <a:pt x="256" y="1957"/>
                    <a:pt x="475" y="1999"/>
                    <a:pt x="694" y="2093"/>
                  </a:cubicBezTo>
                  <a:cubicBezTo>
                    <a:pt x="903" y="2218"/>
                    <a:pt x="1164" y="2301"/>
                    <a:pt x="1424" y="2395"/>
                  </a:cubicBezTo>
                  <a:cubicBezTo>
                    <a:pt x="1257" y="2437"/>
                    <a:pt x="1038" y="2437"/>
                    <a:pt x="819" y="2478"/>
                  </a:cubicBezTo>
                  <a:cubicBezTo>
                    <a:pt x="642" y="2520"/>
                    <a:pt x="434" y="2562"/>
                    <a:pt x="256" y="2697"/>
                  </a:cubicBezTo>
                  <a:lnTo>
                    <a:pt x="256" y="2739"/>
                  </a:lnTo>
                  <a:cubicBezTo>
                    <a:pt x="215" y="2781"/>
                    <a:pt x="298" y="2823"/>
                    <a:pt x="340" y="2823"/>
                  </a:cubicBezTo>
                  <a:cubicBezTo>
                    <a:pt x="600" y="2823"/>
                    <a:pt x="861" y="2823"/>
                    <a:pt x="1122" y="2875"/>
                  </a:cubicBezTo>
                  <a:cubicBezTo>
                    <a:pt x="1602" y="2916"/>
                    <a:pt x="1821" y="3177"/>
                    <a:pt x="2081" y="3480"/>
                  </a:cubicBezTo>
                  <a:cubicBezTo>
                    <a:pt x="2425" y="3824"/>
                    <a:pt x="2780" y="4178"/>
                    <a:pt x="3124" y="4439"/>
                  </a:cubicBezTo>
                  <a:lnTo>
                    <a:pt x="5210" y="2739"/>
                  </a:lnTo>
                  <a:cubicBezTo>
                    <a:pt x="4605" y="2478"/>
                    <a:pt x="3906" y="2259"/>
                    <a:pt x="3343" y="1874"/>
                  </a:cubicBezTo>
                  <a:cubicBezTo>
                    <a:pt x="2822" y="1436"/>
                    <a:pt x="2780" y="914"/>
                    <a:pt x="2561" y="309"/>
                  </a:cubicBezTo>
                  <a:cubicBezTo>
                    <a:pt x="2523" y="224"/>
                    <a:pt x="2476" y="0"/>
                    <a:pt x="2374" y="0"/>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14"/>
            <p:cNvSpPr/>
            <p:nvPr/>
          </p:nvSpPr>
          <p:spPr>
            <a:xfrm>
              <a:off x="4913450" y="3852625"/>
              <a:ext cx="153325" cy="293325"/>
            </a:xfrm>
            <a:custGeom>
              <a:avLst/>
              <a:gdLst/>
              <a:ahLst/>
              <a:cxnLst/>
              <a:rect l="l" t="t" r="r" b="b"/>
              <a:pathLst>
                <a:path w="6133" h="11733" extrusionOk="0">
                  <a:moveTo>
                    <a:pt x="3609" y="0"/>
                  </a:moveTo>
                  <a:lnTo>
                    <a:pt x="1304" y="1731"/>
                  </a:lnTo>
                  <a:cubicBezTo>
                    <a:pt x="1659" y="2566"/>
                    <a:pt x="2003" y="3390"/>
                    <a:pt x="2347" y="4213"/>
                  </a:cubicBezTo>
                  <a:cubicBezTo>
                    <a:pt x="2660" y="4912"/>
                    <a:pt x="3223" y="5736"/>
                    <a:pt x="2962" y="6518"/>
                  </a:cubicBezTo>
                  <a:cubicBezTo>
                    <a:pt x="2660" y="7467"/>
                    <a:pt x="2138" y="8249"/>
                    <a:pt x="1565" y="9084"/>
                  </a:cubicBezTo>
                  <a:cubicBezTo>
                    <a:pt x="1137" y="9688"/>
                    <a:pt x="574" y="10293"/>
                    <a:pt x="219" y="10992"/>
                  </a:cubicBezTo>
                  <a:cubicBezTo>
                    <a:pt x="0" y="11472"/>
                    <a:pt x="94" y="11732"/>
                    <a:pt x="657" y="11732"/>
                  </a:cubicBezTo>
                  <a:cubicBezTo>
                    <a:pt x="1919" y="11732"/>
                    <a:pt x="2827" y="11075"/>
                    <a:pt x="3703" y="10293"/>
                  </a:cubicBezTo>
                  <a:cubicBezTo>
                    <a:pt x="4610" y="9469"/>
                    <a:pt x="5350" y="8468"/>
                    <a:pt x="5830" y="7384"/>
                  </a:cubicBezTo>
                  <a:cubicBezTo>
                    <a:pt x="5955" y="7081"/>
                    <a:pt x="6091" y="6737"/>
                    <a:pt x="6132" y="6383"/>
                  </a:cubicBezTo>
                  <a:cubicBezTo>
                    <a:pt x="6132" y="5955"/>
                    <a:pt x="5997" y="5475"/>
                    <a:pt x="5913" y="5037"/>
                  </a:cubicBezTo>
                  <a:cubicBezTo>
                    <a:pt x="5392" y="3254"/>
                    <a:pt x="4526" y="1606"/>
                    <a:pt x="3609" y="0"/>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14"/>
            <p:cNvSpPr/>
            <p:nvPr/>
          </p:nvSpPr>
          <p:spPr>
            <a:xfrm>
              <a:off x="4946025" y="3853675"/>
              <a:ext cx="58700" cy="71700"/>
            </a:xfrm>
            <a:custGeom>
              <a:avLst/>
              <a:gdLst/>
              <a:ahLst/>
              <a:cxnLst/>
              <a:rect l="l" t="t" r="r" b="b"/>
              <a:pathLst>
                <a:path w="2348" h="2868" extrusionOk="0">
                  <a:moveTo>
                    <a:pt x="1" y="1689"/>
                  </a:moveTo>
                  <a:cubicBezTo>
                    <a:pt x="178" y="2086"/>
                    <a:pt x="314" y="2472"/>
                    <a:pt x="481" y="2868"/>
                  </a:cubicBezTo>
                  <a:cubicBezTo>
                    <a:pt x="314" y="2472"/>
                    <a:pt x="178" y="2086"/>
                    <a:pt x="1" y="1689"/>
                  </a:cubicBezTo>
                  <a:close/>
                  <a:moveTo>
                    <a:pt x="2347" y="42"/>
                  </a:moveTo>
                  <a:lnTo>
                    <a:pt x="2347" y="84"/>
                  </a:lnTo>
                  <a:lnTo>
                    <a:pt x="2347" y="42"/>
                  </a:lnTo>
                  <a:close/>
                  <a:moveTo>
                    <a:pt x="2306" y="0"/>
                  </a:moveTo>
                  <a:lnTo>
                    <a:pt x="2347" y="42"/>
                  </a:lnTo>
                  <a:lnTo>
                    <a:pt x="2306" y="0"/>
                  </a:lnTo>
                  <a:close/>
                  <a:moveTo>
                    <a:pt x="2306" y="0"/>
                  </a:moveTo>
                  <a:lnTo>
                    <a:pt x="2306" y="0"/>
                  </a:lnTo>
                  <a:close/>
                </a:path>
              </a:pathLst>
            </a:custGeom>
            <a:solidFill>
              <a:srgbClr val="F6E1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14"/>
            <p:cNvSpPr/>
            <p:nvPr/>
          </p:nvSpPr>
          <p:spPr>
            <a:xfrm>
              <a:off x="4946025" y="3852625"/>
              <a:ext cx="80600" cy="84750"/>
            </a:xfrm>
            <a:custGeom>
              <a:avLst/>
              <a:gdLst/>
              <a:ahLst/>
              <a:cxnLst/>
              <a:rect l="l" t="t" r="r" b="b"/>
              <a:pathLst>
                <a:path w="3224" h="3390" extrusionOk="0">
                  <a:moveTo>
                    <a:pt x="2306" y="0"/>
                  </a:moveTo>
                  <a:lnTo>
                    <a:pt x="1" y="1731"/>
                  </a:lnTo>
                  <a:cubicBezTo>
                    <a:pt x="178" y="2128"/>
                    <a:pt x="314" y="2514"/>
                    <a:pt x="481" y="2910"/>
                  </a:cubicBezTo>
                  <a:cubicBezTo>
                    <a:pt x="575" y="3035"/>
                    <a:pt x="616" y="3212"/>
                    <a:pt x="700" y="3390"/>
                  </a:cubicBezTo>
                  <a:cubicBezTo>
                    <a:pt x="1440" y="2993"/>
                    <a:pt x="2181" y="2566"/>
                    <a:pt x="2827" y="2044"/>
                  </a:cubicBezTo>
                  <a:cubicBezTo>
                    <a:pt x="2963" y="1909"/>
                    <a:pt x="3088" y="1825"/>
                    <a:pt x="3223" y="1690"/>
                  </a:cubicBezTo>
                  <a:cubicBezTo>
                    <a:pt x="2963" y="1168"/>
                    <a:pt x="2660" y="647"/>
                    <a:pt x="2347" y="126"/>
                  </a:cubicBezTo>
                  <a:lnTo>
                    <a:pt x="2347" y="84"/>
                  </a:lnTo>
                  <a:lnTo>
                    <a:pt x="2306" y="42"/>
                  </a:lnTo>
                  <a:lnTo>
                    <a:pt x="2306" y="0"/>
                  </a:lnTo>
                  <a:close/>
                </a:path>
              </a:pathLst>
            </a:custGeom>
            <a:solidFill>
              <a:srgbClr val="DA8B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14"/>
            <p:cNvSpPr/>
            <p:nvPr/>
          </p:nvSpPr>
          <p:spPr>
            <a:xfrm>
              <a:off x="4654050" y="4686900"/>
              <a:ext cx="141050" cy="90300"/>
            </a:xfrm>
            <a:custGeom>
              <a:avLst/>
              <a:gdLst/>
              <a:ahLst/>
              <a:cxnLst/>
              <a:rect l="l" t="t" r="r" b="b"/>
              <a:pathLst>
                <a:path w="5642" h="3612" extrusionOk="0">
                  <a:moveTo>
                    <a:pt x="5339" y="0"/>
                  </a:moveTo>
                  <a:lnTo>
                    <a:pt x="4036" y="386"/>
                  </a:lnTo>
                  <a:lnTo>
                    <a:pt x="4036" y="1210"/>
                  </a:lnTo>
                  <a:cubicBezTo>
                    <a:pt x="3994" y="1262"/>
                    <a:pt x="3994" y="1346"/>
                    <a:pt x="3994" y="1387"/>
                  </a:cubicBezTo>
                  <a:cubicBezTo>
                    <a:pt x="3953" y="1429"/>
                    <a:pt x="3911" y="1429"/>
                    <a:pt x="3859" y="1471"/>
                  </a:cubicBezTo>
                  <a:cubicBezTo>
                    <a:pt x="3170" y="1732"/>
                    <a:pt x="2430" y="1867"/>
                    <a:pt x="1731" y="2128"/>
                  </a:cubicBezTo>
                  <a:cubicBezTo>
                    <a:pt x="1043" y="2347"/>
                    <a:pt x="344" y="2774"/>
                    <a:pt x="0" y="3390"/>
                  </a:cubicBezTo>
                  <a:cubicBezTo>
                    <a:pt x="858" y="3536"/>
                    <a:pt x="1728" y="3611"/>
                    <a:pt x="2599" y="3611"/>
                  </a:cubicBezTo>
                  <a:cubicBezTo>
                    <a:pt x="3529" y="3611"/>
                    <a:pt x="4461" y="3526"/>
                    <a:pt x="5381" y="3348"/>
                  </a:cubicBezTo>
                  <a:cubicBezTo>
                    <a:pt x="5423" y="3348"/>
                    <a:pt x="5475" y="3348"/>
                    <a:pt x="5517" y="3296"/>
                  </a:cubicBezTo>
                  <a:cubicBezTo>
                    <a:pt x="5642" y="3212"/>
                    <a:pt x="5642" y="3087"/>
                    <a:pt x="5642" y="2952"/>
                  </a:cubicBezTo>
                  <a:cubicBezTo>
                    <a:pt x="5558" y="1951"/>
                    <a:pt x="5475" y="1002"/>
                    <a:pt x="5339" y="0"/>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14"/>
            <p:cNvSpPr/>
            <p:nvPr/>
          </p:nvSpPr>
          <p:spPr>
            <a:xfrm>
              <a:off x="4921275" y="4686900"/>
              <a:ext cx="142100" cy="90300"/>
            </a:xfrm>
            <a:custGeom>
              <a:avLst/>
              <a:gdLst/>
              <a:ahLst/>
              <a:cxnLst/>
              <a:rect l="l" t="t" r="r" b="b"/>
              <a:pathLst>
                <a:path w="5684" h="3612" extrusionOk="0">
                  <a:moveTo>
                    <a:pt x="303" y="0"/>
                  </a:moveTo>
                  <a:cubicBezTo>
                    <a:pt x="209" y="1002"/>
                    <a:pt x="84" y="1951"/>
                    <a:pt x="42" y="2952"/>
                  </a:cubicBezTo>
                  <a:cubicBezTo>
                    <a:pt x="0" y="3087"/>
                    <a:pt x="0" y="3212"/>
                    <a:pt x="125" y="3296"/>
                  </a:cubicBezTo>
                  <a:cubicBezTo>
                    <a:pt x="167" y="3348"/>
                    <a:pt x="209" y="3348"/>
                    <a:pt x="303" y="3348"/>
                  </a:cubicBezTo>
                  <a:cubicBezTo>
                    <a:pt x="1196" y="3526"/>
                    <a:pt x="2129" y="3611"/>
                    <a:pt x="3066" y="3611"/>
                  </a:cubicBezTo>
                  <a:cubicBezTo>
                    <a:pt x="3944" y="3611"/>
                    <a:pt x="4826" y="3536"/>
                    <a:pt x="5684" y="3390"/>
                  </a:cubicBezTo>
                  <a:cubicBezTo>
                    <a:pt x="5298" y="2774"/>
                    <a:pt x="4599" y="2347"/>
                    <a:pt x="3911" y="2128"/>
                  </a:cubicBezTo>
                  <a:cubicBezTo>
                    <a:pt x="3212" y="1867"/>
                    <a:pt x="2472" y="1732"/>
                    <a:pt x="1825" y="1471"/>
                  </a:cubicBezTo>
                  <a:cubicBezTo>
                    <a:pt x="1731" y="1429"/>
                    <a:pt x="1690" y="1429"/>
                    <a:pt x="1690" y="1387"/>
                  </a:cubicBezTo>
                  <a:cubicBezTo>
                    <a:pt x="1648" y="1346"/>
                    <a:pt x="1648" y="1262"/>
                    <a:pt x="1648" y="1210"/>
                  </a:cubicBezTo>
                  <a:lnTo>
                    <a:pt x="1648" y="386"/>
                  </a:lnTo>
                  <a:lnTo>
                    <a:pt x="303" y="0"/>
                  </a:ln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14"/>
            <p:cNvSpPr/>
            <p:nvPr/>
          </p:nvSpPr>
          <p:spPr>
            <a:xfrm>
              <a:off x="4654050" y="4729125"/>
              <a:ext cx="141050" cy="48075"/>
            </a:xfrm>
            <a:custGeom>
              <a:avLst/>
              <a:gdLst/>
              <a:ahLst/>
              <a:cxnLst/>
              <a:rect l="l" t="t" r="r" b="b"/>
              <a:pathLst>
                <a:path w="5642" h="1923" extrusionOk="0">
                  <a:moveTo>
                    <a:pt x="5517" y="1"/>
                  </a:moveTo>
                  <a:cubicBezTo>
                    <a:pt x="5214" y="178"/>
                    <a:pt x="4901" y="439"/>
                    <a:pt x="4776" y="741"/>
                  </a:cubicBezTo>
                  <a:cubicBezTo>
                    <a:pt x="4172" y="355"/>
                    <a:pt x="3473" y="136"/>
                    <a:pt x="2774" y="95"/>
                  </a:cubicBezTo>
                  <a:cubicBezTo>
                    <a:pt x="2430" y="220"/>
                    <a:pt x="2086" y="303"/>
                    <a:pt x="1731" y="439"/>
                  </a:cubicBezTo>
                  <a:cubicBezTo>
                    <a:pt x="1043" y="658"/>
                    <a:pt x="344" y="1085"/>
                    <a:pt x="0" y="1701"/>
                  </a:cubicBezTo>
                  <a:cubicBezTo>
                    <a:pt x="858" y="1847"/>
                    <a:pt x="1728" y="1922"/>
                    <a:pt x="2599" y="1922"/>
                  </a:cubicBezTo>
                  <a:cubicBezTo>
                    <a:pt x="3529" y="1922"/>
                    <a:pt x="4461" y="1837"/>
                    <a:pt x="5381" y="1659"/>
                  </a:cubicBezTo>
                  <a:cubicBezTo>
                    <a:pt x="5423" y="1659"/>
                    <a:pt x="5475" y="1659"/>
                    <a:pt x="5517" y="1607"/>
                  </a:cubicBezTo>
                  <a:cubicBezTo>
                    <a:pt x="5642" y="1523"/>
                    <a:pt x="5642" y="1398"/>
                    <a:pt x="5642" y="1263"/>
                  </a:cubicBezTo>
                  <a:cubicBezTo>
                    <a:pt x="5600" y="825"/>
                    <a:pt x="5558" y="439"/>
                    <a:pt x="5517" y="1"/>
                  </a:cubicBezTo>
                  <a:close/>
                </a:path>
              </a:pathLst>
            </a:custGeom>
            <a:solidFill>
              <a:srgbClr val="7C4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14"/>
            <p:cNvSpPr/>
            <p:nvPr/>
          </p:nvSpPr>
          <p:spPr>
            <a:xfrm>
              <a:off x="4921275" y="4729125"/>
              <a:ext cx="142100" cy="48075"/>
            </a:xfrm>
            <a:custGeom>
              <a:avLst/>
              <a:gdLst/>
              <a:ahLst/>
              <a:cxnLst/>
              <a:rect l="l" t="t" r="r" b="b"/>
              <a:pathLst>
                <a:path w="5684" h="1923" extrusionOk="0">
                  <a:moveTo>
                    <a:pt x="125" y="1"/>
                  </a:moveTo>
                  <a:cubicBezTo>
                    <a:pt x="84" y="439"/>
                    <a:pt x="42" y="825"/>
                    <a:pt x="42" y="1263"/>
                  </a:cubicBezTo>
                  <a:cubicBezTo>
                    <a:pt x="0" y="1398"/>
                    <a:pt x="0" y="1523"/>
                    <a:pt x="125" y="1607"/>
                  </a:cubicBezTo>
                  <a:cubicBezTo>
                    <a:pt x="167" y="1659"/>
                    <a:pt x="209" y="1659"/>
                    <a:pt x="303" y="1659"/>
                  </a:cubicBezTo>
                  <a:cubicBezTo>
                    <a:pt x="1196" y="1837"/>
                    <a:pt x="2129" y="1922"/>
                    <a:pt x="3066" y="1922"/>
                  </a:cubicBezTo>
                  <a:cubicBezTo>
                    <a:pt x="3944" y="1922"/>
                    <a:pt x="4826" y="1847"/>
                    <a:pt x="5684" y="1701"/>
                  </a:cubicBezTo>
                  <a:cubicBezTo>
                    <a:pt x="5298" y="1085"/>
                    <a:pt x="4599" y="658"/>
                    <a:pt x="3911" y="439"/>
                  </a:cubicBezTo>
                  <a:cubicBezTo>
                    <a:pt x="3598" y="303"/>
                    <a:pt x="3212" y="220"/>
                    <a:pt x="2868" y="95"/>
                  </a:cubicBezTo>
                  <a:cubicBezTo>
                    <a:pt x="2169" y="136"/>
                    <a:pt x="1471" y="355"/>
                    <a:pt x="908" y="741"/>
                  </a:cubicBezTo>
                  <a:cubicBezTo>
                    <a:pt x="730" y="439"/>
                    <a:pt x="470" y="178"/>
                    <a:pt x="125" y="1"/>
                  </a:cubicBezTo>
                  <a:close/>
                </a:path>
              </a:pathLst>
            </a:custGeom>
            <a:solidFill>
              <a:srgbClr val="7C4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14"/>
            <p:cNvSpPr/>
            <p:nvPr/>
          </p:nvSpPr>
          <p:spPr>
            <a:xfrm>
              <a:off x="4726775" y="4058850"/>
              <a:ext cx="243275" cy="647625"/>
            </a:xfrm>
            <a:custGeom>
              <a:avLst/>
              <a:gdLst/>
              <a:ahLst/>
              <a:cxnLst/>
              <a:rect l="l" t="t" r="r" b="b"/>
              <a:pathLst>
                <a:path w="9731" h="25905" extrusionOk="0">
                  <a:moveTo>
                    <a:pt x="9553" y="0"/>
                  </a:moveTo>
                  <a:lnTo>
                    <a:pt x="1" y="699"/>
                  </a:lnTo>
                  <a:lnTo>
                    <a:pt x="606" y="25905"/>
                  </a:lnTo>
                  <a:lnTo>
                    <a:pt x="2952" y="25905"/>
                  </a:lnTo>
                  <a:lnTo>
                    <a:pt x="4214" y="3306"/>
                  </a:lnTo>
                  <a:lnTo>
                    <a:pt x="5257" y="3306"/>
                  </a:lnTo>
                  <a:lnTo>
                    <a:pt x="7686" y="25905"/>
                  </a:lnTo>
                  <a:lnTo>
                    <a:pt x="9730" y="25905"/>
                  </a:lnTo>
                  <a:lnTo>
                    <a:pt x="9553" y="0"/>
                  </a:lnTo>
                  <a:close/>
                </a:path>
              </a:pathLst>
            </a:custGeom>
            <a:solidFill>
              <a:srgbClr val="2854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14"/>
            <p:cNvSpPr/>
            <p:nvPr/>
          </p:nvSpPr>
          <p:spPr>
            <a:xfrm>
              <a:off x="4965600" y="4060150"/>
              <a:ext cx="25" cy="59725"/>
            </a:xfrm>
            <a:custGeom>
              <a:avLst/>
              <a:gdLst/>
              <a:ahLst/>
              <a:cxnLst/>
              <a:rect l="l" t="t" r="r" b="b"/>
              <a:pathLst>
                <a:path w="1" h="2389" extrusionOk="0">
                  <a:moveTo>
                    <a:pt x="0" y="0"/>
                  </a:moveTo>
                  <a:lnTo>
                    <a:pt x="0" y="0"/>
                  </a:lnTo>
                  <a:lnTo>
                    <a:pt x="0" y="2389"/>
                  </a:lnTo>
                  <a:lnTo>
                    <a:pt x="0" y="2389"/>
                  </a:lnTo>
                  <a:close/>
                </a:path>
              </a:pathLst>
            </a:custGeom>
            <a:solidFill>
              <a:srgbClr val="CF94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14"/>
            <p:cNvSpPr/>
            <p:nvPr/>
          </p:nvSpPr>
          <p:spPr>
            <a:xfrm>
              <a:off x="4726775" y="4058850"/>
              <a:ext cx="238850" cy="73025"/>
            </a:xfrm>
            <a:custGeom>
              <a:avLst/>
              <a:gdLst/>
              <a:ahLst/>
              <a:cxnLst/>
              <a:rect l="l" t="t" r="r" b="b"/>
              <a:pathLst>
                <a:path w="9554" h="2921" extrusionOk="0">
                  <a:moveTo>
                    <a:pt x="9553" y="0"/>
                  </a:moveTo>
                  <a:lnTo>
                    <a:pt x="1" y="699"/>
                  </a:lnTo>
                  <a:lnTo>
                    <a:pt x="42" y="2003"/>
                  </a:lnTo>
                  <a:cubicBezTo>
                    <a:pt x="522" y="2180"/>
                    <a:pt x="1002" y="2347"/>
                    <a:pt x="1471" y="2482"/>
                  </a:cubicBezTo>
                  <a:cubicBezTo>
                    <a:pt x="2827" y="2785"/>
                    <a:pt x="4255" y="2920"/>
                    <a:pt x="5601" y="2920"/>
                  </a:cubicBezTo>
                  <a:lnTo>
                    <a:pt x="5820" y="2920"/>
                  </a:lnTo>
                  <a:cubicBezTo>
                    <a:pt x="7082" y="2920"/>
                    <a:pt x="8385" y="2826"/>
                    <a:pt x="9553" y="2441"/>
                  </a:cubicBezTo>
                  <a:lnTo>
                    <a:pt x="9553" y="52"/>
                  </a:lnTo>
                  <a:lnTo>
                    <a:pt x="9553" y="0"/>
                  </a:lnTo>
                  <a:close/>
                </a:path>
              </a:pathLst>
            </a:custGeom>
            <a:solidFill>
              <a:srgbClr val="254F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14"/>
            <p:cNvSpPr/>
            <p:nvPr/>
          </p:nvSpPr>
          <p:spPr>
            <a:xfrm>
              <a:off x="4673600" y="3440125"/>
              <a:ext cx="346500" cy="394000"/>
            </a:xfrm>
            <a:custGeom>
              <a:avLst/>
              <a:gdLst/>
              <a:ahLst/>
              <a:cxnLst/>
              <a:rect l="l" t="t" r="r" b="b"/>
              <a:pathLst>
                <a:path w="13860" h="15760" extrusionOk="0">
                  <a:moveTo>
                    <a:pt x="7677" y="1"/>
                  </a:moveTo>
                  <a:cubicBezTo>
                    <a:pt x="7435" y="1"/>
                    <a:pt x="7191" y="14"/>
                    <a:pt x="6946" y="34"/>
                  </a:cubicBezTo>
                  <a:cubicBezTo>
                    <a:pt x="6560" y="34"/>
                    <a:pt x="6205" y="76"/>
                    <a:pt x="5861" y="159"/>
                  </a:cubicBezTo>
                  <a:cubicBezTo>
                    <a:pt x="3817" y="639"/>
                    <a:pt x="1825" y="1807"/>
                    <a:pt x="1909" y="4247"/>
                  </a:cubicBezTo>
                  <a:cubicBezTo>
                    <a:pt x="1909" y="5154"/>
                    <a:pt x="2169" y="6030"/>
                    <a:pt x="2034" y="6937"/>
                  </a:cubicBezTo>
                  <a:cubicBezTo>
                    <a:pt x="1909" y="7803"/>
                    <a:pt x="1252" y="8502"/>
                    <a:pt x="866" y="9284"/>
                  </a:cubicBezTo>
                  <a:cubicBezTo>
                    <a:pt x="0" y="11067"/>
                    <a:pt x="303" y="13330"/>
                    <a:pt x="1565" y="14801"/>
                  </a:cubicBezTo>
                  <a:cubicBezTo>
                    <a:pt x="1950" y="15239"/>
                    <a:pt x="2430" y="15624"/>
                    <a:pt x="2952" y="15760"/>
                  </a:cubicBezTo>
                  <a:lnTo>
                    <a:pt x="10596" y="15458"/>
                  </a:lnTo>
                  <a:cubicBezTo>
                    <a:pt x="10678" y="15468"/>
                    <a:pt x="10760" y="15473"/>
                    <a:pt x="10841" y="15473"/>
                  </a:cubicBezTo>
                  <a:cubicBezTo>
                    <a:pt x="11412" y="15473"/>
                    <a:pt x="11959" y="15225"/>
                    <a:pt x="12379" y="14842"/>
                  </a:cubicBezTo>
                  <a:cubicBezTo>
                    <a:pt x="12859" y="14415"/>
                    <a:pt x="13161" y="13799"/>
                    <a:pt x="13380" y="13153"/>
                  </a:cubicBezTo>
                  <a:cubicBezTo>
                    <a:pt x="13860" y="11766"/>
                    <a:pt x="13818" y="10149"/>
                    <a:pt x="13244" y="8762"/>
                  </a:cubicBezTo>
                  <a:cubicBezTo>
                    <a:pt x="12640" y="7115"/>
                    <a:pt x="12859" y="5373"/>
                    <a:pt x="12598" y="3684"/>
                  </a:cubicBezTo>
                  <a:cubicBezTo>
                    <a:pt x="12514" y="2943"/>
                    <a:pt x="12295" y="2203"/>
                    <a:pt x="11816" y="1640"/>
                  </a:cubicBezTo>
                  <a:cubicBezTo>
                    <a:pt x="11555" y="1285"/>
                    <a:pt x="11294" y="1077"/>
                    <a:pt x="10815" y="1025"/>
                  </a:cubicBezTo>
                  <a:lnTo>
                    <a:pt x="10554" y="1025"/>
                  </a:lnTo>
                  <a:cubicBezTo>
                    <a:pt x="10465" y="1051"/>
                    <a:pt x="10369" y="1064"/>
                    <a:pt x="10288" y="1064"/>
                  </a:cubicBezTo>
                  <a:cubicBezTo>
                    <a:pt x="10207" y="1064"/>
                    <a:pt x="10142" y="1051"/>
                    <a:pt x="10116" y="1025"/>
                  </a:cubicBezTo>
                  <a:cubicBezTo>
                    <a:pt x="9463" y="199"/>
                    <a:pt x="8595" y="1"/>
                    <a:pt x="7677" y="1"/>
                  </a:cubicBezTo>
                  <a:close/>
                </a:path>
              </a:pathLst>
            </a:custGeom>
            <a:solidFill>
              <a:srgbClr val="7C4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14"/>
            <p:cNvSpPr/>
            <p:nvPr/>
          </p:nvSpPr>
          <p:spPr>
            <a:xfrm>
              <a:off x="4781000" y="3709675"/>
              <a:ext cx="137950" cy="88850"/>
            </a:xfrm>
            <a:custGeom>
              <a:avLst/>
              <a:gdLst/>
              <a:ahLst/>
              <a:cxnLst/>
              <a:rect l="l" t="t" r="r" b="b"/>
              <a:pathLst>
                <a:path w="5518" h="3554" extrusionOk="0">
                  <a:moveTo>
                    <a:pt x="2640" y="1"/>
                  </a:moveTo>
                  <a:cubicBezTo>
                    <a:pt x="2067" y="1"/>
                    <a:pt x="1476" y="75"/>
                    <a:pt x="1044" y="410"/>
                  </a:cubicBezTo>
                  <a:cubicBezTo>
                    <a:pt x="220" y="1067"/>
                    <a:pt x="1" y="2068"/>
                    <a:pt x="303" y="3070"/>
                  </a:cubicBezTo>
                  <a:cubicBezTo>
                    <a:pt x="319" y="3133"/>
                    <a:pt x="366" y="3160"/>
                    <a:pt x="416" y="3160"/>
                  </a:cubicBezTo>
                  <a:cubicBezTo>
                    <a:pt x="499" y="3160"/>
                    <a:pt x="590" y="3086"/>
                    <a:pt x="564" y="2976"/>
                  </a:cubicBezTo>
                  <a:cubicBezTo>
                    <a:pt x="303" y="2152"/>
                    <a:pt x="480" y="1328"/>
                    <a:pt x="1085" y="723"/>
                  </a:cubicBezTo>
                  <a:cubicBezTo>
                    <a:pt x="1530" y="315"/>
                    <a:pt x="2133" y="284"/>
                    <a:pt x="2708" y="284"/>
                  </a:cubicBezTo>
                  <a:cubicBezTo>
                    <a:pt x="2808" y="284"/>
                    <a:pt x="2907" y="285"/>
                    <a:pt x="3004" y="285"/>
                  </a:cubicBezTo>
                  <a:cubicBezTo>
                    <a:pt x="3609" y="285"/>
                    <a:pt x="4308" y="327"/>
                    <a:pt x="4735" y="765"/>
                  </a:cubicBezTo>
                  <a:cubicBezTo>
                    <a:pt x="5392" y="1411"/>
                    <a:pt x="5090" y="2715"/>
                    <a:pt x="4610" y="3372"/>
                  </a:cubicBezTo>
                  <a:cubicBezTo>
                    <a:pt x="4544" y="3460"/>
                    <a:pt x="4633" y="3554"/>
                    <a:pt x="4739" y="3554"/>
                  </a:cubicBezTo>
                  <a:cubicBezTo>
                    <a:pt x="4784" y="3554"/>
                    <a:pt x="4831" y="3537"/>
                    <a:pt x="4871" y="3497"/>
                  </a:cubicBezTo>
                  <a:cubicBezTo>
                    <a:pt x="5392" y="2715"/>
                    <a:pt x="5517" y="1714"/>
                    <a:pt x="5132" y="848"/>
                  </a:cubicBezTo>
                  <a:cubicBezTo>
                    <a:pt x="4829" y="150"/>
                    <a:pt x="3953" y="66"/>
                    <a:pt x="3307" y="24"/>
                  </a:cubicBezTo>
                  <a:cubicBezTo>
                    <a:pt x="3095" y="13"/>
                    <a:pt x="2869" y="1"/>
                    <a:pt x="2640" y="1"/>
                  </a:cubicBezTo>
                  <a:close/>
                </a:path>
              </a:pathLst>
            </a:custGeom>
            <a:solidFill>
              <a:srgbClr val="363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14"/>
            <p:cNvSpPr/>
            <p:nvPr/>
          </p:nvSpPr>
          <p:spPr>
            <a:xfrm>
              <a:off x="4747375" y="3678725"/>
              <a:ext cx="218250" cy="138550"/>
            </a:xfrm>
            <a:custGeom>
              <a:avLst/>
              <a:gdLst/>
              <a:ahLst/>
              <a:cxnLst/>
              <a:rect l="l" t="t" r="r" b="b"/>
              <a:pathLst>
                <a:path w="8730" h="5542" extrusionOk="0">
                  <a:moveTo>
                    <a:pt x="3431" y="1"/>
                  </a:moveTo>
                  <a:cubicBezTo>
                    <a:pt x="3431" y="741"/>
                    <a:pt x="3390" y="1481"/>
                    <a:pt x="3390" y="2264"/>
                  </a:cubicBezTo>
                  <a:cubicBezTo>
                    <a:pt x="3185" y="2233"/>
                    <a:pt x="2980" y="2218"/>
                    <a:pt x="2775" y="2218"/>
                  </a:cubicBezTo>
                  <a:cubicBezTo>
                    <a:pt x="1801" y="2218"/>
                    <a:pt x="850" y="2559"/>
                    <a:pt x="126" y="3171"/>
                  </a:cubicBezTo>
                  <a:cubicBezTo>
                    <a:pt x="84" y="3171"/>
                    <a:pt x="42" y="3213"/>
                    <a:pt x="1" y="3306"/>
                  </a:cubicBezTo>
                  <a:cubicBezTo>
                    <a:pt x="1" y="3348"/>
                    <a:pt x="42" y="3390"/>
                    <a:pt x="42" y="3432"/>
                  </a:cubicBezTo>
                  <a:cubicBezTo>
                    <a:pt x="220" y="3828"/>
                    <a:pt x="564" y="4089"/>
                    <a:pt x="960" y="4308"/>
                  </a:cubicBezTo>
                  <a:cubicBezTo>
                    <a:pt x="1951" y="4871"/>
                    <a:pt x="3171" y="5131"/>
                    <a:pt x="4297" y="5392"/>
                  </a:cubicBezTo>
                  <a:cubicBezTo>
                    <a:pt x="4688" y="5489"/>
                    <a:pt x="5146" y="5541"/>
                    <a:pt x="5622" y="5541"/>
                  </a:cubicBezTo>
                  <a:cubicBezTo>
                    <a:pt x="6630" y="5541"/>
                    <a:pt x="7718" y="5308"/>
                    <a:pt x="8427" y="4777"/>
                  </a:cubicBezTo>
                  <a:cubicBezTo>
                    <a:pt x="8521" y="4735"/>
                    <a:pt x="8604" y="4693"/>
                    <a:pt x="8646" y="4568"/>
                  </a:cubicBezTo>
                  <a:cubicBezTo>
                    <a:pt x="8729" y="4433"/>
                    <a:pt x="8687" y="4308"/>
                    <a:pt x="8646" y="4172"/>
                  </a:cubicBezTo>
                  <a:cubicBezTo>
                    <a:pt x="8562" y="3911"/>
                    <a:pt x="8521" y="3651"/>
                    <a:pt x="8343" y="3390"/>
                  </a:cubicBezTo>
                  <a:cubicBezTo>
                    <a:pt x="8041" y="3004"/>
                    <a:pt x="7519" y="2827"/>
                    <a:pt x="6998" y="2691"/>
                  </a:cubicBezTo>
                  <a:cubicBezTo>
                    <a:pt x="6518" y="2566"/>
                    <a:pt x="5997" y="2430"/>
                    <a:pt x="5517" y="2305"/>
                  </a:cubicBezTo>
                  <a:lnTo>
                    <a:pt x="5517" y="84"/>
                  </a:lnTo>
                  <a:cubicBezTo>
                    <a:pt x="4818" y="42"/>
                    <a:pt x="4130" y="42"/>
                    <a:pt x="3431" y="1"/>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14"/>
            <p:cNvSpPr/>
            <p:nvPr/>
          </p:nvSpPr>
          <p:spPr>
            <a:xfrm>
              <a:off x="4726775" y="3573200"/>
              <a:ext cx="33650" cy="64350"/>
            </a:xfrm>
            <a:custGeom>
              <a:avLst/>
              <a:gdLst/>
              <a:ahLst/>
              <a:cxnLst/>
              <a:rect l="l" t="t" r="r" b="b"/>
              <a:pathLst>
                <a:path w="1346" h="2574" extrusionOk="0">
                  <a:moveTo>
                    <a:pt x="826" y="1"/>
                  </a:moveTo>
                  <a:cubicBezTo>
                    <a:pt x="796" y="1"/>
                    <a:pt x="768" y="3"/>
                    <a:pt x="741" y="9"/>
                  </a:cubicBezTo>
                  <a:cubicBezTo>
                    <a:pt x="480" y="9"/>
                    <a:pt x="261" y="228"/>
                    <a:pt x="126" y="447"/>
                  </a:cubicBezTo>
                  <a:cubicBezTo>
                    <a:pt x="42" y="655"/>
                    <a:pt x="1" y="916"/>
                    <a:pt x="42" y="1135"/>
                  </a:cubicBezTo>
                  <a:cubicBezTo>
                    <a:pt x="126" y="1833"/>
                    <a:pt x="647" y="2438"/>
                    <a:pt x="1304" y="2574"/>
                  </a:cubicBezTo>
                  <a:lnTo>
                    <a:pt x="1346" y="311"/>
                  </a:lnTo>
                  <a:cubicBezTo>
                    <a:pt x="1273" y="120"/>
                    <a:pt x="1026" y="1"/>
                    <a:pt x="826" y="1"/>
                  </a:cubicBezTo>
                  <a:close/>
                </a:path>
              </a:pathLst>
            </a:custGeom>
            <a:solidFill>
              <a:srgbClr val="D3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14"/>
            <p:cNvSpPr/>
            <p:nvPr/>
          </p:nvSpPr>
          <p:spPr>
            <a:xfrm>
              <a:off x="4734350" y="3587475"/>
              <a:ext cx="19575" cy="41225"/>
            </a:xfrm>
            <a:custGeom>
              <a:avLst/>
              <a:gdLst/>
              <a:ahLst/>
              <a:cxnLst/>
              <a:rect l="l" t="t" r="r" b="b"/>
              <a:pathLst>
                <a:path w="783" h="1649" extrusionOk="0">
                  <a:moveTo>
                    <a:pt x="84" y="1"/>
                  </a:moveTo>
                  <a:lnTo>
                    <a:pt x="42" y="42"/>
                  </a:lnTo>
                  <a:cubicBezTo>
                    <a:pt x="0" y="220"/>
                    <a:pt x="0" y="439"/>
                    <a:pt x="42" y="605"/>
                  </a:cubicBezTo>
                  <a:cubicBezTo>
                    <a:pt x="42" y="824"/>
                    <a:pt x="125" y="1043"/>
                    <a:pt x="261" y="1221"/>
                  </a:cubicBezTo>
                  <a:cubicBezTo>
                    <a:pt x="344" y="1388"/>
                    <a:pt x="522" y="1565"/>
                    <a:pt x="741" y="1648"/>
                  </a:cubicBezTo>
                  <a:lnTo>
                    <a:pt x="782" y="1648"/>
                  </a:lnTo>
                  <a:cubicBezTo>
                    <a:pt x="741" y="1304"/>
                    <a:pt x="741" y="918"/>
                    <a:pt x="741" y="522"/>
                  </a:cubicBezTo>
                  <a:cubicBezTo>
                    <a:pt x="741" y="522"/>
                    <a:pt x="741" y="480"/>
                    <a:pt x="699" y="480"/>
                  </a:cubicBezTo>
                  <a:cubicBezTo>
                    <a:pt x="647" y="345"/>
                    <a:pt x="522" y="261"/>
                    <a:pt x="438" y="178"/>
                  </a:cubicBezTo>
                  <a:lnTo>
                    <a:pt x="438" y="136"/>
                  </a:lnTo>
                  <a:cubicBezTo>
                    <a:pt x="344" y="42"/>
                    <a:pt x="261" y="42"/>
                    <a:pt x="125" y="1"/>
                  </a:cubicBezTo>
                  <a:close/>
                </a:path>
              </a:pathLst>
            </a:custGeom>
            <a:solidFill>
              <a:srgbClr val="CC7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14"/>
            <p:cNvSpPr/>
            <p:nvPr/>
          </p:nvSpPr>
          <p:spPr>
            <a:xfrm>
              <a:off x="4832100" y="3696200"/>
              <a:ext cx="25" cy="14100"/>
            </a:xfrm>
            <a:custGeom>
              <a:avLst/>
              <a:gdLst/>
              <a:ahLst/>
              <a:cxnLst/>
              <a:rect l="l" t="t" r="r" b="b"/>
              <a:pathLst>
                <a:path w="1" h="564" extrusionOk="0">
                  <a:moveTo>
                    <a:pt x="1" y="0"/>
                  </a:moveTo>
                  <a:lnTo>
                    <a:pt x="1" y="563"/>
                  </a:lnTo>
                  <a:lnTo>
                    <a:pt x="1" y="563"/>
                  </a:lnTo>
                  <a:lnTo>
                    <a:pt x="1" y="0"/>
                  </a:lnTo>
                  <a:close/>
                </a:path>
              </a:pathLst>
            </a:custGeom>
            <a:solidFill>
              <a:srgbClr val="7840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14"/>
            <p:cNvSpPr/>
            <p:nvPr/>
          </p:nvSpPr>
          <p:spPr>
            <a:xfrm>
              <a:off x="4832100" y="3710275"/>
              <a:ext cx="25" cy="6550"/>
            </a:xfrm>
            <a:custGeom>
              <a:avLst/>
              <a:gdLst/>
              <a:ahLst/>
              <a:cxnLst/>
              <a:rect l="l" t="t" r="r" b="b"/>
              <a:pathLst>
                <a:path w="1" h="262" extrusionOk="0">
                  <a:moveTo>
                    <a:pt x="1" y="0"/>
                  </a:moveTo>
                  <a:lnTo>
                    <a:pt x="1" y="0"/>
                  </a:lnTo>
                  <a:lnTo>
                    <a:pt x="1" y="261"/>
                  </a:lnTo>
                  <a:lnTo>
                    <a:pt x="1" y="261"/>
                  </a:lnTo>
                  <a:close/>
                </a:path>
              </a:pathLst>
            </a:custGeom>
            <a:solidFill>
              <a:srgbClr val="3437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14"/>
            <p:cNvSpPr/>
            <p:nvPr/>
          </p:nvSpPr>
          <p:spPr>
            <a:xfrm>
              <a:off x="4832100" y="3695150"/>
              <a:ext cx="53225" cy="22700"/>
            </a:xfrm>
            <a:custGeom>
              <a:avLst/>
              <a:gdLst/>
              <a:ahLst/>
              <a:cxnLst/>
              <a:rect l="l" t="t" r="r" b="b"/>
              <a:pathLst>
                <a:path w="2129" h="908" extrusionOk="0">
                  <a:moveTo>
                    <a:pt x="2128" y="1"/>
                  </a:moveTo>
                  <a:cubicBezTo>
                    <a:pt x="1742" y="42"/>
                    <a:pt x="1388" y="84"/>
                    <a:pt x="1002" y="84"/>
                  </a:cubicBezTo>
                  <a:cubicBezTo>
                    <a:pt x="647" y="84"/>
                    <a:pt x="345" y="84"/>
                    <a:pt x="1" y="42"/>
                  </a:cubicBezTo>
                  <a:lnTo>
                    <a:pt x="1" y="605"/>
                  </a:lnTo>
                  <a:lnTo>
                    <a:pt x="1" y="866"/>
                  </a:lnTo>
                  <a:cubicBezTo>
                    <a:pt x="126" y="908"/>
                    <a:pt x="303" y="908"/>
                    <a:pt x="439" y="908"/>
                  </a:cubicBezTo>
                  <a:cubicBezTo>
                    <a:pt x="1002" y="908"/>
                    <a:pt x="1565" y="824"/>
                    <a:pt x="2128" y="647"/>
                  </a:cubicBezTo>
                  <a:lnTo>
                    <a:pt x="2128" y="1"/>
                  </a:lnTo>
                  <a:close/>
                </a:path>
              </a:pathLst>
            </a:custGeom>
            <a:solidFill>
              <a:srgbClr val="DA8B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14"/>
            <p:cNvSpPr/>
            <p:nvPr/>
          </p:nvSpPr>
          <p:spPr>
            <a:xfrm>
              <a:off x="4737475" y="3587075"/>
              <a:ext cx="21925" cy="37450"/>
            </a:xfrm>
            <a:custGeom>
              <a:avLst/>
              <a:gdLst/>
              <a:ahLst/>
              <a:cxnLst/>
              <a:rect l="l" t="t" r="r" b="b"/>
              <a:pathLst>
                <a:path w="877" h="1498" extrusionOk="0">
                  <a:moveTo>
                    <a:pt x="19" y="0"/>
                  </a:moveTo>
                  <a:cubicBezTo>
                    <a:pt x="7" y="0"/>
                    <a:pt x="0" y="5"/>
                    <a:pt x="0" y="17"/>
                  </a:cubicBezTo>
                  <a:cubicBezTo>
                    <a:pt x="0" y="17"/>
                    <a:pt x="94" y="58"/>
                    <a:pt x="178" y="194"/>
                  </a:cubicBezTo>
                  <a:cubicBezTo>
                    <a:pt x="313" y="277"/>
                    <a:pt x="438" y="455"/>
                    <a:pt x="574" y="674"/>
                  </a:cubicBezTo>
                  <a:cubicBezTo>
                    <a:pt x="782" y="1101"/>
                    <a:pt x="782" y="1497"/>
                    <a:pt x="835" y="1497"/>
                  </a:cubicBezTo>
                  <a:cubicBezTo>
                    <a:pt x="876" y="1497"/>
                    <a:pt x="876" y="1404"/>
                    <a:pt x="835" y="1237"/>
                  </a:cubicBezTo>
                  <a:cubicBezTo>
                    <a:pt x="835" y="1059"/>
                    <a:pt x="782" y="840"/>
                    <a:pt x="657" y="580"/>
                  </a:cubicBezTo>
                  <a:cubicBezTo>
                    <a:pt x="522" y="361"/>
                    <a:pt x="397" y="194"/>
                    <a:pt x="219" y="100"/>
                  </a:cubicBezTo>
                  <a:cubicBezTo>
                    <a:pt x="128" y="39"/>
                    <a:pt x="53" y="0"/>
                    <a:pt x="19" y="0"/>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14"/>
            <p:cNvSpPr/>
            <p:nvPr/>
          </p:nvSpPr>
          <p:spPr>
            <a:xfrm>
              <a:off x="4742950" y="3595050"/>
              <a:ext cx="13050" cy="24000"/>
            </a:xfrm>
            <a:custGeom>
              <a:avLst/>
              <a:gdLst/>
              <a:ahLst/>
              <a:cxnLst/>
              <a:rect l="l" t="t" r="r" b="b"/>
              <a:pathLst>
                <a:path w="522" h="960" extrusionOk="0">
                  <a:moveTo>
                    <a:pt x="136" y="0"/>
                  </a:moveTo>
                  <a:cubicBezTo>
                    <a:pt x="94" y="0"/>
                    <a:pt x="42" y="42"/>
                    <a:pt x="42" y="136"/>
                  </a:cubicBezTo>
                  <a:cubicBezTo>
                    <a:pt x="0" y="261"/>
                    <a:pt x="0" y="438"/>
                    <a:pt x="94" y="563"/>
                  </a:cubicBezTo>
                  <a:cubicBezTo>
                    <a:pt x="136" y="740"/>
                    <a:pt x="261" y="824"/>
                    <a:pt x="355" y="918"/>
                  </a:cubicBezTo>
                  <a:cubicBezTo>
                    <a:pt x="438" y="959"/>
                    <a:pt x="522" y="959"/>
                    <a:pt x="522" y="959"/>
                  </a:cubicBezTo>
                  <a:cubicBezTo>
                    <a:pt x="522" y="959"/>
                    <a:pt x="480" y="918"/>
                    <a:pt x="397" y="824"/>
                  </a:cubicBezTo>
                  <a:cubicBezTo>
                    <a:pt x="355" y="782"/>
                    <a:pt x="261" y="657"/>
                    <a:pt x="178" y="521"/>
                  </a:cubicBezTo>
                  <a:cubicBezTo>
                    <a:pt x="136" y="396"/>
                    <a:pt x="94" y="261"/>
                    <a:pt x="94" y="177"/>
                  </a:cubicBezTo>
                  <a:cubicBezTo>
                    <a:pt x="94" y="42"/>
                    <a:pt x="136" y="0"/>
                    <a:pt x="136" y="0"/>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14"/>
            <p:cNvSpPr/>
            <p:nvPr/>
          </p:nvSpPr>
          <p:spPr>
            <a:xfrm>
              <a:off x="4668125" y="3816200"/>
              <a:ext cx="154100" cy="198725"/>
            </a:xfrm>
            <a:custGeom>
              <a:avLst/>
              <a:gdLst/>
              <a:ahLst/>
              <a:cxnLst/>
              <a:rect l="l" t="t" r="r" b="b"/>
              <a:pathLst>
                <a:path w="6164" h="7949" extrusionOk="0">
                  <a:moveTo>
                    <a:pt x="3324" y="1"/>
                  </a:moveTo>
                  <a:cubicBezTo>
                    <a:pt x="3273" y="1"/>
                    <a:pt x="3222" y="6"/>
                    <a:pt x="3171" y="18"/>
                  </a:cubicBezTo>
                  <a:cubicBezTo>
                    <a:pt x="2868" y="18"/>
                    <a:pt x="2649" y="237"/>
                    <a:pt x="2430" y="456"/>
                  </a:cubicBezTo>
                  <a:cubicBezTo>
                    <a:pt x="741" y="2146"/>
                    <a:pt x="0" y="4669"/>
                    <a:pt x="42" y="7016"/>
                  </a:cubicBezTo>
                  <a:cubicBezTo>
                    <a:pt x="42" y="7235"/>
                    <a:pt x="42" y="7495"/>
                    <a:pt x="219" y="7621"/>
                  </a:cubicBezTo>
                  <a:cubicBezTo>
                    <a:pt x="344" y="7714"/>
                    <a:pt x="480" y="7756"/>
                    <a:pt x="605" y="7798"/>
                  </a:cubicBezTo>
                  <a:cubicBezTo>
                    <a:pt x="1132" y="7900"/>
                    <a:pt x="1682" y="7949"/>
                    <a:pt x="2234" y="7949"/>
                  </a:cubicBezTo>
                  <a:cubicBezTo>
                    <a:pt x="2414" y="7949"/>
                    <a:pt x="2594" y="7944"/>
                    <a:pt x="2774" y="7933"/>
                  </a:cubicBezTo>
                  <a:lnTo>
                    <a:pt x="6163" y="1019"/>
                  </a:lnTo>
                  <a:cubicBezTo>
                    <a:pt x="5381" y="634"/>
                    <a:pt x="4516" y="279"/>
                    <a:pt x="3692" y="60"/>
                  </a:cubicBezTo>
                  <a:cubicBezTo>
                    <a:pt x="3567" y="30"/>
                    <a:pt x="3446" y="1"/>
                    <a:pt x="3324" y="1"/>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14"/>
            <p:cNvSpPr/>
            <p:nvPr/>
          </p:nvSpPr>
          <p:spPr>
            <a:xfrm>
              <a:off x="4680100" y="3730875"/>
              <a:ext cx="352000" cy="378425"/>
            </a:xfrm>
            <a:custGeom>
              <a:avLst/>
              <a:gdLst/>
              <a:ahLst/>
              <a:cxnLst/>
              <a:rect l="l" t="t" r="r" b="b"/>
              <a:pathLst>
                <a:path w="14080" h="15137" extrusionOk="0">
                  <a:moveTo>
                    <a:pt x="4819" y="0"/>
                  </a:moveTo>
                  <a:cubicBezTo>
                    <a:pt x="4078" y="42"/>
                    <a:pt x="3296" y="261"/>
                    <a:pt x="2733" y="782"/>
                  </a:cubicBezTo>
                  <a:cubicBezTo>
                    <a:pt x="2128" y="1387"/>
                    <a:pt x="1909" y="2263"/>
                    <a:pt x="1565" y="3045"/>
                  </a:cubicBezTo>
                  <a:cubicBezTo>
                    <a:pt x="1211" y="3994"/>
                    <a:pt x="522" y="4777"/>
                    <a:pt x="84" y="5694"/>
                  </a:cubicBezTo>
                  <a:cubicBezTo>
                    <a:pt x="1" y="5819"/>
                    <a:pt x="992" y="6560"/>
                    <a:pt x="1169" y="6654"/>
                  </a:cubicBezTo>
                  <a:cubicBezTo>
                    <a:pt x="1607" y="6914"/>
                    <a:pt x="2087" y="7081"/>
                    <a:pt x="2556" y="7217"/>
                  </a:cubicBezTo>
                  <a:cubicBezTo>
                    <a:pt x="2514" y="7217"/>
                    <a:pt x="2128" y="10512"/>
                    <a:pt x="2087" y="10867"/>
                  </a:cubicBezTo>
                  <a:cubicBezTo>
                    <a:pt x="1909" y="11993"/>
                    <a:pt x="1774" y="13119"/>
                    <a:pt x="1471" y="14298"/>
                  </a:cubicBezTo>
                  <a:cubicBezTo>
                    <a:pt x="3077" y="14944"/>
                    <a:pt x="4861" y="15122"/>
                    <a:pt x="6644" y="15122"/>
                  </a:cubicBezTo>
                  <a:cubicBezTo>
                    <a:pt x="6846" y="15131"/>
                    <a:pt x="7050" y="15136"/>
                    <a:pt x="7257" y="15136"/>
                  </a:cubicBezTo>
                  <a:cubicBezTo>
                    <a:pt x="7937" y="15136"/>
                    <a:pt x="8639" y="15080"/>
                    <a:pt x="9334" y="14944"/>
                  </a:cubicBezTo>
                  <a:cubicBezTo>
                    <a:pt x="9856" y="14819"/>
                    <a:pt x="10377" y="14684"/>
                    <a:pt x="10857" y="14423"/>
                  </a:cubicBezTo>
                  <a:cubicBezTo>
                    <a:pt x="11076" y="14339"/>
                    <a:pt x="11858" y="13901"/>
                    <a:pt x="11900" y="13641"/>
                  </a:cubicBezTo>
                  <a:cubicBezTo>
                    <a:pt x="11900" y="13641"/>
                    <a:pt x="11858" y="13599"/>
                    <a:pt x="11858" y="13557"/>
                  </a:cubicBezTo>
                  <a:cubicBezTo>
                    <a:pt x="10993" y="11868"/>
                    <a:pt x="10377" y="10126"/>
                    <a:pt x="9731" y="8301"/>
                  </a:cubicBezTo>
                  <a:cubicBezTo>
                    <a:pt x="9689" y="8166"/>
                    <a:pt x="9647" y="8041"/>
                    <a:pt x="9595" y="7905"/>
                  </a:cubicBezTo>
                  <a:cubicBezTo>
                    <a:pt x="9595" y="7780"/>
                    <a:pt x="9647" y="7696"/>
                    <a:pt x="9647" y="7561"/>
                  </a:cubicBezTo>
                  <a:cubicBezTo>
                    <a:pt x="9772" y="7039"/>
                    <a:pt x="9856" y="6518"/>
                    <a:pt x="10033" y="6038"/>
                  </a:cubicBezTo>
                  <a:cubicBezTo>
                    <a:pt x="10210" y="6435"/>
                    <a:pt x="10377" y="7175"/>
                    <a:pt x="10555" y="7561"/>
                  </a:cubicBezTo>
                  <a:cubicBezTo>
                    <a:pt x="11816" y="7123"/>
                    <a:pt x="12984" y="6560"/>
                    <a:pt x="13986" y="5653"/>
                  </a:cubicBezTo>
                  <a:cubicBezTo>
                    <a:pt x="14027" y="5611"/>
                    <a:pt x="14079" y="5559"/>
                    <a:pt x="14079" y="5475"/>
                  </a:cubicBezTo>
                  <a:cubicBezTo>
                    <a:pt x="14079" y="5434"/>
                    <a:pt x="14027" y="5434"/>
                    <a:pt x="14027" y="5392"/>
                  </a:cubicBezTo>
                  <a:cubicBezTo>
                    <a:pt x="13600" y="4516"/>
                    <a:pt x="13120" y="3734"/>
                    <a:pt x="12682" y="2910"/>
                  </a:cubicBezTo>
                  <a:cubicBezTo>
                    <a:pt x="12338" y="2222"/>
                    <a:pt x="12035" y="1439"/>
                    <a:pt x="11378" y="960"/>
                  </a:cubicBezTo>
                  <a:cubicBezTo>
                    <a:pt x="11034" y="699"/>
                    <a:pt x="10555" y="563"/>
                    <a:pt x="10169" y="438"/>
                  </a:cubicBezTo>
                  <a:cubicBezTo>
                    <a:pt x="10033" y="397"/>
                    <a:pt x="8771" y="84"/>
                    <a:pt x="8771" y="84"/>
                  </a:cubicBezTo>
                  <a:cubicBezTo>
                    <a:pt x="8427" y="824"/>
                    <a:pt x="7947" y="1523"/>
                    <a:pt x="7426" y="2128"/>
                  </a:cubicBezTo>
                  <a:cubicBezTo>
                    <a:pt x="7346" y="2217"/>
                    <a:pt x="6227" y="3051"/>
                    <a:pt x="6093" y="3051"/>
                  </a:cubicBezTo>
                  <a:cubicBezTo>
                    <a:pt x="6087" y="3051"/>
                    <a:pt x="6083" y="3049"/>
                    <a:pt x="6081" y="3045"/>
                  </a:cubicBezTo>
                  <a:cubicBezTo>
                    <a:pt x="5518" y="2128"/>
                    <a:pt x="5080" y="1085"/>
                    <a:pt x="4819" y="0"/>
                  </a:cubicBezTo>
                  <a:close/>
                </a:path>
              </a:pathLst>
            </a:custGeom>
            <a:solidFill>
              <a:srgbClr val="4675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14"/>
            <p:cNvSpPr/>
            <p:nvPr/>
          </p:nvSpPr>
          <p:spPr>
            <a:xfrm>
              <a:off x="4748425" y="3471800"/>
              <a:ext cx="222675" cy="225775"/>
            </a:xfrm>
            <a:custGeom>
              <a:avLst/>
              <a:gdLst/>
              <a:ahLst/>
              <a:cxnLst/>
              <a:rect l="l" t="t" r="r" b="b"/>
              <a:pathLst>
                <a:path w="8907" h="9031" extrusionOk="0">
                  <a:moveTo>
                    <a:pt x="4729" y="0"/>
                  </a:moveTo>
                  <a:cubicBezTo>
                    <a:pt x="3986" y="0"/>
                    <a:pt x="3210" y="107"/>
                    <a:pt x="2566" y="373"/>
                  </a:cubicBezTo>
                  <a:cubicBezTo>
                    <a:pt x="1220" y="894"/>
                    <a:pt x="522" y="1979"/>
                    <a:pt x="344" y="3366"/>
                  </a:cubicBezTo>
                  <a:cubicBezTo>
                    <a:pt x="178" y="4669"/>
                    <a:pt x="0" y="6192"/>
                    <a:pt x="522" y="7454"/>
                  </a:cubicBezTo>
                  <a:cubicBezTo>
                    <a:pt x="1043" y="8538"/>
                    <a:pt x="2086" y="8757"/>
                    <a:pt x="3170" y="8935"/>
                  </a:cubicBezTo>
                  <a:cubicBezTo>
                    <a:pt x="3567" y="8998"/>
                    <a:pt x="3947" y="9031"/>
                    <a:pt x="4319" y="9031"/>
                  </a:cubicBezTo>
                  <a:cubicBezTo>
                    <a:pt x="5172" y="9031"/>
                    <a:pt x="5978" y="8860"/>
                    <a:pt x="6820" y="8497"/>
                  </a:cubicBezTo>
                  <a:cubicBezTo>
                    <a:pt x="7384" y="8278"/>
                    <a:pt x="7780" y="7892"/>
                    <a:pt x="8082" y="7454"/>
                  </a:cubicBezTo>
                  <a:cubicBezTo>
                    <a:pt x="8301" y="7016"/>
                    <a:pt x="8479" y="6536"/>
                    <a:pt x="8520" y="5973"/>
                  </a:cubicBezTo>
                  <a:cubicBezTo>
                    <a:pt x="8687" y="4190"/>
                    <a:pt x="8906" y="1238"/>
                    <a:pt x="6914" y="331"/>
                  </a:cubicBezTo>
                  <a:cubicBezTo>
                    <a:pt x="6560" y="154"/>
                    <a:pt x="6174" y="112"/>
                    <a:pt x="5778" y="70"/>
                  </a:cubicBezTo>
                  <a:cubicBezTo>
                    <a:pt x="5449" y="26"/>
                    <a:pt x="5093" y="0"/>
                    <a:pt x="4729" y="0"/>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14"/>
            <p:cNvSpPr/>
            <p:nvPr/>
          </p:nvSpPr>
          <p:spPr>
            <a:xfrm>
              <a:off x="4716875" y="4056750"/>
              <a:ext cx="260725" cy="52550"/>
            </a:xfrm>
            <a:custGeom>
              <a:avLst/>
              <a:gdLst/>
              <a:ahLst/>
              <a:cxnLst/>
              <a:rect l="l" t="t" r="r" b="b"/>
              <a:pathLst>
                <a:path w="10429" h="2102" extrusionOk="0">
                  <a:moveTo>
                    <a:pt x="10126" y="1"/>
                  </a:moveTo>
                  <a:cubicBezTo>
                    <a:pt x="9605" y="303"/>
                    <a:pt x="9084" y="564"/>
                    <a:pt x="8562" y="825"/>
                  </a:cubicBezTo>
                  <a:cubicBezTo>
                    <a:pt x="7655" y="1179"/>
                    <a:pt x="6560" y="1263"/>
                    <a:pt x="5611" y="1304"/>
                  </a:cubicBezTo>
                  <a:cubicBezTo>
                    <a:pt x="5423" y="1313"/>
                    <a:pt x="5236" y="1317"/>
                    <a:pt x="5049" y="1317"/>
                  </a:cubicBezTo>
                  <a:cubicBezTo>
                    <a:pt x="3378" y="1317"/>
                    <a:pt x="1744" y="991"/>
                    <a:pt x="178" y="522"/>
                  </a:cubicBezTo>
                  <a:cubicBezTo>
                    <a:pt x="136" y="783"/>
                    <a:pt x="42" y="1002"/>
                    <a:pt x="0" y="1263"/>
                  </a:cubicBezTo>
                  <a:cubicBezTo>
                    <a:pt x="1606" y="1909"/>
                    <a:pt x="3390" y="2087"/>
                    <a:pt x="5173" y="2087"/>
                  </a:cubicBezTo>
                  <a:cubicBezTo>
                    <a:pt x="5375" y="2096"/>
                    <a:pt x="5579" y="2101"/>
                    <a:pt x="5786" y="2101"/>
                  </a:cubicBezTo>
                  <a:cubicBezTo>
                    <a:pt x="6466" y="2101"/>
                    <a:pt x="7168" y="2045"/>
                    <a:pt x="7863" y="1909"/>
                  </a:cubicBezTo>
                  <a:cubicBezTo>
                    <a:pt x="8385" y="1784"/>
                    <a:pt x="8906" y="1649"/>
                    <a:pt x="9386" y="1388"/>
                  </a:cubicBezTo>
                  <a:cubicBezTo>
                    <a:pt x="9605" y="1304"/>
                    <a:pt x="10387" y="866"/>
                    <a:pt x="10429" y="606"/>
                  </a:cubicBezTo>
                  <a:cubicBezTo>
                    <a:pt x="10429" y="606"/>
                    <a:pt x="10387" y="564"/>
                    <a:pt x="10387" y="522"/>
                  </a:cubicBezTo>
                  <a:cubicBezTo>
                    <a:pt x="10304" y="345"/>
                    <a:pt x="10210" y="178"/>
                    <a:pt x="10126" y="1"/>
                  </a:cubicBezTo>
                  <a:close/>
                </a:path>
              </a:pathLst>
            </a:custGeom>
            <a:solidFill>
              <a:srgbClr val="6D97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14"/>
            <p:cNvSpPr/>
            <p:nvPr/>
          </p:nvSpPr>
          <p:spPr>
            <a:xfrm>
              <a:off x="4680100" y="3855750"/>
              <a:ext cx="87900" cy="91275"/>
            </a:xfrm>
            <a:custGeom>
              <a:avLst/>
              <a:gdLst/>
              <a:ahLst/>
              <a:cxnLst/>
              <a:rect l="l" t="t" r="r" b="b"/>
              <a:pathLst>
                <a:path w="3516" h="3651" extrusionOk="0">
                  <a:moveTo>
                    <a:pt x="470" y="1"/>
                  </a:moveTo>
                  <a:cubicBezTo>
                    <a:pt x="303" y="220"/>
                    <a:pt x="168" y="439"/>
                    <a:pt x="84" y="699"/>
                  </a:cubicBezTo>
                  <a:cubicBezTo>
                    <a:pt x="1" y="824"/>
                    <a:pt x="992" y="1565"/>
                    <a:pt x="1169" y="1659"/>
                  </a:cubicBezTo>
                  <a:cubicBezTo>
                    <a:pt x="1607" y="1919"/>
                    <a:pt x="2087" y="2086"/>
                    <a:pt x="2556" y="2222"/>
                  </a:cubicBezTo>
                  <a:cubicBezTo>
                    <a:pt x="2514" y="2222"/>
                    <a:pt x="2431" y="2910"/>
                    <a:pt x="2347" y="3650"/>
                  </a:cubicBezTo>
                  <a:lnTo>
                    <a:pt x="3296" y="3650"/>
                  </a:lnTo>
                  <a:cubicBezTo>
                    <a:pt x="3390" y="3046"/>
                    <a:pt x="3474" y="2389"/>
                    <a:pt x="3515" y="1742"/>
                  </a:cubicBezTo>
                  <a:cubicBezTo>
                    <a:pt x="2431" y="1304"/>
                    <a:pt x="1388" y="741"/>
                    <a:pt x="470" y="1"/>
                  </a:cubicBezTo>
                  <a:close/>
                </a:path>
              </a:pathLst>
            </a:custGeom>
            <a:solidFill>
              <a:srgbClr val="6D97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14"/>
            <p:cNvSpPr/>
            <p:nvPr/>
          </p:nvSpPr>
          <p:spPr>
            <a:xfrm>
              <a:off x="4781000" y="3730875"/>
              <a:ext cx="141325" cy="104550"/>
            </a:xfrm>
            <a:custGeom>
              <a:avLst/>
              <a:gdLst/>
              <a:ahLst/>
              <a:cxnLst/>
              <a:rect l="l" t="t" r="r" b="b"/>
              <a:pathLst>
                <a:path w="5653" h="4182" extrusionOk="0">
                  <a:moveTo>
                    <a:pt x="783" y="0"/>
                  </a:moveTo>
                  <a:cubicBezTo>
                    <a:pt x="522" y="42"/>
                    <a:pt x="261" y="84"/>
                    <a:pt x="1" y="136"/>
                  </a:cubicBezTo>
                  <a:cubicBezTo>
                    <a:pt x="261" y="1606"/>
                    <a:pt x="1002" y="3004"/>
                    <a:pt x="1909" y="4172"/>
                  </a:cubicBezTo>
                  <a:cubicBezTo>
                    <a:pt x="1913" y="4178"/>
                    <a:pt x="1922" y="4182"/>
                    <a:pt x="1934" y="4182"/>
                  </a:cubicBezTo>
                  <a:cubicBezTo>
                    <a:pt x="2069" y="4182"/>
                    <a:pt x="2653" y="3782"/>
                    <a:pt x="2691" y="3734"/>
                  </a:cubicBezTo>
                  <a:cubicBezTo>
                    <a:pt x="3088" y="3473"/>
                    <a:pt x="3432" y="3171"/>
                    <a:pt x="3734" y="2868"/>
                  </a:cubicBezTo>
                  <a:cubicBezTo>
                    <a:pt x="4349" y="2263"/>
                    <a:pt x="4829" y="1606"/>
                    <a:pt x="5257" y="866"/>
                  </a:cubicBezTo>
                  <a:cubicBezTo>
                    <a:pt x="5392" y="699"/>
                    <a:pt x="5517" y="480"/>
                    <a:pt x="5653" y="303"/>
                  </a:cubicBezTo>
                  <a:cubicBezTo>
                    <a:pt x="5257" y="219"/>
                    <a:pt x="4735" y="84"/>
                    <a:pt x="4735" y="84"/>
                  </a:cubicBezTo>
                  <a:cubicBezTo>
                    <a:pt x="4391" y="824"/>
                    <a:pt x="3911" y="1523"/>
                    <a:pt x="3390" y="2128"/>
                  </a:cubicBezTo>
                  <a:cubicBezTo>
                    <a:pt x="3310" y="2217"/>
                    <a:pt x="2191" y="3051"/>
                    <a:pt x="2057" y="3051"/>
                  </a:cubicBezTo>
                  <a:cubicBezTo>
                    <a:pt x="2051" y="3051"/>
                    <a:pt x="2047" y="3049"/>
                    <a:pt x="2045" y="3045"/>
                  </a:cubicBezTo>
                  <a:cubicBezTo>
                    <a:pt x="1482" y="2128"/>
                    <a:pt x="1044" y="1085"/>
                    <a:pt x="783" y="0"/>
                  </a:cubicBezTo>
                  <a:close/>
                </a:path>
              </a:pathLst>
            </a:custGeom>
            <a:solidFill>
              <a:srgbClr val="6D97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14"/>
            <p:cNvSpPr/>
            <p:nvPr/>
          </p:nvSpPr>
          <p:spPr>
            <a:xfrm>
              <a:off x="4824550" y="3585400"/>
              <a:ext cx="26100" cy="26100"/>
            </a:xfrm>
            <a:custGeom>
              <a:avLst/>
              <a:gdLst/>
              <a:ahLst/>
              <a:cxnLst/>
              <a:rect l="l" t="t" r="r" b="b"/>
              <a:pathLst>
                <a:path w="1044" h="1044" extrusionOk="0">
                  <a:moveTo>
                    <a:pt x="386" y="0"/>
                  </a:moveTo>
                  <a:cubicBezTo>
                    <a:pt x="84" y="84"/>
                    <a:pt x="0" y="480"/>
                    <a:pt x="42" y="782"/>
                  </a:cubicBezTo>
                  <a:cubicBezTo>
                    <a:pt x="42" y="866"/>
                    <a:pt x="84" y="949"/>
                    <a:pt x="167" y="1001"/>
                  </a:cubicBezTo>
                  <a:cubicBezTo>
                    <a:pt x="219" y="1001"/>
                    <a:pt x="303" y="1043"/>
                    <a:pt x="344" y="1043"/>
                  </a:cubicBezTo>
                  <a:lnTo>
                    <a:pt x="428" y="1043"/>
                  </a:lnTo>
                  <a:cubicBezTo>
                    <a:pt x="522" y="1043"/>
                    <a:pt x="605" y="1043"/>
                    <a:pt x="647" y="1001"/>
                  </a:cubicBezTo>
                  <a:cubicBezTo>
                    <a:pt x="782" y="949"/>
                    <a:pt x="866" y="866"/>
                    <a:pt x="908" y="782"/>
                  </a:cubicBezTo>
                  <a:cubicBezTo>
                    <a:pt x="1043" y="522"/>
                    <a:pt x="782" y="0"/>
                    <a:pt x="480" y="0"/>
                  </a:cubicBezTo>
                  <a:close/>
                </a:path>
              </a:pathLst>
            </a:custGeom>
            <a:solidFill>
              <a:srgbClr val="DA8B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14"/>
            <p:cNvSpPr/>
            <p:nvPr/>
          </p:nvSpPr>
          <p:spPr>
            <a:xfrm>
              <a:off x="4786475" y="3582925"/>
              <a:ext cx="10975" cy="26225"/>
            </a:xfrm>
            <a:custGeom>
              <a:avLst/>
              <a:gdLst/>
              <a:ahLst/>
              <a:cxnLst/>
              <a:rect l="l" t="t" r="r" b="b"/>
              <a:pathLst>
                <a:path w="439" h="1049" extrusionOk="0">
                  <a:moveTo>
                    <a:pt x="238" y="1"/>
                  </a:moveTo>
                  <a:cubicBezTo>
                    <a:pt x="232" y="1"/>
                    <a:pt x="226" y="2"/>
                    <a:pt x="220" y="5"/>
                  </a:cubicBezTo>
                  <a:cubicBezTo>
                    <a:pt x="84" y="5"/>
                    <a:pt x="1" y="224"/>
                    <a:pt x="42" y="527"/>
                  </a:cubicBezTo>
                  <a:cubicBezTo>
                    <a:pt x="42" y="840"/>
                    <a:pt x="126" y="1048"/>
                    <a:pt x="261" y="1048"/>
                  </a:cubicBezTo>
                  <a:cubicBezTo>
                    <a:pt x="345" y="1048"/>
                    <a:pt x="439" y="787"/>
                    <a:pt x="439" y="485"/>
                  </a:cubicBezTo>
                  <a:cubicBezTo>
                    <a:pt x="390" y="243"/>
                    <a:pt x="315" y="1"/>
                    <a:pt x="238" y="1"/>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14"/>
            <p:cNvSpPr/>
            <p:nvPr/>
          </p:nvSpPr>
          <p:spPr>
            <a:xfrm>
              <a:off x="4872250" y="3582000"/>
              <a:ext cx="10975" cy="26100"/>
            </a:xfrm>
            <a:custGeom>
              <a:avLst/>
              <a:gdLst/>
              <a:ahLst/>
              <a:cxnLst/>
              <a:rect l="l" t="t" r="r" b="b"/>
              <a:pathLst>
                <a:path w="439" h="1044" extrusionOk="0">
                  <a:moveTo>
                    <a:pt x="178" y="1"/>
                  </a:moveTo>
                  <a:cubicBezTo>
                    <a:pt x="84" y="1"/>
                    <a:pt x="1" y="220"/>
                    <a:pt x="1" y="522"/>
                  </a:cubicBezTo>
                  <a:cubicBezTo>
                    <a:pt x="1" y="824"/>
                    <a:pt x="136" y="1043"/>
                    <a:pt x="220" y="1043"/>
                  </a:cubicBezTo>
                  <a:cubicBezTo>
                    <a:pt x="345" y="1043"/>
                    <a:pt x="439" y="783"/>
                    <a:pt x="397" y="522"/>
                  </a:cubicBezTo>
                  <a:cubicBezTo>
                    <a:pt x="397" y="220"/>
                    <a:pt x="303" y="1"/>
                    <a:pt x="178" y="1"/>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14"/>
            <p:cNvSpPr/>
            <p:nvPr/>
          </p:nvSpPr>
          <p:spPr>
            <a:xfrm>
              <a:off x="4767975" y="3540025"/>
              <a:ext cx="34700" cy="17500"/>
            </a:xfrm>
            <a:custGeom>
              <a:avLst/>
              <a:gdLst/>
              <a:ahLst/>
              <a:cxnLst/>
              <a:rect l="l" t="t" r="r" b="b"/>
              <a:pathLst>
                <a:path w="1388" h="700" extrusionOk="0">
                  <a:moveTo>
                    <a:pt x="902" y="1"/>
                  </a:moveTo>
                  <a:cubicBezTo>
                    <a:pt x="793" y="1"/>
                    <a:pt x="673" y="11"/>
                    <a:pt x="563" y="32"/>
                  </a:cubicBezTo>
                  <a:cubicBezTo>
                    <a:pt x="344" y="115"/>
                    <a:pt x="178" y="293"/>
                    <a:pt x="84" y="418"/>
                  </a:cubicBezTo>
                  <a:cubicBezTo>
                    <a:pt x="0" y="553"/>
                    <a:pt x="0" y="637"/>
                    <a:pt x="42" y="679"/>
                  </a:cubicBezTo>
                  <a:cubicBezTo>
                    <a:pt x="54" y="693"/>
                    <a:pt x="69" y="699"/>
                    <a:pt x="88" y="699"/>
                  </a:cubicBezTo>
                  <a:cubicBezTo>
                    <a:pt x="138" y="699"/>
                    <a:pt x="212" y="655"/>
                    <a:pt x="303" y="595"/>
                  </a:cubicBezTo>
                  <a:cubicBezTo>
                    <a:pt x="397" y="553"/>
                    <a:pt x="522" y="470"/>
                    <a:pt x="699" y="418"/>
                  </a:cubicBezTo>
                  <a:cubicBezTo>
                    <a:pt x="866" y="376"/>
                    <a:pt x="1001" y="334"/>
                    <a:pt x="1127" y="334"/>
                  </a:cubicBezTo>
                  <a:cubicBezTo>
                    <a:pt x="1262" y="293"/>
                    <a:pt x="1346" y="293"/>
                    <a:pt x="1346" y="209"/>
                  </a:cubicBezTo>
                  <a:cubicBezTo>
                    <a:pt x="1387" y="157"/>
                    <a:pt x="1304" y="74"/>
                    <a:pt x="1179" y="32"/>
                  </a:cubicBezTo>
                  <a:cubicBezTo>
                    <a:pt x="1111" y="11"/>
                    <a:pt x="1012" y="1"/>
                    <a:pt x="902" y="1"/>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14"/>
            <p:cNvSpPr/>
            <p:nvPr/>
          </p:nvSpPr>
          <p:spPr>
            <a:xfrm>
              <a:off x="4863650" y="3534650"/>
              <a:ext cx="36775" cy="18625"/>
            </a:xfrm>
            <a:custGeom>
              <a:avLst/>
              <a:gdLst/>
              <a:ahLst/>
              <a:cxnLst/>
              <a:rect l="l" t="t" r="r" b="b"/>
              <a:pathLst>
                <a:path w="1471" h="745" extrusionOk="0">
                  <a:moveTo>
                    <a:pt x="466" y="1"/>
                  </a:moveTo>
                  <a:cubicBezTo>
                    <a:pt x="374" y="1"/>
                    <a:pt x="289" y="11"/>
                    <a:pt x="220" y="28"/>
                  </a:cubicBezTo>
                  <a:cubicBezTo>
                    <a:pt x="42" y="70"/>
                    <a:pt x="1" y="111"/>
                    <a:pt x="1" y="205"/>
                  </a:cubicBezTo>
                  <a:cubicBezTo>
                    <a:pt x="1" y="247"/>
                    <a:pt x="84" y="247"/>
                    <a:pt x="220" y="289"/>
                  </a:cubicBezTo>
                  <a:cubicBezTo>
                    <a:pt x="345" y="330"/>
                    <a:pt x="522" y="372"/>
                    <a:pt x="741" y="424"/>
                  </a:cubicBezTo>
                  <a:cubicBezTo>
                    <a:pt x="1033" y="566"/>
                    <a:pt x="1295" y="745"/>
                    <a:pt x="1419" y="745"/>
                  </a:cubicBezTo>
                  <a:cubicBezTo>
                    <a:pt x="1441" y="745"/>
                    <a:pt x="1458" y="739"/>
                    <a:pt x="1471" y="727"/>
                  </a:cubicBezTo>
                  <a:cubicBezTo>
                    <a:pt x="1471" y="685"/>
                    <a:pt x="1471" y="549"/>
                    <a:pt x="1346" y="466"/>
                  </a:cubicBezTo>
                  <a:cubicBezTo>
                    <a:pt x="1262" y="330"/>
                    <a:pt x="1085" y="164"/>
                    <a:pt x="866" y="70"/>
                  </a:cubicBezTo>
                  <a:cubicBezTo>
                    <a:pt x="738" y="21"/>
                    <a:pt x="595" y="1"/>
                    <a:pt x="466" y="1"/>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14"/>
            <p:cNvSpPr/>
            <p:nvPr/>
          </p:nvSpPr>
          <p:spPr>
            <a:xfrm>
              <a:off x="4822200" y="3584000"/>
              <a:ext cx="14375" cy="27500"/>
            </a:xfrm>
            <a:custGeom>
              <a:avLst/>
              <a:gdLst/>
              <a:ahLst/>
              <a:cxnLst/>
              <a:rect l="l" t="t" r="r" b="b"/>
              <a:pathLst>
                <a:path w="575" h="1100" extrusionOk="0">
                  <a:moveTo>
                    <a:pt x="505" y="0"/>
                  </a:moveTo>
                  <a:cubicBezTo>
                    <a:pt x="467" y="0"/>
                    <a:pt x="414" y="12"/>
                    <a:pt x="355" y="56"/>
                  </a:cubicBezTo>
                  <a:cubicBezTo>
                    <a:pt x="219" y="140"/>
                    <a:pt x="94" y="275"/>
                    <a:pt x="53" y="484"/>
                  </a:cubicBezTo>
                  <a:cubicBezTo>
                    <a:pt x="0" y="661"/>
                    <a:pt x="94" y="880"/>
                    <a:pt x="178" y="963"/>
                  </a:cubicBezTo>
                  <a:cubicBezTo>
                    <a:pt x="261" y="1057"/>
                    <a:pt x="355" y="1099"/>
                    <a:pt x="355" y="1099"/>
                  </a:cubicBezTo>
                  <a:cubicBezTo>
                    <a:pt x="355" y="1057"/>
                    <a:pt x="313" y="1005"/>
                    <a:pt x="261" y="922"/>
                  </a:cubicBezTo>
                  <a:cubicBezTo>
                    <a:pt x="219" y="797"/>
                    <a:pt x="178" y="661"/>
                    <a:pt x="219" y="484"/>
                  </a:cubicBezTo>
                  <a:cubicBezTo>
                    <a:pt x="261" y="359"/>
                    <a:pt x="355" y="223"/>
                    <a:pt x="438" y="140"/>
                  </a:cubicBezTo>
                  <a:cubicBezTo>
                    <a:pt x="480" y="56"/>
                    <a:pt x="574" y="15"/>
                    <a:pt x="574" y="15"/>
                  </a:cubicBezTo>
                  <a:cubicBezTo>
                    <a:pt x="574" y="15"/>
                    <a:pt x="548" y="0"/>
                    <a:pt x="505" y="0"/>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14"/>
            <p:cNvSpPr/>
            <p:nvPr/>
          </p:nvSpPr>
          <p:spPr>
            <a:xfrm>
              <a:off x="4837575" y="3604175"/>
              <a:ext cx="9675" cy="5525"/>
            </a:xfrm>
            <a:custGeom>
              <a:avLst/>
              <a:gdLst/>
              <a:ahLst/>
              <a:cxnLst/>
              <a:rect l="l" t="t" r="r" b="b"/>
              <a:pathLst>
                <a:path w="387" h="221" extrusionOk="0">
                  <a:moveTo>
                    <a:pt x="260" y="0"/>
                  </a:moveTo>
                  <a:cubicBezTo>
                    <a:pt x="228" y="0"/>
                    <a:pt x="194" y="10"/>
                    <a:pt x="168" y="31"/>
                  </a:cubicBezTo>
                  <a:cubicBezTo>
                    <a:pt x="84" y="73"/>
                    <a:pt x="1" y="156"/>
                    <a:pt x="42" y="198"/>
                  </a:cubicBezTo>
                  <a:cubicBezTo>
                    <a:pt x="42" y="214"/>
                    <a:pt x="50" y="220"/>
                    <a:pt x="63" y="220"/>
                  </a:cubicBezTo>
                  <a:cubicBezTo>
                    <a:pt x="93" y="220"/>
                    <a:pt x="154" y="186"/>
                    <a:pt x="220" y="156"/>
                  </a:cubicBezTo>
                  <a:cubicBezTo>
                    <a:pt x="303" y="115"/>
                    <a:pt x="387" y="73"/>
                    <a:pt x="345" y="31"/>
                  </a:cubicBezTo>
                  <a:cubicBezTo>
                    <a:pt x="324" y="10"/>
                    <a:pt x="293" y="0"/>
                    <a:pt x="260" y="0"/>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14"/>
            <p:cNvSpPr/>
            <p:nvPr/>
          </p:nvSpPr>
          <p:spPr>
            <a:xfrm>
              <a:off x="4825600" y="3612500"/>
              <a:ext cx="31550" cy="14375"/>
            </a:xfrm>
            <a:custGeom>
              <a:avLst/>
              <a:gdLst/>
              <a:ahLst/>
              <a:cxnLst/>
              <a:rect l="l" t="t" r="r" b="b"/>
              <a:pathLst>
                <a:path w="1262" h="575" extrusionOk="0">
                  <a:moveTo>
                    <a:pt x="1220" y="1"/>
                  </a:moveTo>
                  <a:cubicBezTo>
                    <a:pt x="1168" y="1"/>
                    <a:pt x="1168" y="84"/>
                    <a:pt x="1085" y="178"/>
                  </a:cubicBezTo>
                  <a:cubicBezTo>
                    <a:pt x="1001" y="261"/>
                    <a:pt x="866" y="387"/>
                    <a:pt x="647" y="439"/>
                  </a:cubicBezTo>
                  <a:cubicBezTo>
                    <a:pt x="617" y="446"/>
                    <a:pt x="588" y="449"/>
                    <a:pt x="559" y="449"/>
                  </a:cubicBezTo>
                  <a:cubicBezTo>
                    <a:pt x="421" y="449"/>
                    <a:pt x="288" y="379"/>
                    <a:pt x="219" y="345"/>
                  </a:cubicBezTo>
                  <a:cubicBezTo>
                    <a:pt x="83" y="261"/>
                    <a:pt x="42" y="220"/>
                    <a:pt x="0" y="220"/>
                  </a:cubicBezTo>
                  <a:cubicBezTo>
                    <a:pt x="0" y="220"/>
                    <a:pt x="0" y="345"/>
                    <a:pt x="125" y="439"/>
                  </a:cubicBezTo>
                  <a:cubicBezTo>
                    <a:pt x="236" y="507"/>
                    <a:pt x="402" y="575"/>
                    <a:pt x="579" y="575"/>
                  </a:cubicBezTo>
                  <a:cubicBezTo>
                    <a:pt x="618" y="575"/>
                    <a:pt x="659" y="572"/>
                    <a:pt x="699" y="564"/>
                  </a:cubicBezTo>
                  <a:cubicBezTo>
                    <a:pt x="959" y="522"/>
                    <a:pt x="1085" y="387"/>
                    <a:pt x="1168" y="261"/>
                  </a:cubicBezTo>
                  <a:cubicBezTo>
                    <a:pt x="1262" y="84"/>
                    <a:pt x="1220" y="1"/>
                    <a:pt x="1220" y="1"/>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14"/>
            <p:cNvSpPr/>
            <p:nvPr/>
          </p:nvSpPr>
          <p:spPr>
            <a:xfrm>
              <a:off x="4770050" y="3613550"/>
              <a:ext cx="46950" cy="30525"/>
            </a:xfrm>
            <a:custGeom>
              <a:avLst/>
              <a:gdLst/>
              <a:ahLst/>
              <a:cxnLst/>
              <a:rect l="l" t="t" r="r" b="b"/>
              <a:pathLst>
                <a:path w="1878" h="1221" extrusionOk="0">
                  <a:moveTo>
                    <a:pt x="1002" y="0"/>
                  </a:moveTo>
                  <a:cubicBezTo>
                    <a:pt x="877" y="0"/>
                    <a:pt x="741" y="0"/>
                    <a:pt x="616" y="42"/>
                  </a:cubicBezTo>
                  <a:cubicBezTo>
                    <a:pt x="136" y="178"/>
                    <a:pt x="1" y="699"/>
                    <a:pt x="439" y="1043"/>
                  </a:cubicBezTo>
                  <a:cubicBezTo>
                    <a:pt x="574" y="1127"/>
                    <a:pt x="783" y="1221"/>
                    <a:pt x="960" y="1221"/>
                  </a:cubicBezTo>
                  <a:cubicBezTo>
                    <a:pt x="1263" y="1221"/>
                    <a:pt x="1565" y="1085"/>
                    <a:pt x="1742" y="866"/>
                  </a:cubicBezTo>
                  <a:cubicBezTo>
                    <a:pt x="1878" y="605"/>
                    <a:pt x="1878" y="438"/>
                    <a:pt x="1784" y="303"/>
                  </a:cubicBezTo>
                  <a:cubicBezTo>
                    <a:pt x="1617" y="84"/>
                    <a:pt x="1304" y="0"/>
                    <a:pt x="1002" y="0"/>
                  </a:cubicBezTo>
                  <a:close/>
                </a:path>
              </a:pathLst>
            </a:custGeom>
            <a:solidFill>
              <a:srgbClr val="DE96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14"/>
            <p:cNvSpPr/>
            <p:nvPr/>
          </p:nvSpPr>
          <p:spPr>
            <a:xfrm>
              <a:off x="4861300" y="3613550"/>
              <a:ext cx="46950" cy="30525"/>
            </a:xfrm>
            <a:custGeom>
              <a:avLst/>
              <a:gdLst/>
              <a:ahLst/>
              <a:cxnLst/>
              <a:rect l="l" t="t" r="r" b="b"/>
              <a:pathLst>
                <a:path w="1878" h="1221" extrusionOk="0">
                  <a:moveTo>
                    <a:pt x="877" y="0"/>
                  </a:moveTo>
                  <a:cubicBezTo>
                    <a:pt x="574" y="0"/>
                    <a:pt x="261" y="84"/>
                    <a:pt x="136" y="303"/>
                  </a:cubicBezTo>
                  <a:cubicBezTo>
                    <a:pt x="1" y="438"/>
                    <a:pt x="1" y="605"/>
                    <a:pt x="178" y="866"/>
                  </a:cubicBezTo>
                  <a:cubicBezTo>
                    <a:pt x="314" y="1085"/>
                    <a:pt x="658" y="1221"/>
                    <a:pt x="918" y="1221"/>
                  </a:cubicBezTo>
                  <a:cubicBezTo>
                    <a:pt x="1137" y="1221"/>
                    <a:pt x="1304" y="1127"/>
                    <a:pt x="1440" y="1043"/>
                  </a:cubicBezTo>
                  <a:cubicBezTo>
                    <a:pt x="1878" y="699"/>
                    <a:pt x="1784" y="178"/>
                    <a:pt x="1263" y="42"/>
                  </a:cubicBezTo>
                  <a:cubicBezTo>
                    <a:pt x="1179" y="0"/>
                    <a:pt x="1002" y="0"/>
                    <a:pt x="877" y="0"/>
                  </a:cubicBezTo>
                  <a:close/>
                </a:path>
              </a:pathLst>
            </a:custGeom>
            <a:solidFill>
              <a:srgbClr val="DE96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14"/>
            <p:cNvSpPr/>
            <p:nvPr/>
          </p:nvSpPr>
          <p:spPr>
            <a:xfrm>
              <a:off x="4936400" y="3847150"/>
              <a:ext cx="95700" cy="72750"/>
            </a:xfrm>
            <a:custGeom>
              <a:avLst/>
              <a:gdLst/>
              <a:ahLst/>
              <a:cxnLst/>
              <a:rect l="l" t="t" r="r" b="b"/>
              <a:pathLst>
                <a:path w="3828" h="2910" extrusionOk="0">
                  <a:moveTo>
                    <a:pt x="3389" y="0"/>
                  </a:moveTo>
                  <a:cubicBezTo>
                    <a:pt x="2472" y="960"/>
                    <a:pt x="1304" y="1690"/>
                    <a:pt x="0" y="2086"/>
                  </a:cubicBezTo>
                  <a:cubicBezTo>
                    <a:pt x="84" y="2388"/>
                    <a:pt x="219" y="2691"/>
                    <a:pt x="303" y="2910"/>
                  </a:cubicBezTo>
                  <a:cubicBezTo>
                    <a:pt x="1564" y="2472"/>
                    <a:pt x="2732" y="1909"/>
                    <a:pt x="3734" y="1002"/>
                  </a:cubicBezTo>
                  <a:cubicBezTo>
                    <a:pt x="3775" y="960"/>
                    <a:pt x="3827" y="908"/>
                    <a:pt x="3827" y="824"/>
                  </a:cubicBezTo>
                  <a:cubicBezTo>
                    <a:pt x="3827" y="783"/>
                    <a:pt x="3775" y="783"/>
                    <a:pt x="3775" y="741"/>
                  </a:cubicBezTo>
                  <a:cubicBezTo>
                    <a:pt x="3650" y="480"/>
                    <a:pt x="3515" y="219"/>
                    <a:pt x="3389" y="0"/>
                  </a:cubicBezTo>
                  <a:close/>
                </a:path>
              </a:pathLst>
            </a:custGeom>
            <a:solidFill>
              <a:srgbClr val="6D97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14"/>
            <p:cNvSpPr/>
            <p:nvPr/>
          </p:nvSpPr>
          <p:spPr>
            <a:xfrm>
              <a:off x="4781000" y="3713400"/>
              <a:ext cx="40175" cy="75275"/>
            </a:xfrm>
            <a:custGeom>
              <a:avLst/>
              <a:gdLst/>
              <a:ahLst/>
              <a:cxnLst/>
              <a:rect l="l" t="t" r="r" b="b"/>
              <a:pathLst>
                <a:path w="1607" h="3011" extrusionOk="0">
                  <a:moveTo>
                    <a:pt x="1565" y="1"/>
                  </a:moveTo>
                  <a:cubicBezTo>
                    <a:pt x="1346" y="53"/>
                    <a:pt x="1179" y="136"/>
                    <a:pt x="1044" y="261"/>
                  </a:cubicBezTo>
                  <a:cubicBezTo>
                    <a:pt x="220" y="918"/>
                    <a:pt x="1" y="1919"/>
                    <a:pt x="303" y="2921"/>
                  </a:cubicBezTo>
                  <a:cubicBezTo>
                    <a:pt x="319" y="2984"/>
                    <a:pt x="366" y="3011"/>
                    <a:pt x="416" y="3011"/>
                  </a:cubicBezTo>
                  <a:cubicBezTo>
                    <a:pt x="499" y="3011"/>
                    <a:pt x="590" y="2937"/>
                    <a:pt x="564" y="2827"/>
                  </a:cubicBezTo>
                  <a:cubicBezTo>
                    <a:pt x="303" y="2003"/>
                    <a:pt x="480" y="1179"/>
                    <a:pt x="1085" y="574"/>
                  </a:cubicBezTo>
                  <a:cubicBezTo>
                    <a:pt x="1221" y="439"/>
                    <a:pt x="1388" y="313"/>
                    <a:pt x="1607" y="261"/>
                  </a:cubicBezTo>
                  <a:cubicBezTo>
                    <a:pt x="1565" y="178"/>
                    <a:pt x="1565" y="94"/>
                    <a:pt x="1565" y="1"/>
                  </a:cubicBezTo>
                  <a:close/>
                </a:path>
              </a:pathLst>
            </a:custGeom>
            <a:solidFill>
              <a:srgbClr val="363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14"/>
            <p:cNvSpPr/>
            <p:nvPr/>
          </p:nvSpPr>
          <p:spPr>
            <a:xfrm>
              <a:off x="4891800" y="3716800"/>
              <a:ext cx="27150" cy="81725"/>
            </a:xfrm>
            <a:custGeom>
              <a:avLst/>
              <a:gdLst/>
              <a:ahLst/>
              <a:cxnLst/>
              <a:rect l="l" t="t" r="r" b="b"/>
              <a:pathLst>
                <a:path w="1086" h="3269" extrusionOk="0">
                  <a:moveTo>
                    <a:pt x="178" y="0"/>
                  </a:moveTo>
                  <a:cubicBezTo>
                    <a:pt x="178" y="84"/>
                    <a:pt x="136" y="177"/>
                    <a:pt x="84" y="219"/>
                  </a:cubicBezTo>
                  <a:cubicBezTo>
                    <a:pt x="43" y="219"/>
                    <a:pt x="43" y="261"/>
                    <a:pt x="1" y="261"/>
                  </a:cubicBezTo>
                  <a:cubicBezTo>
                    <a:pt x="136" y="303"/>
                    <a:pt x="220" y="386"/>
                    <a:pt x="303" y="480"/>
                  </a:cubicBezTo>
                  <a:cubicBezTo>
                    <a:pt x="960" y="1126"/>
                    <a:pt x="658" y="2430"/>
                    <a:pt x="178" y="3087"/>
                  </a:cubicBezTo>
                  <a:cubicBezTo>
                    <a:pt x="112" y="3175"/>
                    <a:pt x="201" y="3269"/>
                    <a:pt x="307" y="3269"/>
                  </a:cubicBezTo>
                  <a:cubicBezTo>
                    <a:pt x="352" y="3269"/>
                    <a:pt x="399" y="3252"/>
                    <a:pt x="439" y="3212"/>
                  </a:cubicBezTo>
                  <a:cubicBezTo>
                    <a:pt x="960" y="2430"/>
                    <a:pt x="1085" y="1429"/>
                    <a:pt x="700" y="563"/>
                  </a:cubicBezTo>
                  <a:cubicBezTo>
                    <a:pt x="564" y="303"/>
                    <a:pt x="397" y="125"/>
                    <a:pt x="178" y="0"/>
                  </a:cubicBezTo>
                  <a:close/>
                </a:path>
              </a:pathLst>
            </a:custGeom>
            <a:solidFill>
              <a:srgbClr val="363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14"/>
            <p:cNvSpPr/>
            <p:nvPr/>
          </p:nvSpPr>
          <p:spPr>
            <a:xfrm>
              <a:off x="4719225" y="3772050"/>
              <a:ext cx="204150" cy="260750"/>
            </a:xfrm>
            <a:custGeom>
              <a:avLst/>
              <a:gdLst/>
              <a:ahLst/>
              <a:cxnLst/>
              <a:rect l="l" t="t" r="r" b="b"/>
              <a:pathLst>
                <a:path w="8166" h="10430" extrusionOk="0">
                  <a:moveTo>
                    <a:pt x="0" y="1"/>
                  </a:moveTo>
                  <a:lnTo>
                    <a:pt x="125" y="10429"/>
                  </a:lnTo>
                  <a:lnTo>
                    <a:pt x="7863" y="10429"/>
                  </a:lnTo>
                  <a:lnTo>
                    <a:pt x="8166" y="1"/>
                  </a:lnTo>
                  <a:close/>
                </a:path>
              </a:pathLst>
            </a:custGeom>
            <a:solidFill>
              <a:srgbClr val="86C7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14"/>
            <p:cNvSpPr/>
            <p:nvPr/>
          </p:nvSpPr>
          <p:spPr>
            <a:xfrm>
              <a:off x="4693150" y="3921975"/>
              <a:ext cx="174700" cy="91700"/>
            </a:xfrm>
            <a:custGeom>
              <a:avLst/>
              <a:gdLst/>
              <a:ahLst/>
              <a:cxnLst/>
              <a:rect l="l" t="t" r="r" b="b"/>
              <a:pathLst>
                <a:path w="6988" h="3668" extrusionOk="0">
                  <a:moveTo>
                    <a:pt x="6383" y="0"/>
                  </a:moveTo>
                  <a:cubicBezTo>
                    <a:pt x="5298" y="52"/>
                    <a:pt x="4213" y="94"/>
                    <a:pt x="3129" y="219"/>
                  </a:cubicBezTo>
                  <a:cubicBezTo>
                    <a:pt x="2910" y="261"/>
                    <a:pt x="0" y="616"/>
                    <a:pt x="42" y="741"/>
                  </a:cubicBezTo>
                  <a:lnTo>
                    <a:pt x="386" y="3650"/>
                  </a:lnTo>
                  <a:cubicBezTo>
                    <a:pt x="548" y="3662"/>
                    <a:pt x="710" y="3668"/>
                    <a:pt x="872" y="3668"/>
                  </a:cubicBezTo>
                  <a:cubicBezTo>
                    <a:pt x="2013" y="3668"/>
                    <a:pt x="3145" y="3392"/>
                    <a:pt x="4213" y="3045"/>
                  </a:cubicBezTo>
                  <a:cubicBezTo>
                    <a:pt x="4693" y="2868"/>
                    <a:pt x="5162" y="2701"/>
                    <a:pt x="5642" y="2482"/>
                  </a:cubicBezTo>
                  <a:cubicBezTo>
                    <a:pt x="5778" y="2399"/>
                    <a:pt x="6987" y="1877"/>
                    <a:pt x="6946" y="1784"/>
                  </a:cubicBezTo>
                  <a:cubicBezTo>
                    <a:pt x="6862" y="1179"/>
                    <a:pt x="6643" y="522"/>
                    <a:pt x="6383" y="0"/>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14"/>
            <p:cNvSpPr/>
            <p:nvPr/>
          </p:nvSpPr>
          <p:spPr>
            <a:xfrm>
              <a:off x="4832100" y="3895900"/>
              <a:ext cx="93375" cy="83725"/>
            </a:xfrm>
            <a:custGeom>
              <a:avLst/>
              <a:gdLst/>
              <a:ahLst/>
              <a:cxnLst/>
              <a:rect l="l" t="t" r="r" b="b"/>
              <a:pathLst>
                <a:path w="3735" h="3349" extrusionOk="0">
                  <a:moveTo>
                    <a:pt x="2431" y="0"/>
                  </a:moveTo>
                  <a:cubicBezTo>
                    <a:pt x="2431" y="0"/>
                    <a:pt x="2389" y="0"/>
                    <a:pt x="2389" y="53"/>
                  </a:cubicBezTo>
                  <a:cubicBezTo>
                    <a:pt x="1951" y="261"/>
                    <a:pt x="1607" y="616"/>
                    <a:pt x="1169" y="835"/>
                  </a:cubicBezTo>
                  <a:cubicBezTo>
                    <a:pt x="825" y="1002"/>
                    <a:pt x="387" y="1095"/>
                    <a:pt x="1" y="1095"/>
                  </a:cubicBezTo>
                  <a:lnTo>
                    <a:pt x="126" y="3348"/>
                  </a:lnTo>
                  <a:cubicBezTo>
                    <a:pt x="522" y="3306"/>
                    <a:pt x="908" y="3129"/>
                    <a:pt x="1263" y="3004"/>
                  </a:cubicBezTo>
                  <a:cubicBezTo>
                    <a:pt x="1523" y="2868"/>
                    <a:pt x="1826" y="2743"/>
                    <a:pt x="2128" y="2701"/>
                  </a:cubicBezTo>
                  <a:cubicBezTo>
                    <a:pt x="2187" y="2688"/>
                    <a:pt x="2251" y="2683"/>
                    <a:pt x="2314" y="2683"/>
                  </a:cubicBezTo>
                  <a:cubicBezTo>
                    <a:pt x="2441" y="2683"/>
                    <a:pt x="2566" y="2701"/>
                    <a:pt x="2650" y="2701"/>
                  </a:cubicBezTo>
                  <a:cubicBezTo>
                    <a:pt x="2738" y="2722"/>
                    <a:pt x="2814" y="2733"/>
                    <a:pt x="2889" y="2733"/>
                  </a:cubicBezTo>
                  <a:cubicBezTo>
                    <a:pt x="2965" y="2733"/>
                    <a:pt x="3041" y="2722"/>
                    <a:pt x="3129" y="2701"/>
                  </a:cubicBezTo>
                  <a:lnTo>
                    <a:pt x="3171" y="2701"/>
                  </a:lnTo>
                  <a:cubicBezTo>
                    <a:pt x="3213" y="2660"/>
                    <a:pt x="3213" y="2608"/>
                    <a:pt x="3171" y="2566"/>
                  </a:cubicBezTo>
                  <a:cubicBezTo>
                    <a:pt x="3171" y="2566"/>
                    <a:pt x="3129" y="2524"/>
                    <a:pt x="3088" y="2524"/>
                  </a:cubicBezTo>
                  <a:cubicBezTo>
                    <a:pt x="2785" y="2347"/>
                    <a:pt x="2431" y="2263"/>
                    <a:pt x="2086" y="2222"/>
                  </a:cubicBezTo>
                  <a:cubicBezTo>
                    <a:pt x="2566" y="2180"/>
                    <a:pt x="3046" y="2180"/>
                    <a:pt x="3515" y="2180"/>
                  </a:cubicBezTo>
                  <a:lnTo>
                    <a:pt x="3651" y="2180"/>
                  </a:lnTo>
                  <a:cubicBezTo>
                    <a:pt x="3651" y="2138"/>
                    <a:pt x="3692" y="2086"/>
                    <a:pt x="3692" y="2086"/>
                  </a:cubicBezTo>
                  <a:cubicBezTo>
                    <a:pt x="3692" y="2003"/>
                    <a:pt x="3651" y="2003"/>
                    <a:pt x="3609" y="1961"/>
                  </a:cubicBezTo>
                  <a:cubicBezTo>
                    <a:pt x="3171" y="1742"/>
                    <a:pt x="2566" y="1784"/>
                    <a:pt x="2086" y="1742"/>
                  </a:cubicBezTo>
                  <a:cubicBezTo>
                    <a:pt x="2389" y="1742"/>
                    <a:pt x="2650" y="1700"/>
                    <a:pt x="2910" y="1659"/>
                  </a:cubicBezTo>
                  <a:cubicBezTo>
                    <a:pt x="3171" y="1617"/>
                    <a:pt x="3473" y="1617"/>
                    <a:pt x="3692" y="1481"/>
                  </a:cubicBezTo>
                  <a:lnTo>
                    <a:pt x="3734" y="1481"/>
                  </a:lnTo>
                  <a:lnTo>
                    <a:pt x="3734" y="1398"/>
                  </a:lnTo>
                  <a:cubicBezTo>
                    <a:pt x="3692" y="1398"/>
                    <a:pt x="3692" y="1356"/>
                    <a:pt x="3651" y="1356"/>
                  </a:cubicBezTo>
                  <a:cubicBezTo>
                    <a:pt x="3567" y="1304"/>
                    <a:pt x="3473" y="1304"/>
                    <a:pt x="3390" y="1304"/>
                  </a:cubicBezTo>
                  <a:cubicBezTo>
                    <a:pt x="3051" y="1275"/>
                    <a:pt x="2712" y="1245"/>
                    <a:pt x="2372" y="1245"/>
                  </a:cubicBezTo>
                  <a:cubicBezTo>
                    <a:pt x="2232" y="1245"/>
                    <a:pt x="2091" y="1250"/>
                    <a:pt x="1951" y="1262"/>
                  </a:cubicBezTo>
                  <a:cubicBezTo>
                    <a:pt x="2212" y="1221"/>
                    <a:pt x="2472" y="1137"/>
                    <a:pt x="2733" y="1095"/>
                  </a:cubicBezTo>
                  <a:cubicBezTo>
                    <a:pt x="2952" y="1043"/>
                    <a:pt x="3213" y="1043"/>
                    <a:pt x="3390" y="918"/>
                  </a:cubicBezTo>
                  <a:cubicBezTo>
                    <a:pt x="3432" y="918"/>
                    <a:pt x="3473" y="876"/>
                    <a:pt x="3473" y="835"/>
                  </a:cubicBezTo>
                  <a:cubicBezTo>
                    <a:pt x="3432" y="783"/>
                    <a:pt x="3390" y="783"/>
                    <a:pt x="3348" y="741"/>
                  </a:cubicBezTo>
                  <a:cubicBezTo>
                    <a:pt x="3275" y="727"/>
                    <a:pt x="3193" y="722"/>
                    <a:pt x="3108" y="722"/>
                  </a:cubicBezTo>
                  <a:cubicBezTo>
                    <a:pt x="2937" y="722"/>
                    <a:pt x="2754" y="741"/>
                    <a:pt x="2608" y="741"/>
                  </a:cubicBezTo>
                  <a:cubicBezTo>
                    <a:pt x="2347" y="783"/>
                    <a:pt x="2086" y="835"/>
                    <a:pt x="1826" y="960"/>
                  </a:cubicBezTo>
                  <a:cubicBezTo>
                    <a:pt x="2045" y="741"/>
                    <a:pt x="2264" y="522"/>
                    <a:pt x="2431" y="313"/>
                  </a:cubicBezTo>
                  <a:cubicBezTo>
                    <a:pt x="2472" y="219"/>
                    <a:pt x="2608" y="0"/>
                    <a:pt x="2431" y="0"/>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14"/>
            <p:cNvSpPr/>
            <p:nvPr/>
          </p:nvSpPr>
          <p:spPr>
            <a:xfrm>
              <a:off x="4754925" y="3822125"/>
              <a:ext cx="127250" cy="27125"/>
            </a:xfrm>
            <a:custGeom>
              <a:avLst/>
              <a:gdLst/>
              <a:ahLst/>
              <a:cxnLst/>
              <a:rect l="l" t="t" r="r" b="b"/>
              <a:pathLst>
                <a:path w="5090" h="1085" extrusionOk="0">
                  <a:moveTo>
                    <a:pt x="5090" y="0"/>
                  </a:moveTo>
                  <a:cubicBezTo>
                    <a:pt x="4240" y="21"/>
                    <a:pt x="3393" y="21"/>
                    <a:pt x="2545" y="21"/>
                  </a:cubicBezTo>
                  <a:cubicBezTo>
                    <a:pt x="1698" y="21"/>
                    <a:pt x="851" y="21"/>
                    <a:pt x="1" y="42"/>
                  </a:cubicBezTo>
                  <a:lnTo>
                    <a:pt x="1" y="1085"/>
                  </a:lnTo>
                  <a:lnTo>
                    <a:pt x="84" y="1085"/>
                  </a:lnTo>
                  <a:cubicBezTo>
                    <a:pt x="1742" y="1085"/>
                    <a:pt x="3390" y="1043"/>
                    <a:pt x="5038" y="1001"/>
                  </a:cubicBezTo>
                  <a:lnTo>
                    <a:pt x="5090" y="960"/>
                  </a:lnTo>
                  <a:lnTo>
                    <a:pt x="509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14"/>
            <p:cNvSpPr/>
            <p:nvPr/>
          </p:nvSpPr>
          <p:spPr>
            <a:xfrm>
              <a:off x="4840700" y="3470150"/>
              <a:ext cx="3425" cy="3425"/>
            </a:xfrm>
            <a:custGeom>
              <a:avLst/>
              <a:gdLst/>
              <a:ahLst/>
              <a:cxnLst/>
              <a:rect l="l" t="t" r="r" b="b"/>
              <a:pathLst>
                <a:path w="137" h="137" extrusionOk="0">
                  <a:moveTo>
                    <a:pt x="43" y="1"/>
                  </a:moveTo>
                  <a:cubicBezTo>
                    <a:pt x="43" y="43"/>
                    <a:pt x="1" y="84"/>
                    <a:pt x="1" y="136"/>
                  </a:cubicBezTo>
                  <a:lnTo>
                    <a:pt x="95" y="136"/>
                  </a:lnTo>
                  <a:cubicBezTo>
                    <a:pt x="136" y="84"/>
                    <a:pt x="136" y="43"/>
                    <a:pt x="136" y="1"/>
                  </a:cubicBezTo>
                  <a:close/>
                </a:path>
              </a:pathLst>
            </a:custGeom>
            <a:solidFill>
              <a:srgbClr val="794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14"/>
            <p:cNvSpPr/>
            <p:nvPr/>
          </p:nvSpPr>
          <p:spPr>
            <a:xfrm>
              <a:off x="4836550" y="3473550"/>
              <a:ext cx="111850" cy="111875"/>
            </a:xfrm>
            <a:custGeom>
              <a:avLst/>
              <a:gdLst/>
              <a:ahLst/>
              <a:cxnLst/>
              <a:rect l="l" t="t" r="r" b="b"/>
              <a:pathLst>
                <a:path w="4474" h="4475" extrusionOk="0">
                  <a:moveTo>
                    <a:pt x="167" y="0"/>
                  </a:moveTo>
                  <a:cubicBezTo>
                    <a:pt x="0" y="470"/>
                    <a:pt x="0" y="991"/>
                    <a:pt x="83" y="1513"/>
                  </a:cubicBezTo>
                  <a:cubicBezTo>
                    <a:pt x="167" y="1867"/>
                    <a:pt x="302" y="2253"/>
                    <a:pt x="469" y="2608"/>
                  </a:cubicBezTo>
                  <a:cubicBezTo>
                    <a:pt x="991" y="3338"/>
                    <a:pt x="1867" y="3650"/>
                    <a:pt x="2732" y="3911"/>
                  </a:cubicBezTo>
                  <a:cubicBezTo>
                    <a:pt x="3337" y="4036"/>
                    <a:pt x="3952" y="4214"/>
                    <a:pt x="4474" y="4474"/>
                  </a:cubicBezTo>
                  <a:cubicBezTo>
                    <a:pt x="4119" y="4172"/>
                    <a:pt x="3692" y="3953"/>
                    <a:pt x="3254" y="3734"/>
                  </a:cubicBezTo>
                  <a:cubicBezTo>
                    <a:pt x="2555" y="3473"/>
                    <a:pt x="1825" y="3212"/>
                    <a:pt x="1251" y="2733"/>
                  </a:cubicBezTo>
                  <a:cubicBezTo>
                    <a:pt x="1210" y="2733"/>
                    <a:pt x="1210" y="2733"/>
                    <a:pt x="1210" y="2691"/>
                  </a:cubicBezTo>
                  <a:cubicBezTo>
                    <a:pt x="1126" y="2691"/>
                    <a:pt x="1085" y="2649"/>
                    <a:pt x="1085" y="2649"/>
                  </a:cubicBezTo>
                  <a:lnTo>
                    <a:pt x="1085" y="2608"/>
                  </a:lnTo>
                  <a:cubicBezTo>
                    <a:pt x="428" y="1909"/>
                    <a:pt x="83" y="908"/>
                    <a:pt x="261" y="0"/>
                  </a:cubicBezTo>
                  <a:close/>
                </a:path>
              </a:pathLst>
            </a:custGeom>
            <a:solidFill>
              <a:srgbClr val="DD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14"/>
            <p:cNvSpPr/>
            <p:nvPr/>
          </p:nvSpPr>
          <p:spPr>
            <a:xfrm>
              <a:off x="4863650" y="3538725"/>
              <a:ext cx="3150" cy="2100"/>
            </a:xfrm>
            <a:custGeom>
              <a:avLst/>
              <a:gdLst/>
              <a:ahLst/>
              <a:cxnLst/>
              <a:rect l="l" t="t" r="r" b="b"/>
              <a:pathLst>
                <a:path w="126" h="84" extrusionOk="0">
                  <a:moveTo>
                    <a:pt x="1" y="1"/>
                  </a:moveTo>
                  <a:lnTo>
                    <a:pt x="1" y="42"/>
                  </a:lnTo>
                  <a:cubicBezTo>
                    <a:pt x="1" y="42"/>
                    <a:pt x="42" y="84"/>
                    <a:pt x="126" y="84"/>
                  </a:cubicBezTo>
                  <a:cubicBezTo>
                    <a:pt x="84" y="84"/>
                    <a:pt x="42" y="42"/>
                    <a:pt x="1" y="1"/>
                  </a:cubicBezTo>
                  <a:close/>
                </a:path>
              </a:pathLst>
            </a:custGeom>
            <a:solidFill>
              <a:srgbClr val="774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14"/>
            <p:cNvSpPr/>
            <p:nvPr/>
          </p:nvSpPr>
          <p:spPr>
            <a:xfrm>
              <a:off x="4835225" y="3463650"/>
              <a:ext cx="142375" cy="137925"/>
            </a:xfrm>
            <a:custGeom>
              <a:avLst/>
              <a:gdLst/>
              <a:ahLst/>
              <a:cxnLst/>
              <a:rect l="l" t="t" r="r" b="b"/>
              <a:pathLst>
                <a:path w="5695" h="5517" extrusionOk="0">
                  <a:moveTo>
                    <a:pt x="439" y="0"/>
                  </a:moveTo>
                  <a:lnTo>
                    <a:pt x="1" y="136"/>
                  </a:lnTo>
                  <a:cubicBezTo>
                    <a:pt x="141" y="92"/>
                    <a:pt x="282" y="63"/>
                    <a:pt x="424" y="44"/>
                  </a:cubicBezTo>
                  <a:lnTo>
                    <a:pt x="424" y="44"/>
                  </a:lnTo>
                  <a:cubicBezTo>
                    <a:pt x="62" y="1120"/>
                    <a:pt x="409" y="2398"/>
                    <a:pt x="1304" y="3129"/>
                  </a:cubicBezTo>
                  <a:cubicBezTo>
                    <a:pt x="1878" y="3608"/>
                    <a:pt x="2608" y="3869"/>
                    <a:pt x="3307" y="4130"/>
                  </a:cubicBezTo>
                  <a:cubicBezTo>
                    <a:pt x="4005" y="4432"/>
                    <a:pt x="4746" y="4870"/>
                    <a:pt x="5048" y="5517"/>
                  </a:cubicBezTo>
                  <a:cubicBezTo>
                    <a:pt x="5528" y="4776"/>
                    <a:pt x="5695" y="3869"/>
                    <a:pt x="5528" y="3004"/>
                  </a:cubicBezTo>
                  <a:cubicBezTo>
                    <a:pt x="5351" y="2169"/>
                    <a:pt x="4829" y="1387"/>
                    <a:pt x="4131" y="866"/>
                  </a:cubicBezTo>
                  <a:cubicBezTo>
                    <a:pt x="3307" y="303"/>
                    <a:pt x="2306" y="136"/>
                    <a:pt x="1357" y="42"/>
                  </a:cubicBezTo>
                  <a:cubicBezTo>
                    <a:pt x="1185" y="27"/>
                    <a:pt x="1020" y="17"/>
                    <a:pt x="857" y="17"/>
                  </a:cubicBezTo>
                  <a:cubicBezTo>
                    <a:pt x="710" y="17"/>
                    <a:pt x="566" y="25"/>
                    <a:pt x="424" y="44"/>
                  </a:cubicBezTo>
                  <a:lnTo>
                    <a:pt x="424" y="44"/>
                  </a:lnTo>
                  <a:cubicBezTo>
                    <a:pt x="429" y="29"/>
                    <a:pt x="434" y="15"/>
                    <a:pt x="439" y="0"/>
                  </a:cubicBezTo>
                  <a:close/>
                </a:path>
              </a:pathLst>
            </a:custGeom>
            <a:solidFill>
              <a:srgbClr val="7C4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14"/>
            <p:cNvSpPr/>
            <p:nvPr/>
          </p:nvSpPr>
          <p:spPr>
            <a:xfrm>
              <a:off x="4942350" y="3578800"/>
              <a:ext cx="58200" cy="64550"/>
            </a:xfrm>
            <a:custGeom>
              <a:avLst/>
              <a:gdLst/>
              <a:ahLst/>
              <a:cxnLst/>
              <a:rect l="l" t="t" r="r" b="b"/>
              <a:pathLst>
                <a:path w="2328" h="2582" extrusionOk="0">
                  <a:moveTo>
                    <a:pt x="1404" y="0"/>
                  </a:moveTo>
                  <a:cubicBezTo>
                    <a:pt x="743" y="0"/>
                    <a:pt x="0" y="829"/>
                    <a:pt x="148" y="1568"/>
                  </a:cubicBezTo>
                  <a:lnTo>
                    <a:pt x="325" y="2569"/>
                  </a:lnTo>
                  <a:cubicBezTo>
                    <a:pt x="391" y="2577"/>
                    <a:pt x="457" y="2581"/>
                    <a:pt x="523" y="2581"/>
                  </a:cubicBezTo>
                  <a:cubicBezTo>
                    <a:pt x="1116" y="2581"/>
                    <a:pt x="1706" y="2251"/>
                    <a:pt x="2025" y="1735"/>
                  </a:cubicBezTo>
                  <a:cubicBezTo>
                    <a:pt x="2234" y="1349"/>
                    <a:pt x="2328" y="869"/>
                    <a:pt x="2109" y="483"/>
                  </a:cubicBezTo>
                  <a:cubicBezTo>
                    <a:pt x="1932" y="140"/>
                    <a:pt x="1675" y="0"/>
                    <a:pt x="1404" y="0"/>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14"/>
            <p:cNvSpPr/>
            <p:nvPr/>
          </p:nvSpPr>
          <p:spPr>
            <a:xfrm>
              <a:off x="4955950" y="3590875"/>
              <a:ext cx="34700" cy="42250"/>
            </a:xfrm>
            <a:custGeom>
              <a:avLst/>
              <a:gdLst/>
              <a:ahLst/>
              <a:cxnLst/>
              <a:rect l="l" t="t" r="r" b="b"/>
              <a:pathLst>
                <a:path w="1388" h="1690" extrusionOk="0">
                  <a:moveTo>
                    <a:pt x="1085" y="0"/>
                  </a:moveTo>
                  <a:cubicBezTo>
                    <a:pt x="960" y="0"/>
                    <a:pt x="824" y="84"/>
                    <a:pt x="699" y="125"/>
                  </a:cubicBezTo>
                  <a:cubicBezTo>
                    <a:pt x="647" y="167"/>
                    <a:pt x="563" y="167"/>
                    <a:pt x="522" y="261"/>
                  </a:cubicBezTo>
                  <a:cubicBezTo>
                    <a:pt x="386" y="344"/>
                    <a:pt x="303" y="469"/>
                    <a:pt x="219" y="605"/>
                  </a:cubicBezTo>
                  <a:cubicBezTo>
                    <a:pt x="84" y="907"/>
                    <a:pt x="0" y="1210"/>
                    <a:pt x="42" y="1564"/>
                  </a:cubicBezTo>
                  <a:cubicBezTo>
                    <a:pt x="42" y="1690"/>
                    <a:pt x="84" y="1690"/>
                    <a:pt x="219" y="1690"/>
                  </a:cubicBezTo>
                  <a:cubicBezTo>
                    <a:pt x="344" y="1690"/>
                    <a:pt x="522" y="1648"/>
                    <a:pt x="605" y="1606"/>
                  </a:cubicBezTo>
                  <a:cubicBezTo>
                    <a:pt x="1043" y="1429"/>
                    <a:pt x="1346" y="1085"/>
                    <a:pt x="1387" y="605"/>
                  </a:cubicBezTo>
                  <a:lnTo>
                    <a:pt x="1387" y="522"/>
                  </a:lnTo>
                  <a:cubicBezTo>
                    <a:pt x="1387" y="386"/>
                    <a:pt x="1387" y="125"/>
                    <a:pt x="1220" y="42"/>
                  </a:cubicBezTo>
                  <a:cubicBezTo>
                    <a:pt x="1168" y="0"/>
                    <a:pt x="1127" y="0"/>
                    <a:pt x="1085" y="0"/>
                  </a:cubicBezTo>
                  <a:close/>
                </a:path>
              </a:pathLst>
            </a:custGeom>
            <a:solidFill>
              <a:srgbClr val="DA8B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14"/>
            <p:cNvSpPr/>
            <p:nvPr/>
          </p:nvSpPr>
          <p:spPr>
            <a:xfrm>
              <a:off x="4955950" y="3590875"/>
              <a:ext cx="26100" cy="40175"/>
            </a:xfrm>
            <a:custGeom>
              <a:avLst/>
              <a:gdLst/>
              <a:ahLst/>
              <a:cxnLst/>
              <a:rect l="l" t="t" r="r" b="b"/>
              <a:pathLst>
                <a:path w="1044" h="1607" extrusionOk="0">
                  <a:moveTo>
                    <a:pt x="1043" y="0"/>
                  </a:moveTo>
                  <a:cubicBezTo>
                    <a:pt x="1043" y="0"/>
                    <a:pt x="908" y="0"/>
                    <a:pt x="741" y="84"/>
                  </a:cubicBezTo>
                  <a:cubicBezTo>
                    <a:pt x="563" y="167"/>
                    <a:pt x="344" y="344"/>
                    <a:pt x="178" y="605"/>
                  </a:cubicBezTo>
                  <a:cubicBezTo>
                    <a:pt x="42" y="866"/>
                    <a:pt x="0" y="1126"/>
                    <a:pt x="0" y="1304"/>
                  </a:cubicBezTo>
                  <a:cubicBezTo>
                    <a:pt x="0" y="1512"/>
                    <a:pt x="42" y="1606"/>
                    <a:pt x="42" y="1606"/>
                  </a:cubicBezTo>
                  <a:cubicBezTo>
                    <a:pt x="84" y="1606"/>
                    <a:pt x="42" y="1512"/>
                    <a:pt x="84" y="1304"/>
                  </a:cubicBezTo>
                  <a:cubicBezTo>
                    <a:pt x="84" y="1126"/>
                    <a:pt x="178" y="907"/>
                    <a:pt x="303" y="647"/>
                  </a:cubicBezTo>
                  <a:cubicBezTo>
                    <a:pt x="438" y="428"/>
                    <a:pt x="605" y="261"/>
                    <a:pt x="782" y="167"/>
                  </a:cubicBezTo>
                  <a:cubicBezTo>
                    <a:pt x="908" y="84"/>
                    <a:pt x="1043" y="42"/>
                    <a:pt x="1043" y="0"/>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14"/>
            <p:cNvSpPr/>
            <p:nvPr/>
          </p:nvSpPr>
          <p:spPr>
            <a:xfrm>
              <a:off x="4961425" y="3604950"/>
              <a:ext cx="7575" cy="23750"/>
            </a:xfrm>
            <a:custGeom>
              <a:avLst/>
              <a:gdLst/>
              <a:ahLst/>
              <a:cxnLst/>
              <a:rect l="l" t="t" r="r" b="b"/>
              <a:pathLst>
                <a:path w="303" h="950" extrusionOk="0">
                  <a:moveTo>
                    <a:pt x="84" y="0"/>
                  </a:moveTo>
                  <a:lnTo>
                    <a:pt x="84" y="0"/>
                  </a:lnTo>
                  <a:cubicBezTo>
                    <a:pt x="84" y="0"/>
                    <a:pt x="125" y="42"/>
                    <a:pt x="125" y="125"/>
                  </a:cubicBezTo>
                  <a:cubicBezTo>
                    <a:pt x="167" y="219"/>
                    <a:pt x="167" y="344"/>
                    <a:pt x="167" y="480"/>
                  </a:cubicBezTo>
                  <a:cubicBezTo>
                    <a:pt x="125" y="605"/>
                    <a:pt x="84" y="689"/>
                    <a:pt x="42" y="782"/>
                  </a:cubicBezTo>
                  <a:cubicBezTo>
                    <a:pt x="42" y="866"/>
                    <a:pt x="0" y="908"/>
                    <a:pt x="0" y="949"/>
                  </a:cubicBezTo>
                  <a:cubicBezTo>
                    <a:pt x="42" y="949"/>
                    <a:pt x="84" y="908"/>
                    <a:pt x="125" y="824"/>
                  </a:cubicBezTo>
                  <a:cubicBezTo>
                    <a:pt x="167" y="741"/>
                    <a:pt x="261" y="647"/>
                    <a:pt x="261" y="480"/>
                  </a:cubicBezTo>
                  <a:cubicBezTo>
                    <a:pt x="303" y="344"/>
                    <a:pt x="261" y="167"/>
                    <a:pt x="219" y="84"/>
                  </a:cubicBezTo>
                  <a:cubicBezTo>
                    <a:pt x="167" y="0"/>
                    <a:pt x="84" y="0"/>
                    <a:pt x="84" y="0"/>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14"/>
            <p:cNvSpPr/>
            <p:nvPr/>
          </p:nvSpPr>
          <p:spPr>
            <a:xfrm>
              <a:off x="5729475" y="4659775"/>
              <a:ext cx="160625" cy="110225"/>
            </a:xfrm>
            <a:custGeom>
              <a:avLst/>
              <a:gdLst/>
              <a:ahLst/>
              <a:cxnLst/>
              <a:rect l="l" t="t" r="r" b="b"/>
              <a:pathLst>
                <a:path w="6425" h="4409" extrusionOk="0">
                  <a:moveTo>
                    <a:pt x="126" y="1"/>
                  </a:moveTo>
                  <a:cubicBezTo>
                    <a:pt x="42" y="1430"/>
                    <a:pt x="0" y="2817"/>
                    <a:pt x="42" y="4214"/>
                  </a:cubicBezTo>
                  <a:cubicBezTo>
                    <a:pt x="689" y="4256"/>
                    <a:pt x="1346" y="4297"/>
                    <a:pt x="1992" y="4339"/>
                  </a:cubicBezTo>
                  <a:cubicBezTo>
                    <a:pt x="2552" y="4378"/>
                    <a:pt x="3120" y="4408"/>
                    <a:pt x="3687" y="4408"/>
                  </a:cubicBezTo>
                  <a:cubicBezTo>
                    <a:pt x="4484" y="4408"/>
                    <a:pt x="5277" y="4349"/>
                    <a:pt x="6039" y="4172"/>
                  </a:cubicBezTo>
                  <a:cubicBezTo>
                    <a:pt x="6164" y="4120"/>
                    <a:pt x="6341" y="4037"/>
                    <a:pt x="6424" y="3911"/>
                  </a:cubicBezTo>
                  <a:cubicBezTo>
                    <a:pt x="5736" y="2650"/>
                    <a:pt x="4078" y="2775"/>
                    <a:pt x="2868" y="2472"/>
                  </a:cubicBezTo>
                  <a:cubicBezTo>
                    <a:pt x="2608" y="2389"/>
                    <a:pt x="2295" y="2295"/>
                    <a:pt x="2128" y="2087"/>
                  </a:cubicBezTo>
                  <a:cubicBezTo>
                    <a:pt x="1992" y="1909"/>
                    <a:pt x="1992" y="1732"/>
                    <a:pt x="1951" y="1513"/>
                  </a:cubicBezTo>
                  <a:cubicBezTo>
                    <a:pt x="1909" y="1169"/>
                    <a:pt x="1909" y="825"/>
                    <a:pt x="1951" y="470"/>
                  </a:cubicBezTo>
                  <a:lnTo>
                    <a:pt x="126" y="1"/>
                  </a:ln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14"/>
            <p:cNvSpPr/>
            <p:nvPr/>
          </p:nvSpPr>
          <p:spPr>
            <a:xfrm>
              <a:off x="5577225" y="4650925"/>
              <a:ext cx="53200" cy="92300"/>
            </a:xfrm>
            <a:custGeom>
              <a:avLst/>
              <a:gdLst/>
              <a:ahLst/>
              <a:cxnLst/>
              <a:rect l="l" t="t" r="r" b="b"/>
              <a:pathLst>
                <a:path w="2128" h="3692" extrusionOk="0">
                  <a:moveTo>
                    <a:pt x="2044" y="0"/>
                  </a:moveTo>
                  <a:lnTo>
                    <a:pt x="42" y="480"/>
                  </a:lnTo>
                  <a:cubicBezTo>
                    <a:pt x="0" y="1565"/>
                    <a:pt x="42" y="2607"/>
                    <a:pt x="136" y="3692"/>
                  </a:cubicBezTo>
                  <a:cubicBezTo>
                    <a:pt x="782" y="3650"/>
                    <a:pt x="1439" y="3650"/>
                    <a:pt x="2086" y="3650"/>
                  </a:cubicBezTo>
                  <a:cubicBezTo>
                    <a:pt x="2128" y="2441"/>
                    <a:pt x="2086" y="1220"/>
                    <a:pt x="2044" y="0"/>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14"/>
            <p:cNvSpPr/>
            <p:nvPr/>
          </p:nvSpPr>
          <p:spPr>
            <a:xfrm>
              <a:off x="5720975" y="4705000"/>
              <a:ext cx="181125" cy="74100"/>
            </a:xfrm>
            <a:custGeom>
              <a:avLst/>
              <a:gdLst/>
              <a:ahLst/>
              <a:cxnLst/>
              <a:rect l="l" t="t" r="r" b="b"/>
              <a:pathLst>
                <a:path w="7245" h="2964" extrusionOk="0">
                  <a:moveTo>
                    <a:pt x="2413" y="1"/>
                  </a:moveTo>
                  <a:cubicBezTo>
                    <a:pt x="1994" y="1"/>
                    <a:pt x="1572" y="243"/>
                    <a:pt x="1425" y="622"/>
                  </a:cubicBezTo>
                  <a:cubicBezTo>
                    <a:pt x="1117" y="431"/>
                    <a:pt x="722" y="209"/>
                    <a:pt x="336" y="209"/>
                  </a:cubicBezTo>
                  <a:cubicBezTo>
                    <a:pt x="278" y="209"/>
                    <a:pt x="220" y="214"/>
                    <a:pt x="163" y="225"/>
                  </a:cubicBezTo>
                  <a:cubicBezTo>
                    <a:pt x="121" y="1060"/>
                    <a:pt x="28" y="1790"/>
                    <a:pt x="28" y="2572"/>
                  </a:cubicBezTo>
                  <a:cubicBezTo>
                    <a:pt x="0" y="2887"/>
                    <a:pt x="1270" y="2941"/>
                    <a:pt x="2241" y="2941"/>
                  </a:cubicBezTo>
                  <a:cubicBezTo>
                    <a:pt x="2748" y="2941"/>
                    <a:pt x="3174" y="2926"/>
                    <a:pt x="3292" y="2926"/>
                  </a:cubicBezTo>
                  <a:cubicBezTo>
                    <a:pt x="3666" y="2950"/>
                    <a:pt x="4041" y="2963"/>
                    <a:pt x="4414" y="2963"/>
                  </a:cubicBezTo>
                  <a:cubicBezTo>
                    <a:pt x="5380" y="2963"/>
                    <a:pt x="6334" y="2872"/>
                    <a:pt x="7244" y="2624"/>
                  </a:cubicBezTo>
                  <a:cubicBezTo>
                    <a:pt x="7202" y="1967"/>
                    <a:pt x="6681" y="1445"/>
                    <a:pt x="6076" y="1143"/>
                  </a:cubicBezTo>
                  <a:cubicBezTo>
                    <a:pt x="5503" y="882"/>
                    <a:pt x="4856" y="799"/>
                    <a:pt x="4199" y="747"/>
                  </a:cubicBezTo>
                  <a:cubicBezTo>
                    <a:pt x="3855" y="705"/>
                    <a:pt x="3511" y="663"/>
                    <a:pt x="3250" y="444"/>
                  </a:cubicBezTo>
                  <a:lnTo>
                    <a:pt x="2989" y="184"/>
                  </a:lnTo>
                  <a:cubicBezTo>
                    <a:pt x="2819" y="58"/>
                    <a:pt x="2616" y="1"/>
                    <a:pt x="2413" y="1"/>
                  </a:cubicBezTo>
                  <a:close/>
                </a:path>
              </a:pathLst>
            </a:custGeom>
            <a:solidFill>
              <a:srgbClr val="7C4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14"/>
            <p:cNvSpPr/>
            <p:nvPr/>
          </p:nvSpPr>
          <p:spPr>
            <a:xfrm>
              <a:off x="5568625" y="4705125"/>
              <a:ext cx="72750" cy="45925"/>
            </a:xfrm>
            <a:custGeom>
              <a:avLst/>
              <a:gdLst/>
              <a:ahLst/>
              <a:cxnLst/>
              <a:rect l="l" t="t" r="r" b="b"/>
              <a:pathLst>
                <a:path w="2910" h="1837" extrusionOk="0">
                  <a:moveTo>
                    <a:pt x="1723" y="1"/>
                  </a:moveTo>
                  <a:cubicBezTo>
                    <a:pt x="1229" y="1"/>
                    <a:pt x="745" y="29"/>
                    <a:pt x="261" y="54"/>
                  </a:cubicBezTo>
                  <a:cubicBezTo>
                    <a:pt x="177" y="95"/>
                    <a:pt x="84" y="95"/>
                    <a:pt x="42" y="137"/>
                  </a:cubicBezTo>
                  <a:cubicBezTo>
                    <a:pt x="0" y="220"/>
                    <a:pt x="42" y="273"/>
                    <a:pt x="42" y="314"/>
                  </a:cubicBezTo>
                  <a:cubicBezTo>
                    <a:pt x="125" y="794"/>
                    <a:pt x="177" y="1222"/>
                    <a:pt x="261" y="1701"/>
                  </a:cubicBezTo>
                  <a:lnTo>
                    <a:pt x="2607" y="1837"/>
                  </a:lnTo>
                  <a:cubicBezTo>
                    <a:pt x="2691" y="1315"/>
                    <a:pt x="2826" y="742"/>
                    <a:pt x="2910" y="220"/>
                  </a:cubicBezTo>
                  <a:cubicBezTo>
                    <a:pt x="2910" y="179"/>
                    <a:pt x="2910" y="137"/>
                    <a:pt x="2868" y="95"/>
                  </a:cubicBezTo>
                  <a:cubicBezTo>
                    <a:pt x="2868" y="54"/>
                    <a:pt x="2826" y="54"/>
                    <a:pt x="2785" y="54"/>
                  </a:cubicBezTo>
                  <a:cubicBezTo>
                    <a:pt x="2423" y="15"/>
                    <a:pt x="2070" y="1"/>
                    <a:pt x="1723" y="1"/>
                  </a:cubicBezTo>
                  <a:close/>
                </a:path>
              </a:pathLst>
            </a:custGeom>
            <a:solidFill>
              <a:srgbClr val="7C4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14"/>
            <p:cNvSpPr/>
            <p:nvPr/>
          </p:nvSpPr>
          <p:spPr>
            <a:xfrm>
              <a:off x="5549050" y="4733600"/>
              <a:ext cx="106275" cy="60925"/>
            </a:xfrm>
            <a:custGeom>
              <a:avLst/>
              <a:gdLst/>
              <a:ahLst/>
              <a:cxnLst/>
              <a:rect l="l" t="t" r="r" b="b"/>
              <a:pathLst>
                <a:path w="4251" h="2437" extrusionOk="0">
                  <a:moveTo>
                    <a:pt x="2273" y="0"/>
                  </a:moveTo>
                  <a:cubicBezTo>
                    <a:pt x="1945" y="0"/>
                    <a:pt x="1614" y="70"/>
                    <a:pt x="1305" y="218"/>
                  </a:cubicBezTo>
                  <a:cubicBezTo>
                    <a:pt x="522" y="562"/>
                    <a:pt x="1" y="1261"/>
                    <a:pt x="126" y="2168"/>
                  </a:cubicBezTo>
                  <a:cubicBezTo>
                    <a:pt x="783" y="2304"/>
                    <a:pt x="1482" y="2345"/>
                    <a:pt x="2087" y="2429"/>
                  </a:cubicBezTo>
                  <a:cubicBezTo>
                    <a:pt x="2114" y="2434"/>
                    <a:pt x="2168" y="2437"/>
                    <a:pt x="2242" y="2437"/>
                  </a:cubicBezTo>
                  <a:cubicBezTo>
                    <a:pt x="2760" y="2437"/>
                    <a:pt x="4251" y="2308"/>
                    <a:pt x="4214" y="2043"/>
                  </a:cubicBezTo>
                  <a:cubicBezTo>
                    <a:pt x="4172" y="1782"/>
                    <a:pt x="4089" y="1480"/>
                    <a:pt x="4037" y="1219"/>
                  </a:cubicBezTo>
                  <a:cubicBezTo>
                    <a:pt x="3995" y="1042"/>
                    <a:pt x="3995" y="865"/>
                    <a:pt x="3870" y="698"/>
                  </a:cubicBezTo>
                  <a:cubicBezTo>
                    <a:pt x="3776" y="562"/>
                    <a:pt x="3693" y="479"/>
                    <a:pt x="3568" y="385"/>
                  </a:cubicBezTo>
                  <a:cubicBezTo>
                    <a:pt x="3185" y="136"/>
                    <a:pt x="2732" y="0"/>
                    <a:pt x="2273" y="0"/>
                  </a:cubicBezTo>
                  <a:close/>
                </a:path>
              </a:pathLst>
            </a:custGeom>
            <a:solidFill>
              <a:srgbClr val="7C4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14"/>
            <p:cNvSpPr/>
            <p:nvPr/>
          </p:nvSpPr>
          <p:spPr>
            <a:xfrm>
              <a:off x="5669500" y="4074200"/>
              <a:ext cx="127275" cy="616900"/>
            </a:xfrm>
            <a:custGeom>
              <a:avLst/>
              <a:gdLst/>
              <a:ahLst/>
              <a:cxnLst/>
              <a:rect l="l" t="t" r="r" b="b"/>
              <a:pathLst>
                <a:path w="5091" h="24676" extrusionOk="0">
                  <a:moveTo>
                    <a:pt x="2800" y="0"/>
                  </a:moveTo>
                  <a:cubicBezTo>
                    <a:pt x="2742" y="0"/>
                    <a:pt x="2679" y="2"/>
                    <a:pt x="2608" y="2"/>
                  </a:cubicBezTo>
                  <a:cubicBezTo>
                    <a:pt x="2222" y="2"/>
                    <a:pt x="1878" y="43"/>
                    <a:pt x="1482" y="85"/>
                  </a:cubicBezTo>
                  <a:cubicBezTo>
                    <a:pt x="1179" y="127"/>
                    <a:pt x="835" y="262"/>
                    <a:pt x="522" y="429"/>
                  </a:cubicBezTo>
                  <a:cubicBezTo>
                    <a:pt x="1" y="867"/>
                    <a:pt x="1" y="1430"/>
                    <a:pt x="137" y="2087"/>
                  </a:cubicBezTo>
                  <a:cubicBezTo>
                    <a:pt x="262" y="2828"/>
                    <a:pt x="356" y="3610"/>
                    <a:pt x="481" y="4392"/>
                  </a:cubicBezTo>
                  <a:cubicBezTo>
                    <a:pt x="700" y="5956"/>
                    <a:pt x="919" y="7520"/>
                    <a:pt x="1096" y="9085"/>
                  </a:cubicBezTo>
                  <a:cubicBezTo>
                    <a:pt x="1398" y="11734"/>
                    <a:pt x="1617" y="14466"/>
                    <a:pt x="1784" y="17167"/>
                  </a:cubicBezTo>
                  <a:cubicBezTo>
                    <a:pt x="1826" y="17730"/>
                    <a:pt x="2045" y="22986"/>
                    <a:pt x="2045" y="24675"/>
                  </a:cubicBezTo>
                  <a:lnTo>
                    <a:pt x="4610" y="24675"/>
                  </a:lnTo>
                  <a:cubicBezTo>
                    <a:pt x="5090" y="20556"/>
                    <a:pt x="5007" y="16385"/>
                    <a:pt x="4913" y="12213"/>
                  </a:cubicBezTo>
                  <a:cubicBezTo>
                    <a:pt x="4871" y="10211"/>
                    <a:pt x="4746" y="8084"/>
                    <a:pt x="4485" y="5998"/>
                  </a:cubicBezTo>
                  <a:cubicBezTo>
                    <a:pt x="4308" y="4736"/>
                    <a:pt x="4224" y="3433"/>
                    <a:pt x="3912" y="2171"/>
                  </a:cubicBezTo>
                  <a:cubicBezTo>
                    <a:pt x="3786" y="1566"/>
                    <a:pt x="3609" y="909"/>
                    <a:pt x="3348" y="346"/>
                  </a:cubicBezTo>
                  <a:cubicBezTo>
                    <a:pt x="3211" y="28"/>
                    <a:pt x="3067" y="0"/>
                    <a:pt x="2800" y="0"/>
                  </a:cubicBezTo>
                  <a:close/>
                </a:path>
              </a:pathLst>
            </a:custGeom>
            <a:solidFill>
              <a:srgbClr val="2854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14"/>
            <p:cNvSpPr/>
            <p:nvPr/>
          </p:nvSpPr>
          <p:spPr>
            <a:xfrm>
              <a:off x="5553500" y="4075600"/>
              <a:ext cx="96475" cy="615500"/>
            </a:xfrm>
            <a:custGeom>
              <a:avLst/>
              <a:gdLst/>
              <a:ahLst/>
              <a:cxnLst/>
              <a:rect l="l" t="t" r="r" b="b"/>
              <a:pathLst>
                <a:path w="3859" h="24620" extrusionOk="0">
                  <a:moveTo>
                    <a:pt x="2202" y="1"/>
                  </a:moveTo>
                  <a:cubicBezTo>
                    <a:pt x="1988" y="1"/>
                    <a:pt x="1773" y="24"/>
                    <a:pt x="1565" y="71"/>
                  </a:cubicBezTo>
                  <a:cubicBezTo>
                    <a:pt x="1043" y="206"/>
                    <a:pt x="261" y="592"/>
                    <a:pt x="84" y="1207"/>
                  </a:cubicBezTo>
                  <a:cubicBezTo>
                    <a:pt x="0" y="1510"/>
                    <a:pt x="84" y="1990"/>
                    <a:pt x="84" y="2334"/>
                  </a:cubicBezTo>
                  <a:lnTo>
                    <a:pt x="84" y="3554"/>
                  </a:lnTo>
                  <a:lnTo>
                    <a:pt x="84" y="8716"/>
                  </a:lnTo>
                  <a:cubicBezTo>
                    <a:pt x="125" y="14024"/>
                    <a:pt x="303" y="19322"/>
                    <a:pt x="563" y="24619"/>
                  </a:cubicBezTo>
                  <a:lnTo>
                    <a:pt x="3296" y="24619"/>
                  </a:lnTo>
                  <a:cubicBezTo>
                    <a:pt x="3212" y="22492"/>
                    <a:pt x="3212" y="14587"/>
                    <a:pt x="3254" y="13763"/>
                  </a:cubicBezTo>
                  <a:cubicBezTo>
                    <a:pt x="3254" y="11021"/>
                    <a:pt x="3296" y="8288"/>
                    <a:pt x="3390" y="5546"/>
                  </a:cubicBezTo>
                  <a:cubicBezTo>
                    <a:pt x="3473" y="4200"/>
                    <a:pt x="3515" y="2813"/>
                    <a:pt x="3556" y="1468"/>
                  </a:cubicBezTo>
                  <a:cubicBezTo>
                    <a:pt x="3598" y="895"/>
                    <a:pt x="3859" y="425"/>
                    <a:pt x="3254" y="206"/>
                  </a:cubicBezTo>
                  <a:cubicBezTo>
                    <a:pt x="2926" y="68"/>
                    <a:pt x="2565" y="1"/>
                    <a:pt x="2202" y="1"/>
                  </a:cubicBezTo>
                  <a:close/>
                </a:path>
              </a:pathLst>
            </a:custGeom>
            <a:solidFill>
              <a:srgbClr val="2854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14"/>
            <p:cNvSpPr/>
            <p:nvPr/>
          </p:nvSpPr>
          <p:spPr>
            <a:xfrm>
              <a:off x="5670825" y="4074225"/>
              <a:ext cx="97775" cy="121525"/>
            </a:xfrm>
            <a:custGeom>
              <a:avLst/>
              <a:gdLst/>
              <a:ahLst/>
              <a:cxnLst/>
              <a:rect l="l" t="t" r="r" b="b"/>
              <a:pathLst>
                <a:path w="3911" h="4861" extrusionOk="0">
                  <a:moveTo>
                    <a:pt x="428" y="4391"/>
                  </a:moveTo>
                  <a:cubicBezTo>
                    <a:pt x="469" y="4558"/>
                    <a:pt x="469" y="4693"/>
                    <a:pt x="522" y="4860"/>
                  </a:cubicBezTo>
                  <a:lnTo>
                    <a:pt x="522" y="4860"/>
                  </a:lnTo>
                  <a:cubicBezTo>
                    <a:pt x="469" y="4693"/>
                    <a:pt x="469" y="4558"/>
                    <a:pt x="428" y="4391"/>
                  </a:cubicBezTo>
                  <a:close/>
                  <a:moveTo>
                    <a:pt x="3911" y="2305"/>
                  </a:moveTo>
                  <a:lnTo>
                    <a:pt x="3911" y="2305"/>
                  </a:lnTo>
                  <a:lnTo>
                    <a:pt x="3911" y="2305"/>
                  </a:lnTo>
                  <a:close/>
                  <a:moveTo>
                    <a:pt x="3911" y="2305"/>
                  </a:moveTo>
                  <a:lnTo>
                    <a:pt x="3911" y="2305"/>
                  </a:lnTo>
                  <a:lnTo>
                    <a:pt x="3911" y="2305"/>
                  </a:lnTo>
                  <a:close/>
                  <a:moveTo>
                    <a:pt x="3911" y="2253"/>
                  </a:moveTo>
                  <a:lnTo>
                    <a:pt x="3911" y="2253"/>
                  </a:lnTo>
                  <a:lnTo>
                    <a:pt x="3911" y="2253"/>
                  </a:lnTo>
                  <a:close/>
                  <a:moveTo>
                    <a:pt x="3911" y="2211"/>
                  </a:moveTo>
                  <a:lnTo>
                    <a:pt x="3911" y="2253"/>
                  </a:lnTo>
                  <a:lnTo>
                    <a:pt x="3911" y="2211"/>
                  </a:lnTo>
                  <a:close/>
                  <a:moveTo>
                    <a:pt x="2774" y="1"/>
                  </a:moveTo>
                  <a:lnTo>
                    <a:pt x="2555" y="1"/>
                  </a:lnTo>
                  <a:cubicBezTo>
                    <a:pt x="2169" y="1"/>
                    <a:pt x="1825" y="42"/>
                    <a:pt x="1429" y="84"/>
                  </a:cubicBezTo>
                  <a:cubicBezTo>
                    <a:pt x="1126" y="126"/>
                    <a:pt x="782" y="261"/>
                    <a:pt x="469" y="428"/>
                  </a:cubicBezTo>
                  <a:cubicBezTo>
                    <a:pt x="125" y="741"/>
                    <a:pt x="0" y="1085"/>
                    <a:pt x="0" y="1471"/>
                  </a:cubicBezTo>
                  <a:cubicBezTo>
                    <a:pt x="0" y="1085"/>
                    <a:pt x="125" y="741"/>
                    <a:pt x="469" y="428"/>
                  </a:cubicBezTo>
                  <a:cubicBezTo>
                    <a:pt x="782" y="261"/>
                    <a:pt x="1126" y="126"/>
                    <a:pt x="1429" y="84"/>
                  </a:cubicBezTo>
                  <a:cubicBezTo>
                    <a:pt x="1825" y="42"/>
                    <a:pt x="2169" y="1"/>
                    <a:pt x="2555" y="1"/>
                  </a:cubicBezTo>
                  <a:lnTo>
                    <a:pt x="2774" y="1"/>
                  </a:lnTo>
                  <a:cubicBezTo>
                    <a:pt x="3035" y="1"/>
                    <a:pt x="3170" y="1"/>
                    <a:pt x="3295" y="345"/>
                  </a:cubicBezTo>
                  <a:cubicBezTo>
                    <a:pt x="3556" y="908"/>
                    <a:pt x="3733" y="1565"/>
                    <a:pt x="3859" y="2170"/>
                  </a:cubicBezTo>
                  <a:lnTo>
                    <a:pt x="3859" y="2211"/>
                  </a:lnTo>
                  <a:lnTo>
                    <a:pt x="3859" y="2170"/>
                  </a:lnTo>
                  <a:cubicBezTo>
                    <a:pt x="3733" y="1565"/>
                    <a:pt x="3556" y="908"/>
                    <a:pt x="3295" y="345"/>
                  </a:cubicBezTo>
                  <a:cubicBezTo>
                    <a:pt x="3170" y="1"/>
                    <a:pt x="3035" y="1"/>
                    <a:pt x="2774" y="1"/>
                  </a:cubicBezTo>
                  <a:close/>
                </a:path>
              </a:pathLst>
            </a:custGeom>
            <a:solidFill>
              <a:srgbClr val="E9F0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14"/>
            <p:cNvSpPr/>
            <p:nvPr/>
          </p:nvSpPr>
          <p:spPr>
            <a:xfrm>
              <a:off x="5670825" y="4074225"/>
              <a:ext cx="106375" cy="121525"/>
            </a:xfrm>
            <a:custGeom>
              <a:avLst/>
              <a:gdLst/>
              <a:ahLst/>
              <a:cxnLst/>
              <a:rect l="l" t="t" r="r" b="b"/>
              <a:pathLst>
                <a:path w="4255" h="4861" extrusionOk="0">
                  <a:moveTo>
                    <a:pt x="2555" y="1"/>
                  </a:moveTo>
                  <a:cubicBezTo>
                    <a:pt x="2169" y="1"/>
                    <a:pt x="1825" y="42"/>
                    <a:pt x="1429" y="84"/>
                  </a:cubicBezTo>
                  <a:cubicBezTo>
                    <a:pt x="1126" y="126"/>
                    <a:pt x="782" y="261"/>
                    <a:pt x="469" y="428"/>
                  </a:cubicBezTo>
                  <a:cubicBezTo>
                    <a:pt x="125" y="741"/>
                    <a:pt x="0" y="1085"/>
                    <a:pt x="0" y="1471"/>
                  </a:cubicBezTo>
                  <a:cubicBezTo>
                    <a:pt x="0" y="1648"/>
                    <a:pt x="42" y="1867"/>
                    <a:pt x="84" y="2086"/>
                  </a:cubicBezTo>
                  <a:cubicBezTo>
                    <a:pt x="209" y="2827"/>
                    <a:pt x="303" y="3609"/>
                    <a:pt x="428" y="4391"/>
                  </a:cubicBezTo>
                  <a:cubicBezTo>
                    <a:pt x="469" y="4558"/>
                    <a:pt x="469" y="4693"/>
                    <a:pt x="522" y="4860"/>
                  </a:cubicBezTo>
                  <a:lnTo>
                    <a:pt x="866" y="4860"/>
                  </a:lnTo>
                  <a:cubicBezTo>
                    <a:pt x="1992" y="4860"/>
                    <a:pt x="3129" y="4777"/>
                    <a:pt x="4255" y="4599"/>
                  </a:cubicBezTo>
                  <a:cubicBezTo>
                    <a:pt x="4171" y="3817"/>
                    <a:pt x="4078" y="3087"/>
                    <a:pt x="3911" y="2305"/>
                  </a:cubicBezTo>
                  <a:lnTo>
                    <a:pt x="3911" y="2253"/>
                  </a:lnTo>
                  <a:lnTo>
                    <a:pt x="3911" y="2211"/>
                  </a:lnTo>
                  <a:lnTo>
                    <a:pt x="3859" y="2211"/>
                  </a:lnTo>
                  <a:lnTo>
                    <a:pt x="3859" y="2170"/>
                  </a:lnTo>
                  <a:cubicBezTo>
                    <a:pt x="3733" y="1565"/>
                    <a:pt x="3556" y="908"/>
                    <a:pt x="3295" y="345"/>
                  </a:cubicBezTo>
                  <a:cubicBezTo>
                    <a:pt x="3170" y="1"/>
                    <a:pt x="3035" y="1"/>
                    <a:pt x="2774" y="1"/>
                  </a:cubicBezTo>
                  <a:close/>
                </a:path>
              </a:pathLst>
            </a:custGeom>
            <a:solidFill>
              <a:srgbClr val="254F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14"/>
            <p:cNvSpPr/>
            <p:nvPr/>
          </p:nvSpPr>
          <p:spPr>
            <a:xfrm>
              <a:off x="5555575" y="4106825"/>
              <a:ext cx="87900" cy="85800"/>
            </a:xfrm>
            <a:custGeom>
              <a:avLst/>
              <a:gdLst/>
              <a:ahLst/>
              <a:cxnLst/>
              <a:rect l="l" t="t" r="r" b="b"/>
              <a:pathLst>
                <a:path w="3516" h="3432" extrusionOk="0">
                  <a:moveTo>
                    <a:pt x="1" y="2044"/>
                  </a:moveTo>
                  <a:lnTo>
                    <a:pt x="1" y="2305"/>
                  </a:lnTo>
                  <a:lnTo>
                    <a:pt x="1" y="2346"/>
                  </a:lnTo>
                  <a:lnTo>
                    <a:pt x="1" y="2305"/>
                  </a:lnTo>
                  <a:lnTo>
                    <a:pt x="1" y="2044"/>
                  </a:lnTo>
                  <a:close/>
                  <a:moveTo>
                    <a:pt x="3473" y="219"/>
                  </a:moveTo>
                  <a:cubicBezTo>
                    <a:pt x="3432" y="1304"/>
                    <a:pt x="3390" y="2388"/>
                    <a:pt x="3348" y="3431"/>
                  </a:cubicBezTo>
                  <a:lnTo>
                    <a:pt x="3348" y="3431"/>
                  </a:lnTo>
                  <a:cubicBezTo>
                    <a:pt x="3390" y="2388"/>
                    <a:pt x="3432" y="1304"/>
                    <a:pt x="3473" y="219"/>
                  </a:cubicBezTo>
                  <a:close/>
                  <a:moveTo>
                    <a:pt x="3515" y="0"/>
                  </a:moveTo>
                  <a:cubicBezTo>
                    <a:pt x="3515" y="84"/>
                    <a:pt x="3473" y="125"/>
                    <a:pt x="3473" y="219"/>
                  </a:cubicBezTo>
                  <a:cubicBezTo>
                    <a:pt x="3473" y="125"/>
                    <a:pt x="3515" y="84"/>
                    <a:pt x="3515" y="0"/>
                  </a:cubicBezTo>
                  <a:close/>
                </a:path>
              </a:pathLst>
            </a:custGeom>
            <a:solidFill>
              <a:srgbClr val="E9F0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14"/>
            <p:cNvSpPr/>
            <p:nvPr/>
          </p:nvSpPr>
          <p:spPr>
            <a:xfrm>
              <a:off x="5555575" y="4080750"/>
              <a:ext cx="92325" cy="111875"/>
            </a:xfrm>
            <a:custGeom>
              <a:avLst/>
              <a:gdLst/>
              <a:ahLst/>
              <a:cxnLst/>
              <a:rect l="l" t="t" r="r" b="b"/>
              <a:pathLst>
                <a:path w="3693" h="4475" extrusionOk="0">
                  <a:moveTo>
                    <a:pt x="3171" y="0"/>
                  </a:moveTo>
                  <a:lnTo>
                    <a:pt x="1" y="2253"/>
                  </a:lnTo>
                  <a:lnTo>
                    <a:pt x="1" y="3087"/>
                  </a:lnTo>
                  <a:lnTo>
                    <a:pt x="1" y="3348"/>
                  </a:lnTo>
                  <a:lnTo>
                    <a:pt x="1" y="3389"/>
                  </a:lnTo>
                  <a:lnTo>
                    <a:pt x="1" y="3775"/>
                  </a:lnTo>
                  <a:cubicBezTo>
                    <a:pt x="825" y="4078"/>
                    <a:pt x="1690" y="4297"/>
                    <a:pt x="2608" y="4391"/>
                  </a:cubicBezTo>
                  <a:cubicBezTo>
                    <a:pt x="2827" y="4432"/>
                    <a:pt x="3088" y="4474"/>
                    <a:pt x="3348" y="4474"/>
                  </a:cubicBezTo>
                  <a:cubicBezTo>
                    <a:pt x="3390" y="3431"/>
                    <a:pt x="3432" y="2347"/>
                    <a:pt x="3473" y="1262"/>
                  </a:cubicBezTo>
                  <a:cubicBezTo>
                    <a:pt x="3473" y="1168"/>
                    <a:pt x="3515" y="1127"/>
                    <a:pt x="3515" y="1043"/>
                  </a:cubicBezTo>
                  <a:cubicBezTo>
                    <a:pt x="3567" y="563"/>
                    <a:pt x="3692" y="167"/>
                    <a:pt x="3171" y="0"/>
                  </a:cubicBezTo>
                  <a:close/>
                </a:path>
              </a:pathLst>
            </a:custGeom>
            <a:solidFill>
              <a:srgbClr val="254F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14"/>
            <p:cNvSpPr/>
            <p:nvPr/>
          </p:nvSpPr>
          <p:spPr>
            <a:xfrm>
              <a:off x="5494825" y="3395325"/>
              <a:ext cx="274825" cy="178100"/>
            </a:xfrm>
            <a:custGeom>
              <a:avLst/>
              <a:gdLst/>
              <a:ahLst/>
              <a:cxnLst/>
              <a:rect l="l" t="t" r="r" b="b"/>
              <a:pathLst>
                <a:path w="10993" h="7124" extrusionOk="0">
                  <a:moveTo>
                    <a:pt x="8166" y="1"/>
                  </a:moveTo>
                  <a:cubicBezTo>
                    <a:pt x="7384" y="84"/>
                    <a:pt x="6686" y="428"/>
                    <a:pt x="5903" y="564"/>
                  </a:cubicBezTo>
                  <a:cubicBezTo>
                    <a:pt x="5340" y="689"/>
                    <a:pt x="4735" y="689"/>
                    <a:pt x="4172" y="825"/>
                  </a:cubicBezTo>
                  <a:cubicBezTo>
                    <a:pt x="3474" y="950"/>
                    <a:pt x="2869" y="1211"/>
                    <a:pt x="2253" y="1607"/>
                  </a:cubicBezTo>
                  <a:cubicBezTo>
                    <a:pt x="1774" y="1909"/>
                    <a:pt x="1304" y="2389"/>
                    <a:pt x="1252" y="2952"/>
                  </a:cubicBezTo>
                  <a:cubicBezTo>
                    <a:pt x="1167" y="2908"/>
                    <a:pt x="1076" y="2889"/>
                    <a:pt x="984" y="2889"/>
                  </a:cubicBezTo>
                  <a:cubicBezTo>
                    <a:pt x="705" y="2889"/>
                    <a:pt x="418" y="3069"/>
                    <a:pt x="262" y="3296"/>
                  </a:cubicBezTo>
                  <a:cubicBezTo>
                    <a:pt x="43" y="3651"/>
                    <a:pt x="1" y="4037"/>
                    <a:pt x="1" y="4433"/>
                  </a:cubicBezTo>
                  <a:cubicBezTo>
                    <a:pt x="1" y="5340"/>
                    <a:pt x="262" y="6300"/>
                    <a:pt x="731" y="7124"/>
                  </a:cubicBezTo>
                  <a:lnTo>
                    <a:pt x="9334" y="6341"/>
                  </a:lnTo>
                  <a:cubicBezTo>
                    <a:pt x="9382" y="6349"/>
                    <a:pt x="9428" y="6352"/>
                    <a:pt x="9473" y="6352"/>
                  </a:cubicBezTo>
                  <a:cubicBezTo>
                    <a:pt x="9675" y="6352"/>
                    <a:pt x="9854" y="6283"/>
                    <a:pt x="10033" y="6206"/>
                  </a:cubicBezTo>
                  <a:cubicBezTo>
                    <a:pt x="10596" y="5862"/>
                    <a:pt x="10992" y="5163"/>
                    <a:pt x="10951" y="4516"/>
                  </a:cubicBezTo>
                  <a:cubicBezTo>
                    <a:pt x="10899" y="3818"/>
                    <a:pt x="10335" y="3171"/>
                    <a:pt x="9647" y="2994"/>
                  </a:cubicBezTo>
                  <a:cubicBezTo>
                    <a:pt x="9908" y="2608"/>
                    <a:pt x="10075" y="2253"/>
                    <a:pt x="10075" y="1826"/>
                  </a:cubicBezTo>
                  <a:cubicBezTo>
                    <a:pt x="10116" y="1127"/>
                    <a:pt x="9647" y="345"/>
                    <a:pt x="8990" y="84"/>
                  </a:cubicBezTo>
                  <a:cubicBezTo>
                    <a:pt x="8729" y="1"/>
                    <a:pt x="8427" y="1"/>
                    <a:pt x="8166"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14"/>
            <p:cNvSpPr/>
            <p:nvPr/>
          </p:nvSpPr>
          <p:spPr>
            <a:xfrm>
              <a:off x="5730525" y="3545250"/>
              <a:ext cx="34700" cy="60550"/>
            </a:xfrm>
            <a:custGeom>
              <a:avLst/>
              <a:gdLst/>
              <a:ahLst/>
              <a:cxnLst/>
              <a:rect l="l" t="t" r="r" b="b"/>
              <a:pathLst>
                <a:path w="1388" h="2422" extrusionOk="0">
                  <a:moveTo>
                    <a:pt x="605" y="0"/>
                  </a:moveTo>
                  <a:cubicBezTo>
                    <a:pt x="480" y="0"/>
                    <a:pt x="386" y="84"/>
                    <a:pt x="261" y="125"/>
                  </a:cubicBezTo>
                  <a:cubicBezTo>
                    <a:pt x="125" y="167"/>
                    <a:pt x="42" y="261"/>
                    <a:pt x="0" y="386"/>
                  </a:cubicBezTo>
                  <a:lnTo>
                    <a:pt x="84" y="2388"/>
                  </a:lnTo>
                  <a:cubicBezTo>
                    <a:pt x="144" y="2411"/>
                    <a:pt x="205" y="2422"/>
                    <a:pt x="265" y="2422"/>
                  </a:cubicBezTo>
                  <a:cubicBezTo>
                    <a:pt x="424" y="2422"/>
                    <a:pt x="582" y="2351"/>
                    <a:pt x="741" y="2253"/>
                  </a:cubicBezTo>
                  <a:cubicBezTo>
                    <a:pt x="949" y="2086"/>
                    <a:pt x="1126" y="1825"/>
                    <a:pt x="1210" y="1565"/>
                  </a:cubicBezTo>
                  <a:cubicBezTo>
                    <a:pt x="1304" y="1252"/>
                    <a:pt x="1387" y="908"/>
                    <a:pt x="1304" y="605"/>
                  </a:cubicBezTo>
                  <a:cubicBezTo>
                    <a:pt x="1210" y="261"/>
                    <a:pt x="949" y="0"/>
                    <a:pt x="605" y="0"/>
                  </a:cubicBezTo>
                  <a:close/>
                </a:path>
              </a:pathLst>
            </a:custGeom>
            <a:solidFill>
              <a:srgbClr val="D38A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14"/>
            <p:cNvSpPr/>
            <p:nvPr/>
          </p:nvSpPr>
          <p:spPr>
            <a:xfrm>
              <a:off x="5736000" y="3553850"/>
              <a:ext cx="18275" cy="47725"/>
            </a:xfrm>
            <a:custGeom>
              <a:avLst/>
              <a:gdLst/>
              <a:ahLst/>
              <a:cxnLst/>
              <a:rect l="l" t="t" r="r" b="b"/>
              <a:pathLst>
                <a:path w="731" h="1909" extrusionOk="0">
                  <a:moveTo>
                    <a:pt x="605" y="0"/>
                  </a:moveTo>
                  <a:cubicBezTo>
                    <a:pt x="344" y="84"/>
                    <a:pt x="209" y="386"/>
                    <a:pt x="125" y="605"/>
                  </a:cubicBezTo>
                  <a:cubicBezTo>
                    <a:pt x="84" y="741"/>
                    <a:pt x="42" y="824"/>
                    <a:pt x="0" y="908"/>
                  </a:cubicBezTo>
                  <a:lnTo>
                    <a:pt x="0" y="1909"/>
                  </a:lnTo>
                  <a:cubicBezTo>
                    <a:pt x="167" y="1867"/>
                    <a:pt x="303" y="1742"/>
                    <a:pt x="428" y="1565"/>
                  </a:cubicBezTo>
                  <a:cubicBezTo>
                    <a:pt x="605" y="1346"/>
                    <a:pt x="688" y="1085"/>
                    <a:pt x="730" y="783"/>
                  </a:cubicBezTo>
                  <a:cubicBezTo>
                    <a:pt x="730" y="699"/>
                    <a:pt x="730" y="0"/>
                    <a:pt x="605" y="0"/>
                  </a:cubicBezTo>
                  <a:close/>
                </a:path>
              </a:pathLst>
            </a:custGeom>
            <a:solidFill>
              <a:srgbClr val="CC7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14"/>
            <p:cNvSpPr/>
            <p:nvPr/>
          </p:nvSpPr>
          <p:spPr>
            <a:xfrm>
              <a:off x="5560000" y="3676175"/>
              <a:ext cx="167150" cy="109325"/>
            </a:xfrm>
            <a:custGeom>
              <a:avLst/>
              <a:gdLst/>
              <a:ahLst/>
              <a:cxnLst/>
              <a:rect l="l" t="t" r="r" b="b"/>
              <a:pathLst>
                <a:path w="6686" h="4373" extrusionOk="0">
                  <a:moveTo>
                    <a:pt x="3310" y="1"/>
                  </a:moveTo>
                  <a:cubicBezTo>
                    <a:pt x="2301" y="1"/>
                    <a:pt x="1242" y="224"/>
                    <a:pt x="689" y="1104"/>
                  </a:cubicBezTo>
                  <a:cubicBezTo>
                    <a:pt x="1" y="2105"/>
                    <a:pt x="262" y="3367"/>
                    <a:pt x="908" y="4316"/>
                  </a:cubicBezTo>
                  <a:cubicBezTo>
                    <a:pt x="933" y="4356"/>
                    <a:pt x="973" y="4372"/>
                    <a:pt x="1015" y="4372"/>
                  </a:cubicBezTo>
                  <a:cubicBezTo>
                    <a:pt x="1116" y="4372"/>
                    <a:pt x="1228" y="4279"/>
                    <a:pt x="1169" y="4191"/>
                  </a:cubicBezTo>
                  <a:cubicBezTo>
                    <a:pt x="564" y="3367"/>
                    <a:pt x="345" y="2324"/>
                    <a:pt x="825" y="1406"/>
                  </a:cubicBezTo>
                  <a:cubicBezTo>
                    <a:pt x="1258" y="507"/>
                    <a:pt x="2285" y="269"/>
                    <a:pt x="3249" y="269"/>
                  </a:cubicBezTo>
                  <a:cubicBezTo>
                    <a:pt x="3537" y="269"/>
                    <a:pt x="3819" y="290"/>
                    <a:pt x="4079" y="322"/>
                  </a:cubicBezTo>
                  <a:cubicBezTo>
                    <a:pt x="5903" y="541"/>
                    <a:pt x="6425" y="2710"/>
                    <a:pt x="5424" y="4055"/>
                  </a:cubicBezTo>
                  <a:cubicBezTo>
                    <a:pt x="5364" y="4182"/>
                    <a:pt x="5460" y="4283"/>
                    <a:pt x="5565" y="4283"/>
                  </a:cubicBezTo>
                  <a:cubicBezTo>
                    <a:pt x="5607" y="4283"/>
                    <a:pt x="5649" y="4267"/>
                    <a:pt x="5684" y="4232"/>
                  </a:cubicBezTo>
                  <a:cubicBezTo>
                    <a:pt x="6686" y="2845"/>
                    <a:pt x="6258" y="322"/>
                    <a:pt x="4298" y="61"/>
                  </a:cubicBezTo>
                  <a:cubicBezTo>
                    <a:pt x="3988" y="27"/>
                    <a:pt x="3652" y="1"/>
                    <a:pt x="3310" y="1"/>
                  </a:cubicBezTo>
                  <a:close/>
                </a:path>
              </a:pathLst>
            </a:custGeom>
            <a:solidFill>
              <a:srgbClr val="363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14"/>
            <p:cNvSpPr/>
            <p:nvPr/>
          </p:nvSpPr>
          <p:spPr>
            <a:xfrm>
              <a:off x="5537075" y="3645100"/>
              <a:ext cx="194500" cy="148875"/>
            </a:xfrm>
            <a:custGeom>
              <a:avLst/>
              <a:gdLst/>
              <a:ahLst/>
              <a:cxnLst/>
              <a:rect l="l" t="t" r="r" b="b"/>
              <a:pathLst>
                <a:path w="7780" h="5955" extrusionOk="0">
                  <a:moveTo>
                    <a:pt x="2263" y="0"/>
                  </a:moveTo>
                  <a:lnTo>
                    <a:pt x="2607" y="480"/>
                  </a:lnTo>
                  <a:cubicBezTo>
                    <a:pt x="2649" y="1220"/>
                    <a:pt x="2691" y="1950"/>
                    <a:pt x="2743" y="2691"/>
                  </a:cubicBezTo>
                  <a:cubicBezTo>
                    <a:pt x="1784" y="2952"/>
                    <a:pt x="918" y="3473"/>
                    <a:pt x="136" y="4088"/>
                  </a:cubicBezTo>
                  <a:cubicBezTo>
                    <a:pt x="84" y="4172"/>
                    <a:pt x="0" y="4213"/>
                    <a:pt x="42" y="4297"/>
                  </a:cubicBezTo>
                  <a:cubicBezTo>
                    <a:pt x="42" y="4349"/>
                    <a:pt x="84" y="4391"/>
                    <a:pt x="84" y="4432"/>
                  </a:cubicBezTo>
                  <a:cubicBezTo>
                    <a:pt x="1346" y="5653"/>
                    <a:pt x="3212" y="5955"/>
                    <a:pt x="4954" y="5955"/>
                  </a:cubicBezTo>
                  <a:cubicBezTo>
                    <a:pt x="5089" y="5955"/>
                    <a:pt x="5215" y="5955"/>
                    <a:pt x="5350" y="5913"/>
                  </a:cubicBezTo>
                  <a:cubicBezTo>
                    <a:pt x="5434" y="5861"/>
                    <a:pt x="5517" y="5778"/>
                    <a:pt x="5611" y="5736"/>
                  </a:cubicBezTo>
                  <a:cubicBezTo>
                    <a:pt x="6476" y="4954"/>
                    <a:pt x="7217" y="4088"/>
                    <a:pt x="7780" y="3087"/>
                  </a:cubicBezTo>
                  <a:cubicBezTo>
                    <a:pt x="7780" y="3045"/>
                    <a:pt x="6560" y="2691"/>
                    <a:pt x="6435" y="2691"/>
                  </a:cubicBezTo>
                  <a:cubicBezTo>
                    <a:pt x="5872" y="2607"/>
                    <a:pt x="5298" y="2607"/>
                    <a:pt x="4735" y="2566"/>
                  </a:cubicBezTo>
                  <a:cubicBezTo>
                    <a:pt x="4777" y="1742"/>
                    <a:pt x="4735" y="866"/>
                    <a:pt x="4610" y="42"/>
                  </a:cubicBezTo>
                  <a:cubicBezTo>
                    <a:pt x="3828" y="0"/>
                    <a:pt x="3045" y="0"/>
                    <a:pt x="2263" y="0"/>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14"/>
            <p:cNvSpPr/>
            <p:nvPr/>
          </p:nvSpPr>
          <p:spPr>
            <a:xfrm>
              <a:off x="5509950" y="4002525"/>
              <a:ext cx="294375" cy="166700"/>
            </a:xfrm>
            <a:custGeom>
              <a:avLst/>
              <a:gdLst/>
              <a:ahLst/>
              <a:cxnLst/>
              <a:rect l="l" t="t" r="r" b="b"/>
              <a:pathLst>
                <a:path w="11775" h="6668" extrusionOk="0">
                  <a:moveTo>
                    <a:pt x="10732" y="1"/>
                  </a:moveTo>
                  <a:lnTo>
                    <a:pt x="1044" y="1127"/>
                  </a:lnTo>
                  <a:cubicBezTo>
                    <a:pt x="699" y="2650"/>
                    <a:pt x="345" y="4130"/>
                    <a:pt x="1" y="5643"/>
                  </a:cubicBezTo>
                  <a:cubicBezTo>
                    <a:pt x="2202" y="6272"/>
                    <a:pt x="4517" y="6667"/>
                    <a:pt x="6804" y="6667"/>
                  </a:cubicBezTo>
                  <a:cubicBezTo>
                    <a:pt x="8495" y="6667"/>
                    <a:pt x="10170" y="6452"/>
                    <a:pt x="11774" y="5955"/>
                  </a:cubicBezTo>
                  <a:cubicBezTo>
                    <a:pt x="11430" y="3953"/>
                    <a:pt x="11076" y="1951"/>
                    <a:pt x="10732" y="1"/>
                  </a:cubicBezTo>
                  <a:close/>
                </a:path>
              </a:pathLst>
            </a:custGeom>
            <a:solidFill>
              <a:srgbClr val="4675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14"/>
            <p:cNvSpPr/>
            <p:nvPr/>
          </p:nvSpPr>
          <p:spPr>
            <a:xfrm>
              <a:off x="5509950" y="4126375"/>
              <a:ext cx="294375" cy="42850"/>
            </a:xfrm>
            <a:custGeom>
              <a:avLst/>
              <a:gdLst/>
              <a:ahLst/>
              <a:cxnLst/>
              <a:rect l="l" t="t" r="r" b="b"/>
              <a:pathLst>
                <a:path w="11775" h="1714" extrusionOk="0">
                  <a:moveTo>
                    <a:pt x="178" y="0"/>
                  </a:moveTo>
                  <a:cubicBezTo>
                    <a:pt x="126" y="219"/>
                    <a:pt x="42" y="480"/>
                    <a:pt x="1" y="689"/>
                  </a:cubicBezTo>
                  <a:cubicBezTo>
                    <a:pt x="2202" y="1318"/>
                    <a:pt x="4517" y="1713"/>
                    <a:pt x="6804" y="1713"/>
                  </a:cubicBezTo>
                  <a:cubicBezTo>
                    <a:pt x="8495" y="1713"/>
                    <a:pt x="10170" y="1498"/>
                    <a:pt x="11774" y="1001"/>
                  </a:cubicBezTo>
                  <a:cubicBezTo>
                    <a:pt x="11774" y="782"/>
                    <a:pt x="11733" y="563"/>
                    <a:pt x="11691" y="344"/>
                  </a:cubicBezTo>
                  <a:cubicBezTo>
                    <a:pt x="10135" y="710"/>
                    <a:pt x="8539" y="860"/>
                    <a:pt x="6948" y="860"/>
                  </a:cubicBezTo>
                  <a:cubicBezTo>
                    <a:pt x="6267" y="860"/>
                    <a:pt x="5588" y="832"/>
                    <a:pt x="4913" y="782"/>
                  </a:cubicBezTo>
                  <a:cubicBezTo>
                    <a:pt x="3307" y="605"/>
                    <a:pt x="1742" y="344"/>
                    <a:pt x="178" y="0"/>
                  </a:cubicBezTo>
                  <a:close/>
                </a:path>
              </a:pathLst>
            </a:custGeom>
            <a:solidFill>
              <a:srgbClr val="6D97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14"/>
            <p:cNvSpPr/>
            <p:nvPr/>
          </p:nvSpPr>
          <p:spPr>
            <a:xfrm>
              <a:off x="5499000" y="3864550"/>
              <a:ext cx="159850" cy="173725"/>
            </a:xfrm>
            <a:custGeom>
              <a:avLst/>
              <a:gdLst/>
              <a:ahLst/>
              <a:cxnLst/>
              <a:rect l="l" t="t" r="r" b="b"/>
              <a:pathLst>
                <a:path w="6394" h="6949" extrusionOk="0">
                  <a:moveTo>
                    <a:pt x="2298" y="0"/>
                  </a:moveTo>
                  <a:cubicBezTo>
                    <a:pt x="1676" y="0"/>
                    <a:pt x="874" y="32"/>
                    <a:pt x="439" y="306"/>
                  </a:cubicBezTo>
                  <a:cubicBezTo>
                    <a:pt x="1" y="566"/>
                    <a:pt x="136" y="1307"/>
                    <a:pt x="136" y="1734"/>
                  </a:cubicBezTo>
                  <a:cubicBezTo>
                    <a:pt x="178" y="3298"/>
                    <a:pt x="355" y="4863"/>
                    <a:pt x="918" y="6302"/>
                  </a:cubicBezTo>
                  <a:cubicBezTo>
                    <a:pt x="1002" y="6469"/>
                    <a:pt x="1085" y="6646"/>
                    <a:pt x="1221" y="6782"/>
                  </a:cubicBezTo>
                  <a:cubicBezTo>
                    <a:pt x="1398" y="6865"/>
                    <a:pt x="1565" y="6907"/>
                    <a:pt x="1742" y="6948"/>
                  </a:cubicBezTo>
                  <a:cubicBezTo>
                    <a:pt x="2180" y="6948"/>
                    <a:pt x="2608" y="6865"/>
                    <a:pt x="3046" y="6782"/>
                  </a:cubicBezTo>
                  <a:cubicBezTo>
                    <a:pt x="4172" y="6521"/>
                    <a:pt x="5257" y="6166"/>
                    <a:pt x="6393" y="5780"/>
                  </a:cubicBezTo>
                  <a:lnTo>
                    <a:pt x="3567" y="3392"/>
                  </a:lnTo>
                  <a:cubicBezTo>
                    <a:pt x="3567" y="2349"/>
                    <a:pt x="3484" y="1348"/>
                    <a:pt x="3265" y="389"/>
                  </a:cubicBezTo>
                  <a:cubicBezTo>
                    <a:pt x="3265" y="264"/>
                    <a:pt x="3223" y="170"/>
                    <a:pt x="3129" y="87"/>
                  </a:cubicBezTo>
                  <a:cubicBezTo>
                    <a:pt x="3046" y="3"/>
                    <a:pt x="2910" y="3"/>
                    <a:pt x="2785" y="3"/>
                  </a:cubicBezTo>
                  <a:cubicBezTo>
                    <a:pt x="2648" y="3"/>
                    <a:pt x="2481" y="0"/>
                    <a:pt x="2298" y="0"/>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14"/>
            <p:cNvSpPr/>
            <p:nvPr/>
          </p:nvSpPr>
          <p:spPr>
            <a:xfrm>
              <a:off x="5648925" y="3705850"/>
              <a:ext cx="127250" cy="107700"/>
            </a:xfrm>
            <a:custGeom>
              <a:avLst/>
              <a:gdLst/>
              <a:ahLst/>
              <a:cxnLst/>
              <a:rect l="l" t="t" r="r" b="b"/>
              <a:pathLst>
                <a:path w="5090" h="4308" extrusionOk="0">
                  <a:moveTo>
                    <a:pt x="876" y="0"/>
                  </a:moveTo>
                  <a:cubicBezTo>
                    <a:pt x="615" y="1345"/>
                    <a:pt x="741" y="2826"/>
                    <a:pt x="0" y="4046"/>
                  </a:cubicBezTo>
                  <a:lnTo>
                    <a:pt x="5047" y="4307"/>
                  </a:lnTo>
                  <a:cubicBezTo>
                    <a:pt x="5089" y="3692"/>
                    <a:pt x="5089" y="3087"/>
                    <a:pt x="5047" y="2482"/>
                  </a:cubicBezTo>
                  <a:cubicBezTo>
                    <a:pt x="5047" y="2128"/>
                    <a:pt x="4995" y="1783"/>
                    <a:pt x="4787" y="1481"/>
                  </a:cubicBezTo>
                  <a:cubicBezTo>
                    <a:pt x="4609" y="1179"/>
                    <a:pt x="4265" y="1001"/>
                    <a:pt x="3952" y="824"/>
                  </a:cubicBezTo>
                  <a:cubicBezTo>
                    <a:pt x="3389" y="522"/>
                    <a:pt x="2868" y="355"/>
                    <a:pt x="2305" y="177"/>
                  </a:cubicBezTo>
                  <a:cubicBezTo>
                    <a:pt x="1825" y="0"/>
                    <a:pt x="1398" y="0"/>
                    <a:pt x="876" y="0"/>
                  </a:cubicBezTo>
                  <a:close/>
                </a:path>
              </a:pathLst>
            </a:custGeom>
            <a:solidFill>
              <a:srgbClr val="4675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14"/>
            <p:cNvSpPr/>
            <p:nvPr/>
          </p:nvSpPr>
          <p:spPr>
            <a:xfrm>
              <a:off x="5487025" y="3714700"/>
              <a:ext cx="173900" cy="189725"/>
            </a:xfrm>
            <a:custGeom>
              <a:avLst/>
              <a:gdLst/>
              <a:ahLst/>
              <a:cxnLst/>
              <a:rect l="l" t="t" r="r" b="b"/>
              <a:pathLst>
                <a:path w="6956" h="7589" extrusionOk="0">
                  <a:moveTo>
                    <a:pt x="4130" y="1"/>
                  </a:moveTo>
                  <a:cubicBezTo>
                    <a:pt x="3045" y="303"/>
                    <a:pt x="1783" y="783"/>
                    <a:pt x="1178" y="1826"/>
                  </a:cubicBezTo>
                  <a:cubicBezTo>
                    <a:pt x="1001" y="2128"/>
                    <a:pt x="918" y="2514"/>
                    <a:pt x="834" y="2869"/>
                  </a:cubicBezTo>
                  <a:cubicBezTo>
                    <a:pt x="438" y="4297"/>
                    <a:pt x="177" y="5736"/>
                    <a:pt x="0" y="7207"/>
                  </a:cubicBezTo>
                  <a:cubicBezTo>
                    <a:pt x="635" y="7490"/>
                    <a:pt x="1315" y="7589"/>
                    <a:pt x="2006" y="7589"/>
                  </a:cubicBezTo>
                  <a:cubicBezTo>
                    <a:pt x="2687" y="7589"/>
                    <a:pt x="3378" y="7493"/>
                    <a:pt x="4046" y="7384"/>
                  </a:cubicBezTo>
                  <a:cubicBezTo>
                    <a:pt x="4046" y="6518"/>
                    <a:pt x="4130" y="5643"/>
                    <a:pt x="4390" y="4777"/>
                  </a:cubicBezTo>
                  <a:cubicBezTo>
                    <a:pt x="4432" y="4641"/>
                    <a:pt x="4484" y="4475"/>
                    <a:pt x="4609" y="4381"/>
                  </a:cubicBezTo>
                  <a:cubicBezTo>
                    <a:pt x="4693" y="4339"/>
                    <a:pt x="4787" y="4297"/>
                    <a:pt x="4912" y="4297"/>
                  </a:cubicBezTo>
                  <a:cubicBezTo>
                    <a:pt x="5611" y="4172"/>
                    <a:pt x="6309" y="3953"/>
                    <a:pt x="6956" y="3599"/>
                  </a:cubicBezTo>
                  <a:cubicBezTo>
                    <a:pt x="6215" y="3077"/>
                    <a:pt x="5392" y="2472"/>
                    <a:pt x="4912" y="1690"/>
                  </a:cubicBezTo>
                  <a:cubicBezTo>
                    <a:pt x="4568" y="1169"/>
                    <a:pt x="4307" y="606"/>
                    <a:pt x="4130" y="1"/>
                  </a:cubicBezTo>
                  <a:close/>
                </a:path>
              </a:pathLst>
            </a:custGeom>
            <a:solidFill>
              <a:srgbClr val="4675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14"/>
            <p:cNvSpPr/>
            <p:nvPr/>
          </p:nvSpPr>
          <p:spPr>
            <a:xfrm>
              <a:off x="5560000" y="3695150"/>
              <a:ext cx="30700" cy="90350"/>
            </a:xfrm>
            <a:custGeom>
              <a:avLst/>
              <a:gdLst/>
              <a:ahLst/>
              <a:cxnLst/>
              <a:rect l="l" t="t" r="r" b="b"/>
              <a:pathLst>
                <a:path w="1228" h="3614" extrusionOk="0">
                  <a:moveTo>
                    <a:pt x="950" y="1"/>
                  </a:moveTo>
                  <a:cubicBezTo>
                    <a:pt x="867" y="84"/>
                    <a:pt x="783" y="209"/>
                    <a:pt x="689" y="345"/>
                  </a:cubicBezTo>
                  <a:cubicBezTo>
                    <a:pt x="1" y="1346"/>
                    <a:pt x="262" y="2608"/>
                    <a:pt x="908" y="3557"/>
                  </a:cubicBezTo>
                  <a:cubicBezTo>
                    <a:pt x="933" y="3597"/>
                    <a:pt x="973" y="3613"/>
                    <a:pt x="1015" y="3613"/>
                  </a:cubicBezTo>
                  <a:cubicBezTo>
                    <a:pt x="1116" y="3613"/>
                    <a:pt x="1228" y="3520"/>
                    <a:pt x="1169" y="3432"/>
                  </a:cubicBezTo>
                  <a:cubicBezTo>
                    <a:pt x="564" y="2608"/>
                    <a:pt x="345" y="1565"/>
                    <a:pt x="825" y="647"/>
                  </a:cubicBezTo>
                  <a:cubicBezTo>
                    <a:pt x="908" y="428"/>
                    <a:pt x="1086" y="261"/>
                    <a:pt x="1211" y="84"/>
                  </a:cubicBezTo>
                  <a:cubicBezTo>
                    <a:pt x="1127" y="84"/>
                    <a:pt x="1044" y="42"/>
                    <a:pt x="950" y="1"/>
                  </a:cubicBezTo>
                  <a:close/>
                </a:path>
              </a:pathLst>
            </a:custGeom>
            <a:solidFill>
              <a:srgbClr val="363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14"/>
            <p:cNvSpPr/>
            <p:nvPr/>
          </p:nvSpPr>
          <p:spPr>
            <a:xfrm>
              <a:off x="5679425" y="3684200"/>
              <a:ext cx="43550" cy="99050"/>
            </a:xfrm>
            <a:custGeom>
              <a:avLst/>
              <a:gdLst/>
              <a:ahLst/>
              <a:cxnLst/>
              <a:rect l="l" t="t" r="r" b="b"/>
              <a:pathLst>
                <a:path w="1742" h="3962" extrusionOk="0">
                  <a:moveTo>
                    <a:pt x="261" y="1"/>
                  </a:moveTo>
                  <a:cubicBezTo>
                    <a:pt x="219" y="84"/>
                    <a:pt x="125" y="178"/>
                    <a:pt x="0" y="178"/>
                  </a:cubicBezTo>
                  <a:cubicBezTo>
                    <a:pt x="1262" y="783"/>
                    <a:pt x="1523" y="2566"/>
                    <a:pt x="647" y="3734"/>
                  </a:cubicBezTo>
                  <a:cubicBezTo>
                    <a:pt x="587" y="3861"/>
                    <a:pt x="683" y="3962"/>
                    <a:pt x="788" y="3962"/>
                  </a:cubicBezTo>
                  <a:cubicBezTo>
                    <a:pt x="830" y="3962"/>
                    <a:pt x="872" y="3946"/>
                    <a:pt x="907" y="3911"/>
                  </a:cubicBezTo>
                  <a:cubicBezTo>
                    <a:pt x="1742" y="2691"/>
                    <a:pt x="1564" y="699"/>
                    <a:pt x="261" y="1"/>
                  </a:cubicBezTo>
                  <a:close/>
                </a:path>
              </a:pathLst>
            </a:custGeom>
            <a:solidFill>
              <a:srgbClr val="363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14"/>
            <p:cNvSpPr/>
            <p:nvPr/>
          </p:nvSpPr>
          <p:spPr>
            <a:xfrm>
              <a:off x="5487025" y="3879725"/>
              <a:ext cx="102200" cy="24700"/>
            </a:xfrm>
            <a:custGeom>
              <a:avLst/>
              <a:gdLst/>
              <a:ahLst/>
              <a:cxnLst/>
              <a:rect l="l" t="t" r="r" b="b"/>
              <a:pathLst>
                <a:path w="4088" h="988" extrusionOk="0">
                  <a:moveTo>
                    <a:pt x="52" y="1"/>
                  </a:moveTo>
                  <a:cubicBezTo>
                    <a:pt x="52" y="220"/>
                    <a:pt x="0" y="387"/>
                    <a:pt x="0" y="606"/>
                  </a:cubicBezTo>
                  <a:cubicBezTo>
                    <a:pt x="635" y="889"/>
                    <a:pt x="1315" y="988"/>
                    <a:pt x="2006" y="988"/>
                  </a:cubicBezTo>
                  <a:cubicBezTo>
                    <a:pt x="2687" y="988"/>
                    <a:pt x="3378" y="892"/>
                    <a:pt x="4046" y="783"/>
                  </a:cubicBezTo>
                  <a:cubicBezTo>
                    <a:pt x="4046" y="564"/>
                    <a:pt x="4046" y="303"/>
                    <a:pt x="4088" y="43"/>
                  </a:cubicBezTo>
                  <a:lnTo>
                    <a:pt x="4088" y="43"/>
                  </a:lnTo>
                  <a:cubicBezTo>
                    <a:pt x="3394" y="177"/>
                    <a:pt x="2689" y="264"/>
                    <a:pt x="1989" y="264"/>
                  </a:cubicBezTo>
                  <a:cubicBezTo>
                    <a:pt x="1334" y="264"/>
                    <a:pt x="683" y="188"/>
                    <a:pt x="52" y="1"/>
                  </a:cubicBezTo>
                  <a:close/>
                </a:path>
              </a:pathLst>
            </a:custGeom>
            <a:solidFill>
              <a:srgbClr val="6D97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14"/>
            <p:cNvSpPr/>
            <p:nvPr/>
          </p:nvSpPr>
          <p:spPr>
            <a:xfrm>
              <a:off x="5648925" y="3705850"/>
              <a:ext cx="34950" cy="102225"/>
            </a:xfrm>
            <a:custGeom>
              <a:avLst/>
              <a:gdLst/>
              <a:ahLst/>
              <a:cxnLst/>
              <a:rect l="l" t="t" r="r" b="b"/>
              <a:pathLst>
                <a:path w="1398" h="4089" extrusionOk="0">
                  <a:moveTo>
                    <a:pt x="876" y="0"/>
                  </a:moveTo>
                  <a:cubicBezTo>
                    <a:pt x="615" y="1345"/>
                    <a:pt x="741" y="2826"/>
                    <a:pt x="0" y="4046"/>
                  </a:cubicBezTo>
                  <a:lnTo>
                    <a:pt x="741" y="4088"/>
                  </a:lnTo>
                  <a:cubicBezTo>
                    <a:pt x="1220" y="2785"/>
                    <a:pt x="1345" y="1398"/>
                    <a:pt x="1398" y="0"/>
                  </a:cubicBezTo>
                  <a:close/>
                </a:path>
              </a:pathLst>
            </a:custGeom>
            <a:solidFill>
              <a:srgbClr val="6D97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14"/>
            <p:cNvSpPr/>
            <p:nvPr/>
          </p:nvSpPr>
          <p:spPr>
            <a:xfrm>
              <a:off x="5575125" y="3714700"/>
              <a:ext cx="85800" cy="99875"/>
            </a:xfrm>
            <a:custGeom>
              <a:avLst/>
              <a:gdLst/>
              <a:ahLst/>
              <a:cxnLst/>
              <a:rect l="l" t="t" r="r" b="b"/>
              <a:pathLst>
                <a:path w="3432" h="3995" extrusionOk="0">
                  <a:moveTo>
                    <a:pt x="606" y="1"/>
                  </a:moveTo>
                  <a:cubicBezTo>
                    <a:pt x="387" y="84"/>
                    <a:pt x="220" y="126"/>
                    <a:pt x="1" y="168"/>
                  </a:cubicBezTo>
                  <a:cubicBezTo>
                    <a:pt x="387" y="1607"/>
                    <a:pt x="1169" y="2869"/>
                    <a:pt x="2306" y="3818"/>
                  </a:cubicBezTo>
                  <a:cubicBezTo>
                    <a:pt x="2347" y="3859"/>
                    <a:pt x="2431" y="3953"/>
                    <a:pt x="2525" y="3995"/>
                  </a:cubicBezTo>
                  <a:cubicBezTo>
                    <a:pt x="2827" y="3911"/>
                    <a:pt x="3129" y="3776"/>
                    <a:pt x="3432" y="3599"/>
                  </a:cubicBezTo>
                  <a:cubicBezTo>
                    <a:pt x="2691" y="3077"/>
                    <a:pt x="1868" y="2472"/>
                    <a:pt x="1388" y="1690"/>
                  </a:cubicBezTo>
                  <a:cubicBezTo>
                    <a:pt x="1044" y="1169"/>
                    <a:pt x="783" y="606"/>
                    <a:pt x="606" y="1"/>
                  </a:cubicBezTo>
                  <a:close/>
                </a:path>
              </a:pathLst>
            </a:custGeom>
            <a:solidFill>
              <a:srgbClr val="6D97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14"/>
            <p:cNvSpPr/>
            <p:nvPr/>
          </p:nvSpPr>
          <p:spPr>
            <a:xfrm>
              <a:off x="5557675" y="3754125"/>
              <a:ext cx="230475" cy="272150"/>
            </a:xfrm>
            <a:custGeom>
              <a:avLst/>
              <a:gdLst/>
              <a:ahLst/>
              <a:cxnLst/>
              <a:rect l="l" t="t" r="r" b="b"/>
              <a:pathLst>
                <a:path w="9219" h="10886" extrusionOk="0">
                  <a:moveTo>
                    <a:pt x="4465" y="0"/>
                  </a:moveTo>
                  <a:cubicBezTo>
                    <a:pt x="2987" y="0"/>
                    <a:pt x="1384" y="110"/>
                    <a:pt x="0" y="457"/>
                  </a:cubicBezTo>
                  <a:cubicBezTo>
                    <a:pt x="219" y="4941"/>
                    <a:pt x="522" y="10886"/>
                    <a:pt x="522" y="10886"/>
                  </a:cubicBezTo>
                  <a:lnTo>
                    <a:pt x="8697" y="10761"/>
                  </a:lnTo>
                  <a:lnTo>
                    <a:pt x="9219" y="332"/>
                  </a:lnTo>
                  <a:cubicBezTo>
                    <a:pt x="9219" y="332"/>
                    <a:pt x="7031" y="0"/>
                    <a:pt x="44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14"/>
            <p:cNvSpPr/>
            <p:nvPr/>
          </p:nvSpPr>
          <p:spPr>
            <a:xfrm>
              <a:off x="5571750" y="3765800"/>
              <a:ext cx="229450" cy="272475"/>
            </a:xfrm>
            <a:custGeom>
              <a:avLst/>
              <a:gdLst/>
              <a:ahLst/>
              <a:cxnLst/>
              <a:rect l="l" t="t" r="r" b="b"/>
              <a:pathLst>
                <a:path w="9178" h="10899" extrusionOk="0">
                  <a:moveTo>
                    <a:pt x="4580" y="0"/>
                  </a:moveTo>
                  <a:cubicBezTo>
                    <a:pt x="3068" y="0"/>
                    <a:pt x="1414" y="112"/>
                    <a:pt x="0" y="470"/>
                  </a:cubicBezTo>
                  <a:cubicBezTo>
                    <a:pt x="178" y="4902"/>
                    <a:pt x="480" y="10898"/>
                    <a:pt x="480" y="10898"/>
                  </a:cubicBezTo>
                  <a:lnTo>
                    <a:pt x="8698" y="10732"/>
                  </a:lnTo>
                  <a:lnTo>
                    <a:pt x="9177" y="303"/>
                  </a:lnTo>
                  <a:cubicBezTo>
                    <a:pt x="9177" y="303"/>
                    <a:pt x="7073" y="0"/>
                    <a:pt x="4580" y="0"/>
                  </a:cubicBezTo>
                  <a:close/>
                </a:path>
              </a:pathLst>
            </a:custGeom>
            <a:solidFill>
              <a:srgbClr val="86C7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14"/>
            <p:cNvSpPr/>
            <p:nvPr/>
          </p:nvSpPr>
          <p:spPr>
            <a:xfrm>
              <a:off x="5620750" y="3814275"/>
              <a:ext cx="142375" cy="33950"/>
            </a:xfrm>
            <a:custGeom>
              <a:avLst/>
              <a:gdLst/>
              <a:ahLst/>
              <a:cxnLst/>
              <a:rect l="l" t="t" r="r" b="b"/>
              <a:pathLst>
                <a:path w="5695" h="1358" extrusionOk="0">
                  <a:moveTo>
                    <a:pt x="4589" y="1"/>
                  </a:moveTo>
                  <a:cubicBezTo>
                    <a:pt x="3078" y="1"/>
                    <a:pt x="1533" y="69"/>
                    <a:pt x="43" y="137"/>
                  </a:cubicBezTo>
                  <a:cubicBezTo>
                    <a:pt x="1" y="575"/>
                    <a:pt x="1" y="971"/>
                    <a:pt x="1" y="1357"/>
                  </a:cubicBezTo>
                  <a:cubicBezTo>
                    <a:pt x="1169" y="1357"/>
                    <a:pt x="2389" y="1315"/>
                    <a:pt x="3567" y="1274"/>
                  </a:cubicBezTo>
                  <a:cubicBezTo>
                    <a:pt x="3713" y="1265"/>
                    <a:pt x="3859" y="1262"/>
                    <a:pt x="4005" y="1262"/>
                  </a:cubicBezTo>
                  <a:cubicBezTo>
                    <a:pt x="4406" y="1262"/>
                    <a:pt x="4813" y="1286"/>
                    <a:pt x="5231" y="1286"/>
                  </a:cubicBezTo>
                  <a:cubicBezTo>
                    <a:pt x="5384" y="1286"/>
                    <a:pt x="5538" y="1282"/>
                    <a:pt x="5695" y="1274"/>
                  </a:cubicBezTo>
                  <a:cubicBezTo>
                    <a:pt x="5653" y="1274"/>
                    <a:pt x="5601" y="12"/>
                    <a:pt x="5601" y="12"/>
                  </a:cubicBezTo>
                  <a:cubicBezTo>
                    <a:pt x="5266" y="4"/>
                    <a:pt x="4928" y="1"/>
                    <a:pt x="45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14"/>
            <p:cNvSpPr/>
            <p:nvPr/>
          </p:nvSpPr>
          <p:spPr>
            <a:xfrm>
              <a:off x="5519600" y="3944925"/>
              <a:ext cx="185925" cy="92725"/>
            </a:xfrm>
            <a:custGeom>
              <a:avLst/>
              <a:gdLst/>
              <a:ahLst/>
              <a:cxnLst/>
              <a:rect l="l" t="t" r="r" b="b"/>
              <a:pathLst>
                <a:path w="7437" h="3709" extrusionOk="0">
                  <a:moveTo>
                    <a:pt x="6998" y="0"/>
                  </a:moveTo>
                  <a:cubicBezTo>
                    <a:pt x="5695" y="83"/>
                    <a:pt x="4391" y="125"/>
                    <a:pt x="3087" y="261"/>
                  </a:cubicBezTo>
                  <a:cubicBezTo>
                    <a:pt x="2613" y="296"/>
                    <a:pt x="2139" y="398"/>
                    <a:pt x="1664" y="398"/>
                  </a:cubicBezTo>
                  <a:cubicBezTo>
                    <a:pt x="1575" y="398"/>
                    <a:pt x="1487" y="394"/>
                    <a:pt x="1398" y="386"/>
                  </a:cubicBezTo>
                  <a:cubicBezTo>
                    <a:pt x="1370" y="383"/>
                    <a:pt x="1342" y="382"/>
                    <a:pt x="1313" y="382"/>
                  </a:cubicBezTo>
                  <a:cubicBezTo>
                    <a:pt x="935" y="382"/>
                    <a:pt x="507" y="630"/>
                    <a:pt x="313" y="959"/>
                  </a:cubicBezTo>
                  <a:cubicBezTo>
                    <a:pt x="53" y="1429"/>
                    <a:pt x="1" y="1950"/>
                    <a:pt x="178" y="2430"/>
                  </a:cubicBezTo>
                  <a:cubicBezTo>
                    <a:pt x="313" y="2732"/>
                    <a:pt x="480" y="2868"/>
                    <a:pt x="658" y="3129"/>
                  </a:cubicBezTo>
                  <a:cubicBezTo>
                    <a:pt x="741" y="3254"/>
                    <a:pt x="741" y="3514"/>
                    <a:pt x="877" y="3608"/>
                  </a:cubicBezTo>
                  <a:cubicBezTo>
                    <a:pt x="976" y="3684"/>
                    <a:pt x="1109" y="3708"/>
                    <a:pt x="1246" y="3708"/>
                  </a:cubicBezTo>
                  <a:cubicBezTo>
                    <a:pt x="1411" y="3708"/>
                    <a:pt x="1581" y="3673"/>
                    <a:pt x="1700" y="3650"/>
                  </a:cubicBezTo>
                  <a:cubicBezTo>
                    <a:pt x="2003" y="3650"/>
                    <a:pt x="2347" y="3567"/>
                    <a:pt x="2660" y="3514"/>
                  </a:cubicBezTo>
                  <a:cubicBezTo>
                    <a:pt x="3181" y="3431"/>
                    <a:pt x="3651" y="3254"/>
                    <a:pt x="4172" y="3129"/>
                  </a:cubicBezTo>
                  <a:cubicBezTo>
                    <a:pt x="5267" y="2784"/>
                    <a:pt x="6258" y="2169"/>
                    <a:pt x="7259" y="1689"/>
                  </a:cubicBezTo>
                  <a:cubicBezTo>
                    <a:pt x="7300" y="1648"/>
                    <a:pt x="7300" y="1648"/>
                    <a:pt x="7353" y="1648"/>
                  </a:cubicBezTo>
                  <a:cubicBezTo>
                    <a:pt x="7436" y="1564"/>
                    <a:pt x="7259" y="907"/>
                    <a:pt x="7259" y="824"/>
                  </a:cubicBezTo>
                  <a:cubicBezTo>
                    <a:pt x="7175" y="521"/>
                    <a:pt x="7134" y="261"/>
                    <a:pt x="6998" y="0"/>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14"/>
            <p:cNvSpPr/>
            <p:nvPr/>
          </p:nvSpPr>
          <p:spPr>
            <a:xfrm>
              <a:off x="5623875" y="3912050"/>
              <a:ext cx="142375" cy="98075"/>
            </a:xfrm>
            <a:custGeom>
              <a:avLst/>
              <a:gdLst/>
              <a:ahLst/>
              <a:cxnLst/>
              <a:rect l="l" t="t" r="r" b="b"/>
              <a:pathLst>
                <a:path w="5695" h="3923" extrusionOk="0">
                  <a:moveTo>
                    <a:pt x="3675" y="0"/>
                  </a:moveTo>
                  <a:cubicBezTo>
                    <a:pt x="3637" y="0"/>
                    <a:pt x="3609" y="61"/>
                    <a:pt x="3609" y="95"/>
                  </a:cubicBezTo>
                  <a:cubicBezTo>
                    <a:pt x="3088" y="1096"/>
                    <a:pt x="2003" y="1232"/>
                    <a:pt x="1002" y="1357"/>
                  </a:cubicBezTo>
                  <a:cubicBezTo>
                    <a:pt x="658" y="1398"/>
                    <a:pt x="314" y="1492"/>
                    <a:pt x="1" y="1576"/>
                  </a:cubicBezTo>
                  <a:lnTo>
                    <a:pt x="1002" y="3922"/>
                  </a:lnTo>
                  <a:cubicBezTo>
                    <a:pt x="1743" y="3745"/>
                    <a:pt x="2347" y="3401"/>
                    <a:pt x="3046" y="3098"/>
                  </a:cubicBezTo>
                  <a:cubicBezTo>
                    <a:pt x="3307" y="2963"/>
                    <a:pt x="3526" y="2796"/>
                    <a:pt x="3828" y="2744"/>
                  </a:cubicBezTo>
                  <a:cubicBezTo>
                    <a:pt x="3894" y="2736"/>
                    <a:pt x="3961" y="2733"/>
                    <a:pt x="4028" y="2733"/>
                  </a:cubicBezTo>
                  <a:cubicBezTo>
                    <a:pt x="4229" y="2733"/>
                    <a:pt x="4432" y="2760"/>
                    <a:pt x="4633" y="2760"/>
                  </a:cubicBezTo>
                  <a:cubicBezTo>
                    <a:pt x="4713" y="2760"/>
                    <a:pt x="4792" y="2756"/>
                    <a:pt x="4871" y="2744"/>
                  </a:cubicBezTo>
                  <a:cubicBezTo>
                    <a:pt x="4913" y="2744"/>
                    <a:pt x="4954" y="2744"/>
                    <a:pt x="5007" y="2702"/>
                  </a:cubicBezTo>
                  <a:cubicBezTo>
                    <a:pt x="5007" y="2660"/>
                    <a:pt x="4954" y="2619"/>
                    <a:pt x="4913" y="2577"/>
                  </a:cubicBezTo>
                  <a:cubicBezTo>
                    <a:pt x="4652" y="2400"/>
                    <a:pt x="4350" y="2316"/>
                    <a:pt x="4047" y="2316"/>
                  </a:cubicBezTo>
                  <a:cubicBezTo>
                    <a:pt x="4433" y="2222"/>
                    <a:pt x="4829" y="2274"/>
                    <a:pt x="5267" y="2222"/>
                  </a:cubicBezTo>
                  <a:cubicBezTo>
                    <a:pt x="5351" y="2222"/>
                    <a:pt x="5695" y="2181"/>
                    <a:pt x="5695" y="2055"/>
                  </a:cubicBezTo>
                  <a:cubicBezTo>
                    <a:pt x="5695" y="1920"/>
                    <a:pt x="5476" y="1920"/>
                    <a:pt x="5434" y="1878"/>
                  </a:cubicBezTo>
                  <a:cubicBezTo>
                    <a:pt x="5220" y="1857"/>
                    <a:pt x="5004" y="1847"/>
                    <a:pt x="4786" y="1847"/>
                  </a:cubicBezTo>
                  <a:cubicBezTo>
                    <a:pt x="4569" y="1847"/>
                    <a:pt x="4350" y="1857"/>
                    <a:pt x="4131" y="1878"/>
                  </a:cubicBezTo>
                  <a:cubicBezTo>
                    <a:pt x="4485" y="1795"/>
                    <a:pt x="4788" y="1701"/>
                    <a:pt x="5090" y="1576"/>
                  </a:cubicBezTo>
                  <a:cubicBezTo>
                    <a:pt x="5267" y="1534"/>
                    <a:pt x="5434" y="1440"/>
                    <a:pt x="5570" y="1357"/>
                  </a:cubicBezTo>
                  <a:lnTo>
                    <a:pt x="5570" y="1273"/>
                  </a:lnTo>
                  <a:cubicBezTo>
                    <a:pt x="5570" y="1232"/>
                    <a:pt x="5528" y="1232"/>
                    <a:pt x="5476" y="1232"/>
                  </a:cubicBezTo>
                  <a:cubicBezTo>
                    <a:pt x="5398" y="1216"/>
                    <a:pt x="5320" y="1210"/>
                    <a:pt x="5242" y="1210"/>
                  </a:cubicBezTo>
                  <a:cubicBezTo>
                    <a:pt x="5059" y="1210"/>
                    <a:pt x="4876" y="1244"/>
                    <a:pt x="4694" y="1273"/>
                  </a:cubicBezTo>
                  <a:cubicBezTo>
                    <a:pt x="4459" y="1311"/>
                    <a:pt x="4157" y="1315"/>
                    <a:pt x="3939" y="1406"/>
                  </a:cubicBezTo>
                  <a:lnTo>
                    <a:pt x="3939" y="1406"/>
                  </a:lnTo>
                  <a:cubicBezTo>
                    <a:pt x="4183" y="1284"/>
                    <a:pt x="4452" y="1123"/>
                    <a:pt x="4652" y="971"/>
                  </a:cubicBezTo>
                  <a:cubicBezTo>
                    <a:pt x="4694" y="877"/>
                    <a:pt x="4788" y="835"/>
                    <a:pt x="4829" y="752"/>
                  </a:cubicBezTo>
                  <a:cubicBezTo>
                    <a:pt x="4913" y="658"/>
                    <a:pt x="5048" y="491"/>
                    <a:pt x="4871" y="449"/>
                  </a:cubicBezTo>
                  <a:cubicBezTo>
                    <a:pt x="4858" y="441"/>
                    <a:pt x="4843" y="438"/>
                    <a:pt x="4828" y="438"/>
                  </a:cubicBezTo>
                  <a:cubicBezTo>
                    <a:pt x="4746" y="438"/>
                    <a:pt x="4639" y="539"/>
                    <a:pt x="4569" y="575"/>
                  </a:cubicBezTo>
                  <a:cubicBezTo>
                    <a:pt x="4172" y="794"/>
                    <a:pt x="3786" y="1013"/>
                    <a:pt x="3390" y="1273"/>
                  </a:cubicBezTo>
                  <a:cubicBezTo>
                    <a:pt x="3609" y="877"/>
                    <a:pt x="3786" y="491"/>
                    <a:pt x="3745" y="95"/>
                  </a:cubicBezTo>
                  <a:cubicBezTo>
                    <a:pt x="3745" y="53"/>
                    <a:pt x="3745" y="11"/>
                    <a:pt x="3703" y="11"/>
                  </a:cubicBezTo>
                  <a:cubicBezTo>
                    <a:pt x="3693" y="4"/>
                    <a:pt x="3684" y="0"/>
                    <a:pt x="3675" y="0"/>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14"/>
            <p:cNvSpPr/>
            <p:nvPr/>
          </p:nvSpPr>
          <p:spPr>
            <a:xfrm>
              <a:off x="5756175" y="3835150"/>
              <a:ext cx="54675" cy="87300"/>
            </a:xfrm>
            <a:custGeom>
              <a:avLst/>
              <a:gdLst/>
              <a:ahLst/>
              <a:cxnLst/>
              <a:rect l="l" t="t" r="r" b="b"/>
              <a:pathLst>
                <a:path w="2187" h="3492" extrusionOk="0">
                  <a:moveTo>
                    <a:pt x="757" y="1"/>
                  </a:moveTo>
                  <a:cubicBezTo>
                    <a:pt x="664" y="42"/>
                    <a:pt x="757" y="178"/>
                    <a:pt x="841" y="261"/>
                  </a:cubicBezTo>
                  <a:cubicBezTo>
                    <a:pt x="1102" y="439"/>
                    <a:pt x="1362" y="606"/>
                    <a:pt x="1623" y="825"/>
                  </a:cubicBezTo>
                  <a:lnTo>
                    <a:pt x="757" y="825"/>
                  </a:lnTo>
                  <a:cubicBezTo>
                    <a:pt x="538" y="866"/>
                    <a:pt x="59" y="866"/>
                    <a:pt x="17" y="1179"/>
                  </a:cubicBezTo>
                  <a:cubicBezTo>
                    <a:pt x="0" y="1246"/>
                    <a:pt x="206" y="1266"/>
                    <a:pt x="463" y="1266"/>
                  </a:cubicBezTo>
                  <a:cubicBezTo>
                    <a:pt x="850" y="1266"/>
                    <a:pt x="1354" y="1221"/>
                    <a:pt x="1404" y="1221"/>
                  </a:cubicBezTo>
                  <a:cubicBezTo>
                    <a:pt x="883" y="1388"/>
                    <a:pt x="319" y="1565"/>
                    <a:pt x="59" y="2045"/>
                  </a:cubicBezTo>
                  <a:cubicBezTo>
                    <a:pt x="17" y="2128"/>
                    <a:pt x="17" y="2222"/>
                    <a:pt x="59" y="2264"/>
                  </a:cubicBezTo>
                  <a:cubicBezTo>
                    <a:pt x="73" y="2278"/>
                    <a:pt x="91" y="2282"/>
                    <a:pt x="112" y="2282"/>
                  </a:cubicBezTo>
                  <a:cubicBezTo>
                    <a:pt x="153" y="2282"/>
                    <a:pt x="201" y="2264"/>
                    <a:pt x="236" y="2264"/>
                  </a:cubicBezTo>
                  <a:cubicBezTo>
                    <a:pt x="622" y="2045"/>
                    <a:pt x="1018" y="1826"/>
                    <a:pt x="1404" y="1607"/>
                  </a:cubicBezTo>
                  <a:lnTo>
                    <a:pt x="1404" y="1607"/>
                  </a:lnTo>
                  <a:cubicBezTo>
                    <a:pt x="1060" y="1909"/>
                    <a:pt x="757" y="2305"/>
                    <a:pt x="538" y="2743"/>
                  </a:cubicBezTo>
                  <a:cubicBezTo>
                    <a:pt x="538" y="2785"/>
                    <a:pt x="497" y="2868"/>
                    <a:pt x="497" y="2952"/>
                  </a:cubicBezTo>
                  <a:cubicBezTo>
                    <a:pt x="497" y="3004"/>
                    <a:pt x="580" y="3087"/>
                    <a:pt x="622" y="3087"/>
                  </a:cubicBezTo>
                  <a:cubicBezTo>
                    <a:pt x="664" y="3087"/>
                    <a:pt x="757" y="3046"/>
                    <a:pt x="757" y="3004"/>
                  </a:cubicBezTo>
                  <a:cubicBezTo>
                    <a:pt x="1143" y="2691"/>
                    <a:pt x="1446" y="2347"/>
                    <a:pt x="1706" y="1909"/>
                  </a:cubicBezTo>
                  <a:lnTo>
                    <a:pt x="1706" y="1909"/>
                  </a:lnTo>
                  <a:cubicBezTo>
                    <a:pt x="1540" y="2222"/>
                    <a:pt x="1404" y="2524"/>
                    <a:pt x="1321" y="2827"/>
                  </a:cubicBezTo>
                  <a:cubicBezTo>
                    <a:pt x="1283" y="2940"/>
                    <a:pt x="1133" y="3492"/>
                    <a:pt x="1332" y="3492"/>
                  </a:cubicBezTo>
                  <a:cubicBezTo>
                    <a:pt x="1352" y="3492"/>
                    <a:pt x="1376" y="3486"/>
                    <a:pt x="1404" y="3473"/>
                  </a:cubicBezTo>
                  <a:cubicBezTo>
                    <a:pt x="1623" y="3348"/>
                    <a:pt x="1706" y="3046"/>
                    <a:pt x="1800" y="2827"/>
                  </a:cubicBezTo>
                  <a:cubicBezTo>
                    <a:pt x="1967" y="2566"/>
                    <a:pt x="2009" y="2305"/>
                    <a:pt x="2103" y="1961"/>
                  </a:cubicBezTo>
                  <a:cubicBezTo>
                    <a:pt x="2144" y="1648"/>
                    <a:pt x="2186" y="1346"/>
                    <a:pt x="2144" y="1002"/>
                  </a:cubicBezTo>
                  <a:cubicBezTo>
                    <a:pt x="2103" y="699"/>
                    <a:pt x="1884" y="522"/>
                    <a:pt x="1665" y="345"/>
                  </a:cubicBezTo>
                  <a:cubicBezTo>
                    <a:pt x="1404" y="178"/>
                    <a:pt x="1143" y="42"/>
                    <a:pt x="841" y="1"/>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14"/>
            <p:cNvSpPr/>
            <p:nvPr/>
          </p:nvSpPr>
          <p:spPr>
            <a:xfrm>
              <a:off x="5604325" y="3689675"/>
              <a:ext cx="25" cy="3150"/>
            </a:xfrm>
            <a:custGeom>
              <a:avLst/>
              <a:gdLst/>
              <a:ahLst/>
              <a:cxnLst/>
              <a:rect l="l" t="t" r="r" b="b"/>
              <a:pathLst>
                <a:path w="1" h="126" extrusionOk="0">
                  <a:moveTo>
                    <a:pt x="1" y="1"/>
                  </a:moveTo>
                  <a:lnTo>
                    <a:pt x="1" y="1"/>
                  </a:lnTo>
                  <a:lnTo>
                    <a:pt x="1" y="126"/>
                  </a:lnTo>
                  <a:close/>
                </a:path>
              </a:pathLst>
            </a:custGeom>
            <a:solidFill>
              <a:srgbClr val="F6E1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14"/>
            <p:cNvSpPr/>
            <p:nvPr/>
          </p:nvSpPr>
          <p:spPr>
            <a:xfrm>
              <a:off x="5603300" y="3683150"/>
              <a:ext cx="1050" cy="6550"/>
            </a:xfrm>
            <a:custGeom>
              <a:avLst/>
              <a:gdLst/>
              <a:ahLst/>
              <a:cxnLst/>
              <a:rect l="l" t="t" r="r" b="b"/>
              <a:pathLst>
                <a:path w="42" h="262" extrusionOk="0">
                  <a:moveTo>
                    <a:pt x="0" y="1"/>
                  </a:moveTo>
                  <a:cubicBezTo>
                    <a:pt x="0" y="84"/>
                    <a:pt x="0" y="168"/>
                    <a:pt x="42" y="262"/>
                  </a:cubicBezTo>
                  <a:lnTo>
                    <a:pt x="42" y="262"/>
                  </a:lnTo>
                  <a:cubicBezTo>
                    <a:pt x="0" y="168"/>
                    <a:pt x="0" y="84"/>
                    <a:pt x="0" y="1"/>
                  </a:cubicBezTo>
                  <a:close/>
                </a:path>
              </a:pathLst>
            </a:custGeom>
            <a:solidFill>
              <a:srgbClr val="3437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14"/>
            <p:cNvSpPr/>
            <p:nvPr/>
          </p:nvSpPr>
          <p:spPr>
            <a:xfrm>
              <a:off x="5603300" y="3671175"/>
              <a:ext cx="53200" cy="25050"/>
            </a:xfrm>
            <a:custGeom>
              <a:avLst/>
              <a:gdLst/>
              <a:ahLst/>
              <a:cxnLst/>
              <a:rect l="l" t="t" r="r" b="b"/>
              <a:pathLst>
                <a:path w="2128" h="1002" extrusionOk="0">
                  <a:moveTo>
                    <a:pt x="2086" y="0"/>
                  </a:moveTo>
                  <a:cubicBezTo>
                    <a:pt x="1606" y="42"/>
                    <a:pt x="1085" y="84"/>
                    <a:pt x="615" y="84"/>
                  </a:cubicBezTo>
                  <a:lnTo>
                    <a:pt x="0" y="84"/>
                  </a:lnTo>
                  <a:lnTo>
                    <a:pt x="0" y="480"/>
                  </a:lnTo>
                  <a:cubicBezTo>
                    <a:pt x="0" y="563"/>
                    <a:pt x="0" y="647"/>
                    <a:pt x="42" y="741"/>
                  </a:cubicBezTo>
                  <a:lnTo>
                    <a:pt x="42" y="866"/>
                  </a:lnTo>
                  <a:lnTo>
                    <a:pt x="42" y="1001"/>
                  </a:lnTo>
                  <a:lnTo>
                    <a:pt x="876" y="1001"/>
                  </a:lnTo>
                  <a:cubicBezTo>
                    <a:pt x="1262" y="1001"/>
                    <a:pt x="1700" y="1001"/>
                    <a:pt x="2128" y="907"/>
                  </a:cubicBezTo>
                  <a:cubicBezTo>
                    <a:pt x="2128" y="605"/>
                    <a:pt x="2086" y="303"/>
                    <a:pt x="2086" y="0"/>
                  </a:cubicBezTo>
                  <a:close/>
                </a:path>
              </a:pathLst>
            </a:custGeom>
            <a:solidFill>
              <a:srgbClr val="DA8B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14"/>
            <p:cNvSpPr/>
            <p:nvPr/>
          </p:nvSpPr>
          <p:spPr>
            <a:xfrm>
              <a:off x="5733650" y="3552525"/>
              <a:ext cx="18525" cy="42550"/>
            </a:xfrm>
            <a:custGeom>
              <a:avLst/>
              <a:gdLst/>
              <a:ahLst/>
              <a:cxnLst/>
              <a:rect l="l" t="t" r="r" b="b"/>
              <a:pathLst>
                <a:path w="741" h="1702" extrusionOk="0">
                  <a:moveTo>
                    <a:pt x="714" y="1"/>
                  </a:moveTo>
                  <a:cubicBezTo>
                    <a:pt x="667" y="1"/>
                    <a:pt x="591" y="69"/>
                    <a:pt x="480" y="137"/>
                  </a:cubicBezTo>
                  <a:cubicBezTo>
                    <a:pt x="355" y="272"/>
                    <a:pt x="219" y="491"/>
                    <a:pt x="136" y="752"/>
                  </a:cubicBezTo>
                  <a:cubicBezTo>
                    <a:pt x="42" y="1013"/>
                    <a:pt x="42" y="1221"/>
                    <a:pt x="42" y="1399"/>
                  </a:cubicBezTo>
                  <a:cubicBezTo>
                    <a:pt x="0" y="1576"/>
                    <a:pt x="42" y="1701"/>
                    <a:pt x="42" y="1701"/>
                  </a:cubicBezTo>
                  <a:cubicBezTo>
                    <a:pt x="42" y="1701"/>
                    <a:pt x="94" y="1576"/>
                    <a:pt x="94" y="1440"/>
                  </a:cubicBezTo>
                  <a:cubicBezTo>
                    <a:pt x="136" y="1274"/>
                    <a:pt x="178" y="1013"/>
                    <a:pt x="261" y="794"/>
                  </a:cubicBezTo>
                  <a:cubicBezTo>
                    <a:pt x="355" y="533"/>
                    <a:pt x="438" y="356"/>
                    <a:pt x="563" y="231"/>
                  </a:cubicBezTo>
                  <a:cubicBezTo>
                    <a:pt x="657" y="95"/>
                    <a:pt x="741" y="12"/>
                    <a:pt x="741" y="12"/>
                  </a:cubicBezTo>
                  <a:cubicBezTo>
                    <a:pt x="733" y="4"/>
                    <a:pt x="724" y="1"/>
                    <a:pt x="714" y="1"/>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14"/>
            <p:cNvSpPr/>
            <p:nvPr/>
          </p:nvSpPr>
          <p:spPr>
            <a:xfrm>
              <a:off x="5739125" y="3567925"/>
              <a:ext cx="7575" cy="24000"/>
            </a:xfrm>
            <a:custGeom>
              <a:avLst/>
              <a:gdLst/>
              <a:ahLst/>
              <a:cxnLst/>
              <a:rect l="l" t="t" r="r" b="b"/>
              <a:pathLst>
                <a:path w="303" h="960" extrusionOk="0">
                  <a:moveTo>
                    <a:pt x="42" y="1"/>
                  </a:moveTo>
                  <a:cubicBezTo>
                    <a:pt x="0" y="1"/>
                    <a:pt x="42" y="42"/>
                    <a:pt x="84" y="136"/>
                  </a:cubicBezTo>
                  <a:cubicBezTo>
                    <a:pt x="136" y="220"/>
                    <a:pt x="178" y="345"/>
                    <a:pt x="136" y="480"/>
                  </a:cubicBezTo>
                  <a:cubicBezTo>
                    <a:pt x="136" y="605"/>
                    <a:pt x="84" y="699"/>
                    <a:pt x="42" y="783"/>
                  </a:cubicBezTo>
                  <a:cubicBezTo>
                    <a:pt x="0" y="866"/>
                    <a:pt x="0" y="960"/>
                    <a:pt x="0" y="960"/>
                  </a:cubicBezTo>
                  <a:cubicBezTo>
                    <a:pt x="0" y="960"/>
                    <a:pt x="42" y="918"/>
                    <a:pt x="136" y="824"/>
                  </a:cubicBezTo>
                  <a:cubicBezTo>
                    <a:pt x="178" y="741"/>
                    <a:pt x="261" y="658"/>
                    <a:pt x="261" y="480"/>
                  </a:cubicBezTo>
                  <a:cubicBezTo>
                    <a:pt x="303" y="303"/>
                    <a:pt x="219" y="178"/>
                    <a:pt x="178" y="84"/>
                  </a:cubicBezTo>
                  <a:cubicBezTo>
                    <a:pt x="84" y="1"/>
                    <a:pt x="42" y="1"/>
                    <a:pt x="42" y="1"/>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14"/>
            <p:cNvSpPr/>
            <p:nvPr/>
          </p:nvSpPr>
          <p:spPr>
            <a:xfrm>
              <a:off x="5530550" y="3455375"/>
              <a:ext cx="208600" cy="217900"/>
            </a:xfrm>
            <a:custGeom>
              <a:avLst/>
              <a:gdLst/>
              <a:ahLst/>
              <a:cxnLst/>
              <a:rect l="l" t="t" r="r" b="b"/>
              <a:pathLst>
                <a:path w="8344" h="8716" extrusionOk="0">
                  <a:moveTo>
                    <a:pt x="4942" y="0"/>
                  </a:moveTo>
                  <a:cubicBezTo>
                    <a:pt x="3752" y="0"/>
                    <a:pt x="2491" y="352"/>
                    <a:pt x="1523" y="988"/>
                  </a:cubicBezTo>
                  <a:cubicBezTo>
                    <a:pt x="178" y="1854"/>
                    <a:pt x="1" y="3157"/>
                    <a:pt x="136" y="4638"/>
                  </a:cubicBezTo>
                  <a:cubicBezTo>
                    <a:pt x="178" y="5504"/>
                    <a:pt x="261" y="6463"/>
                    <a:pt x="658" y="7245"/>
                  </a:cubicBezTo>
                  <a:cubicBezTo>
                    <a:pt x="1127" y="8236"/>
                    <a:pt x="1826" y="8674"/>
                    <a:pt x="2910" y="8716"/>
                  </a:cubicBezTo>
                  <a:cubicBezTo>
                    <a:pt x="3911" y="8716"/>
                    <a:pt x="5131" y="8716"/>
                    <a:pt x="6133" y="8413"/>
                  </a:cubicBezTo>
                  <a:cubicBezTo>
                    <a:pt x="6737" y="8288"/>
                    <a:pt x="7300" y="7933"/>
                    <a:pt x="7738" y="7412"/>
                  </a:cubicBezTo>
                  <a:cubicBezTo>
                    <a:pt x="8343" y="6546"/>
                    <a:pt x="8218" y="5107"/>
                    <a:pt x="8166" y="4117"/>
                  </a:cubicBezTo>
                  <a:cubicBezTo>
                    <a:pt x="8124" y="3116"/>
                    <a:pt x="7905" y="2073"/>
                    <a:pt x="7436" y="1197"/>
                  </a:cubicBezTo>
                  <a:cubicBezTo>
                    <a:pt x="7081" y="508"/>
                    <a:pt x="6258" y="112"/>
                    <a:pt x="5517" y="29"/>
                  </a:cubicBezTo>
                  <a:cubicBezTo>
                    <a:pt x="5328" y="10"/>
                    <a:pt x="5136" y="0"/>
                    <a:pt x="4942" y="0"/>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14"/>
            <p:cNvSpPr/>
            <p:nvPr/>
          </p:nvSpPr>
          <p:spPr>
            <a:xfrm>
              <a:off x="5516475" y="3426650"/>
              <a:ext cx="157500" cy="165425"/>
            </a:xfrm>
            <a:custGeom>
              <a:avLst/>
              <a:gdLst/>
              <a:ahLst/>
              <a:cxnLst/>
              <a:rect l="l" t="t" r="r" b="b"/>
              <a:pathLst>
                <a:path w="6300" h="6617" extrusionOk="0">
                  <a:moveTo>
                    <a:pt x="4773" y="0"/>
                  </a:moveTo>
                  <a:cubicBezTo>
                    <a:pt x="3886" y="0"/>
                    <a:pt x="3000" y="322"/>
                    <a:pt x="2305" y="834"/>
                  </a:cubicBezTo>
                  <a:cubicBezTo>
                    <a:pt x="1346" y="1564"/>
                    <a:pt x="647" y="2659"/>
                    <a:pt x="303" y="3785"/>
                  </a:cubicBezTo>
                  <a:cubicBezTo>
                    <a:pt x="126" y="4306"/>
                    <a:pt x="0" y="4828"/>
                    <a:pt x="84" y="5391"/>
                  </a:cubicBezTo>
                  <a:cubicBezTo>
                    <a:pt x="84" y="5735"/>
                    <a:pt x="178" y="6256"/>
                    <a:pt x="480" y="6475"/>
                  </a:cubicBezTo>
                  <a:cubicBezTo>
                    <a:pt x="590" y="6574"/>
                    <a:pt x="704" y="6617"/>
                    <a:pt x="818" y="6617"/>
                  </a:cubicBezTo>
                  <a:cubicBezTo>
                    <a:pt x="1416" y="6617"/>
                    <a:pt x="2016" y="5443"/>
                    <a:pt x="2086" y="5005"/>
                  </a:cubicBezTo>
                  <a:cubicBezTo>
                    <a:pt x="2211" y="4348"/>
                    <a:pt x="2044" y="3701"/>
                    <a:pt x="1784" y="3086"/>
                  </a:cubicBezTo>
                  <a:cubicBezTo>
                    <a:pt x="3087" y="3044"/>
                    <a:pt x="4349" y="2565"/>
                    <a:pt x="5340" y="1741"/>
                  </a:cubicBezTo>
                  <a:cubicBezTo>
                    <a:pt x="5778" y="1397"/>
                    <a:pt x="6216" y="959"/>
                    <a:pt x="6299" y="396"/>
                  </a:cubicBezTo>
                  <a:cubicBezTo>
                    <a:pt x="6122" y="260"/>
                    <a:pt x="5955" y="177"/>
                    <a:pt x="5736" y="135"/>
                  </a:cubicBezTo>
                  <a:cubicBezTo>
                    <a:pt x="5421" y="43"/>
                    <a:pt x="5097" y="0"/>
                    <a:pt x="4773"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14"/>
            <p:cNvSpPr/>
            <p:nvPr/>
          </p:nvSpPr>
          <p:spPr>
            <a:xfrm>
              <a:off x="5590250" y="3586425"/>
              <a:ext cx="48000" cy="30550"/>
            </a:xfrm>
            <a:custGeom>
              <a:avLst/>
              <a:gdLst/>
              <a:ahLst/>
              <a:cxnLst/>
              <a:rect l="l" t="t" r="r" b="b"/>
              <a:pathLst>
                <a:path w="1920" h="1222" extrusionOk="0">
                  <a:moveTo>
                    <a:pt x="1044" y="1"/>
                  </a:moveTo>
                  <a:cubicBezTo>
                    <a:pt x="877" y="1"/>
                    <a:pt x="741" y="43"/>
                    <a:pt x="616" y="43"/>
                  </a:cubicBezTo>
                  <a:cubicBezTo>
                    <a:pt x="136" y="220"/>
                    <a:pt x="1" y="741"/>
                    <a:pt x="439" y="1044"/>
                  </a:cubicBezTo>
                  <a:cubicBezTo>
                    <a:pt x="616" y="1169"/>
                    <a:pt x="783" y="1221"/>
                    <a:pt x="960" y="1221"/>
                  </a:cubicBezTo>
                  <a:cubicBezTo>
                    <a:pt x="1263" y="1221"/>
                    <a:pt x="1565" y="1085"/>
                    <a:pt x="1742" y="866"/>
                  </a:cubicBezTo>
                  <a:cubicBezTo>
                    <a:pt x="1920" y="647"/>
                    <a:pt x="1867" y="439"/>
                    <a:pt x="1784" y="303"/>
                  </a:cubicBezTo>
                  <a:cubicBezTo>
                    <a:pt x="1607" y="84"/>
                    <a:pt x="1304" y="1"/>
                    <a:pt x="1044" y="1"/>
                  </a:cubicBezTo>
                  <a:close/>
                </a:path>
              </a:pathLst>
            </a:custGeom>
            <a:solidFill>
              <a:srgbClr val="DE96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14"/>
            <p:cNvSpPr/>
            <p:nvPr/>
          </p:nvSpPr>
          <p:spPr>
            <a:xfrm>
              <a:off x="5674975" y="3579925"/>
              <a:ext cx="44625" cy="29225"/>
            </a:xfrm>
            <a:custGeom>
              <a:avLst/>
              <a:gdLst/>
              <a:ahLst/>
              <a:cxnLst/>
              <a:rect l="l" t="t" r="r" b="b"/>
              <a:pathLst>
                <a:path w="1785" h="1169" extrusionOk="0">
                  <a:moveTo>
                    <a:pt x="960" y="0"/>
                  </a:moveTo>
                  <a:cubicBezTo>
                    <a:pt x="825" y="0"/>
                    <a:pt x="700" y="0"/>
                    <a:pt x="564" y="42"/>
                  </a:cubicBezTo>
                  <a:cubicBezTo>
                    <a:pt x="95" y="178"/>
                    <a:pt x="1" y="699"/>
                    <a:pt x="397" y="1001"/>
                  </a:cubicBezTo>
                  <a:cubicBezTo>
                    <a:pt x="522" y="1085"/>
                    <a:pt x="700" y="1168"/>
                    <a:pt x="919" y="1168"/>
                  </a:cubicBezTo>
                  <a:cubicBezTo>
                    <a:pt x="1179" y="1168"/>
                    <a:pt x="1482" y="1043"/>
                    <a:pt x="1607" y="824"/>
                  </a:cubicBezTo>
                  <a:cubicBezTo>
                    <a:pt x="1784" y="605"/>
                    <a:pt x="1784" y="438"/>
                    <a:pt x="1701" y="303"/>
                  </a:cubicBezTo>
                  <a:cubicBezTo>
                    <a:pt x="1523" y="84"/>
                    <a:pt x="1221" y="0"/>
                    <a:pt x="960" y="0"/>
                  </a:cubicBezTo>
                  <a:close/>
                </a:path>
              </a:pathLst>
            </a:custGeom>
            <a:solidFill>
              <a:srgbClr val="DE96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14"/>
            <p:cNvSpPr/>
            <p:nvPr/>
          </p:nvSpPr>
          <p:spPr>
            <a:xfrm>
              <a:off x="5634825" y="3552800"/>
              <a:ext cx="30550" cy="29225"/>
            </a:xfrm>
            <a:custGeom>
              <a:avLst/>
              <a:gdLst/>
              <a:ahLst/>
              <a:cxnLst/>
              <a:rect l="l" t="t" r="r" b="b"/>
              <a:pathLst>
                <a:path w="1222" h="1169" extrusionOk="0">
                  <a:moveTo>
                    <a:pt x="522" y="1"/>
                  </a:moveTo>
                  <a:cubicBezTo>
                    <a:pt x="345" y="1"/>
                    <a:pt x="137" y="42"/>
                    <a:pt x="84" y="261"/>
                  </a:cubicBezTo>
                  <a:cubicBezTo>
                    <a:pt x="1" y="647"/>
                    <a:pt x="178" y="1085"/>
                    <a:pt x="606" y="1127"/>
                  </a:cubicBezTo>
                  <a:cubicBezTo>
                    <a:pt x="606" y="1169"/>
                    <a:pt x="658" y="1169"/>
                    <a:pt x="700" y="1169"/>
                  </a:cubicBezTo>
                  <a:cubicBezTo>
                    <a:pt x="825" y="1169"/>
                    <a:pt x="960" y="1127"/>
                    <a:pt x="1044" y="1044"/>
                  </a:cubicBezTo>
                  <a:cubicBezTo>
                    <a:pt x="1221" y="908"/>
                    <a:pt x="1221" y="689"/>
                    <a:pt x="1221" y="522"/>
                  </a:cubicBezTo>
                  <a:cubicBezTo>
                    <a:pt x="1179" y="387"/>
                    <a:pt x="1127" y="261"/>
                    <a:pt x="1044" y="168"/>
                  </a:cubicBezTo>
                  <a:cubicBezTo>
                    <a:pt x="960" y="42"/>
                    <a:pt x="825" y="1"/>
                    <a:pt x="700" y="1"/>
                  </a:cubicBezTo>
                  <a:close/>
                </a:path>
              </a:pathLst>
            </a:custGeom>
            <a:solidFill>
              <a:srgbClr val="DA8B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14"/>
            <p:cNvSpPr/>
            <p:nvPr/>
          </p:nvSpPr>
          <p:spPr>
            <a:xfrm>
              <a:off x="5605625" y="3555925"/>
              <a:ext cx="10725" cy="25050"/>
            </a:xfrm>
            <a:custGeom>
              <a:avLst/>
              <a:gdLst/>
              <a:ahLst/>
              <a:cxnLst/>
              <a:rect l="l" t="t" r="r" b="b"/>
              <a:pathLst>
                <a:path w="429" h="1002" extrusionOk="0">
                  <a:moveTo>
                    <a:pt x="126" y="1"/>
                  </a:moveTo>
                  <a:cubicBezTo>
                    <a:pt x="43" y="1"/>
                    <a:pt x="1" y="262"/>
                    <a:pt x="43" y="522"/>
                  </a:cubicBezTo>
                  <a:cubicBezTo>
                    <a:pt x="43" y="783"/>
                    <a:pt x="168" y="1002"/>
                    <a:pt x="262" y="1002"/>
                  </a:cubicBezTo>
                  <a:cubicBezTo>
                    <a:pt x="387" y="1002"/>
                    <a:pt x="429" y="741"/>
                    <a:pt x="429" y="481"/>
                  </a:cubicBezTo>
                  <a:cubicBezTo>
                    <a:pt x="387" y="178"/>
                    <a:pt x="262" y="1"/>
                    <a:pt x="126" y="1"/>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14"/>
            <p:cNvSpPr/>
            <p:nvPr/>
          </p:nvSpPr>
          <p:spPr>
            <a:xfrm>
              <a:off x="5685925" y="3549275"/>
              <a:ext cx="12025" cy="25200"/>
            </a:xfrm>
            <a:custGeom>
              <a:avLst/>
              <a:gdLst/>
              <a:ahLst/>
              <a:cxnLst/>
              <a:rect l="l" t="t" r="r" b="b"/>
              <a:pathLst>
                <a:path w="481" h="1008" extrusionOk="0">
                  <a:moveTo>
                    <a:pt x="208" y="1"/>
                  </a:moveTo>
                  <a:cubicBezTo>
                    <a:pt x="199" y="1"/>
                    <a:pt x="189" y="3"/>
                    <a:pt x="178" y="6"/>
                  </a:cubicBezTo>
                  <a:cubicBezTo>
                    <a:pt x="84" y="6"/>
                    <a:pt x="1" y="225"/>
                    <a:pt x="43" y="528"/>
                  </a:cubicBezTo>
                  <a:cubicBezTo>
                    <a:pt x="84" y="788"/>
                    <a:pt x="178" y="1007"/>
                    <a:pt x="303" y="1007"/>
                  </a:cubicBezTo>
                  <a:cubicBezTo>
                    <a:pt x="387" y="966"/>
                    <a:pt x="481" y="747"/>
                    <a:pt x="439" y="486"/>
                  </a:cubicBezTo>
                  <a:cubicBezTo>
                    <a:pt x="391" y="208"/>
                    <a:pt x="317" y="1"/>
                    <a:pt x="208" y="1"/>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14"/>
            <p:cNvSpPr/>
            <p:nvPr/>
          </p:nvSpPr>
          <p:spPr>
            <a:xfrm>
              <a:off x="5576175" y="3511350"/>
              <a:ext cx="37050" cy="26250"/>
            </a:xfrm>
            <a:custGeom>
              <a:avLst/>
              <a:gdLst/>
              <a:ahLst/>
              <a:cxnLst/>
              <a:rect l="l" t="t" r="r" b="b"/>
              <a:pathLst>
                <a:path w="1482" h="1050" extrusionOk="0">
                  <a:moveTo>
                    <a:pt x="1179" y="1"/>
                  </a:moveTo>
                  <a:cubicBezTo>
                    <a:pt x="1002" y="1"/>
                    <a:pt x="741" y="94"/>
                    <a:pt x="522" y="220"/>
                  </a:cubicBezTo>
                  <a:cubicBezTo>
                    <a:pt x="303" y="355"/>
                    <a:pt x="136" y="574"/>
                    <a:pt x="42" y="741"/>
                  </a:cubicBezTo>
                  <a:cubicBezTo>
                    <a:pt x="1" y="877"/>
                    <a:pt x="1" y="1002"/>
                    <a:pt x="42" y="1043"/>
                  </a:cubicBezTo>
                  <a:cubicBezTo>
                    <a:pt x="49" y="1047"/>
                    <a:pt x="57" y="1049"/>
                    <a:pt x="65" y="1049"/>
                  </a:cubicBezTo>
                  <a:cubicBezTo>
                    <a:pt x="168" y="1049"/>
                    <a:pt x="374" y="767"/>
                    <a:pt x="741" y="574"/>
                  </a:cubicBezTo>
                  <a:cubicBezTo>
                    <a:pt x="1085" y="313"/>
                    <a:pt x="1481" y="220"/>
                    <a:pt x="1481" y="136"/>
                  </a:cubicBezTo>
                  <a:cubicBezTo>
                    <a:pt x="1481" y="53"/>
                    <a:pt x="1346" y="1"/>
                    <a:pt x="1179" y="1"/>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14"/>
            <p:cNvSpPr/>
            <p:nvPr/>
          </p:nvSpPr>
          <p:spPr>
            <a:xfrm>
              <a:off x="5674975" y="3504450"/>
              <a:ext cx="34975" cy="21400"/>
            </a:xfrm>
            <a:custGeom>
              <a:avLst/>
              <a:gdLst/>
              <a:ahLst/>
              <a:cxnLst/>
              <a:rect l="l" t="t" r="r" b="b"/>
              <a:pathLst>
                <a:path w="1399" h="856" extrusionOk="0">
                  <a:moveTo>
                    <a:pt x="400" y="0"/>
                  </a:moveTo>
                  <a:cubicBezTo>
                    <a:pt x="351" y="0"/>
                    <a:pt x="305" y="6"/>
                    <a:pt x="262" y="16"/>
                  </a:cubicBezTo>
                  <a:cubicBezTo>
                    <a:pt x="95" y="16"/>
                    <a:pt x="1" y="68"/>
                    <a:pt x="1" y="110"/>
                  </a:cubicBezTo>
                  <a:cubicBezTo>
                    <a:pt x="43" y="235"/>
                    <a:pt x="356" y="277"/>
                    <a:pt x="700" y="496"/>
                  </a:cubicBezTo>
                  <a:cubicBezTo>
                    <a:pt x="977" y="658"/>
                    <a:pt x="1219" y="855"/>
                    <a:pt x="1321" y="855"/>
                  </a:cubicBezTo>
                  <a:cubicBezTo>
                    <a:pt x="1331" y="855"/>
                    <a:pt x="1339" y="854"/>
                    <a:pt x="1346" y="850"/>
                  </a:cubicBezTo>
                  <a:cubicBezTo>
                    <a:pt x="1398" y="798"/>
                    <a:pt x="1398" y="715"/>
                    <a:pt x="1304" y="537"/>
                  </a:cubicBezTo>
                  <a:cubicBezTo>
                    <a:pt x="1221" y="412"/>
                    <a:pt x="1085" y="235"/>
                    <a:pt x="877" y="151"/>
                  </a:cubicBezTo>
                  <a:cubicBezTo>
                    <a:pt x="712" y="49"/>
                    <a:pt x="547" y="0"/>
                    <a:pt x="400" y="0"/>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14"/>
            <p:cNvSpPr/>
            <p:nvPr/>
          </p:nvSpPr>
          <p:spPr>
            <a:xfrm>
              <a:off x="5647875" y="3550450"/>
              <a:ext cx="20625" cy="28825"/>
            </a:xfrm>
            <a:custGeom>
              <a:avLst/>
              <a:gdLst/>
              <a:ahLst/>
              <a:cxnLst/>
              <a:rect l="l" t="t" r="r" b="b"/>
              <a:pathLst>
                <a:path w="825" h="1153" extrusionOk="0">
                  <a:moveTo>
                    <a:pt x="261" y="1"/>
                  </a:moveTo>
                  <a:cubicBezTo>
                    <a:pt x="84" y="1"/>
                    <a:pt x="0" y="53"/>
                    <a:pt x="0" y="53"/>
                  </a:cubicBezTo>
                  <a:cubicBezTo>
                    <a:pt x="0" y="95"/>
                    <a:pt x="84" y="95"/>
                    <a:pt x="219" y="136"/>
                  </a:cubicBezTo>
                  <a:cubicBezTo>
                    <a:pt x="345" y="178"/>
                    <a:pt x="522" y="314"/>
                    <a:pt x="564" y="481"/>
                  </a:cubicBezTo>
                  <a:cubicBezTo>
                    <a:pt x="657" y="658"/>
                    <a:pt x="605" y="835"/>
                    <a:pt x="564" y="960"/>
                  </a:cubicBezTo>
                  <a:cubicBezTo>
                    <a:pt x="522" y="1044"/>
                    <a:pt x="438" y="1138"/>
                    <a:pt x="438" y="1138"/>
                  </a:cubicBezTo>
                  <a:cubicBezTo>
                    <a:pt x="449" y="1148"/>
                    <a:pt x="461" y="1153"/>
                    <a:pt x="476" y="1153"/>
                  </a:cubicBezTo>
                  <a:cubicBezTo>
                    <a:pt x="522" y="1153"/>
                    <a:pt x="587" y="1104"/>
                    <a:pt x="657" y="1002"/>
                  </a:cubicBezTo>
                  <a:cubicBezTo>
                    <a:pt x="741" y="877"/>
                    <a:pt x="824" y="658"/>
                    <a:pt x="741" y="397"/>
                  </a:cubicBezTo>
                  <a:cubicBezTo>
                    <a:pt x="605" y="178"/>
                    <a:pt x="397" y="53"/>
                    <a:pt x="261" y="1"/>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14"/>
            <p:cNvSpPr/>
            <p:nvPr/>
          </p:nvSpPr>
          <p:spPr>
            <a:xfrm>
              <a:off x="5641350" y="3571925"/>
              <a:ext cx="7600" cy="5600"/>
            </a:xfrm>
            <a:custGeom>
              <a:avLst/>
              <a:gdLst/>
              <a:ahLst/>
              <a:cxnLst/>
              <a:rect l="l" t="t" r="r" b="b"/>
              <a:pathLst>
                <a:path w="304" h="224" extrusionOk="0">
                  <a:moveTo>
                    <a:pt x="82" y="1"/>
                  </a:moveTo>
                  <a:cubicBezTo>
                    <a:pt x="68" y="1"/>
                    <a:pt x="55" y="6"/>
                    <a:pt x="42" y="18"/>
                  </a:cubicBezTo>
                  <a:cubicBezTo>
                    <a:pt x="1" y="60"/>
                    <a:pt x="42" y="143"/>
                    <a:pt x="136" y="185"/>
                  </a:cubicBezTo>
                  <a:cubicBezTo>
                    <a:pt x="178" y="211"/>
                    <a:pt x="209" y="224"/>
                    <a:pt x="235" y="224"/>
                  </a:cubicBezTo>
                  <a:cubicBezTo>
                    <a:pt x="261" y="224"/>
                    <a:pt x="282" y="211"/>
                    <a:pt x="303" y="185"/>
                  </a:cubicBezTo>
                  <a:cubicBezTo>
                    <a:pt x="303" y="185"/>
                    <a:pt x="261" y="101"/>
                    <a:pt x="220" y="60"/>
                  </a:cubicBezTo>
                  <a:cubicBezTo>
                    <a:pt x="161" y="30"/>
                    <a:pt x="117" y="1"/>
                    <a:pt x="82" y="1"/>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14"/>
            <p:cNvSpPr/>
            <p:nvPr/>
          </p:nvSpPr>
          <p:spPr>
            <a:xfrm>
              <a:off x="5639275" y="3583050"/>
              <a:ext cx="31575" cy="12025"/>
            </a:xfrm>
            <a:custGeom>
              <a:avLst/>
              <a:gdLst/>
              <a:ahLst/>
              <a:cxnLst/>
              <a:rect l="l" t="t" r="r" b="b"/>
              <a:pathLst>
                <a:path w="1263" h="481" extrusionOk="0">
                  <a:moveTo>
                    <a:pt x="0" y="0"/>
                  </a:moveTo>
                  <a:cubicBezTo>
                    <a:pt x="0" y="0"/>
                    <a:pt x="0" y="136"/>
                    <a:pt x="84" y="219"/>
                  </a:cubicBezTo>
                  <a:cubicBezTo>
                    <a:pt x="167" y="355"/>
                    <a:pt x="386" y="480"/>
                    <a:pt x="605" y="480"/>
                  </a:cubicBezTo>
                  <a:cubicBezTo>
                    <a:pt x="866" y="480"/>
                    <a:pt x="1043" y="355"/>
                    <a:pt x="1127" y="219"/>
                  </a:cubicBezTo>
                  <a:cubicBezTo>
                    <a:pt x="1210" y="136"/>
                    <a:pt x="1262" y="53"/>
                    <a:pt x="1262" y="53"/>
                  </a:cubicBezTo>
                  <a:cubicBezTo>
                    <a:pt x="1251" y="42"/>
                    <a:pt x="1241" y="37"/>
                    <a:pt x="1230" y="37"/>
                  </a:cubicBezTo>
                  <a:cubicBezTo>
                    <a:pt x="1189" y="37"/>
                    <a:pt x="1142" y="103"/>
                    <a:pt x="1043" y="136"/>
                  </a:cubicBezTo>
                  <a:cubicBezTo>
                    <a:pt x="949" y="219"/>
                    <a:pt x="782" y="313"/>
                    <a:pt x="605" y="313"/>
                  </a:cubicBezTo>
                  <a:cubicBezTo>
                    <a:pt x="428" y="313"/>
                    <a:pt x="261" y="219"/>
                    <a:pt x="167" y="178"/>
                  </a:cubicBezTo>
                  <a:cubicBezTo>
                    <a:pt x="84" y="94"/>
                    <a:pt x="42" y="0"/>
                    <a:pt x="0" y="0"/>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14"/>
            <p:cNvSpPr/>
            <p:nvPr/>
          </p:nvSpPr>
          <p:spPr>
            <a:xfrm>
              <a:off x="5780325" y="4719475"/>
              <a:ext cx="36000" cy="20625"/>
            </a:xfrm>
            <a:custGeom>
              <a:avLst/>
              <a:gdLst/>
              <a:ahLst/>
              <a:cxnLst/>
              <a:rect l="l" t="t" r="r" b="b"/>
              <a:pathLst>
                <a:path w="1440" h="825" extrusionOk="0">
                  <a:moveTo>
                    <a:pt x="1178" y="1"/>
                  </a:moveTo>
                  <a:cubicBezTo>
                    <a:pt x="1043" y="1"/>
                    <a:pt x="782" y="1"/>
                    <a:pt x="574" y="84"/>
                  </a:cubicBezTo>
                  <a:cubicBezTo>
                    <a:pt x="313" y="168"/>
                    <a:pt x="136" y="387"/>
                    <a:pt x="94" y="522"/>
                  </a:cubicBezTo>
                  <a:cubicBezTo>
                    <a:pt x="0" y="689"/>
                    <a:pt x="52" y="783"/>
                    <a:pt x="94" y="825"/>
                  </a:cubicBezTo>
                  <a:cubicBezTo>
                    <a:pt x="94" y="825"/>
                    <a:pt x="136" y="741"/>
                    <a:pt x="219" y="606"/>
                  </a:cubicBezTo>
                  <a:cubicBezTo>
                    <a:pt x="313" y="522"/>
                    <a:pt x="480" y="387"/>
                    <a:pt x="657" y="303"/>
                  </a:cubicBezTo>
                  <a:cubicBezTo>
                    <a:pt x="834" y="220"/>
                    <a:pt x="1043" y="168"/>
                    <a:pt x="1178" y="168"/>
                  </a:cubicBezTo>
                  <a:cubicBezTo>
                    <a:pt x="1304" y="168"/>
                    <a:pt x="1439" y="126"/>
                    <a:pt x="1439" y="126"/>
                  </a:cubicBezTo>
                  <a:cubicBezTo>
                    <a:pt x="1439" y="84"/>
                    <a:pt x="1356" y="43"/>
                    <a:pt x="1178" y="1"/>
                  </a:cubicBezTo>
                  <a:close/>
                </a:path>
              </a:pathLst>
            </a:custGeom>
            <a:solidFill>
              <a:srgbClr val="5765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14"/>
            <p:cNvSpPr/>
            <p:nvPr/>
          </p:nvSpPr>
          <p:spPr>
            <a:xfrm>
              <a:off x="5810825" y="4726000"/>
              <a:ext cx="34700" cy="21675"/>
            </a:xfrm>
            <a:custGeom>
              <a:avLst/>
              <a:gdLst/>
              <a:ahLst/>
              <a:cxnLst/>
              <a:rect l="l" t="t" r="r" b="b"/>
              <a:pathLst>
                <a:path w="1388" h="867" extrusionOk="0">
                  <a:moveTo>
                    <a:pt x="1126" y="1"/>
                  </a:moveTo>
                  <a:cubicBezTo>
                    <a:pt x="960" y="1"/>
                    <a:pt x="741" y="1"/>
                    <a:pt x="522" y="126"/>
                  </a:cubicBezTo>
                  <a:cubicBezTo>
                    <a:pt x="303" y="261"/>
                    <a:pt x="136" y="428"/>
                    <a:pt x="84" y="605"/>
                  </a:cubicBezTo>
                  <a:cubicBezTo>
                    <a:pt x="0" y="741"/>
                    <a:pt x="0" y="824"/>
                    <a:pt x="42" y="866"/>
                  </a:cubicBezTo>
                  <a:cubicBezTo>
                    <a:pt x="84" y="866"/>
                    <a:pt x="136" y="783"/>
                    <a:pt x="219" y="689"/>
                  </a:cubicBezTo>
                  <a:cubicBezTo>
                    <a:pt x="303" y="564"/>
                    <a:pt x="438" y="428"/>
                    <a:pt x="605" y="345"/>
                  </a:cubicBezTo>
                  <a:cubicBezTo>
                    <a:pt x="824" y="261"/>
                    <a:pt x="1001" y="168"/>
                    <a:pt x="1126" y="168"/>
                  </a:cubicBezTo>
                  <a:cubicBezTo>
                    <a:pt x="1262" y="126"/>
                    <a:pt x="1345" y="126"/>
                    <a:pt x="1345" y="84"/>
                  </a:cubicBezTo>
                  <a:cubicBezTo>
                    <a:pt x="1387" y="84"/>
                    <a:pt x="1304" y="1"/>
                    <a:pt x="1126" y="1"/>
                  </a:cubicBezTo>
                  <a:close/>
                </a:path>
              </a:pathLst>
            </a:custGeom>
            <a:solidFill>
              <a:srgbClr val="5765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14"/>
            <p:cNvSpPr/>
            <p:nvPr/>
          </p:nvSpPr>
          <p:spPr>
            <a:xfrm>
              <a:off x="5577225" y="4732525"/>
              <a:ext cx="50075" cy="13325"/>
            </a:xfrm>
            <a:custGeom>
              <a:avLst/>
              <a:gdLst/>
              <a:ahLst/>
              <a:cxnLst/>
              <a:rect l="l" t="t" r="r" b="b"/>
              <a:pathLst>
                <a:path w="2003" h="533" extrusionOk="0">
                  <a:moveTo>
                    <a:pt x="960" y="0"/>
                  </a:moveTo>
                  <a:cubicBezTo>
                    <a:pt x="824" y="0"/>
                    <a:pt x="657" y="42"/>
                    <a:pt x="522" y="84"/>
                  </a:cubicBezTo>
                  <a:cubicBezTo>
                    <a:pt x="438" y="126"/>
                    <a:pt x="303" y="219"/>
                    <a:pt x="219" y="261"/>
                  </a:cubicBezTo>
                  <a:cubicBezTo>
                    <a:pt x="94" y="386"/>
                    <a:pt x="0" y="480"/>
                    <a:pt x="42" y="522"/>
                  </a:cubicBezTo>
                  <a:cubicBezTo>
                    <a:pt x="42" y="529"/>
                    <a:pt x="46" y="533"/>
                    <a:pt x="55" y="533"/>
                  </a:cubicBezTo>
                  <a:cubicBezTo>
                    <a:pt x="91" y="533"/>
                    <a:pt x="200" y="463"/>
                    <a:pt x="303" y="386"/>
                  </a:cubicBezTo>
                  <a:cubicBezTo>
                    <a:pt x="480" y="344"/>
                    <a:pt x="699" y="261"/>
                    <a:pt x="1001" y="219"/>
                  </a:cubicBezTo>
                  <a:cubicBezTo>
                    <a:pt x="1262" y="219"/>
                    <a:pt x="1481" y="261"/>
                    <a:pt x="1658" y="303"/>
                  </a:cubicBezTo>
                  <a:cubicBezTo>
                    <a:pt x="1825" y="344"/>
                    <a:pt x="1961" y="386"/>
                    <a:pt x="1961" y="386"/>
                  </a:cubicBezTo>
                  <a:cubicBezTo>
                    <a:pt x="2003" y="344"/>
                    <a:pt x="1919" y="261"/>
                    <a:pt x="1742" y="167"/>
                  </a:cubicBezTo>
                  <a:cubicBezTo>
                    <a:pt x="1658" y="84"/>
                    <a:pt x="1523" y="42"/>
                    <a:pt x="1398" y="42"/>
                  </a:cubicBezTo>
                  <a:cubicBezTo>
                    <a:pt x="1262" y="0"/>
                    <a:pt x="1137" y="0"/>
                    <a:pt x="960" y="0"/>
                  </a:cubicBezTo>
                  <a:close/>
                </a:path>
              </a:pathLst>
            </a:custGeom>
            <a:solidFill>
              <a:srgbClr val="5765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14"/>
            <p:cNvSpPr/>
            <p:nvPr/>
          </p:nvSpPr>
          <p:spPr>
            <a:xfrm>
              <a:off x="5499000" y="3571050"/>
              <a:ext cx="55550" cy="60375"/>
            </a:xfrm>
            <a:custGeom>
              <a:avLst/>
              <a:gdLst/>
              <a:ahLst/>
              <a:cxnLst/>
              <a:rect l="l" t="t" r="r" b="b"/>
              <a:pathLst>
                <a:path w="2222" h="2415" extrusionOk="0">
                  <a:moveTo>
                    <a:pt x="959" y="0"/>
                  </a:moveTo>
                  <a:cubicBezTo>
                    <a:pt x="647" y="0"/>
                    <a:pt x="357" y="178"/>
                    <a:pt x="261" y="480"/>
                  </a:cubicBezTo>
                  <a:cubicBezTo>
                    <a:pt x="1" y="1096"/>
                    <a:pt x="439" y="1961"/>
                    <a:pt x="1002" y="2264"/>
                  </a:cubicBezTo>
                  <a:cubicBezTo>
                    <a:pt x="1198" y="2366"/>
                    <a:pt x="1419" y="2415"/>
                    <a:pt x="1627" y="2415"/>
                  </a:cubicBezTo>
                  <a:cubicBezTo>
                    <a:pt x="1695" y="2415"/>
                    <a:pt x="1762" y="2409"/>
                    <a:pt x="1826" y="2399"/>
                  </a:cubicBezTo>
                  <a:cubicBezTo>
                    <a:pt x="1961" y="2399"/>
                    <a:pt x="2128" y="2305"/>
                    <a:pt x="2222" y="2222"/>
                  </a:cubicBezTo>
                  <a:lnTo>
                    <a:pt x="1867" y="699"/>
                  </a:lnTo>
                  <a:cubicBezTo>
                    <a:pt x="1784" y="439"/>
                    <a:pt x="1607" y="220"/>
                    <a:pt x="1346" y="95"/>
                  </a:cubicBezTo>
                  <a:cubicBezTo>
                    <a:pt x="1221" y="31"/>
                    <a:pt x="1088" y="0"/>
                    <a:pt x="959" y="0"/>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14"/>
            <p:cNvSpPr/>
            <p:nvPr/>
          </p:nvSpPr>
          <p:spPr>
            <a:xfrm>
              <a:off x="5512050" y="3586425"/>
              <a:ext cx="37025" cy="39150"/>
            </a:xfrm>
            <a:custGeom>
              <a:avLst/>
              <a:gdLst/>
              <a:ahLst/>
              <a:cxnLst/>
              <a:rect l="l" t="t" r="r" b="b"/>
              <a:pathLst>
                <a:path w="1481" h="1566" extrusionOk="0">
                  <a:moveTo>
                    <a:pt x="219" y="1"/>
                  </a:moveTo>
                  <a:cubicBezTo>
                    <a:pt x="177" y="1"/>
                    <a:pt x="136" y="43"/>
                    <a:pt x="94" y="126"/>
                  </a:cubicBezTo>
                  <a:cubicBezTo>
                    <a:pt x="0" y="303"/>
                    <a:pt x="94" y="564"/>
                    <a:pt x="136" y="741"/>
                  </a:cubicBezTo>
                  <a:cubicBezTo>
                    <a:pt x="177" y="783"/>
                    <a:pt x="219" y="866"/>
                    <a:pt x="261" y="908"/>
                  </a:cubicBezTo>
                  <a:cubicBezTo>
                    <a:pt x="396" y="1127"/>
                    <a:pt x="522" y="1304"/>
                    <a:pt x="741" y="1388"/>
                  </a:cubicBezTo>
                  <a:lnTo>
                    <a:pt x="741" y="1430"/>
                  </a:lnTo>
                  <a:cubicBezTo>
                    <a:pt x="824" y="1482"/>
                    <a:pt x="1043" y="1565"/>
                    <a:pt x="1179" y="1565"/>
                  </a:cubicBezTo>
                  <a:lnTo>
                    <a:pt x="1262" y="1565"/>
                  </a:lnTo>
                  <a:cubicBezTo>
                    <a:pt x="1481" y="1430"/>
                    <a:pt x="1262" y="1002"/>
                    <a:pt x="1179" y="825"/>
                  </a:cubicBezTo>
                  <a:cubicBezTo>
                    <a:pt x="1043" y="647"/>
                    <a:pt x="918" y="439"/>
                    <a:pt x="741" y="262"/>
                  </a:cubicBezTo>
                  <a:cubicBezTo>
                    <a:pt x="657" y="178"/>
                    <a:pt x="522" y="84"/>
                    <a:pt x="438" y="43"/>
                  </a:cubicBezTo>
                  <a:cubicBezTo>
                    <a:pt x="355" y="43"/>
                    <a:pt x="261" y="1"/>
                    <a:pt x="219" y="1"/>
                  </a:cubicBezTo>
                  <a:close/>
                </a:path>
              </a:pathLst>
            </a:custGeom>
            <a:solidFill>
              <a:srgbClr val="DA8B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14"/>
            <p:cNvSpPr/>
            <p:nvPr/>
          </p:nvSpPr>
          <p:spPr>
            <a:xfrm>
              <a:off x="5517525" y="3585650"/>
              <a:ext cx="29475" cy="35475"/>
            </a:xfrm>
            <a:custGeom>
              <a:avLst/>
              <a:gdLst/>
              <a:ahLst/>
              <a:cxnLst/>
              <a:rect l="l" t="t" r="r" b="b"/>
              <a:pathLst>
                <a:path w="1179" h="1419" extrusionOk="0">
                  <a:moveTo>
                    <a:pt x="69" y="1"/>
                  </a:moveTo>
                  <a:cubicBezTo>
                    <a:pt x="21" y="1"/>
                    <a:pt x="0" y="11"/>
                    <a:pt x="0" y="32"/>
                  </a:cubicBezTo>
                  <a:cubicBezTo>
                    <a:pt x="0" y="32"/>
                    <a:pt x="84" y="32"/>
                    <a:pt x="261" y="115"/>
                  </a:cubicBezTo>
                  <a:cubicBezTo>
                    <a:pt x="396" y="209"/>
                    <a:pt x="605" y="334"/>
                    <a:pt x="741" y="553"/>
                  </a:cubicBezTo>
                  <a:cubicBezTo>
                    <a:pt x="918" y="731"/>
                    <a:pt x="1001" y="991"/>
                    <a:pt x="1043" y="1116"/>
                  </a:cubicBezTo>
                  <a:cubicBezTo>
                    <a:pt x="1126" y="1294"/>
                    <a:pt x="1126" y="1419"/>
                    <a:pt x="1179" y="1419"/>
                  </a:cubicBezTo>
                  <a:cubicBezTo>
                    <a:pt x="1179" y="1419"/>
                    <a:pt x="1179" y="1294"/>
                    <a:pt x="1126" y="1116"/>
                  </a:cubicBezTo>
                  <a:cubicBezTo>
                    <a:pt x="1085" y="939"/>
                    <a:pt x="1043" y="678"/>
                    <a:pt x="866" y="470"/>
                  </a:cubicBezTo>
                  <a:cubicBezTo>
                    <a:pt x="699" y="251"/>
                    <a:pt x="480" y="74"/>
                    <a:pt x="303" y="32"/>
                  </a:cubicBezTo>
                  <a:cubicBezTo>
                    <a:pt x="193" y="11"/>
                    <a:pt x="117" y="1"/>
                    <a:pt x="69" y="1"/>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14"/>
            <p:cNvSpPr/>
            <p:nvPr/>
          </p:nvSpPr>
          <p:spPr>
            <a:xfrm>
              <a:off x="5530550" y="3591900"/>
              <a:ext cx="12025" cy="20625"/>
            </a:xfrm>
            <a:custGeom>
              <a:avLst/>
              <a:gdLst/>
              <a:ahLst/>
              <a:cxnLst/>
              <a:rect l="l" t="t" r="r" b="b"/>
              <a:pathLst>
                <a:path w="481" h="825" extrusionOk="0">
                  <a:moveTo>
                    <a:pt x="84" y="1"/>
                  </a:moveTo>
                  <a:cubicBezTo>
                    <a:pt x="84" y="1"/>
                    <a:pt x="42" y="43"/>
                    <a:pt x="1" y="126"/>
                  </a:cubicBezTo>
                  <a:cubicBezTo>
                    <a:pt x="1" y="220"/>
                    <a:pt x="1" y="345"/>
                    <a:pt x="42" y="522"/>
                  </a:cubicBezTo>
                  <a:cubicBezTo>
                    <a:pt x="136" y="647"/>
                    <a:pt x="220" y="741"/>
                    <a:pt x="303" y="783"/>
                  </a:cubicBezTo>
                  <a:cubicBezTo>
                    <a:pt x="397" y="825"/>
                    <a:pt x="480" y="825"/>
                    <a:pt x="480" y="825"/>
                  </a:cubicBezTo>
                  <a:cubicBezTo>
                    <a:pt x="480" y="783"/>
                    <a:pt x="439" y="783"/>
                    <a:pt x="345" y="741"/>
                  </a:cubicBezTo>
                  <a:cubicBezTo>
                    <a:pt x="303" y="647"/>
                    <a:pt x="220" y="564"/>
                    <a:pt x="178" y="481"/>
                  </a:cubicBezTo>
                  <a:cubicBezTo>
                    <a:pt x="136" y="345"/>
                    <a:pt x="84" y="220"/>
                    <a:pt x="84" y="126"/>
                  </a:cubicBezTo>
                  <a:lnTo>
                    <a:pt x="84" y="1"/>
                  </a:ln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6" name="Google Shape;1156;p14"/>
          <p:cNvSpPr/>
          <p:nvPr/>
        </p:nvSpPr>
        <p:spPr>
          <a:xfrm rot="10800000">
            <a:off x="4030648" y="2429683"/>
            <a:ext cx="2067203" cy="1495442"/>
          </a:xfrm>
          <a:custGeom>
            <a:avLst/>
            <a:gdLst/>
            <a:ahLst/>
            <a:cxnLst/>
            <a:rect l="l" t="t" r="r" b="b"/>
            <a:pathLst>
              <a:path w="18879" h="13657" extrusionOk="0">
                <a:moveTo>
                  <a:pt x="10691" y="0"/>
                </a:moveTo>
                <a:cubicBezTo>
                  <a:pt x="10291" y="0"/>
                  <a:pt x="9892" y="5"/>
                  <a:pt x="9494" y="14"/>
                </a:cubicBezTo>
                <a:cubicBezTo>
                  <a:pt x="7125" y="131"/>
                  <a:pt x="4675" y="131"/>
                  <a:pt x="2343" y="583"/>
                </a:cubicBezTo>
                <a:cubicBezTo>
                  <a:pt x="571" y="881"/>
                  <a:pt x="345" y="2048"/>
                  <a:pt x="227" y="3675"/>
                </a:cubicBezTo>
                <a:cubicBezTo>
                  <a:pt x="155" y="4724"/>
                  <a:pt x="118" y="5782"/>
                  <a:pt x="118" y="6794"/>
                </a:cubicBezTo>
                <a:cubicBezTo>
                  <a:pt x="82" y="7852"/>
                  <a:pt x="1" y="9850"/>
                  <a:pt x="715" y="10718"/>
                </a:cubicBezTo>
                <a:cubicBezTo>
                  <a:pt x="1357" y="11505"/>
                  <a:pt x="3057" y="11622"/>
                  <a:pt x="3997" y="11731"/>
                </a:cubicBezTo>
                <a:cubicBezTo>
                  <a:pt x="5787" y="11902"/>
                  <a:pt x="7577" y="11988"/>
                  <a:pt x="9366" y="11988"/>
                </a:cubicBezTo>
                <a:cubicBezTo>
                  <a:pt x="11155" y="11988"/>
                  <a:pt x="12943" y="11902"/>
                  <a:pt x="14729" y="11731"/>
                </a:cubicBezTo>
                <a:cubicBezTo>
                  <a:pt x="15226" y="12409"/>
                  <a:pt x="15714" y="13051"/>
                  <a:pt x="16275" y="13656"/>
                </a:cubicBezTo>
                <a:cubicBezTo>
                  <a:pt x="16311" y="12978"/>
                  <a:pt x="16356" y="12264"/>
                  <a:pt x="16428" y="11586"/>
                </a:cubicBezTo>
                <a:cubicBezTo>
                  <a:pt x="16727" y="11541"/>
                  <a:pt x="17034" y="11505"/>
                  <a:pt x="17296" y="11468"/>
                </a:cubicBezTo>
                <a:cubicBezTo>
                  <a:pt x="18842" y="11242"/>
                  <a:pt x="18761" y="9055"/>
                  <a:pt x="18797" y="8006"/>
                </a:cubicBezTo>
                <a:cubicBezTo>
                  <a:pt x="18879" y="6080"/>
                  <a:pt x="18842" y="4200"/>
                  <a:pt x="18725" y="2274"/>
                </a:cubicBezTo>
                <a:cubicBezTo>
                  <a:pt x="18653" y="1225"/>
                  <a:pt x="17974" y="737"/>
                  <a:pt x="17070" y="466"/>
                </a:cubicBezTo>
                <a:cubicBezTo>
                  <a:pt x="16202" y="203"/>
                  <a:pt x="15181" y="203"/>
                  <a:pt x="14358" y="131"/>
                </a:cubicBezTo>
                <a:cubicBezTo>
                  <a:pt x="13138" y="42"/>
                  <a:pt x="11913" y="0"/>
                  <a:pt x="10691" y="0"/>
                </a:cubicBezTo>
                <a:close/>
              </a:path>
            </a:pathLst>
          </a:custGeom>
          <a:solidFill>
            <a:srgbClr val="EC67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14"/>
          <p:cNvSpPr/>
          <p:nvPr/>
        </p:nvSpPr>
        <p:spPr>
          <a:xfrm flipH="1">
            <a:off x="763924" y="1766825"/>
            <a:ext cx="2156476" cy="1347428"/>
          </a:xfrm>
          <a:custGeom>
            <a:avLst/>
            <a:gdLst/>
            <a:ahLst/>
            <a:cxnLst/>
            <a:rect l="l" t="t" r="r" b="b"/>
            <a:pathLst>
              <a:path w="16763" h="10474" extrusionOk="0">
                <a:moveTo>
                  <a:pt x="8625" y="1"/>
                </a:moveTo>
                <a:cubicBezTo>
                  <a:pt x="6980" y="1"/>
                  <a:pt x="5321" y="98"/>
                  <a:pt x="3689" y="217"/>
                </a:cubicBezTo>
                <a:cubicBezTo>
                  <a:pt x="3427" y="217"/>
                  <a:pt x="3201" y="217"/>
                  <a:pt x="2939" y="290"/>
                </a:cubicBezTo>
                <a:cubicBezTo>
                  <a:pt x="1691" y="669"/>
                  <a:pt x="1619" y="2251"/>
                  <a:pt x="1619" y="3382"/>
                </a:cubicBezTo>
                <a:cubicBezTo>
                  <a:pt x="1619" y="4512"/>
                  <a:pt x="1619" y="6275"/>
                  <a:pt x="1655" y="7405"/>
                </a:cubicBezTo>
                <a:cubicBezTo>
                  <a:pt x="1086" y="7821"/>
                  <a:pt x="525" y="8273"/>
                  <a:pt x="1" y="8761"/>
                </a:cubicBezTo>
                <a:cubicBezTo>
                  <a:pt x="597" y="8761"/>
                  <a:pt x="1203" y="8761"/>
                  <a:pt x="1809" y="8689"/>
                </a:cubicBezTo>
                <a:cubicBezTo>
                  <a:pt x="1990" y="9746"/>
                  <a:pt x="2559" y="10198"/>
                  <a:pt x="3726" y="10307"/>
                </a:cubicBezTo>
                <a:cubicBezTo>
                  <a:pt x="5117" y="10428"/>
                  <a:pt x="6527" y="10474"/>
                  <a:pt x="7941" y="10474"/>
                </a:cubicBezTo>
                <a:cubicBezTo>
                  <a:pt x="9173" y="10474"/>
                  <a:pt x="10407" y="10439"/>
                  <a:pt x="11637" y="10388"/>
                </a:cubicBezTo>
                <a:cubicBezTo>
                  <a:pt x="11708" y="10384"/>
                  <a:pt x="11803" y="10383"/>
                  <a:pt x="11917" y="10383"/>
                </a:cubicBezTo>
                <a:cubicBezTo>
                  <a:pt x="12134" y="10383"/>
                  <a:pt x="12419" y="10388"/>
                  <a:pt x="12742" y="10388"/>
                </a:cubicBezTo>
                <a:cubicBezTo>
                  <a:pt x="14220" y="10388"/>
                  <a:pt x="16485" y="10291"/>
                  <a:pt x="16573" y="9213"/>
                </a:cubicBezTo>
                <a:cubicBezTo>
                  <a:pt x="16727" y="7369"/>
                  <a:pt x="16763" y="4919"/>
                  <a:pt x="16727" y="3074"/>
                </a:cubicBezTo>
                <a:cubicBezTo>
                  <a:pt x="16681" y="2170"/>
                  <a:pt x="16645" y="624"/>
                  <a:pt x="15633" y="326"/>
                </a:cubicBezTo>
                <a:cubicBezTo>
                  <a:pt x="14955" y="136"/>
                  <a:pt x="14195" y="217"/>
                  <a:pt x="13517" y="136"/>
                </a:cubicBezTo>
                <a:cubicBezTo>
                  <a:pt x="12351" y="64"/>
                  <a:pt x="11184" y="100"/>
                  <a:pt x="10054" y="27"/>
                </a:cubicBezTo>
                <a:cubicBezTo>
                  <a:pt x="9580" y="9"/>
                  <a:pt x="9103" y="1"/>
                  <a:pt x="8625" y="1"/>
                </a:cubicBezTo>
                <a:close/>
              </a:path>
            </a:pathLst>
          </a:custGeom>
          <a:solidFill>
            <a:srgbClr val="EC67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14"/>
          <p:cNvSpPr/>
          <p:nvPr/>
        </p:nvSpPr>
        <p:spPr>
          <a:xfrm>
            <a:off x="5954450" y="545675"/>
            <a:ext cx="2278176" cy="1423469"/>
          </a:xfrm>
          <a:custGeom>
            <a:avLst/>
            <a:gdLst/>
            <a:ahLst/>
            <a:cxnLst/>
            <a:rect l="l" t="t" r="r" b="b"/>
            <a:pathLst>
              <a:path w="16763" h="10474" extrusionOk="0">
                <a:moveTo>
                  <a:pt x="8625" y="1"/>
                </a:moveTo>
                <a:cubicBezTo>
                  <a:pt x="6980" y="1"/>
                  <a:pt x="5321" y="98"/>
                  <a:pt x="3689" y="217"/>
                </a:cubicBezTo>
                <a:cubicBezTo>
                  <a:pt x="3427" y="217"/>
                  <a:pt x="3201" y="217"/>
                  <a:pt x="2939" y="290"/>
                </a:cubicBezTo>
                <a:cubicBezTo>
                  <a:pt x="1691" y="669"/>
                  <a:pt x="1619" y="2251"/>
                  <a:pt x="1619" y="3382"/>
                </a:cubicBezTo>
                <a:cubicBezTo>
                  <a:pt x="1619" y="4512"/>
                  <a:pt x="1619" y="6275"/>
                  <a:pt x="1655" y="7405"/>
                </a:cubicBezTo>
                <a:cubicBezTo>
                  <a:pt x="1086" y="7821"/>
                  <a:pt x="525" y="8273"/>
                  <a:pt x="1" y="8761"/>
                </a:cubicBezTo>
                <a:cubicBezTo>
                  <a:pt x="597" y="8761"/>
                  <a:pt x="1203" y="8761"/>
                  <a:pt x="1809" y="8689"/>
                </a:cubicBezTo>
                <a:cubicBezTo>
                  <a:pt x="1990" y="9746"/>
                  <a:pt x="2559" y="10198"/>
                  <a:pt x="3726" y="10307"/>
                </a:cubicBezTo>
                <a:cubicBezTo>
                  <a:pt x="5117" y="10428"/>
                  <a:pt x="6527" y="10474"/>
                  <a:pt x="7941" y="10474"/>
                </a:cubicBezTo>
                <a:cubicBezTo>
                  <a:pt x="9173" y="10474"/>
                  <a:pt x="10407" y="10439"/>
                  <a:pt x="11637" y="10388"/>
                </a:cubicBezTo>
                <a:cubicBezTo>
                  <a:pt x="11708" y="10384"/>
                  <a:pt x="11803" y="10383"/>
                  <a:pt x="11917" y="10383"/>
                </a:cubicBezTo>
                <a:cubicBezTo>
                  <a:pt x="12134" y="10383"/>
                  <a:pt x="12419" y="10388"/>
                  <a:pt x="12742" y="10388"/>
                </a:cubicBezTo>
                <a:cubicBezTo>
                  <a:pt x="14220" y="10388"/>
                  <a:pt x="16485" y="10291"/>
                  <a:pt x="16573" y="9213"/>
                </a:cubicBezTo>
                <a:cubicBezTo>
                  <a:pt x="16727" y="7369"/>
                  <a:pt x="16763" y="4919"/>
                  <a:pt x="16727" y="3074"/>
                </a:cubicBezTo>
                <a:cubicBezTo>
                  <a:pt x="16681" y="2170"/>
                  <a:pt x="16645" y="624"/>
                  <a:pt x="15633" y="326"/>
                </a:cubicBezTo>
                <a:cubicBezTo>
                  <a:pt x="14955" y="136"/>
                  <a:pt x="14195" y="217"/>
                  <a:pt x="13517" y="136"/>
                </a:cubicBezTo>
                <a:cubicBezTo>
                  <a:pt x="12351" y="64"/>
                  <a:pt x="11184" y="100"/>
                  <a:pt x="10054" y="27"/>
                </a:cubicBezTo>
                <a:cubicBezTo>
                  <a:pt x="9580" y="9"/>
                  <a:pt x="9103" y="1"/>
                  <a:pt x="8625" y="1"/>
                </a:cubicBezTo>
                <a:close/>
              </a:path>
            </a:pathLst>
          </a:custGeom>
          <a:solidFill>
            <a:srgbClr val="EC67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14"/>
          <p:cNvSpPr txBox="1">
            <a:spLocks noGrp="1"/>
          </p:cNvSpPr>
          <p:nvPr>
            <p:ph type="subTitle" idx="1"/>
          </p:nvPr>
        </p:nvSpPr>
        <p:spPr>
          <a:xfrm>
            <a:off x="6375925" y="1085560"/>
            <a:ext cx="1707000" cy="111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1160" name="Google Shape;1160;p14"/>
          <p:cNvSpPr txBox="1">
            <a:spLocks noGrp="1"/>
          </p:cNvSpPr>
          <p:nvPr>
            <p:ph type="subTitle" idx="2"/>
          </p:nvPr>
        </p:nvSpPr>
        <p:spPr>
          <a:xfrm>
            <a:off x="888525" y="2264450"/>
            <a:ext cx="1707000" cy="111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dirty="0"/>
          </a:p>
        </p:txBody>
      </p:sp>
      <p:sp>
        <p:nvSpPr>
          <p:cNvPr id="1161" name="Google Shape;1161;p14"/>
          <p:cNvSpPr txBox="1">
            <a:spLocks noGrp="1"/>
          </p:cNvSpPr>
          <p:nvPr>
            <p:ph type="subTitle" idx="3"/>
          </p:nvPr>
        </p:nvSpPr>
        <p:spPr>
          <a:xfrm>
            <a:off x="4210750" y="3114250"/>
            <a:ext cx="1707000" cy="111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dirty="0"/>
          </a:p>
        </p:txBody>
      </p:sp>
      <p:sp>
        <p:nvSpPr>
          <p:cNvPr id="1162" name="Google Shape;1162;p14"/>
          <p:cNvSpPr txBox="1">
            <a:spLocks noGrp="1"/>
          </p:cNvSpPr>
          <p:nvPr>
            <p:ph type="subTitle" idx="4"/>
          </p:nvPr>
        </p:nvSpPr>
        <p:spPr>
          <a:xfrm>
            <a:off x="801375" y="1721085"/>
            <a:ext cx="1881300" cy="708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1pPr>
            <a:lvl2pPr lvl="1" algn="ctr" rtl="0">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2pPr>
            <a:lvl3pPr lvl="2" algn="ctr" rtl="0">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3pPr>
            <a:lvl4pPr lvl="3" algn="ctr" rtl="0">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4pPr>
            <a:lvl5pPr lvl="4" algn="ctr" rtl="0">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5pPr>
            <a:lvl6pPr lvl="5" algn="ctr" rtl="0">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6pPr>
            <a:lvl7pPr lvl="6" algn="ctr" rtl="0">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7pPr>
            <a:lvl8pPr lvl="7" algn="ctr" rtl="0">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8pPr>
            <a:lvl9pPr lvl="8" algn="ctr" rtl="0">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9pPr>
          </a:lstStyle>
          <a:p>
            <a:endParaRPr dirty="0"/>
          </a:p>
        </p:txBody>
      </p:sp>
      <p:sp>
        <p:nvSpPr>
          <p:cNvPr id="1163" name="Google Shape;1163;p14"/>
          <p:cNvSpPr txBox="1">
            <a:spLocks noGrp="1"/>
          </p:cNvSpPr>
          <p:nvPr>
            <p:ph type="subTitle" idx="5"/>
          </p:nvPr>
        </p:nvSpPr>
        <p:spPr>
          <a:xfrm>
            <a:off x="4123600" y="2565160"/>
            <a:ext cx="1881300" cy="708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1pPr>
            <a:lvl2pPr lvl="1" algn="ctr" rtl="0">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2pPr>
            <a:lvl3pPr lvl="2" algn="ctr" rtl="0">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3pPr>
            <a:lvl4pPr lvl="3" algn="ctr" rtl="0">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4pPr>
            <a:lvl5pPr lvl="4" algn="ctr" rtl="0">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5pPr>
            <a:lvl6pPr lvl="5" algn="ctr" rtl="0">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6pPr>
            <a:lvl7pPr lvl="6" algn="ctr" rtl="0">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7pPr>
            <a:lvl8pPr lvl="7" algn="ctr" rtl="0">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8pPr>
            <a:lvl9pPr lvl="8" algn="ctr" rtl="0">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9pPr>
          </a:lstStyle>
          <a:p>
            <a:endParaRPr/>
          </a:p>
        </p:txBody>
      </p:sp>
      <p:sp>
        <p:nvSpPr>
          <p:cNvPr id="1164" name="Google Shape;1164;p14"/>
          <p:cNvSpPr txBox="1">
            <a:spLocks noGrp="1"/>
          </p:cNvSpPr>
          <p:nvPr>
            <p:ph type="subTitle" idx="6"/>
          </p:nvPr>
        </p:nvSpPr>
        <p:spPr>
          <a:xfrm>
            <a:off x="6250800" y="539099"/>
            <a:ext cx="1881300" cy="708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1pPr>
            <a:lvl2pPr lvl="1" algn="ctr" rtl="0">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2pPr>
            <a:lvl3pPr lvl="2" algn="ctr" rtl="0">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3pPr>
            <a:lvl4pPr lvl="3" algn="ctr" rtl="0">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4pPr>
            <a:lvl5pPr lvl="4" algn="ctr" rtl="0">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5pPr>
            <a:lvl6pPr lvl="5" algn="ctr" rtl="0">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6pPr>
            <a:lvl7pPr lvl="6" algn="ctr" rtl="0">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7pPr>
            <a:lvl8pPr lvl="7" algn="ctr" rtl="0">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8pPr>
            <a:lvl9pPr lvl="8" algn="ctr" rtl="0">
              <a:lnSpc>
                <a:spcPct val="100000"/>
              </a:lnSpc>
              <a:spcBef>
                <a:spcPts val="0"/>
              </a:spcBef>
              <a:spcAft>
                <a:spcPts val="0"/>
              </a:spcAft>
              <a:buSzPts val="1400"/>
              <a:buFont typeface="Saira Condensed"/>
              <a:buNone/>
              <a:defRPr sz="1400">
                <a:latin typeface="Saira Condensed"/>
                <a:ea typeface="Saira Condensed"/>
                <a:cs typeface="Saira Condensed"/>
                <a:sym typeface="Saira Condensed"/>
              </a:defRPr>
            </a:lvl9pPr>
          </a:lstStyle>
          <a:p>
            <a:endParaRPr/>
          </a:p>
        </p:txBody>
      </p:sp>
      <p:sp>
        <p:nvSpPr>
          <p:cNvPr id="210" name="Google Shape;163;p3">
            <a:extLst>
              <a:ext uri="{FF2B5EF4-FFF2-40B4-BE49-F238E27FC236}">
                <a16:creationId xmlns:a16="http://schemas.microsoft.com/office/drawing/2014/main" id="{83C08B86-DC64-4765-93D3-347B249028FB}"/>
              </a:ext>
            </a:extLst>
          </p:cNvPr>
          <p:cNvSpPr txBox="1">
            <a:spLocks noGrp="1"/>
          </p:cNvSpPr>
          <p:nvPr>
            <p:ph type="title" idx="18" hasCustomPrompt="1"/>
          </p:nvPr>
        </p:nvSpPr>
        <p:spPr>
          <a:xfrm>
            <a:off x="81195" y="211264"/>
            <a:ext cx="3105173" cy="385011"/>
          </a:xfrm>
          <a:prstGeom prst="rect">
            <a:avLst/>
          </a:prstGeom>
          <a:noFill/>
          <a:ln>
            <a:noFill/>
          </a:ln>
        </p:spPr>
        <p:txBody>
          <a:bodyPr spcFirstLastPara="1" wrap="square" lIns="91425" tIns="91425" rIns="91425" bIns="91425" anchor="b" anchorCtr="0">
            <a:noAutofit/>
          </a:bodyPr>
          <a:lstStyle>
            <a:lvl1pPr>
              <a:defRPr sz="2800" b="1" dirty="0">
                <a:solidFill>
                  <a:srgbClr val="EC6792"/>
                </a:solidFill>
              </a:defRPr>
            </a:lvl1pPr>
          </a:lstStyle>
          <a:p>
            <a:pPr lvl="0"/>
            <a:r>
              <a:rPr lang="es-PE" dirty="0"/>
              <a:t>Presentation title</a:t>
            </a:r>
            <a:endParaRPr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HANKS">
  <p:cSld name="CUSTOM_14_1_1_2">
    <p:spTree>
      <p:nvGrpSpPr>
        <p:cNvPr id="1" name="Shape 1167"/>
        <p:cNvGrpSpPr/>
        <p:nvPr/>
      </p:nvGrpSpPr>
      <p:grpSpPr>
        <a:xfrm>
          <a:off x="0" y="0"/>
          <a:ext cx="0" cy="0"/>
          <a:chOff x="0" y="0"/>
          <a:chExt cx="0" cy="0"/>
        </a:xfrm>
      </p:grpSpPr>
      <p:grpSp>
        <p:nvGrpSpPr>
          <p:cNvPr id="1168" name="Google Shape;1168;p15"/>
          <p:cNvGrpSpPr/>
          <p:nvPr/>
        </p:nvGrpSpPr>
        <p:grpSpPr>
          <a:xfrm>
            <a:off x="0" y="0"/>
            <a:ext cx="9144057" cy="5143510"/>
            <a:chOff x="0" y="0"/>
            <a:chExt cx="9144057" cy="5143510"/>
          </a:xfrm>
        </p:grpSpPr>
        <p:grpSp>
          <p:nvGrpSpPr>
            <p:cNvPr id="1169" name="Google Shape;1169;p15"/>
            <p:cNvGrpSpPr/>
            <p:nvPr/>
          </p:nvGrpSpPr>
          <p:grpSpPr>
            <a:xfrm>
              <a:off x="6516018" y="0"/>
              <a:ext cx="2627979" cy="4044405"/>
              <a:chOff x="6589593" y="0"/>
              <a:chExt cx="2627979" cy="4044405"/>
            </a:xfrm>
          </p:grpSpPr>
          <p:sp>
            <p:nvSpPr>
              <p:cNvPr id="1170" name="Google Shape;1170;p15"/>
              <p:cNvSpPr/>
              <p:nvPr/>
            </p:nvSpPr>
            <p:spPr>
              <a:xfrm>
                <a:off x="6589593" y="0"/>
                <a:ext cx="154229" cy="4044405"/>
              </a:xfrm>
              <a:custGeom>
                <a:avLst/>
                <a:gdLst/>
                <a:ahLst/>
                <a:cxnLst/>
                <a:rect l="l" t="t" r="r" b="b"/>
                <a:pathLst>
                  <a:path w="13752" h="26825" extrusionOk="0">
                    <a:moveTo>
                      <a:pt x="1" y="0"/>
                    </a:moveTo>
                    <a:lnTo>
                      <a:pt x="1" y="26825"/>
                    </a:lnTo>
                    <a:lnTo>
                      <a:pt x="13752" y="26825"/>
                    </a:lnTo>
                    <a:lnTo>
                      <a:pt x="13752" y="0"/>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71" name="Google Shape;1171;p15"/>
              <p:cNvGrpSpPr/>
              <p:nvPr/>
            </p:nvGrpSpPr>
            <p:grpSpPr>
              <a:xfrm>
                <a:off x="7746917" y="253849"/>
                <a:ext cx="359077" cy="1370278"/>
                <a:chOff x="8637920" y="205202"/>
                <a:chExt cx="225777" cy="861593"/>
              </a:xfrm>
            </p:grpSpPr>
            <p:sp>
              <p:nvSpPr>
                <p:cNvPr id="1172" name="Google Shape;1172;p15"/>
                <p:cNvSpPr/>
                <p:nvPr/>
              </p:nvSpPr>
              <p:spPr>
                <a:xfrm>
                  <a:off x="8637920" y="205202"/>
                  <a:ext cx="191156" cy="6075"/>
                </a:xfrm>
                <a:custGeom>
                  <a:avLst/>
                  <a:gdLst/>
                  <a:ahLst/>
                  <a:cxnLst/>
                  <a:rect l="l" t="t" r="r" b="b"/>
                  <a:pathLst>
                    <a:path w="2297" h="73" extrusionOk="0">
                      <a:moveTo>
                        <a:pt x="36" y="1"/>
                      </a:moveTo>
                      <a:cubicBezTo>
                        <a:pt x="36" y="1"/>
                        <a:pt x="0" y="1"/>
                        <a:pt x="0" y="37"/>
                      </a:cubicBezTo>
                      <a:lnTo>
                        <a:pt x="36" y="73"/>
                      </a:lnTo>
                      <a:lnTo>
                        <a:pt x="2260" y="73"/>
                      </a:lnTo>
                      <a:cubicBezTo>
                        <a:pt x="2297" y="73"/>
                        <a:pt x="2297" y="37"/>
                        <a:pt x="2297" y="37"/>
                      </a:cubicBezTo>
                      <a:cubicBezTo>
                        <a:pt x="2297" y="1"/>
                        <a:pt x="2297" y="1"/>
                        <a:pt x="2260" y="1"/>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15"/>
                <p:cNvSpPr/>
                <p:nvPr/>
              </p:nvSpPr>
              <p:spPr>
                <a:xfrm>
                  <a:off x="8759755" y="230002"/>
                  <a:ext cx="94122" cy="6158"/>
                </a:xfrm>
                <a:custGeom>
                  <a:avLst/>
                  <a:gdLst/>
                  <a:ahLst/>
                  <a:cxnLst/>
                  <a:rect l="l" t="t" r="r" b="b"/>
                  <a:pathLst>
                    <a:path w="1131" h="74" extrusionOk="0">
                      <a:moveTo>
                        <a:pt x="37" y="1"/>
                      </a:moveTo>
                      <a:lnTo>
                        <a:pt x="1" y="37"/>
                      </a:lnTo>
                      <a:cubicBezTo>
                        <a:pt x="1" y="73"/>
                        <a:pt x="37" y="73"/>
                        <a:pt x="37" y="73"/>
                      </a:cubicBezTo>
                      <a:lnTo>
                        <a:pt x="1095" y="73"/>
                      </a:lnTo>
                      <a:cubicBezTo>
                        <a:pt x="1095" y="73"/>
                        <a:pt x="1131" y="73"/>
                        <a:pt x="1131" y="37"/>
                      </a:cubicBezTo>
                      <a:lnTo>
                        <a:pt x="1095" y="1"/>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15"/>
                <p:cNvSpPr/>
                <p:nvPr/>
              </p:nvSpPr>
              <p:spPr>
                <a:xfrm>
                  <a:off x="8649904" y="743895"/>
                  <a:ext cx="188244" cy="6907"/>
                </a:xfrm>
                <a:custGeom>
                  <a:avLst/>
                  <a:gdLst/>
                  <a:ahLst/>
                  <a:cxnLst/>
                  <a:rect l="l" t="t" r="r" b="b"/>
                  <a:pathLst>
                    <a:path w="2262" h="83" extrusionOk="0">
                      <a:moveTo>
                        <a:pt x="37" y="1"/>
                      </a:moveTo>
                      <a:cubicBezTo>
                        <a:pt x="1" y="1"/>
                        <a:pt x="1" y="37"/>
                        <a:pt x="1" y="37"/>
                      </a:cubicBezTo>
                      <a:cubicBezTo>
                        <a:pt x="1" y="82"/>
                        <a:pt x="1" y="82"/>
                        <a:pt x="37" y="82"/>
                      </a:cubicBezTo>
                      <a:lnTo>
                        <a:pt x="2261" y="82"/>
                      </a:lnTo>
                      <a:lnTo>
                        <a:pt x="2261" y="37"/>
                      </a:lnTo>
                      <a:lnTo>
                        <a:pt x="2261" y="1"/>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15"/>
                <p:cNvSpPr/>
                <p:nvPr/>
              </p:nvSpPr>
              <p:spPr>
                <a:xfrm>
                  <a:off x="8772571" y="772523"/>
                  <a:ext cx="91126" cy="6075"/>
                </a:xfrm>
                <a:custGeom>
                  <a:avLst/>
                  <a:gdLst/>
                  <a:ahLst/>
                  <a:cxnLst/>
                  <a:rect l="l" t="t" r="r" b="b"/>
                  <a:pathLst>
                    <a:path w="1095" h="73" extrusionOk="0">
                      <a:moveTo>
                        <a:pt x="37" y="0"/>
                      </a:moveTo>
                      <a:cubicBezTo>
                        <a:pt x="1" y="0"/>
                        <a:pt x="1" y="0"/>
                        <a:pt x="1" y="37"/>
                      </a:cubicBezTo>
                      <a:cubicBezTo>
                        <a:pt x="1" y="37"/>
                        <a:pt x="1" y="73"/>
                        <a:pt x="37" y="73"/>
                      </a:cubicBezTo>
                      <a:lnTo>
                        <a:pt x="1049" y="73"/>
                      </a:lnTo>
                      <a:cubicBezTo>
                        <a:pt x="1094" y="73"/>
                        <a:pt x="1094" y="37"/>
                        <a:pt x="1094" y="37"/>
                      </a:cubicBezTo>
                      <a:cubicBezTo>
                        <a:pt x="1094" y="0"/>
                        <a:pt x="1094" y="0"/>
                        <a:pt x="1049" y="0"/>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15"/>
                <p:cNvSpPr/>
                <p:nvPr/>
              </p:nvSpPr>
              <p:spPr>
                <a:xfrm>
                  <a:off x="8643912" y="399358"/>
                  <a:ext cx="91126" cy="6075"/>
                </a:xfrm>
                <a:custGeom>
                  <a:avLst/>
                  <a:gdLst/>
                  <a:ahLst/>
                  <a:cxnLst/>
                  <a:rect l="l" t="t" r="r" b="b"/>
                  <a:pathLst>
                    <a:path w="1095" h="73" extrusionOk="0">
                      <a:moveTo>
                        <a:pt x="37" y="0"/>
                      </a:moveTo>
                      <a:cubicBezTo>
                        <a:pt x="0" y="0"/>
                        <a:pt x="0" y="0"/>
                        <a:pt x="0" y="36"/>
                      </a:cubicBezTo>
                      <a:cubicBezTo>
                        <a:pt x="0" y="36"/>
                        <a:pt x="0" y="72"/>
                        <a:pt x="37" y="72"/>
                      </a:cubicBezTo>
                      <a:lnTo>
                        <a:pt x="1058" y="72"/>
                      </a:lnTo>
                      <a:cubicBezTo>
                        <a:pt x="1094" y="72"/>
                        <a:pt x="1094" y="36"/>
                        <a:pt x="1094" y="36"/>
                      </a:cubicBezTo>
                      <a:cubicBezTo>
                        <a:pt x="1094" y="0"/>
                        <a:pt x="1094" y="0"/>
                        <a:pt x="1058" y="0"/>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15"/>
                <p:cNvSpPr/>
                <p:nvPr/>
              </p:nvSpPr>
              <p:spPr>
                <a:xfrm>
                  <a:off x="8675536" y="421162"/>
                  <a:ext cx="33954" cy="6075"/>
                </a:xfrm>
                <a:custGeom>
                  <a:avLst/>
                  <a:gdLst/>
                  <a:ahLst/>
                  <a:cxnLst/>
                  <a:rect l="l" t="t" r="r" b="b"/>
                  <a:pathLst>
                    <a:path w="408" h="73" extrusionOk="0">
                      <a:moveTo>
                        <a:pt x="36" y="0"/>
                      </a:moveTo>
                      <a:cubicBezTo>
                        <a:pt x="36" y="0"/>
                        <a:pt x="0" y="0"/>
                        <a:pt x="0" y="36"/>
                      </a:cubicBezTo>
                      <a:lnTo>
                        <a:pt x="36" y="73"/>
                      </a:lnTo>
                      <a:lnTo>
                        <a:pt x="407" y="73"/>
                      </a:lnTo>
                      <a:lnTo>
                        <a:pt x="407" y="36"/>
                      </a:lnTo>
                      <a:lnTo>
                        <a:pt x="407" y="0"/>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15"/>
                <p:cNvSpPr/>
                <p:nvPr/>
              </p:nvSpPr>
              <p:spPr>
                <a:xfrm>
                  <a:off x="8753763" y="1038832"/>
                  <a:ext cx="94122" cy="3162"/>
                </a:xfrm>
                <a:custGeom>
                  <a:avLst/>
                  <a:gdLst/>
                  <a:ahLst/>
                  <a:cxnLst/>
                  <a:rect l="l" t="t" r="r" b="b"/>
                  <a:pathLst>
                    <a:path w="1131" h="38" extrusionOk="0">
                      <a:moveTo>
                        <a:pt x="37" y="1"/>
                      </a:moveTo>
                      <a:cubicBezTo>
                        <a:pt x="37" y="1"/>
                        <a:pt x="0" y="1"/>
                        <a:pt x="0" y="37"/>
                      </a:cubicBezTo>
                      <a:lnTo>
                        <a:pt x="1131" y="37"/>
                      </a:lnTo>
                      <a:cubicBezTo>
                        <a:pt x="1131" y="1"/>
                        <a:pt x="1094" y="1"/>
                        <a:pt x="1094" y="1"/>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15"/>
                <p:cNvSpPr/>
                <p:nvPr/>
              </p:nvSpPr>
              <p:spPr>
                <a:xfrm>
                  <a:off x="8788383" y="1060720"/>
                  <a:ext cx="33954" cy="6075"/>
                </a:xfrm>
                <a:custGeom>
                  <a:avLst/>
                  <a:gdLst/>
                  <a:ahLst/>
                  <a:cxnLst/>
                  <a:rect l="l" t="t" r="r" b="b"/>
                  <a:pathLst>
                    <a:path w="408" h="73" extrusionOk="0">
                      <a:moveTo>
                        <a:pt x="37" y="0"/>
                      </a:moveTo>
                      <a:cubicBezTo>
                        <a:pt x="0" y="0"/>
                        <a:pt x="0" y="0"/>
                        <a:pt x="0" y="36"/>
                      </a:cubicBezTo>
                      <a:cubicBezTo>
                        <a:pt x="0" y="36"/>
                        <a:pt x="0" y="72"/>
                        <a:pt x="37" y="72"/>
                      </a:cubicBezTo>
                      <a:lnTo>
                        <a:pt x="371" y="72"/>
                      </a:lnTo>
                      <a:lnTo>
                        <a:pt x="407" y="36"/>
                      </a:lnTo>
                      <a:cubicBezTo>
                        <a:pt x="407" y="0"/>
                        <a:pt x="371" y="0"/>
                        <a:pt x="371" y="0"/>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80" name="Google Shape;1180;p15"/>
              <p:cNvSpPr/>
              <p:nvPr/>
            </p:nvSpPr>
            <p:spPr>
              <a:xfrm>
                <a:off x="7348493" y="0"/>
                <a:ext cx="154229" cy="4044405"/>
              </a:xfrm>
              <a:custGeom>
                <a:avLst/>
                <a:gdLst/>
                <a:ahLst/>
                <a:cxnLst/>
                <a:rect l="l" t="t" r="r" b="b"/>
                <a:pathLst>
                  <a:path w="13752" h="26825" extrusionOk="0">
                    <a:moveTo>
                      <a:pt x="1" y="0"/>
                    </a:moveTo>
                    <a:lnTo>
                      <a:pt x="1" y="26825"/>
                    </a:lnTo>
                    <a:lnTo>
                      <a:pt x="13752" y="26825"/>
                    </a:lnTo>
                    <a:lnTo>
                      <a:pt x="13752" y="0"/>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15"/>
              <p:cNvSpPr/>
              <p:nvPr/>
            </p:nvSpPr>
            <p:spPr>
              <a:xfrm>
                <a:off x="8205918" y="0"/>
                <a:ext cx="154229" cy="4044405"/>
              </a:xfrm>
              <a:custGeom>
                <a:avLst/>
                <a:gdLst/>
                <a:ahLst/>
                <a:cxnLst/>
                <a:rect l="l" t="t" r="r" b="b"/>
                <a:pathLst>
                  <a:path w="13752" h="26825" extrusionOk="0">
                    <a:moveTo>
                      <a:pt x="1" y="0"/>
                    </a:moveTo>
                    <a:lnTo>
                      <a:pt x="1" y="26825"/>
                    </a:lnTo>
                    <a:lnTo>
                      <a:pt x="13752" y="26825"/>
                    </a:lnTo>
                    <a:lnTo>
                      <a:pt x="13752" y="0"/>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82" name="Google Shape;1182;p15"/>
              <p:cNvGrpSpPr/>
              <p:nvPr/>
            </p:nvGrpSpPr>
            <p:grpSpPr>
              <a:xfrm rot="10800000">
                <a:off x="8504637" y="2322834"/>
                <a:ext cx="312115" cy="1348221"/>
                <a:chOff x="8637920" y="205202"/>
                <a:chExt cx="225777" cy="861593"/>
              </a:xfrm>
            </p:grpSpPr>
            <p:sp>
              <p:nvSpPr>
                <p:cNvPr id="1183" name="Google Shape;1183;p15"/>
                <p:cNvSpPr/>
                <p:nvPr/>
              </p:nvSpPr>
              <p:spPr>
                <a:xfrm>
                  <a:off x="8637920" y="205202"/>
                  <a:ext cx="191156" cy="6075"/>
                </a:xfrm>
                <a:custGeom>
                  <a:avLst/>
                  <a:gdLst/>
                  <a:ahLst/>
                  <a:cxnLst/>
                  <a:rect l="l" t="t" r="r" b="b"/>
                  <a:pathLst>
                    <a:path w="2297" h="73" extrusionOk="0">
                      <a:moveTo>
                        <a:pt x="36" y="1"/>
                      </a:moveTo>
                      <a:cubicBezTo>
                        <a:pt x="36" y="1"/>
                        <a:pt x="0" y="1"/>
                        <a:pt x="0" y="37"/>
                      </a:cubicBezTo>
                      <a:lnTo>
                        <a:pt x="36" y="73"/>
                      </a:lnTo>
                      <a:lnTo>
                        <a:pt x="2260" y="73"/>
                      </a:lnTo>
                      <a:cubicBezTo>
                        <a:pt x="2297" y="73"/>
                        <a:pt x="2297" y="37"/>
                        <a:pt x="2297" y="37"/>
                      </a:cubicBezTo>
                      <a:cubicBezTo>
                        <a:pt x="2297" y="1"/>
                        <a:pt x="2297" y="1"/>
                        <a:pt x="2260" y="1"/>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15"/>
                <p:cNvSpPr/>
                <p:nvPr/>
              </p:nvSpPr>
              <p:spPr>
                <a:xfrm>
                  <a:off x="8759755" y="230002"/>
                  <a:ext cx="94122" cy="6158"/>
                </a:xfrm>
                <a:custGeom>
                  <a:avLst/>
                  <a:gdLst/>
                  <a:ahLst/>
                  <a:cxnLst/>
                  <a:rect l="l" t="t" r="r" b="b"/>
                  <a:pathLst>
                    <a:path w="1131" h="74" extrusionOk="0">
                      <a:moveTo>
                        <a:pt x="37" y="1"/>
                      </a:moveTo>
                      <a:lnTo>
                        <a:pt x="1" y="37"/>
                      </a:lnTo>
                      <a:cubicBezTo>
                        <a:pt x="1" y="73"/>
                        <a:pt x="37" y="73"/>
                        <a:pt x="37" y="73"/>
                      </a:cubicBezTo>
                      <a:lnTo>
                        <a:pt x="1095" y="73"/>
                      </a:lnTo>
                      <a:cubicBezTo>
                        <a:pt x="1095" y="73"/>
                        <a:pt x="1131" y="73"/>
                        <a:pt x="1131" y="37"/>
                      </a:cubicBezTo>
                      <a:lnTo>
                        <a:pt x="1095" y="1"/>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15"/>
                <p:cNvSpPr/>
                <p:nvPr/>
              </p:nvSpPr>
              <p:spPr>
                <a:xfrm>
                  <a:off x="8649904" y="743895"/>
                  <a:ext cx="188244" cy="6907"/>
                </a:xfrm>
                <a:custGeom>
                  <a:avLst/>
                  <a:gdLst/>
                  <a:ahLst/>
                  <a:cxnLst/>
                  <a:rect l="l" t="t" r="r" b="b"/>
                  <a:pathLst>
                    <a:path w="2262" h="83" extrusionOk="0">
                      <a:moveTo>
                        <a:pt x="37" y="1"/>
                      </a:moveTo>
                      <a:cubicBezTo>
                        <a:pt x="1" y="1"/>
                        <a:pt x="1" y="37"/>
                        <a:pt x="1" y="37"/>
                      </a:cubicBezTo>
                      <a:cubicBezTo>
                        <a:pt x="1" y="82"/>
                        <a:pt x="1" y="82"/>
                        <a:pt x="37" y="82"/>
                      </a:cubicBezTo>
                      <a:lnTo>
                        <a:pt x="2261" y="82"/>
                      </a:lnTo>
                      <a:lnTo>
                        <a:pt x="2261" y="37"/>
                      </a:lnTo>
                      <a:lnTo>
                        <a:pt x="2261" y="1"/>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15"/>
                <p:cNvSpPr/>
                <p:nvPr/>
              </p:nvSpPr>
              <p:spPr>
                <a:xfrm>
                  <a:off x="8772571" y="772523"/>
                  <a:ext cx="91126" cy="6075"/>
                </a:xfrm>
                <a:custGeom>
                  <a:avLst/>
                  <a:gdLst/>
                  <a:ahLst/>
                  <a:cxnLst/>
                  <a:rect l="l" t="t" r="r" b="b"/>
                  <a:pathLst>
                    <a:path w="1095" h="73" extrusionOk="0">
                      <a:moveTo>
                        <a:pt x="37" y="0"/>
                      </a:moveTo>
                      <a:cubicBezTo>
                        <a:pt x="1" y="0"/>
                        <a:pt x="1" y="0"/>
                        <a:pt x="1" y="37"/>
                      </a:cubicBezTo>
                      <a:cubicBezTo>
                        <a:pt x="1" y="37"/>
                        <a:pt x="1" y="73"/>
                        <a:pt x="37" y="73"/>
                      </a:cubicBezTo>
                      <a:lnTo>
                        <a:pt x="1049" y="73"/>
                      </a:lnTo>
                      <a:cubicBezTo>
                        <a:pt x="1094" y="73"/>
                        <a:pt x="1094" y="37"/>
                        <a:pt x="1094" y="37"/>
                      </a:cubicBezTo>
                      <a:cubicBezTo>
                        <a:pt x="1094" y="0"/>
                        <a:pt x="1094" y="0"/>
                        <a:pt x="1049" y="0"/>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15"/>
                <p:cNvSpPr/>
                <p:nvPr/>
              </p:nvSpPr>
              <p:spPr>
                <a:xfrm>
                  <a:off x="8643912" y="399358"/>
                  <a:ext cx="91126" cy="6075"/>
                </a:xfrm>
                <a:custGeom>
                  <a:avLst/>
                  <a:gdLst/>
                  <a:ahLst/>
                  <a:cxnLst/>
                  <a:rect l="l" t="t" r="r" b="b"/>
                  <a:pathLst>
                    <a:path w="1095" h="73" extrusionOk="0">
                      <a:moveTo>
                        <a:pt x="37" y="0"/>
                      </a:moveTo>
                      <a:cubicBezTo>
                        <a:pt x="0" y="0"/>
                        <a:pt x="0" y="0"/>
                        <a:pt x="0" y="36"/>
                      </a:cubicBezTo>
                      <a:cubicBezTo>
                        <a:pt x="0" y="36"/>
                        <a:pt x="0" y="72"/>
                        <a:pt x="37" y="72"/>
                      </a:cubicBezTo>
                      <a:lnTo>
                        <a:pt x="1058" y="72"/>
                      </a:lnTo>
                      <a:cubicBezTo>
                        <a:pt x="1094" y="72"/>
                        <a:pt x="1094" y="36"/>
                        <a:pt x="1094" y="36"/>
                      </a:cubicBezTo>
                      <a:cubicBezTo>
                        <a:pt x="1094" y="0"/>
                        <a:pt x="1094" y="0"/>
                        <a:pt x="1058" y="0"/>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15"/>
                <p:cNvSpPr/>
                <p:nvPr/>
              </p:nvSpPr>
              <p:spPr>
                <a:xfrm>
                  <a:off x="8675536" y="421162"/>
                  <a:ext cx="33954" cy="6075"/>
                </a:xfrm>
                <a:custGeom>
                  <a:avLst/>
                  <a:gdLst/>
                  <a:ahLst/>
                  <a:cxnLst/>
                  <a:rect l="l" t="t" r="r" b="b"/>
                  <a:pathLst>
                    <a:path w="408" h="73" extrusionOk="0">
                      <a:moveTo>
                        <a:pt x="36" y="0"/>
                      </a:moveTo>
                      <a:cubicBezTo>
                        <a:pt x="36" y="0"/>
                        <a:pt x="0" y="0"/>
                        <a:pt x="0" y="36"/>
                      </a:cubicBezTo>
                      <a:lnTo>
                        <a:pt x="36" y="73"/>
                      </a:lnTo>
                      <a:lnTo>
                        <a:pt x="407" y="73"/>
                      </a:lnTo>
                      <a:lnTo>
                        <a:pt x="407" y="36"/>
                      </a:lnTo>
                      <a:lnTo>
                        <a:pt x="407" y="0"/>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15"/>
                <p:cNvSpPr/>
                <p:nvPr/>
              </p:nvSpPr>
              <p:spPr>
                <a:xfrm>
                  <a:off x="8753763" y="1038832"/>
                  <a:ext cx="94122" cy="3162"/>
                </a:xfrm>
                <a:custGeom>
                  <a:avLst/>
                  <a:gdLst/>
                  <a:ahLst/>
                  <a:cxnLst/>
                  <a:rect l="l" t="t" r="r" b="b"/>
                  <a:pathLst>
                    <a:path w="1131" h="38" extrusionOk="0">
                      <a:moveTo>
                        <a:pt x="37" y="1"/>
                      </a:moveTo>
                      <a:cubicBezTo>
                        <a:pt x="37" y="1"/>
                        <a:pt x="0" y="1"/>
                        <a:pt x="0" y="37"/>
                      </a:cubicBezTo>
                      <a:lnTo>
                        <a:pt x="1131" y="37"/>
                      </a:lnTo>
                      <a:cubicBezTo>
                        <a:pt x="1131" y="1"/>
                        <a:pt x="1094" y="1"/>
                        <a:pt x="1094" y="1"/>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15"/>
                <p:cNvSpPr/>
                <p:nvPr/>
              </p:nvSpPr>
              <p:spPr>
                <a:xfrm>
                  <a:off x="8788383" y="1060720"/>
                  <a:ext cx="33954" cy="6075"/>
                </a:xfrm>
                <a:custGeom>
                  <a:avLst/>
                  <a:gdLst/>
                  <a:ahLst/>
                  <a:cxnLst/>
                  <a:rect l="l" t="t" r="r" b="b"/>
                  <a:pathLst>
                    <a:path w="408" h="73" extrusionOk="0">
                      <a:moveTo>
                        <a:pt x="37" y="0"/>
                      </a:moveTo>
                      <a:cubicBezTo>
                        <a:pt x="0" y="0"/>
                        <a:pt x="0" y="0"/>
                        <a:pt x="0" y="36"/>
                      </a:cubicBezTo>
                      <a:cubicBezTo>
                        <a:pt x="0" y="36"/>
                        <a:pt x="0" y="72"/>
                        <a:pt x="37" y="72"/>
                      </a:cubicBezTo>
                      <a:lnTo>
                        <a:pt x="371" y="72"/>
                      </a:lnTo>
                      <a:lnTo>
                        <a:pt x="407" y="36"/>
                      </a:lnTo>
                      <a:cubicBezTo>
                        <a:pt x="407" y="0"/>
                        <a:pt x="371" y="0"/>
                        <a:pt x="371" y="0"/>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1" name="Google Shape;1191;p15"/>
              <p:cNvSpPr/>
              <p:nvPr/>
            </p:nvSpPr>
            <p:spPr>
              <a:xfrm>
                <a:off x="9063343" y="0"/>
                <a:ext cx="154229" cy="4044405"/>
              </a:xfrm>
              <a:custGeom>
                <a:avLst/>
                <a:gdLst/>
                <a:ahLst/>
                <a:cxnLst/>
                <a:rect l="l" t="t" r="r" b="b"/>
                <a:pathLst>
                  <a:path w="13752" h="26825" extrusionOk="0">
                    <a:moveTo>
                      <a:pt x="1" y="0"/>
                    </a:moveTo>
                    <a:lnTo>
                      <a:pt x="1" y="26825"/>
                    </a:lnTo>
                    <a:lnTo>
                      <a:pt x="13752" y="26825"/>
                    </a:lnTo>
                    <a:lnTo>
                      <a:pt x="13752" y="0"/>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2" name="Google Shape;1192;p15"/>
            <p:cNvSpPr/>
            <p:nvPr/>
          </p:nvSpPr>
          <p:spPr>
            <a:xfrm>
              <a:off x="0" y="0"/>
              <a:ext cx="2183543" cy="4044405"/>
            </a:xfrm>
            <a:custGeom>
              <a:avLst/>
              <a:gdLst/>
              <a:ahLst/>
              <a:cxnLst/>
              <a:rect l="l" t="t" r="r" b="b"/>
              <a:pathLst>
                <a:path w="13752" h="26825" extrusionOk="0">
                  <a:moveTo>
                    <a:pt x="1" y="0"/>
                  </a:moveTo>
                  <a:lnTo>
                    <a:pt x="1" y="26825"/>
                  </a:lnTo>
                  <a:lnTo>
                    <a:pt x="13752" y="26825"/>
                  </a:lnTo>
                  <a:lnTo>
                    <a:pt x="13752" y="0"/>
                  </a:lnTo>
                  <a:close/>
                </a:path>
              </a:pathLst>
            </a:custGeom>
            <a:solidFill>
              <a:srgbClr val="FFFFFF">
                <a:alpha val="2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15"/>
            <p:cNvSpPr/>
            <p:nvPr/>
          </p:nvSpPr>
          <p:spPr>
            <a:xfrm>
              <a:off x="0" y="4044403"/>
              <a:ext cx="9144057" cy="1099107"/>
            </a:xfrm>
            <a:custGeom>
              <a:avLst/>
              <a:gdLst/>
              <a:ahLst/>
              <a:cxnLst/>
              <a:rect l="l" t="t" r="r" b="b"/>
              <a:pathLst>
                <a:path w="53343" h="7414" extrusionOk="0">
                  <a:moveTo>
                    <a:pt x="1" y="0"/>
                  </a:moveTo>
                  <a:lnTo>
                    <a:pt x="1" y="7414"/>
                  </a:lnTo>
                  <a:lnTo>
                    <a:pt x="53342" y="7414"/>
                  </a:lnTo>
                  <a:lnTo>
                    <a:pt x="53342" y="0"/>
                  </a:lnTo>
                  <a:close/>
                </a:path>
              </a:pathLst>
            </a:custGeom>
            <a:solidFill>
              <a:srgbClr val="FFFFFF">
                <a:alpha val="16540"/>
              </a:srgbClr>
            </a:solidFill>
            <a:ln>
              <a:noFill/>
            </a:ln>
            <a:effectLst>
              <a:reflection endPos="30000" dist="38100" dir="5400000"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4" name="Google Shape;1194;p15"/>
          <p:cNvSpPr txBox="1">
            <a:spLocks noGrp="1"/>
          </p:cNvSpPr>
          <p:nvPr>
            <p:ph type="sldNum" idx="12"/>
          </p:nvPr>
        </p:nvSpPr>
        <p:spPr>
          <a:xfrm>
            <a:off x="8412462" y="4547216"/>
            <a:ext cx="316500" cy="393600"/>
          </a:xfrm>
          <a:prstGeom prst="rect">
            <a:avLst/>
          </a:prstGeom>
        </p:spPr>
        <p:txBody>
          <a:bodyPr spcFirstLastPara="1" wrap="square" lIns="91425" tIns="91425" rIns="91425" bIns="91425" anchor="b" anchorCtr="0">
            <a:noAutofit/>
          </a:bodyPr>
          <a:lstStyle>
            <a:lvl1pPr lvl="0" algn="l" rtl="0">
              <a:buNone/>
              <a:defRPr sz="1200">
                <a:solidFill>
                  <a:srgbClr val="434343"/>
                </a:solidFill>
                <a:latin typeface="Saira Condensed"/>
                <a:ea typeface="Saira Condensed"/>
                <a:cs typeface="Saira Condensed"/>
                <a:sym typeface="Saira Condensed"/>
              </a:defRPr>
            </a:lvl1pPr>
            <a:lvl2pPr lvl="1" algn="l" rtl="0">
              <a:buNone/>
              <a:defRPr sz="1200">
                <a:solidFill>
                  <a:srgbClr val="434343"/>
                </a:solidFill>
                <a:latin typeface="Saira Condensed"/>
                <a:ea typeface="Saira Condensed"/>
                <a:cs typeface="Saira Condensed"/>
                <a:sym typeface="Saira Condensed"/>
              </a:defRPr>
            </a:lvl2pPr>
            <a:lvl3pPr lvl="2" algn="l" rtl="0">
              <a:buNone/>
              <a:defRPr sz="1200">
                <a:solidFill>
                  <a:srgbClr val="434343"/>
                </a:solidFill>
                <a:latin typeface="Saira Condensed"/>
                <a:ea typeface="Saira Condensed"/>
                <a:cs typeface="Saira Condensed"/>
                <a:sym typeface="Saira Condensed"/>
              </a:defRPr>
            </a:lvl3pPr>
            <a:lvl4pPr lvl="3" algn="l" rtl="0">
              <a:buNone/>
              <a:defRPr sz="1200">
                <a:solidFill>
                  <a:srgbClr val="434343"/>
                </a:solidFill>
                <a:latin typeface="Saira Condensed"/>
                <a:ea typeface="Saira Condensed"/>
                <a:cs typeface="Saira Condensed"/>
                <a:sym typeface="Saira Condensed"/>
              </a:defRPr>
            </a:lvl4pPr>
            <a:lvl5pPr lvl="4" algn="l" rtl="0">
              <a:buNone/>
              <a:defRPr sz="1200">
                <a:solidFill>
                  <a:srgbClr val="434343"/>
                </a:solidFill>
                <a:latin typeface="Saira Condensed"/>
                <a:ea typeface="Saira Condensed"/>
                <a:cs typeface="Saira Condensed"/>
                <a:sym typeface="Saira Condensed"/>
              </a:defRPr>
            </a:lvl5pPr>
            <a:lvl6pPr lvl="5" algn="l" rtl="0">
              <a:buNone/>
              <a:defRPr sz="1200">
                <a:solidFill>
                  <a:srgbClr val="434343"/>
                </a:solidFill>
                <a:latin typeface="Saira Condensed"/>
                <a:ea typeface="Saira Condensed"/>
                <a:cs typeface="Saira Condensed"/>
                <a:sym typeface="Saira Condensed"/>
              </a:defRPr>
            </a:lvl6pPr>
            <a:lvl7pPr lvl="6" algn="l" rtl="0">
              <a:buNone/>
              <a:defRPr sz="1200">
                <a:solidFill>
                  <a:srgbClr val="434343"/>
                </a:solidFill>
                <a:latin typeface="Saira Condensed"/>
                <a:ea typeface="Saira Condensed"/>
                <a:cs typeface="Saira Condensed"/>
                <a:sym typeface="Saira Condensed"/>
              </a:defRPr>
            </a:lvl7pPr>
            <a:lvl8pPr lvl="7" algn="l" rtl="0">
              <a:buNone/>
              <a:defRPr sz="1200">
                <a:solidFill>
                  <a:srgbClr val="434343"/>
                </a:solidFill>
                <a:latin typeface="Saira Condensed"/>
                <a:ea typeface="Saira Condensed"/>
                <a:cs typeface="Saira Condensed"/>
                <a:sym typeface="Saira Condensed"/>
              </a:defRPr>
            </a:lvl8pPr>
            <a:lvl9pPr lvl="8" algn="l" rtl="0">
              <a:buNone/>
              <a:defRPr sz="1200">
                <a:solidFill>
                  <a:srgbClr val="434343"/>
                </a:solidFill>
                <a:latin typeface="Saira Condensed"/>
                <a:ea typeface="Saira Condensed"/>
                <a:cs typeface="Saira Condensed"/>
                <a:sym typeface="Saira Condensed"/>
              </a:defRPr>
            </a:lvl9pPr>
          </a:lstStyle>
          <a:p>
            <a:pPr marL="0" lvl="0" indent="0" algn="l" rtl="0">
              <a:spcBef>
                <a:spcPts val="0"/>
              </a:spcBef>
              <a:spcAft>
                <a:spcPts val="0"/>
              </a:spcAft>
              <a:buNone/>
            </a:pPr>
            <a:fld id="{00000000-1234-1234-1234-123412341234}" type="slidenum">
              <a:rPr lang="es"/>
              <a:t>‹Nº›</a:t>
            </a:fld>
            <a:endParaRPr/>
          </a:p>
        </p:txBody>
      </p:sp>
      <p:sp>
        <p:nvSpPr>
          <p:cNvPr id="1197" name="Google Shape;1197;p15"/>
          <p:cNvSpPr/>
          <p:nvPr/>
        </p:nvSpPr>
        <p:spPr>
          <a:xfrm>
            <a:off x="86591" y="261740"/>
            <a:ext cx="5115643" cy="3700569"/>
          </a:xfrm>
          <a:custGeom>
            <a:avLst/>
            <a:gdLst/>
            <a:ahLst/>
            <a:cxnLst/>
            <a:rect l="l" t="t" r="r" b="b"/>
            <a:pathLst>
              <a:path w="18879" h="13657" extrusionOk="0">
                <a:moveTo>
                  <a:pt x="10691" y="0"/>
                </a:moveTo>
                <a:cubicBezTo>
                  <a:pt x="10291" y="0"/>
                  <a:pt x="9892" y="5"/>
                  <a:pt x="9494" y="14"/>
                </a:cubicBezTo>
                <a:cubicBezTo>
                  <a:pt x="7125" y="131"/>
                  <a:pt x="4675" y="131"/>
                  <a:pt x="2343" y="583"/>
                </a:cubicBezTo>
                <a:cubicBezTo>
                  <a:pt x="571" y="881"/>
                  <a:pt x="345" y="2048"/>
                  <a:pt x="227" y="3675"/>
                </a:cubicBezTo>
                <a:cubicBezTo>
                  <a:pt x="155" y="4724"/>
                  <a:pt x="118" y="5782"/>
                  <a:pt x="118" y="6794"/>
                </a:cubicBezTo>
                <a:cubicBezTo>
                  <a:pt x="82" y="7852"/>
                  <a:pt x="1" y="9850"/>
                  <a:pt x="715" y="10718"/>
                </a:cubicBezTo>
                <a:cubicBezTo>
                  <a:pt x="1357" y="11505"/>
                  <a:pt x="3057" y="11622"/>
                  <a:pt x="3997" y="11731"/>
                </a:cubicBezTo>
                <a:cubicBezTo>
                  <a:pt x="5787" y="11902"/>
                  <a:pt x="7577" y="11988"/>
                  <a:pt x="9366" y="11988"/>
                </a:cubicBezTo>
                <a:cubicBezTo>
                  <a:pt x="11155" y="11988"/>
                  <a:pt x="12943" y="11902"/>
                  <a:pt x="14729" y="11731"/>
                </a:cubicBezTo>
                <a:cubicBezTo>
                  <a:pt x="15226" y="12409"/>
                  <a:pt x="15714" y="13051"/>
                  <a:pt x="16275" y="13656"/>
                </a:cubicBezTo>
                <a:cubicBezTo>
                  <a:pt x="16311" y="12978"/>
                  <a:pt x="16356" y="12264"/>
                  <a:pt x="16428" y="11586"/>
                </a:cubicBezTo>
                <a:cubicBezTo>
                  <a:pt x="16727" y="11541"/>
                  <a:pt x="17034" y="11505"/>
                  <a:pt x="17296" y="11468"/>
                </a:cubicBezTo>
                <a:cubicBezTo>
                  <a:pt x="18842" y="11242"/>
                  <a:pt x="18761" y="9055"/>
                  <a:pt x="18797" y="8006"/>
                </a:cubicBezTo>
                <a:cubicBezTo>
                  <a:pt x="18879" y="6080"/>
                  <a:pt x="18842" y="4200"/>
                  <a:pt x="18725" y="2274"/>
                </a:cubicBezTo>
                <a:cubicBezTo>
                  <a:pt x="18653" y="1225"/>
                  <a:pt x="17974" y="737"/>
                  <a:pt x="17070" y="466"/>
                </a:cubicBezTo>
                <a:cubicBezTo>
                  <a:pt x="16202" y="203"/>
                  <a:pt x="15181" y="203"/>
                  <a:pt x="14358" y="131"/>
                </a:cubicBezTo>
                <a:cubicBezTo>
                  <a:pt x="13138" y="42"/>
                  <a:pt x="11913" y="0"/>
                  <a:pt x="10691" y="0"/>
                </a:cubicBezTo>
                <a:close/>
              </a:path>
            </a:pathLst>
          </a:custGeom>
          <a:solidFill>
            <a:srgbClr val="EC67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15"/>
          <p:cNvSpPr txBox="1">
            <a:spLocks noGrp="1"/>
          </p:cNvSpPr>
          <p:nvPr>
            <p:ph type="ctrTitle"/>
          </p:nvPr>
        </p:nvSpPr>
        <p:spPr>
          <a:xfrm>
            <a:off x="2498700" y="1170000"/>
            <a:ext cx="4146600" cy="9717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34343"/>
              </a:buClr>
              <a:buSzPts val="5600"/>
              <a:buNone/>
              <a:defRPr sz="5600">
                <a:solidFill>
                  <a:srgbClr val="434343"/>
                </a:solidFill>
              </a:defRPr>
            </a:lvl1pPr>
            <a:lvl2pPr lvl="1" algn="ctr" rtl="0">
              <a:spcBef>
                <a:spcPts val="0"/>
              </a:spcBef>
              <a:spcAft>
                <a:spcPts val="0"/>
              </a:spcAft>
              <a:buClr>
                <a:srgbClr val="434343"/>
              </a:buClr>
              <a:buSzPts val="5200"/>
              <a:buNone/>
              <a:defRPr sz="5200">
                <a:solidFill>
                  <a:srgbClr val="434343"/>
                </a:solidFill>
              </a:defRPr>
            </a:lvl2pPr>
            <a:lvl3pPr lvl="2" algn="ctr" rtl="0">
              <a:spcBef>
                <a:spcPts val="0"/>
              </a:spcBef>
              <a:spcAft>
                <a:spcPts val="0"/>
              </a:spcAft>
              <a:buClr>
                <a:srgbClr val="434343"/>
              </a:buClr>
              <a:buSzPts val="5200"/>
              <a:buNone/>
              <a:defRPr sz="5200">
                <a:solidFill>
                  <a:srgbClr val="434343"/>
                </a:solidFill>
              </a:defRPr>
            </a:lvl3pPr>
            <a:lvl4pPr lvl="3" algn="ctr" rtl="0">
              <a:spcBef>
                <a:spcPts val="0"/>
              </a:spcBef>
              <a:spcAft>
                <a:spcPts val="0"/>
              </a:spcAft>
              <a:buClr>
                <a:srgbClr val="434343"/>
              </a:buClr>
              <a:buSzPts val="5200"/>
              <a:buNone/>
              <a:defRPr sz="5200">
                <a:solidFill>
                  <a:srgbClr val="434343"/>
                </a:solidFill>
              </a:defRPr>
            </a:lvl4pPr>
            <a:lvl5pPr lvl="4" algn="ctr" rtl="0">
              <a:spcBef>
                <a:spcPts val="0"/>
              </a:spcBef>
              <a:spcAft>
                <a:spcPts val="0"/>
              </a:spcAft>
              <a:buClr>
                <a:srgbClr val="434343"/>
              </a:buClr>
              <a:buSzPts val="5200"/>
              <a:buNone/>
              <a:defRPr sz="5200">
                <a:solidFill>
                  <a:srgbClr val="434343"/>
                </a:solidFill>
              </a:defRPr>
            </a:lvl5pPr>
            <a:lvl6pPr lvl="5" algn="ctr" rtl="0">
              <a:spcBef>
                <a:spcPts val="0"/>
              </a:spcBef>
              <a:spcAft>
                <a:spcPts val="0"/>
              </a:spcAft>
              <a:buClr>
                <a:srgbClr val="434343"/>
              </a:buClr>
              <a:buSzPts val="5200"/>
              <a:buNone/>
              <a:defRPr sz="5200">
                <a:solidFill>
                  <a:srgbClr val="434343"/>
                </a:solidFill>
              </a:defRPr>
            </a:lvl6pPr>
            <a:lvl7pPr lvl="6" algn="ctr" rtl="0">
              <a:spcBef>
                <a:spcPts val="0"/>
              </a:spcBef>
              <a:spcAft>
                <a:spcPts val="0"/>
              </a:spcAft>
              <a:buClr>
                <a:srgbClr val="434343"/>
              </a:buClr>
              <a:buSzPts val="5200"/>
              <a:buNone/>
              <a:defRPr sz="5200">
                <a:solidFill>
                  <a:srgbClr val="434343"/>
                </a:solidFill>
              </a:defRPr>
            </a:lvl7pPr>
            <a:lvl8pPr lvl="7" algn="ctr" rtl="0">
              <a:spcBef>
                <a:spcPts val="0"/>
              </a:spcBef>
              <a:spcAft>
                <a:spcPts val="0"/>
              </a:spcAft>
              <a:buClr>
                <a:srgbClr val="434343"/>
              </a:buClr>
              <a:buSzPts val="5200"/>
              <a:buNone/>
              <a:defRPr sz="5200">
                <a:solidFill>
                  <a:srgbClr val="434343"/>
                </a:solidFill>
              </a:defRPr>
            </a:lvl8pPr>
            <a:lvl9pPr lvl="8" algn="ctr" rtl="0">
              <a:spcBef>
                <a:spcPts val="0"/>
              </a:spcBef>
              <a:spcAft>
                <a:spcPts val="0"/>
              </a:spcAft>
              <a:buClr>
                <a:srgbClr val="434343"/>
              </a:buClr>
              <a:buSzPts val="5200"/>
              <a:buNone/>
              <a:defRPr sz="5200">
                <a:solidFill>
                  <a:srgbClr val="434343"/>
                </a:solidFill>
              </a:defRPr>
            </a:lvl9pPr>
          </a:lstStyle>
          <a:p>
            <a:endParaRPr/>
          </a:p>
        </p:txBody>
      </p:sp>
      <p:sp>
        <p:nvSpPr>
          <p:cNvPr id="1199" name="Google Shape;1199;p15"/>
          <p:cNvSpPr txBox="1">
            <a:spLocks noGrp="1"/>
          </p:cNvSpPr>
          <p:nvPr>
            <p:ph type="subTitle" idx="1"/>
          </p:nvPr>
        </p:nvSpPr>
        <p:spPr>
          <a:xfrm>
            <a:off x="2777925" y="2112025"/>
            <a:ext cx="3588300" cy="1911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434343"/>
              </a:buClr>
              <a:buSzPts val="1100"/>
              <a:buNone/>
              <a:defRPr sz="1100">
                <a:solidFill>
                  <a:srgbClr val="434343"/>
                </a:solidFill>
              </a:defRPr>
            </a:lvl1pPr>
            <a:lvl2pPr lvl="1" algn="ctr" rtl="0">
              <a:lnSpc>
                <a:spcPct val="100000"/>
              </a:lnSpc>
              <a:spcBef>
                <a:spcPts val="0"/>
              </a:spcBef>
              <a:spcAft>
                <a:spcPts val="0"/>
              </a:spcAft>
              <a:buClr>
                <a:srgbClr val="434343"/>
              </a:buClr>
              <a:buSzPts val="2800"/>
              <a:buNone/>
              <a:defRPr sz="2800">
                <a:solidFill>
                  <a:srgbClr val="434343"/>
                </a:solidFill>
              </a:defRPr>
            </a:lvl2pPr>
            <a:lvl3pPr lvl="2" algn="ctr" rtl="0">
              <a:lnSpc>
                <a:spcPct val="100000"/>
              </a:lnSpc>
              <a:spcBef>
                <a:spcPts val="0"/>
              </a:spcBef>
              <a:spcAft>
                <a:spcPts val="0"/>
              </a:spcAft>
              <a:buClr>
                <a:srgbClr val="434343"/>
              </a:buClr>
              <a:buSzPts val="2800"/>
              <a:buNone/>
              <a:defRPr sz="2800">
                <a:solidFill>
                  <a:srgbClr val="434343"/>
                </a:solidFill>
              </a:defRPr>
            </a:lvl3pPr>
            <a:lvl4pPr lvl="3" algn="ctr" rtl="0">
              <a:lnSpc>
                <a:spcPct val="100000"/>
              </a:lnSpc>
              <a:spcBef>
                <a:spcPts val="0"/>
              </a:spcBef>
              <a:spcAft>
                <a:spcPts val="0"/>
              </a:spcAft>
              <a:buClr>
                <a:srgbClr val="434343"/>
              </a:buClr>
              <a:buSzPts val="2800"/>
              <a:buNone/>
              <a:defRPr sz="2800">
                <a:solidFill>
                  <a:srgbClr val="434343"/>
                </a:solidFill>
              </a:defRPr>
            </a:lvl4pPr>
            <a:lvl5pPr lvl="4" algn="ctr" rtl="0">
              <a:lnSpc>
                <a:spcPct val="100000"/>
              </a:lnSpc>
              <a:spcBef>
                <a:spcPts val="0"/>
              </a:spcBef>
              <a:spcAft>
                <a:spcPts val="0"/>
              </a:spcAft>
              <a:buClr>
                <a:srgbClr val="434343"/>
              </a:buClr>
              <a:buSzPts val="2800"/>
              <a:buNone/>
              <a:defRPr sz="2800">
                <a:solidFill>
                  <a:srgbClr val="434343"/>
                </a:solidFill>
              </a:defRPr>
            </a:lvl5pPr>
            <a:lvl6pPr lvl="5" algn="ctr" rtl="0">
              <a:lnSpc>
                <a:spcPct val="100000"/>
              </a:lnSpc>
              <a:spcBef>
                <a:spcPts val="0"/>
              </a:spcBef>
              <a:spcAft>
                <a:spcPts val="0"/>
              </a:spcAft>
              <a:buClr>
                <a:srgbClr val="434343"/>
              </a:buClr>
              <a:buSzPts val="2800"/>
              <a:buNone/>
              <a:defRPr sz="2800">
                <a:solidFill>
                  <a:srgbClr val="434343"/>
                </a:solidFill>
              </a:defRPr>
            </a:lvl6pPr>
            <a:lvl7pPr lvl="6" algn="ctr" rtl="0">
              <a:lnSpc>
                <a:spcPct val="100000"/>
              </a:lnSpc>
              <a:spcBef>
                <a:spcPts val="0"/>
              </a:spcBef>
              <a:spcAft>
                <a:spcPts val="0"/>
              </a:spcAft>
              <a:buClr>
                <a:srgbClr val="434343"/>
              </a:buClr>
              <a:buSzPts val="2800"/>
              <a:buNone/>
              <a:defRPr sz="2800">
                <a:solidFill>
                  <a:srgbClr val="434343"/>
                </a:solidFill>
              </a:defRPr>
            </a:lvl7pPr>
            <a:lvl8pPr lvl="7" algn="ctr" rtl="0">
              <a:lnSpc>
                <a:spcPct val="100000"/>
              </a:lnSpc>
              <a:spcBef>
                <a:spcPts val="0"/>
              </a:spcBef>
              <a:spcAft>
                <a:spcPts val="0"/>
              </a:spcAft>
              <a:buClr>
                <a:srgbClr val="434343"/>
              </a:buClr>
              <a:buSzPts val="2800"/>
              <a:buNone/>
              <a:defRPr sz="2800">
                <a:solidFill>
                  <a:srgbClr val="434343"/>
                </a:solidFill>
              </a:defRPr>
            </a:lvl8pPr>
            <a:lvl9pPr lvl="8" algn="ctr" rtl="0">
              <a:lnSpc>
                <a:spcPct val="100000"/>
              </a:lnSpc>
              <a:spcBef>
                <a:spcPts val="0"/>
              </a:spcBef>
              <a:spcAft>
                <a:spcPts val="0"/>
              </a:spcAft>
              <a:buClr>
                <a:srgbClr val="434343"/>
              </a:buClr>
              <a:buSzPts val="2800"/>
              <a:buNone/>
              <a:defRPr sz="2800">
                <a:solidFill>
                  <a:srgbClr val="434343"/>
                </a:solidFil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TEXT 3" userDrawn="1">
  <p:cSld name="CUSTOM_14_1_1_1">
    <p:spTree>
      <p:nvGrpSpPr>
        <p:cNvPr id="1" name="Shape 1277"/>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315"/>
        <p:cNvGrpSpPr/>
        <p:nvPr/>
      </p:nvGrpSpPr>
      <p:grpSpPr>
        <a:xfrm>
          <a:off x="0" y="0"/>
          <a:ext cx="0" cy="0"/>
          <a:chOff x="0" y="0"/>
          <a:chExt cx="0" cy="0"/>
        </a:xfrm>
      </p:grpSpPr>
      <p:sp>
        <p:nvSpPr>
          <p:cNvPr id="1316" name="Google Shape;1316;p1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b" anchorCtr="0">
            <a:noAutofit/>
          </a:bodyPr>
          <a:lstStyle>
            <a:lvl1pPr lvl="0" algn="r">
              <a:buNone/>
              <a:defRPr sz="1300">
                <a:solidFill>
                  <a:srgbClr val="435D74"/>
                </a:solidFill>
                <a:latin typeface="Proxima Nova"/>
                <a:ea typeface="Proxima Nova"/>
                <a:cs typeface="Proxima Nova"/>
                <a:sym typeface="Proxima Nova"/>
              </a:defRPr>
            </a:lvl1pPr>
            <a:lvl2pPr lvl="1" algn="r">
              <a:buNone/>
              <a:defRPr sz="1300">
                <a:solidFill>
                  <a:srgbClr val="435D74"/>
                </a:solidFill>
                <a:latin typeface="Proxima Nova"/>
                <a:ea typeface="Proxima Nova"/>
                <a:cs typeface="Proxima Nova"/>
                <a:sym typeface="Proxima Nova"/>
              </a:defRPr>
            </a:lvl2pPr>
            <a:lvl3pPr lvl="2" algn="r">
              <a:buNone/>
              <a:defRPr sz="1300">
                <a:solidFill>
                  <a:srgbClr val="435D74"/>
                </a:solidFill>
                <a:latin typeface="Proxima Nova"/>
                <a:ea typeface="Proxima Nova"/>
                <a:cs typeface="Proxima Nova"/>
                <a:sym typeface="Proxima Nova"/>
              </a:defRPr>
            </a:lvl3pPr>
            <a:lvl4pPr lvl="3" algn="r">
              <a:buNone/>
              <a:defRPr sz="1300">
                <a:solidFill>
                  <a:srgbClr val="435D74"/>
                </a:solidFill>
                <a:latin typeface="Proxima Nova"/>
                <a:ea typeface="Proxima Nova"/>
                <a:cs typeface="Proxima Nova"/>
                <a:sym typeface="Proxima Nova"/>
              </a:defRPr>
            </a:lvl4pPr>
            <a:lvl5pPr lvl="4" algn="r">
              <a:buNone/>
              <a:defRPr sz="1300">
                <a:solidFill>
                  <a:srgbClr val="435D74"/>
                </a:solidFill>
                <a:latin typeface="Proxima Nova"/>
                <a:ea typeface="Proxima Nova"/>
                <a:cs typeface="Proxima Nova"/>
                <a:sym typeface="Proxima Nova"/>
              </a:defRPr>
            </a:lvl5pPr>
            <a:lvl6pPr lvl="5" algn="r">
              <a:buNone/>
              <a:defRPr sz="1300">
                <a:solidFill>
                  <a:srgbClr val="435D74"/>
                </a:solidFill>
                <a:latin typeface="Proxima Nova"/>
                <a:ea typeface="Proxima Nova"/>
                <a:cs typeface="Proxima Nova"/>
                <a:sym typeface="Proxima Nova"/>
              </a:defRPr>
            </a:lvl6pPr>
            <a:lvl7pPr lvl="6" algn="r">
              <a:buNone/>
              <a:defRPr sz="1300">
                <a:solidFill>
                  <a:srgbClr val="435D74"/>
                </a:solidFill>
                <a:latin typeface="Proxima Nova"/>
                <a:ea typeface="Proxima Nova"/>
                <a:cs typeface="Proxima Nova"/>
                <a:sym typeface="Proxima Nova"/>
              </a:defRPr>
            </a:lvl7pPr>
            <a:lvl8pPr lvl="7" algn="r">
              <a:buNone/>
              <a:defRPr sz="1300">
                <a:solidFill>
                  <a:srgbClr val="435D74"/>
                </a:solidFill>
                <a:latin typeface="Proxima Nova"/>
                <a:ea typeface="Proxima Nova"/>
                <a:cs typeface="Proxima Nova"/>
                <a:sym typeface="Proxima Nova"/>
              </a:defRPr>
            </a:lvl8pPr>
            <a:lvl9pPr lvl="8" algn="r">
              <a:buNone/>
              <a:defRPr sz="1300">
                <a:solidFill>
                  <a:srgbClr val="435D74"/>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999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ABLE OF CONTENT" userDrawn="1">
  <p:cSld name="CUSTOM_12">
    <p:spTree>
      <p:nvGrpSpPr>
        <p:cNvPr id="1" name="Shape 102"/>
        <p:cNvGrpSpPr/>
        <p:nvPr/>
      </p:nvGrpSpPr>
      <p:grpSpPr>
        <a:xfrm>
          <a:off x="0" y="0"/>
          <a:ext cx="0" cy="0"/>
          <a:chOff x="0" y="0"/>
          <a:chExt cx="0" cy="0"/>
        </a:xfrm>
      </p:grpSpPr>
      <p:sp>
        <p:nvSpPr>
          <p:cNvPr id="148" name="Google Shape;148;p3"/>
          <p:cNvSpPr txBox="1">
            <a:spLocks noGrp="1"/>
          </p:cNvSpPr>
          <p:nvPr>
            <p:ph type="title" hasCustomPrompt="1"/>
          </p:nvPr>
        </p:nvSpPr>
        <p:spPr>
          <a:xfrm flipH="1">
            <a:off x="3949748" y="690745"/>
            <a:ext cx="1535700" cy="5379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787F"/>
              </a:buClr>
              <a:buSzPts val="6000"/>
              <a:buNone/>
              <a:defRPr sz="6000">
                <a:solidFill>
                  <a:srgbClr val="FF787F"/>
                </a:solidFill>
              </a:defRPr>
            </a:lvl1pPr>
            <a:lvl2pPr lvl="1"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9pPr>
          </a:lstStyle>
          <a:p>
            <a:r>
              <a:t>xx%</a:t>
            </a:r>
          </a:p>
        </p:txBody>
      </p:sp>
      <p:sp>
        <p:nvSpPr>
          <p:cNvPr id="149" name="Google Shape;149;p3"/>
          <p:cNvSpPr txBox="1">
            <a:spLocks noGrp="1"/>
          </p:cNvSpPr>
          <p:nvPr>
            <p:ph type="title" idx="2" hasCustomPrompt="1"/>
          </p:nvPr>
        </p:nvSpPr>
        <p:spPr>
          <a:xfrm flipH="1">
            <a:off x="6244989" y="690745"/>
            <a:ext cx="1535700" cy="5379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787F"/>
              </a:buClr>
              <a:buSzPts val="6000"/>
              <a:buNone/>
              <a:defRPr sz="6000">
                <a:solidFill>
                  <a:srgbClr val="FF787F"/>
                </a:solidFill>
              </a:defRPr>
            </a:lvl1pPr>
            <a:lvl2pPr lvl="1"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9pPr>
          </a:lstStyle>
          <a:p>
            <a:r>
              <a:t>xx%</a:t>
            </a:r>
          </a:p>
        </p:txBody>
      </p:sp>
      <p:sp>
        <p:nvSpPr>
          <p:cNvPr id="150" name="Google Shape;150;p3"/>
          <p:cNvSpPr txBox="1">
            <a:spLocks noGrp="1"/>
          </p:cNvSpPr>
          <p:nvPr>
            <p:ph type="title" idx="3" hasCustomPrompt="1"/>
          </p:nvPr>
        </p:nvSpPr>
        <p:spPr>
          <a:xfrm flipH="1">
            <a:off x="6244989" y="1988794"/>
            <a:ext cx="1535700" cy="5379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787F"/>
              </a:buClr>
              <a:buSzPts val="6000"/>
              <a:buNone/>
              <a:defRPr sz="6000">
                <a:solidFill>
                  <a:srgbClr val="FF787F"/>
                </a:solidFill>
              </a:defRPr>
            </a:lvl1pPr>
            <a:lvl2pPr lvl="1"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9pPr>
          </a:lstStyle>
          <a:p>
            <a:r>
              <a:t>xx%</a:t>
            </a:r>
          </a:p>
        </p:txBody>
      </p:sp>
      <p:sp>
        <p:nvSpPr>
          <p:cNvPr id="151" name="Google Shape;151;p3"/>
          <p:cNvSpPr txBox="1">
            <a:spLocks noGrp="1"/>
          </p:cNvSpPr>
          <p:nvPr>
            <p:ph type="title" idx="4" hasCustomPrompt="1"/>
          </p:nvPr>
        </p:nvSpPr>
        <p:spPr>
          <a:xfrm flipH="1">
            <a:off x="3945732" y="1988795"/>
            <a:ext cx="1535700" cy="5379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787F"/>
              </a:buClr>
              <a:buSzPts val="6000"/>
              <a:buNone/>
              <a:defRPr sz="6000">
                <a:solidFill>
                  <a:srgbClr val="FF787F"/>
                </a:solidFill>
              </a:defRPr>
            </a:lvl1pPr>
            <a:lvl2pPr lvl="1"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9pPr>
          </a:lstStyle>
          <a:p>
            <a:r>
              <a:t>xx%</a:t>
            </a:r>
          </a:p>
        </p:txBody>
      </p:sp>
      <p:sp>
        <p:nvSpPr>
          <p:cNvPr id="152" name="Google Shape;152;p3"/>
          <p:cNvSpPr txBox="1">
            <a:spLocks noGrp="1"/>
          </p:cNvSpPr>
          <p:nvPr>
            <p:ph type="title" idx="5" hasCustomPrompt="1"/>
          </p:nvPr>
        </p:nvSpPr>
        <p:spPr>
          <a:xfrm flipH="1">
            <a:off x="3959137" y="3355518"/>
            <a:ext cx="1535700" cy="5379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787F"/>
              </a:buClr>
              <a:buSzPts val="6000"/>
              <a:buNone/>
              <a:defRPr sz="6000">
                <a:solidFill>
                  <a:srgbClr val="FF787F"/>
                </a:solidFill>
              </a:defRPr>
            </a:lvl1pPr>
            <a:lvl2pPr lvl="1"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FF787F"/>
              </a:buClr>
              <a:buSzPts val="6000"/>
              <a:buFont typeface="Fira Sans Extra Condensed Medium"/>
              <a:buNone/>
              <a:defRPr sz="6000">
                <a:solidFill>
                  <a:srgbClr val="FF787F"/>
                </a:solidFill>
                <a:latin typeface="Fira Sans Extra Condensed Medium"/>
                <a:ea typeface="Fira Sans Extra Condensed Medium"/>
                <a:cs typeface="Fira Sans Extra Condensed Medium"/>
                <a:sym typeface="Fira Sans Extra Condensed Medium"/>
              </a:defRPr>
            </a:lvl9pPr>
          </a:lstStyle>
          <a:p>
            <a:r>
              <a:t>xx%</a:t>
            </a:r>
          </a:p>
        </p:txBody>
      </p:sp>
      <p:sp>
        <p:nvSpPr>
          <p:cNvPr id="153" name="Google Shape;153;p3"/>
          <p:cNvSpPr txBox="1">
            <a:spLocks noGrp="1"/>
          </p:cNvSpPr>
          <p:nvPr>
            <p:ph type="subTitle" idx="1"/>
          </p:nvPr>
        </p:nvSpPr>
        <p:spPr>
          <a:xfrm>
            <a:off x="4001850" y="1230300"/>
            <a:ext cx="2748300" cy="3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800">
                <a:latin typeface="Saira Condensed"/>
                <a:ea typeface="Saira Condensed"/>
                <a:cs typeface="Saira Condensed"/>
                <a:sym typeface="Saira Condensed"/>
              </a:defRPr>
            </a:lvl1pPr>
            <a:lvl2pPr lvl="1" rtl="0">
              <a:lnSpc>
                <a:spcPct val="100000"/>
              </a:lnSpc>
              <a:spcBef>
                <a:spcPts val="1600"/>
              </a:spcBef>
              <a:spcAft>
                <a:spcPts val="0"/>
              </a:spcAft>
              <a:buNone/>
              <a:defRPr sz="1800">
                <a:latin typeface="Saira Condensed"/>
                <a:ea typeface="Saira Condensed"/>
                <a:cs typeface="Saira Condensed"/>
                <a:sym typeface="Saira Condensed"/>
              </a:defRPr>
            </a:lvl2pPr>
            <a:lvl3pPr lvl="2" rtl="0">
              <a:lnSpc>
                <a:spcPct val="100000"/>
              </a:lnSpc>
              <a:spcBef>
                <a:spcPts val="1600"/>
              </a:spcBef>
              <a:spcAft>
                <a:spcPts val="0"/>
              </a:spcAft>
              <a:buNone/>
              <a:defRPr sz="1800">
                <a:latin typeface="Saira Condensed"/>
                <a:ea typeface="Saira Condensed"/>
                <a:cs typeface="Saira Condensed"/>
                <a:sym typeface="Saira Condensed"/>
              </a:defRPr>
            </a:lvl3pPr>
            <a:lvl4pPr lvl="3" rtl="0">
              <a:lnSpc>
                <a:spcPct val="100000"/>
              </a:lnSpc>
              <a:spcBef>
                <a:spcPts val="1600"/>
              </a:spcBef>
              <a:spcAft>
                <a:spcPts val="0"/>
              </a:spcAft>
              <a:buNone/>
              <a:defRPr sz="1800">
                <a:latin typeface="Saira Condensed"/>
                <a:ea typeface="Saira Condensed"/>
                <a:cs typeface="Saira Condensed"/>
                <a:sym typeface="Saira Condensed"/>
              </a:defRPr>
            </a:lvl4pPr>
            <a:lvl5pPr lvl="4" rtl="0">
              <a:lnSpc>
                <a:spcPct val="100000"/>
              </a:lnSpc>
              <a:spcBef>
                <a:spcPts val="1600"/>
              </a:spcBef>
              <a:spcAft>
                <a:spcPts val="0"/>
              </a:spcAft>
              <a:buNone/>
              <a:defRPr sz="1800">
                <a:latin typeface="Saira Condensed"/>
                <a:ea typeface="Saira Condensed"/>
                <a:cs typeface="Saira Condensed"/>
                <a:sym typeface="Saira Condensed"/>
              </a:defRPr>
            </a:lvl5pPr>
            <a:lvl6pPr lvl="5" rtl="0">
              <a:lnSpc>
                <a:spcPct val="100000"/>
              </a:lnSpc>
              <a:spcBef>
                <a:spcPts val="1600"/>
              </a:spcBef>
              <a:spcAft>
                <a:spcPts val="0"/>
              </a:spcAft>
              <a:buNone/>
              <a:defRPr sz="1800">
                <a:latin typeface="Saira Condensed"/>
                <a:ea typeface="Saira Condensed"/>
                <a:cs typeface="Saira Condensed"/>
                <a:sym typeface="Saira Condensed"/>
              </a:defRPr>
            </a:lvl6pPr>
            <a:lvl7pPr lvl="6" rtl="0">
              <a:lnSpc>
                <a:spcPct val="100000"/>
              </a:lnSpc>
              <a:spcBef>
                <a:spcPts val="1600"/>
              </a:spcBef>
              <a:spcAft>
                <a:spcPts val="0"/>
              </a:spcAft>
              <a:buNone/>
              <a:defRPr sz="1800">
                <a:latin typeface="Saira Condensed"/>
                <a:ea typeface="Saira Condensed"/>
                <a:cs typeface="Saira Condensed"/>
                <a:sym typeface="Saira Condensed"/>
              </a:defRPr>
            </a:lvl7pPr>
            <a:lvl8pPr lvl="7" rtl="0">
              <a:lnSpc>
                <a:spcPct val="100000"/>
              </a:lnSpc>
              <a:spcBef>
                <a:spcPts val="1600"/>
              </a:spcBef>
              <a:spcAft>
                <a:spcPts val="0"/>
              </a:spcAft>
              <a:buNone/>
              <a:defRPr sz="1800">
                <a:latin typeface="Saira Condensed"/>
                <a:ea typeface="Saira Condensed"/>
                <a:cs typeface="Saira Condensed"/>
                <a:sym typeface="Saira Condensed"/>
              </a:defRPr>
            </a:lvl8pPr>
            <a:lvl9pPr lvl="8" rtl="0">
              <a:lnSpc>
                <a:spcPct val="100000"/>
              </a:lnSpc>
              <a:spcBef>
                <a:spcPts val="1600"/>
              </a:spcBef>
              <a:spcAft>
                <a:spcPts val="1600"/>
              </a:spcAft>
              <a:buNone/>
              <a:defRPr sz="1800">
                <a:latin typeface="Saira Condensed"/>
                <a:ea typeface="Saira Condensed"/>
                <a:cs typeface="Saira Condensed"/>
                <a:sym typeface="Saira Condensed"/>
              </a:defRPr>
            </a:lvl9pPr>
          </a:lstStyle>
          <a:p>
            <a:endParaRPr/>
          </a:p>
        </p:txBody>
      </p:sp>
      <p:sp>
        <p:nvSpPr>
          <p:cNvPr id="154" name="Google Shape;154;p3"/>
          <p:cNvSpPr txBox="1">
            <a:spLocks noGrp="1"/>
          </p:cNvSpPr>
          <p:nvPr>
            <p:ph type="subTitle" idx="6"/>
          </p:nvPr>
        </p:nvSpPr>
        <p:spPr>
          <a:xfrm>
            <a:off x="4001850" y="1540375"/>
            <a:ext cx="2067600" cy="34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000"/>
            </a:lvl1pPr>
            <a:lvl2pPr lvl="1" rtl="0">
              <a:lnSpc>
                <a:spcPct val="100000"/>
              </a:lnSpc>
              <a:spcBef>
                <a:spcPts val="1600"/>
              </a:spcBef>
              <a:spcAft>
                <a:spcPts val="0"/>
              </a:spcAft>
              <a:buNone/>
              <a:defRPr sz="1000"/>
            </a:lvl2pPr>
            <a:lvl3pPr lvl="2" rtl="0">
              <a:lnSpc>
                <a:spcPct val="100000"/>
              </a:lnSpc>
              <a:spcBef>
                <a:spcPts val="1600"/>
              </a:spcBef>
              <a:spcAft>
                <a:spcPts val="0"/>
              </a:spcAft>
              <a:buNone/>
              <a:defRPr sz="1000"/>
            </a:lvl3pPr>
            <a:lvl4pPr lvl="3" rtl="0">
              <a:lnSpc>
                <a:spcPct val="100000"/>
              </a:lnSpc>
              <a:spcBef>
                <a:spcPts val="1600"/>
              </a:spcBef>
              <a:spcAft>
                <a:spcPts val="0"/>
              </a:spcAft>
              <a:buNone/>
              <a:defRPr sz="1000"/>
            </a:lvl4pPr>
            <a:lvl5pPr lvl="4" rtl="0">
              <a:lnSpc>
                <a:spcPct val="100000"/>
              </a:lnSpc>
              <a:spcBef>
                <a:spcPts val="1600"/>
              </a:spcBef>
              <a:spcAft>
                <a:spcPts val="0"/>
              </a:spcAft>
              <a:buNone/>
              <a:defRPr sz="1000"/>
            </a:lvl5pPr>
            <a:lvl6pPr lvl="5" rtl="0">
              <a:lnSpc>
                <a:spcPct val="100000"/>
              </a:lnSpc>
              <a:spcBef>
                <a:spcPts val="1600"/>
              </a:spcBef>
              <a:spcAft>
                <a:spcPts val="0"/>
              </a:spcAft>
              <a:buNone/>
              <a:defRPr sz="1000"/>
            </a:lvl6pPr>
            <a:lvl7pPr lvl="6" rtl="0">
              <a:lnSpc>
                <a:spcPct val="100000"/>
              </a:lnSpc>
              <a:spcBef>
                <a:spcPts val="1600"/>
              </a:spcBef>
              <a:spcAft>
                <a:spcPts val="0"/>
              </a:spcAft>
              <a:buNone/>
              <a:defRPr sz="1000"/>
            </a:lvl7pPr>
            <a:lvl8pPr lvl="7" rtl="0">
              <a:lnSpc>
                <a:spcPct val="100000"/>
              </a:lnSpc>
              <a:spcBef>
                <a:spcPts val="1600"/>
              </a:spcBef>
              <a:spcAft>
                <a:spcPts val="0"/>
              </a:spcAft>
              <a:buNone/>
              <a:defRPr sz="1000"/>
            </a:lvl8pPr>
            <a:lvl9pPr lvl="8" rtl="0">
              <a:lnSpc>
                <a:spcPct val="100000"/>
              </a:lnSpc>
              <a:spcBef>
                <a:spcPts val="1600"/>
              </a:spcBef>
              <a:spcAft>
                <a:spcPts val="1600"/>
              </a:spcAft>
              <a:buNone/>
              <a:defRPr sz="1000"/>
            </a:lvl9pPr>
          </a:lstStyle>
          <a:p>
            <a:endParaRPr/>
          </a:p>
        </p:txBody>
      </p:sp>
      <p:sp>
        <p:nvSpPr>
          <p:cNvPr id="155" name="Google Shape;155;p3"/>
          <p:cNvSpPr txBox="1">
            <a:spLocks noGrp="1"/>
          </p:cNvSpPr>
          <p:nvPr>
            <p:ph type="subTitle" idx="7"/>
          </p:nvPr>
        </p:nvSpPr>
        <p:spPr>
          <a:xfrm>
            <a:off x="6295276" y="1228950"/>
            <a:ext cx="2742300" cy="3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800">
                <a:latin typeface="Saira Condensed"/>
                <a:ea typeface="Saira Condensed"/>
                <a:cs typeface="Saira Condensed"/>
                <a:sym typeface="Saira Condensed"/>
              </a:defRPr>
            </a:lvl1pPr>
            <a:lvl2pPr lvl="1" rtl="0">
              <a:lnSpc>
                <a:spcPct val="100000"/>
              </a:lnSpc>
              <a:spcBef>
                <a:spcPts val="1600"/>
              </a:spcBef>
              <a:spcAft>
                <a:spcPts val="0"/>
              </a:spcAft>
              <a:buNone/>
              <a:defRPr sz="1800">
                <a:latin typeface="Saira Condensed"/>
                <a:ea typeface="Saira Condensed"/>
                <a:cs typeface="Saira Condensed"/>
                <a:sym typeface="Saira Condensed"/>
              </a:defRPr>
            </a:lvl2pPr>
            <a:lvl3pPr lvl="2" rtl="0">
              <a:lnSpc>
                <a:spcPct val="100000"/>
              </a:lnSpc>
              <a:spcBef>
                <a:spcPts val="1600"/>
              </a:spcBef>
              <a:spcAft>
                <a:spcPts val="0"/>
              </a:spcAft>
              <a:buNone/>
              <a:defRPr sz="1800">
                <a:latin typeface="Saira Condensed"/>
                <a:ea typeface="Saira Condensed"/>
                <a:cs typeface="Saira Condensed"/>
                <a:sym typeface="Saira Condensed"/>
              </a:defRPr>
            </a:lvl3pPr>
            <a:lvl4pPr lvl="3" rtl="0">
              <a:lnSpc>
                <a:spcPct val="100000"/>
              </a:lnSpc>
              <a:spcBef>
                <a:spcPts val="1600"/>
              </a:spcBef>
              <a:spcAft>
                <a:spcPts val="0"/>
              </a:spcAft>
              <a:buNone/>
              <a:defRPr sz="1800">
                <a:latin typeface="Saira Condensed"/>
                <a:ea typeface="Saira Condensed"/>
                <a:cs typeface="Saira Condensed"/>
                <a:sym typeface="Saira Condensed"/>
              </a:defRPr>
            </a:lvl4pPr>
            <a:lvl5pPr lvl="4" rtl="0">
              <a:lnSpc>
                <a:spcPct val="100000"/>
              </a:lnSpc>
              <a:spcBef>
                <a:spcPts val="1600"/>
              </a:spcBef>
              <a:spcAft>
                <a:spcPts val="0"/>
              </a:spcAft>
              <a:buNone/>
              <a:defRPr sz="1800">
                <a:latin typeface="Saira Condensed"/>
                <a:ea typeface="Saira Condensed"/>
                <a:cs typeface="Saira Condensed"/>
                <a:sym typeface="Saira Condensed"/>
              </a:defRPr>
            </a:lvl5pPr>
            <a:lvl6pPr lvl="5" rtl="0">
              <a:lnSpc>
                <a:spcPct val="100000"/>
              </a:lnSpc>
              <a:spcBef>
                <a:spcPts val="1600"/>
              </a:spcBef>
              <a:spcAft>
                <a:spcPts val="0"/>
              </a:spcAft>
              <a:buNone/>
              <a:defRPr sz="1800">
                <a:latin typeface="Saira Condensed"/>
                <a:ea typeface="Saira Condensed"/>
                <a:cs typeface="Saira Condensed"/>
                <a:sym typeface="Saira Condensed"/>
              </a:defRPr>
            </a:lvl6pPr>
            <a:lvl7pPr lvl="6" rtl="0">
              <a:lnSpc>
                <a:spcPct val="100000"/>
              </a:lnSpc>
              <a:spcBef>
                <a:spcPts val="1600"/>
              </a:spcBef>
              <a:spcAft>
                <a:spcPts val="0"/>
              </a:spcAft>
              <a:buNone/>
              <a:defRPr sz="1800">
                <a:latin typeface="Saira Condensed"/>
                <a:ea typeface="Saira Condensed"/>
                <a:cs typeface="Saira Condensed"/>
                <a:sym typeface="Saira Condensed"/>
              </a:defRPr>
            </a:lvl7pPr>
            <a:lvl8pPr lvl="7" rtl="0">
              <a:lnSpc>
                <a:spcPct val="100000"/>
              </a:lnSpc>
              <a:spcBef>
                <a:spcPts val="1600"/>
              </a:spcBef>
              <a:spcAft>
                <a:spcPts val="0"/>
              </a:spcAft>
              <a:buNone/>
              <a:defRPr sz="1800">
                <a:latin typeface="Saira Condensed"/>
                <a:ea typeface="Saira Condensed"/>
                <a:cs typeface="Saira Condensed"/>
                <a:sym typeface="Saira Condensed"/>
              </a:defRPr>
            </a:lvl8pPr>
            <a:lvl9pPr lvl="8" rtl="0">
              <a:lnSpc>
                <a:spcPct val="100000"/>
              </a:lnSpc>
              <a:spcBef>
                <a:spcPts val="1600"/>
              </a:spcBef>
              <a:spcAft>
                <a:spcPts val="1600"/>
              </a:spcAft>
              <a:buNone/>
              <a:defRPr sz="1800">
                <a:latin typeface="Saira Condensed"/>
                <a:ea typeface="Saira Condensed"/>
                <a:cs typeface="Saira Condensed"/>
                <a:sym typeface="Saira Condensed"/>
              </a:defRPr>
            </a:lvl9pPr>
          </a:lstStyle>
          <a:p>
            <a:endParaRPr/>
          </a:p>
        </p:txBody>
      </p:sp>
      <p:sp>
        <p:nvSpPr>
          <p:cNvPr id="156" name="Google Shape;156;p3"/>
          <p:cNvSpPr txBox="1">
            <a:spLocks noGrp="1"/>
          </p:cNvSpPr>
          <p:nvPr>
            <p:ph type="subTitle" idx="8"/>
          </p:nvPr>
        </p:nvSpPr>
        <p:spPr>
          <a:xfrm>
            <a:off x="6293913" y="1538431"/>
            <a:ext cx="2067600" cy="34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000"/>
            </a:lvl1pPr>
            <a:lvl2pPr lvl="1" rtl="0">
              <a:lnSpc>
                <a:spcPct val="100000"/>
              </a:lnSpc>
              <a:spcBef>
                <a:spcPts val="1600"/>
              </a:spcBef>
              <a:spcAft>
                <a:spcPts val="0"/>
              </a:spcAft>
              <a:buNone/>
              <a:defRPr sz="1000"/>
            </a:lvl2pPr>
            <a:lvl3pPr lvl="2" rtl="0">
              <a:lnSpc>
                <a:spcPct val="100000"/>
              </a:lnSpc>
              <a:spcBef>
                <a:spcPts val="1600"/>
              </a:spcBef>
              <a:spcAft>
                <a:spcPts val="0"/>
              </a:spcAft>
              <a:buNone/>
              <a:defRPr sz="1000"/>
            </a:lvl3pPr>
            <a:lvl4pPr lvl="3" rtl="0">
              <a:lnSpc>
                <a:spcPct val="100000"/>
              </a:lnSpc>
              <a:spcBef>
                <a:spcPts val="1600"/>
              </a:spcBef>
              <a:spcAft>
                <a:spcPts val="0"/>
              </a:spcAft>
              <a:buNone/>
              <a:defRPr sz="1000"/>
            </a:lvl4pPr>
            <a:lvl5pPr lvl="4" rtl="0">
              <a:lnSpc>
                <a:spcPct val="100000"/>
              </a:lnSpc>
              <a:spcBef>
                <a:spcPts val="1600"/>
              </a:spcBef>
              <a:spcAft>
                <a:spcPts val="0"/>
              </a:spcAft>
              <a:buNone/>
              <a:defRPr sz="1000"/>
            </a:lvl5pPr>
            <a:lvl6pPr lvl="5" rtl="0">
              <a:lnSpc>
                <a:spcPct val="100000"/>
              </a:lnSpc>
              <a:spcBef>
                <a:spcPts val="1600"/>
              </a:spcBef>
              <a:spcAft>
                <a:spcPts val="0"/>
              </a:spcAft>
              <a:buNone/>
              <a:defRPr sz="1000"/>
            </a:lvl6pPr>
            <a:lvl7pPr lvl="6" rtl="0">
              <a:lnSpc>
                <a:spcPct val="100000"/>
              </a:lnSpc>
              <a:spcBef>
                <a:spcPts val="1600"/>
              </a:spcBef>
              <a:spcAft>
                <a:spcPts val="0"/>
              </a:spcAft>
              <a:buNone/>
              <a:defRPr sz="1000"/>
            </a:lvl7pPr>
            <a:lvl8pPr lvl="7" rtl="0">
              <a:lnSpc>
                <a:spcPct val="100000"/>
              </a:lnSpc>
              <a:spcBef>
                <a:spcPts val="1600"/>
              </a:spcBef>
              <a:spcAft>
                <a:spcPts val="0"/>
              </a:spcAft>
              <a:buNone/>
              <a:defRPr sz="1000"/>
            </a:lvl8pPr>
            <a:lvl9pPr lvl="8" rtl="0">
              <a:lnSpc>
                <a:spcPct val="100000"/>
              </a:lnSpc>
              <a:spcBef>
                <a:spcPts val="1600"/>
              </a:spcBef>
              <a:spcAft>
                <a:spcPts val="1600"/>
              </a:spcAft>
              <a:buNone/>
              <a:defRPr sz="1000"/>
            </a:lvl9pPr>
          </a:lstStyle>
          <a:p>
            <a:endParaRPr/>
          </a:p>
        </p:txBody>
      </p:sp>
      <p:sp>
        <p:nvSpPr>
          <p:cNvPr id="157" name="Google Shape;157;p3"/>
          <p:cNvSpPr txBox="1">
            <a:spLocks noGrp="1"/>
          </p:cNvSpPr>
          <p:nvPr>
            <p:ph type="subTitle" idx="9"/>
          </p:nvPr>
        </p:nvSpPr>
        <p:spPr>
          <a:xfrm>
            <a:off x="3997225" y="2541800"/>
            <a:ext cx="2748300" cy="3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800">
                <a:latin typeface="Saira Condensed"/>
                <a:ea typeface="Saira Condensed"/>
                <a:cs typeface="Saira Condensed"/>
                <a:sym typeface="Saira Condensed"/>
              </a:defRPr>
            </a:lvl1pPr>
            <a:lvl2pPr lvl="1" rtl="0">
              <a:lnSpc>
                <a:spcPct val="100000"/>
              </a:lnSpc>
              <a:spcBef>
                <a:spcPts val="1600"/>
              </a:spcBef>
              <a:spcAft>
                <a:spcPts val="0"/>
              </a:spcAft>
              <a:buNone/>
              <a:defRPr sz="1800">
                <a:latin typeface="Saira Condensed"/>
                <a:ea typeface="Saira Condensed"/>
                <a:cs typeface="Saira Condensed"/>
                <a:sym typeface="Saira Condensed"/>
              </a:defRPr>
            </a:lvl2pPr>
            <a:lvl3pPr lvl="2" rtl="0">
              <a:lnSpc>
                <a:spcPct val="100000"/>
              </a:lnSpc>
              <a:spcBef>
                <a:spcPts val="1600"/>
              </a:spcBef>
              <a:spcAft>
                <a:spcPts val="0"/>
              </a:spcAft>
              <a:buNone/>
              <a:defRPr sz="1800">
                <a:latin typeface="Saira Condensed"/>
                <a:ea typeface="Saira Condensed"/>
                <a:cs typeface="Saira Condensed"/>
                <a:sym typeface="Saira Condensed"/>
              </a:defRPr>
            </a:lvl3pPr>
            <a:lvl4pPr lvl="3" rtl="0">
              <a:lnSpc>
                <a:spcPct val="100000"/>
              </a:lnSpc>
              <a:spcBef>
                <a:spcPts val="1600"/>
              </a:spcBef>
              <a:spcAft>
                <a:spcPts val="0"/>
              </a:spcAft>
              <a:buNone/>
              <a:defRPr sz="1800">
                <a:latin typeface="Saira Condensed"/>
                <a:ea typeface="Saira Condensed"/>
                <a:cs typeface="Saira Condensed"/>
                <a:sym typeface="Saira Condensed"/>
              </a:defRPr>
            </a:lvl4pPr>
            <a:lvl5pPr lvl="4" rtl="0">
              <a:lnSpc>
                <a:spcPct val="100000"/>
              </a:lnSpc>
              <a:spcBef>
                <a:spcPts val="1600"/>
              </a:spcBef>
              <a:spcAft>
                <a:spcPts val="0"/>
              </a:spcAft>
              <a:buNone/>
              <a:defRPr sz="1800">
                <a:latin typeface="Saira Condensed"/>
                <a:ea typeface="Saira Condensed"/>
                <a:cs typeface="Saira Condensed"/>
                <a:sym typeface="Saira Condensed"/>
              </a:defRPr>
            </a:lvl5pPr>
            <a:lvl6pPr lvl="5" rtl="0">
              <a:lnSpc>
                <a:spcPct val="100000"/>
              </a:lnSpc>
              <a:spcBef>
                <a:spcPts val="1600"/>
              </a:spcBef>
              <a:spcAft>
                <a:spcPts val="0"/>
              </a:spcAft>
              <a:buNone/>
              <a:defRPr sz="1800">
                <a:latin typeface="Saira Condensed"/>
                <a:ea typeface="Saira Condensed"/>
                <a:cs typeface="Saira Condensed"/>
                <a:sym typeface="Saira Condensed"/>
              </a:defRPr>
            </a:lvl6pPr>
            <a:lvl7pPr lvl="6" rtl="0">
              <a:lnSpc>
                <a:spcPct val="100000"/>
              </a:lnSpc>
              <a:spcBef>
                <a:spcPts val="1600"/>
              </a:spcBef>
              <a:spcAft>
                <a:spcPts val="0"/>
              </a:spcAft>
              <a:buNone/>
              <a:defRPr sz="1800">
                <a:latin typeface="Saira Condensed"/>
                <a:ea typeface="Saira Condensed"/>
                <a:cs typeface="Saira Condensed"/>
                <a:sym typeface="Saira Condensed"/>
              </a:defRPr>
            </a:lvl7pPr>
            <a:lvl8pPr lvl="7" rtl="0">
              <a:lnSpc>
                <a:spcPct val="100000"/>
              </a:lnSpc>
              <a:spcBef>
                <a:spcPts val="1600"/>
              </a:spcBef>
              <a:spcAft>
                <a:spcPts val="0"/>
              </a:spcAft>
              <a:buNone/>
              <a:defRPr sz="1800">
                <a:latin typeface="Saira Condensed"/>
                <a:ea typeface="Saira Condensed"/>
                <a:cs typeface="Saira Condensed"/>
                <a:sym typeface="Saira Condensed"/>
              </a:defRPr>
            </a:lvl8pPr>
            <a:lvl9pPr lvl="8" rtl="0">
              <a:lnSpc>
                <a:spcPct val="100000"/>
              </a:lnSpc>
              <a:spcBef>
                <a:spcPts val="1600"/>
              </a:spcBef>
              <a:spcAft>
                <a:spcPts val="1600"/>
              </a:spcAft>
              <a:buNone/>
              <a:defRPr sz="1800">
                <a:latin typeface="Saira Condensed"/>
                <a:ea typeface="Saira Condensed"/>
                <a:cs typeface="Saira Condensed"/>
                <a:sym typeface="Saira Condensed"/>
              </a:defRPr>
            </a:lvl9pPr>
          </a:lstStyle>
          <a:p>
            <a:endParaRPr/>
          </a:p>
        </p:txBody>
      </p:sp>
      <p:sp>
        <p:nvSpPr>
          <p:cNvPr id="158" name="Google Shape;158;p3"/>
          <p:cNvSpPr txBox="1">
            <a:spLocks noGrp="1"/>
          </p:cNvSpPr>
          <p:nvPr>
            <p:ph type="subTitle" idx="13"/>
          </p:nvPr>
        </p:nvSpPr>
        <p:spPr>
          <a:xfrm>
            <a:off x="3997215" y="2851865"/>
            <a:ext cx="2067600" cy="34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000"/>
            </a:lvl1pPr>
            <a:lvl2pPr lvl="1" rtl="0">
              <a:lnSpc>
                <a:spcPct val="100000"/>
              </a:lnSpc>
              <a:spcBef>
                <a:spcPts val="1600"/>
              </a:spcBef>
              <a:spcAft>
                <a:spcPts val="0"/>
              </a:spcAft>
              <a:buNone/>
              <a:defRPr sz="1000"/>
            </a:lvl2pPr>
            <a:lvl3pPr lvl="2" rtl="0">
              <a:lnSpc>
                <a:spcPct val="100000"/>
              </a:lnSpc>
              <a:spcBef>
                <a:spcPts val="1600"/>
              </a:spcBef>
              <a:spcAft>
                <a:spcPts val="0"/>
              </a:spcAft>
              <a:buNone/>
              <a:defRPr sz="1000"/>
            </a:lvl3pPr>
            <a:lvl4pPr lvl="3" rtl="0">
              <a:lnSpc>
                <a:spcPct val="100000"/>
              </a:lnSpc>
              <a:spcBef>
                <a:spcPts val="1600"/>
              </a:spcBef>
              <a:spcAft>
                <a:spcPts val="0"/>
              </a:spcAft>
              <a:buNone/>
              <a:defRPr sz="1000"/>
            </a:lvl4pPr>
            <a:lvl5pPr lvl="4" rtl="0">
              <a:lnSpc>
                <a:spcPct val="100000"/>
              </a:lnSpc>
              <a:spcBef>
                <a:spcPts val="1600"/>
              </a:spcBef>
              <a:spcAft>
                <a:spcPts val="0"/>
              </a:spcAft>
              <a:buNone/>
              <a:defRPr sz="1000"/>
            </a:lvl5pPr>
            <a:lvl6pPr lvl="5" rtl="0">
              <a:lnSpc>
                <a:spcPct val="100000"/>
              </a:lnSpc>
              <a:spcBef>
                <a:spcPts val="1600"/>
              </a:spcBef>
              <a:spcAft>
                <a:spcPts val="0"/>
              </a:spcAft>
              <a:buNone/>
              <a:defRPr sz="1000"/>
            </a:lvl6pPr>
            <a:lvl7pPr lvl="6" rtl="0">
              <a:lnSpc>
                <a:spcPct val="100000"/>
              </a:lnSpc>
              <a:spcBef>
                <a:spcPts val="1600"/>
              </a:spcBef>
              <a:spcAft>
                <a:spcPts val="0"/>
              </a:spcAft>
              <a:buNone/>
              <a:defRPr sz="1000"/>
            </a:lvl7pPr>
            <a:lvl8pPr lvl="7" rtl="0">
              <a:lnSpc>
                <a:spcPct val="100000"/>
              </a:lnSpc>
              <a:spcBef>
                <a:spcPts val="1600"/>
              </a:spcBef>
              <a:spcAft>
                <a:spcPts val="0"/>
              </a:spcAft>
              <a:buNone/>
              <a:defRPr sz="1000"/>
            </a:lvl8pPr>
            <a:lvl9pPr lvl="8" rtl="0">
              <a:lnSpc>
                <a:spcPct val="100000"/>
              </a:lnSpc>
              <a:spcBef>
                <a:spcPts val="1600"/>
              </a:spcBef>
              <a:spcAft>
                <a:spcPts val="1600"/>
              </a:spcAft>
              <a:buNone/>
              <a:defRPr sz="1000"/>
            </a:lvl9pPr>
          </a:lstStyle>
          <a:p>
            <a:endParaRPr/>
          </a:p>
        </p:txBody>
      </p:sp>
      <p:sp>
        <p:nvSpPr>
          <p:cNvPr id="159" name="Google Shape;159;p3"/>
          <p:cNvSpPr txBox="1">
            <a:spLocks noGrp="1"/>
          </p:cNvSpPr>
          <p:nvPr>
            <p:ph type="subTitle" idx="14"/>
          </p:nvPr>
        </p:nvSpPr>
        <p:spPr>
          <a:xfrm>
            <a:off x="6289273" y="2540449"/>
            <a:ext cx="2742300" cy="3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800">
                <a:latin typeface="Saira Condensed"/>
                <a:ea typeface="Saira Condensed"/>
                <a:cs typeface="Saira Condensed"/>
                <a:sym typeface="Saira Condensed"/>
              </a:defRPr>
            </a:lvl1pPr>
            <a:lvl2pPr lvl="1" rtl="0">
              <a:lnSpc>
                <a:spcPct val="100000"/>
              </a:lnSpc>
              <a:spcBef>
                <a:spcPts val="1600"/>
              </a:spcBef>
              <a:spcAft>
                <a:spcPts val="0"/>
              </a:spcAft>
              <a:buNone/>
              <a:defRPr sz="1800">
                <a:latin typeface="Saira Condensed"/>
                <a:ea typeface="Saira Condensed"/>
                <a:cs typeface="Saira Condensed"/>
                <a:sym typeface="Saira Condensed"/>
              </a:defRPr>
            </a:lvl2pPr>
            <a:lvl3pPr lvl="2" rtl="0">
              <a:lnSpc>
                <a:spcPct val="100000"/>
              </a:lnSpc>
              <a:spcBef>
                <a:spcPts val="1600"/>
              </a:spcBef>
              <a:spcAft>
                <a:spcPts val="0"/>
              </a:spcAft>
              <a:buNone/>
              <a:defRPr sz="1800">
                <a:latin typeface="Saira Condensed"/>
                <a:ea typeface="Saira Condensed"/>
                <a:cs typeface="Saira Condensed"/>
                <a:sym typeface="Saira Condensed"/>
              </a:defRPr>
            </a:lvl3pPr>
            <a:lvl4pPr lvl="3" rtl="0">
              <a:lnSpc>
                <a:spcPct val="100000"/>
              </a:lnSpc>
              <a:spcBef>
                <a:spcPts val="1600"/>
              </a:spcBef>
              <a:spcAft>
                <a:spcPts val="0"/>
              </a:spcAft>
              <a:buNone/>
              <a:defRPr sz="1800">
                <a:latin typeface="Saira Condensed"/>
                <a:ea typeface="Saira Condensed"/>
                <a:cs typeface="Saira Condensed"/>
                <a:sym typeface="Saira Condensed"/>
              </a:defRPr>
            </a:lvl4pPr>
            <a:lvl5pPr lvl="4" rtl="0">
              <a:lnSpc>
                <a:spcPct val="100000"/>
              </a:lnSpc>
              <a:spcBef>
                <a:spcPts val="1600"/>
              </a:spcBef>
              <a:spcAft>
                <a:spcPts val="0"/>
              </a:spcAft>
              <a:buNone/>
              <a:defRPr sz="1800">
                <a:latin typeface="Saira Condensed"/>
                <a:ea typeface="Saira Condensed"/>
                <a:cs typeface="Saira Condensed"/>
                <a:sym typeface="Saira Condensed"/>
              </a:defRPr>
            </a:lvl5pPr>
            <a:lvl6pPr lvl="5" rtl="0">
              <a:lnSpc>
                <a:spcPct val="100000"/>
              </a:lnSpc>
              <a:spcBef>
                <a:spcPts val="1600"/>
              </a:spcBef>
              <a:spcAft>
                <a:spcPts val="0"/>
              </a:spcAft>
              <a:buNone/>
              <a:defRPr sz="1800">
                <a:latin typeface="Saira Condensed"/>
                <a:ea typeface="Saira Condensed"/>
                <a:cs typeface="Saira Condensed"/>
                <a:sym typeface="Saira Condensed"/>
              </a:defRPr>
            </a:lvl6pPr>
            <a:lvl7pPr lvl="6" rtl="0">
              <a:lnSpc>
                <a:spcPct val="100000"/>
              </a:lnSpc>
              <a:spcBef>
                <a:spcPts val="1600"/>
              </a:spcBef>
              <a:spcAft>
                <a:spcPts val="0"/>
              </a:spcAft>
              <a:buNone/>
              <a:defRPr sz="1800">
                <a:latin typeface="Saira Condensed"/>
                <a:ea typeface="Saira Condensed"/>
                <a:cs typeface="Saira Condensed"/>
                <a:sym typeface="Saira Condensed"/>
              </a:defRPr>
            </a:lvl7pPr>
            <a:lvl8pPr lvl="7" rtl="0">
              <a:lnSpc>
                <a:spcPct val="100000"/>
              </a:lnSpc>
              <a:spcBef>
                <a:spcPts val="1600"/>
              </a:spcBef>
              <a:spcAft>
                <a:spcPts val="0"/>
              </a:spcAft>
              <a:buNone/>
              <a:defRPr sz="1800">
                <a:latin typeface="Saira Condensed"/>
                <a:ea typeface="Saira Condensed"/>
                <a:cs typeface="Saira Condensed"/>
                <a:sym typeface="Saira Condensed"/>
              </a:defRPr>
            </a:lvl8pPr>
            <a:lvl9pPr lvl="8" rtl="0">
              <a:lnSpc>
                <a:spcPct val="100000"/>
              </a:lnSpc>
              <a:spcBef>
                <a:spcPts val="1600"/>
              </a:spcBef>
              <a:spcAft>
                <a:spcPts val="1600"/>
              </a:spcAft>
              <a:buNone/>
              <a:defRPr sz="1800">
                <a:latin typeface="Saira Condensed"/>
                <a:ea typeface="Saira Condensed"/>
                <a:cs typeface="Saira Condensed"/>
                <a:sym typeface="Saira Condensed"/>
              </a:defRPr>
            </a:lvl9pPr>
          </a:lstStyle>
          <a:p>
            <a:endParaRPr/>
          </a:p>
        </p:txBody>
      </p:sp>
      <p:sp>
        <p:nvSpPr>
          <p:cNvPr id="160" name="Google Shape;160;p3"/>
          <p:cNvSpPr txBox="1">
            <a:spLocks noGrp="1"/>
          </p:cNvSpPr>
          <p:nvPr>
            <p:ph type="subTitle" idx="15"/>
          </p:nvPr>
        </p:nvSpPr>
        <p:spPr>
          <a:xfrm>
            <a:off x="6289278" y="2849921"/>
            <a:ext cx="2067600" cy="34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000"/>
            </a:lvl1pPr>
            <a:lvl2pPr lvl="1" rtl="0">
              <a:lnSpc>
                <a:spcPct val="100000"/>
              </a:lnSpc>
              <a:spcBef>
                <a:spcPts val="1600"/>
              </a:spcBef>
              <a:spcAft>
                <a:spcPts val="0"/>
              </a:spcAft>
              <a:buNone/>
              <a:defRPr sz="1000"/>
            </a:lvl2pPr>
            <a:lvl3pPr lvl="2" rtl="0">
              <a:lnSpc>
                <a:spcPct val="100000"/>
              </a:lnSpc>
              <a:spcBef>
                <a:spcPts val="1600"/>
              </a:spcBef>
              <a:spcAft>
                <a:spcPts val="0"/>
              </a:spcAft>
              <a:buNone/>
              <a:defRPr sz="1000"/>
            </a:lvl3pPr>
            <a:lvl4pPr lvl="3" rtl="0">
              <a:lnSpc>
                <a:spcPct val="100000"/>
              </a:lnSpc>
              <a:spcBef>
                <a:spcPts val="1600"/>
              </a:spcBef>
              <a:spcAft>
                <a:spcPts val="0"/>
              </a:spcAft>
              <a:buNone/>
              <a:defRPr sz="1000"/>
            </a:lvl4pPr>
            <a:lvl5pPr lvl="4" rtl="0">
              <a:lnSpc>
                <a:spcPct val="100000"/>
              </a:lnSpc>
              <a:spcBef>
                <a:spcPts val="1600"/>
              </a:spcBef>
              <a:spcAft>
                <a:spcPts val="0"/>
              </a:spcAft>
              <a:buNone/>
              <a:defRPr sz="1000"/>
            </a:lvl5pPr>
            <a:lvl6pPr lvl="5" rtl="0">
              <a:lnSpc>
                <a:spcPct val="100000"/>
              </a:lnSpc>
              <a:spcBef>
                <a:spcPts val="1600"/>
              </a:spcBef>
              <a:spcAft>
                <a:spcPts val="0"/>
              </a:spcAft>
              <a:buNone/>
              <a:defRPr sz="1000"/>
            </a:lvl6pPr>
            <a:lvl7pPr lvl="6" rtl="0">
              <a:lnSpc>
                <a:spcPct val="100000"/>
              </a:lnSpc>
              <a:spcBef>
                <a:spcPts val="1600"/>
              </a:spcBef>
              <a:spcAft>
                <a:spcPts val="0"/>
              </a:spcAft>
              <a:buNone/>
              <a:defRPr sz="1000"/>
            </a:lvl7pPr>
            <a:lvl8pPr lvl="7" rtl="0">
              <a:lnSpc>
                <a:spcPct val="100000"/>
              </a:lnSpc>
              <a:spcBef>
                <a:spcPts val="1600"/>
              </a:spcBef>
              <a:spcAft>
                <a:spcPts val="0"/>
              </a:spcAft>
              <a:buNone/>
              <a:defRPr sz="1000"/>
            </a:lvl8pPr>
            <a:lvl9pPr lvl="8" rtl="0">
              <a:lnSpc>
                <a:spcPct val="100000"/>
              </a:lnSpc>
              <a:spcBef>
                <a:spcPts val="1600"/>
              </a:spcBef>
              <a:spcAft>
                <a:spcPts val="1600"/>
              </a:spcAft>
              <a:buNone/>
              <a:defRPr sz="1000"/>
            </a:lvl9pPr>
          </a:lstStyle>
          <a:p>
            <a:endParaRPr/>
          </a:p>
        </p:txBody>
      </p:sp>
      <p:sp>
        <p:nvSpPr>
          <p:cNvPr id="161" name="Google Shape;161;p3"/>
          <p:cNvSpPr txBox="1">
            <a:spLocks noGrp="1"/>
          </p:cNvSpPr>
          <p:nvPr>
            <p:ph type="subTitle" idx="16"/>
          </p:nvPr>
        </p:nvSpPr>
        <p:spPr>
          <a:xfrm>
            <a:off x="3997387" y="3894977"/>
            <a:ext cx="2748300" cy="3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800">
                <a:latin typeface="Saira Condensed"/>
                <a:ea typeface="Saira Condensed"/>
                <a:cs typeface="Saira Condensed"/>
                <a:sym typeface="Saira Condensed"/>
              </a:defRPr>
            </a:lvl1pPr>
            <a:lvl2pPr lvl="1" rtl="0">
              <a:lnSpc>
                <a:spcPct val="100000"/>
              </a:lnSpc>
              <a:spcBef>
                <a:spcPts val="1600"/>
              </a:spcBef>
              <a:spcAft>
                <a:spcPts val="0"/>
              </a:spcAft>
              <a:buNone/>
              <a:defRPr sz="1800">
                <a:latin typeface="Saira Condensed"/>
                <a:ea typeface="Saira Condensed"/>
                <a:cs typeface="Saira Condensed"/>
                <a:sym typeface="Saira Condensed"/>
              </a:defRPr>
            </a:lvl2pPr>
            <a:lvl3pPr lvl="2" rtl="0">
              <a:lnSpc>
                <a:spcPct val="100000"/>
              </a:lnSpc>
              <a:spcBef>
                <a:spcPts val="1600"/>
              </a:spcBef>
              <a:spcAft>
                <a:spcPts val="0"/>
              </a:spcAft>
              <a:buNone/>
              <a:defRPr sz="1800">
                <a:latin typeface="Saira Condensed"/>
                <a:ea typeface="Saira Condensed"/>
                <a:cs typeface="Saira Condensed"/>
                <a:sym typeface="Saira Condensed"/>
              </a:defRPr>
            </a:lvl3pPr>
            <a:lvl4pPr lvl="3" rtl="0">
              <a:lnSpc>
                <a:spcPct val="100000"/>
              </a:lnSpc>
              <a:spcBef>
                <a:spcPts val="1600"/>
              </a:spcBef>
              <a:spcAft>
                <a:spcPts val="0"/>
              </a:spcAft>
              <a:buNone/>
              <a:defRPr sz="1800">
                <a:latin typeface="Saira Condensed"/>
                <a:ea typeface="Saira Condensed"/>
                <a:cs typeface="Saira Condensed"/>
                <a:sym typeface="Saira Condensed"/>
              </a:defRPr>
            </a:lvl4pPr>
            <a:lvl5pPr lvl="4" rtl="0">
              <a:lnSpc>
                <a:spcPct val="100000"/>
              </a:lnSpc>
              <a:spcBef>
                <a:spcPts val="1600"/>
              </a:spcBef>
              <a:spcAft>
                <a:spcPts val="0"/>
              </a:spcAft>
              <a:buNone/>
              <a:defRPr sz="1800">
                <a:latin typeface="Saira Condensed"/>
                <a:ea typeface="Saira Condensed"/>
                <a:cs typeface="Saira Condensed"/>
                <a:sym typeface="Saira Condensed"/>
              </a:defRPr>
            </a:lvl5pPr>
            <a:lvl6pPr lvl="5" rtl="0">
              <a:lnSpc>
                <a:spcPct val="100000"/>
              </a:lnSpc>
              <a:spcBef>
                <a:spcPts val="1600"/>
              </a:spcBef>
              <a:spcAft>
                <a:spcPts val="0"/>
              </a:spcAft>
              <a:buNone/>
              <a:defRPr sz="1800">
                <a:latin typeface="Saira Condensed"/>
                <a:ea typeface="Saira Condensed"/>
                <a:cs typeface="Saira Condensed"/>
                <a:sym typeface="Saira Condensed"/>
              </a:defRPr>
            </a:lvl6pPr>
            <a:lvl7pPr lvl="6" rtl="0">
              <a:lnSpc>
                <a:spcPct val="100000"/>
              </a:lnSpc>
              <a:spcBef>
                <a:spcPts val="1600"/>
              </a:spcBef>
              <a:spcAft>
                <a:spcPts val="0"/>
              </a:spcAft>
              <a:buNone/>
              <a:defRPr sz="1800">
                <a:latin typeface="Saira Condensed"/>
                <a:ea typeface="Saira Condensed"/>
                <a:cs typeface="Saira Condensed"/>
                <a:sym typeface="Saira Condensed"/>
              </a:defRPr>
            </a:lvl7pPr>
            <a:lvl8pPr lvl="7" rtl="0">
              <a:lnSpc>
                <a:spcPct val="100000"/>
              </a:lnSpc>
              <a:spcBef>
                <a:spcPts val="1600"/>
              </a:spcBef>
              <a:spcAft>
                <a:spcPts val="0"/>
              </a:spcAft>
              <a:buNone/>
              <a:defRPr sz="1800">
                <a:latin typeface="Saira Condensed"/>
                <a:ea typeface="Saira Condensed"/>
                <a:cs typeface="Saira Condensed"/>
                <a:sym typeface="Saira Condensed"/>
              </a:defRPr>
            </a:lvl8pPr>
            <a:lvl9pPr lvl="8" rtl="0">
              <a:lnSpc>
                <a:spcPct val="100000"/>
              </a:lnSpc>
              <a:spcBef>
                <a:spcPts val="1600"/>
              </a:spcBef>
              <a:spcAft>
                <a:spcPts val="1600"/>
              </a:spcAft>
              <a:buNone/>
              <a:defRPr sz="1800">
                <a:latin typeface="Saira Condensed"/>
                <a:ea typeface="Saira Condensed"/>
                <a:cs typeface="Saira Condensed"/>
                <a:sym typeface="Saira Condensed"/>
              </a:defRPr>
            </a:lvl9pPr>
          </a:lstStyle>
          <a:p>
            <a:endParaRPr/>
          </a:p>
        </p:txBody>
      </p:sp>
      <p:sp>
        <p:nvSpPr>
          <p:cNvPr id="162" name="Google Shape;162;p3"/>
          <p:cNvSpPr txBox="1">
            <a:spLocks noGrp="1"/>
          </p:cNvSpPr>
          <p:nvPr>
            <p:ph type="subTitle" idx="17"/>
          </p:nvPr>
        </p:nvSpPr>
        <p:spPr>
          <a:xfrm>
            <a:off x="3997349" y="4204456"/>
            <a:ext cx="2067600" cy="34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000"/>
            </a:lvl1pPr>
            <a:lvl2pPr lvl="1" rtl="0">
              <a:lnSpc>
                <a:spcPct val="100000"/>
              </a:lnSpc>
              <a:spcBef>
                <a:spcPts val="1600"/>
              </a:spcBef>
              <a:spcAft>
                <a:spcPts val="0"/>
              </a:spcAft>
              <a:buNone/>
              <a:defRPr sz="1000"/>
            </a:lvl2pPr>
            <a:lvl3pPr lvl="2" rtl="0">
              <a:lnSpc>
                <a:spcPct val="100000"/>
              </a:lnSpc>
              <a:spcBef>
                <a:spcPts val="1600"/>
              </a:spcBef>
              <a:spcAft>
                <a:spcPts val="0"/>
              </a:spcAft>
              <a:buNone/>
              <a:defRPr sz="1000"/>
            </a:lvl3pPr>
            <a:lvl4pPr lvl="3" rtl="0">
              <a:lnSpc>
                <a:spcPct val="100000"/>
              </a:lnSpc>
              <a:spcBef>
                <a:spcPts val="1600"/>
              </a:spcBef>
              <a:spcAft>
                <a:spcPts val="0"/>
              </a:spcAft>
              <a:buNone/>
              <a:defRPr sz="1000"/>
            </a:lvl4pPr>
            <a:lvl5pPr lvl="4" rtl="0">
              <a:lnSpc>
                <a:spcPct val="100000"/>
              </a:lnSpc>
              <a:spcBef>
                <a:spcPts val="1600"/>
              </a:spcBef>
              <a:spcAft>
                <a:spcPts val="0"/>
              </a:spcAft>
              <a:buNone/>
              <a:defRPr sz="1000"/>
            </a:lvl5pPr>
            <a:lvl6pPr lvl="5" rtl="0">
              <a:lnSpc>
                <a:spcPct val="100000"/>
              </a:lnSpc>
              <a:spcBef>
                <a:spcPts val="1600"/>
              </a:spcBef>
              <a:spcAft>
                <a:spcPts val="0"/>
              </a:spcAft>
              <a:buNone/>
              <a:defRPr sz="1000"/>
            </a:lvl6pPr>
            <a:lvl7pPr lvl="6" rtl="0">
              <a:lnSpc>
                <a:spcPct val="100000"/>
              </a:lnSpc>
              <a:spcBef>
                <a:spcPts val="1600"/>
              </a:spcBef>
              <a:spcAft>
                <a:spcPts val="0"/>
              </a:spcAft>
              <a:buNone/>
              <a:defRPr sz="1000"/>
            </a:lvl7pPr>
            <a:lvl8pPr lvl="7" rtl="0">
              <a:lnSpc>
                <a:spcPct val="100000"/>
              </a:lnSpc>
              <a:spcBef>
                <a:spcPts val="1600"/>
              </a:spcBef>
              <a:spcAft>
                <a:spcPts val="0"/>
              </a:spcAft>
              <a:buNone/>
              <a:defRPr sz="1000"/>
            </a:lvl8pPr>
            <a:lvl9pPr lvl="8" rtl="0">
              <a:lnSpc>
                <a:spcPct val="100000"/>
              </a:lnSpc>
              <a:spcBef>
                <a:spcPts val="1600"/>
              </a:spcBef>
              <a:spcAft>
                <a:spcPts val="1600"/>
              </a:spcAft>
              <a:buNone/>
              <a:defRPr sz="1000"/>
            </a:lvl9pPr>
          </a:lstStyle>
          <a:p>
            <a:endParaRPr/>
          </a:p>
        </p:txBody>
      </p:sp>
      <p:sp>
        <p:nvSpPr>
          <p:cNvPr id="163" name="Google Shape;163;p3"/>
          <p:cNvSpPr txBox="1">
            <a:spLocks noGrp="1"/>
          </p:cNvSpPr>
          <p:nvPr>
            <p:ph type="title" idx="18" hasCustomPrompt="1"/>
          </p:nvPr>
        </p:nvSpPr>
        <p:spPr>
          <a:xfrm>
            <a:off x="195496" y="181870"/>
            <a:ext cx="3062054" cy="385011"/>
          </a:xfrm>
          <a:prstGeom prst="rect">
            <a:avLst/>
          </a:prstGeom>
          <a:noFill/>
          <a:ln>
            <a:noFill/>
          </a:ln>
        </p:spPr>
        <p:txBody>
          <a:bodyPr spcFirstLastPara="1" wrap="square" lIns="91425" tIns="91425" rIns="91425" bIns="91425" anchor="b" anchorCtr="0">
            <a:noAutofit/>
          </a:bodyPr>
          <a:lstStyle>
            <a:lvl1pPr>
              <a:defRPr sz="2400" b="1" dirty="0">
                <a:solidFill>
                  <a:srgbClr val="EC6792"/>
                </a:solidFill>
              </a:defRPr>
            </a:lvl1pPr>
          </a:lstStyle>
          <a:p>
            <a:pPr lvl="0"/>
            <a:r>
              <a:rPr lang="es-PE" dirty="0"/>
              <a:t>Presentation title</a:t>
            </a:r>
            <a:endParaRPr dirty="0"/>
          </a:p>
        </p:txBody>
      </p:sp>
      <p:sp>
        <p:nvSpPr>
          <p:cNvPr id="165" name="Google Shape;165;p3"/>
          <p:cNvSpPr txBox="1">
            <a:spLocks noGrp="1"/>
          </p:cNvSpPr>
          <p:nvPr>
            <p:ph type="sldNum" idx="12"/>
          </p:nvPr>
        </p:nvSpPr>
        <p:spPr>
          <a:xfrm>
            <a:off x="8412462" y="4547216"/>
            <a:ext cx="316500" cy="393600"/>
          </a:xfrm>
          <a:prstGeom prst="rect">
            <a:avLst/>
          </a:prstGeom>
        </p:spPr>
        <p:txBody>
          <a:bodyPr spcFirstLastPara="1" wrap="square" lIns="91425" tIns="91425" rIns="91425" bIns="91425" anchor="b" anchorCtr="0">
            <a:noAutofit/>
          </a:bodyPr>
          <a:lstStyle>
            <a:lvl1pPr lvl="0" algn="l">
              <a:buNone/>
              <a:defRPr sz="1200">
                <a:solidFill>
                  <a:srgbClr val="434343"/>
                </a:solidFill>
                <a:latin typeface="Saira Condensed"/>
                <a:ea typeface="Saira Condensed"/>
                <a:cs typeface="Saira Condensed"/>
                <a:sym typeface="Saira Condensed"/>
              </a:defRPr>
            </a:lvl1pPr>
            <a:lvl2pPr lvl="1" algn="l">
              <a:buNone/>
              <a:defRPr sz="1200">
                <a:solidFill>
                  <a:srgbClr val="434343"/>
                </a:solidFill>
                <a:latin typeface="Saira Condensed"/>
                <a:ea typeface="Saira Condensed"/>
                <a:cs typeface="Saira Condensed"/>
                <a:sym typeface="Saira Condensed"/>
              </a:defRPr>
            </a:lvl2pPr>
            <a:lvl3pPr lvl="2" algn="l">
              <a:buNone/>
              <a:defRPr sz="1200">
                <a:solidFill>
                  <a:srgbClr val="434343"/>
                </a:solidFill>
                <a:latin typeface="Saira Condensed"/>
                <a:ea typeface="Saira Condensed"/>
                <a:cs typeface="Saira Condensed"/>
                <a:sym typeface="Saira Condensed"/>
              </a:defRPr>
            </a:lvl3pPr>
            <a:lvl4pPr lvl="3" algn="l">
              <a:buNone/>
              <a:defRPr sz="1200">
                <a:solidFill>
                  <a:srgbClr val="434343"/>
                </a:solidFill>
                <a:latin typeface="Saira Condensed"/>
                <a:ea typeface="Saira Condensed"/>
                <a:cs typeface="Saira Condensed"/>
                <a:sym typeface="Saira Condensed"/>
              </a:defRPr>
            </a:lvl4pPr>
            <a:lvl5pPr lvl="4" algn="l">
              <a:buNone/>
              <a:defRPr sz="1200">
                <a:solidFill>
                  <a:srgbClr val="434343"/>
                </a:solidFill>
                <a:latin typeface="Saira Condensed"/>
                <a:ea typeface="Saira Condensed"/>
                <a:cs typeface="Saira Condensed"/>
                <a:sym typeface="Saira Condensed"/>
              </a:defRPr>
            </a:lvl5pPr>
            <a:lvl6pPr lvl="5" algn="l">
              <a:buNone/>
              <a:defRPr sz="1200">
                <a:solidFill>
                  <a:srgbClr val="434343"/>
                </a:solidFill>
                <a:latin typeface="Saira Condensed"/>
                <a:ea typeface="Saira Condensed"/>
                <a:cs typeface="Saira Condensed"/>
                <a:sym typeface="Saira Condensed"/>
              </a:defRPr>
            </a:lvl6pPr>
            <a:lvl7pPr lvl="6" algn="l">
              <a:buNone/>
              <a:defRPr sz="1200">
                <a:solidFill>
                  <a:srgbClr val="434343"/>
                </a:solidFill>
                <a:latin typeface="Saira Condensed"/>
                <a:ea typeface="Saira Condensed"/>
                <a:cs typeface="Saira Condensed"/>
                <a:sym typeface="Saira Condensed"/>
              </a:defRPr>
            </a:lvl7pPr>
            <a:lvl8pPr lvl="7" algn="l">
              <a:buNone/>
              <a:defRPr sz="1200">
                <a:solidFill>
                  <a:srgbClr val="434343"/>
                </a:solidFill>
                <a:latin typeface="Saira Condensed"/>
                <a:ea typeface="Saira Condensed"/>
                <a:cs typeface="Saira Condensed"/>
                <a:sym typeface="Saira Condensed"/>
              </a:defRPr>
            </a:lvl8pPr>
            <a:lvl9pPr lvl="8" algn="l">
              <a:buNone/>
              <a:defRPr sz="1200">
                <a:solidFill>
                  <a:srgbClr val="434343"/>
                </a:solidFill>
                <a:latin typeface="Saira Condensed"/>
                <a:ea typeface="Saira Condensed"/>
                <a:cs typeface="Saira Condensed"/>
                <a:sym typeface="Saira Condensed"/>
              </a:defRPr>
            </a:lvl9pPr>
          </a:lstStyle>
          <a:p>
            <a:pPr marL="0" lvl="0" indent="0" algn="l"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SUBTITLE + TEXT 1" userDrawn="1">
  <p:cSld name="CUSTOM_13">
    <p:spTree>
      <p:nvGrpSpPr>
        <p:cNvPr id="1" name="Shape 167"/>
        <p:cNvGrpSpPr/>
        <p:nvPr/>
      </p:nvGrpSpPr>
      <p:grpSpPr>
        <a:xfrm>
          <a:off x="0" y="0"/>
          <a:ext cx="0" cy="0"/>
          <a:chOff x="0" y="0"/>
          <a:chExt cx="0" cy="0"/>
        </a:xfrm>
      </p:grpSpPr>
      <p:sp>
        <p:nvSpPr>
          <p:cNvPr id="28" name="Google Shape;163;p3">
            <a:extLst>
              <a:ext uri="{FF2B5EF4-FFF2-40B4-BE49-F238E27FC236}">
                <a16:creationId xmlns:a16="http://schemas.microsoft.com/office/drawing/2014/main" id="{0B99C38E-C2C6-4989-8382-5D4301D44305}"/>
              </a:ext>
            </a:extLst>
          </p:cNvPr>
          <p:cNvSpPr txBox="1">
            <a:spLocks noGrp="1"/>
          </p:cNvSpPr>
          <p:nvPr>
            <p:ph type="title" idx="18" hasCustomPrompt="1"/>
          </p:nvPr>
        </p:nvSpPr>
        <p:spPr>
          <a:xfrm>
            <a:off x="0" y="211264"/>
            <a:ext cx="9144000" cy="385011"/>
          </a:xfrm>
          <a:prstGeom prst="rect">
            <a:avLst/>
          </a:prstGeom>
          <a:noFill/>
          <a:ln>
            <a:noFill/>
          </a:ln>
        </p:spPr>
        <p:txBody>
          <a:bodyPr spcFirstLastPara="1" wrap="square" lIns="91425" tIns="91425" rIns="91425" bIns="91425" anchor="b" anchorCtr="0">
            <a:noAutofit/>
          </a:bodyPr>
          <a:lstStyle>
            <a:lvl1pPr algn="ctr">
              <a:defRPr sz="2800" b="1" dirty="0">
                <a:solidFill>
                  <a:srgbClr val="EC6792"/>
                </a:solidFill>
              </a:defRPr>
            </a:lvl1pPr>
          </a:lstStyle>
          <a:p>
            <a:pPr lvl="0"/>
            <a:r>
              <a:rPr lang="es-PE" dirty="0"/>
              <a:t>Infographic Style</a:t>
            </a:r>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SUBTITLE + TEXT 1" preserve="1" userDrawn="1">
  <p:cSld name="1_TITLE + SUBTITLE + TEXT 1">
    <p:spTree>
      <p:nvGrpSpPr>
        <p:cNvPr id="1" name="Shape 167"/>
        <p:cNvGrpSpPr/>
        <p:nvPr/>
      </p:nvGrpSpPr>
      <p:grpSpPr>
        <a:xfrm>
          <a:off x="0" y="0"/>
          <a:ext cx="0" cy="0"/>
          <a:chOff x="0" y="0"/>
          <a:chExt cx="0" cy="0"/>
        </a:xfrm>
      </p:grpSpPr>
      <p:grpSp>
        <p:nvGrpSpPr>
          <p:cNvPr id="168" name="Google Shape;168;p4"/>
          <p:cNvGrpSpPr/>
          <p:nvPr/>
        </p:nvGrpSpPr>
        <p:grpSpPr>
          <a:xfrm>
            <a:off x="0" y="0"/>
            <a:ext cx="9144057" cy="5143510"/>
            <a:chOff x="0" y="0"/>
            <a:chExt cx="9144057" cy="5143510"/>
          </a:xfrm>
        </p:grpSpPr>
        <p:grpSp>
          <p:nvGrpSpPr>
            <p:cNvPr id="169" name="Google Shape;169;p4"/>
            <p:cNvGrpSpPr/>
            <p:nvPr/>
          </p:nvGrpSpPr>
          <p:grpSpPr>
            <a:xfrm>
              <a:off x="6516018" y="0"/>
              <a:ext cx="2627979" cy="4044405"/>
              <a:chOff x="6589593" y="0"/>
              <a:chExt cx="2627979" cy="4044405"/>
            </a:xfrm>
          </p:grpSpPr>
          <p:sp>
            <p:nvSpPr>
              <p:cNvPr id="170" name="Google Shape;170;p4"/>
              <p:cNvSpPr/>
              <p:nvPr/>
            </p:nvSpPr>
            <p:spPr>
              <a:xfrm>
                <a:off x="6589593" y="0"/>
                <a:ext cx="154229" cy="4044405"/>
              </a:xfrm>
              <a:custGeom>
                <a:avLst/>
                <a:gdLst/>
                <a:ahLst/>
                <a:cxnLst/>
                <a:rect l="l" t="t" r="r" b="b"/>
                <a:pathLst>
                  <a:path w="13752" h="26825" extrusionOk="0">
                    <a:moveTo>
                      <a:pt x="1" y="0"/>
                    </a:moveTo>
                    <a:lnTo>
                      <a:pt x="1" y="26825"/>
                    </a:lnTo>
                    <a:lnTo>
                      <a:pt x="13752" y="26825"/>
                    </a:lnTo>
                    <a:lnTo>
                      <a:pt x="13752" y="0"/>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1" name="Google Shape;171;p4"/>
              <p:cNvGrpSpPr/>
              <p:nvPr/>
            </p:nvGrpSpPr>
            <p:grpSpPr>
              <a:xfrm>
                <a:off x="7746917" y="253849"/>
                <a:ext cx="359077" cy="1370278"/>
                <a:chOff x="8637920" y="205202"/>
                <a:chExt cx="225777" cy="861593"/>
              </a:xfrm>
            </p:grpSpPr>
            <p:sp>
              <p:nvSpPr>
                <p:cNvPr id="172" name="Google Shape;172;p4"/>
                <p:cNvSpPr/>
                <p:nvPr/>
              </p:nvSpPr>
              <p:spPr>
                <a:xfrm>
                  <a:off x="8637920" y="205202"/>
                  <a:ext cx="191156" cy="6075"/>
                </a:xfrm>
                <a:custGeom>
                  <a:avLst/>
                  <a:gdLst/>
                  <a:ahLst/>
                  <a:cxnLst/>
                  <a:rect l="l" t="t" r="r" b="b"/>
                  <a:pathLst>
                    <a:path w="2297" h="73" extrusionOk="0">
                      <a:moveTo>
                        <a:pt x="36" y="1"/>
                      </a:moveTo>
                      <a:cubicBezTo>
                        <a:pt x="36" y="1"/>
                        <a:pt x="0" y="1"/>
                        <a:pt x="0" y="37"/>
                      </a:cubicBezTo>
                      <a:lnTo>
                        <a:pt x="36" y="73"/>
                      </a:lnTo>
                      <a:lnTo>
                        <a:pt x="2260" y="73"/>
                      </a:lnTo>
                      <a:cubicBezTo>
                        <a:pt x="2297" y="73"/>
                        <a:pt x="2297" y="37"/>
                        <a:pt x="2297" y="37"/>
                      </a:cubicBezTo>
                      <a:cubicBezTo>
                        <a:pt x="2297" y="1"/>
                        <a:pt x="2297" y="1"/>
                        <a:pt x="2260" y="1"/>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4"/>
                <p:cNvSpPr/>
                <p:nvPr/>
              </p:nvSpPr>
              <p:spPr>
                <a:xfrm>
                  <a:off x="8759755" y="230002"/>
                  <a:ext cx="94122" cy="6158"/>
                </a:xfrm>
                <a:custGeom>
                  <a:avLst/>
                  <a:gdLst/>
                  <a:ahLst/>
                  <a:cxnLst/>
                  <a:rect l="l" t="t" r="r" b="b"/>
                  <a:pathLst>
                    <a:path w="1131" h="74" extrusionOk="0">
                      <a:moveTo>
                        <a:pt x="37" y="1"/>
                      </a:moveTo>
                      <a:lnTo>
                        <a:pt x="1" y="37"/>
                      </a:lnTo>
                      <a:cubicBezTo>
                        <a:pt x="1" y="73"/>
                        <a:pt x="37" y="73"/>
                        <a:pt x="37" y="73"/>
                      </a:cubicBezTo>
                      <a:lnTo>
                        <a:pt x="1095" y="73"/>
                      </a:lnTo>
                      <a:cubicBezTo>
                        <a:pt x="1095" y="73"/>
                        <a:pt x="1131" y="73"/>
                        <a:pt x="1131" y="37"/>
                      </a:cubicBezTo>
                      <a:lnTo>
                        <a:pt x="1095" y="1"/>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4"/>
                <p:cNvSpPr/>
                <p:nvPr/>
              </p:nvSpPr>
              <p:spPr>
                <a:xfrm>
                  <a:off x="8649904" y="743895"/>
                  <a:ext cx="188244" cy="6907"/>
                </a:xfrm>
                <a:custGeom>
                  <a:avLst/>
                  <a:gdLst/>
                  <a:ahLst/>
                  <a:cxnLst/>
                  <a:rect l="l" t="t" r="r" b="b"/>
                  <a:pathLst>
                    <a:path w="2262" h="83" extrusionOk="0">
                      <a:moveTo>
                        <a:pt x="37" y="1"/>
                      </a:moveTo>
                      <a:cubicBezTo>
                        <a:pt x="1" y="1"/>
                        <a:pt x="1" y="37"/>
                        <a:pt x="1" y="37"/>
                      </a:cubicBezTo>
                      <a:cubicBezTo>
                        <a:pt x="1" y="82"/>
                        <a:pt x="1" y="82"/>
                        <a:pt x="37" y="82"/>
                      </a:cubicBezTo>
                      <a:lnTo>
                        <a:pt x="2261" y="82"/>
                      </a:lnTo>
                      <a:lnTo>
                        <a:pt x="2261" y="37"/>
                      </a:lnTo>
                      <a:lnTo>
                        <a:pt x="2261" y="1"/>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4"/>
                <p:cNvSpPr/>
                <p:nvPr/>
              </p:nvSpPr>
              <p:spPr>
                <a:xfrm>
                  <a:off x="8772571" y="772523"/>
                  <a:ext cx="91126" cy="6075"/>
                </a:xfrm>
                <a:custGeom>
                  <a:avLst/>
                  <a:gdLst/>
                  <a:ahLst/>
                  <a:cxnLst/>
                  <a:rect l="l" t="t" r="r" b="b"/>
                  <a:pathLst>
                    <a:path w="1095" h="73" extrusionOk="0">
                      <a:moveTo>
                        <a:pt x="37" y="0"/>
                      </a:moveTo>
                      <a:cubicBezTo>
                        <a:pt x="1" y="0"/>
                        <a:pt x="1" y="0"/>
                        <a:pt x="1" y="37"/>
                      </a:cubicBezTo>
                      <a:cubicBezTo>
                        <a:pt x="1" y="37"/>
                        <a:pt x="1" y="73"/>
                        <a:pt x="37" y="73"/>
                      </a:cubicBezTo>
                      <a:lnTo>
                        <a:pt x="1049" y="73"/>
                      </a:lnTo>
                      <a:cubicBezTo>
                        <a:pt x="1094" y="73"/>
                        <a:pt x="1094" y="37"/>
                        <a:pt x="1094" y="37"/>
                      </a:cubicBezTo>
                      <a:cubicBezTo>
                        <a:pt x="1094" y="0"/>
                        <a:pt x="1094" y="0"/>
                        <a:pt x="1049" y="0"/>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4"/>
                <p:cNvSpPr/>
                <p:nvPr/>
              </p:nvSpPr>
              <p:spPr>
                <a:xfrm>
                  <a:off x="8643912" y="399358"/>
                  <a:ext cx="91126" cy="6075"/>
                </a:xfrm>
                <a:custGeom>
                  <a:avLst/>
                  <a:gdLst/>
                  <a:ahLst/>
                  <a:cxnLst/>
                  <a:rect l="l" t="t" r="r" b="b"/>
                  <a:pathLst>
                    <a:path w="1095" h="73" extrusionOk="0">
                      <a:moveTo>
                        <a:pt x="37" y="0"/>
                      </a:moveTo>
                      <a:cubicBezTo>
                        <a:pt x="0" y="0"/>
                        <a:pt x="0" y="0"/>
                        <a:pt x="0" y="36"/>
                      </a:cubicBezTo>
                      <a:cubicBezTo>
                        <a:pt x="0" y="36"/>
                        <a:pt x="0" y="72"/>
                        <a:pt x="37" y="72"/>
                      </a:cubicBezTo>
                      <a:lnTo>
                        <a:pt x="1058" y="72"/>
                      </a:lnTo>
                      <a:cubicBezTo>
                        <a:pt x="1094" y="72"/>
                        <a:pt x="1094" y="36"/>
                        <a:pt x="1094" y="36"/>
                      </a:cubicBezTo>
                      <a:cubicBezTo>
                        <a:pt x="1094" y="0"/>
                        <a:pt x="1094" y="0"/>
                        <a:pt x="1058" y="0"/>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4"/>
                <p:cNvSpPr/>
                <p:nvPr/>
              </p:nvSpPr>
              <p:spPr>
                <a:xfrm>
                  <a:off x="8675536" y="421162"/>
                  <a:ext cx="33954" cy="6075"/>
                </a:xfrm>
                <a:custGeom>
                  <a:avLst/>
                  <a:gdLst/>
                  <a:ahLst/>
                  <a:cxnLst/>
                  <a:rect l="l" t="t" r="r" b="b"/>
                  <a:pathLst>
                    <a:path w="408" h="73" extrusionOk="0">
                      <a:moveTo>
                        <a:pt x="36" y="0"/>
                      </a:moveTo>
                      <a:cubicBezTo>
                        <a:pt x="36" y="0"/>
                        <a:pt x="0" y="0"/>
                        <a:pt x="0" y="36"/>
                      </a:cubicBezTo>
                      <a:lnTo>
                        <a:pt x="36" y="73"/>
                      </a:lnTo>
                      <a:lnTo>
                        <a:pt x="407" y="73"/>
                      </a:lnTo>
                      <a:lnTo>
                        <a:pt x="407" y="36"/>
                      </a:lnTo>
                      <a:lnTo>
                        <a:pt x="407" y="0"/>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4"/>
                <p:cNvSpPr/>
                <p:nvPr/>
              </p:nvSpPr>
              <p:spPr>
                <a:xfrm>
                  <a:off x="8753763" y="1038832"/>
                  <a:ext cx="94122" cy="3162"/>
                </a:xfrm>
                <a:custGeom>
                  <a:avLst/>
                  <a:gdLst/>
                  <a:ahLst/>
                  <a:cxnLst/>
                  <a:rect l="l" t="t" r="r" b="b"/>
                  <a:pathLst>
                    <a:path w="1131" h="38" extrusionOk="0">
                      <a:moveTo>
                        <a:pt x="37" y="1"/>
                      </a:moveTo>
                      <a:cubicBezTo>
                        <a:pt x="37" y="1"/>
                        <a:pt x="0" y="1"/>
                        <a:pt x="0" y="37"/>
                      </a:cubicBezTo>
                      <a:lnTo>
                        <a:pt x="1131" y="37"/>
                      </a:lnTo>
                      <a:cubicBezTo>
                        <a:pt x="1131" y="1"/>
                        <a:pt x="1094" y="1"/>
                        <a:pt x="1094" y="1"/>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4"/>
                <p:cNvSpPr/>
                <p:nvPr/>
              </p:nvSpPr>
              <p:spPr>
                <a:xfrm>
                  <a:off x="8788383" y="1060720"/>
                  <a:ext cx="33954" cy="6075"/>
                </a:xfrm>
                <a:custGeom>
                  <a:avLst/>
                  <a:gdLst/>
                  <a:ahLst/>
                  <a:cxnLst/>
                  <a:rect l="l" t="t" r="r" b="b"/>
                  <a:pathLst>
                    <a:path w="408" h="73" extrusionOk="0">
                      <a:moveTo>
                        <a:pt x="37" y="0"/>
                      </a:moveTo>
                      <a:cubicBezTo>
                        <a:pt x="0" y="0"/>
                        <a:pt x="0" y="0"/>
                        <a:pt x="0" y="36"/>
                      </a:cubicBezTo>
                      <a:cubicBezTo>
                        <a:pt x="0" y="36"/>
                        <a:pt x="0" y="72"/>
                        <a:pt x="37" y="72"/>
                      </a:cubicBezTo>
                      <a:lnTo>
                        <a:pt x="371" y="72"/>
                      </a:lnTo>
                      <a:lnTo>
                        <a:pt x="407" y="36"/>
                      </a:lnTo>
                      <a:cubicBezTo>
                        <a:pt x="407" y="0"/>
                        <a:pt x="371" y="0"/>
                        <a:pt x="371" y="0"/>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0" name="Google Shape;180;p4"/>
              <p:cNvSpPr/>
              <p:nvPr/>
            </p:nvSpPr>
            <p:spPr>
              <a:xfrm>
                <a:off x="7348493" y="0"/>
                <a:ext cx="154229" cy="4044405"/>
              </a:xfrm>
              <a:custGeom>
                <a:avLst/>
                <a:gdLst/>
                <a:ahLst/>
                <a:cxnLst/>
                <a:rect l="l" t="t" r="r" b="b"/>
                <a:pathLst>
                  <a:path w="13752" h="26825" extrusionOk="0">
                    <a:moveTo>
                      <a:pt x="1" y="0"/>
                    </a:moveTo>
                    <a:lnTo>
                      <a:pt x="1" y="26825"/>
                    </a:lnTo>
                    <a:lnTo>
                      <a:pt x="13752" y="26825"/>
                    </a:lnTo>
                    <a:lnTo>
                      <a:pt x="13752" y="0"/>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4"/>
              <p:cNvSpPr/>
              <p:nvPr/>
            </p:nvSpPr>
            <p:spPr>
              <a:xfrm>
                <a:off x="8205918" y="0"/>
                <a:ext cx="154229" cy="4044405"/>
              </a:xfrm>
              <a:custGeom>
                <a:avLst/>
                <a:gdLst/>
                <a:ahLst/>
                <a:cxnLst/>
                <a:rect l="l" t="t" r="r" b="b"/>
                <a:pathLst>
                  <a:path w="13752" h="26825" extrusionOk="0">
                    <a:moveTo>
                      <a:pt x="1" y="0"/>
                    </a:moveTo>
                    <a:lnTo>
                      <a:pt x="1" y="26825"/>
                    </a:lnTo>
                    <a:lnTo>
                      <a:pt x="13752" y="26825"/>
                    </a:lnTo>
                    <a:lnTo>
                      <a:pt x="13752" y="0"/>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2" name="Google Shape;182;p4"/>
              <p:cNvGrpSpPr/>
              <p:nvPr/>
            </p:nvGrpSpPr>
            <p:grpSpPr>
              <a:xfrm rot="10800000">
                <a:off x="8504637" y="2322834"/>
                <a:ext cx="312115" cy="1348221"/>
                <a:chOff x="8637920" y="205202"/>
                <a:chExt cx="225777" cy="861593"/>
              </a:xfrm>
            </p:grpSpPr>
            <p:sp>
              <p:nvSpPr>
                <p:cNvPr id="183" name="Google Shape;183;p4"/>
                <p:cNvSpPr/>
                <p:nvPr/>
              </p:nvSpPr>
              <p:spPr>
                <a:xfrm>
                  <a:off x="8637920" y="205202"/>
                  <a:ext cx="191156" cy="6075"/>
                </a:xfrm>
                <a:custGeom>
                  <a:avLst/>
                  <a:gdLst/>
                  <a:ahLst/>
                  <a:cxnLst/>
                  <a:rect l="l" t="t" r="r" b="b"/>
                  <a:pathLst>
                    <a:path w="2297" h="73" extrusionOk="0">
                      <a:moveTo>
                        <a:pt x="36" y="1"/>
                      </a:moveTo>
                      <a:cubicBezTo>
                        <a:pt x="36" y="1"/>
                        <a:pt x="0" y="1"/>
                        <a:pt x="0" y="37"/>
                      </a:cubicBezTo>
                      <a:lnTo>
                        <a:pt x="36" y="73"/>
                      </a:lnTo>
                      <a:lnTo>
                        <a:pt x="2260" y="73"/>
                      </a:lnTo>
                      <a:cubicBezTo>
                        <a:pt x="2297" y="73"/>
                        <a:pt x="2297" y="37"/>
                        <a:pt x="2297" y="37"/>
                      </a:cubicBezTo>
                      <a:cubicBezTo>
                        <a:pt x="2297" y="1"/>
                        <a:pt x="2297" y="1"/>
                        <a:pt x="2260" y="1"/>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4"/>
                <p:cNvSpPr/>
                <p:nvPr/>
              </p:nvSpPr>
              <p:spPr>
                <a:xfrm>
                  <a:off x="8759755" y="230002"/>
                  <a:ext cx="94122" cy="6158"/>
                </a:xfrm>
                <a:custGeom>
                  <a:avLst/>
                  <a:gdLst/>
                  <a:ahLst/>
                  <a:cxnLst/>
                  <a:rect l="l" t="t" r="r" b="b"/>
                  <a:pathLst>
                    <a:path w="1131" h="74" extrusionOk="0">
                      <a:moveTo>
                        <a:pt x="37" y="1"/>
                      </a:moveTo>
                      <a:lnTo>
                        <a:pt x="1" y="37"/>
                      </a:lnTo>
                      <a:cubicBezTo>
                        <a:pt x="1" y="73"/>
                        <a:pt x="37" y="73"/>
                        <a:pt x="37" y="73"/>
                      </a:cubicBezTo>
                      <a:lnTo>
                        <a:pt x="1095" y="73"/>
                      </a:lnTo>
                      <a:cubicBezTo>
                        <a:pt x="1095" y="73"/>
                        <a:pt x="1131" y="73"/>
                        <a:pt x="1131" y="37"/>
                      </a:cubicBezTo>
                      <a:lnTo>
                        <a:pt x="1095" y="1"/>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4"/>
                <p:cNvSpPr/>
                <p:nvPr/>
              </p:nvSpPr>
              <p:spPr>
                <a:xfrm>
                  <a:off x="8649904" y="743895"/>
                  <a:ext cx="188244" cy="6907"/>
                </a:xfrm>
                <a:custGeom>
                  <a:avLst/>
                  <a:gdLst/>
                  <a:ahLst/>
                  <a:cxnLst/>
                  <a:rect l="l" t="t" r="r" b="b"/>
                  <a:pathLst>
                    <a:path w="2262" h="83" extrusionOk="0">
                      <a:moveTo>
                        <a:pt x="37" y="1"/>
                      </a:moveTo>
                      <a:cubicBezTo>
                        <a:pt x="1" y="1"/>
                        <a:pt x="1" y="37"/>
                        <a:pt x="1" y="37"/>
                      </a:cubicBezTo>
                      <a:cubicBezTo>
                        <a:pt x="1" y="82"/>
                        <a:pt x="1" y="82"/>
                        <a:pt x="37" y="82"/>
                      </a:cubicBezTo>
                      <a:lnTo>
                        <a:pt x="2261" y="82"/>
                      </a:lnTo>
                      <a:lnTo>
                        <a:pt x="2261" y="37"/>
                      </a:lnTo>
                      <a:lnTo>
                        <a:pt x="2261" y="1"/>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4"/>
                <p:cNvSpPr/>
                <p:nvPr/>
              </p:nvSpPr>
              <p:spPr>
                <a:xfrm>
                  <a:off x="8772571" y="772523"/>
                  <a:ext cx="91126" cy="6075"/>
                </a:xfrm>
                <a:custGeom>
                  <a:avLst/>
                  <a:gdLst/>
                  <a:ahLst/>
                  <a:cxnLst/>
                  <a:rect l="l" t="t" r="r" b="b"/>
                  <a:pathLst>
                    <a:path w="1095" h="73" extrusionOk="0">
                      <a:moveTo>
                        <a:pt x="37" y="0"/>
                      </a:moveTo>
                      <a:cubicBezTo>
                        <a:pt x="1" y="0"/>
                        <a:pt x="1" y="0"/>
                        <a:pt x="1" y="37"/>
                      </a:cubicBezTo>
                      <a:cubicBezTo>
                        <a:pt x="1" y="37"/>
                        <a:pt x="1" y="73"/>
                        <a:pt x="37" y="73"/>
                      </a:cubicBezTo>
                      <a:lnTo>
                        <a:pt x="1049" y="73"/>
                      </a:lnTo>
                      <a:cubicBezTo>
                        <a:pt x="1094" y="73"/>
                        <a:pt x="1094" y="37"/>
                        <a:pt x="1094" y="37"/>
                      </a:cubicBezTo>
                      <a:cubicBezTo>
                        <a:pt x="1094" y="0"/>
                        <a:pt x="1094" y="0"/>
                        <a:pt x="1049" y="0"/>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4"/>
                <p:cNvSpPr/>
                <p:nvPr/>
              </p:nvSpPr>
              <p:spPr>
                <a:xfrm>
                  <a:off x="8643912" y="399358"/>
                  <a:ext cx="91126" cy="6075"/>
                </a:xfrm>
                <a:custGeom>
                  <a:avLst/>
                  <a:gdLst/>
                  <a:ahLst/>
                  <a:cxnLst/>
                  <a:rect l="l" t="t" r="r" b="b"/>
                  <a:pathLst>
                    <a:path w="1095" h="73" extrusionOk="0">
                      <a:moveTo>
                        <a:pt x="37" y="0"/>
                      </a:moveTo>
                      <a:cubicBezTo>
                        <a:pt x="0" y="0"/>
                        <a:pt x="0" y="0"/>
                        <a:pt x="0" y="36"/>
                      </a:cubicBezTo>
                      <a:cubicBezTo>
                        <a:pt x="0" y="36"/>
                        <a:pt x="0" y="72"/>
                        <a:pt x="37" y="72"/>
                      </a:cubicBezTo>
                      <a:lnTo>
                        <a:pt x="1058" y="72"/>
                      </a:lnTo>
                      <a:cubicBezTo>
                        <a:pt x="1094" y="72"/>
                        <a:pt x="1094" y="36"/>
                        <a:pt x="1094" y="36"/>
                      </a:cubicBezTo>
                      <a:cubicBezTo>
                        <a:pt x="1094" y="0"/>
                        <a:pt x="1094" y="0"/>
                        <a:pt x="1058" y="0"/>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4"/>
                <p:cNvSpPr/>
                <p:nvPr/>
              </p:nvSpPr>
              <p:spPr>
                <a:xfrm>
                  <a:off x="8675536" y="421162"/>
                  <a:ext cx="33954" cy="6075"/>
                </a:xfrm>
                <a:custGeom>
                  <a:avLst/>
                  <a:gdLst/>
                  <a:ahLst/>
                  <a:cxnLst/>
                  <a:rect l="l" t="t" r="r" b="b"/>
                  <a:pathLst>
                    <a:path w="408" h="73" extrusionOk="0">
                      <a:moveTo>
                        <a:pt x="36" y="0"/>
                      </a:moveTo>
                      <a:cubicBezTo>
                        <a:pt x="36" y="0"/>
                        <a:pt x="0" y="0"/>
                        <a:pt x="0" y="36"/>
                      </a:cubicBezTo>
                      <a:lnTo>
                        <a:pt x="36" y="73"/>
                      </a:lnTo>
                      <a:lnTo>
                        <a:pt x="407" y="73"/>
                      </a:lnTo>
                      <a:lnTo>
                        <a:pt x="407" y="36"/>
                      </a:lnTo>
                      <a:lnTo>
                        <a:pt x="407" y="0"/>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4"/>
                <p:cNvSpPr/>
                <p:nvPr/>
              </p:nvSpPr>
              <p:spPr>
                <a:xfrm>
                  <a:off x="8753763" y="1038832"/>
                  <a:ext cx="94122" cy="3162"/>
                </a:xfrm>
                <a:custGeom>
                  <a:avLst/>
                  <a:gdLst/>
                  <a:ahLst/>
                  <a:cxnLst/>
                  <a:rect l="l" t="t" r="r" b="b"/>
                  <a:pathLst>
                    <a:path w="1131" h="38" extrusionOk="0">
                      <a:moveTo>
                        <a:pt x="37" y="1"/>
                      </a:moveTo>
                      <a:cubicBezTo>
                        <a:pt x="37" y="1"/>
                        <a:pt x="0" y="1"/>
                        <a:pt x="0" y="37"/>
                      </a:cubicBezTo>
                      <a:lnTo>
                        <a:pt x="1131" y="37"/>
                      </a:lnTo>
                      <a:cubicBezTo>
                        <a:pt x="1131" y="1"/>
                        <a:pt x="1094" y="1"/>
                        <a:pt x="1094" y="1"/>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4"/>
                <p:cNvSpPr/>
                <p:nvPr/>
              </p:nvSpPr>
              <p:spPr>
                <a:xfrm>
                  <a:off x="8788383" y="1060720"/>
                  <a:ext cx="33954" cy="6075"/>
                </a:xfrm>
                <a:custGeom>
                  <a:avLst/>
                  <a:gdLst/>
                  <a:ahLst/>
                  <a:cxnLst/>
                  <a:rect l="l" t="t" r="r" b="b"/>
                  <a:pathLst>
                    <a:path w="408" h="73" extrusionOk="0">
                      <a:moveTo>
                        <a:pt x="37" y="0"/>
                      </a:moveTo>
                      <a:cubicBezTo>
                        <a:pt x="0" y="0"/>
                        <a:pt x="0" y="0"/>
                        <a:pt x="0" y="36"/>
                      </a:cubicBezTo>
                      <a:cubicBezTo>
                        <a:pt x="0" y="36"/>
                        <a:pt x="0" y="72"/>
                        <a:pt x="37" y="72"/>
                      </a:cubicBezTo>
                      <a:lnTo>
                        <a:pt x="371" y="72"/>
                      </a:lnTo>
                      <a:lnTo>
                        <a:pt x="407" y="36"/>
                      </a:lnTo>
                      <a:cubicBezTo>
                        <a:pt x="407" y="0"/>
                        <a:pt x="371" y="0"/>
                        <a:pt x="371" y="0"/>
                      </a:cubicBez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1" name="Google Shape;191;p4"/>
              <p:cNvSpPr/>
              <p:nvPr/>
            </p:nvSpPr>
            <p:spPr>
              <a:xfrm>
                <a:off x="9063343" y="0"/>
                <a:ext cx="154229" cy="4044405"/>
              </a:xfrm>
              <a:custGeom>
                <a:avLst/>
                <a:gdLst/>
                <a:ahLst/>
                <a:cxnLst/>
                <a:rect l="l" t="t" r="r" b="b"/>
                <a:pathLst>
                  <a:path w="13752" h="26825" extrusionOk="0">
                    <a:moveTo>
                      <a:pt x="1" y="0"/>
                    </a:moveTo>
                    <a:lnTo>
                      <a:pt x="1" y="26825"/>
                    </a:lnTo>
                    <a:lnTo>
                      <a:pt x="13752" y="26825"/>
                    </a:lnTo>
                    <a:lnTo>
                      <a:pt x="13752" y="0"/>
                    </a:lnTo>
                    <a:close/>
                  </a:path>
                </a:pathLst>
              </a:custGeom>
              <a:solidFill>
                <a:srgbClr val="FFFFFF">
                  <a:alpha val="4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2" name="Google Shape;192;p4"/>
            <p:cNvSpPr/>
            <p:nvPr/>
          </p:nvSpPr>
          <p:spPr>
            <a:xfrm>
              <a:off x="0" y="0"/>
              <a:ext cx="2183543" cy="4044405"/>
            </a:xfrm>
            <a:custGeom>
              <a:avLst/>
              <a:gdLst/>
              <a:ahLst/>
              <a:cxnLst/>
              <a:rect l="l" t="t" r="r" b="b"/>
              <a:pathLst>
                <a:path w="13752" h="26825" extrusionOk="0">
                  <a:moveTo>
                    <a:pt x="1" y="0"/>
                  </a:moveTo>
                  <a:lnTo>
                    <a:pt x="1" y="26825"/>
                  </a:lnTo>
                  <a:lnTo>
                    <a:pt x="13752" y="26825"/>
                  </a:lnTo>
                  <a:lnTo>
                    <a:pt x="13752" y="0"/>
                  </a:lnTo>
                  <a:close/>
                </a:path>
              </a:pathLst>
            </a:custGeom>
            <a:solidFill>
              <a:srgbClr val="FFFFFF">
                <a:alpha val="2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4"/>
            <p:cNvSpPr/>
            <p:nvPr/>
          </p:nvSpPr>
          <p:spPr>
            <a:xfrm>
              <a:off x="0" y="4044403"/>
              <a:ext cx="9144057" cy="1099107"/>
            </a:xfrm>
            <a:custGeom>
              <a:avLst/>
              <a:gdLst/>
              <a:ahLst/>
              <a:cxnLst/>
              <a:rect l="l" t="t" r="r" b="b"/>
              <a:pathLst>
                <a:path w="53343" h="7414" extrusionOk="0">
                  <a:moveTo>
                    <a:pt x="1" y="0"/>
                  </a:moveTo>
                  <a:lnTo>
                    <a:pt x="1" y="7414"/>
                  </a:lnTo>
                  <a:lnTo>
                    <a:pt x="53342" y="7414"/>
                  </a:lnTo>
                  <a:lnTo>
                    <a:pt x="53342" y="0"/>
                  </a:lnTo>
                  <a:close/>
                </a:path>
              </a:pathLst>
            </a:custGeom>
            <a:solidFill>
              <a:srgbClr val="FFFFFF">
                <a:alpha val="16540"/>
              </a:srgbClr>
            </a:solidFill>
            <a:ln>
              <a:noFill/>
            </a:ln>
            <a:effectLst>
              <a:reflection endPos="30000" dist="38100" dir="5400000" fadeDir="5400012" sy="-100000" algn="bl" rotWithShape="0"/>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352076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HREE COLUMNS 1" userDrawn="1">
  <p:cSld name="CUSTOM_14">
    <p:spTree>
      <p:nvGrpSpPr>
        <p:cNvPr id="1" name="Shape 318"/>
        <p:cNvGrpSpPr/>
        <p:nvPr/>
      </p:nvGrpSpPr>
      <p:grpSpPr>
        <a:xfrm>
          <a:off x="0" y="0"/>
          <a:ext cx="0" cy="0"/>
          <a:chOff x="0" y="0"/>
          <a:chExt cx="0" cy="0"/>
        </a:xfrm>
      </p:grpSpPr>
      <p:sp>
        <p:nvSpPr>
          <p:cNvPr id="345" name="Google Shape;345;p5"/>
          <p:cNvSpPr txBox="1">
            <a:spLocks noGrp="1"/>
          </p:cNvSpPr>
          <p:nvPr>
            <p:ph type="subTitle" idx="1"/>
          </p:nvPr>
        </p:nvSpPr>
        <p:spPr>
          <a:xfrm>
            <a:off x="1148600" y="3652025"/>
            <a:ext cx="1881300" cy="89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346" name="Google Shape;346;p5"/>
          <p:cNvSpPr txBox="1">
            <a:spLocks noGrp="1"/>
          </p:cNvSpPr>
          <p:nvPr>
            <p:ph type="subTitle" idx="2"/>
          </p:nvPr>
        </p:nvSpPr>
        <p:spPr>
          <a:xfrm>
            <a:off x="3409588" y="3645250"/>
            <a:ext cx="2337900" cy="89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347" name="Google Shape;347;p5"/>
          <p:cNvSpPr txBox="1">
            <a:spLocks noGrp="1"/>
          </p:cNvSpPr>
          <p:nvPr>
            <p:ph type="subTitle" idx="3"/>
          </p:nvPr>
        </p:nvSpPr>
        <p:spPr>
          <a:xfrm>
            <a:off x="6114100" y="3652025"/>
            <a:ext cx="1881300" cy="89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348" name="Google Shape;348;p5"/>
          <p:cNvSpPr txBox="1">
            <a:spLocks noGrp="1"/>
          </p:cNvSpPr>
          <p:nvPr>
            <p:ph type="sldNum" idx="12"/>
          </p:nvPr>
        </p:nvSpPr>
        <p:spPr>
          <a:xfrm>
            <a:off x="8412462" y="4547216"/>
            <a:ext cx="316500" cy="393600"/>
          </a:xfrm>
          <a:prstGeom prst="rect">
            <a:avLst/>
          </a:prstGeom>
        </p:spPr>
        <p:txBody>
          <a:bodyPr spcFirstLastPara="1" wrap="square" lIns="91425" tIns="91425" rIns="91425" bIns="91425" anchor="b" anchorCtr="0">
            <a:noAutofit/>
          </a:bodyPr>
          <a:lstStyle>
            <a:lvl1pPr lvl="0" algn="l" rtl="0">
              <a:buNone/>
              <a:defRPr sz="1200">
                <a:solidFill>
                  <a:srgbClr val="434343"/>
                </a:solidFill>
                <a:latin typeface="Saira Condensed"/>
                <a:ea typeface="Saira Condensed"/>
                <a:cs typeface="Saira Condensed"/>
                <a:sym typeface="Saira Condensed"/>
              </a:defRPr>
            </a:lvl1pPr>
            <a:lvl2pPr lvl="1" algn="l" rtl="0">
              <a:buNone/>
              <a:defRPr sz="1200">
                <a:solidFill>
                  <a:srgbClr val="434343"/>
                </a:solidFill>
                <a:latin typeface="Saira Condensed"/>
                <a:ea typeface="Saira Condensed"/>
                <a:cs typeface="Saira Condensed"/>
                <a:sym typeface="Saira Condensed"/>
              </a:defRPr>
            </a:lvl2pPr>
            <a:lvl3pPr lvl="2" algn="l" rtl="0">
              <a:buNone/>
              <a:defRPr sz="1200">
                <a:solidFill>
                  <a:srgbClr val="434343"/>
                </a:solidFill>
                <a:latin typeface="Saira Condensed"/>
                <a:ea typeface="Saira Condensed"/>
                <a:cs typeface="Saira Condensed"/>
                <a:sym typeface="Saira Condensed"/>
              </a:defRPr>
            </a:lvl3pPr>
            <a:lvl4pPr lvl="3" algn="l" rtl="0">
              <a:buNone/>
              <a:defRPr sz="1200">
                <a:solidFill>
                  <a:srgbClr val="434343"/>
                </a:solidFill>
                <a:latin typeface="Saira Condensed"/>
                <a:ea typeface="Saira Condensed"/>
                <a:cs typeface="Saira Condensed"/>
                <a:sym typeface="Saira Condensed"/>
              </a:defRPr>
            </a:lvl4pPr>
            <a:lvl5pPr lvl="4" algn="l" rtl="0">
              <a:buNone/>
              <a:defRPr sz="1200">
                <a:solidFill>
                  <a:srgbClr val="434343"/>
                </a:solidFill>
                <a:latin typeface="Saira Condensed"/>
                <a:ea typeface="Saira Condensed"/>
                <a:cs typeface="Saira Condensed"/>
                <a:sym typeface="Saira Condensed"/>
              </a:defRPr>
            </a:lvl5pPr>
            <a:lvl6pPr lvl="5" algn="l" rtl="0">
              <a:buNone/>
              <a:defRPr sz="1200">
                <a:solidFill>
                  <a:srgbClr val="434343"/>
                </a:solidFill>
                <a:latin typeface="Saira Condensed"/>
                <a:ea typeface="Saira Condensed"/>
                <a:cs typeface="Saira Condensed"/>
                <a:sym typeface="Saira Condensed"/>
              </a:defRPr>
            </a:lvl6pPr>
            <a:lvl7pPr lvl="6" algn="l" rtl="0">
              <a:buNone/>
              <a:defRPr sz="1200">
                <a:solidFill>
                  <a:srgbClr val="434343"/>
                </a:solidFill>
                <a:latin typeface="Saira Condensed"/>
                <a:ea typeface="Saira Condensed"/>
                <a:cs typeface="Saira Condensed"/>
                <a:sym typeface="Saira Condensed"/>
              </a:defRPr>
            </a:lvl7pPr>
            <a:lvl8pPr lvl="7" algn="l" rtl="0">
              <a:buNone/>
              <a:defRPr sz="1200">
                <a:solidFill>
                  <a:srgbClr val="434343"/>
                </a:solidFill>
                <a:latin typeface="Saira Condensed"/>
                <a:ea typeface="Saira Condensed"/>
                <a:cs typeface="Saira Condensed"/>
                <a:sym typeface="Saira Condensed"/>
              </a:defRPr>
            </a:lvl8pPr>
            <a:lvl9pPr lvl="8" algn="l" rtl="0">
              <a:buNone/>
              <a:defRPr sz="1200">
                <a:solidFill>
                  <a:srgbClr val="434343"/>
                </a:solidFill>
                <a:latin typeface="Saira Condensed"/>
                <a:ea typeface="Saira Condensed"/>
                <a:cs typeface="Saira Condensed"/>
                <a:sym typeface="Saira Condensed"/>
              </a:defRPr>
            </a:lvl9pPr>
          </a:lstStyle>
          <a:p>
            <a:pPr marL="0" lvl="0" indent="0" algn="l" rtl="0">
              <a:spcBef>
                <a:spcPts val="0"/>
              </a:spcBef>
              <a:spcAft>
                <a:spcPts val="0"/>
              </a:spcAft>
              <a:buNone/>
            </a:pPr>
            <a:fld id="{00000000-1234-1234-1234-123412341234}" type="slidenum">
              <a:rPr lang="es"/>
              <a:t>‹Nº›</a:t>
            </a:fld>
            <a:endParaRPr/>
          </a:p>
        </p:txBody>
      </p:sp>
      <p:sp>
        <p:nvSpPr>
          <p:cNvPr id="38" name="Rectangle 42">
            <a:extLst>
              <a:ext uri="{FF2B5EF4-FFF2-40B4-BE49-F238E27FC236}">
                <a16:creationId xmlns:a16="http://schemas.microsoft.com/office/drawing/2014/main" id="{B297B60C-32A5-4C1C-8507-A1537D80DFA8}"/>
              </a:ext>
            </a:extLst>
          </p:cNvPr>
          <p:cNvSpPr/>
          <p:nvPr userDrawn="1"/>
        </p:nvSpPr>
        <p:spPr>
          <a:xfrm>
            <a:off x="0" y="0"/>
            <a:ext cx="9144000" cy="594360"/>
          </a:xfrm>
          <a:prstGeom prst="rect">
            <a:avLst/>
          </a:prstGeom>
          <a:solidFill>
            <a:srgbClr val="EC67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6" name="Google Shape;163;p3">
            <a:extLst>
              <a:ext uri="{FF2B5EF4-FFF2-40B4-BE49-F238E27FC236}">
                <a16:creationId xmlns:a16="http://schemas.microsoft.com/office/drawing/2014/main" id="{E0F34797-BCAB-4012-A21E-75B0647D4372}"/>
              </a:ext>
            </a:extLst>
          </p:cNvPr>
          <p:cNvSpPr txBox="1">
            <a:spLocks noGrp="1"/>
          </p:cNvSpPr>
          <p:nvPr>
            <p:ph type="title" idx="18" hasCustomPrompt="1"/>
          </p:nvPr>
        </p:nvSpPr>
        <p:spPr>
          <a:xfrm>
            <a:off x="0" y="199292"/>
            <a:ext cx="3455824" cy="385011"/>
          </a:xfrm>
          <a:prstGeom prst="rect">
            <a:avLst/>
          </a:prstGeom>
          <a:noFill/>
          <a:ln>
            <a:noFill/>
          </a:ln>
        </p:spPr>
        <p:txBody>
          <a:bodyPr spcFirstLastPara="1" wrap="square" lIns="91425" tIns="91425" rIns="91425" bIns="91425" anchor="b" anchorCtr="0">
            <a:noAutofit/>
          </a:bodyPr>
          <a:lstStyle>
            <a:lvl1pPr>
              <a:defRPr sz="2800" b="1" dirty="0">
                <a:solidFill>
                  <a:schemeClr val="tx2"/>
                </a:solidFill>
              </a:defRPr>
            </a:lvl1pPr>
          </a:lstStyle>
          <a:p>
            <a:pPr lvl="0"/>
            <a:r>
              <a:rPr lang="es-PE" dirty="0"/>
              <a:t>Presentation title</a:t>
            </a:r>
            <a:endParaRPr dirty="0"/>
          </a:p>
        </p:txBody>
      </p:sp>
      <p:pic>
        <p:nvPicPr>
          <p:cNvPr id="3" name="Gráfico 2">
            <a:extLst>
              <a:ext uri="{FF2B5EF4-FFF2-40B4-BE49-F238E27FC236}">
                <a16:creationId xmlns:a16="http://schemas.microsoft.com/office/drawing/2014/main" id="{D874680A-F5A3-423D-B7BD-21654A3E819C}"/>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8363816" y="99521"/>
            <a:ext cx="698988" cy="395317"/>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DESIGN 1" userDrawn="1">
  <p:cSld name="CUSTOM_14_1">
    <p:spTree>
      <p:nvGrpSpPr>
        <p:cNvPr id="1" name="Shape 352"/>
        <p:cNvGrpSpPr/>
        <p:nvPr/>
      </p:nvGrpSpPr>
      <p:grpSpPr>
        <a:xfrm>
          <a:off x="0" y="0"/>
          <a:ext cx="0" cy="0"/>
          <a:chOff x="0" y="0"/>
          <a:chExt cx="0" cy="0"/>
        </a:xfrm>
      </p:grpSpPr>
      <p:sp>
        <p:nvSpPr>
          <p:cNvPr id="387" name="Google Shape;387;p6"/>
          <p:cNvSpPr txBox="1">
            <a:spLocks noGrp="1"/>
          </p:cNvSpPr>
          <p:nvPr>
            <p:ph type="sldNum" idx="12"/>
          </p:nvPr>
        </p:nvSpPr>
        <p:spPr>
          <a:xfrm>
            <a:off x="8412462" y="4547216"/>
            <a:ext cx="316500" cy="393600"/>
          </a:xfrm>
          <a:prstGeom prst="rect">
            <a:avLst/>
          </a:prstGeom>
        </p:spPr>
        <p:txBody>
          <a:bodyPr spcFirstLastPara="1" wrap="square" lIns="91425" tIns="91425" rIns="91425" bIns="91425" anchor="b" anchorCtr="0">
            <a:noAutofit/>
          </a:bodyPr>
          <a:lstStyle>
            <a:lvl1pPr lvl="0" algn="l" rtl="0">
              <a:buNone/>
              <a:defRPr sz="1200">
                <a:solidFill>
                  <a:srgbClr val="434343"/>
                </a:solidFill>
                <a:latin typeface="Saira Condensed"/>
                <a:ea typeface="Saira Condensed"/>
                <a:cs typeface="Saira Condensed"/>
                <a:sym typeface="Saira Condensed"/>
              </a:defRPr>
            </a:lvl1pPr>
            <a:lvl2pPr lvl="1" algn="l" rtl="0">
              <a:buNone/>
              <a:defRPr sz="1200">
                <a:solidFill>
                  <a:srgbClr val="434343"/>
                </a:solidFill>
                <a:latin typeface="Saira Condensed"/>
                <a:ea typeface="Saira Condensed"/>
                <a:cs typeface="Saira Condensed"/>
                <a:sym typeface="Saira Condensed"/>
              </a:defRPr>
            </a:lvl2pPr>
            <a:lvl3pPr lvl="2" algn="l" rtl="0">
              <a:buNone/>
              <a:defRPr sz="1200">
                <a:solidFill>
                  <a:srgbClr val="434343"/>
                </a:solidFill>
                <a:latin typeface="Saira Condensed"/>
                <a:ea typeface="Saira Condensed"/>
                <a:cs typeface="Saira Condensed"/>
                <a:sym typeface="Saira Condensed"/>
              </a:defRPr>
            </a:lvl3pPr>
            <a:lvl4pPr lvl="3" algn="l" rtl="0">
              <a:buNone/>
              <a:defRPr sz="1200">
                <a:solidFill>
                  <a:srgbClr val="434343"/>
                </a:solidFill>
                <a:latin typeface="Saira Condensed"/>
                <a:ea typeface="Saira Condensed"/>
                <a:cs typeface="Saira Condensed"/>
                <a:sym typeface="Saira Condensed"/>
              </a:defRPr>
            </a:lvl4pPr>
            <a:lvl5pPr lvl="4" algn="l" rtl="0">
              <a:buNone/>
              <a:defRPr sz="1200">
                <a:solidFill>
                  <a:srgbClr val="434343"/>
                </a:solidFill>
                <a:latin typeface="Saira Condensed"/>
                <a:ea typeface="Saira Condensed"/>
                <a:cs typeface="Saira Condensed"/>
                <a:sym typeface="Saira Condensed"/>
              </a:defRPr>
            </a:lvl5pPr>
            <a:lvl6pPr lvl="5" algn="l" rtl="0">
              <a:buNone/>
              <a:defRPr sz="1200">
                <a:solidFill>
                  <a:srgbClr val="434343"/>
                </a:solidFill>
                <a:latin typeface="Saira Condensed"/>
                <a:ea typeface="Saira Condensed"/>
                <a:cs typeface="Saira Condensed"/>
                <a:sym typeface="Saira Condensed"/>
              </a:defRPr>
            </a:lvl6pPr>
            <a:lvl7pPr lvl="6" algn="l" rtl="0">
              <a:buNone/>
              <a:defRPr sz="1200">
                <a:solidFill>
                  <a:srgbClr val="434343"/>
                </a:solidFill>
                <a:latin typeface="Saira Condensed"/>
                <a:ea typeface="Saira Condensed"/>
                <a:cs typeface="Saira Condensed"/>
                <a:sym typeface="Saira Condensed"/>
              </a:defRPr>
            </a:lvl7pPr>
            <a:lvl8pPr lvl="7" algn="l" rtl="0">
              <a:buNone/>
              <a:defRPr sz="1200">
                <a:solidFill>
                  <a:srgbClr val="434343"/>
                </a:solidFill>
                <a:latin typeface="Saira Condensed"/>
                <a:ea typeface="Saira Condensed"/>
                <a:cs typeface="Saira Condensed"/>
                <a:sym typeface="Saira Condensed"/>
              </a:defRPr>
            </a:lvl8pPr>
            <a:lvl9pPr lvl="8" algn="l" rtl="0">
              <a:buNone/>
              <a:defRPr sz="1200">
                <a:solidFill>
                  <a:srgbClr val="434343"/>
                </a:solidFill>
                <a:latin typeface="Saira Condensed"/>
                <a:ea typeface="Saira Condensed"/>
                <a:cs typeface="Saira Condensed"/>
                <a:sym typeface="Saira Condensed"/>
              </a:defRPr>
            </a:lvl9pPr>
          </a:lstStyle>
          <a:p>
            <a:pPr marL="0" lvl="0" indent="0" algn="l" rtl="0">
              <a:spcBef>
                <a:spcPts val="0"/>
              </a:spcBef>
              <a:spcAft>
                <a:spcPts val="0"/>
              </a:spcAft>
              <a:buNone/>
            </a:pPr>
            <a:fld id="{00000000-1234-1234-1234-123412341234}" type="slidenum">
              <a:rPr lang="es"/>
              <a:t>‹Nº›</a:t>
            </a:fld>
            <a:endParaRPr dirty="0"/>
          </a:p>
        </p:txBody>
      </p:sp>
      <p:sp>
        <p:nvSpPr>
          <p:cNvPr id="43" name="Rectangle 42">
            <a:extLst>
              <a:ext uri="{FF2B5EF4-FFF2-40B4-BE49-F238E27FC236}">
                <a16:creationId xmlns:a16="http://schemas.microsoft.com/office/drawing/2014/main" id="{9E5DB522-5CF6-4DEB-8449-1ED4E2070CFB}"/>
              </a:ext>
            </a:extLst>
          </p:cNvPr>
          <p:cNvSpPr/>
          <p:nvPr userDrawn="1"/>
        </p:nvSpPr>
        <p:spPr>
          <a:xfrm>
            <a:off x="0" y="0"/>
            <a:ext cx="9144000" cy="594360"/>
          </a:xfrm>
          <a:prstGeom prst="rect">
            <a:avLst/>
          </a:prstGeom>
          <a:solidFill>
            <a:srgbClr val="EC67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4" name="Google Shape;163;p3">
            <a:extLst>
              <a:ext uri="{FF2B5EF4-FFF2-40B4-BE49-F238E27FC236}">
                <a16:creationId xmlns:a16="http://schemas.microsoft.com/office/drawing/2014/main" id="{9ED04B62-B1AE-4BA8-B88B-2A315D5C9B3C}"/>
              </a:ext>
            </a:extLst>
          </p:cNvPr>
          <p:cNvSpPr txBox="1">
            <a:spLocks noGrp="1"/>
          </p:cNvSpPr>
          <p:nvPr>
            <p:ph type="title" idx="18" hasCustomPrompt="1"/>
          </p:nvPr>
        </p:nvSpPr>
        <p:spPr>
          <a:xfrm>
            <a:off x="0" y="199292"/>
            <a:ext cx="3455824" cy="385011"/>
          </a:xfrm>
          <a:prstGeom prst="rect">
            <a:avLst/>
          </a:prstGeom>
          <a:noFill/>
          <a:ln>
            <a:noFill/>
          </a:ln>
        </p:spPr>
        <p:txBody>
          <a:bodyPr spcFirstLastPara="1" wrap="square" lIns="91425" tIns="91425" rIns="91425" bIns="91425" anchor="b" anchorCtr="0">
            <a:noAutofit/>
          </a:bodyPr>
          <a:lstStyle>
            <a:lvl1pPr>
              <a:defRPr sz="2800" b="1" dirty="0">
                <a:solidFill>
                  <a:schemeClr val="tx2"/>
                </a:solidFill>
              </a:defRPr>
            </a:lvl1pPr>
          </a:lstStyle>
          <a:p>
            <a:pPr lvl="0"/>
            <a:r>
              <a:rPr lang="es-PE" dirty="0"/>
              <a:t>Presentation title</a:t>
            </a:r>
            <a:endParaRPr dirty="0"/>
          </a:p>
        </p:txBody>
      </p:sp>
      <p:pic>
        <p:nvPicPr>
          <p:cNvPr id="45" name="Gráfico 44">
            <a:extLst>
              <a:ext uri="{FF2B5EF4-FFF2-40B4-BE49-F238E27FC236}">
                <a16:creationId xmlns:a16="http://schemas.microsoft.com/office/drawing/2014/main" id="{48DAF0C7-9F4A-4659-AB43-BF2A270114DC}"/>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8363816" y="99521"/>
            <a:ext cx="698988" cy="395317"/>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DESIGN 2" userDrawn="1">
  <p:cSld name="CUSTOM_14_1_2">
    <p:spTree>
      <p:nvGrpSpPr>
        <p:cNvPr id="1" name="Shape 391"/>
        <p:cNvGrpSpPr/>
        <p:nvPr/>
      </p:nvGrpSpPr>
      <p:grpSpPr>
        <a:xfrm>
          <a:off x="0" y="0"/>
          <a:ext cx="0" cy="0"/>
          <a:chOff x="0" y="0"/>
          <a:chExt cx="0" cy="0"/>
        </a:xfrm>
      </p:grpSpPr>
      <p:sp>
        <p:nvSpPr>
          <p:cNvPr id="417" name="Google Shape;417;p7"/>
          <p:cNvSpPr txBox="1">
            <a:spLocks noGrp="1"/>
          </p:cNvSpPr>
          <p:nvPr>
            <p:ph type="sldNum" idx="12"/>
          </p:nvPr>
        </p:nvSpPr>
        <p:spPr>
          <a:xfrm>
            <a:off x="8412462" y="4547216"/>
            <a:ext cx="316500" cy="393600"/>
          </a:xfrm>
          <a:prstGeom prst="rect">
            <a:avLst/>
          </a:prstGeom>
        </p:spPr>
        <p:txBody>
          <a:bodyPr spcFirstLastPara="1" wrap="square" lIns="91425" tIns="91425" rIns="91425" bIns="91425" anchor="b" anchorCtr="0">
            <a:noAutofit/>
          </a:bodyPr>
          <a:lstStyle>
            <a:lvl1pPr lvl="0" algn="l" rtl="0">
              <a:buNone/>
              <a:defRPr sz="1200">
                <a:solidFill>
                  <a:srgbClr val="434343"/>
                </a:solidFill>
                <a:latin typeface="Saira Condensed"/>
                <a:ea typeface="Saira Condensed"/>
                <a:cs typeface="Saira Condensed"/>
                <a:sym typeface="Saira Condensed"/>
              </a:defRPr>
            </a:lvl1pPr>
            <a:lvl2pPr lvl="1" algn="l" rtl="0">
              <a:buNone/>
              <a:defRPr sz="1200">
                <a:solidFill>
                  <a:srgbClr val="434343"/>
                </a:solidFill>
                <a:latin typeface="Saira Condensed"/>
                <a:ea typeface="Saira Condensed"/>
                <a:cs typeface="Saira Condensed"/>
                <a:sym typeface="Saira Condensed"/>
              </a:defRPr>
            </a:lvl2pPr>
            <a:lvl3pPr lvl="2" algn="l" rtl="0">
              <a:buNone/>
              <a:defRPr sz="1200">
                <a:solidFill>
                  <a:srgbClr val="434343"/>
                </a:solidFill>
                <a:latin typeface="Saira Condensed"/>
                <a:ea typeface="Saira Condensed"/>
                <a:cs typeface="Saira Condensed"/>
                <a:sym typeface="Saira Condensed"/>
              </a:defRPr>
            </a:lvl3pPr>
            <a:lvl4pPr lvl="3" algn="l" rtl="0">
              <a:buNone/>
              <a:defRPr sz="1200">
                <a:solidFill>
                  <a:srgbClr val="434343"/>
                </a:solidFill>
                <a:latin typeface="Saira Condensed"/>
                <a:ea typeface="Saira Condensed"/>
                <a:cs typeface="Saira Condensed"/>
                <a:sym typeface="Saira Condensed"/>
              </a:defRPr>
            </a:lvl4pPr>
            <a:lvl5pPr lvl="4" algn="l" rtl="0">
              <a:buNone/>
              <a:defRPr sz="1200">
                <a:solidFill>
                  <a:srgbClr val="434343"/>
                </a:solidFill>
                <a:latin typeface="Saira Condensed"/>
                <a:ea typeface="Saira Condensed"/>
                <a:cs typeface="Saira Condensed"/>
                <a:sym typeface="Saira Condensed"/>
              </a:defRPr>
            </a:lvl5pPr>
            <a:lvl6pPr lvl="5" algn="l" rtl="0">
              <a:buNone/>
              <a:defRPr sz="1200">
                <a:solidFill>
                  <a:srgbClr val="434343"/>
                </a:solidFill>
                <a:latin typeface="Saira Condensed"/>
                <a:ea typeface="Saira Condensed"/>
                <a:cs typeface="Saira Condensed"/>
                <a:sym typeface="Saira Condensed"/>
              </a:defRPr>
            </a:lvl6pPr>
            <a:lvl7pPr lvl="6" algn="l" rtl="0">
              <a:buNone/>
              <a:defRPr sz="1200">
                <a:solidFill>
                  <a:srgbClr val="434343"/>
                </a:solidFill>
                <a:latin typeface="Saira Condensed"/>
                <a:ea typeface="Saira Condensed"/>
                <a:cs typeface="Saira Condensed"/>
                <a:sym typeface="Saira Condensed"/>
              </a:defRPr>
            </a:lvl7pPr>
            <a:lvl8pPr lvl="7" algn="l" rtl="0">
              <a:buNone/>
              <a:defRPr sz="1200">
                <a:solidFill>
                  <a:srgbClr val="434343"/>
                </a:solidFill>
                <a:latin typeface="Saira Condensed"/>
                <a:ea typeface="Saira Condensed"/>
                <a:cs typeface="Saira Condensed"/>
                <a:sym typeface="Saira Condensed"/>
              </a:defRPr>
            </a:lvl8pPr>
            <a:lvl9pPr lvl="8" algn="l" rtl="0">
              <a:buNone/>
              <a:defRPr sz="1200">
                <a:solidFill>
                  <a:srgbClr val="434343"/>
                </a:solidFill>
                <a:latin typeface="Saira Condensed"/>
                <a:ea typeface="Saira Condensed"/>
                <a:cs typeface="Saira Condensed"/>
                <a:sym typeface="Saira Condensed"/>
              </a:defRPr>
            </a:lvl9pPr>
          </a:lstStyle>
          <a:p>
            <a:pPr marL="0" lvl="0" indent="0" algn="l" rtl="0">
              <a:spcBef>
                <a:spcPts val="0"/>
              </a:spcBef>
              <a:spcAft>
                <a:spcPts val="0"/>
              </a:spcAft>
              <a:buNone/>
            </a:pPr>
            <a:fld id="{00000000-1234-1234-1234-123412341234}" type="slidenum">
              <a:rPr lang="es"/>
              <a:t>‹Nº›</a:t>
            </a:fld>
            <a:endParaRPr/>
          </a:p>
        </p:txBody>
      </p:sp>
      <p:sp>
        <p:nvSpPr>
          <p:cNvPr id="36" name="Rectangle 42">
            <a:extLst>
              <a:ext uri="{FF2B5EF4-FFF2-40B4-BE49-F238E27FC236}">
                <a16:creationId xmlns:a16="http://schemas.microsoft.com/office/drawing/2014/main" id="{CCB7D6A7-C06E-4E24-B709-604CF62CE601}"/>
              </a:ext>
            </a:extLst>
          </p:cNvPr>
          <p:cNvSpPr/>
          <p:nvPr userDrawn="1"/>
        </p:nvSpPr>
        <p:spPr>
          <a:xfrm>
            <a:off x="0" y="0"/>
            <a:ext cx="8363782" cy="594360"/>
          </a:xfrm>
          <a:prstGeom prst="rect">
            <a:avLst/>
          </a:prstGeom>
          <a:solidFill>
            <a:srgbClr val="EC67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7" name="Google Shape;163;p3">
            <a:extLst>
              <a:ext uri="{FF2B5EF4-FFF2-40B4-BE49-F238E27FC236}">
                <a16:creationId xmlns:a16="http://schemas.microsoft.com/office/drawing/2014/main" id="{F2420B17-633D-4D63-BB12-6C4C45ADCC91}"/>
              </a:ext>
            </a:extLst>
          </p:cNvPr>
          <p:cNvSpPr txBox="1">
            <a:spLocks noGrp="1"/>
          </p:cNvSpPr>
          <p:nvPr>
            <p:ph type="title" idx="18" hasCustomPrompt="1"/>
          </p:nvPr>
        </p:nvSpPr>
        <p:spPr>
          <a:xfrm>
            <a:off x="0" y="199292"/>
            <a:ext cx="3455824" cy="385011"/>
          </a:xfrm>
          <a:prstGeom prst="rect">
            <a:avLst/>
          </a:prstGeom>
          <a:noFill/>
          <a:ln>
            <a:noFill/>
          </a:ln>
        </p:spPr>
        <p:txBody>
          <a:bodyPr spcFirstLastPara="1" wrap="square" lIns="91425" tIns="91425" rIns="91425" bIns="91425" anchor="b" anchorCtr="0">
            <a:noAutofit/>
          </a:bodyPr>
          <a:lstStyle>
            <a:lvl1pPr>
              <a:defRPr sz="2800" b="1" dirty="0">
                <a:solidFill>
                  <a:schemeClr val="tx2"/>
                </a:solidFill>
              </a:defRPr>
            </a:lvl1pPr>
          </a:lstStyle>
          <a:p>
            <a:pPr lvl="0"/>
            <a:r>
              <a:rPr lang="es-PE" dirty="0"/>
              <a:t>Presentation title</a:t>
            </a:r>
            <a:endParaRPr dirty="0"/>
          </a:p>
        </p:txBody>
      </p:sp>
      <p:pic>
        <p:nvPicPr>
          <p:cNvPr id="38" name="Gráfico 37">
            <a:extLst>
              <a:ext uri="{FF2B5EF4-FFF2-40B4-BE49-F238E27FC236}">
                <a16:creationId xmlns:a16="http://schemas.microsoft.com/office/drawing/2014/main" id="{D38E5AC7-3C24-4C49-9101-D807BFFEB82D}"/>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8363816" y="99521"/>
            <a:ext cx="698988" cy="395317"/>
          </a:xfrm>
          <a:prstGeom prst="rect">
            <a:avLst/>
          </a:prstGeom>
        </p:spPr>
      </p:pic>
      <p:pic>
        <p:nvPicPr>
          <p:cNvPr id="39" name="Imagen 38">
            <a:extLst>
              <a:ext uri="{FF2B5EF4-FFF2-40B4-BE49-F238E27FC236}">
                <a16:creationId xmlns:a16="http://schemas.microsoft.com/office/drawing/2014/main" id="{D05ABACB-73D9-4953-9293-B8BFBB375AC0}"/>
              </a:ext>
            </a:extLst>
          </p:cNvPr>
          <p:cNvPicPr>
            <a:picLocks noChangeAspect="1"/>
          </p:cNvPicPr>
          <p:nvPr userDrawn="1"/>
        </p:nvPicPr>
        <p:blipFill>
          <a:blip r:embed="rId4"/>
          <a:stretch>
            <a:fillRect/>
          </a:stretch>
        </p:blipFill>
        <p:spPr>
          <a:xfrm>
            <a:off x="8444978" y="-9928"/>
            <a:ext cx="617826" cy="568321"/>
          </a:xfrm>
          <a:prstGeom prst="rect">
            <a:avLst/>
          </a:prstGeom>
        </p:spPr>
      </p:pic>
      <p:sp>
        <p:nvSpPr>
          <p:cNvPr id="40" name="Rectangle 42">
            <a:extLst>
              <a:ext uri="{FF2B5EF4-FFF2-40B4-BE49-F238E27FC236}">
                <a16:creationId xmlns:a16="http://schemas.microsoft.com/office/drawing/2014/main" id="{D0D5A858-AE3E-487F-85F6-E9DF2A45D260}"/>
              </a:ext>
            </a:extLst>
          </p:cNvPr>
          <p:cNvSpPr/>
          <p:nvPr userDrawn="1"/>
        </p:nvSpPr>
        <p:spPr>
          <a:xfrm flipV="1">
            <a:off x="5196673" y="548465"/>
            <a:ext cx="3947327" cy="45719"/>
          </a:xfrm>
          <a:prstGeom prst="rect">
            <a:avLst/>
          </a:prstGeom>
          <a:solidFill>
            <a:srgbClr val="EC67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BLANK SLIDE" userDrawn="1">
  <p:cSld name="CUSTOM_14_1_2_1">
    <p:spTree>
      <p:nvGrpSpPr>
        <p:cNvPr id="1" name="Shape 421"/>
        <p:cNvGrpSpPr/>
        <p:nvPr/>
      </p:nvGrpSpPr>
      <p:grpSpPr>
        <a:xfrm>
          <a:off x="0" y="0"/>
          <a:ext cx="0" cy="0"/>
          <a:chOff x="0" y="0"/>
          <a:chExt cx="0" cy="0"/>
        </a:xfrm>
      </p:grpSpPr>
      <p:sp>
        <p:nvSpPr>
          <p:cNvPr id="422" name="Google Shape;422;p8"/>
          <p:cNvSpPr txBox="1">
            <a:spLocks noGrp="1"/>
          </p:cNvSpPr>
          <p:nvPr>
            <p:ph type="sldNum" idx="12"/>
          </p:nvPr>
        </p:nvSpPr>
        <p:spPr>
          <a:xfrm>
            <a:off x="8412462" y="4547216"/>
            <a:ext cx="316500" cy="393600"/>
          </a:xfrm>
          <a:prstGeom prst="rect">
            <a:avLst/>
          </a:prstGeom>
        </p:spPr>
        <p:txBody>
          <a:bodyPr spcFirstLastPara="1" wrap="square" lIns="91425" tIns="91425" rIns="91425" bIns="91425" anchor="b" anchorCtr="0">
            <a:noAutofit/>
          </a:bodyPr>
          <a:lstStyle>
            <a:lvl1pPr lvl="0" algn="l" rtl="0">
              <a:buNone/>
              <a:defRPr sz="1200">
                <a:solidFill>
                  <a:srgbClr val="434343"/>
                </a:solidFill>
                <a:latin typeface="Saira Condensed"/>
                <a:ea typeface="Saira Condensed"/>
                <a:cs typeface="Saira Condensed"/>
                <a:sym typeface="Saira Condensed"/>
              </a:defRPr>
            </a:lvl1pPr>
            <a:lvl2pPr lvl="1" algn="l" rtl="0">
              <a:buNone/>
              <a:defRPr sz="1200">
                <a:solidFill>
                  <a:srgbClr val="434343"/>
                </a:solidFill>
                <a:latin typeface="Saira Condensed"/>
                <a:ea typeface="Saira Condensed"/>
                <a:cs typeface="Saira Condensed"/>
                <a:sym typeface="Saira Condensed"/>
              </a:defRPr>
            </a:lvl2pPr>
            <a:lvl3pPr lvl="2" algn="l" rtl="0">
              <a:buNone/>
              <a:defRPr sz="1200">
                <a:solidFill>
                  <a:srgbClr val="434343"/>
                </a:solidFill>
                <a:latin typeface="Saira Condensed"/>
                <a:ea typeface="Saira Condensed"/>
                <a:cs typeface="Saira Condensed"/>
                <a:sym typeface="Saira Condensed"/>
              </a:defRPr>
            </a:lvl3pPr>
            <a:lvl4pPr lvl="3" algn="l" rtl="0">
              <a:buNone/>
              <a:defRPr sz="1200">
                <a:solidFill>
                  <a:srgbClr val="434343"/>
                </a:solidFill>
                <a:latin typeface="Saira Condensed"/>
                <a:ea typeface="Saira Condensed"/>
                <a:cs typeface="Saira Condensed"/>
                <a:sym typeface="Saira Condensed"/>
              </a:defRPr>
            </a:lvl4pPr>
            <a:lvl5pPr lvl="4" algn="l" rtl="0">
              <a:buNone/>
              <a:defRPr sz="1200">
                <a:solidFill>
                  <a:srgbClr val="434343"/>
                </a:solidFill>
                <a:latin typeface="Saira Condensed"/>
                <a:ea typeface="Saira Condensed"/>
                <a:cs typeface="Saira Condensed"/>
                <a:sym typeface="Saira Condensed"/>
              </a:defRPr>
            </a:lvl5pPr>
            <a:lvl6pPr lvl="5" algn="l" rtl="0">
              <a:buNone/>
              <a:defRPr sz="1200">
                <a:solidFill>
                  <a:srgbClr val="434343"/>
                </a:solidFill>
                <a:latin typeface="Saira Condensed"/>
                <a:ea typeface="Saira Condensed"/>
                <a:cs typeface="Saira Condensed"/>
                <a:sym typeface="Saira Condensed"/>
              </a:defRPr>
            </a:lvl6pPr>
            <a:lvl7pPr lvl="6" algn="l" rtl="0">
              <a:buNone/>
              <a:defRPr sz="1200">
                <a:solidFill>
                  <a:srgbClr val="434343"/>
                </a:solidFill>
                <a:latin typeface="Saira Condensed"/>
                <a:ea typeface="Saira Condensed"/>
                <a:cs typeface="Saira Condensed"/>
                <a:sym typeface="Saira Condensed"/>
              </a:defRPr>
            </a:lvl7pPr>
            <a:lvl8pPr lvl="7" algn="l" rtl="0">
              <a:buNone/>
              <a:defRPr sz="1200">
                <a:solidFill>
                  <a:srgbClr val="434343"/>
                </a:solidFill>
                <a:latin typeface="Saira Condensed"/>
                <a:ea typeface="Saira Condensed"/>
                <a:cs typeface="Saira Condensed"/>
                <a:sym typeface="Saira Condensed"/>
              </a:defRPr>
            </a:lvl8pPr>
            <a:lvl9pPr lvl="8" algn="l" rtl="0">
              <a:buNone/>
              <a:defRPr sz="1200">
                <a:solidFill>
                  <a:srgbClr val="434343"/>
                </a:solidFill>
                <a:latin typeface="Saira Condensed"/>
                <a:ea typeface="Saira Condensed"/>
                <a:cs typeface="Saira Condensed"/>
                <a:sym typeface="Saira Condensed"/>
              </a:defRPr>
            </a:lvl9pPr>
          </a:lstStyle>
          <a:p>
            <a:pPr marL="0" lvl="0" indent="0" algn="l" rtl="0">
              <a:spcBef>
                <a:spcPts val="0"/>
              </a:spcBef>
              <a:spcAft>
                <a:spcPts val="0"/>
              </a:spcAft>
              <a:buNone/>
            </a:pPr>
            <a:fld id="{00000000-1234-1234-1234-123412341234}" type="slidenum">
              <a:rPr lang="es"/>
              <a:t>‹Nº›</a:t>
            </a:fld>
            <a:endParaRPr/>
          </a:p>
        </p:txBody>
      </p:sp>
      <p:sp>
        <p:nvSpPr>
          <p:cNvPr id="8" name="Rectangle 42">
            <a:extLst>
              <a:ext uri="{FF2B5EF4-FFF2-40B4-BE49-F238E27FC236}">
                <a16:creationId xmlns:a16="http://schemas.microsoft.com/office/drawing/2014/main" id="{CEA55C57-9D82-4068-9B36-981BCBA826C4}"/>
              </a:ext>
            </a:extLst>
          </p:cNvPr>
          <p:cNvSpPr/>
          <p:nvPr userDrawn="1"/>
        </p:nvSpPr>
        <p:spPr>
          <a:xfrm>
            <a:off x="0" y="0"/>
            <a:ext cx="8363782" cy="594360"/>
          </a:xfrm>
          <a:prstGeom prst="rect">
            <a:avLst/>
          </a:prstGeom>
          <a:solidFill>
            <a:srgbClr val="EC67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 name="Google Shape;163;p3">
            <a:extLst>
              <a:ext uri="{FF2B5EF4-FFF2-40B4-BE49-F238E27FC236}">
                <a16:creationId xmlns:a16="http://schemas.microsoft.com/office/drawing/2014/main" id="{89B6EE63-7010-47DF-8921-5C0744969B74}"/>
              </a:ext>
            </a:extLst>
          </p:cNvPr>
          <p:cNvSpPr txBox="1">
            <a:spLocks noGrp="1"/>
          </p:cNvSpPr>
          <p:nvPr>
            <p:ph type="title" idx="18" hasCustomPrompt="1"/>
          </p:nvPr>
        </p:nvSpPr>
        <p:spPr>
          <a:xfrm>
            <a:off x="0" y="199292"/>
            <a:ext cx="3455824" cy="385011"/>
          </a:xfrm>
          <a:prstGeom prst="rect">
            <a:avLst/>
          </a:prstGeom>
          <a:noFill/>
          <a:ln>
            <a:noFill/>
          </a:ln>
        </p:spPr>
        <p:txBody>
          <a:bodyPr spcFirstLastPara="1" wrap="square" lIns="91425" tIns="91425" rIns="91425" bIns="91425" anchor="b" anchorCtr="0">
            <a:noAutofit/>
          </a:bodyPr>
          <a:lstStyle>
            <a:lvl1pPr>
              <a:defRPr sz="2800" b="1" dirty="0">
                <a:solidFill>
                  <a:schemeClr val="tx2"/>
                </a:solidFill>
              </a:defRPr>
            </a:lvl1pPr>
          </a:lstStyle>
          <a:p>
            <a:pPr lvl="0"/>
            <a:r>
              <a:rPr lang="es-PE" dirty="0"/>
              <a:t>Presentation title</a:t>
            </a:r>
            <a:endParaRPr dirty="0"/>
          </a:p>
        </p:txBody>
      </p:sp>
      <p:pic>
        <p:nvPicPr>
          <p:cNvPr id="10" name="Gráfico 9">
            <a:extLst>
              <a:ext uri="{FF2B5EF4-FFF2-40B4-BE49-F238E27FC236}">
                <a16:creationId xmlns:a16="http://schemas.microsoft.com/office/drawing/2014/main" id="{62BEE3C5-845D-43CA-A7EA-71F093464D71}"/>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8363816" y="99521"/>
            <a:ext cx="698988" cy="395317"/>
          </a:xfrm>
          <a:prstGeom prst="rect">
            <a:avLst/>
          </a:prstGeom>
        </p:spPr>
      </p:pic>
      <p:pic>
        <p:nvPicPr>
          <p:cNvPr id="11" name="Imagen 10">
            <a:extLst>
              <a:ext uri="{FF2B5EF4-FFF2-40B4-BE49-F238E27FC236}">
                <a16:creationId xmlns:a16="http://schemas.microsoft.com/office/drawing/2014/main" id="{A196FB76-DE4E-4207-861A-C19166490C25}"/>
              </a:ext>
            </a:extLst>
          </p:cNvPr>
          <p:cNvPicPr>
            <a:picLocks noChangeAspect="1"/>
          </p:cNvPicPr>
          <p:nvPr userDrawn="1"/>
        </p:nvPicPr>
        <p:blipFill>
          <a:blip r:embed="rId4"/>
          <a:stretch>
            <a:fillRect/>
          </a:stretch>
        </p:blipFill>
        <p:spPr>
          <a:xfrm>
            <a:off x="8444978" y="-9928"/>
            <a:ext cx="617826" cy="568321"/>
          </a:xfrm>
          <a:prstGeom prst="rect">
            <a:avLst/>
          </a:prstGeom>
        </p:spPr>
      </p:pic>
      <p:sp>
        <p:nvSpPr>
          <p:cNvPr id="12" name="Rectangle 42">
            <a:extLst>
              <a:ext uri="{FF2B5EF4-FFF2-40B4-BE49-F238E27FC236}">
                <a16:creationId xmlns:a16="http://schemas.microsoft.com/office/drawing/2014/main" id="{565297DA-3543-4348-BC26-29D9367C61B1}"/>
              </a:ext>
            </a:extLst>
          </p:cNvPr>
          <p:cNvSpPr/>
          <p:nvPr userDrawn="1"/>
        </p:nvSpPr>
        <p:spPr>
          <a:xfrm flipV="1">
            <a:off x="5196673" y="548465"/>
            <a:ext cx="3947327" cy="45719"/>
          </a:xfrm>
          <a:prstGeom prst="rect">
            <a:avLst/>
          </a:prstGeom>
          <a:solidFill>
            <a:srgbClr val="EC67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plantillaspowerpoint.org/"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hyperlink" Target="https://plantillaspowerpoint.org/" TargetMode="External"/><Relationship Id="rId2" Type="http://schemas.openxmlformats.org/officeDocument/2006/relationships/theme" Target="../theme/theme2.xml"/><Relationship Id="rId1" Type="http://schemas.openxmlformats.org/officeDocument/2006/relationships/slideLayout" Target="../slideLayouts/slideLayout18.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tx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rgbClr val="434343"/>
              </a:buClr>
              <a:buSzPts val="2800"/>
              <a:buFont typeface="Saira Condensed"/>
              <a:buNone/>
              <a:defRPr sz="2800">
                <a:solidFill>
                  <a:srgbClr val="434343"/>
                </a:solidFill>
                <a:latin typeface="Saira Condensed"/>
                <a:ea typeface="Saira Condensed"/>
                <a:cs typeface="Saira Condensed"/>
                <a:sym typeface="Saira Condensed"/>
              </a:defRPr>
            </a:lvl1pPr>
            <a:lvl2pPr lvl="1" rtl="0">
              <a:spcBef>
                <a:spcPts val="0"/>
              </a:spcBef>
              <a:spcAft>
                <a:spcPts val="0"/>
              </a:spcAft>
              <a:buClr>
                <a:srgbClr val="434343"/>
              </a:buClr>
              <a:buSzPts val="2800"/>
              <a:buFont typeface="Economica"/>
              <a:buNone/>
              <a:defRPr sz="2800">
                <a:solidFill>
                  <a:srgbClr val="434343"/>
                </a:solidFill>
                <a:latin typeface="Economica"/>
                <a:ea typeface="Economica"/>
                <a:cs typeface="Economica"/>
                <a:sym typeface="Economica"/>
              </a:defRPr>
            </a:lvl2pPr>
            <a:lvl3pPr lvl="2" rtl="0">
              <a:spcBef>
                <a:spcPts val="0"/>
              </a:spcBef>
              <a:spcAft>
                <a:spcPts val="0"/>
              </a:spcAft>
              <a:buClr>
                <a:srgbClr val="434343"/>
              </a:buClr>
              <a:buSzPts val="2800"/>
              <a:buFont typeface="Economica"/>
              <a:buNone/>
              <a:defRPr sz="2800">
                <a:solidFill>
                  <a:srgbClr val="434343"/>
                </a:solidFill>
                <a:latin typeface="Economica"/>
                <a:ea typeface="Economica"/>
                <a:cs typeface="Economica"/>
                <a:sym typeface="Economica"/>
              </a:defRPr>
            </a:lvl3pPr>
            <a:lvl4pPr lvl="3" rtl="0">
              <a:spcBef>
                <a:spcPts val="0"/>
              </a:spcBef>
              <a:spcAft>
                <a:spcPts val="0"/>
              </a:spcAft>
              <a:buClr>
                <a:srgbClr val="434343"/>
              </a:buClr>
              <a:buSzPts val="2800"/>
              <a:buFont typeface="Economica"/>
              <a:buNone/>
              <a:defRPr sz="2800">
                <a:solidFill>
                  <a:srgbClr val="434343"/>
                </a:solidFill>
                <a:latin typeface="Economica"/>
                <a:ea typeface="Economica"/>
                <a:cs typeface="Economica"/>
                <a:sym typeface="Economica"/>
              </a:defRPr>
            </a:lvl4pPr>
            <a:lvl5pPr lvl="4" rtl="0">
              <a:spcBef>
                <a:spcPts val="0"/>
              </a:spcBef>
              <a:spcAft>
                <a:spcPts val="0"/>
              </a:spcAft>
              <a:buClr>
                <a:srgbClr val="434343"/>
              </a:buClr>
              <a:buSzPts val="2800"/>
              <a:buFont typeface="Economica"/>
              <a:buNone/>
              <a:defRPr sz="2800">
                <a:solidFill>
                  <a:srgbClr val="434343"/>
                </a:solidFill>
                <a:latin typeface="Economica"/>
                <a:ea typeface="Economica"/>
                <a:cs typeface="Economica"/>
                <a:sym typeface="Economica"/>
              </a:defRPr>
            </a:lvl5pPr>
            <a:lvl6pPr lvl="5" rtl="0">
              <a:spcBef>
                <a:spcPts val="0"/>
              </a:spcBef>
              <a:spcAft>
                <a:spcPts val="0"/>
              </a:spcAft>
              <a:buClr>
                <a:srgbClr val="434343"/>
              </a:buClr>
              <a:buSzPts val="2800"/>
              <a:buFont typeface="Economica"/>
              <a:buNone/>
              <a:defRPr sz="2800">
                <a:solidFill>
                  <a:srgbClr val="434343"/>
                </a:solidFill>
                <a:latin typeface="Economica"/>
                <a:ea typeface="Economica"/>
                <a:cs typeface="Economica"/>
                <a:sym typeface="Economica"/>
              </a:defRPr>
            </a:lvl6pPr>
            <a:lvl7pPr lvl="6" rtl="0">
              <a:spcBef>
                <a:spcPts val="0"/>
              </a:spcBef>
              <a:spcAft>
                <a:spcPts val="0"/>
              </a:spcAft>
              <a:buClr>
                <a:srgbClr val="434343"/>
              </a:buClr>
              <a:buSzPts val="2800"/>
              <a:buFont typeface="Economica"/>
              <a:buNone/>
              <a:defRPr sz="2800">
                <a:solidFill>
                  <a:srgbClr val="434343"/>
                </a:solidFill>
                <a:latin typeface="Economica"/>
                <a:ea typeface="Economica"/>
                <a:cs typeface="Economica"/>
                <a:sym typeface="Economica"/>
              </a:defRPr>
            </a:lvl7pPr>
            <a:lvl8pPr lvl="7" rtl="0">
              <a:spcBef>
                <a:spcPts val="0"/>
              </a:spcBef>
              <a:spcAft>
                <a:spcPts val="0"/>
              </a:spcAft>
              <a:buClr>
                <a:srgbClr val="434343"/>
              </a:buClr>
              <a:buSzPts val="2800"/>
              <a:buFont typeface="Economica"/>
              <a:buNone/>
              <a:defRPr sz="2800">
                <a:solidFill>
                  <a:srgbClr val="434343"/>
                </a:solidFill>
                <a:latin typeface="Economica"/>
                <a:ea typeface="Economica"/>
                <a:cs typeface="Economica"/>
                <a:sym typeface="Economica"/>
              </a:defRPr>
            </a:lvl8pPr>
            <a:lvl9pPr lvl="8" rtl="0">
              <a:spcBef>
                <a:spcPts val="0"/>
              </a:spcBef>
              <a:spcAft>
                <a:spcPts val="0"/>
              </a:spcAft>
              <a:buClr>
                <a:srgbClr val="434343"/>
              </a:buClr>
              <a:buSzPts val="2800"/>
              <a:buFont typeface="Economica"/>
              <a:buNone/>
              <a:defRPr sz="2800">
                <a:solidFill>
                  <a:srgbClr val="434343"/>
                </a:solidFill>
                <a:latin typeface="Economica"/>
                <a:ea typeface="Economica"/>
                <a:cs typeface="Economica"/>
                <a:sym typeface="Economica"/>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04800" rtl="0">
              <a:lnSpc>
                <a:spcPct val="115000"/>
              </a:lnSpc>
              <a:spcBef>
                <a:spcPts val="0"/>
              </a:spcBef>
              <a:spcAft>
                <a:spcPts val="0"/>
              </a:spcAft>
              <a:buClr>
                <a:srgbClr val="434343"/>
              </a:buClr>
              <a:buSzPts val="1200"/>
              <a:buFont typeface="Quattrocento"/>
              <a:buChar char="●"/>
              <a:defRPr sz="1200">
                <a:solidFill>
                  <a:srgbClr val="434343"/>
                </a:solidFill>
                <a:latin typeface="Quattrocento"/>
                <a:ea typeface="Quattrocento"/>
                <a:cs typeface="Quattrocento"/>
                <a:sym typeface="Quattrocento"/>
              </a:defRPr>
            </a:lvl1pPr>
            <a:lvl2pPr marL="914400" lvl="1" indent="-304800" rtl="0">
              <a:lnSpc>
                <a:spcPct val="115000"/>
              </a:lnSpc>
              <a:spcBef>
                <a:spcPts val="1600"/>
              </a:spcBef>
              <a:spcAft>
                <a:spcPts val="0"/>
              </a:spcAft>
              <a:buClr>
                <a:srgbClr val="434343"/>
              </a:buClr>
              <a:buSzPts val="1200"/>
              <a:buFont typeface="Quattrocento"/>
              <a:buChar char="○"/>
              <a:defRPr sz="1200">
                <a:solidFill>
                  <a:srgbClr val="434343"/>
                </a:solidFill>
                <a:latin typeface="Quattrocento"/>
                <a:ea typeface="Quattrocento"/>
                <a:cs typeface="Quattrocento"/>
                <a:sym typeface="Quattrocento"/>
              </a:defRPr>
            </a:lvl2pPr>
            <a:lvl3pPr marL="1371600" lvl="2" indent="-304800" rtl="0">
              <a:lnSpc>
                <a:spcPct val="115000"/>
              </a:lnSpc>
              <a:spcBef>
                <a:spcPts val="1600"/>
              </a:spcBef>
              <a:spcAft>
                <a:spcPts val="0"/>
              </a:spcAft>
              <a:buClr>
                <a:srgbClr val="434343"/>
              </a:buClr>
              <a:buSzPts val="1200"/>
              <a:buFont typeface="Quattrocento"/>
              <a:buChar char="■"/>
              <a:defRPr sz="1200">
                <a:solidFill>
                  <a:srgbClr val="434343"/>
                </a:solidFill>
                <a:latin typeface="Quattrocento"/>
                <a:ea typeface="Quattrocento"/>
                <a:cs typeface="Quattrocento"/>
                <a:sym typeface="Quattrocento"/>
              </a:defRPr>
            </a:lvl3pPr>
            <a:lvl4pPr marL="1828800" lvl="3" indent="-304800" rtl="0">
              <a:lnSpc>
                <a:spcPct val="115000"/>
              </a:lnSpc>
              <a:spcBef>
                <a:spcPts val="1600"/>
              </a:spcBef>
              <a:spcAft>
                <a:spcPts val="0"/>
              </a:spcAft>
              <a:buClr>
                <a:srgbClr val="434343"/>
              </a:buClr>
              <a:buSzPts val="1200"/>
              <a:buFont typeface="Quattrocento"/>
              <a:buChar char="●"/>
              <a:defRPr sz="1200">
                <a:solidFill>
                  <a:srgbClr val="434343"/>
                </a:solidFill>
                <a:latin typeface="Quattrocento"/>
                <a:ea typeface="Quattrocento"/>
                <a:cs typeface="Quattrocento"/>
                <a:sym typeface="Quattrocento"/>
              </a:defRPr>
            </a:lvl4pPr>
            <a:lvl5pPr marL="2286000" lvl="4" indent="-304800" rtl="0">
              <a:lnSpc>
                <a:spcPct val="115000"/>
              </a:lnSpc>
              <a:spcBef>
                <a:spcPts val="1600"/>
              </a:spcBef>
              <a:spcAft>
                <a:spcPts val="0"/>
              </a:spcAft>
              <a:buClr>
                <a:srgbClr val="434343"/>
              </a:buClr>
              <a:buSzPts val="1200"/>
              <a:buFont typeface="Quattrocento"/>
              <a:buChar char="○"/>
              <a:defRPr sz="1200">
                <a:solidFill>
                  <a:srgbClr val="434343"/>
                </a:solidFill>
                <a:latin typeface="Quattrocento"/>
                <a:ea typeface="Quattrocento"/>
                <a:cs typeface="Quattrocento"/>
                <a:sym typeface="Quattrocento"/>
              </a:defRPr>
            </a:lvl5pPr>
            <a:lvl6pPr marL="2743200" lvl="5" indent="-304800" rtl="0">
              <a:lnSpc>
                <a:spcPct val="115000"/>
              </a:lnSpc>
              <a:spcBef>
                <a:spcPts val="1600"/>
              </a:spcBef>
              <a:spcAft>
                <a:spcPts val="0"/>
              </a:spcAft>
              <a:buClr>
                <a:srgbClr val="434343"/>
              </a:buClr>
              <a:buSzPts val="1200"/>
              <a:buFont typeface="Quattrocento"/>
              <a:buChar char="■"/>
              <a:defRPr sz="1200">
                <a:solidFill>
                  <a:srgbClr val="434343"/>
                </a:solidFill>
                <a:latin typeface="Quattrocento"/>
                <a:ea typeface="Quattrocento"/>
                <a:cs typeface="Quattrocento"/>
                <a:sym typeface="Quattrocento"/>
              </a:defRPr>
            </a:lvl6pPr>
            <a:lvl7pPr marL="3200400" lvl="6" indent="-304800" rtl="0">
              <a:lnSpc>
                <a:spcPct val="115000"/>
              </a:lnSpc>
              <a:spcBef>
                <a:spcPts val="1600"/>
              </a:spcBef>
              <a:spcAft>
                <a:spcPts val="0"/>
              </a:spcAft>
              <a:buClr>
                <a:srgbClr val="434343"/>
              </a:buClr>
              <a:buSzPts val="1200"/>
              <a:buFont typeface="Quattrocento"/>
              <a:buChar char="●"/>
              <a:defRPr sz="1200">
                <a:solidFill>
                  <a:srgbClr val="434343"/>
                </a:solidFill>
                <a:latin typeface="Quattrocento"/>
                <a:ea typeface="Quattrocento"/>
                <a:cs typeface="Quattrocento"/>
                <a:sym typeface="Quattrocento"/>
              </a:defRPr>
            </a:lvl7pPr>
            <a:lvl8pPr marL="3657600" lvl="7" indent="-304800" rtl="0">
              <a:lnSpc>
                <a:spcPct val="115000"/>
              </a:lnSpc>
              <a:spcBef>
                <a:spcPts val="1600"/>
              </a:spcBef>
              <a:spcAft>
                <a:spcPts val="0"/>
              </a:spcAft>
              <a:buClr>
                <a:srgbClr val="434343"/>
              </a:buClr>
              <a:buSzPts val="1200"/>
              <a:buFont typeface="Quattrocento"/>
              <a:buChar char="○"/>
              <a:defRPr sz="1200">
                <a:solidFill>
                  <a:srgbClr val="434343"/>
                </a:solidFill>
                <a:latin typeface="Quattrocento"/>
                <a:ea typeface="Quattrocento"/>
                <a:cs typeface="Quattrocento"/>
                <a:sym typeface="Quattrocento"/>
              </a:defRPr>
            </a:lvl8pPr>
            <a:lvl9pPr marL="4114800" lvl="8" indent="-304800" rtl="0">
              <a:lnSpc>
                <a:spcPct val="115000"/>
              </a:lnSpc>
              <a:spcBef>
                <a:spcPts val="1600"/>
              </a:spcBef>
              <a:spcAft>
                <a:spcPts val="1600"/>
              </a:spcAft>
              <a:buClr>
                <a:srgbClr val="434343"/>
              </a:buClr>
              <a:buSzPts val="1200"/>
              <a:buFont typeface="Quattrocento"/>
              <a:buChar char="■"/>
              <a:defRPr sz="1200">
                <a:solidFill>
                  <a:srgbClr val="434343"/>
                </a:solidFill>
                <a:latin typeface="Quattrocento"/>
                <a:ea typeface="Quattrocento"/>
                <a:cs typeface="Quattrocento"/>
                <a:sym typeface="Quattrocento"/>
              </a:defRPr>
            </a:lvl9pPr>
          </a:lstStyle>
          <a:p>
            <a:endParaRPr/>
          </a:p>
        </p:txBody>
      </p:sp>
      <p:sp>
        <p:nvSpPr>
          <p:cNvPr id="8" name="Google Shape;8;p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lgn="r" rtl="0">
              <a:buNone/>
              <a:defRPr sz="1300">
                <a:solidFill>
                  <a:srgbClr val="666666"/>
                </a:solidFill>
                <a:latin typeface="Roboto Slab Regular"/>
                <a:ea typeface="Roboto Slab Regular"/>
                <a:cs typeface="Roboto Slab Regular"/>
                <a:sym typeface="Roboto Slab Regular"/>
              </a:defRPr>
            </a:lvl1pPr>
            <a:lvl2pPr lvl="1" algn="r" rtl="0">
              <a:buNone/>
              <a:defRPr sz="1300">
                <a:solidFill>
                  <a:srgbClr val="666666"/>
                </a:solidFill>
                <a:latin typeface="Roboto Slab Regular"/>
                <a:ea typeface="Roboto Slab Regular"/>
                <a:cs typeface="Roboto Slab Regular"/>
                <a:sym typeface="Roboto Slab Regular"/>
              </a:defRPr>
            </a:lvl2pPr>
            <a:lvl3pPr lvl="2" algn="r" rtl="0">
              <a:buNone/>
              <a:defRPr sz="1300">
                <a:solidFill>
                  <a:srgbClr val="666666"/>
                </a:solidFill>
                <a:latin typeface="Roboto Slab Regular"/>
                <a:ea typeface="Roboto Slab Regular"/>
                <a:cs typeface="Roboto Slab Regular"/>
                <a:sym typeface="Roboto Slab Regular"/>
              </a:defRPr>
            </a:lvl3pPr>
            <a:lvl4pPr lvl="3" algn="r" rtl="0">
              <a:buNone/>
              <a:defRPr sz="1300">
                <a:solidFill>
                  <a:srgbClr val="666666"/>
                </a:solidFill>
                <a:latin typeface="Roboto Slab Regular"/>
                <a:ea typeface="Roboto Slab Regular"/>
                <a:cs typeface="Roboto Slab Regular"/>
                <a:sym typeface="Roboto Slab Regular"/>
              </a:defRPr>
            </a:lvl4pPr>
            <a:lvl5pPr lvl="4" algn="r" rtl="0">
              <a:buNone/>
              <a:defRPr sz="1300">
                <a:solidFill>
                  <a:srgbClr val="666666"/>
                </a:solidFill>
                <a:latin typeface="Roboto Slab Regular"/>
                <a:ea typeface="Roboto Slab Regular"/>
                <a:cs typeface="Roboto Slab Regular"/>
                <a:sym typeface="Roboto Slab Regular"/>
              </a:defRPr>
            </a:lvl5pPr>
            <a:lvl6pPr lvl="5" algn="r" rtl="0">
              <a:buNone/>
              <a:defRPr sz="1300">
                <a:solidFill>
                  <a:srgbClr val="666666"/>
                </a:solidFill>
                <a:latin typeface="Roboto Slab Regular"/>
                <a:ea typeface="Roboto Slab Regular"/>
                <a:cs typeface="Roboto Slab Regular"/>
                <a:sym typeface="Roboto Slab Regular"/>
              </a:defRPr>
            </a:lvl6pPr>
            <a:lvl7pPr lvl="6" algn="r" rtl="0">
              <a:buNone/>
              <a:defRPr sz="1300">
                <a:solidFill>
                  <a:srgbClr val="666666"/>
                </a:solidFill>
                <a:latin typeface="Roboto Slab Regular"/>
                <a:ea typeface="Roboto Slab Regular"/>
                <a:cs typeface="Roboto Slab Regular"/>
                <a:sym typeface="Roboto Slab Regular"/>
              </a:defRPr>
            </a:lvl7pPr>
            <a:lvl8pPr lvl="7" algn="r" rtl="0">
              <a:buNone/>
              <a:defRPr sz="1300">
                <a:solidFill>
                  <a:srgbClr val="666666"/>
                </a:solidFill>
                <a:latin typeface="Roboto Slab Regular"/>
                <a:ea typeface="Roboto Slab Regular"/>
                <a:cs typeface="Roboto Slab Regular"/>
                <a:sym typeface="Roboto Slab Regular"/>
              </a:defRPr>
            </a:lvl8pPr>
            <a:lvl9pPr lvl="8" algn="r" rtl="0">
              <a:buNone/>
              <a:defRPr sz="1300">
                <a:solidFill>
                  <a:srgbClr val="666666"/>
                </a:solidFill>
                <a:latin typeface="Roboto Slab Regular"/>
                <a:ea typeface="Roboto Slab Regular"/>
                <a:cs typeface="Roboto Slab Regular"/>
                <a:sym typeface="Roboto Slab Regular"/>
              </a:defRPr>
            </a:lvl9pPr>
          </a:lstStyle>
          <a:p>
            <a:pPr marL="0" lvl="0" indent="0" algn="r" rtl="0">
              <a:spcBef>
                <a:spcPts val="0"/>
              </a:spcBef>
              <a:spcAft>
                <a:spcPts val="0"/>
              </a:spcAft>
              <a:buNone/>
            </a:pPr>
            <a:fld id="{00000000-1234-1234-1234-123412341234}" type="slidenum">
              <a:rPr lang="es"/>
              <a:t>‹Nº›</a:t>
            </a:fld>
            <a:endParaRPr/>
          </a:p>
        </p:txBody>
      </p:sp>
      <p:sp>
        <p:nvSpPr>
          <p:cNvPr id="5" name="TextBox 11"/>
          <p:cNvSpPr txBox="1"/>
          <p:nvPr userDrawn="1"/>
        </p:nvSpPr>
        <p:spPr>
          <a:xfrm rot="16200000">
            <a:off x="-2375976" y="1408289"/>
            <a:ext cx="4446020" cy="246221"/>
          </a:xfrm>
          <a:prstGeom prst="rect">
            <a:avLst/>
          </a:prstGeom>
          <a:noFill/>
        </p:spPr>
        <p:txBody>
          <a:bodyPr wrap="square" rtlCol="0" anchor="ctr">
            <a:spAutoFit/>
          </a:bodyPr>
          <a:lstStyle/>
          <a:p>
            <a:r>
              <a:rPr lang="bs-Latn-BA" sz="1000" dirty="0" smtClean="0">
                <a:solidFill>
                  <a:schemeClr val="bg1">
                    <a:lumMod val="65000"/>
                  </a:schemeClr>
                </a:solidFill>
              </a:rPr>
              <a:t>Find</a:t>
            </a:r>
            <a:r>
              <a:rPr lang="bs-Latn-BA" sz="1000" baseline="0" dirty="0" smtClean="0">
                <a:solidFill>
                  <a:schemeClr val="bg1">
                    <a:lumMod val="65000"/>
                  </a:schemeClr>
                </a:solidFill>
              </a:rPr>
              <a:t> m</a:t>
            </a:r>
            <a:r>
              <a:rPr lang="bs-Latn-BA" sz="1000" dirty="0" smtClean="0">
                <a:solidFill>
                  <a:schemeClr val="bg1">
                    <a:lumMod val="65000"/>
                  </a:schemeClr>
                </a:solidFill>
              </a:rPr>
              <a:t>ore PowerPoint templates</a:t>
            </a:r>
            <a:r>
              <a:rPr lang="bs-Latn-BA" sz="1000" baseline="0" dirty="0" smtClean="0">
                <a:solidFill>
                  <a:schemeClr val="bg1">
                    <a:lumMod val="65000"/>
                  </a:schemeClr>
                </a:solidFill>
              </a:rPr>
              <a:t> on </a:t>
            </a:r>
            <a:r>
              <a:rPr lang="es-PE" sz="1000" b="1" baseline="0" dirty="0" smtClean="0">
                <a:solidFill>
                  <a:schemeClr val="bg1">
                    <a:lumMod val="65000"/>
                  </a:schemeClr>
                </a:solidFill>
                <a:hlinkClick r:id="rId19"/>
              </a:rPr>
              <a:t>plantillaspowerpoint.org</a:t>
            </a:r>
            <a:endParaRPr lang="en-US" sz="1000" dirty="0">
              <a:solidFill>
                <a:schemeClr val="bg1">
                  <a:lumMod val="65000"/>
                </a:schemeClr>
              </a:solidFill>
            </a:endParaRPr>
          </a:p>
        </p:txBody>
      </p:sp>
      <p:pic>
        <p:nvPicPr>
          <p:cNvPr id="9" name="Imagen 8"/>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rot="16200000">
            <a:off x="-794667" y="4204930"/>
            <a:ext cx="1245186" cy="344147"/>
          </a:xfrm>
          <a:prstGeom prst="rect">
            <a:avLst/>
          </a:prstGeom>
        </p:spPr>
      </p:pic>
    </p:spTree>
  </p:cSld>
  <p:clrMap bg1="lt1" tx1="dk1" bg2="dk2" tx2="lt2" accent1="accent1" accent2="accent2" accent3="accent3" accent4="accent4" accent5="accent5" accent6="accent6" hlink="hlink" folHlink="folHlink"/>
  <p:sldLayoutIdLst>
    <p:sldLayoutId id="2147483648" r:id="rId1"/>
    <p:sldLayoutId id="2147483668" r:id="rId2"/>
    <p:sldLayoutId id="2147483649" r:id="rId3"/>
    <p:sldLayoutId id="2147483650" r:id="rId4"/>
    <p:sldLayoutId id="2147483667"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 id="2147483662"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tx2"/>
        </a:solidFill>
        <a:effectLst/>
      </p:bgPr>
    </p:bg>
    <p:spTree>
      <p:nvGrpSpPr>
        <p:cNvPr id="1" name="Shape 1311"/>
        <p:cNvGrpSpPr/>
        <p:nvPr/>
      </p:nvGrpSpPr>
      <p:grpSpPr>
        <a:xfrm>
          <a:off x="0" y="0"/>
          <a:ext cx="0" cy="0"/>
          <a:chOff x="0" y="0"/>
          <a:chExt cx="0" cy="0"/>
        </a:xfrm>
      </p:grpSpPr>
      <p:sp>
        <p:nvSpPr>
          <p:cNvPr id="1312" name="Google Shape;1312;p18"/>
          <p:cNvSpPr txBox="1">
            <a:spLocks noGrp="1"/>
          </p:cNvSpPr>
          <p:nvPr>
            <p:ph type="title"/>
          </p:nvPr>
        </p:nvSpPr>
        <p:spPr>
          <a:xfrm>
            <a:off x="1068100" y="933450"/>
            <a:ext cx="7047300" cy="482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a:endParaRPr/>
          </a:p>
        </p:txBody>
      </p:sp>
      <p:sp>
        <p:nvSpPr>
          <p:cNvPr id="1313" name="Google Shape;1313;p18"/>
          <p:cNvSpPr txBox="1">
            <a:spLocks noGrp="1"/>
          </p:cNvSpPr>
          <p:nvPr>
            <p:ph type="body" idx="1"/>
          </p:nvPr>
        </p:nvSpPr>
        <p:spPr>
          <a:xfrm>
            <a:off x="1068100" y="1695450"/>
            <a:ext cx="7047300" cy="2502000"/>
          </a:xfrm>
          <a:prstGeom prst="rect">
            <a:avLst/>
          </a:prstGeom>
          <a:noFill/>
          <a:ln>
            <a:noFill/>
          </a:ln>
        </p:spPr>
        <p:txBody>
          <a:bodyPr spcFirstLastPara="1" wrap="square" lIns="91425" tIns="91425" rIns="91425" bIns="91425" anchor="t" anchorCtr="0">
            <a:noAutofit/>
          </a:bodyPr>
          <a:lstStyle>
            <a:lvl1pPr marL="457200" lvl="0" indent="-304800" rtl="0">
              <a:lnSpc>
                <a:spcPct val="115000"/>
              </a:lnSpc>
              <a:spcBef>
                <a:spcPts val="0"/>
              </a:spcBef>
              <a:spcAft>
                <a:spcPts val="0"/>
              </a:spcAft>
              <a:buClr>
                <a:srgbClr val="435D74"/>
              </a:buClr>
              <a:buSzPts val="1200"/>
              <a:buFont typeface="Proxima Nova"/>
              <a:buChar char="●"/>
              <a:defRPr sz="1200">
                <a:solidFill>
                  <a:srgbClr val="435D74"/>
                </a:solidFill>
                <a:latin typeface="Proxima Nova"/>
                <a:ea typeface="Proxima Nova"/>
                <a:cs typeface="Proxima Nova"/>
                <a:sym typeface="Proxima Nova"/>
              </a:defRPr>
            </a:lvl1pPr>
            <a:lvl2pPr marL="914400" lvl="1" indent="-304800" rtl="0">
              <a:lnSpc>
                <a:spcPct val="115000"/>
              </a:lnSpc>
              <a:spcBef>
                <a:spcPts val="0"/>
              </a:spcBef>
              <a:spcAft>
                <a:spcPts val="0"/>
              </a:spcAft>
              <a:buClr>
                <a:srgbClr val="435D74"/>
              </a:buClr>
              <a:buSzPts val="1200"/>
              <a:buFont typeface="Proxima Nova"/>
              <a:buChar char="○"/>
              <a:defRPr sz="1200">
                <a:solidFill>
                  <a:srgbClr val="435D74"/>
                </a:solidFill>
                <a:latin typeface="Proxima Nova"/>
                <a:ea typeface="Proxima Nova"/>
                <a:cs typeface="Proxima Nova"/>
                <a:sym typeface="Proxima Nova"/>
              </a:defRPr>
            </a:lvl2pPr>
            <a:lvl3pPr marL="1371600" lvl="2" indent="-304800" rtl="0">
              <a:lnSpc>
                <a:spcPct val="115000"/>
              </a:lnSpc>
              <a:spcBef>
                <a:spcPts val="0"/>
              </a:spcBef>
              <a:spcAft>
                <a:spcPts val="0"/>
              </a:spcAft>
              <a:buClr>
                <a:srgbClr val="435D74"/>
              </a:buClr>
              <a:buSzPts val="1200"/>
              <a:buFont typeface="Proxima Nova"/>
              <a:buChar char="■"/>
              <a:defRPr sz="1200">
                <a:solidFill>
                  <a:srgbClr val="435D74"/>
                </a:solidFill>
                <a:latin typeface="Proxima Nova"/>
                <a:ea typeface="Proxima Nova"/>
                <a:cs typeface="Proxima Nova"/>
                <a:sym typeface="Proxima Nova"/>
              </a:defRPr>
            </a:lvl3pPr>
            <a:lvl4pPr marL="1828800" lvl="3" indent="-304800" rtl="0">
              <a:lnSpc>
                <a:spcPct val="115000"/>
              </a:lnSpc>
              <a:spcBef>
                <a:spcPts val="0"/>
              </a:spcBef>
              <a:spcAft>
                <a:spcPts val="0"/>
              </a:spcAft>
              <a:buClr>
                <a:srgbClr val="435D74"/>
              </a:buClr>
              <a:buSzPts val="1200"/>
              <a:buFont typeface="Proxima Nova"/>
              <a:buChar char="●"/>
              <a:defRPr sz="1200">
                <a:solidFill>
                  <a:srgbClr val="435D74"/>
                </a:solidFill>
                <a:latin typeface="Proxima Nova"/>
                <a:ea typeface="Proxima Nova"/>
                <a:cs typeface="Proxima Nova"/>
                <a:sym typeface="Proxima Nova"/>
              </a:defRPr>
            </a:lvl4pPr>
            <a:lvl5pPr marL="2286000" lvl="4" indent="-304800" rtl="0">
              <a:lnSpc>
                <a:spcPct val="115000"/>
              </a:lnSpc>
              <a:spcBef>
                <a:spcPts val="0"/>
              </a:spcBef>
              <a:spcAft>
                <a:spcPts val="0"/>
              </a:spcAft>
              <a:buClr>
                <a:srgbClr val="435D74"/>
              </a:buClr>
              <a:buSzPts val="1200"/>
              <a:buFont typeface="Proxima Nova"/>
              <a:buChar char="○"/>
              <a:defRPr sz="1200">
                <a:solidFill>
                  <a:srgbClr val="435D74"/>
                </a:solidFill>
                <a:latin typeface="Proxima Nova"/>
                <a:ea typeface="Proxima Nova"/>
                <a:cs typeface="Proxima Nova"/>
                <a:sym typeface="Proxima Nova"/>
              </a:defRPr>
            </a:lvl5pPr>
            <a:lvl6pPr marL="2743200" lvl="5" indent="-304800" rtl="0">
              <a:lnSpc>
                <a:spcPct val="115000"/>
              </a:lnSpc>
              <a:spcBef>
                <a:spcPts val="0"/>
              </a:spcBef>
              <a:spcAft>
                <a:spcPts val="0"/>
              </a:spcAft>
              <a:buClr>
                <a:srgbClr val="435D74"/>
              </a:buClr>
              <a:buSzPts val="1200"/>
              <a:buFont typeface="Proxima Nova"/>
              <a:buChar char="■"/>
              <a:defRPr sz="1200">
                <a:solidFill>
                  <a:srgbClr val="435D74"/>
                </a:solidFill>
                <a:latin typeface="Proxima Nova"/>
                <a:ea typeface="Proxima Nova"/>
                <a:cs typeface="Proxima Nova"/>
                <a:sym typeface="Proxima Nova"/>
              </a:defRPr>
            </a:lvl6pPr>
            <a:lvl7pPr marL="3200400" lvl="6" indent="-304800" rtl="0">
              <a:lnSpc>
                <a:spcPct val="115000"/>
              </a:lnSpc>
              <a:spcBef>
                <a:spcPts val="0"/>
              </a:spcBef>
              <a:spcAft>
                <a:spcPts val="0"/>
              </a:spcAft>
              <a:buClr>
                <a:srgbClr val="435D74"/>
              </a:buClr>
              <a:buSzPts val="1200"/>
              <a:buFont typeface="Proxima Nova"/>
              <a:buChar char="●"/>
              <a:defRPr sz="1200">
                <a:solidFill>
                  <a:srgbClr val="435D74"/>
                </a:solidFill>
                <a:latin typeface="Proxima Nova"/>
                <a:ea typeface="Proxima Nova"/>
                <a:cs typeface="Proxima Nova"/>
                <a:sym typeface="Proxima Nova"/>
              </a:defRPr>
            </a:lvl7pPr>
            <a:lvl8pPr marL="3657600" lvl="7" indent="-304800" rtl="0">
              <a:lnSpc>
                <a:spcPct val="115000"/>
              </a:lnSpc>
              <a:spcBef>
                <a:spcPts val="0"/>
              </a:spcBef>
              <a:spcAft>
                <a:spcPts val="0"/>
              </a:spcAft>
              <a:buClr>
                <a:srgbClr val="435D74"/>
              </a:buClr>
              <a:buSzPts val="1200"/>
              <a:buFont typeface="Proxima Nova"/>
              <a:buChar char="○"/>
              <a:defRPr sz="1200">
                <a:solidFill>
                  <a:srgbClr val="435D74"/>
                </a:solidFill>
                <a:latin typeface="Proxima Nova"/>
                <a:ea typeface="Proxima Nova"/>
                <a:cs typeface="Proxima Nova"/>
                <a:sym typeface="Proxima Nova"/>
              </a:defRPr>
            </a:lvl8pPr>
            <a:lvl9pPr marL="4114800" lvl="8" indent="-304800" rtl="0">
              <a:lnSpc>
                <a:spcPct val="115000"/>
              </a:lnSpc>
              <a:spcBef>
                <a:spcPts val="0"/>
              </a:spcBef>
              <a:spcAft>
                <a:spcPts val="0"/>
              </a:spcAft>
              <a:buClr>
                <a:srgbClr val="435D74"/>
              </a:buClr>
              <a:buSzPts val="1200"/>
              <a:buFont typeface="Proxima Nova"/>
              <a:buChar char="■"/>
              <a:defRPr sz="1200">
                <a:solidFill>
                  <a:srgbClr val="435D74"/>
                </a:solidFill>
                <a:latin typeface="Proxima Nova"/>
                <a:ea typeface="Proxima Nova"/>
                <a:cs typeface="Proxima Nova"/>
                <a:sym typeface="Proxima Nova"/>
              </a:defRPr>
            </a:lvl9pPr>
          </a:lstStyle>
          <a:p>
            <a:endParaRPr/>
          </a:p>
        </p:txBody>
      </p:sp>
      <p:sp>
        <p:nvSpPr>
          <p:cNvPr id="1314" name="Google Shape;1314;p18"/>
          <p:cNvSpPr txBox="1">
            <a:spLocks noGrp="1"/>
          </p:cNvSpPr>
          <p:nvPr>
            <p:ph type="sldNum" idx="12"/>
          </p:nvPr>
        </p:nvSpPr>
        <p:spPr>
          <a:xfrm>
            <a:off x="8548658" y="4663217"/>
            <a:ext cx="548700" cy="393600"/>
          </a:xfrm>
          <a:prstGeom prst="rect">
            <a:avLst/>
          </a:prstGeom>
          <a:noFill/>
          <a:ln>
            <a:noFill/>
          </a:ln>
        </p:spPr>
        <p:txBody>
          <a:bodyPr spcFirstLastPara="1" wrap="square" lIns="91425" tIns="91425" rIns="91425" bIns="91425" anchor="ctr" anchorCtr="0">
            <a:noAutofit/>
          </a:bodyPr>
          <a:lstStyle>
            <a:lvl1pPr lvl="0" rtl="0">
              <a:buNone/>
              <a:defRPr sz="1200">
                <a:latin typeface="Arvo"/>
                <a:ea typeface="Arvo"/>
                <a:cs typeface="Arvo"/>
                <a:sym typeface="Arvo"/>
              </a:defRPr>
            </a:lvl1pPr>
            <a:lvl2pPr lvl="1" rtl="0">
              <a:buNone/>
              <a:defRPr sz="1200">
                <a:latin typeface="Arvo"/>
                <a:ea typeface="Arvo"/>
                <a:cs typeface="Arvo"/>
                <a:sym typeface="Arvo"/>
              </a:defRPr>
            </a:lvl2pPr>
            <a:lvl3pPr lvl="2" rtl="0">
              <a:buNone/>
              <a:defRPr sz="1200">
                <a:latin typeface="Arvo"/>
                <a:ea typeface="Arvo"/>
                <a:cs typeface="Arvo"/>
                <a:sym typeface="Arvo"/>
              </a:defRPr>
            </a:lvl3pPr>
            <a:lvl4pPr lvl="3" rtl="0">
              <a:buNone/>
              <a:defRPr sz="1200">
                <a:latin typeface="Arvo"/>
                <a:ea typeface="Arvo"/>
                <a:cs typeface="Arvo"/>
                <a:sym typeface="Arvo"/>
              </a:defRPr>
            </a:lvl4pPr>
            <a:lvl5pPr lvl="4" rtl="0">
              <a:buNone/>
              <a:defRPr sz="1200">
                <a:latin typeface="Arvo"/>
                <a:ea typeface="Arvo"/>
                <a:cs typeface="Arvo"/>
                <a:sym typeface="Arvo"/>
              </a:defRPr>
            </a:lvl5pPr>
            <a:lvl6pPr lvl="5" rtl="0">
              <a:buNone/>
              <a:defRPr sz="1200">
                <a:latin typeface="Arvo"/>
                <a:ea typeface="Arvo"/>
                <a:cs typeface="Arvo"/>
                <a:sym typeface="Arvo"/>
              </a:defRPr>
            </a:lvl6pPr>
            <a:lvl7pPr lvl="6" rtl="0">
              <a:buNone/>
              <a:defRPr sz="1200">
                <a:latin typeface="Arvo"/>
                <a:ea typeface="Arvo"/>
                <a:cs typeface="Arvo"/>
                <a:sym typeface="Arvo"/>
              </a:defRPr>
            </a:lvl7pPr>
            <a:lvl8pPr lvl="7" rtl="0">
              <a:buNone/>
              <a:defRPr sz="1200">
                <a:latin typeface="Arvo"/>
                <a:ea typeface="Arvo"/>
                <a:cs typeface="Arvo"/>
                <a:sym typeface="Arvo"/>
              </a:defRPr>
            </a:lvl8pPr>
            <a:lvl9pPr lvl="8" rtl="0">
              <a:buNone/>
              <a:defRPr sz="1200">
                <a:latin typeface="Arvo"/>
                <a:ea typeface="Arvo"/>
                <a:cs typeface="Arvo"/>
                <a:sym typeface="Arvo"/>
              </a:defRPr>
            </a:lvl9pPr>
          </a:lstStyle>
          <a:p>
            <a:pPr marL="0" lvl="0" indent="0" algn="l" rtl="0">
              <a:spcBef>
                <a:spcPts val="0"/>
              </a:spcBef>
              <a:spcAft>
                <a:spcPts val="0"/>
              </a:spcAft>
              <a:buNone/>
            </a:pPr>
            <a:fld id="{00000000-1234-1234-1234-123412341234}" type="slidenum">
              <a:rPr lang="es"/>
              <a:t>‹Nº›</a:t>
            </a:fld>
            <a:endParaRPr/>
          </a:p>
        </p:txBody>
      </p:sp>
      <p:sp>
        <p:nvSpPr>
          <p:cNvPr id="7" name="TextBox 11"/>
          <p:cNvSpPr txBox="1"/>
          <p:nvPr userDrawn="1"/>
        </p:nvSpPr>
        <p:spPr>
          <a:xfrm rot="16200000">
            <a:off x="-2375976" y="1408289"/>
            <a:ext cx="4446020" cy="246221"/>
          </a:xfrm>
          <a:prstGeom prst="rect">
            <a:avLst/>
          </a:prstGeom>
          <a:noFill/>
        </p:spPr>
        <p:txBody>
          <a:bodyPr wrap="square" rtlCol="0" anchor="ctr">
            <a:spAutoFit/>
          </a:bodyPr>
          <a:lstStyle/>
          <a:p>
            <a:r>
              <a:rPr lang="bs-Latn-BA" sz="1000" dirty="0" smtClean="0">
                <a:solidFill>
                  <a:schemeClr val="bg1">
                    <a:lumMod val="65000"/>
                  </a:schemeClr>
                </a:solidFill>
              </a:rPr>
              <a:t>Find</a:t>
            </a:r>
            <a:r>
              <a:rPr lang="bs-Latn-BA" sz="1000" baseline="0" dirty="0" smtClean="0">
                <a:solidFill>
                  <a:schemeClr val="bg1">
                    <a:lumMod val="65000"/>
                  </a:schemeClr>
                </a:solidFill>
              </a:rPr>
              <a:t> m</a:t>
            </a:r>
            <a:r>
              <a:rPr lang="bs-Latn-BA" sz="1000" dirty="0" smtClean="0">
                <a:solidFill>
                  <a:schemeClr val="bg1">
                    <a:lumMod val="65000"/>
                  </a:schemeClr>
                </a:solidFill>
              </a:rPr>
              <a:t>ore PowerPoint templates</a:t>
            </a:r>
            <a:r>
              <a:rPr lang="bs-Latn-BA" sz="1000" baseline="0" dirty="0" smtClean="0">
                <a:solidFill>
                  <a:schemeClr val="bg1">
                    <a:lumMod val="65000"/>
                  </a:schemeClr>
                </a:solidFill>
              </a:rPr>
              <a:t> on </a:t>
            </a:r>
            <a:r>
              <a:rPr lang="es-PE" sz="1000" b="1" baseline="0" dirty="0" smtClean="0">
                <a:solidFill>
                  <a:schemeClr val="bg1">
                    <a:lumMod val="65000"/>
                  </a:schemeClr>
                </a:solidFill>
                <a:hlinkClick r:id="rId3"/>
              </a:rPr>
              <a:t>plantillaspowerpoint.org</a:t>
            </a:r>
            <a:endParaRPr lang="en-US" sz="1000" dirty="0">
              <a:solidFill>
                <a:schemeClr val="bg1">
                  <a:lumMod val="65000"/>
                </a:schemeClr>
              </a:solidFill>
            </a:endParaRPr>
          </a:p>
        </p:txBody>
      </p:sp>
      <p:pic>
        <p:nvPicPr>
          <p:cNvPr id="8" name="Imagen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16200000">
            <a:off x="-794667" y="4204930"/>
            <a:ext cx="1245186" cy="344147"/>
          </a:xfrm>
          <a:prstGeom prst="rect">
            <a:avLst/>
          </a:prstGeom>
        </p:spPr>
      </p:pic>
    </p:spTree>
  </p:cSld>
  <p:clrMap bg1="lt1" tx1="dk1" bg2="dk2" tx2="lt2" accent1="accent1" accent2="accent2" accent3="accent3" accent4="accent4" accent5="accent5" accent6="accent6" hlink="hlink" folHlink="folHlink"/>
  <p:sldLayoutIdLst>
    <p:sldLayoutId id="2147483664"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4.emf"/><Relationship Id="rId4" Type="http://schemas.openxmlformats.org/officeDocument/2006/relationships/image" Target="../media/image13.emf"/></Relationships>
</file>

<file path=ppt/slides/_rels/slide1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11.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hyperlink" Target="https://docs.google.com/spreadsheets/d/1zFIGASTjvClxYLYL-ZpFEZCxEjIeG4mTqhz0hS_sd98/copy" TargetMode="External"/><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22.emf"/></Relationships>
</file>

<file path=ppt/slides/_rels/slide1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26.emf"/></Relationships>
</file>

<file path=ppt/slides/_rels/slide2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6.xml"/><Relationship Id="rId1" Type="http://schemas.openxmlformats.org/officeDocument/2006/relationships/slideLayout" Target="../slideLayouts/slideLayout8.xml"/><Relationship Id="rId4" Type="http://schemas.openxmlformats.org/officeDocument/2006/relationships/image" Target="../media/image31.em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image" Target="../media/image37.emf"/><Relationship Id="rId7" Type="http://schemas.openxmlformats.org/officeDocument/2006/relationships/image" Target="../media/image41.emf"/><Relationship Id="rId2" Type="http://schemas.openxmlformats.org/officeDocument/2006/relationships/notesSlide" Target="../notesSlides/notesSlide34.xml"/><Relationship Id="rId1" Type="http://schemas.openxmlformats.org/officeDocument/2006/relationships/slideLayout" Target="../slideLayouts/slideLayout17.xml"/><Relationship Id="rId6" Type="http://schemas.openxmlformats.org/officeDocument/2006/relationships/image" Target="../media/image40.emf"/><Relationship Id="rId5" Type="http://schemas.openxmlformats.org/officeDocument/2006/relationships/image" Target="../media/image39.emf"/><Relationship Id="rId4" Type="http://schemas.openxmlformats.org/officeDocument/2006/relationships/image" Target="../media/image38.emf"/></Relationships>
</file>

<file path=ppt/slides/_rels/slide35.xml.rels><?xml version="1.0" encoding="UTF-8" standalone="yes"?>
<Relationships xmlns="http://schemas.openxmlformats.org/package/2006/relationships"><Relationship Id="rId3" Type="http://schemas.openxmlformats.org/officeDocument/2006/relationships/image" Target="../media/image42.emf"/><Relationship Id="rId7" Type="http://schemas.openxmlformats.org/officeDocument/2006/relationships/image" Target="../media/image3.emf"/><Relationship Id="rId2" Type="http://schemas.openxmlformats.org/officeDocument/2006/relationships/notesSlide" Target="../notesSlides/notesSlide35.xml"/><Relationship Id="rId1" Type="http://schemas.openxmlformats.org/officeDocument/2006/relationships/slideLayout" Target="../slideLayouts/slideLayout17.xml"/><Relationship Id="rId6" Type="http://schemas.openxmlformats.org/officeDocument/2006/relationships/image" Target="../media/image45.emf"/><Relationship Id="rId5" Type="http://schemas.openxmlformats.org/officeDocument/2006/relationships/image" Target="../media/image44.emf"/><Relationship Id="rId4" Type="http://schemas.openxmlformats.org/officeDocument/2006/relationships/image" Target="../media/image43.emf"/></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20"/>
        <p:cNvGrpSpPr/>
        <p:nvPr/>
      </p:nvGrpSpPr>
      <p:grpSpPr>
        <a:xfrm>
          <a:off x="0" y="0"/>
          <a:ext cx="0" cy="0"/>
          <a:chOff x="0" y="0"/>
          <a:chExt cx="0" cy="0"/>
        </a:xfrm>
      </p:grpSpPr>
      <p:sp>
        <p:nvSpPr>
          <p:cNvPr id="1321" name="Google Shape;1321;p20"/>
          <p:cNvSpPr txBox="1">
            <a:spLocks noGrp="1"/>
          </p:cNvSpPr>
          <p:nvPr>
            <p:ph type="subTitle" idx="1"/>
          </p:nvPr>
        </p:nvSpPr>
        <p:spPr>
          <a:xfrm>
            <a:off x="968197" y="3196634"/>
            <a:ext cx="2754000" cy="717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dirty="0">
                <a:solidFill>
                  <a:schemeClr val="tx1"/>
                </a:solidFill>
              </a:rPr>
              <a:t>Here is where your presentation begins</a:t>
            </a:r>
            <a:endParaRPr dirty="0">
              <a:solidFill>
                <a:schemeClr val="tx1"/>
              </a:solidFill>
            </a:endParaRPr>
          </a:p>
        </p:txBody>
      </p:sp>
      <p:sp>
        <p:nvSpPr>
          <p:cNvPr id="1322" name="Google Shape;1322;p20"/>
          <p:cNvSpPr txBox="1">
            <a:spLocks noGrp="1"/>
          </p:cNvSpPr>
          <p:nvPr>
            <p:ph type="ctrTitle"/>
          </p:nvPr>
        </p:nvSpPr>
        <p:spPr>
          <a:xfrm>
            <a:off x="680340" y="539847"/>
            <a:ext cx="4532888" cy="1782300"/>
          </a:xfrm>
          <a:prstGeom prst="rect">
            <a:avLst/>
          </a:prstGeom>
        </p:spPr>
        <p:txBody>
          <a:bodyPr spcFirstLastPara="1" wrap="square" lIns="91425" tIns="91425" rIns="91425" bIns="91425" anchor="b" anchorCtr="0">
            <a:noAutofit/>
          </a:bodyPr>
          <a:lstStyle/>
          <a:p>
            <a:pPr lvl="0"/>
            <a:r>
              <a:rPr lang="es-PE" sz="7200" dirty="0">
                <a:solidFill>
                  <a:srgbClr val="EC6792"/>
                </a:solidFill>
              </a:rPr>
              <a:t>GYNECOLOGY</a:t>
            </a:r>
            <a:endParaRPr sz="7200" dirty="0">
              <a:solidFill>
                <a:srgbClr val="EC6792"/>
              </a:solidFill>
            </a:endParaRPr>
          </a:p>
        </p:txBody>
      </p:sp>
      <p:grpSp>
        <p:nvGrpSpPr>
          <p:cNvPr id="1402" name="Grupo 1401"/>
          <p:cNvGrpSpPr/>
          <p:nvPr/>
        </p:nvGrpSpPr>
        <p:grpSpPr>
          <a:xfrm>
            <a:off x="5313846" y="0"/>
            <a:ext cx="3830154" cy="5140411"/>
            <a:chOff x="4443413" y="-4170363"/>
            <a:chExt cx="2719388" cy="3649663"/>
          </a:xfrm>
        </p:grpSpPr>
        <p:sp>
          <p:nvSpPr>
            <p:cNvPr id="5" name="Freeform 6"/>
            <p:cNvSpPr>
              <a:spLocks/>
            </p:cNvSpPr>
            <p:nvPr/>
          </p:nvSpPr>
          <p:spPr bwMode="auto">
            <a:xfrm>
              <a:off x="6248401" y="-4170363"/>
              <a:ext cx="914400" cy="1268412"/>
            </a:xfrm>
            <a:custGeom>
              <a:avLst/>
              <a:gdLst>
                <a:gd name="T0" fmla="*/ 17 w 1025"/>
                <a:gd name="T1" fmla="*/ 577 h 1423"/>
                <a:gd name="T2" fmla="*/ 113 w 1025"/>
                <a:gd name="T3" fmla="*/ 407 h 1423"/>
                <a:gd name="T4" fmla="*/ 291 w 1025"/>
                <a:gd name="T5" fmla="*/ 98 h 1423"/>
                <a:gd name="T6" fmla="*/ 345 w 1025"/>
                <a:gd name="T7" fmla="*/ 1 h 1423"/>
                <a:gd name="T8" fmla="*/ 1008 w 1025"/>
                <a:gd name="T9" fmla="*/ 0 h 1423"/>
                <a:gd name="T10" fmla="*/ 1025 w 1025"/>
                <a:gd name="T11" fmla="*/ 18 h 1423"/>
                <a:gd name="T12" fmla="*/ 1024 w 1025"/>
                <a:gd name="T13" fmla="*/ 1416 h 1423"/>
                <a:gd name="T14" fmla="*/ 998 w 1025"/>
                <a:gd name="T15" fmla="*/ 1423 h 1423"/>
                <a:gd name="T16" fmla="*/ 515 w 1025"/>
                <a:gd name="T17" fmla="*/ 1423 h 1423"/>
                <a:gd name="T18" fmla="*/ 493 w 1025"/>
                <a:gd name="T19" fmla="*/ 1420 h 1423"/>
                <a:gd name="T20" fmla="*/ 453 w 1025"/>
                <a:gd name="T21" fmla="*/ 1405 h 1423"/>
                <a:gd name="T22" fmla="*/ 358 w 1025"/>
                <a:gd name="T23" fmla="*/ 1314 h 1423"/>
                <a:gd name="T24" fmla="*/ 254 w 1025"/>
                <a:gd name="T25" fmla="*/ 1133 h 1423"/>
                <a:gd name="T26" fmla="*/ 201 w 1025"/>
                <a:gd name="T27" fmla="*/ 1041 h 1423"/>
                <a:gd name="T28" fmla="*/ 190 w 1025"/>
                <a:gd name="T29" fmla="*/ 1030 h 1423"/>
                <a:gd name="T30" fmla="*/ 150 w 1025"/>
                <a:gd name="T31" fmla="*/ 960 h 1423"/>
                <a:gd name="T32" fmla="*/ 125 w 1025"/>
                <a:gd name="T33" fmla="*/ 921 h 1423"/>
                <a:gd name="T34" fmla="*/ 112 w 1025"/>
                <a:gd name="T35" fmla="*/ 890 h 1423"/>
                <a:gd name="T36" fmla="*/ 37 w 1025"/>
                <a:gd name="T37" fmla="*/ 760 h 1423"/>
                <a:gd name="T38" fmla="*/ 1 w 1025"/>
                <a:gd name="T39" fmla="*/ 656 h 1423"/>
                <a:gd name="T40" fmla="*/ 8 w 1025"/>
                <a:gd name="T41" fmla="*/ 603 h 1423"/>
                <a:gd name="T42" fmla="*/ 17 w 1025"/>
                <a:gd name="T43" fmla="*/ 577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25" h="1423">
                  <a:moveTo>
                    <a:pt x="17" y="577"/>
                  </a:moveTo>
                  <a:cubicBezTo>
                    <a:pt x="44" y="518"/>
                    <a:pt x="80" y="464"/>
                    <a:pt x="113" y="407"/>
                  </a:cubicBezTo>
                  <a:cubicBezTo>
                    <a:pt x="172" y="304"/>
                    <a:pt x="231" y="201"/>
                    <a:pt x="291" y="98"/>
                  </a:cubicBezTo>
                  <a:cubicBezTo>
                    <a:pt x="309" y="66"/>
                    <a:pt x="330" y="35"/>
                    <a:pt x="345" y="1"/>
                  </a:cubicBezTo>
                  <a:cubicBezTo>
                    <a:pt x="566" y="1"/>
                    <a:pt x="787" y="1"/>
                    <a:pt x="1008" y="0"/>
                  </a:cubicBezTo>
                  <a:cubicBezTo>
                    <a:pt x="1023" y="0"/>
                    <a:pt x="1025" y="5"/>
                    <a:pt x="1025" y="18"/>
                  </a:cubicBezTo>
                  <a:cubicBezTo>
                    <a:pt x="1024" y="484"/>
                    <a:pt x="1024" y="950"/>
                    <a:pt x="1024" y="1416"/>
                  </a:cubicBezTo>
                  <a:cubicBezTo>
                    <a:pt x="1017" y="1423"/>
                    <a:pt x="1007" y="1423"/>
                    <a:pt x="998" y="1423"/>
                  </a:cubicBezTo>
                  <a:cubicBezTo>
                    <a:pt x="837" y="1423"/>
                    <a:pt x="676" y="1423"/>
                    <a:pt x="515" y="1423"/>
                  </a:cubicBezTo>
                  <a:cubicBezTo>
                    <a:pt x="508" y="1423"/>
                    <a:pt x="500" y="1423"/>
                    <a:pt x="493" y="1420"/>
                  </a:cubicBezTo>
                  <a:cubicBezTo>
                    <a:pt x="481" y="1413"/>
                    <a:pt x="466" y="1412"/>
                    <a:pt x="453" y="1405"/>
                  </a:cubicBezTo>
                  <a:cubicBezTo>
                    <a:pt x="411" y="1385"/>
                    <a:pt x="381" y="1354"/>
                    <a:pt x="358" y="1314"/>
                  </a:cubicBezTo>
                  <a:cubicBezTo>
                    <a:pt x="323" y="1254"/>
                    <a:pt x="288" y="1194"/>
                    <a:pt x="254" y="1133"/>
                  </a:cubicBezTo>
                  <a:cubicBezTo>
                    <a:pt x="237" y="1102"/>
                    <a:pt x="217" y="1073"/>
                    <a:pt x="201" y="1041"/>
                  </a:cubicBezTo>
                  <a:cubicBezTo>
                    <a:pt x="199" y="1036"/>
                    <a:pt x="195" y="1032"/>
                    <a:pt x="190" y="1030"/>
                  </a:cubicBezTo>
                  <a:cubicBezTo>
                    <a:pt x="174" y="1009"/>
                    <a:pt x="166" y="982"/>
                    <a:pt x="150" y="960"/>
                  </a:cubicBezTo>
                  <a:cubicBezTo>
                    <a:pt x="140" y="948"/>
                    <a:pt x="127" y="937"/>
                    <a:pt x="125" y="921"/>
                  </a:cubicBezTo>
                  <a:cubicBezTo>
                    <a:pt x="125" y="908"/>
                    <a:pt x="118" y="899"/>
                    <a:pt x="112" y="890"/>
                  </a:cubicBezTo>
                  <a:cubicBezTo>
                    <a:pt x="88" y="846"/>
                    <a:pt x="61" y="804"/>
                    <a:pt x="37" y="760"/>
                  </a:cubicBezTo>
                  <a:cubicBezTo>
                    <a:pt x="18" y="728"/>
                    <a:pt x="3" y="694"/>
                    <a:pt x="1" y="656"/>
                  </a:cubicBezTo>
                  <a:cubicBezTo>
                    <a:pt x="0" y="637"/>
                    <a:pt x="1" y="620"/>
                    <a:pt x="8" y="603"/>
                  </a:cubicBezTo>
                  <a:cubicBezTo>
                    <a:pt x="12" y="595"/>
                    <a:pt x="13" y="585"/>
                    <a:pt x="17" y="577"/>
                  </a:cubicBezTo>
                  <a:close/>
                </a:path>
              </a:pathLst>
            </a:custGeom>
            <a:solidFill>
              <a:srgbClr val="EC67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 name="Freeform 7"/>
            <p:cNvSpPr>
              <a:spLocks/>
            </p:cNvSpPr>
            <p:nvPr/>
          </p:nvSpPr>
          <p:spPr bwMode="auto">
            <a:xfrm>
              <a:off x="6427788" y="-2725738"/>
              <a:ext cx="733425" cy="1419225"/>
            </a:xfrm>
            <a:custGeom>
              <a:avLst/>
              <a:gdLst>
                <a:gd name="T0" fmla="*/ 822 w 822"/>
                <a:gd name="T1" fmla="*/ 702 h 1591"/>
                <a:gd name="T2" fmla="*/ 720 w 822"/>
                <a:gd name="T3" fmla="*/ 826 h 1591"/>
                <a:gd name="T4" fmla="*/ 714 w 822"/>
                <a:gd name="T5" fmla="*/ 1201 h 1591"/>
                <a:gd name="T6" fmla="*/ 470 w 822"/>
                <a:gd name="T7" fmla="*/ 1180 h 1591"/>
                <a:gd name="T8" fmla="*/ 483 w 822"/>
                <a:gd name="T9" fmla="*/ 900 h 1591"/>
                <a:gd name="T10" fmla="*/ 570 w 822"/>
                <a:gd name="T11" fmla="*/ 760 h 1591"/>
                <a:gd name="T12" fmla="*/ 604 w 822"/>
                <a:gd name="T13" fmla="*/ 717 h 1591"/>
                <a:gd name="T14" fmla="*/ 713 w 822"/>
                <a:gd name="T15" fmla="*/ 356 h 1591"/>
                <a:gd name="T16" fmla="*/ 573 w 822"/>
                <a:gd name="T17" fmla="*/ 232 h 1591"/>
                <a:gd name="T18" fmla="*/ 516 w 822"/>
                <a:gd name="T19" fmla="*/ 245 h 1591"/>
                <a:gd name="T20" fmla="*/ 573 w 822"/>
                <a:gd name="T21" fmla="*/ 268 h 1591"/>
                <a:gd name="T22" fmla="*/ 711 w 822"/>
                <a:gd name="T23" fmla="*/ 357 h 1591"/>
                <a:gd name="T24" fmla="*/ 635 w 822"/>
                <a:gd name="T25" fmla="*/ 686 h 1591"/>
                <a:gd name="T26" fmla="*/ 588 w 822"/>
                <a:gd name="T27" fmla="*/ 714 h 1591"/>
                <a:gd name="T28" fmla="*/ 376 w 822"/>
                <a:gd name="T29" fmla="*/ 715 h 1591"/>
                <a:gd name="T30" fmla="*/ 320 w 822"/>
                <a:gd name="T31" fmla="*/ 705 h 1591"/>
                <a:gd name="T32" fmla="*/ 217 w 822"/>
                <a:gd name="T33" fmla="*/ 400 h 1591"/>
                <a:gd name="T34" fmla="*/ 329 w 822"/>
                <a:gd name="T35" fmla="*/ 251 h 1591"/>
                <a:gd name="T36" fmla="*/ 400 w 822"/>
                <a:gd name="T37" fmla="*/ 275 h 1591"/>
                <a:gd name="T38" fmla="*/ 396 w 822"/>
                <a:gd name="T39" fmla="*/ 224 h 1591"/>
                <a:gd name="T40" fmla="*/ 326 w 822"/>
                <a:gd name="T41" fmla="*/ 251 h 1591"/>
                <a:gd name="T42" fmla="*/ 216 w 822"/>
                <a:gd name="T43" fmla="*/ 403 h 1591"/>
                <a:gd name="T44" fmla="*/ 327 w 822"/>
                <a:gd name="T45" fmla="*/ 714 h 1591"/>
                <a:gd name="T46" fmla="*/ 360 w 822"/>
                <a:gd name="T47" fmla="*/ 759 h 1591"/>
                <a:gd name="T48" fmla="*/ 432 w 822"/>
                <a:gd name="T49" fmla="*/ 862 h 1591"/>
                <a:gd name="T50" fmla="*/ 468 w 822"/>
                <a:gd name="T51" fmla="*/ 933 h 1591"/>
                <a:gd name="T52" fmla="*/ 474 w 822"/>
                <a:gd name="T53" fmla="*/ 1214 h 1591"/>
                <a:gd name="T54" fmla="*/ 716 w 822"/>
                <a:gd name="T55" fmla="*/ 1195 h 1591"/>
                <a:gd name="T56" fmla="*/ 721 w 822"/>
                <a:gd name="T57" fmla="*/ 835 h 1591"/>
                <a:gd name="T58" fmla="*/ 822 w 822"/>
                <a:gd name="T59" fmla="*/ 714 h 1591"/>
                <a:gd name="T60" fmla="*/ 806 w 822"/>
                <a:gd name="T61" fmla="*/ 1578 h 1591"/>
                <a:gd name="T62" fmla="*/ 277 w 822"/>
                <a:gd name="T63" fmla="*/ 1504 h 1591"/>
                <a:gd name="T64" fmla="*/ 162 w 822"/>
                <a:gd name="T65" fmla="*/ 1493 h 1591"/>
                <a:gd name="T66" fmla="*/ 30 w 822"/>
                <a:gd name="T67" fmla="*/ 1263 h 1591"/>
                <a:gd name="T68" fmla="*/ 12 w 822"/>
                <a:gd name="T69" fmla="*/ 1236 h 1591"/>
                <a:gd name="T70" fmla="*/ 211 w 822"/>
                <a:gd name="T71" fmla="*/ 891 h 1591"/>
                <a:gd name="T72" fmla="*/ 9 w 822"/>
                <a:gd name="T73" fmla="*/ 354 h 1591"/>
                <a:gd name="T74" fmla="*/ 28 w 822"/>
                <a:gd name="T75" fmla="*/ 318 h 1591"/>
                <a:gd name="T76" fmla="*/ 318 w 822"/>
                <a:gd name="T77" fmla="*/ 1 h 1591"/>
                <a:gd name="T78" fmla="*/ 822 w 822"/>
                <a:gd name="T79" fmla="*/ 6 h 1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22" h="1591">
                  <a:moveTo>
                    <a:pt x="822" y="6"/>
                  </a:moveTo>
                  <a:cubicBezTo>
                    <a:pt x="822" y="238"/>
                    <a:pt x="822" y="470"/>
                    <a:pt x="822" y="702"/>
                  </a:cubicBezTo>
                  <a:cubicBezTo>
                    <a:pt x="818" y="707"/>
                    <a:pt x="812" y="708"/>
                    <a:pt x="806" y="710"/>
                  </a:cubicBezTo>
                  <a:cubicBezTo>
                    <a:pt x="753" y="726"/>
                    <a:pt x="720" y="770"/>
                    <a:pt x="720" y="826"/>
                  </a:cubicBezTo>
                  <a:cubicBezTo>
                    <a:pt x="720" y="931"/>
                    <a:pt x="720" y="1037"/>
                    <a:pt x="720" y="1142"/>
                  </a:cubicBezTo>
                  <a:cubicBezTo>
                    <a:pt x="720" y="1162"/>
                    <a:pt x="718" y="1182"/>
                    <a:pt x="714" y="1201"/>
                  </a:cubicBezTo>
                  <a:cubicBezTo>
                    <a:pt x="702" y="1258"/>
                    <a:pt x="653" y="1311"/>
                    <a:pt x="579" y="1303"/>
                  </a:cubicBezTo>
                  <a:cubicBezTo>
                    <a:pt x="519" y="1298"/>
                    <a:pt x="471" y="1247"/>
                    <a:pt x="470" y="1180"/>
                  </a:cubicBezTo>
                  <a:cubicBezTo>
                    <a:pt x="467" y="1095"/>
                    <a:pt x="469" y="1010"/>
                    <a:pt x="469" y="924"/>
                  </a:cubicBezTo>
                  <a:cubicBezTo>
                    <a:pt x="469" y="914"/>
                    <a:pt x="472" y="905"/>
                    <a:pt x="483" y="900"/>
                  </a:cubicBezTo>
                  <a:cubicBezTo>
                    <a:pt x="499" y="892"/>
                    <a:pt x="505" y="877"/>
                    <a:pt x="504" y="860"/>
                  </a:cubicBezTo>
                  <a:cubicBezTo>
                    <a:pt x="503" y="811"/>
                    <a:pt x="529" y="781"/>
                    <a:pt x="570" y="760"/>
                  </a:cubicBezTo>
                  <a:cubicBezTo>
                    <a:pt x="584" y="753"/>
                    <a:pt x="600" y="749"/>
                    <a:pt x="597" y="728"/>
                  </a:cubicBezTo>
                  <a:cubicBezTo>
                    <a:pt x="596" y="724"/>
                    <a:pt x="601" y="720"/>
                    <a:pt x="604" y="717"/>
                  </a:cubicBezTo>
                  <a:cubicBezTo>
                    <a:pt x="671" y="661"/>
                    <a:pt x="698" y="584"/>
                    <a:pt x="713" y="501"/>
                  </a:cubicBezTo>
                  <a:cubicBezTo>
                    <a:pt x="722" y="452"/>
                    <a:pt x="724" y="404"/>
                    <a:pt x="713" y="356"/>
                  </a:cubicBezTo>
                  <a:cubicBezTo>
                    <a:pt x="700" y="299"/>
                    <a:pt x="667" y="261"/>
                    <a:pt x="607" y="250"/>
                  </a:cubicBezTo>
                  <a:cubicBezTo>
                    <a:pt x="594" y="248"/>
                    <a:pt x="582" y="243"/>
                    <a:pt x="573" y="232"/>
                  </a:cubicBezTo>
                  <a:cubicBezTo>
                    <a:pt x="562" y="218"/>
                    <a:pt x="546" y="223"/>
                    <a:pt x="532" y="226"/>
                  </a:cubicBezTo>
                  <a:cubicBezTo>
                    <a:pt x="524" y="227"/>
                    <a:pt x="518" y="235"/>
                    <a:pt x="516" y="245"/>
                  </a:cubicBezTo>
                  <a:cubicBezTo>
                    <a:pt x="515" y="258"/>
                    <a:pt x="519" y="269"/>
                    <a:pt x="531" y="275"/>
                  </a:cubicBezTo>
                  <a:cubicBezTo>
                    <a:pt x="542" y="280"/>
                    <a:pt x="569" y="277"/>
                    <a:pt x="573" y="268"/>
                  </a:cubicBezTo>
                  <a:cubicBezTo>
                    <a:pt x="583" y="248"/>
                    <a:pt x="599" y="250"/>
                    <a:pt x="616" y="254"/>
                  </a:cubicBezTo>
                  <a:cubicBezTo>
                    <a:pt x="671" y="266"/>
                    <a:pt x="699" y="305"/>
                    <a:pt x="711" y="357"/>
                  </a:cubicBezTo>
                  <a:cubicBezTo>
                    <a:pt x="725" y="417"/>
                    <a:pt x="719" y="476"/>
                    <a:pt x="705" y="535"/>
                  </a:cubicBezTo>
                  <a:cubicBezTo>
                    <a:pt x="692" y="590"/>
                    <a:pt x="671" y="642"/>
                    <a:pt x="635" y="686"/>
                  </a:cubicBezTo>
                  <a:cubicBezTo>
                    <a:pt x="627" y="695"/>
                    <a:pt x="619" y="704"/>
                    <a:pt x="609" y="711"/>
                  </a:cubicBezTo>
                  <a:cubicBezTo>
                    <a:pt x="603" y="715"/>
                    <a:pt x="595" y="719"/>
                    <a:pt x="588" y="714"/>
                  </a:cubicBezTo>
                  <a:cubicBezTo>
                    <a:pt x="577" y="706"/>
                    <a:pt x="568" y="711"/>
                    <a:pt x="557" y="715"/>
                  </a:cubicBezTo>
                  <a:cubicBezTo>
                    <a:pt x="497" y="739"/>
                    <a:pt x="436" y="739"/>
                    <a:pt x="376" y="715"/>
                  </a:cubicBezTo>
                  <a:cubicBezTo>
                    <a:pt x="365" y="711"/>
                    <a:pt x="357" y="707"/>
                    <a:pt x="346" y="714"/>
                  </a:cubicBezTo>
                  <a:cubicBezTo>
                    <a:pt x="335" y="721"/>
                    <a:pt x="327" y="712"/>
                    <a:pt x="320" y="705"/>
                  </a:cubicBezTo>
                  <a:cubicBezTo>
                    <a:pt x="275" y="666"/>
                    <a:pt x="251" y="614"/>
                    <a:pt x="235" y="558"/>
                  </a:cubicBezTo>
                  <a:cubicBezTo>
                    <a:pt x="219" y="507"/>
                    <a:pt x="214" y="454"/>
                    <a:pt x="217" y="400"/>
                  </a:cubicBezTo>
                  <a:cubicBezTo>
                    <a:pt x="219" y="371"/>
                    <a:pt x="224" y="342"/>
                    <a:pt x="238" y="316"/>
                  </a:cubicBezTo>
                  <a:cubicBezTo>
                    <a:pt x="257" y="278"/>
                    <a:pt x="287" y="258"/>
                    <a:pt x="329" y="251"/>
                  </a:cubicBezTo>
                  <a:cubicBezTo>
                    <a:pt x="341" y="249"/>
                    <a:pt x="350" y="252"/>
                    <a:pt x="356" y="262"/>
                  </a:cubicBezTo>
                  <a:cubicBezTo>
                    <a:pt x="367" y="280"/>
                    <a:pt x="384" y="279"/>
                    <a:pt x="400" y="275"/>
                  </a:cubicBezTo>
                  <a:cubicBezTo>
                    <a:pt x="417" y="272"/>
                    <a:pt x="417" y="257"/>
                    <a:pt x="417" y="243"/>
                  </a:cubicBezTo>
                  <a:cubicBezTo>
                    <a:pt x="416" y="230"/>
                    <a:pt x="409" y="225"/>
                    <a:pt x="396" y="224"/>
                  </a:cubicBezTo>
                  <a:cubicBezTo>
                    <a:pt x="380" y="223"/>
                    <a:pt x="366" y="224"/>
                    <a:pt x="355" y="238"/>
                  </a:cubicBezTo>
                  <a:cubicBezTo>
                    <a:pt x="348" y="247"/>
                    <a:pt x="337" y="250"/>
                    <a:pt x="326" y="251"/>
                  </a:cubicBezTo>
                  <a:cubicBezTo>
                    <a:pt x="278" y="257"/>
                    <a:pt x="248" y="286"/>
                    <a:pt x="231" y="329"/>
                  </a:cubicBezTo>
                  <a:cubicBezTo>
                    <a:pt x="221" y="353"/>
                    <a:pt x="217" y="377"/>
                    <a:pt x="216" y="403"/>
                  </a:cubicBezTo>
                  <a:cubicBezTo>
                    <a:pt x="214" y="463"/>
                    <a:pt x="220" y="523"/>
                    <a:pt x="240" y="580"/>
                  </a:cubicBezTo>
                  <a:cubicBezTo>
                    <a:pt x="259" y="631"/>
                    <a:pt x="284" y="678"/>
                    <a:pt x="327" y="714"/>
                  </a:cubicBezTo>
                  <a:cubicBezTo>
                    <a:pt x="332" y="718"/>
                    <a:pt x="338" y="724"/>
                    <a:pt x="337" y="730"/>
                  </a:cubicBezTo>
                  <a:cubicBezTo>
                    <a:pt x="336" y="748"/>
                    <a:pt x="348" y="753"/>
                    <a:pt x="360" y="759"/>
                  </a:cubicBezTo>
                  <a:cubicBezTo>
                    <a:pt x="375" y="766"/>
                    <a:pt x="388" y="774"/>
                    <a:pt x="400" y="786"/>
                  </a:cubicBezTo>
                  <a:cubicBezTo>
                    <a:pt x="421" y="807"/>
                    <a:pt x="434" y="831"/>
                    <a:pt x="432" y="862"/>
                  </a:cubicBezTo>
                  <a:cubicBezTo>
                    <a:pt x="431" y="880"/>
                    <a:pt x="436" y="893"/>
                    <a:pt x="453" y="901"/>
                  </a:cubicBezTo>
                  <a:cubicBezTo>
                    <a:pt x="468" y="907"/>
                    <a:pt x="468" y="920"/>
                    <a:pt x="468" y="933"/>
                  </a:cubicBezTo>
                  <a:cubicBezTo>
                    <a:pt x="468" y="1011"/>
                    <a:pt x="468" y="1089"/>
                    <a:pt x="468" y="1167"/>
                  </a:cubicBezTo>
                  <a:cubicBezTo>
                    <a:pt x="468" y="1183"/>
                    <a:pt x="470" y="1199"/>
                    <a:pt x="474" y="1214"/>
                  </a:cubicBezTo>
                  <a:cubicBezTo>
                    <a:pt x="493" y="1284"/>
                    <a:pt x="570" y="1324"/>
                    <a:pt x="637" y="1298"/>
                  </a:cubicBezTo>
                  <a:cubicBezTo>
                    <a:pt x="682" y="1279"/>
                    <a:pt x="707" y="1242"/>
                    <a:pt x="716" y="1195"/>
                  </a:cubicBezTo>
                  <a:cubicBezTo>
                    <a:pt x="720" y="1176"/>
                    <a:pt x="721" y="1157"/>
                    <a:pt x="721" y="1137"/>
                  </a:cubicBezTo>
                  <a:cubicBezTo>
                    <a:pt x="721" y="1037"/>
                    <a:pt x="721" y="936"/>
                    <a:pt x="721" y="835"/>
                  </a:cubicBezTo>
                  <a:cubicBezTo>
                    <a:pt x="721" y="789"/>
                    <a:pt x="736" y="750"/>
                    <a:pt x="777" y="724"/>
                  </a:cubicBezTo>
                  <a:cubicBezTo>
                    <a:pt x="790" y="716"/>
                    <a:pt x="804" y="705"/>
                    <a:pt x="822" y="714"/>
                  </a:cubicBezTo>
                  <a:cubicBezTo>
                    <a:pt x="822" y="1006"/>
                    <a:pt x="822" y="1298"/>
                    <a:pt x="822" y="1590"/>
                  </a:cubicBezTo>
                  <a:cubicBezTo>
                    <a:pt x="813" y="1591"/>
                    <a:pt x="810" y="1584"/>
                    <a:pt x="806" y="1578"/>
                  </a:cubicBezTo>
                  <a:cubicBezTo>
                    <a:pt x="767" y="1528"/>
                    <a:pt x="717" y="1503"/>
                    <a:pt x="652" y="1504"/>
                  </a:cubicBezTo>
                  <a:cubicBezTo>
                    <a:pt x="527" y="1505"/>
                    <a:pt x="402" y="1504"/>
                    <a:pt x="277" y="1504"/>
                  </a:cubicBezTo>
                  <a:cubicBezTo>
                    <a:pt x="243" y="1504"/>
                    <a:pt x="209" y="1504"/>
                    <a:pt x="177" y="1516"/>
                  </a:cubicBezTo>
                  <a:cubicBezTo>
                    <a:pt x="163" y="1514"/>
                    <a:pt x="167" y="1501"/>
                    <a:pt x="162" y="1493"/>
                  </a:cubicBezTo>
                  <a:cubicBezTo>
                    <a:pt x="137" y="1450"/>
                    <a:pt x="110" y="1406"/>
                    <a:pt x="86" y="1362"/>
                  </a:cubicBezTo>
                  <a:cubicBezTo>
                    <a:pt x="68" y="1328"/>
                    <a:pt x="47" y="1296"/>
                    <a:pt x="30" y="1263"/>
                  </a:cubicBezTo>
                  <a:cubicBezTo>
                    <a:pt x="25" y="1254"/>
                    <a:pt x="17" y="1252"/>
                    <a:pt x="9" y="1249"/>
                  </a:cubicBezTo>
                  <a:cubicBezTo>
                    <a:pt x="7" y="1244"/>
                    <a:pt x="9" y="1240"/>
                    <a:pt x="12" y="1236"/>
                  </a:cubicBezTo>
                  <a:cubicBezTo>
                    <a:pt x="45" y="1178"/>
                    <a:pt x="79" y="1120"/>
                    <a:pt x="113" y="1062"/>
                  </a:cubicBezTo>
                  <a:cubicBezTo>
                    <a:pt x="146" y="1005"/>
                    <a:pt x="180" y="949"/>
                    <a:pt x="211" y="891"/>
                  </a:cubicBezTo>
                  <a:cubicBezTo>
                    <a:pt x="247" y="824"/>
                    <a:pt x="245" y="759"/>
                    <a:pt x="205" y="692"/>
                  </a:cubicBezTo>
                  <a:cubicBezTo>
                    <a:pt x="139" y="580"/>
                    <a:pt x="75" y="466"/>
                    <a:pt x="9" y="354"/>
                  </a:cubicBezTo>
                  <a:cubicBezTo>
                    <a:pt x="6" y="349"/>
                    <a:pt x="0" y="343"/>
                    <a:pt x="9" y="337"/>
                  </a:cubicBezTo>
                  <a:cubicBezTo>
                    <a:pt x="19" y="335"/>
                    <a:pt x="24" y="327"/>
                    <a:pt x="28" y="318"/>
                  </a:cubicBezTo>
                  <a:cubicBezTo>
                    <a:pt x="70" y="243"/>
                    <a:pt x="114" y="168"/>
                    <a:pt x="158" y="93"/>
                  </a:cubicBezTo>
                  <a:cubicBezTo>
                    <a:pt x="193" y="34"/>
                    <a:pt x="247" y="1"/>
                    <a:pt x="318" y="1"/>
                  </a:cubicBezTo>
                  <a:cubicBezTo>
                    <a:pt x="478" y="1"/>
                    <a:pt x="638" y="1"/>
                    <a:pt x="798" y="1"/>
                  </a:cubicBezTo>
                  <a:cubicBezTo>
                    <a:pt x="806" y="1"/>
                    <a:pt x="815" y="0"/>
                    <a:pt x="822" y="6"/>
                  </a:cubicBezTo>
                  <a:close/>
                </a:path>
              </a:pathLst>
            </a:custGeom>
            <a:solidFill>
              <a:srgbClr val="F5B5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 name="Freeform 8"/>
            <p:cNvSpPr>
              <a:spLocks/>
            </p:cNvSpPr>
            <p:nvPr/>
          </p:nvSpPr>
          <p:spPr bwMode="auto">
            <a:xfrm>
              <a:off x="6178551" y="-1390650"/>
              <a:ext cx="984250" cy="869950"/>
            </a:xfrm>
            <a:custGeom>
              <a:avLst/>
              <a:gdLst>
                <a:gd name="T0" fmla="*/ 451 w 1103"/>
                <a:gd name="T1" fmla="*/ 17 h 977"/>
                <a:gd name="T2" fmla="*/ 539 w 1103"/>
                <a:gd name="T3" fmla="*/ 0 h 977"/>
                <a:gd name="T4" fmla="*/ 935 w 1103"/>
                <a:gd name="T5" fmla="*/ 1 h 977"/>
                <a:gd name="T6" fmla="*/ 1096 w 1103"/>
                <a:gd name="T7" fmla="*/ 88 h 977"/>
                <a:gd name="T8" fmla="*/ 1102 w 1103"/>
                <a:gd name="T9" fmla="*/ 93 h 977"/>
                <a:gd name="T10" fmla="*/ 1103 w 1103"/>
                <a:gd name="T11" fmla="*/ 961 h 977"/>
                <a:gd name="T12" fmla="*/ 1086 w 1103"/>
                <a:gd name="T13" fmla="*/ 977 h 977"/>
                <a:gd name="T14" fmla="*/ 359 w 1103"/>
                <a:gd name="T15" fmla="*/ 977 h 977"/>
                <a:gd name="T16" fmla="*/ 341 w 1103"/>
                <a:gd name="T17" fmla="*/ 955 h 977"/>
                <a:gd name="T18" fmla="*/ 298 w 1103"/>
                <a:gd name="T19" fmla="*/ 878 h 977"/>
                <a:gd name="T20" fmla="*/ 270 w 1103"/>
                <a:gd name="T21" fmla="*/ 857 h 977"/>
                <a:gd name="T22" fmla="*/ 282 w 1103"/>
                <a:gd name="T23" fmla="*/ 851 h 977"/>
                <a:gd name="T24" fmla="*/ 273 w 1103"/>
                <a:gd name="T25" fmla="*/ 847 h 977"/>
                <a:gd name="T26" fmla="*/ 249 w 1103"/>
                <a:gd name="T27" fmla="*/ 806 h 977"/>
                <a:gd name="T28" fmla="*/ 237 w 1103"/>
                <a:gd name="T29" fmla="*/ 785 h 977"/>
                <a:gd name="T30" fmla="*/ 236 w 1103"/>
                <a:gd name="T31" fmla="*/ 773 h 977"/>
                <a:gd name="T32" fmla="*/ 169 w 1103"/>
                <a:gd name="T33" fmla="*/ 662 h 977"/>
                <a:gd name="T34" fmla="*/ 155 w 1103"/>
                <a:gd name="T35" fmla="*/ 649 h 977"/>
                <a:gd name="T36" fmla="*/ 142 w 1103"/>
                <a:gd name="T37" fmla="*/ 600 h 977"/>
                <a:gd name="T38" fmla="*/ 135 w 1103"/>
                <a:gd name="T39" fmla="*/ 501 h 977"/>
                <a:gd name="T40" fmla="*/ 137 w 1103"/>
                <a:gd name="T41" fmla="*/ 484 h 977"/>
                <a:gd name="T42" fmla="*/ 147 w 1103"/>
                <a:gd name="T43" fmla="*/ 450 h 977"/>
                <a:gd name="T44" fmla="*/ 123 w 1103"/>
                <a:gd name="T45" fmla="*/ 447 h 977"/>
                <a:gd name="T46" fmla="*/ 25 w 1103"/>
                <a:gd name="T47" fmla="*/ 447 h 977"/>
                <a:gd name="T48" fmla="*/ 1 w 1103"/>
                <a:gd name="T49" fmla="*/ 423 h 977"/>
                <a:gd name="T50" fmla="*/ 1 w 1103"/>
                <a:gd name="T51" fmla="*/ 375 h 977"/>
                <a:gd name="T52" fmla="*/ 14 w 1103"/>
                <a:gd name="T53" fmla="*/ 356 h 977"/>
                <a:gd name="T54" fmla="*/ 16 w 1103"/>
                <a:gd name="T55" fmla="*/ 409 h 977"/>
                <a:gd name="T56" fmla="*/ 38 w 1103"/>
                <a:gd name="T57" fmla="*/ 431 h 977"/>
                <a:gd name="T58" fmla="*/ 141 w 1103"/>
                <a:gd name="T59" fmla="*/ 431 h 977"/>
                <a:gd name="T60" fmla="*/ 174 w 1103"/>
                <a:gd name="T61" fmla="*/ 407 h 977"/>
                <a:gd name="T62" fmla="*/ 186 w 1103"/>
                <a:gd name="T63" fmla="*/ 391 h 977"/>
                <a:gd name="T64" fmla="*/ 207 w 1103"/>
                <a:gd name="T65" fmla="*/ 362 h 977"/>
                <a:gd name="T66" fmla="*/ 363 w 1103"/>
                <a:gd name="T67" fmla="*/ 89 h 977"/>
                <a:gd name="T68" fmla="*/ 400 w 1103"/>
                <a:gd name="T69" fmla="*/ 47 h 977"/>
                <a:gd name="T70" fmla="*/ 451 w 1103"/>
                <a:gd name="T71" fmla="*/ 17 h 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03" h="977">
                  <a:moveTo>
                    <a:pt x="451" y="17"/>
                  </a:moveTo>
                  <a:cubicBezTo>
                    <a:pt x="479" y="4"/>
                    <a:pt x="508" y="0"/>
                    <a:pt x="539" y="0"/>
                  </a:cubicBezTo>
                  <a:cubicBezTo>
                    <a:pt x="671" y="1"/>
                    <a:pt x="803" y="1"/>
                    <a:pt x="935" y="1"/>
                  </a:cubicBezTo>
                  <a:cubicBezTo>
                    <a:pt x="1005" y="0"/>
                    <a:pt x="1059" y="29"/>
                    <a:pt x="1096" y="88"/>
                  </a:cubicBezTo>
                  <a:cubicBezTo>
                    <a:pt x="1097" y="90"/>
                    <a:pt x="1100" y="91"/>
                    <a:pt x="1102" y="93"/>
                  </a:cubicBezTo>
                  <a:cubicBezTo>
                    <a:pt x="1102" y="382"/>
                    <a:pt x="1102" y="672"/>
                    <a:pt x="1103" y="961"/>
                  </a:cubicBezTo>
                  <a:cubicBezTo>
                    <a:pt x="1103" y="975"/>
                    <a:pt x="1100" y="977"/>
                    <a:pt x="1086" y="977"/>
                  </a:cubicBezTo>
                  <a:cubicBezTo>
                    <a:pt x="844" y="977"/>
                    <a:pt x="601" y="977"/>
                    <a:pt x="359" y="977"/>
                  </a:cubicBezTo>
                  <a:cubicBezTo>
                    <a:pt x="351" y="971"/>
                    <a:pt x="345" y="964"/>
                    <a:pt x="341" y="955"/>
                  </a:cubicBezTo>
                  <a:cubicBezTo>
                    <a:pt x="327" y="929"/>
                    <a:pt x="310" y="905"/>
                    <a:pt x="298" y="878"/>
                  </a:cubicBezTo>
                  <a:cubicBezTo>
                    <a:pt x="292" y="865"/>
                    <a:pt x="280" y="863"/>
                    <a:pt x="270" y="857"/>
                  </a:cubicBezTo>
                  <a:cubicBezTo>
                    <a:pt x="270" y="846"/>
                    <a:pt x="278" y="853"/>
                    <a:pt x="282" y="851"/>
                  </a:cubicBezTo>
                  <a:cubicBezTo>
                    <a:pt x="280" y="850"/>
                    <a:pt x="275" y="852"/>
                    <a:pt x="273" y="847"/>
                  </a:cubicBezTo>
                  <a:cubicBezTo>
                    <a:pt x="272" y="830"/>
                    <a:pt x="262" y="817"/>
                    <a:pt x="249" y="806"/>
                  </a:cubicBezTo>
                  <a:cubicBezTo>
                    <a:pt x="253" y="795"/>
                    <a:pt x="237" y="794"/>
                    <a:pt x="237" y="785"/>
                  </a:cubicBezTo>
                  <a:cubicBezTo>
                    <a:pt x="238" y="781"/>
                    <a:pt x="238" y="777"/>
                    <a:pt x="236" y="773"/>
                  </a:cubicBezTo>
                  <a:cubicBezTo>
                    <a:pt x="215" y="735"/>
                    <a:pt x="194" y="697"/>
                    <a:pt x="169" y="662"/>
                  </a:cubicBezTo>
                  <a:cubicBezTo>
                    <a:pt x="171" y="651"/>
                    <a:pt x="158" y="656"/>
                    <a:pt x="155" y="649"/>
                  </a:cubicBezTo>
                  <a:cubicBezTo>
                    <a:pt x="153" y="632"/>
                    <a:pt x="147" y="616"/>
                    <a:pt x="142" y="600"/>
                  </a:cubicBezTo>
                  <a:cubicBezTo>
                    <a:pt x="130" y="568"/>
                    <a:pt x="132" y="535"/>
                    <a:pt x="135" y="501"/>
                  </a:cubicBezTo>
                  <a:cubicBezTo>
                    <a:pt x="136" y="496"/>
                    <a:pt x="136" y="490"/>
                    <a:pt x="137" y="484"/>
                  </a:cubicBezTo>
                  <a:cubicBezTo>
                    <a:pt x="143" y="474"/>
                    <a:pt x="152" y="464"/>
                    <a:pt x="147" y="450"/>
                  </a:cubicBezTo>
                  <a:cubicBezTo>
                    <a:pt x="140" y="444"/>
                    <a:pt x="131" y="447"/>
                    <a:pt x="123" y="447"/>
                  </a:cubicBezTo>
                  <a:cubicBezTo>
                    <a:pt x="90" y="446"/>
                    <a:pt x="58" y="447"/>
                    <a:pt x="25" y="447"/>
                  </a:cubicBezTo>
                  <a:cubicBezTo>
                    <a:pt x="9" y="447"/>
                    <a:pt x="1" y="439"/>
                    <a:pt x="1" y="423"/>
                  </a:cubicBezTo>
                  <a:cubicBezTo>
                    <a:pt x="1" y="407"/>
                    <a:pt x="0" y="391"/>
                    <a:pt x="1" y="375"/>
                  </a:cubicBezTo>
                  <a:cubicBezTo>
                    <a:pt x="2" y="367"/>
                    <a:pt x="3" y="357"/>
                    <a:pt x="14" y="356"/>
                  </a:cubicBezTo>
                  <a:cubicBezTo>
                    <a:pt x="21" y="374"/>
                    <a:pt x="16" y="391"/>
                    <a:pt x="16" y="409"/>
                  </a:cubicBezTo>
                  <a:cubicBezTo>
                    <a:pt x="16" y="425"/>
                    <a:pt x="21" y="432"/>
                    <a:pt x="38" y="431"/>
                  </a:cubicBezTo>
                  <a:cubicBezTo>
                    <a:pt x="72" y="431"/>
                    <a:pt x="107" y="431"/>
                    <a:pt x="141" y="431"/>
                  </a:cubicBezTo>
                  <a:cubicBezTo>
                    <a:pt x="159" y="432"/>
                    <a:pt x="170" y="425"/>
                    <a:pt x="174" y="407"/>
                  </a:cubicBezTo>
                  <a:cubicBezTo>
                    <a:pt x="177" y="401"/>
                    <a:pt x="183" y="397"/>
                    <a:pt x="186" y="391"/>
                  </a:cubicBezTo>
                  <a:cubicBezTo>
                    <a:pt x="195" y="383"/>
                    <a:pt x="201" y="373"/>
                    <a:pt x="207" y="362"/>
                  </a:cubicBezTo>
                  <a:cubicBezTo>
                    <a:pt x="257" y="270"/>
                    <a:pt x="311" y="180"/>
                    <a:pt x="363" y="89"/>
                  </a:cubicBezTo>
                  <a:cubicBezTo>
                    <a:pt x="372" y="72"/>
                    <a:pt x="387" y="61"/>
                    <a:pt x="400" y="47"/>
                  </a:cubicBezTo>
                  <a:cubicBezTo>
                    <a:pt x="414" y="33"/>
                    <a:pt x="428" y="17"/>
                    <a:pt x="451" y="17"/>
                  </a:cubicBezTo>
                  <a:close/>
                </a:path>
              </a:pathLst>
            </a:custGeom>
            <a:solidFill>
              <a:srgbClr val="EC67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 name="Freeform 9"/>
            <p:cNvSpPr>
              <a:spLocks/>
            </p:cNvSpPr>
            <p:nvPr/>
          </p:nvSpPr>
          <p:spPr bwMode="auto">
            <a:xfrm>
              <a:off x="5564188" y="-1500188"/>
              <a:ext cx="973138" cy="979487"/>
            </a:xfrm>
            <a:custGeom>
              <a:avLst/>
              <a:gdLst>
                <a:gd name="T0" fmla="*/ 1091 w 1091"/>
                <a:gd name="T1" fmla="*/ 172 h 1100"/>
                <a:gd name="T2" fmla="*/ 971 w 1091"/>
                <a:gd name="T3" fmla="*/ 363 h 1100"/>
                <a:gd name="T4" fmla="*/ 895 w 1091"/>
                <a:gd name="T5" fmla="*/ 495 h 1100"/>
                <a:gd name="T6" fmla="*/ 876 w 1091"/>
                <a:gd name="T7" fmla="*/ 516 h 1100"/>
                <a:gd name="T8" fmla="*/ 738 w 1091"/>
                <a:gd name="T9" fmla="*/ 465 h 1100"/>
                <a:gd name="T10" fmla="*/ 691 w 1091"/>
                <a:gd name="T11" fmla="*/ 492 h 1100"/>
                <a:gd name="T12" fmla="*/ 689 w 1091"/>
                <a:gd name="T13" fmla="*/ 542 h 1100"/>
                <a:gd name="T14" fmla="*/ 644 w 1091"/>
                <a:gd name="T15" fmla="*/ 565 h 1100"/>
                <a:gd name="T16" fmla="*/ 595 w 1091"/>
                <a:gd name="T17" fmla="*/ 528 h 1100"/>
                <a:gd name="T18" fmla="*/ 294 w 1091"/>
                <a:gd name="T19" fmla="*/ 293 h 1100"/>
                <a:gd name="T20" fmla="*/ 284 w 1091"/>
                <a:gd name="T21" fmla="*/ 286 h 1100"/>
                <a:gd name="T22" fmla="*/ 258 w 1091"/>
                <a:gd name="T23" fmla="*/ 285 h 1100"/>
                <a:gd name="T24" fmla="*/ 251 w 1091"/>
                <a:gd name="T25" fmla="*/ 310 h 1100"/>
                <a:gd name="T26" fmla="*/ 254 w 1091"/>
                <a:gd name="T27" fmla="*/ 339 h 1100"/>
                <a:gd name="T28" fmla="*/ 273 w 1091"/>
                <a:gd name="T29" fmla="*/ 371 h 1100"/>
                <a:gd name="T30" fmla="*/ 351 w 1091"/>
                <a:gd name="T31" fmla="*/ 432 h 1100"/>
                <a:gd name="T32" fmla="*/ 577 w 1091"/>
                <a:gd name="T33" fmla="*/ 608 h 1100"/>
                <a:gd name="T34" fmla="*/ 667 w 1091"/>
                <a:gd name="T35" fmla="*/ 677 h 1100"/>
                <a:gd name="T36" fmla="*/ 685 w 1091"/>
                <a:gd name="T37" fmla="*/ 712 h 1100"/>
                <a:gd name="T38" fmla="*/ 685 w 1091"/>
                <a:gd name="T39" fmla="*/ 744 h 1100"/>
                <a:gd name="T40" fmla="*/ 708 w 1091"/>
                <a:gd name="T41" fmla="*/ 795 h 1100"/>
                <a:gd name="T42" fmla="*/ 716 w 1091"/>
                <a:gd name="T43" fmla="*/ 810 h 1100"/>
                <a:gd name="T44" fmla="*/ 715 w 1091"/>
                <a:gd name="T45" fmla="*/ 862 h 1100"/>
                <a:gd name="T46" fmla="*/ 671 w 1091"/>
                <a:gd name="T47" fmla="*/ 883 h 1100"/>
                <a:gd name="T48" fmla="*/ 475 w 1091"/>
                <a:gd name="T49" fmla="*/ 938 h 1100"/>
                <a:gd name="T50" fmla="*/ 457 w 1091"/>
                <a:gd name="T51" fmla="*/ 945 h 1100"/>
                <a:gd name="T52" fmla="*/ 443 w 1091"/>
                <a:gd name="T53" fmla="*/ 962 h 1100"/>
                <a:gd name="T54" fmla="*/ 461 w 1091"/>
                <a:gd name="T55" fmla="*/ 974 h 1100"/>
                <a:gd name="T56" fmla="*/ 483 w 1091"/>
                <a:gd name="T57" fmla="*/ 975 h 1100"/>
                <a:gd name="T58" fmla="*/ 931 w 1091"/>
                <a:gd name="T59" fmla="*/ 975 h 1100"/>
                <a:gd name="T60" fmla="*/ 960 w 1091"/>
                <a:gd name="T61" fmla="*/ 980 h 1100"/>
                <a:gd name="T62" fmla="*/ 993 w 1091"/>
                <a:gd name="T63" fmla="*/ 1001 h 1100"/>
                <a:gd name="T64" fmla="*/ 1035 w 1091"/>
                <a:gd name="T65" fmla="*/ 1076 h 1100"/>
                <a:gd name="T66" fmla="*/ 1012 w 1091"/>
                <a:gd name="T67" fmla="*/ 1100 h 1100"/>
                <a:gd name="T68" fmla="*/ 328 w 1091"/>
                <a:gd name="T69" fmla="*/ 1100 h 1100"/>
                <a:gd name="T70" fmla="*/ 223 w 1091"/>
                <a:gd name="T71" fmla="*/ 932 h 1100"/>
                <a:gd name="T72" fmla="*/ 120 w 1091"/>
                <a:gd name="T73" fmla="*/ 757 h 1100"/>
                <a:gd name="T74" fmla="*/ 48 w 1091"/>
                <a:gd name="T75" fmla="*/ 616 h 1100"/>
                <a:gd name="T76" fmla="*/ 69 w 1091"/>
                <a:gd name="T77" fmla="*/ 484 h 1100"/>
                <a:gd name="T78" fmla="*/ 223 w 1091"/>
                <a:gd name="T79" fmla="*/ 218 h 1100"/>
                <a:gd name="T80" fmla="*/ 230 w 1091"/>
                <a:gd name="T81" fmla="*/ 203 h 1100"/>
                <a:gd name="T82" fmla="*/ 211 w 1091"/>
                <a:gd name="T83" fmla="*/ 200 h 1100"/>
                <a:gd name="T84" fmla="*/ 21 w 1091"/>
                <a:gd name="T85" fmla="*/ 200 h 1100"/>
                <a:gd name="T86" fmla="*/ 0 w 1091"/>
                <a:gd name="T87" fmla="*/ 196 h 1100"/>
                <a:gd name="T88" fmla="*/ 34 w 1091"/>
                <a:gd name="T89" fmla="*/ 190 h 1100"/>
                <a:gd name="T90" fmla="*/ 678 w 1091"/>
                <a:gd name="T91" fmla="*/ 190 h 1100"/>
                <a:gd name="T92" fmla="*/ 844 w 1091"/>
                <a:gd name="T93" fmla="*/ 97 h 1100"/>
                <a:gd name="T94" fmla="*/ 887 w 1091"/>
                <a:gd name="T95" fmla="*/ 21 h 1100"/>
                <a:gd name="T96" fmla="*/ 902 w 1091"/>
                <a:gd name="T97" fmla="*/ 0 h 1100"/>
                <a:gd name="T98" fmla="*/ 934 w 1091"/>
                <a:gd name="T99" fmla="*/ 11 h 1100"/>
                <a:gd name="T100" fmla="*/ 1040 w 1091"/>
                <a:gd name="T101" fmla="*/ 82 h 1100"/>
                <a:gd name="T102" fmla="*/ 1091 w 1091"/>
                <a:gd name="T103" fmla="*/ 172 h 1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91" h="1100">
                  <a:moveTo>
                    <a:pt x="1091" y="172"/>
                  </a:moveTo>
                  <a:cubicBezTo>
                    <a:pt x="1039" y="228"/>
                    <a:pt x="1010" y="299"/>
                    <a:pt x="971" y="363"/>
                  </a:cubicBezTo>
                  <a:cubicBezTo>
                    <a:pt x="944" y="406"/>
                    <a:pt x="921" y="451"/>
                    <a:pt x="895" y="495"/>
                  </a:cubicBezTo>
                  <a:cubicBezTo>
                    <a:pt x="891" y="503"/>
                    <a:pt x="888" y="515"/>
                    <a:pt x="876" y="516"/>
                  </a:cubicBezTo>
                  <a:cubicBezTo>
                    <a:pt x="833" y="490"/>
                    <a:pt x="784" y="482"/>
                    <a:pt x="738" y="465"/>
                  </a:cubicBezTo>
                  <a:cubicBezTo>
                    <a:pt x="716" y="457"/>
                    <a:pt x="696" y="469"/>
                    <a:pt x="691" y="492"/>
                  </a:cubicBezTo>
                  <a:cubicBezTo>
                    <a:pt x="688" y="508"/>
                    <a:pt x="689" y="525"/>
                    <a:pt x="689" y="542"/>
                  </a:cubicBezTo>
                  <a:cubicBezTo>
                    <a:pt x="688" y="568"/>
                    <a:pt x="667" y="580"/>
                    <a:pt x="644" y="565"/>
                  </a:cubicBezTo>
                  <a:cubicBezTo>
                    <a:pt x="627" y="554"/>
                    <a:pt x="611" y="540"/>
                    <a:pt x="595" y="528"/>
                  </a:cubicBezTo>
                  <a:cubicBezTo>
                    <a:pt x="495" y="449"/>
                    <a:pt x="394" y="372"/>
                    <a:pt x="294" y="293"/>
                  </a:cubicBezTo>
                  <a:cubicBezTo>
                    <a:pt x="291" y="291"/>
                    <a:pt x="287" y="289"/>
                    <a:pt x="284" y="286"/>
                  </a:cubicBezTo>
                  <a:cubicBezTo>
                    <a:pt x="276" y="280"/>
                    <a:pt x="266" y="279"/>
                    <a:pt x="258" y="285"/>
                  </a:cubicBezTo>
                  <a:cubicBezTo>
                    <a:pt x="250" y="291"/>
                    <a:pt x="248" y="301"/>
                    <a:pt x="251" y="310"/>
                  </a:cubicBezTo>
                  <a:cubicBezTo>
                    <a:pt x="254" y="320"/>
                    <a:pt x="255" y="329"/>
                    <a:pt x="254" y="339"/>
                  </a:cubicBezTo>
                  <a:cubicBezTo>
                    <a:pt x="253" y="354"/>
                    <a:pt x="263" y="362"/>
                    <a:pt x="273" y="371"/>
                  </a:cubicBezTo>
                  <a:cubicBezTo>
                    <a:pt x="298" y="392"/>
                    <a:pt x="325" y="412"/>
                    <a:pt x="351" y="432"/>
                  </a:cubicBezTo>
                  <a:cubicBezTo>
                    <a:pt x="427" y="490"/>
                    <a:pt x="502" y="549"/>
                    <a:pt x="577" y="608"/>
                  </a:cubicBezTo>
                  <a:cubicBezTo>
                    <a:pt x="607" y="631"/>
                    <a:pt x="636" y="655"/>
                    <a:pt x="667" y="677"/>
                  </a:cubicBezTo>
                  <a:cubicBezTo>
                    <a:pt x="680" y="686"/>
                    <a:pt x="686" y="697"/>
                    <a:pt x="685" y="712"/>
                  </a:cubicBezTo>
                  <a:cubicBezTo>
                    <a:pt x="685" y="723"/>
                    <a:pt x="686" y="734"/>
                    <a:pt x="685" y="744"/>
                  </a:cubicBezTo>
                  <a:cubicBezTo>
                    <a:pt x="683" y="766"/>
                    <a:pt x="687" y="784"/>
                    <a:pt x="708" y="795"/>
                  </a:cubicBezTo>
                  <a:cubicBezTo>
                    <a:pt x="713" y="798"/>
                    <a:pt x="716" y="804"/>
                    <a:pt x="716" y="810"/>
                  </a:cubicBezTo>
                  <a:cubicBezTo>
                    <a:pt x="717" y="828"/>
                    <a:pt x="720" y="845"/>
                    <a:pt x="715" y="862"/>
                  </a:cubicBezTo>
                  <a:cubicBezTo>
                    <a:pt x="709" y="884"/>
                    <a:pt x="687" y="878"/>
                    <a:pt x="671" y="883"/>
                  </a:cubicBezTo>
                  <a:cubicBezTo>
                    <a:pt x="607" y="904"/>
                    <a:pt x="541" y="919"/>
                    <a:pt x="475" y="938"/>
                  </a:cubicBezTo>
                  <a:cubicBezTo>
                    <a:pt x="469" y="940"/>
                    <a:pt x="463" y="942"/>
                    <a:pt x="457" y="945"/>
                  </a:cubicBezTo>
                  <a:cubicBezTo>
                    <a:pt x="449" y="948"/>
                    <a:pt x="441" y="952"/>
                    <a:pt x="443" y="962"/>
                  </a:cubicBezTo>
                  <a:cubicBezTo>
                    <a:pt x="445" y="970"/>
                    <a:pt x="452" y="974"/>
                    <a:pt x="461" y="974"/>
                  </a:cubicBezTo>
                  <a:cubicBezTo>
                    <a:pt x="469" y="974"/>
                    <a:pt x="476" y="975"/>
                    <a:pt x="483" y="975"/>
                  </a:cubicBezTo>
                  <a:cubicBezTo>
                    <a:pt x="632" y="975"/>
                    <a:pt x="782" y="974"/>
                    <a:pt x="931" y="975"/>
                  </a:cubicBezTo>
                  <a:cubicBezTo>
                    <a:pt x="941" y="975"/>
                    <a:pt x="951" y="972"/>
                    <a:pt x="960" y="980"/>
                  </a:cubicBezTo>
                  <a:cubicBezTo>
                    <a:pt x="977" y="978"/>
                    <a:pt x="985" y="986"/>
                    <a:pt x="993" y="1001"/>
                  </a:cubicBezTo>
                  <a:cubicBezTo>
                    <a:pt x="1005" y="1027"/>
                    <a:pt x="1021" y="1051"/>
                    <a:pt x="1035" y="1076"/>
                  </a:cubicBezTo>
                  <a:cubicBezTo>
                    <a:pt x="1028" y="1085"/>
                    <a:pt x="1022" y="1095"/>
                    <a:pt x="1012" y="1100"/>
                  </a:cubicBezTo>
                  <a:cubicBezTo>
                    <a:pt x="784" y="1100"/>
                    <a:pt x="556" y="1100"/>
                    <a:pt x="328" y="1100"/>
                  </a:cubicBezTo>
                  <a:cubicBezTo>
                    <a:pt x="283" y="1050"/>
                    <a:pt x="257" y="989"/>
                    <a:pt x="223" y="932"/>
                  </a:cubicBezTo>
                  <a:cubicBezTo>
                    <a:pt x="189" y="873"/>
                    <a:pt x="152" y="816"/>
                    <a:pt x="120" y="757"/>
                  </a:cubicBezTo>
                  <a:cubicBezTo>
                    <a:pt x="95" y="710"/>
                    <a:pt x="61" y="669"/>
                    <a:pt x="48" y="616"/>
                  </a:cubicBezTo>
                  <a:cubicBezTo>
                    <a:pt x="38" y="570"/>
                    <a:pt x="44" y="526"/>
                    <a:pt x="69" y="484"/>
                  </a:cubicBezTo>
                  <a:cubicBezTo>
                    <a:pt x="121" y="396"/>
                    <a:pt x="172" y="307"/>
                    <a:pt x="223" y="218"/>
                  </a:cubicBezTo>
                  <a:cubicBezTo>
                    <a:pt x="225" y="213"/>
                    <a:pt x="227" y="208"/>
                    <a:pt x="230" y="203"/>
                  </a:cubicBezTo>
                  <a:cubicBezTo>
                    <a:pt x="224" y="197"/>
                    <a:pt x="217" y="200"/>
                    <a:pt x="211" y="200"/>
                  </a:cubicBezTo>
                  <a:cubicBezTo>
                    <a:pt x="147" y="200"/>
                    <a:pt x="84" y="200"/>
                    <a:pt x="21" y="200"/>
                  </a:cubicBezTo>
                  <a:cubicBezTo>
                    <a:pt x="14" y="200"/>
                    <a:pt x="6" y="202"/>
                    <a:pt x="0" y="196"/>
                  </a:cubicBezTo>
                  <a:cubicBezTo>
                    <a:pt x="10" y="187"/>
                    <a:pt x="23" y="190"/>
                    <a:pt x="34" y="190"/>
                  </a:cubicBezTo>
                  <a:cubicBezTo>
                    <a:pt x="249" y="190"/>
                    <a:pt x="463" y="190"/>
                    <a:pt x="678" y="190"/>
                  </a:cubicBezTo>
                  <a:cubicBezTo>
                    <a:pt x="751" y="191"/>
                    <a:pt x="805" y="157"/>
                    <a:pt x="844" y="97"/>
                  </a:cubicBezTo>
                  <a:cubicBezTo>
                    <a:pt x="860" y="73"/>
                    <a:pt x="874" y="47"/>
                    <a:pt x="887" y="21"/>
                  </a:cubicBezTo>
                  <a:cubicBezTo>
                    <a:pt x="891" y="13"/>
                    <a:pt x="894" y="5"/>
                    <a:pt x="902" y="0"/>
                  </a:cubicBezTo>
                  <a:cubicBezTo>
                    <a:pt x="912" y="5"/>
                    <a:pt x="922" y="9"/>
                    <a:pt x="934" y="11"/>
                  </a:cubicBezTo>
                  <a:cubicBezTo>
                    <a:pt x="980" y="19"/>
                    <a:pt x="1013" y="46"/>
                    <a:pt x="1040" y="82"/>
                  </a:cubicBezTo>
                  <a:cubicBezTo>
                    <a:pt x="1061" y="110"/>
                    <a:pt x="1077" y="141"/>
                    <a:pt x="1091" y="172"/>
                  </a:cubicBezTo>
                  <a:close/>
                </a:path>
              </a:pathLst>
            </a:custGeom>
            <a:solidFill>
              <a:srgbClr val="F5B5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 name="Freeform 10"/>
            <p:cNvSpPr>
              <a:spLocks/>
            </p:cNvSpPr>
            <p:nvPr/>
          </p:nvSpPr>
          <p:spPr bwMode="auto">
            <a:xfrm>
              <a:off x="5738813" y="-4170363"/>
              <a:ext cx="755650" cy="303212"/>
            </a:xfrm>
            <a:custGeom>
              <a:avLst/>
              <a:gdLst>
                <a:gd name="T0" fmla="*/ 848 w 848"/>
                <a:gd name="T1" fmla="*/ 0 h 340"/>
                <a:gd name="T2" fmla="*/ 767 w 848"/>
                <a:gd name="T3" fmla="*/ 143 h 340"/>
                <a:gd name="T4" fmla="*/ 691 w 848"/>
                <a:gd name="T5" fmla="*/ 271 h 340"/>
                <a:gd name="T6" fmla="*/ 551 w 848"/>
                <a:gd name="T7" fmla="*/ 339 h 340"/>
                <a:gd name="T8" fmla="*/ 299 w 848"/>
                <a:gd name="T9" fmla="*/ 339 h 340"/>
                <a:gd name="T10" fmla="*/ 148 w 848"/>
                <a:gd name="T11" fmla="*/ 260 h 340"/>
                <a:gd name="T12" fmla="*/ 103 w 848"/>
                <a:gd name="T13" fmla="*/ 185 h 340"/>
                <a:gd name="T14" fmla="*/ 7 w 848"/>
                <a:gd name="T15" fmla="*/ 20 h 340"/>
                <a:gd name="T16" fmla="*/ 0 w 848"/>
                <a:gd name="T17" fmla="*/ 0 h 340"/>
                <a:gd name="T18" fmla="*/ 848 w 848"/>
                <a:gd name="T1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8" h="340">
                  <a:moveTo>
                    <a:pt x="848" y="0"/>
                  </a:moveTo>
                  <a:cubicBezTo>
                    <a:pt x="824" y="49"/>
                    <a:pt x="794" y="95"/>
                    <a:pt x="767" y="143"/>
                  </a:cubicBezTo>
                  <a:cubicBezTo>
                    <a:pt x="742" y="186"/>
                    <a:pt x="721" y="231"/>
                    <a:pt x="691" y="271"/>
                  </a:cubicBezTo>
                  <a:cubicBezTo>
                    <a:pt x="655" y="316"/>
                    <a:pt x="607" y="338"/>
                    <a:pt x="551" y="339"/>
                  </a:cubicBezTo>
                  <a:cubicBezTo>
                    <a:pt x="467" y="340"/>
                    <a:pt x="383" y="340"/>
                    <a:pt x="299" y="339"/>
                  </a:cubicBezTo>
                  <a:cubicBezTo>
                    <a:pt x="236" y="338"/>
                    <a:pt x="183" y="315"/>
                    <a:pt x="148" y="260"/>
                  </a:cubicBezTo>
                  <a:cubicBezTo>
                    <a:pt x="132" y="235"/>
                    <a:pt x="117" y="210"/>
                    <a:pt x="103" y="185"/>
                  </a:cubicBezTo>
                  <a:cubicBezTo>
                    <a:pt x="71" y="130"/>
                    <a:pt x="39" y="75"/>
                    <a:pt x="7" y="20"/>
                  </a:cubicBezTo>
                  <a:cubicBezTo>
                    <a:pt x="3" y="14"/>
                    <a:pt x="2" y="7"/>
                    <a:pt x="0" y="0"/>
                  </a:cubicBezTo>
                  <a:cubicBezTo>
                    <a:pt x="282" y="0"/>
                    <a:pt x="565" y="0"/>
                    <a:pt x="848" y="0"/>
                  </a:cubicBezTo>
                  <a:close/>
                </a:path>
              </a:pathLst>
            </a:custGeom>
            <a:solidFill>
              <a:srgbClr val="F5B5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 name="Freeform 11"/>
            <p:cNvSpPr>
              <a:spLocks/>
            </p:cNvSpPr>
            <p:nvPr/>
          </p:nvSpPr>
          <p:spPr bwMode="auto">
            <a:xfrm>
              <a:off x="6610351" y="-2535238"/>
              <a:ext cx="550863" cy="1004887"/>
            </a:xfrm>
            <a:custGeom>
              <a:avLst/>
              <a:gdLst>
                <a:gd name="T0" fmla="*/ 618 w 618"/>
                <a:gd name="T1" fmla="*/ 501 h 1128"/>
                <a:gd name="T2" fmla="*/ 522 w 618"/>
                <a:gd name="T3" fmla="*/ 617 h 1128"/>
                <a:gd name="T4" fmla="*/ 522 w 618"/>
                <a:gd name="T5" fmla="*/ 941 h 1128"/>
                <a:gd name="T6" fmla="*/ 475 w 618"/>
                <a:gd name="T7" fmla="*/ 1064 h 1128"/>
                <a:gd name="T8" fmla="*/ 266 w 618"/>
                <a:gd name="T9" fmla="*/ 1009 h 1128"/>
                <a:gd name="T10" fmla="*/ 258 w 618"/>
                <a:gd name="T11" fmla="*/ 950 h 1128"/>
                <a:gd name="T12" fmla="*/ 258 w 618"/>
                <a:gd name="T13" fmla="*/ 718 h 1128"/>
                <a:gd name="T14" fmla="*/ 242 w 618"/>
                <a:gd name="T15" fmla="*/ 691 h 1128"/>
                <a:gd name="T16" fmla="*/ 222 w 618"/>
                <a:gd name="T17" fmla="*/ 659 h 1128"/>
                <a:gd name="T18" fmla="*/ 145 w 618"/>
                <a:gd name="T19" fmla="*/ 546 h 1128"/>
                <a:gd name="T20" fmla="*/ 130 w 618"/>
                <a:gd name="T21" fmla="*/ 521 h 1128"/>
                <a:gd name="T22" fmla="*/ 123 w 618"/>
                <a:gd name="T23" fmla="*/ 508 h 1128"/>
                <a:gd name="T24" fmla="*/ 11 w 618"/>
                <a:gd name="T25" fmla="*/ 281 h 1128"/>
                <a:gd name="T26" fmla="*/ 22 w 618"/>
                <a:gd name="T27" fmla="*/ 113 h 1128"/>
                <a:gd name="T28" fmla="*/ 122 w 618"/>
                <a:gd name="T29" fmla="*/ 33 h 1128"/>
                <a:gd name="T30" fmla="*/ 151 w 618"/>
                <a:gd name="T31" fmla="*/ 16 h 1128"/>
                <a:gd name="T32" fmla="*/ 203 w 618"/>
                <a:gd name="T33" fmla="*/ 6 h 1128"/>
                <a:gd name="T34" fmla="*/ 219 w 618"/>
                <a:gd name="T35" fmla="*/ 36 h 1128"/>
                <a:gd name="T36" fmla="*/ 199 w 618"/>
                <a:gd name="T37" fmla="*/ 69 h 1128"/>
                <a:gd name="T38" fmla="*/ 149 w 618"/>
                <a:gd name="T39" fmla="*/ 55 h 1128"/>
                <a:gd name="T40" fmla="*/ 124 w 618"/>
                <a:gd name="T41" fmla="*/ 44 h 1128"/>
                <a:gd name="T42" fmla="*/ 24 w 618"/>
                <a:gd name="T43" fmla="*/ 147 h 1128"/>
                <a:gd name="T44" fmla="*/ 90 w 618"/>
                <a:gd name="T45" fmla="*/ 457 h 1128"/>
                <a:gd name="T46" fmla="*/ 121 w 618"/>
                <a:gd name="T47" fmla="*/ 490 h 1128"/>
                <a:gd name="T48" fmla="*/ 145 w 618"/>
                <a:gd name="T49" fmla="*/ 492 h 1128"/>
                <a:gd name="T50" fmla="*/ 163 w 618"/>
                <a:gd name="T51" fmla="*/ 492 h 1128"/>
                <a:gd name="T52" fmla="*/ 362 w 618"/>
                <a:gd name="T53" fmla="*/ 492 h 1128"/>
                <a:gd name="T54" fmla="*/ 384 w 618"/>
                <a:gd name="T55" fmla="*/ 495 h 1128"/>
                <a:gd name="T56" fmla="*/ 402 w 618"/>
                <a:gd name="T57" fmla="*/ 493 h 1128"/>
                <a:gd name="T58" fmla="*/ 470 w 618"/>
                <a:gd name="T59" fmla="*/ 398 h 1128"/>
                <a:gd name="T60" fmla="*/ 502 w 618"/>
                <a:gd name="T61" fmla="*/ 145 h 1128"/>
                <a:gd name="T62" fmla="*/ 398 w 618"/>
                <a:gd name="T63" fmla="*/ 44 h 1128"/>
                <a:gd name="T64" fmla="*/ 377 w 618"/>
                <a:gd name="T65" fmla="*/ 55 h 1128"/>
                <a:gd name="T66" fmla="*/ 333 w 618"/>
                <a:gd name="T67" fmla="*/ 69 h 1128"/>
                <a:gd name="T68" fmla="*/ 307 w 618"/>
                <a:gd name="T69" fmla="*/ 48 h 1128"/>
                <a:gd name="T70" fmla="*/ 317 w 618"/>
                <a:gd name="T71" fmla="*/ 12 h 1128"/>
                <a:gd name="T72" fmla="*/ 375 w 618"/>
                <a:gd name="T73" fmla="*/ 16 h 1128"/>
                <a:gd name="T74" fmla="*/ 401 w 618"/>
                <a:gd name="T75" fmla="*/ 31 h 1128"/>
                <a:gd name="T76" fmla="*/ 518 w 618"/>
                <a:gd name="T77" fmla="*/ 159 h 1128"/>
                <a:gd name="T78" fmla="*/ 467 w 618"/>
                <a:gd name="T79" fmla="*/ 431 h 1128"/>
                <a:gd name="T80" fmla="*/ 406 w 618"/>
                <a:gd name="T81" fmla="*/ 507 h 1128"/>
                <a:gd name="T82" fmla="*/ 396 w 618"/>
                <a:gd name="T83" fmla="*/ 518 h 1128"/>
                <a:gd name="T84" fmla="*/ 375 w 618"/>
                <a:gd name="T85" fmla="*/ 548 h 1128"/>
                <a:gd name="T86" fmla="*/ 312 w 618"/>
                <a:gd name="T87" fmla="*/ 606 h 1128"/>
                <a:gd name="T88" fmla="*/ 306 w 618"/>
                <a:gd name="T89" fmla="*/ 643 h 1128"/>
                <a:gd name="T90" fmla="*/ 277 w 618"/>
                <a:gd name="T91" fmla="*/ 694 h 1128"/>
                <a:gd name="T92" fmla="*/ 270 w 618"/>
                <a:gd name="T93" fmla="*/ 709 h 1128"/>
                <a:gd name="T94" fmla="*/ 271 w 618"/>
                <a:gd name="T95" fmla="*/ 967 h 1128"/>
                <a:gd name="T96" fmla="*/ 435 w 618"/>
                <a:gd name="T97" fmla="*/ 1076 h 1128"/>
                <a:gd name="T98" fmla="*/ 506 w 618"/>
                <a:gd name="T99" fmla="*/ 981 h 1128"/>
                <a:gd name="T100" fmla="*/ 510 w 618"/>
                <a:gd name="T101" fmla="*/ 929 h 1128"/>
                <a:gd name="T102" fmla="*/ 510 w 618"/>
                <a:gd name="T103" fmla="*/ 616 h 1128"/>
                <a:gd name="T104" fmla="*/ 570 w 618"/>
                <a:gd name="T105" fmla="*/ 504 h 1128"/>
                <a:gd name="T106" fmla="*/ 618 w 618"/>
                <a:gd name="T107" fmla="*/ 489 h 1128"/>
                <a:gd name="T108" fmla="*/ 618 w 618"/>
                <a:gd name="T109" fmla="*/ 501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8" h="1128">
                  <a:moveTo>
                    <a:pt x="618" y="501"/>
                  </a:moveTo>
                  <a:cubicBezTo>
                    <a:pt x="563" y="506"/>
                    <a:pt x="523" y="554"/>
                    <a:pt x="522" y="617"/>
                  </a:cubicBezTo>
                  <a:cubicBezTo>
                    <a:pt x="522" y="725"/>
                    <a:pt x="523" y="833"/>
                    <a:pt x="522" y="941"/>
                  </a:cubicBezTo>
                  <a:cubicBezTo>
                    <a:pt x="521" y="987"/>
                    <a:pt x="510" y="1030"/>
                    <a:pt x="475" y="1064"/>
                  </a:cubicBezTo>
                  <a:cubicBezTo>
                    <a:pt x="409" y="1128"/>
                    <a:pt x="292" y="1097"/>
                    <a:pt x="266" y="1009"/>
                  </a:cubicBezTo>
                  <a:cubicBezTo>
                    <a:pt x="261" y="989"/>
                    <a:pt x="258" y="970"/>
                    <a:pt x="258" y="950"/>
                  </a:cubicBezTo>
                  <a:cubicBezTo>
                    <a:pt x="258" y="873"/>
                    <a:pt x="258" y="795"/>
                    <a:pt x="258" y="718"/>
                  </a:cubicBezTo>
                  <a:cubicBezTo>
                    <a:pt x="258" y="705"/>
                    <a:pt x="257" y="695"/>
                    <a:pt x="242" y="691"/>
                  </a:cubicBezTo>
                  <a:cubicBezTo>
                    <a:pt x="228" y="686"/>
                    <a:pt x="221" y="674"/>
                    <a:pt x="222" y="659"/>
                  </a:cubicBezTo>
                  <a:cubicBezTo>
                    <a:pt x="227" y="600"/>
                    <a:pt x="194" y="568"/>
                    <a:pt x="145" y="546"/>
                  </a:cubicBezTo>
                  <a:cubicBezTo>
                    <a:pt x="134" y="541"/>
                    <a:pt x="122" y="538"/>
                    <a:pt x="130" y="521"/>
                  </a:cubicBezTo>
                  <a:cubicBezTo>
                    <a:pt x="132" y="515"/>
                    <a:pt x="127" y="511"/>
                    <a:pt x="123" y="508"/>
                  </a:cubicBezTo>
                  <a:cubicBezTo>
                    <a:pt x="52" y="449"/>
                    <a:pt x="23" y="368"/>
                    <a:pt x="11" y="281"/>
                  </a:cubicBezTo>
                  <a:cubicBezTo>
                    <a:pt x="2" y="225"/>
                    <a:pt x="0" y="168"/>
                    <a:pt x="22" y="113"/>
                  </a:cubicBezTo>
                  <a:cubicBezTo>
                    <a:pt x="39" y="68"/>
                    <a:pt x="72" y="39"/>
                    <a:pt x="122" y="33"/>
                  </a:cubicBezTo>
                  <a:cubicBezTo>
                    <a:pt x="134" y="31"/>
                    <a:pt x="144" y="28"/>
                    <a:pt x="151" y="16"/>
                  </a:cubicBezTo>
                  <a:cubicBezTo>
                    <a:pt x="158" y="5"/>
                    <a:pt x="189" y="0"/>
                    <a:pt x="203" y="6"/>
                  </a:cubicBezTo>
                  <a:cubicBezTo>
                    <a:pt x="215" y="12"/>
                    <a:pt x="220" y="23"/>
                    <a:pt x="219" y="36"/>
                  </a:cubicBezTo>
                  <a:cubicBezTo>
                    <a:pt x="219" y="51"/>
                    <a:pt x="215" y="64"/>
                    <a:pt x="199" y="69"/>
                  </a:cubicBezTo>
                  <a:cubicBezTo>
                    <a:pt x="179" y="75"/>
                    <a:pt x="157" y="69"/>
                    <a:pt x="149" y="55"/>
                  </a:cubicBezTo>
                  <a:cubicBezTo>
                    <a:pt x="143" y="43"/>
                    <a:pt x="136" y="41"/>
                    <a:pt x="124" y="44"/>
                  </a:cubicBezTo>
                  <a:cubicBezTo>
                    <a:pt x="68" y="55"/>
                    <a:pt x="33" y="88"/>
                    <a:pt x="24" y="147"/>
                  </a:cubicBezTo>
                  <a:cubicBezTo>
                    <a:pt x="6" y="258"/>
                    <a:pt x="25" y="362"/>
                    <a:pt x="90" y="457"/>
                  </a:cubicBezTo>
                  <a:cubicBezTo>
                    <a:pt x="99" y="469"/>
                    <a:pt x="111" y="480"/>
                    <a:pt x="121" y="490"/>
                  </a:cubicBezTo>
                  <a:cubicBezTo>
                    <a:pt x="129" y="497"/>
                    <a:pt x="135" y="506"/>
                    <a:pt x="145" y="492"/>
                  </a:cubicBezTo>
                  <a:cubicBezTo>
                    <a:pt x="149" y="485"/>
                    <a:pt x="157" y="489"/>
                    <a:pt x="163" y="492"/>
                  </a:cubicBezTo>
                  <a:cubicBezTo>
                    <a:pt x="229" y="522"/>
                    <a:pt x="295" y="522"/>
                    <a:pt x="362" y="492"/>
                  </a:cubicBezTo>
                  <a:cubicBezTo>
                    <a:pt x="370" y="488"/>
                    <a:pt x="378" y="485"/>
                    <a:pt x="384" y="495"/>
                  </a:cubicBezTo>
                  <a:cubicBezTo>
                    <a:pt x="391" y="506"/>
                    <a:pt x="397" y="497"/>
                    <a:pt x="402" y="493"/>
                  </a:cubicBezTo>
                  <a:cubicBezTo>
                    <a:pt x="433" y="468"/>
                    <a:pt x="454" y="434"/>
                    <a:pt x="470" y="398"/>
                  </a:cubicBezTo>
                  <a:cubicBezTo>
                    <a:pt x="505" y="317"/>
                    <a:pt x="519" y="232"/>
                    <a:pt x="502" y="145"/>
                  </a:cubicBezTo>
                  <a:cubicBezTo>
                    <a:pt x="491" y="87"/>
                    <a:pt x="455" y="53"/>
                    <a:pt x="398" y="44"/>
                  </a:cubicBezTo>
                  <a:cubicBezTo>
                    <a:pt x="387" y="42"/>
                    <a:pt x="382" y="44"/>
                    <a:pt x="377" y="55"/>
                  </a:cubicBezTo>
                  <a:cubicBezTo>
                    <a:pt x="369" y="75"/>
                    <a:pt x="350" y="69"/>
                    <a:pt x="333" y="69"/>
                  </a:cubicBezTo>
                  <a:cubicBezTo>
                    <a:pt x="319" y="69"/>
                    <a:pt x="311" y="60"/>
                    <a:pt x="307" y="48"/>
                  </a:cubicBezTo>
                  <a:cubicBezTo>
                    <a:pt x="304" y="35"/>
                    <a:pt x="305" y="22"/>
                    <a:pt x="317" y="12"/>
                  </a:cubicBezTo>
                  <a:cubicBezTo>
                    <a:pt x="331" y="0"/>
                    <a:pt x="365" y="1"/>
                    <a:pt x="375" y="16"/>
                  </a:cubicBezTo>
                  <a:cubicBezTo>
                    <a:pt x="382" y="27"/>
                    <a:pt x="390" y="29"/>
                    <a:pt x="401" y="31"/>
                  </a:cubicBezTo>
                  <a:cubicBezTo>
                    <a:pt x="475" y="42"/>
                    <a:pt x="510" y="96"/>
                    <a:pt x="518" y="159"/>
                  </a:cubicBezTo>
                  <a:cubicBezTo>
                    <a:pt x="530" y="255"/>
                    <a:pt x="512" y="346"/>
                    <a:pt x="467" y="431"/>
                  </a:cubicBezTo>
                  <a:cubicBezTo>
                    <a:pt x="452" y="460"/>
                    <a:pt x="431" y="485"/>
                    <a:pt x="406" y="507"/>
                  </a:cubicBezTo>
                  <a:cubicBezTo>
                    <a:pt x="402" y="510"/>
                    <a:pt x="394" y="512"/>
                    <a:pt x="396" y="518"/>
                  </a:cubicBezTo>
                  <a:cubicBezTo>
                    <a:pt x="405" y="540"/>
                    <a:pt x="388" y="542"/>
                    <a:pt x="375" y="548"/>
                  </a:cubicBezTo>
                  <a:cubicBezTo>
                    <a:pt x="348" y="561"/>
                    <a:pt x="325" y="578"/>
                    <a:pt x="312" y="606"/>
                  </a:cubicBezTo>
                  <a:cubicBezTo>
                    <a:pt x="306" y="618"/>
                    <a:pt x="306" y="630"/>
                    <a:pt x="306" y="643"/>
                  </a:cubicBezTo>
                  <a:cubicBezTo>
                    <a:pt x="306" y="666"/>
                    <a:pt x="302" y="686"/>
                    <a:pt x="277" y="694"/>
                  </a:cubicBezTo>
                  <a:cubicBezTo>
                    <a:pt x="269" y="696"/>
                    <a:pt x="270" y="703"/>
                    <a:pt x="270" y="709"/>
                  </a:cubicBezTo>
                  <a:cubicBezTo>
                    <a:pt x="270" y="795"/>
                    <a:pt x="269" y="881"/>
                    <a:pt x="271" y="967"/>
                  </a:cubicBezTo>
                  <a:cubicBezTo>
                    <a:pt x="273" y="1055"/>
                    <a:pt x="356" y="1110"/>
                    <a:pt x="435" y="1076"/>
                  </a:cubicBezTo>
                  <a:cubicBezTo>
                    <a:pt x="476" y="1059"/>
                    <a:pt x="497" y="1024"/>
                    <a:pt x="506" y="981"/>
                  </a:cubicBezTo>
                  <a:cubicBezTo>
                    <a:pt x="509" y="964"/>
                    <a:pt x="510" y="947"/>
                    <a:pt x="510" y="929"/>
                  </a:cubicBezTo>
                  <a:cubicBezTo>
                    <a:pt x="510" y="825"/>
                    <a:pt x="509" y="720"/>
                    <a:pt x="510" y="616"/>
                  </a:cubicBezTo>
                  <a:cubicBezTo>
                    <a:pt x="510" y="569"/>
                    <a:pt x="529" y="531"/>
                    <a:pt x="570" y="504"/>
                  </a:cubicBezTo>
                  <a:cubicBezTo>
                    <a:pt x="584" y="495"/>
                    <a:pt x="601" y="489"/>
                    <a:pt x="618" y="489"/>
                  </a:cubicBezTo>
                  <a:cubicBezTo>
                    <a:pt x="618" y="493"/>
                    <a:pt x="618" y="497"/>
                    <a:pt x="618" y="501"/>
                  </a:cubicBezTo>
                  <a:close/>
                </a:path>
              </a:pathLst>
            </a:custGeom>
            <a:solidFill>
              <a:srgbClr val="E038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 name="Freeform 12"/>
            <p:cNvSpPr>
              <a:spLocks/>
            </p:cNvSpPr>
            <p:nvPr/>
          </p:nvSpPr>
          <p:spPr bwMode="auto">
            <a:xfrm>
              <a:off x="6465888" y="-541338"/>
              <a:ext cx="33338" cy="20637"/>
            </a:xfrm>
            <a:custGeom>
              <a:avLst/>
              <a:gdLst>
                <a:gd name="T0" fmla="*/ 0 w 36"/>
                <a:gd name="T1" fmla="*/ 24 h 24"/>
                <a:gd name="T2" fmla="*/ 23 w 36"/>
                <a:gd name="T3" fmla="*/ 0 h 24"/>
                <a:gd name="T4" fmla="*/ 36 w 36"/>
                <a:gd name="T5" fmla="*/ 24 h 24"/>
                <a:gd name="T6" fmla="*/ 0 w 36"/>
                <a:gd name="T7" fmla="*/ 24 h 24"/>
              </a:gdLst>
              <a:ahLst/>
              <a:cxnLst>
                <a:cxn ang="0">
                  <a:pos x="T0" y="T1"/>
                </a:cxn>
                <a:cxn ang="0">
                  <a:pos x="T2" y="T3"/>
                </a:cxn>
                <a:cxn ang="0">
                  <a:pos x="T4" y="T5"/>
                </a:cxn>
                <a:cxn ang="0">
                  <a:pos x="T6" y="T7"/>
                </a:cxn>
              </a:cxnLst>
              <a:rect l="0" t="0" r="r" b="b"/>
              <a:pathLst>
                <a:path w="36" h="24">
                  <a:moveTo>
                    <a:pt x="0" y="24"/>
                  </a:moveTo>
                  <a:cubicBezTo>
                    <a:pt x="7" y="16"/>
                    <a:pt x="10" y="3"/>
                    <a:pt x="23" y="0"/>
                  </a:cubicBezTo>
                  <a:cubicBezTo>
                    <a:pt x="24" y="10"/>
                    <a:pt x="35" y="14"/>
                    <a:pt x="36" y="24"/>
                  </a:cubicBezTo>
                  <a:cubicBezTo>
                    <a:pt x="24" y="24"/>
                    <a:pt x="12" y="24"/>
                    <a:pt x="0" y="24"/>
                  </a:cubicBezTo>
                  <a:close/>
                </a:path>
              </a:pathLst>
            </a:custGeom>
            <a:solidFill>
              <a:srgbClr val="FAF6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 name="Freeform 13"/>
            <p:cNvSpPr>
              <a:spLocks/>
            </p:cNvSpPr>
            <p:nvPr/>
          </p:nvSpPr>
          <p:spPr bwMode="auto">
            <a:xfrm>
              <a:off x="5091113" y="-2733675"/>
              <a:ext cx="1562100" cy="1408112"/>
            </a:xfrm>
            <a:custGeom>
              <a:avLst/>
              <a:gdLst>
                <a:gd name="T0" fmla="*/ 1478 w 1751"/>
                <a:gd name="T1" fmla="*/ 300 h 1581"/>
                <a:gd name="T2" fmla="*/ 1506 w 1751"/>
                <a:gd name="T3" fmla="*/ 348 h 1581"/>
                <a:gd name="T4" fmla="*/ 1543 w 1751"/>
                <a:gd name="T5" fmla="*/ 413 h 1581"/>
                <a:gd name="T6" fmla="*/ 1605 w 1751"/>
                <a:gd name="T7" fmla="*/ 519 h 1581"/>
                <a:gd name="T8" fmla="*/ 1716 w 1751"/>
                <a:gd name="T9" fmla="*/ 713 h 1581"/>
                <a:gd name="T10" fmla="*/ 1718 w 1751"/>
                <a:gd name="T11" fmla="*/ 897 h 1581"/>
                <a:gd name="T12" fmla="*/ 1637 w 1751"/>
                <a:gd name="T13" fmla="*/ 1037 h 1581"/>
                <a:gd name="T14" fmla="*/ 1553 w 1751"/>
                <a:gd name="T15" fmla="*/ 1185 h 1581"/>
                <a:gd name="T16" fmla="*/ 1509 w 1751"/>
                <a:gd name="T17" fmla="*/ 1260 h 1581"/>
                <a:gd name="T18" fmla="*/ 1498 w 1751"/>
                <a:gd name="T19" fmla="*/ 1288 h 1581"/>
                <a:gd name="T20" fmla="*/ 1453 w 1751"/>
                <a:gd name="T21" fmla="*/ 1367 h 1581"/>
                <a:gd name="T22" fmla="*/ 1438 w 1751"/>
                <a:gd name="T23" fmla="*/ 1384 h 1581"/>
                <a:gd name="T24" fmla="*/ 1395 w 1751"/>
                <a:gd name="T25" fmla="*/ 1459 h 1581"/>
                <a:gd name="T26" fmla="*/ 1254 w 1751"/>
                <a:gd name="T27" fmla="*/ 1577 h 1581"/>
                <a:gd name="T28" fmla="*/ 1207 w 1751"/>
                <a:gd name="T29" fmla="*/ 1580 h 1581"/>
                <a:gd name="T30" fmla="*/ 558 w 1751"/>
                <a:gd name="T31" fmla="*/ 1580 h 1581"/>
                <a:gd name="T32" fmla="*/ 530 w 1751"/>
                <a:gd name="T33" fmla="*/ 1580 h 1581"/>
                <a:gd name="T34" fmla="*/ 359 w 1751"/>
                <a:gd name="T35" fmla="*/ 1464 h 1581"/>
                <a:gd name="T36" fmla="*/ 329 w 1751"/>
                <a:gd name="T37" fmla="*/ 1413 h 1581"/>
                <a:gd name="T38" fmla="*/ 180 w 1751"/>
                <a:gd name="T39" fmla="*/ 1161 h 1581"/>
                <a:gd name="T40" fmla="*/ 165 w 1751"/>
                <a:gd name="T41" fmla="*/ 1140 h 1581"/>
                <a:gd name="T42" fmla="*/ 152 w 1751"/>
                <a:gd name="T43" fmla="*/ 1143 h 1581"/>
                <a:gd name="T44" fmla="*/ 137 w 1751"/>
                <a:gd name="T45" fmla="*/ 1148 h 1581"/>
                <a:gd name="T46" fmla="*/ 146 w 1751"/>
                <a:gd name="T47" fmla="*/ 1127 h 1581"/>
                <a:gd name="T48" fmla="*/ 144 w 1751"/>
                <a:gd name="T49" fmla="*/ 1109 h 1581"/>
                <a:gd name="T50" fmla="*/ 118 w 1751"/>
                <a:gd name="T51" fmla="*/ 1081 h 1581"/>
                <a:gd name="T52" fmla="*/ 114 w 1751"/>
                <a:gd name="T53" fmla="*/ 1050 h 1581"/>
                <a:gd name="T54" fmla="*/ 91 w 1751"/>
                <a:gd name="T55" fmla="*/ 1014 h 1581"/>
                <a:gd name="T56" fmla="*/ 83 w 1751"/>
                <a:gd name="T57" fmla="*/ 998 h 1581"/>
                <a:gd name="T58" fmla="*/ 66 w 1751"/>
                <a:gd name="T59" fmla="*/ 987 h 1581"/>
                <a:gd name="T60" fmla="*/ 39 w 1751"/>
                <a:gd name="T61" fmla="*/ 947 h 1581"/>
                <a:gd name="T62" fmla="*/ 38 w 1751"/>
                <a:gd name="T63" fmla="*/ 926 h 1581"/>
                <a:gd name="T64" fmla="*/ 31 w 1751"/>
                <a:gd name="T65" fmla="*/ 909 h 1581"/>
                <a:gd name="T66" fmla="*/ 12 w 1751"/>
                <a:gd name="T67" fmla="*/ 859 h 1581"/>
                <a:gd name="T68" fmla="*/ 14 w 1751"/>
                <a:gd name="T69" fmla="*/ 772 h 1581"/>
                <a:gd name="T70" fmla="*/ 41 w 1751"/>
                <a:gd name="T71" fmla="*/ 702 h 1581"/>
                <a:gd name="T72" fmla="*/ 363 w 1751"/>
                <a:gd name="T73" fmla="*/ 143 h 1581"/>
                <a:gd name="T74" fmla="*/ 502 w 1751"/>
                <a:gd name="T75" fmla="*/ 36 h 1581"/>
                <a:gd name="T76" fmla="*/ 585 w 1751"/>
                <a:gd name="T77" fmla="*/ 27 h 1581"/>
                <a:gd name="T78" fmla="*/ 628 w 1751"/>
                <a:gd name="T79" fmla="*/ 20 h 1581"/>
                <a:gd name="T80" fmla="*/ 652 w 1751"/>
                <a:gd name="T81" fmla="*/ 22 h 1581"/>
                <a:gd name="T82" fmla="*/ 679 w 1751"/>
                <a:gd name="T83" fmla="*/ 26 h 1581"/>
                <a:gd name="T84" fmla="*/ 889 w 1751"/>
                <a:gd name="T85" fmla="*/ 27 h 1581"/>
                <a:gd name="T86" fmla="*/ 927 w 1751"/>
                <a:gd name="T87" fmla="*/ 6 h 1581"/>
                <a:gd name="T88" fmla="*/ 937 w 1751"/>
                <a:gd name="T89" fmla="*/ 13 h 1581"/>
                <a:gd name="T90" fmla="*/ 945 w 1751"/>
                <a:gd name="T91" fmla="*/ 21 h 1581"/>
                <a:gd name="T92" fmla="*/ 974 w 1751"/>
                <a:gd name="T93" fmla="*/ 27 h 1581"/>
                <a:gd name="T94" fmla="*/ 1204 w 1751"/>
                <a:gd name="T95" fmla="*/ 27 h 1581"/>
                <a:gd name="T96" fmla="*/ 1385 w 1751"/>
                <a:gd name="T97" fmla="*/ 129 h 1581"/>
                <a:gd name="T98" fmla="*/ 1470 w 1751"/>
                <a:gd name="T99" fmla="*/ 274 h 1581"/>
                <a:gd name="T100" fmla="*/ 1478 w 1751"/>
                <a:gd name="T101" fmla="*/ 300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51" h="1581">
                  <a:moveTo>
                    <a:pt x="1478" y="300"/>
                  </a:moveTo>
                  <a:cubicBezTo>
                    <a:pt x="1487" y="316"/>
                    <a:pt x="1497" y="332"/>
                    <a:pt x="1506" y="348"/>
                  </a:cubicBezTo>
                  <a:cubicBezTo>
                    <a:pt x="1518" y="370"/>
                    <a:pt x="1530" y="392"/>
                    <a:pt x="1543" y="413"/>
                  </a:cubicBezTo>
                  <a:cubicBezTo>
                    <a:pt x="1563" y="449"/>
                    <a:pt x="1584" y="484"/>
                    <a:pt x="1605" y="519"/>
                  </a:cubicBezTo>
                  <a:cubicBezTo>
                    <a:pt x="1642" y="584"/>
                    <a:pt x="1679" y="648"/>
                    <a:pt x="1716" y="713"/>
                  </a:cubicBezTo>
                  <a:cubicBezTo>
                    <a:pt x="1751" y="774"/>
                    <a:pt x="1750" y="836"/>
                    <a:pt x="1718" y="897"/>
                  </a:cubicBezTo>
                  <a:cubicBezTo>
                    <a:pt x="1693" y="945"/>
                    <a:pt x="1664" y="990"/>
                    <a:pt x="1637" y="1037"/>
                  </a:cubicBezTo>
                  <a:cubicBezTo>
                    <a:pt x="1609" y="1086"/>
                    <a:pt x="1581" y="1135"/>
                    <a:pt x="1553" y="1185"/>
                  </a:cubicBezTo>
                  <a:cubicBezTo>
                    <a:pt x="1539" y="1210"/>
                    <a:pt x="1524" y="1235"/>
                    <a:pt x="1509" y="1260"/>
                  </a:cubicBezTo>
                  <a:cubicBezTo>
                    <a:pt x="1512" y="1272"/>
                    <a:pt x="1503" y="1279"/>
                    <a:pt x="1498" y="1288"/>
                  </a:cubicBezTo>
                  <a:cubicBezTo>
                    <a:pt x="1484" y="1315"/>
                    <a:pt x="1468" y="1341"/>
                    <a:pt x="1453" y="1367"/>
                  </a:cubicBezTo>
                  <a:cubicBezTo>
                    <a:pt x="1450" y="1374"/>
                    <a:pt x="1446" y="1381"/>
                    <a:pt x="1438" y="1384"/>
                  </a:cubicBezTo>
                  <a:cubicBezTo>
                    <a:pt x="1420" y="1407"/>
                    <a:pt x="1409" y="1434"/>
                    <a:pt x="1395" y="1459"/>
                  </a:cubicBezTo>
                  <a:cubicBezTo>
                    <a:pt x="1363" y="1517"/>
                    <a:pt x="1321" y="1560"/>
                    <a:pt x="1254" y="1577"/>
                  </a:cubicBezTo>
                  <a:cubicBezTo>
                    <a:pt x="1239" y="1581"/>
                    <a:pt x="1223" y="1580"/>
                    <a:pt x="1207" y="1580"/>
                  </a:cubicBezTo>
                  <a:cubicBezTo>
                    <a:pt x="991" y="1580"/>
                    <a:pt x="774" y="1580"/>
                    <a:pt x="558" y="1580"/>
                  </a:cubicBezTo>
                  <a:cubicBezTo>
                    <a:pt x="548" y="1580"/>
                    <a:pt x="539" y="1580"/>
                    <a:pt x="530" y="1580"/>
                  </a:cubicBezTo>
                  <a:cubicBezTo>
                    <a:pt x="449" y="1576"/>
                    <a:pt x="396" y="1532"/>
                    <a:pt x="359" y="1464"/>
                  </a:cubicBezTo>
                  <a:cubicBezTo>
                    <a:pt x="349" y="1446"/>
                    <a:pt x="339" y="1430"/>
                    <a:pt x="329" y="1413"/>
                  </a:cubicBezTo>
                  <a:cubicBezTo>
                    <a:pt x="274" y="1332"/>
                    <a:pt x="229" y="1245"/>
                    <a:pt x="180" y="1161"/>
                  </a:cubicBezTo>
                  <a:cubicBezTo>
                    <a:pt x="175" y="1153"/>
                    <a:pt x="171" y="1146"/>
                    <a:pt x="165" y="1140"/>
                  </a:cubicBezTo>
                  <a:cubicBezTo>
                    <a:pt x="159" y="1135"/>
                    <a:pt x="156" y="1140"/>
                    <a:pt x="152" y="1143"/>
                  </a:cubicBezTo>
                  <a:cubicBezTo>
                    <a:pt x="147" y="1146"/>
                    <a:pt x="144" y="1152"/>
                    <a:pt x="137" y="1148"/>
                  </a:cubicBezTo>
                  <a:cubicBezTo>
                    <a:pt x="133" y="1138"/>
                    <a:pt x="141" y="1133"/>
                    <a:pt x="146" y="1127"/>
                  </a:cubicBezTo>
                  <a:cubicBezTo>
                    <a:pt x="152" y="1120"/>
                    <a:pt x="152" y="1114"/>
                    <a:pt x="144" y="1109"/>
                  </a:cubicBezTo>
                  <a:cubicBezTo>
                    <a:pt x="141" y="1095"/>
                    <a:pt x="131" y="1086"/>
                    <a:pt x="118" y="1081"/>
                  </a:cubicBezTo>
                  <a:cubicBezTo>
                    <a:pt x="123" y="1070"/>
                    <a:pt x="122" y="1060"/>
                    <a:pt x="114" y="1050"/>
                  </a:cubicBezTo>
                  <a:cubicBezTo>
                    <a:pt x="106" y="1039"/>
                    <a:pt x="103" y="1023"/>
                    <a:pt x="91" y="1014"/>
                  </a:cubicBezTo>
                  <a:cubicBezTo>
                    <a:pt x="87" y="1010"/>
                    <a:pt x="87" y="1003"/>
                    <a:pt x="83" y="998"/>
                  </a:cubicBezTo>
                  <a:cubicBezTo>
                    <a:pt x="80" y="991"/>
                    <a:pt x="75" y="988"/>
                    <a:pt x="66" y="987"/>
                  </a:cubicBezTo>
                  <a:cubicBezTo>
                    <a:pt x="42" y="984"/>
                    <a:pt x="33" y="971"/>
                    <a:pt x="39" y="947"/>
                  </a:cubicBezTo>
                  <a:cubicBezTo>
                    <a:pt x="41" y="940"/>
                    <a:pt x="45" y="933"/>
                    <a:pt x="38" y="926"/>
                  </a:cubicBezTo>
                  <a:cubicBezTo>
                    <a:pt x="35" y="921"/>
                    <a:pt x="34" y="914"/>
                    <a:pt x="31" y="909"/>
                  </a:cubicBezTo>
                  <a:cubicBezTo>
                    <a:pt x="25" y="892"/>
                    <a:pt x="16" y="876"/>
                    <a:pt x="12" y="859"/>
                  </a:cubicBezTo>
                  <a:cubicBezTo>
                    <a:pt x="5" y="829"/>
                    <a:pt x="0" y="801"/>
                    <a:pt x="14" y="772"/>
                  </a:cubicBezTo>
                  <a:cubicBezTo>
                    <a:pt x="17" y="746"/>
                    <a:pt x="28" y="724"/>
                    <a:pt x="41" y="702"/>
                  </a:cubicBezTo>
                  <a:cubicBezTo>
                    <a:pt x="148" y="515"/>
                    <a:pt x="256" y="329"/>
                    <a:pt x="363" y="143"/>
                  </a:cubicBezTo>
                  <a:cubicBezTo>
                    <a:pt x="395" y="88"/>
                    <a:pt x="437" y="48"/>
                    <a:pt x="502" y="36"/>
                  </a:cubicBezTo>
                  <a:cubicBezTo>
                    <a:pt x="528" y="21"/>
                    <a:pt x="557" y="28"/>
                    <a:pt x="585" y="27"/>
                  </a:cubicBezTo>
                  <a:cubicBezTo>
                    <a:pt x="600" y="26"/>
                    <a:pt x="614" y="29"/>
                    <a:pt x="628" y="20"/>
                  </a:cubicBezTo>
                  <a:cubicBezTo>
                    <a:pt x="636" y="21"/>
                    <a:pt x="644" y="18"/>
                    <a:pt x="652" y="22"/>
                  </a:cubicBezTo>
                  <a:cubicBezTo>
                    <a:pt x="660" y="27"/>
                    <a:pt x="670" y="26"/>
                    <a:pt x="679" y="26"/>
                  </a:cubicBezTo>
                  <a:cubicBezTo>
                    <a:pt x="749" y="26"/>
                    <a:pt x="819" y="26"/>
                    <a:pt x="889" y="27"/>
                  </a:cubicBezTo>
                  <a:cubicBezTo>
                    <a:pt x="907" y="27"/>
                    <a:pt x="919" y="22"/>
                    <a:pt x="927" y="6"/>
                  </a:cubicBezTo>
                  <a:cubicBezTo>
                    <a:pt x="937" y="0"/>
                    <a:pt x="938" y="8"/>
                    <a:pt x="937" y="13"/>
                  </a:cubicBezTo>
                  <a:cubicBezTo>
                    <a:pt x="935" y="22"/>
                    <a:pt x="943" y="18"/>
                    <a:pt x="945" y="21"/>
                  </a:cubicBezTo>
                  <a:cubicBezTo>
                    <a:pt x="954" y="28"/>
                    <a:pt x="964" y="27"/>
                    <a:pt x="974" y="27"/>
                  </a:cubicBezTo>
                  <a:cubicBezTo>
                    <a:pt x="1051" y="27"/>
                    <a:pt x="1127" y="27"/>
                    <a:pt x="1204" y="27"/>
                  </a:cubicBezTo>
                  <a:cubicBezTo>
                    <a:pt x="1283" y="27"/>
                    <a:pt x="1345" y="61"/>
                    <a:pt x="1385" y="129"/>
                  </a:cubicBezTo>
                  <a:cubicBezTo>
                    <a:pt x="1414" y="178"/>
                    <a:pt x="1441" y="226"/>
                    <a:pt x="1470" y="274"/>
                  </a:cubicBezTo>
                  <a:cubicBezTo>
                    <a:pt x="1475" y="282"/>
                    <a:pt x="1473" y="292"/>
                    <a:pt x="1478" y="300"/>
                  </a:cubicBezTo>
                  <a:close/>
                </a:path>
              </a:pathLst>
            </a:custGeom>
            <a:solidFill>
              <a:srgbClr val="EC67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 name="Freeform 14"/>
            <p:cNvSpPr>
              <a:spLocks/>
            </p:cNvSpPr>
            <p:nvPr/>
          </p:nvSpPr>
          <p:spPr bwMode="auto">
            <a:xfrm>
              <a:off x="5229226" y="-3656013"/>
              <a:ext cx="1454150" cy="1189037"/>
            </a:xfrm>
            <a:custGeom>
              <a:avLst/>
              <a:gdLst>
                <a:gd name="T0" fmla="*/ 727 w 1631"/>
                <a:gd name="T1" fmla="*/ 1068 h 1335"/>
                <a:gd name="T2" fmla="*/ 492 w 1631"/>
                <a:gd name="T3" fmla="*/ 1055 h 1335"/>
                <a:gd name="T4" fmla="*/ 595 w 1631"/>
                <a:gd name="T5" fmla="*/ 990 h 1335"/>
                <a:gd name="T6" fmla="*/ 690 w 1631"/>
                <a:gd name="T7" fmla="*/ 887 h 1335"/>
                <a:gd name="T8" fmla="*/ 779 w 1631"/>
                <a:gd name="T9" fmla="*/ 808 h 1335"/>
                <a:gd name="T10" fmla="*/ 978 w 1631"/>
                <a:gd name="T11" fmla="*/ 668 h 1335"/>
                <a:gd name="T12" fmla="*/ 951 w 1631"/>
                <a:gd name="T13" fmla="*/ 599 h 1335"/>
                <a:gd name="T14" fmla="*/ 771 w 1631"/>
                <a:gd name="T15" fmla="*/ 737 h 1335"/>
                <a:gd name="T16" fmla="*/ 753 w 1631"/>
                <a:gd name="T17" fmla="*/ 814 h 1335"/>
                <a:gd name="T18" fmla="*/ 661 w 1631"/>
                <a:gd name="T19" fmla="*/ 956 h 1335"/>
                <a:gd name="T20" fmla="*/ 552 w 1631"/>
                <a:gd name="T21" fmla="*/ 992 h 1335"/>
                <a:gd name="T22" fmla="*/ 480 w 1631"/>
                <a:gd name="T23" fmla="*/ 1055 h 1335"/>
                <a:gd name="T24" fmla="*/ 348 w 1631"/>
                <a:gd name="T25" fmla="*/ 1071 h 1335"/>
                <a:gd name="T26" fmla="*/ 251 w 1631"/>
                <a:gd name="T27" fmla="*/ 884 h 1335"/>
                <a:gd name="T28" fmla="*/ 201 w 1631"/>
                <a:gd name="T29" fmla="*/ 593 h 1335"/>
                <a:gd name="T30" fmla="*/ 314 w 1631"/>
                <a:gd name="T31" fmla="*/ 363 h 1335"/>
                <a:gd name="T32" fmla="*/ 0 w 1631"/>
                <a:gd name="T33" fmla="*/ 360 h 1335"/>
                <a:gd name="T34" fmla="*/ 342 w 1631"/>
                <a:gd name="T35" fmla="*/ 354 h 1335"/>
                <a:gd name="T36" fmla="*/ 594 w 1631"/>
                <a:gd name="T37" fmla="*/ 104 h 1335"/>
                <a:gd name="T38" fmla="*/ 652 w 1631"/>
                <a:gd name="T39" fmla="*/ 16 h 1335"/>
                <a:gd name="T40" fmla="*/ 1136 w 1631"/>
                <a:gd name="T41" fmla="*/ 24 h 1335"/>
                <a:gd name="T42" fmla="*/ 1151 w 1631"/>
                <a:gd name="T43" fmla="*/ 39 h 1335"/>
                <a:gd name="T44" fmla="*/ 1268 w 1631"/>
                <a:gd name="T45" fmla="*/ 325 h 1335"/>
                <a:gd name="T46" fmla="*/ 1223 w 1631"/>
                <a:gd name="T47" fmla="*/ 303 h 1335"/>
                <a:gd name="T48" fmla="*/ 704 w 1631"/>
                <a:gd name="T49" fmla="*/ 377 h 1335"/>
                <a:gd name="T50" fmla="*/ 969 w 1631"/>
                <a:gd name="T51" fmla="*/ 226 h 1335"/>
                <a:gd name="T52" fmla="*/ 1072 w 1631"/>
                <a:gd name="T53" fmla="*/ 923 h 1335"/>
                <a:gd name="T54" fmla="*/ 1351 w 1631"/>
                <a:gd name="T55" fmla="*/ 598 h 1335"/>
                <a:gd name="T56" fmla="*/ 1335 w 1631"/>
                <a:gd name="T57" fmla="*/ 452 h 1335"/>
                <a:gd name="T58" fmla="*/ 1412 w 1631"/>
                <a:gd name="T59" fmla="*/ 572 h 1335"/>
                <a:gd name="T60" fmla="*/ 1533 w 1631"/>
                <a:gd name="T61" fmla="*/ 775 h 1335"/>
                <a:gd name="T62" fmla="*/ 1607 w 1631"/>
                <a:gd name="T63" fmla="*/ 854 h 1335"/>
                <a:gd name="T64" fmla="*/ 1349 w 1631"/>
                <a:gd name="T65" fmla="*/ 1296 h 1335"/>
                <a:gd name="T66" fmla="*/ 1324 w 1631"/>
                <a:gd name="T67" fmla="*/ 1335 h 1335"/>
                <a:gd name="T68" fmla="*/ 1051 w 1631"/>
                <a:gd name="T69" fmla="*/ 1067 h 1335"/>
                <a:gd name="T70" fmla="*/ 787 w 1631"/>
                <a:gd name="T71" fmla="*/ 1055 h 1335"/>
                <a:gd name="T72" fmla="*/ 873 w 1631"/>
                <a:gd name="T73" fmla="*/ 977 h 1335"/>
                <a:gd name="T74" fmla="*/ 1003 w 1631"/>
                <a:gd name="T75" fmla="*/ 877 h 1335"/>
                <a:gd name="T76" fmla="*/ 966 w 1631"/>
                <a:gd name="T77" fmla="*/ 822 h 1335"/>
                <a:gd name="T78" fmla="*/ 849 w 1631"/>
                <a:gd name="T79" fmla="*/ 918 h 1335"/>
                <a:gd name="T80" fmla="*/ 834 w 1631"/>
                <a:gd name="T81" fmla="*/ 980 h 1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31" h="1335">
                  <a:moveTo>
                    <a:pt x="780" y="1039"/>
                  </a:moveTo>
                  <a:cubicBezTo>
                    <a:pt x="773" y="1069"/>
                    <a:pt x="751" y="1068"/>
                    <a:pt x="727" y="1068"/>
                  </a:cubicBezTo>
                  <a:cubicBezTo>
                    <a:pt x="654" y="1067"/>
                    <a:pt x="582" y="1067"/>
                    <a:pt x="509" y="1067"/>
                  </a:cubicBezTo>
                  <a:cubicBezTo>
                    <a:pt x="501" y="1067"/>
                    <a:pt x="491" y="1069"/>
                    <a:pt x="492" y="1055"/>
                  </a:cubicBezTo>
                  <a:cubicBezTo>
                    <a:pt x="489" y="1030"/>
                    <a:pt x="512" y="1002"/>
                    <a:pt x="542" y="995"/>
                  </a:cubicBezTo>
                  <a:cubicBezTo>
                    <a:pt x="559" y="992"/>
                    <a:pt x="577" y="990"/>
                    <a:pt x="595" y="990"/>
                  </a:cubicBezTo>
                  <a:cubicBezTo>
                    <a:pt x="633" y="991"/>
                    <a:pt x="658" y="973"/>
                    <a:pt x="672" y="938"/>
                  </a:cubicBezTo>
                  <a:cubicBezTo>
                    <a:pt x="679" y="922"/>
                    <a:pt x="684" y="905"/>
                    <a:pt x="690" y="887"/>
                  </a:cubicBezTo>
                  <a:cubicBezTo>
                    <a:pt x="701" y="848"/>
                    <a:pt x="730" y="826"/>
                    <a:pt x="765" y="810"/>
                  </a:cubicBezTo>
                  <a:cubicBezTo>
                    <a:pt x="770" y="809"/>
                    <a:pt x="774" y="808"/>
                    <a:pt x="779" y="808"/>
                  </a:cubicBezTo>
                  <a:cubicBezTo>
                    <a:pt x="816" y="815"/>
                    <a:pt x="847" y="804"/>
                    <a:pt x="876" y="782"/>
                  </a:cubicBezTo>
                  <a:cubicBezTo>
                    <a:pt x="916" y="750"/>
                    <a:pt x="952" y="713"/>
                    <a:pt x="978" y="668"/>
                  </a:cubicBezTo>
                  <a:cubicBezTo>
                    <a:pt x="981" y="663"/>
                    <a:pt x="983" y="657"/>
                    <a:pt x="985" y="652"/>
                  </a:cubicBezTo>
                  <a:cubicBezTo>
                    <a:pt x="996" y="623"/>
                    <a:pt x="981" y="601"/>
                    <a:pt x="951" y="599"/>
                  </a:cubicBezTo>
                  <a:cubicBezTo>
                    <a:pt x="921" y="598"/>
                    <a:pt x="894" y="608"/>
                    <a:pt x="870" y="625"/>
                  </a:cubicBezTo>
                  <a:cubicBezTo>
                    <a:pt x="829" y="655"/>
                    <a:pt x="792" y="689"/>
                    <a:pt x="771" y="737"/>
                  </a:cubicBezTo>
                  <a:cubicBezTo>
                    <a:pt x="763" y="755"/>
                    <a:pt x="758" y="772"/>
                    <a:pt x="764" y="791"/>
                  </a:cubicBezTo>
                  <a:cubicBezTo>
                    <a:pt x="767" y="802"/>
                    <a:pt x="763" y="810"/>
                    <a:pt x="753" y="814"/>
                  </a:cubicBezTo>
                  <a:cubicBezTo>
                    <a:pt x="710" y="835"/>
                    <a:pt x="688" y="871"/>
                    <a:pt x="678" y="916"/>
                  </a:cubicBezTo>
                  <a:cubicBezTo>
                    <a:pt x="675" y="931"/>
                    <a:pt x="668" y="944"/>
                    <a:pt x="661" y="956"/>
                  </a:cubicBezTo>
                  <a:cubicBezTo>
                    <a:pt x="647" y="981"/>
                    <a:pt x="623" y="987"/>
                    <a:pt x="598" y="988"/>
                  </a:cubicBezTo>
                  <a:cubicBezTo>
                    <a:pt x="582" y="989"/>
                    <a:pt x="567" y="991"/>
                    <a:pt x="552" y="992"/>
                  </a:cubicBezTo>
                  <a:cubicBezTo>
                    <a:pt x="522" y="995"/>
                    <a:pt x="503" y="1011"/>
                    <a:pt x="491" y="1037"/>
                  </a:cubicBezTo>
                  <a:cubicBezTo>
                    <a:pt x="488" y="1043"/>
                    <a:pt x="487" y="1051"/>
                    <a:pt x="480" y="1055"/>
                  </a:cubicBezTo>
                  <a:cubicBezTo>
                    <a:pt x="475" y="1063"/>
                    <a:pt x="471" y="1068"/>
                    <a:pt x="460" y="1068"/>
                  </a:cubicBezTo>
                  <a:cubicBezTo>
                    <a:pt x="423" y="1068"/>
                    <a:pt x="385" y="1065"/>
                    <a:pt x="348" y="1071"/>
                  </a:cubicBezTo>
                  <a:cubicBezTo>
                    <a:pt x="351" y="1067"/>
                    <a:pt x="357" y="1065"/>
                    <a:pt x="352" y="1057"/>
                  </a:cubicBezTo>
                  <a:cubicBezTo>
                    <a:pt x="318" y="999"/>
                    <a:pt x="284" y="942"/>
                    <a:pt x="251" y="884"/>
                  </a:cubicBezTo>
                  <a:cubicBezTo>
                    <a:pt x="226" y="840"/>
                    <a:pt x="196" y="797"/>
                    <a:pt x="178" y="749"/>
                  </a:cubicBezTo>
                  <a:cubicBezTo>
                    <a:pt x="157" y="694"/>
                    <a:pt x="172" y="642"/>
                    <a:pt x="201" y="593"/>
                  </a:cubicBezTo>
                  <a:cubicBezTo>
                    <a:pt x="243" y="521"/>
                    <a:pt x="284" y="450"/>
                    <a:pt x="326" y="379"/>
                  </a:cubicBezTo>
                  <a:cubicBezTo>
                    <a:pt x="336" y="362"/>
                    <a:pt x="325" y="363"/>
                    <a:pt x="314" y="363"/>
                  </a:cubicBezTo>
                  <a:cubicBezTo>
                    <a:pt x="217" y="363"/>
                    <a:pt x="120" y="363"/>
                    <a:pt x="23" y="363"/>
                  </a:cubicBezTo>
                  <a:cubicBezTo>
                    <a:pt x="15" y="363"/>
                    <a:pt x="7" y="366"/>
                    <a:pt x="0" y="360"/>
                  </a:cubicBezTo>
                  <a:cubicBezTo>
                    <a:pt x="8" y="352"/>
                    <a:pt x="19" y="354"/>
                    <a:pt x="29" y="354"/>
                  </a:cubicBezTo>
                  <a:cubicBezTo>
                    <a:pt x="133" y="354"/>
                    <a:pt x="237" y="354"/>
                    <a:pt x="342" y="354"/>
                  </a:cubicBezTo>
                  <a:cubicBezTo>
                    <a:pt x="409" y="354"/>
                    <a:pt x="461" y="325"/>
                    <a:pt x="498" y="269"/>
                  </a:cubicBezTo>
                  <a:cubicBezTo>
                    <a:pt x="534" y="216"/>
                    <a:pt x="562" y="159"/>
                    <a:pt x="594" y="104"/>
                  </a:cubicBezTo>
                  <a:cubicBezTo>
                    <a:pt x="610" y="77"/>
                    <a:pt x="625" y="51"/>
                    <a:pt x="641" y="25"/>
                  </a:cubicBezTo>
                  <a:cubicBezTo>
                    <a:pt x="643" y="20"/>
                    <a:pt x="645" y="14"/>
                    <a:pt x="652" y="16"/>
                  </a:cubicBezTo>
                  <a:cubicBezTo>
                    <a:pt x="654" y="26"/>
                    <a:pt x="662" y="23"/>
                    <a:pt x="668" y="23"/>
                  </a:cubicBezTo>
                  <a:cubicBezTo>
                    <a:pt x="824" y="23"/>
                    <a:pt x="980" y="23"/>
                    <a:pt x="1136" y="24"/>
                  </a:cubicBezTo>
                  <a:cubicBezTo>
                    <a:pt x="1156" y="24"/>
                    <a:pt x="1151" y="7"/>
                    <a:pt x="1160" y="0"/>
                  </a:cubicBezTo>
                  <a:cubicBezTo>
                    <a:pt x="1161" y="14"/>
                    <a:pt x="1153" y="26"/>
                    <a:pt x="1151" y="39"/>
                  </a:cubicBezTo>
                  <a:cubicBezTo>
                    <a:pt x="1142" y="89"/>
                    <a:pt x="1157" y="133"/>
                    <a:pt x="1181" y="175"/>
                  </a:cubicBezTo>
                  <a:cubicBezTo>
                    <a:pt x="1210" y="225"/>
                    <a:pt x="1239" y="275"/>
                    <a:pt x="1268" y="325"/>
                  </a:cubicBezTo>
                  <a:cubicBezTo>
                    <a:pt x="1271" y="330"/>
                    <a:pt x="1280" y="336"/>
                    <a:pt x="1271" y="344"/>
                  </a:cubicBezTo>
                  <a:cubicBezTo>
                    <a:pt x="1252" y="335"/>
                    <a:pt x="1240" y="317"/>
                    <a:pt x="1223" y="303"/>
                  </a:cubicBezTo>
                  <a:cubicBezTo>
                    <a:pt x="1164" y="257"/>
                    <a:pt x="1099" y="229"/>
                    <a:pt x="1024" y="225"/>
                  </a:cubicBezTo>
                  <a:cubicBezTo>
                    <a:pt x="889" y="216"/>
                    <a:pt x="783" y="269"/>
                    <a:pt x="704" y="377"/>
                  </a:cubicBezTo>
                  <a:cubicBezTo>
                    <a:pt x="675" y="417"/>
                    <a:pt x="647" y="487"/>
                    <a:pt x="646" y="538"/>
                  </a:cubicBezTo>
                  <a:cubicBezTo>
                    <a:pt x="668" y="357"/>
                    <a:pt x="814" y="237"/>
                    <a:pt x="969" y="226"/>
                  </a:cubicBezTo>
                  <a:cubicBezTo>
                    <a:pt x="1179" y="211"/>
                    <a:pt x="1328" y="367"/>
                    <a:pt x="1347" y="530"/>
                  </a:cubicBezTo>
                  <a:cubicBezTo>
                    <a:pt x="1370" y="717"/>
                    <a:pt x="1256" y="879"/>
                    <a:pt x="1072" y="923"/>
                  </a:cubicBezTo>
                  <a:cubicBezTo>
                    <a:pt x="1134" y="916"/>
                    <a:pt x="1228" y="861"/>
                    <a:pt x="1277" y="797"/>
                  </a:cubicBezTo>
                  <a:cubicBezTo>
                    <a:pt x="1321" y="737"/>
                    <a:pt x="1348" y="673"/>
                    <a:pt x="1351" y="598"/>
                  </a:cubicBezTo>
                  <a:cubicBezTo>
                    <a:pt x="1353" y="558"/>
                    <a:pt x="1350" y="520"/>
                    <a:pt x="1338" y="482"/>
                  </a:cubicBezTo>
                  <a:cubicBezTo>
                    <a:pt x="1335" y="473"/>
                    <a:pt x="1328" y="462"/>
                    <a:pt x="1335" y="452"/>
                  </a:cubicBezTo>
                  <a:cubicBezTo>
                    <a:pt x="1342" y="445"/>
                    <a:pt x="1343" y="452"/>
                    <a:pt x="1345" y="455"/>
                  </a:cubicBezTo>
                  <a:cubicBezTo>
                    <a:pt x="1365" y="496"/>
                    <a:pt x="1390" y="533"/>
                    <a:pt x="1412" y="572"/>
                  </a:cubicBezTo>
                  <a:cubicBezTo>
                    <a:pt x="1438" y="617"/>
                    <a:pt x="1463" y="663"/>
                    <a:pt x="1490" y="708"/>
                  </a:cubicBezTo>
                  <a:cubicBezTo>
                    <a:pt x="1504" y="730"/>
                    <a:pt x="1515" y="754"/>
                    <a:pt x="1533" y="775"/>
                  </a:cubicBezTo>
                  <a:cubicBezTo>
                    <a:pt x="1559" y="805"/>
                    <a:pt x="1592" y="825"/>
                    <a:pt x="1631" y="836"/>
                  </a:cubicBezTo>
                  <a:cubicBezTo>
                    <a:pt x="1616" y="832"/>
                    <a:pt x="1613" y="844"/>
                    <a:pt x="1607" y="854"/>
                  </a:cubicBezTo>
                  <a:cubicBezTo>
                    <a:pt x="1565" y="926"/>
                    <a:pt x="1522" y="998"/>
                    <a:pt x="1481" y="1070"/>
                  </a:cubicBezTo>
                  <a:cubicBezTo>
                    <a:pt x="1438" y="1146"/>
                    <a:pt x="1395" y="1222"/>
                    <a:pt x="1349" y="1296"/>
                  </a:cubicBezTo>
                  <a:cubicBezTo>
                    <a:pt x="1344" y="1304"/>
                    <a:pt x="1338" y="1311"/>
                    <a:pt x="1331" y="1317"/>
                  </a:cubicBezTo>
                  <a:cubicBezTo>
                    <a:pt x="1326" y="1322"/>
                    <a:pt x="1323" y="1328"/>
                    <a:pt x="1324" y="1335"/>
                  </a:cubicBezTo>
                  <a:cubicBezTo>
                    <a:pt x="1293" y="1281"/>
                    <a:pt x="1261" y="1226"/>
                    <a:pt x="1230" y="1172"/>
                  </a:cubicBezTo>
                  <a:cubicBezTo>
                    <a:pt x="1190" y="1103"/>
                    <a:pt x="1130" y="1068"/>
                    <a:pt x="1051" y="1067"/>
                  </a:cubicBezTo>
                  <a:cubicBezTo>
                    <a:pt x="969" y="1067"/>
                    <a:pt x="888" y="1067"/>
                    <a:pt x="807" y="1067"/>
                  </a:cubicBezTo>
                  <a:cubicBezTo>
                    <a:pt x="798" y="1067"/>
                    <a:pt x="787" y="1071"/>
                    <a:pt x="787" y="1055"/>
                  </a:cubicBezTo>
                  <a:cubicBezTo>
                    <a:pt x="784" y="1036"/>
                    <a:pt x="791" y="1019"/>
                    <a:pt x="804" y="1007"/>
                  </a:cubicBezTo>
                  <a:cubicBezTo>
                    <a:pt x="823" y="989"/>
                    <a:pt x="842" y="972"/>
                    <a:pt x="873" y="977"/>
                  </a:cubicBezTo>
                  <a:cubicBezTo>
                    <a:pt x="886" y="979"/>
                    <a:pt x="898" y="973"/>
                    <a:pt x="910" y="966"/>
                  </a:cubicBezTo>
                  <a:cubicBezTo>
                    <a:pt x="949" y="945"/>
                    <a:pt x="978" y="913"/>
                    <a:pt x="1003" y="877"/>
                  </a:cubicBezTo>
                  <a:cubicBezTo>
                    <a:pt x="1010" y="865"/>
                    <a:pt x="1018" y="852"/>
                    <a:pt x="1009" y="838"/>
                  </a:cubicBezTo>
                  <a:cubicBezTo>
                    <a:pt x="999" y="823"/>
                    <a:pt x="983" y="819"/>
                    <a:pt x="966" y="822"/>
                  </a:cubicBezTo>
                  <a:cubicBezTo>
                    <a:pt x="929" y="828"/>
                    <a:pt x="903" y="851"/>
                    <a:pt x="879" y="878"/>
                  </a:cubicBezTo>
                  <a:cubicBezTo>
                    <a:pt x="868" y="890"/>
                    <a:pt x="858" y="904"/>
                    <a:pt x="849" y="918"/>
                  </a:cubicBezTo>
                  <a:cubicBezTo>
                    <a:pt x="840" y="931"/>
                    <a:pt x="834" y="945"/>
                    <a:pt x="838" y="961"/>
                  </a:cubicBezTo>
                  <a:cubicBezTo>
                    <a:pt x="840" y="968"/>
                    <a:pt x="840" y="976"/>
                    <a:pt x="834" y="980"/>
                  </a:cubicBezTo>
                  <a:cubicBezTo>
                    <a:pt x="810" y="994"/>
                    <a:pt x="795" y="1017"/>
                    <a:pt x="780" y="1039"/>
                  </a:cubicBezTo>
                  <a:close/>
                </a:path>
              </a:pathLst>
            </a:custGeom>
            <a:solidFill>
              <a:srgbClr val="F5B5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 name="Freeform 15"/>
            <p:cNvSpPr>
              <a:spLocks/>
            </p:cNvSpPr>
            <p:nvPr/>
          </p:nvSpPr>
          <p:spPr bwMode="auto">
            <a:xfrm>
              <a:off x="4926013" y="-4168775"/>
              <a:ext cx="930275" cy="833437"/>
            </a:xfrm>
            <a:custGeom>
              <a:avLst/>
              <a:gdLst>
                <a:gd name="T0" fmla="*/ 991 w 1042"/>
                <a:gd name="T1" fmla="*/ 590 h 934"/>
                <a:gd name="T2" fmla="*/ 841 w 1042"/>
                <a:gd name="T3" fmla="*/ 847 h 934"/>
                <a:gd name="T4" fmla="*/ 679 w 1042"/>
                <a:gd name="T5" fmla="*/ 934 h 934"/>
                <a:gd name="T6" fmla="*/ 339 w 1042"/>
                <a:gd name="T7" fmla="*/ 934 h 934"/>
                <a:gd name="T8" fmla="*/ 216 w 1042"/>
                <a:gd name="T9" fmla="*/ 865 h 934"/>
                <a:gd name="T10" fmla="*/ 119 w 1042"/>
                <a:gd name="T11" fmla="*/ 705 h 934"/>
                <a:gd name="T12" fmla="*/ 41 w 1042"/>
                <a:gd name="T13" fmla="*/ 569 h 934"/>
                <a:gd name="T14" fmla="*/ 46 w 1042"/>
                <a:gd name="T15" fmla="*/ 358 h 934"/>
                <a:gd name="T16" fmla="*/ 185 w 1042"/>
                <a:gd name="T17" fmla="*/ 118 h 934"/>
                <a:gd name="T18" fmla="*/ 310 w 1042"/>
                <a:gd name="T19" fmla="*/ 10 h 934"/>
                <a:gd name="T20" fmla="*/ 365 w 1042"/>
                <a:gd name="T21" fmla="*/ 2 h 934"/>
                <a:gd name="T22" fmla="*/ 660 w 1042"/>
                <a:gd name="T23" fmla="*/ 2 h 934"/>
                <a:gd name="T24" fmla="*/ 860 w 1042"/>
                <a:gd name="T25" fmla="*/ 121 h 934"/>
                <a:gd name="T26" fmla="*/ 883 w 1042"/>
                <a:gd name="T27" fmla="*/ 158 h 934"/>
                <a:gd name="T28" fmla="*/ 874 w 1042"/>
                <a:gd name="T29" fmla="*/ 176 h 934"/>
                <a:gd name="T30" fmla="*/ 844 w 1042"/>
                <a:gd name="T31" fmla="*/ 179 h 934"/>
                <a:gd name="T32" fmla="*/ 873 w 1042"/>
                <a:gd name="T33" fmla="*/ 187 h 934"/>
                <a:gd name="T34" fmla="*/ 856 w 1042"/>
                <a:gd name="T35" fmla="*/ 214 h 934"/>
                <a:gd name="T36" fmla="*/ 774 w 1042"/>
                <a:gd name="T37" fmla="*/ 296 h 934"/>
                <a:gd name="T38" fmla="*/ 733 w 1042"/>
                <a:gd name="T39" fmla="*/ 298 h 934"/>
                <a:gd name="T40" fmla="*/ 505 w 1042"/>
                <a:gd name="T41" fmla="*/ 286 h 934"/>
                <a:gd name="T42" fmla="*/ 454 w 1042"/>
                <a:gd name="T43" fmla="*/ 286 h 934"/>
                <a:gd name="T44" fmla="*/ 219 w 1042"/>
                <a:gd name="T45" fmla="*/ 302 h 934"/>
                <a:gd name="T46" fmla="*/ 174 w 1042"/>
                <a:gd name="T47" fmla="*/ 565 h 934"/>
                <a:gd name="T48" fmla="*/ 317 w 1042"/>
                <a:gd name="T49" fmla="*/ 661 h 934"/>
                <a:gd name="T50" fmla="*/ 348 w 1042"/>
                <a:gd name="T51" fmla="*/ 698 h 934"/>
                <a:gd name="T52" fmla="*/ 348 w 1042"/>
                <a:gd name="T53" fmla="*/ 744 h 934"/>
                <a:gd name="T54" fmla="*/ 319 w 1042"/>
                <a:gd name="T55" fmla="*/ 775 h 934"/>
                <a:gd name="T56" fmla="*/ 287 w 1042"/>
                <a:gd name="T57" fmla="*/ 775 h 934"/>
                <a:gd name="T58" fmla="*/ 327 w 1042"/>
                <a:gd name="T59" fmla="*/ 776 h 934"/>
                <a:gd name="T60" fmla="*/ 348 w 1042"/>
                <a:gd name="T61" fmla="*/ 797 h 934"/>
                <a:gd name="T62" fmla="*/ 349 w 1042"/>
                <a:gd name="T63" fmla="*/ 843 h 934"/>
                <a:gd name="T64" fmla="*/ 350 w 1042"/>
                <a:gd name="T65" fmla="*/ 799 h 934"/>
                <a:gd name="T66" fmla="*/ 373 w 1042"/>
                <a:gd name="T67" fmla="*/ 776 h 934"/>
                <a:gd name="T68" fmla="*/ 407 w 1042"/>
                <a:gd name="T69" fmla="*/ 776 h 934"/>
                <a:gd name="T70" fmla="*/ 368 w 1042"/>
                <a:gd name="T71" fmla="*/ 774 h 934"/>
                <a:gd name="T72" fmla="*/ 350 w 1042"/>
                <a:gd name="T73" fmla="*/ 757 h 934"/>
                <a:gd name="T74" fmla="*/ 350 w 1042"/>
                <a:gd name="T75" fmla="*/ 683 h 934"/>
                <a:gd name="T76" fmla="*/ 367 w 1042"/>
                <a:gd name="T77" fmla="*/ 664 h 934"/>
                <a:gd name="T78" fmla="*/ 467 w 1042"/>
                <a:gd name="T79" fmla="*/ 626 h 934"/>
                <a:gd name="T80" fmla="*/ 497 w 1042"/>
                <a:gd name="T81" fmla="*/ 629 h 934"/>
                <a:gd name="T82" fmla="*/ 594 w 1042"/>
                <a:gd name="T83" fmla="*/ 663 h 934"/>
                <a:gd name="T84" fmla="*/ 765 w 1042"/>
                <a:gd name="T85" fmla="*/ 592 h 934"/>
                <a:gd name="T86" fmla="*/ 771 w 1042"/>
                <a:gd name="T87" fmla="*/ 333 h 934"/>
                <a:gd name="T88" fmla="*/ 774 w 1042"/>
                <a:gd name="T89" fmla="*/ 297 h 934"/>
                <a:gd name="T90" fmla="*/ 862 w 1042"/>
                <a:gd name="T91" fmla="*/ 210 h 934"/>
                <a:gd name="T92" fmla="*/ 885 w 1042"/>
                <a:gd name="T93" fmla="*/ 197 h 934"/>
                <a:gd name="T94" fmla="*/ 892 w 1042"/>
                <a:gd name="T95" fmla="*/ 222 h 934"/>
                <a:gd name="T96" fmla="*/ 893 w 1042"/>
                <a:gd name="T97" fmla="*/ 231 h 934"/>
                <a:gd name="T98" fmla="*/ 894 w 1042"/>
                <a:gd name="T99" fmla="*/ 207 h 934"/>
                <a:gd name="T100" fmla="*/ 907 w 1042"/>
                <a:gd name="T101" fmla="*/ 199 h 934"/>
                <a:gd name="T102" fmla="*/ 1006 w 1042"/>
                <a:gd name="T103" fmla="*/ 374 h 934"/>
                <a:gd name="T104" fmla="*/ 1004 w 1042"/>
                <a:gd name="T105" fmla="*/ 567 h 934"/>
                <a:gd name="T106" fmla="*/ 991 w 1042"/>
                <a:gd name="T107" fmla="*/ 590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42" h="934">
                  <a:moveTo>
                    <a:pt x="991" y="590"/>
                  </a:moveTo>
                  <a:cubicBezTo>
                    <a:pt x="941" y="676"/>
                    <a:pt x="894" y="763"/>
                    <a:pt x="841" y="847"/>
                  </a:cubicBezTo>
                  <a:cubicBezTo>
                    <a:pt x="805" y="905"/>
                    <a:pt x="749" y="934"/>
                    <a:pt x="679" y="934"/>
                  </a:cubicBezTo>
                  <a:cubicBezTo>
                    <a:pt x="565" y="933"/>
                    <a:pt x="452" y="934"/>
                    <a:pt x="339" y="934"/>
                  </a:cubicBezTo>
                  <a:cubicBezTo>
                    <a:pt x="288" y="929"/>
                    <a:pt x="247" y="904"/>
                    <a:pt x="216" y="865"/>
                  </a:cubicBezTo>
                  <a:cubicBezTo>
                    <a:pt x="177" y="817"/>
                    <a:pt x="152" y="759"/>
                    <a:pt x="119" y="705"/>
                  </a:cubicBezTo>
                  <a:cubicBezTo>
                    <a:pt x="92" y="661"/>
                    <a:pt x="67" y="615"/>
                    <a:pt x="41" y="569"/>
                  </a:cubicBezTo>
                  <a:cubicBezTo>
                    <a:pt x="0" y="497"/>
                    <a:pt x="5" y="427"/>
                    <a:pt x="46" y="358"/>
                  </a:cubicBezTo>
                  <a:cubicBezTo>
                    <a:pt x="93" y="278"/>
                    <a:pt x="140" y="198"/>
                    <a:pt x="185" y="118"/>
                  </a:cubicBezTo>
                  <a:cubicBezTo>
                    <a:pt x="214" y="66"/>
                    <a:pt x="252" y="27"/>
                    <a:pt x="310" y="10"/>
                  </a:cubicBezTo>
                  <a:cubicBezTo>
                    <a:pt x="328" y="5"/>
                    <a:pt x="346" y="2"/>
                    <a:pt x="365" y="2"/>
                  </a:cubicBezTo>
                  <a:cubicBezTo>
                    <a:pt x="463" y="2"/>
                    <a:pt x="562" y="4"/>
                    <a:pt x="660" y="2"/>
                  </a:cubicBezTo>
                  <a:cubicBezTo>
                    <a:pt x="753" y="0"/>
                    <a:pt x="818" y="40"/>
                    <a:pt x="860" y="121"/>
                  </a:cubicBezTo>
                  <a:cubicBezTo>
                    <a:pt x="867" y="133"/>
                    <a:pt x="873" y="147"/>
                    <a:pt x="883" y="158"/>
                  </a:cubicBezTo>
                  <a:cubicBezTo>
                    <a:pt x="888" y="168"/>
                    <a:pt x="882" y="172"/>
                    <a:pt x="874" y="176"/>
                  </a:cubicBezTo>
                  <a:cubicBezTo>
                    <a:pt x="865" y="179"/>
                    <a:pt x="855" y="179"/>
                    <a:pt x="844" y="179"/>
                  </a:cubicBezTo>
                  <a:cubicBezTo>
                    <a:pt x="855" y="182"/>
                    <a:pt x="870" y="176"/>
                    <a:pt x="873" y="187"/>
                  </a:cubicBezTo>
                  <a:cubicBezTo>
                    <a:pt x="878" y="199"/>
                    <a:pt x="864" y="206"/>
                    <a:pt x="856" y="214"/>
                  </a:cubicBezTo>
                  <a:cubicBezTo>
                    <a:pt x="829" y="241"/>
                    <a:pt x="802" y="269"/>
                    <a:pt x="774" y="296"/>
                  </a:cubicBezTo>
                  <a:cubicBezTo>
                    <a:pt x="758" y="312"/>
                    <a:pt x="752" y="312"/>
                    <a:pt x="733" y="298"/>
                  </a:cubicBezTo>
                  <a:cubicBezTo>
                    <a:pt x="667" y="246"/>
                    <a:pt x="576" y="240"/>
                    <a:pt x="505" y="286"/>
                  </a:cubicBezTo>
                  <a:cubicBezTo>
                    <a:pt x="486" y="298"/>
                    <a:pt x="472" y="297"/>
                    <a:pt x="454" y="286"/>
                  </a:cubicBezTo>
                  <a:cubicBezTo>
                    <a:pt x="376" y="237"/>
                    <a:pt x="283" y="249"/>
                    <a:pt x="219" y="302"/>
                  </a:cubicBezTo>
                  <a:cubicBezTo>
                    <a:pt x="138" y="368"/>
                    <a:pt x="122" y="481"/>
                    <a:pt x="174" y="565"/>
                  </a:cubicBezTo>
                  <a:cubicBezTo>
                    <a:pt x="207" y="618"/>
                    <a:pt x="256" y="649"/>
                    <a:pt x="317" y="661"/>
                  </a:cubicBezTo>
                  <a:cubicBezTo>
                    <a:pt x="348" y="667"/>
                    <a:pt x="348" y="668"/>
                    <a:pt x="348" y="698"/>
                  </a:cubicBezTo>
                  <a:cubicBezTo>
                    <a:pt x="348" y="714"/>
                    <a:pt x="348" y="729"/>
                    <a:pt x="348" y="744"/>
                  </a:cubicBezTo>
                  <a:cubicBezTo>
                    <a:pt x="348" y="772"/>
                    <a:pt x="345" y="774"/>
                    <a:pt x="319" y="775"/>
                  </a:cubicBezTo>
                  <a:cubicBezTo>
                    <a:pt x="309" y="775"/>
                    <a:pt x="299" y="775"/>
                    <a:pt x="287" y="775"/>
                  </a:cubicBezTo>
                  <a:cubicBezTo>
                    <a:pt x="302" y="777"/>
                    <a:pt x="315" y="776"/>
                    <a:pt x="327" y="776"/>
                  </a:cubicBezTo>
                  <a:cubicBezTo>
                    <a:pt x="341" y="777"/>
                    <a:pt x="348" y="783"/>
                    <a:pt x="348" y="797"/>
                  </a:cubicBezTo>
                  <a:cubicBezTo>
                    <a:pt x="348" y="812"/>
                    <a:pt x="348" y="828"/>
                    <a:pt x="349" y="843"/>
                  </a:cubicBezTo>
                  <a:cubicBezTo>
                    <a:pt x="350" y="828"/>
                    <a:pt x="350" y="814"/>
                    <a:pt x="350" y="799"/>
                  </a:cubicBezTo>
                  <a:cubicBezTo>
                    <a:pt x="350" y="783"/>
                    <a:pt x="357" y="776"/>
                    <a:pt x="373" y="776"/>
                  </a:cubicBezTo>
                  <a:cubicBezTo>
                    <a:pt x="384" y="776"/>
                    <a:pt x="395" y="776"/>
                    <a:pt x="407" y="776"/>
                  </a:cubicBezTo>
                  <a:cubicBezTo>
                    <a:pt x="394" y="774"/>
                    <a:pt x="381" y="775"/>
                    <a:pt x="368" y="774"/>
                  </a:cubicBezTo>
                  <a:cubicBezTo>
                    <a:pt x="357" y="774"/>
                    <a:pt x="351" y="768"/>
                    <a:pt x="350" y="757"/>
                  </a:cubicBezTo>
                  <a:cubicBezTo>
                    <a:pt x="349" y="732"/>
                    <a:pt x="349" y="708"/>
                    <a:pt x="350" y="683"/>
                  </a:cubicBezTo>
                  <a:cubicBezTo>
                    <a:pt x="350" y="672"/>
                    <a:pt x="356" y="666"/>
                    <a:pt x="367" y="664"/>
                  </a:cubicBezTo>
                  <a:cubicBezTo>
                    <a:pt x="403" y="659"/>
                    <a:pt x="436" y="646"/>
                    <a:pt x="467" y="626"/>
                  </a:cubicBezTo>
                  <a:cubicBezTo>
                    <a:pt x="477" y="620"/>
                    <a:pt x="487" y="623"/>
                    <a:pt x="497" y="629"/>
                  </a:cubicBezTo>
                  <a:cubicBezTo>
                    <a:pt x="526" y="649"/>
                    <a:pt x="559" y="661"/>
                    <a:pt x="594" y="663"/>
                  </a:cubicBezTo>
                  <a:cubicBezTo>
                    <a:pt x="661" y="667"/>
                    <a:pt x="721" y="645"/>
                    <a:pt x="765" y="592"/>
                  </a:cubicBezTo>
                  <a:cubicBezTo>
                    <a:pt x="830" y="513"/>
                    <a:pt x="832" y="417"/>
                    <a:pt x="771" y="333"/>
                  </a:cubicBezTo>
                  <a:cubicBezTo>
                    <a:pt x="760" y="318"/>
                    <a:pt x="762" y="309"/>
                    <a:pt x="774" y="297"/>
                  </a:cubicBezTo>
                  <a:cubicBezTo>
                    <a:pt x="803" y="268"/>
                    <a:pt x="832" y="239"/>
                    <a:pt x="862" y="210"/>
                  </a:cubicBezTo>
                  <a:cubicBezTo>
                    <a:pt x="868" y="203"/>
                    <a:pt x="874" y="193"/>
                    <a:pt x="885" y="197"/>
                  </a:cubicBezTo>
                  <a:cubicBezTo>
                    <a:pt x="895" y="201"/>
                    <a:pt x="891" y="213"/>
                    <a:pt x="892" y="222"/>
                  </a:cubicBezTo>
                  <a:cubicBezTo>
                    <a:pt x="892" y="225"/>
                    <a:pt x="892" y="227"/>
                    <a:pt x="893" y="231"/>
                  </a:cubicBezTo>
                  <a:cubicBezTo>
                    <a:pt x="895" y="222"/>
                    <a:pt x="892" y="214"/>
                    <a:pt x="894" y="207"/>
                  </a:cubicBezTo>
                  <a:cubicBezTo>
                    <a:pt x="896" y="201"/>
                    <a:pt x="897" y="193"/>
                    <a:pt x="907" y="199"/>
                  </a:cubicBezTo>
                  <a:cubicBezTo>
                    <a:pt x="940" y="257"/>
                    <a:pt x="973" y="315"/>
                    <a:pt x="1006" y="374"/>
                  </a:cubicBezTo>
                  <a:cubicBezTo>
                    <a:pt x="1042" y="438"/>
                    <a:pt x="1039" y="503"/>
                    <a:pt x="1004" y="567"/>
                  </a:cubicBezTo>
                  <a:cubicBezTo>
                    <a:pt x="1000" y="575"/>
                    <a:pt x="995" y="582"/>
                    <a:pt x="991" y="590"/>
                  </a:cubicBezTo>
                  <a:close/>
                </a:path>
              </a:pathLst>
            </a:custGeom>
            <a:solidFill>
              <a:srgbClr val="EC67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 name="Freeform 16"/>
            <p:cNvSpPr>
              <a:spLocks/>
            </p:cNvSpPr>
            <p:nvPr/>
          </p:nvSpPr>
          <p:spPr bwMode="auto">
            <a:xfrm>
              <a:off x="4443413" y="-3265488"/>
              <a:ext cx="933450" cy="831850"/>
            </a:xfrm>
            <a:custGeom>
              <a:avLst/>
              <a:gdLst>
                <a:gd name="T0" fmla="*/ 525 w 1046"/>
                <a:gd name="T1" fmla="*/ 2 h 934"/>
                <a:gd name="T2" fmla="*/ 683 w 1046"/>
                <a:gd name="T3" fmla="*/ 2 h 934"/>
                <a:gd name="T4" fmla="*/ 843 w 1046"/>
                <a:gd name="T5" fmla="*/ 90 h 934"/>
                <a:gd name="T6" fmla="*/ 969 w 1046"/>
                <a:gd name="T7" fmla="*/ 306 h 934"/>
                <a:gd name="T8" fmla="*/ 1011 w 1046"/>
                <a:gd name="T9" fmla="*/ 378 h 934"/>
                <a:gd name="T10" fmla="*/ 1008 w 1046"/>
                <a:gd name="T11" fmla="*/ 561 h 934"/>
                <a:gd name="T12" fmla="*/ 865 w 1046"/>
                <a:gd name="T13" fmla="*/ 809 h 934"/>
                <a:gd name="T14" fmla="*/ 806 w 1046"/>
                <a:gd name="T15" fmla="*/ 890 h 934"/>
                <a:gd name="T16" fmla="*/ 691 w 1046"/>
                <a:gd name="T17" fmla="*/ 933 h 934"/>
                <a:gd name="T18" fmla="*/ 358 w 1046"/>
                <a:gd name="T19" fmla="*/ 933 h 934"/>
                <a:gd name="T20" fmla="*/ 192 w 1046"/>
                <a:gd name="T21" fmla="*/ 825 h 934"/>
                <a:gd name="T22" fmla="*/ 77 w 1046"/>
                <a:gd name="T23" fmla="*/ 625 h 934"/>
                <a:gd name="T24" fmla="*/ 24 w 1046"/>
                <a:gd name="T25" fmla="*/ 527 h 934"/>
                <a:gd name="T26" fmla="*/ 51 w 1046"/>
                <a:gd name="T27" fmla="*/ 353 h 934"/>
                <a:gd name="T28" fmla="*/ 174 w 1046"/>
                <a:gd name="T29" fmla="*/ 142 h 934"/>
                <a:gd name="T30" fmla="*/ 226 w 1046"/>
                <a:gd name="T31" fmla="*/ 60 h 934"/>
                <a:gd name="T32" fmla="*/ 348 w 1046"/>
                <a:gd name="T33" fmla="*/ 2 h 934"/>
                <a:gd name="T34" fmla="*/ 525 w 1046"/>
                <a:gd name="T35" fmla="*/ 2 h 934"/>
                <a:gd name="T36" fmla="*/ 525 w 1046"/>
                <a:gd name="T37" fmla="*/ 2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46" h="934">
                  <a:moveTo>
                    <a:pt x="525" y="2"/>
                  </a:moveTo>
                  <a:cubicBezTo>
                    <a:pt x="578" y="2"/>
                    <a:pt x="631" y="2"/>
                    <a:pt x="683" y="2"/>
                  </a:cubicBezTo>
                  <a:cubicBezTo>
                    <a:pt x="753" y="1"/>
                    <a:pt x="808" y="28"/>
                    <a:pt x="843" y="90"/>
                  </a:cubicBezTo>
                  <a:cubicBezTo>
                    <a:pt x="885" y="162"/>
                    <a:pt x="927" y="234"/>
                    <a:pt x="969" y="306"/>
                  </a:cubicBezTo>
                  <a:cubicBezTo>
                    <a:pt x="983" y="330"/>
                    <a:pt x="997" y="354"/>
                    <a:pt x="1011" y="378"/>
                  </a:cubicBezTo>
                  <a:cubicBezTo>
                    <a:pt x="1046" y="440"/>
                    <a:pt x="1043" y="501"/>
                    <a:pt x="1008" y="561"/>
                  </a:cubicBezTo>
                  <a:cubicBezTo>
                    <a:pt x="960" y="644"/>
                    <a:pt x="914" y="727"/>
                    <a:pt x="865" y="809"/>
                  </a:cubicBezTo>
                  <a:cubicBezTo>
                    <a:pt x="848" y="838"/>
                    <a:pt x="832" y="868"/>
                    <a:pt x="806" y="890"/>
                  </a:cubicBezTo>
                  <a:cubicBezTo>
                    <a:pt x="772" y="918"/>
                    <a:pt x="734" y="932"/>
                    <a:pt x="691" y="933"/>
                  </a:cubicBezTo>
                  <a:cubicBezTo>
                    <a:pt x="580" y="934"/>
                    <a:pt x="469" y="934"/>
                    <a:pt x="358" y="933"/>
                  </a:cubicBezTo>
                  <a:cubicBezTo>
                    <a:pt x="280" y="932"/>
                    <a:pt x="228" y="891"/>
                    <a:pt x="192" y="825"/>
                  </a:cubicBezTo>
                  <a:cubicBezTo>
                    <a:pt x="155" y="758"/>
                    <a:pt x="115" y="692"/>
                    <a:pt x="77" y="625"/>
                  </a:cubicBezTo>
                  <a:cubicBezTo>
                    <a:pt x="59" y="593"/>
                    <a:pt x="37" y="562"/>
                    <a:pt x="24" y="527"/>
                  </a:cubicBezTo>
                  <a:cubicBezTo>
                    <a:pt x="0" y="465"/>
                    <a:pt x="18" y="408"/>
                    <a:pt x="51" y="353"/>
                  </a:cubicBezTo>
                  <a:cubicBezTo>
                    <a:pt x="92" y="283"/>
                    <a:pt x="131" y="211"/>
                    <a:pt x="174" y="142"/>
                  </a:cubicBezTo>
                  <a:cubicBezTo>
                    <a:pt x="191" y="115"/>
                    <a:pt x="204" y="85"/>
                    <a:pt x="226" y="60"/>
                  </a:cubicBezTo>
                  <a:cubicBezTo>
                    <a:pt x="258" y="23"/>
                    <a:pt x="300" y="4"/>
                    <a:pt x="348" y="2"/>
                  </a:cubicBezTo>
                  <a:cubicBezTo>
                    <a:pt x="407" y="0"/>
                    <a:pt x="466" y="2"/>
                    <a:pt x="525" y="2"/>
                  </a:cubicBezTo>
                  <a:cubicBezTo>
                    <a:pt x="525" y="2"/>
                    <a:pt x="525" y="2"/>
                    <a:pt x="525" y="2"/>
                  </a:cubicBezTo>
                  <a:close/>
                </a:path>
              </a:pathLst>
            </a:custGeom>
            <a:solidFill>
              <a:srgbClr val="F5B5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 name="Freeform 17"/>
            <p:cNvSpPr>
              <a:spLocks/>
            </p:cNvSpPr>
            <p:nvPr/>
          </p:nvSpPr>
          <p:spPr bwMode="auto">
            <a:xfrm>
              <a:off x="4675188" y="-2046288"/>
              <a:ext cx="709613" cy="728662"/>
            </a:xfrm>
            <a:custGeom>
              <a:avLst/>
              <a:gdLst>
                <a:gd name="T0" fmla="*/ 481 w 796"/>
                <a:gd name="T1" fmla="*/ 0 h 817"/>
                <a:gd name="T2" fmla="*/ 485 w 796"/>
                <a:gd name="T3" fmla="*/ 88 h 817"/>
                <a:gd name="T4" fmla="*/ 499 w 796"/>
                <a:gd name="T5" fmla="*/ 122 h 817"/>
                <a:gd name="T6" fmla="*/ 501 w 796"/>
                <a:gd name="T7" fmla="*/ 140 h 817"/>
                <a:gd name="T8" fmla="*/ 485 w 796"/>
                <a:gd name="T9" fmla="*/ 164 h 817"/>
                <a:gd name="T10" fmla="*/ 157 w 796"/>
                <a:gd name="T11" fmla="*/ 493 h 817"/>
                <a:gd name="T12" fmla="*/ 157 w 796"/>
                <a:gd name="T13" fmla="*/ 555 h 817"/>
                <a:gd name="T14" fmla="*/ 263 w 796"/>
                <a:gd name="T15" fmla="*/ 661 h 817"/>
                <a:gd name="T16" fmla="*/ 328 w 796"/>
                <a:gd name="T17" fmla="*/ 660 h 817"/>
                <a:gd name="T18" fmla="*/ 615 w 796"/>
                <a:gd name="T19" fmla="*/ 374 h 817"/>
                <a:gd name="T20" fmla="*/ 633 w 796"/>
                <a:gd name="T21" fmla="*/ 364 h 817"/>
                <a:gd name="T22" fmla="*/ 673 w 796"/>
                <a:gd name="T23" fmla="*/ 424 h 817"/>
                <a:gd name="T24" fmla="*/ 768 w 796"/>
                <a:gd name="T25" fmla="*/ 589 h 817"/>
                <a:gd name="T26" fmla="*/ 796 w 796"/>
                <a:gd name="T27" fmla="*/ 641 h 817"/>
                <a:gd name="T28" fmla="*/ 779 w 796"/>
                <a:gd name="T29" fmla="*/ 643 h 817"/>
                <a:gd name="T30" fmla="*/ 729 w 796"/>
                <a:gd name="T31" fmla="*/ 728 h 817"/>
                <a:gd name="T32" fmla="*/ 579 w 796"/>
                <a:gd name="T33" fmla="*/ 815 h 817"/>
                <a:gd name="T34" fmla="*/ 323 w 796"/>
                <a:gd name="T35" fmla="*/ 815 h 817"/>
                <a:gd name="T36" fmla="*/ 162 w 796"/>
                <a:gd name="T37" fmla="*/ 720 h 817"/>
                <a:gd name="T38" fmla="*/ 58 w 796"/>
                <a:gd name="T39" fmla="*/ 542 h 817"/>
                <a:gd name="T40" fmla="*/ 28 w 796"/>
                <a:gd name="T41" fmla="*/ 487 h 817"/>
                <a:gd name="T42" fmla="*/ 42 w 796"/>
                <a:gd name="T43" fmla="*/ 314 h 817"/>
                <a:gd name="T44" fmla="*/ 167 w 796"/>
                <a:gd name="T45" fmla="*/ 98 h 817"/>
                <a:gd name="T46" fmla="*/ 306 w 796"/>
                <a:gd name="T47" fmla="*/ 15 h 817"/>
                <a:gd name="T48" fmla="*/ 465 w 796"/>
                <a:gd name="T49" fmla="*/ 15 h 817"/>
                <a:gd name="T50" fmla="*/ 481 w 796"/>
                <a:gd name="T51" fmla="*/ 0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6" h="817">
                  <a:moveTo>
                    <a:pt x="481" y="0"/>
                  </a:moveTo>
                  <a:cubicBezTo>
                    <a:pt x="475" y="30"/>
                    <a:pt x="476" y="59"/>
                    <a:pt x="485" y="88"/>
                  </a:cubicBezTo>
                  <a:cubicBezTo>
                    <a:pt x="488" y="100"/>
                    <a:pt x="492" y="112"/>
                    <a:pt x="499" y="122"/>
                  </a:cubicBezTo>
                  <a:cubicBezTo>
                    <a:pt x="502" y="128"/>
                    <a:pt x="505" y="134"/>
                    <a:pt x="501" y="140"/>
                  </a:cubicBezTo>
                  <a:cubicBezTo>
                    <a:pt x="502" y="152"/>
                    <a:pt x="492" y="157"/>
                    <a:pt x="485" y="164"/>
                  </a:cubicBezTo>
                  <a:cubicBezTo>
                    <a:pt x="376" y="274"/>
                    <a:pt x="266" y="384"/>
                    <a:pt x="157" y="493"/>
                  </a:cubicBezTo>
                  <a:cubicBezTo>
                    <a:pt x="132" y="518"/>
                    <a:pt x="132" y="529"/>
                    <a:pt x="157" y="555"/>
                  </a:cubicBezTo>
                  <a:cubicBezTo>
                    <a:pt x="191" y="591"/>
                    <a:pt x="228" y="625"/>
                    <a:pt x="263" y="661"/>
                  </a:cubicBezTo>
                  <a:cubicBezTo>
                    <a:pt x="288" y="686"/>
                    <a:pt x="303" y="686"/>
                    <a:pt x="328" y="660"/>
                  </a:cubicBezTo>
                  <a:cubicBezTo>
                    <a:pt x="424" y="565"/>
                    <a:pt x="518" y="469"/>
                    <a:pt x="615" y="374"/>
                  </a:cubicBezTo>
                  <a:cubicBezTo>
                    <a:pt x="620" y="370"/>
                    <a:pt x="624" y="362"/>
                    <a:pt x="633" y="364"/>
                  </a:cubicBezTo>
                  <a:cubicBezTo>
                    <a:pt x="654" y="379"/>
                    <a:pt x="661" y="404"/>
                    <a:pt x="673" y="424"/>
                  </a:cubicBezTo>
                  <a:cubicBezTo>
                    <a:pt x="704" y="480"/>
                    <a:pt x="738" y="533"/>
                    <a:pt x="768" y="589"/>
                  </a:cubicBezTo>
                  <a:cubicBezTo>
                    <a:pt x="777" y="607"/>
                    <a:pt x="792" y="621"/>
                    <a:pt x="796" y="641"/>
                  </a:cubicBezTo>
                  <a:cubicBezTo>
                    <a:pt x="789" y="632"/>
                    <a:pt x="785" y="632"/>
                    <a:pt x="779" y="643"/>
                  </a:cubicBezTo>
                  <a:cubicBezTo>
                    <a:pt x="763" y="672"/>
                    <a:pt x="746" y="700"/>
                    <a:pt x="729" y="728"/>
                  </a:cubicBezTo>
                  <a:cubicBezTo>
                    <a:pt x="695" y="785"/>
                    <a:pt x="643" y="813"/>
                    <a:pt x="579" y="815"/>
                  </a:cubicBezTo>
                  <a:cubicBezTo>
                    <a:pt x="494" y="817"/>
                    <a:pt x="409" y="817"/>
                    <a:pt x="323" y="815"/>
                  </a:cubicBezTo>
                  <a:cubicBezTo>
                    <a:pt x="253" y="814"/>
                    <a:pt x="198" y="784"/>
                    <a:pt x="162" y="720"/>
                  </a:cubicBezTo>
                  <a:cubicBezTo>
                    <a:pt x="129" y="660"/>
                    <a:pt x="92" y="602"/>
                    <a:pt x="58" y="542"/>
                  </a:cubicBezTo>
                  <a:cubicBezTo>
                    <a:pt x="47" y="524"/>
                    <a:pt x="37" y="505"/>
                    <a:pt x="28" y="487"/>
                  </a:cubicBezTo>
                  <a:cubicBezTo>
                    <a:pt x="0" y="426"/>
                    <a:pt x="10" y="369"/>
                    <a:pt x="42" y="314"/>
                  </a:cubicBezTo>
                  <a:cubicBezTo>
                    <a:pt x="83" y="242"/>
                    <a:pt x="124" y="169"/>
                    <a:pt x="167" y="98"/>
                  </a:cubicBezTo>
                  <a:cubicBezTo>
                    <a:pt x="198" y="47"/>
                    <a:pt x="244" y="18"/>
                    <a:pt x="306" y="15"/>
                  </a:cubicBezTo>
                  <a:cubicBezTo>
                    <a:pt x="359" y="13"/>
                    <a:pt x="412" y="10"/>
                    <a:pt x="465" y="15"/>
                  </a:cubicBezTo>
                  <a:cubicBezTo>
                    <a:pt x="477" y="16"/>
                    <a:pt x="475" y="5"/>
                    <a:pt x="481" y="0"/>
                  </a:cubicBezTo>
                  <a:close/>
                </a:path>
              </a:pathLst>
            </a:custGeom>
            <a:solidFill>
              <a:srgbClr val="F5B5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 name="Freeform 18"/>
            <p:cNvSpPr>
              <a:spLocks/>
            </p:cNvSpPr>
            <p:nvPr/>
          </p:nvSpPr>
          <p:spPr bwMode="auto">
            <a:xfrm>
              <a:off x="4841876" y="-1190625"/>
              <a:ext cx="722313" cy="660400"/>
            </a:xfrm>
            <a:custGeom>
              <a:avLst/>
              <a:gdLst>
                <a:gd name="T0" fmla="*/ 398 w 810"/>
                <a:gd name="T1" fmla="*/ 736 h 741"/>
                <a:gd name="T2" fmla="*/ 260 w 810"/>
                <a:gd name="T3" fmla="*/ 729 h 741"/>
                <a:gd name="T4" fmla="*/ 137 w 810"/>
                <a:gd name="T5" fmla="*/ 636 h 741"/>
                <a:gd name="T6" fmla="*/ 48 w 810"/>
                <a:gd name="T7" fmla="*/ 484 h 741"/>
                <a:gd name="T8" fmla="*/ 47 w 810"/>
                <a:gd name="T9" fmla="*/ 256 h 741"/>
                <a:gd name="T10" fmla="*/ 138 w 810"/>
                <a:gd name="T11" fmla="*/ 100 h 741"/>
                <a:gd name="T12" fmla="*/ 295 w 810"/>
                <a:gd name="T13" fmla="*/ 4 h 741"/>
                <a:gd name="T14" fmla="*/ 520 w 810"/>
                <a:gd name="T15" fmla="*/ 5 h 741"/>
                <a:gd name="T16" fmla="*/ 673 w 810"/>
                <a:gd name="T17" fmla="*/ 99 h 741"/>
                <a:gd name="T18" fmla="*/ 771 w 810"/>
                <a:gd name="T19" fmla="*/ 268 h 741"/>
                <a:gd name="T20" fmla="*/ 776 w 810"/>
                <a:gd name="T21" fmla="*/ 459 h 741"/>
                <a:gd name="T22" fmla="*/ 667 w 810"/>
                <a:gd name="T23" fmla="*/ 648 h 741"/>
                <a:gd name="T24" fmla="*/ 501 w 810"/>
                <a:gd name="T25" fmla="*/ 736 h 741"/>
                <a:gd name="T26" fmla="*/ 398 w 810"/>
                <a:gd name="T27" fmla="*/ 736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0" h="741">
                  <a:moveTo>
                    <a:pt x="398" y="736"/>
                  </a:moveTo>
                  <a:cubicBezTo>
                    <a:pt x="357" y="734"/>
                    <a:pt x="308" y="741"/>
                    <a:pt x="260" y="729"/>
                  </a:cubicBezTo>
                  <a:cubicBezTo>
                    <a:pt x="205" y="716"/>
                    <a:pt x="165" y="684"/>
                    <a:pt x="137" y="636"/>
                  </a:cubicBezTo>
                  <a:cubicBezTo>
                    <a:pt x="107" y="585"/>
                    <a:pt x="78" y="534"/>
                    <a:pt x="48" y="484"/>
                  </a:cubicBezTo>
                  <a:cubicBezTo>
                    <a:pt x="2" y="408"/>
                    <a:pt x="0" y="333"/>
                    <a:pt x="47" y="256"/>
                  </a:cubicBezTo>
                  <a:cubicBezTo>
                    <a:pt x="78" y="205"/>
                    <a:pt x="107" y="152"/>
                    <a:pt x="138" y="100"/>
                  </a:cubicBezTo>
                  <a:cubicBezTo>
                    <a:pt x="174" y="41"/>
                    <a:pt x="225" y="8"/>
                    <a:pt x="295" y="4"/>
                  </a:cubicBezTo>
                  <a:cubicBezTo>
                    <a:pt x="370" y="0"/>
                    <a:pt x="445" y="0"/>
                    <a:pt x="520" y="5"/>
                  </a:cubicBezTo>
                  <a:cubicBezTo>
                    <a:pt x="587" y="8"/>
                    <a:pt x="639" y="41"/>
                    <a:pt x="673" y="99"/>
                  </a:cubicBezTo>
                  <a:cubicBezTo>
                    <a:pt x="706" y="156"/>
                    <a:pt x="738" y="212"/>
                    <a:pt x="771" y="268"/>
                  </a:cubicBezTo>
                  <a:cubicBezTo>
                    <a:pt x="807" y="331"/>
                    <a:pt x="810" y="395"/>
                    <a:pt x="776" y="459"/>
                  </a:cubicBezTo>
                  <a:cubicBezTo>
                    <a:pt x="742" y="523"/>
                    <a:pt x="706" y="587"/>
                    <a:pt x="667" y="648"/>
                  </a:cubicBezTo>
                  <a:cubicBezTo>
                    <a:pt x="629" y="708"/>
                    <a:pt x="571" y="735"/>
                    <a:pt x="501" y="736"/>
                  </a:cubicBezTo>
                  <a:cubicBezTo>
                    <a:pt x="469" y="736"/>
                    <a:pt x="437" y="736"/>
                    <a:pt x="398" y="736"/>
                  </a:cubicBezTo>
                  <a:close/>
                </a:path>
              </a:pathLst>
            </a:custGeom>
            <a:solidFill>
              <a:srgbClr val="EC67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 name="Freeform 19"/>
            <p:cNvSpPr>
              <a:spLocks/>
            </p:cNvSpPr>
            <p:nvPr/>
          </p:nvSpPr>
          <p:spPr bwMode="auto">
            <a:xfrm>
              <a:off x="5008563" y="-4027488"/>
              <a:ext cx="727075" cy="627062"/>
            </a:xfrm>
            <a:custGeom>
              <a:avLst/>
              <a:gdLst>
                <a:gd name="T0" fmla="*/ 814 w 814"/>
                <a:gd name="T1" fmla="*/ 41 h 703"/>
                <a:gd name="T2" fmla="*/ 807 w 814"/>
                <a:gd name="T3" fmla="*/ 52 h 703"/>
                <a:gd name="T4" fmla="*/ 806 w 814"/>
                <a:gd name="T5" fmla="*/ 80 h 703"/>
                <a:gd name="T6" fmla="*/ 801 w 814"/>
                <a:gd name="T7" fmla="*/ 89 h 703"/>
                <a:gd name="T8" fmla="*/ 795 w 814"/>
                <a:gd name="T9" fmla="*/ 81 h 703"/>
                <a:gd name="T10" fmla="*/ 795 w 814"/>
                <a:gd name="T11" fmla="*/ 51 h 703"/>
                <a:gd name="T12" fmla="*/ 791 w 814"/>
                <a:gd name="T13" fmla="*/ 41 h 703"/>
                <a:gd name="T14" fmla="*/ 782 w 814"/>
                <a:gd name="T15" fmla="*/ 45 h 703"/>
                <a:gd name="T16" fmla="*/ 678 w 814"/>
                <a:gd name="T17" fmla="*/ 150 h 703"/>
                <a:gd name="T18" fmla="*/ 679 w 814"/>
                <a:gd name="T19" fmla="*/ 168 h 703"/>
                <a:gd name="T20" fmla="*/ 643 w 814"/>
                <a:gd name="T21" fmla="*/ 469 h 703"/>
                <a:gd name="T22" fmla="*/ 399 w 814"/>
                <a:gd name="T23" fmla="*/ 474 h 703"/>
                <a:gd name="T24" fmla="*/ 376 w 814"/>
                <a:gd name="T25" fmla="*/ 473 h 703"/>
                <a:gd name="T26" fmla="*/ 276 w 814"/>
                <a:gd name="T27" fmla="*/ 510 h 703"/>
                <a:gd name="T28" fmla="*/ 262 w 814"/>
                <a:gd name="T29" fmla="*/ 526 h 703"/>
                <a:gd name="T30" fmla="*/ 262 w 814"/>
                <a:gd name="T31" fmla="*/ 596 h 703"/>
                <a:gd name="T32" fmla="*/ 278 w 814"/>
                <a:gd name="T33" fmla="*/ 612 h 703"/>
                <a:gd name="T34" fmla="*/ 322 w 814"/>
                <a:gd name="T35" fmla="*/ 612 h 703"/>
                <a:gd name="T36" fmla="*/ 332 w 814"/>
                <a:gd name="T37" fmla="*/ 618 h 703"/>
                <a:gd name="T38" fmla="*/ 322 w 814"/>
                <a:gd name="T39" fmla="*/ 624 h 703"/>
                <a:gd name="T40" fmla="*/ 276 w 814"/>
                <a:gd name="T41" fmla="*/ 624 h 703"/>
                <a:gd name="T42" fmla="*/ 262 w 814"/>
                <a:gd name="T43" fmla="*/ 638 h 703"/>
                <a:gd name="T44" fmla="*/ 262 w 814"/>
                <a:gd name="T45" fmla="*/ 692 h 703"/>
                <a:gd name="T46" fmla="*/ 256 w 814"/>
                <a:gd name="T47" fmla="*/ 703 h 703"/>
                <a:gd name="T48" fmla="*/ 250 w 814"/>
                <a:gd name="T49" fmla="*/ 691 h 703"/>
                <a:gd name="T50" fmla="*/ 250 w 814"/>
                <a:gd name="T51" fmla="*/ 645 h 703"/>
                <a:gd name="T52" fmla="*/ 228 w 814"/>
                <a:gd name="T53" fmla="*/ 624 h 703"/>
                <a:gd name="T54" fmla="*/ 192 w 814"/>
                <a:gd name="T55" fmla="*/ 624 h 703"/>
                <a:gd name="T56" fmla="*/ 181 w 814"/>
                <a:gd name="T57" fmla="*/ 618 h 703"/>
                <a:gd name="T58" fmla="*/ 192 w 814"/>
                <a:gd name="T59" fmla="*/ 612 h 703"/>
                <a:gd name="T60" fmla="*/ 236 w 814"/>
                <a:gd name="T61" fmla="*/ 612 h 703"/>
                <a:gd name="T62" fmla="*/ 250 w 814"/>
                <a:gd name="T63" fmla="*/ 598 h 703"/>
                <a:gd name="T64" fmla="*/ 250 w 814"/>
                <a:gd name="T65" fmla="*/ 526 h 703"/>
                <a:gd name="T66" fmla="*/ 235 w 814"/>
                <a:gd name="T67" fmla="*/ 510 h 703"/>
                <a:gd name="T68" fmla="*/ 75 w 814"/>
                <a:gd name="T69" fmla="*/ 407 h 703"/>
                <a:gd name="T70" fmla="*/ 218 w 814"/>
                <a:gd name="T71" fmla="*/ 95 h 703"/>
                <a:gd name="T72" fmla="*/ 374 w 814"/>
                <a:gd name="T73" fmla="*/ 129 h 703"/>
                <a:gd name="T74" fmla="*/ 400 w 814"/>
                <a:gd name="T75" fmla="*/ 129 h 703"/>
                <a:gd name="T76" fmla="*/ 649 w 814"/>
                <a:gd name="T77" fmla="*/ 140 h 703"/>
                <a:gd name="T78" fmla="*/ 672 w 814"/>
                <a:gd name="T79" fmla="*/ 139 h 703"/>
                <a:gd name="T80" fmla="*/ 775 w 814"/>
                <a:gd name="T81" fmla="*/ 36 h 703"/>
                <a:gd name="T82" fmla="*/ 781 w 814"/>
                <a:gd name="T83" fmla="*/ 28 h 703"/>
                <a:gd name="T84" fmla="*/ 750 w 814"/>
                <a:gd name="T85" fmla="*/ 28 h 703"/>
                <a:gd name="T86" fmla="*/ 736 w 814"/>
                <a:gd name="T87" fmla="*/ 22 h 703"/>
                <a:gd name="T88" fmla="*/ 748 w 814"/>
                <a:gd name="T89" fmla="*/ 16 h 703"/>
                <a:gd name="T90" fmla="*/ 778 w 814"/>
                <a:gd name="T91" fmla="*/ 14 h 703"/>
                <a:gd name="T92" fmla="*/ 790 w 814"/>
                <a:gd name="T93" fmla="*/ 0 h 703"/>
                <a:gd name="T94" fmla="*/ 796 w 814"/>
                <a:gd name="T95" fmla="*/ 5 h 703"/>
                <a:gd name="T96" fmla="*/ 814 w 814"/>
                <a:gd name="T97" fmla="*/ 41 h 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14" h="703">
                  <a:moveTo>
                    <a:pt x="814" y="41"/>
                  </a:moveTo>
                  <a:cubicBezTo>
                    <a:pt x="805" y="41"/>
                    <a:pt x="807" y="47"/>
                    <a:pt x="807" y="52"/>
                  </a:cubicBezTo>
                  <a:cubicBezTo>
                    <a:pt x="806" y="62"/>
                    <a:pt x="807" y="71"/>
                    <a:pt x="806" y="80"/>
                  </a:cubicBezTo>
                  <a:cubicBezTo>
                    <a:pt x="806" y="84"/>
                    <a:pt x="807" y="89"/>
                    <a:pt x="801" y="89"/>
                  </a:cubicBezTo>
                  <a:cubicBezTo>
                    <a:pt x="796" y="89"/>
                    <a:pt x="795" y="85"/>
                    <a:pt x="795" y="81"/>
                  </a:cubicBezTo>
                  <a:cubicBezTo>
                    <a:pt x="794" y="71"/>
                    <a:pt x="795" y="61"/>
                    <a:pt x="795" y="51"/>
                  </a:cubicBezTo>
                  <a:cubicBezTo>
                    <a:pt x="794" y="47"/>
                    <a:pt x="796" y="42"/>
                    <a:pt x="791" y="41"/>
                  </a:cubicBezTo>
                  <a:cubicBezTo>
                    <a:pt x="788" y="41"/>
                    <a:pt x="785" y="43"/>
                    <a:pt x="782" y="45"/>
                  </a:cubicBezTo>
                  <a:cubicBezTo>
                    <a:pt x="747" y="80"/>
                    <a:pt x="713" y="115"/>
                    <a:pt x="678" y="150"/>
                  </a:cubicBezTo>
                  <a:cubicBezTo>
                    <a:pt x="670" y="157"/>
                    <a:pt x="674" y="161"/>
                    <a:pt x="679" y="168"/>
                  </a:cubicBezTo>
                  <a:cubicBezTo>
                    <a:pt x="755" y="262"/>
                    <a:pt x="740" y="394"/>
                    <a:pt x="643" y="469"/>
                  </a:cubicBezTo>
                  <a:cubicBezTo>
                    <a:pt x="574" y="522"/>
                    <a:pt x="471" y="525"/>
                    <a:pt x="399" y="474"/>
                  </a:cubicBezTo>
                  <a:cubicBezTo>
                    <a:pt x="390" y="468"/>
                    <a:pt x="385" y="467"/>
                    <a:pt x="376" y="473"/>
                  </a:cubicBezTo>
                  <a:cubicBezTo>
                    <a:pt x="346" y="494"/>
                    <a:pt x="313" y="506"/>
                    <a:pt x="276" y="510"/>
                  </a:cubicBezTo>
                  <a:cubicBezTo>
                    <a:pt x="265" y="511"/>
                    <a:pt x="261" y="515"/>
                    <a:pt x="262" y="526"/>
                  </a:cubicBezTo>
                  <a:cubicBezTo>
                    <a:pt x="262" y="549"/>
                    <a:pt x="262" y="573"/>
                    <a:pt x="262" y="596"/>
                  </a:cubicBezTo>
                  <a:cubicBezTo>
                    <a:pt x="261" y="609"/>
                    <a:pt x="267" y="612"/>
                    <a:pt x="278" y="612"/>
                  </a:cubicBezTo>
                  <a:cubicBezTo>
                    <a:pt x="293" y="611"/>
                    <a:pt x="308" y="612"/>
                    <a:pt x="322" y="612"/>
                  </a:cubicBezTo>
                  <a:cubicBezTo>
                    <a:pt x="326" y="612"/>
                    <a:pt x="331" y="613"/>
                    <a:pt x="332" y="618"/>
                  </a:cubicBezTo>
                  <a:cubicBezTo>
                    <a:pt x="332" y="625"/>
                    <a:pt x="326" y="624"/>
                    <a:pt x="322" y="624"/>
                  </a:cubicBezTo>
                  <a:cubicBezTo>
                    <a:pt x="306" y="624"/>
                    <a:pt x="291" y="624"/>
                    <a:pt x="276" y="624"/>
                  </a:cubicBezTo>
                  <a:cubicBezTo>
                    <a:pt x="265" y="623"/>
                    <a:pt x="261" y="628"/>
                    <a:pt x="262" y="638"/>
                  </a:cubicBezTo>
                  <a:cubicBezTo>
                    <a:pt x="262" y="656"/>
                    <a:pt x="262" y="674"/>
                    <a:pt x="262" y="692"/>
                  </a:cubicBezTo>
                  <a:cubicBezTo>
                    <a:pt x="262" y="696"/>
                    <a:pt x="263" y="703"/>
                    <a:pt x="256" y="703"/>
                  </a:cubicBezTo>
                  <a:cubicBezTo>
                    <a:pt x="248" y="703"/>
                    <a:pt x="250" y="696"/>
                    <a:pt x="250" y="691"/>
                  </a:cubicBezTo>
                  <a:cubicBezTo>
                    <a:pt x="250" y="676"/>
                    <a:pt x="248" y="660"/>
                    <a:pt x="250" y="645"/>
                  </a:cubicBezTo>
                  <a:cubicBezTo>
                    <a:pt x="252" y="627"/>
                    <a:pt x="245" y="622"/>
                    <a:pt x="228" y="624"/>
                  </a:cubicBezTo>
                  <a:cubicBezTo>
                    <a:pt x="216" y="625"/>
                    <a:pt x="204" y="624"/>
                    <a:pt x="192" y="624"/>
                  </a:cubicBezTo>
                  <a:cubicBezTo>
                    <a:pt x="187" y="624"/>
                    <a:pt x="181" y="623"/>
                    <a:pt x="181" y="618"/>
                  </a:cubicBezTo>
                  <a:cubicBezTo>
                    <a:pt x="181" y="612"/>
                    <a:pt x="187" y="612"/>
                    <a:pt x="192" y="612"/>
                  </a:cubicBezTo>
                  <a:cubicBezTo>
                    <a:pt x="207" y="612"/>
                    <a:pt x="221" y="611"/>
                    <a:pt x="236" y="612"/>
                  </a:cubicBezTo>
                  <a:cubicBezTo>
                    <a:pt x="246" y="612"/>
                    <a:pt x="250" y="608"/>
                    <a:pt x="250" y="598"/>
                  </a:cubicBezTo>
                  <a:cubicBezTo>
                    <a:pt x="249" y="574"/>
                    <a:pt x="249" y="550"/>
                    <a:pt x="250" y="526"/>
                  </a:cubicBezTo>
                  <a:cubicBezTo>
                    <a:pt x="250" y="514"/>
                    <a:pt x="246" y="511"/>
                    <a:pt x="235" y="510"/>
                  </a:cubicBezTo>
                  <a:cubicBezTo>
                    <a:pt x="166" y="501"/>
                    <a:pt x="112" y="468"/>
                    <a:pt x="75" y="407"/>
                  </a:cubicBezTo>
                  <a:cubicBezTo>
                    <a:pt x="0" y="285"/>
                    <a:pt x="77" y="119"/>
                    <a:pt x="218" y="95"/>
                  </a:cubicBezTo>
                  <a:cubicBezTo>
                    <a:pt x="275" y="86"/>
                    <a:pt x="327" y="98"/>
                    <a:pt x="374" y="129"/>
                  </a:cubicBezTo>
                  <a:cubicBezTo>
                    <a:pt x="384" y="135"/>
                    <a:pt x="391" y="135"/>
                    <a:pt x="400" y="129"/>
                  </a:cubicBezTo>
                  <a:cubicBezTo>
                    <a:pt x="479" y="75"/>
                    <a:pt x="573" y="80"/>
                    <a:pt x="649" y="140"/>
                  </a:cubicBezTo>
                  <a:cubicBezTo>
                    <a:pt x="657" y="146"/>
                    <a:pt x="663" y="148"/>
                    <a:pt x="672" y="139"/>
                  </a:cubicBezTo>
                  <a:cubicBezTo>
                    <a:pt x="706" y="104"/>
                    <a:pt x="741" y="70"/>
                    <a:pt x="775" y="36"/>
                  </a:cubicBezTo>
                  <a:cubicBezTo>
                    <a:pt x="777" y="34"/>
                    <a:pt x="778" y="32"/>
                    <a:pt x="781" y="28"/>
                  </a:cubicBezTo>
                  <a:cubicBezTo>
                    <a:pt x="769" y="28"/>
                    <a:pt x="759" y="28"/>
                    <a:pt x="750" y="28"/>
                  </a:cubicBezTo>
                  <a:cubicBezTo>
                    <a:pt x="744" y="28"/>
                    <a:pt x="736" y="31"/>
                    <a:pt x="736" y="22"/>
                  </a:cubicBezTo>
                  <a:cubicBezTo>
                    <a:pt x="735" y="16"/>
                    <a:pt x="743" y="16"/>
                    <a:pt x="748" y="16"/>
                  </a:cubicBezTo>
                  <a:cubicBezTo>
                    <a:pt x="758" y="15"/>
                    <a:pt x="768" y="14"/>
                    <a:pt x="778" y="14"/>
                  </a:cubicBezTo>
                  <a:cubicBezTo>
                    <a:pt x="787" y="13"/>
                    <a:pt x="792" y="9"/>
                    <a:pt x="790" y="0"/>
                  </a:cubicBezTo>
                  <a:cubicBezTo>
                    <a:pt x="792" y="1"/>
                    <a:pt x="795" y="3"/>
                    <a:pt x="796" y="5"/>
                  </a:cubicBezTo>
                  <a:cubicBezTo>
                    <a:pt x="801" y="22"/>
                    <a:pt x="807" y="33"/>
                    <a:pt x="814" y="41"/>
                  </a:cubicBezTo>
                  <a:close/>
                </a:path>
              </a:pathLst>
            </a:custGeom>
            <a:solidFill>
              <a:srgbClr val="F9F2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 name="Freeform 20"/>
            <p:cNvSpPr>
              <a:spLocks/>
            </p:cNvSpPr>
            <p:nvPr/>
          </p:nvSpPr>
          <p:spPr bwMode="auto">
            <a:xfrm>
              <a:off x="6564313" y="-4038600"/>
              <a:ext cx="598488" cy="993775"/>
            </a:xfrm>
            <a:custGeom>
              <a:avLst/>
              <a:gdLst>
                <a:gd name="T0" fmla="*/ 287 w 671"/>
                <a:gd name="T1" fmla="*/ 277 h 1116"/>
                <a:gd name="T2" fmla="*/ 192 w 671"/>
                <a:gd name="T3" fmla="*/ 449 h 1116"/>
                <a:gd name="T4" fmla="*/ 108 w 671"/>
                <a:gd name="T5" fmla="*/ 565 h 1116"/>
                <a:gd name="T6" fmla="*/ 183 w 671"/>
                <a:gd name="T7" fmla="*/ 596 h 1116"/>
                <a:gd name="T8" fmla="*/ 33 w 671"/>
                <a:gd name="T9" fmla="*/ 820 h 1116"/>
                <a:gd name="T10" fmla="*/ 201 w 671"/>
                <a:gd name="T11" fmla="*/ 1026 h 1116"/>
                <a:gd name="T12" fmla="*/ 196 w 671"/>
                <a:gd name="T13" fmla="*/ 1115 h 1116"/>
                <a:gd name="T14" fmla="*/ 189 w 671"/>
                <a:gd name="T15" fmla="*/ 1033 h 1116"/>
                <a:gd name="T16" fmla="*/ 25 w 671"/>
                <a:gd name="T17" fmla="*/ 797 h 1116"/>
                <a:gd name="T18" fmla="*/ 152 w 671"/>
                <a:gd name="T19" fmla="*/ 610 h 1116"/>
                <a:gd name="T20" fmla="*/ 86 w 671"/>
                <a:gd name="T21" fmla="*/ 518 h 1116"/>
                <a:gd name="T22" fmla="*/ 230 w 671"/>
                <a:gd name="T23" fmla="*/ 395 h 1116"/>
                <a:gd name="T24" fmla="*/ 237 w 671"/>
                <a:gd name="T25" fmla="*/ 281 h 1116"/>
                <a:gd name="T26" fmla="*/ 189 w 671"/>
                <a:gd name="T27" fmla="*/ 168 h 1116"/>
                <a:gd name="T28" fmla="*/ 248 w 671"/>
                <a:gd name="T29" fmla="*/ 12 h 1116"/>
                <a:gd name="T30" fmla="*/ 424 w 671"/>
                <a:gd name="T31" fmla="*/ 141 h 1116"/>
                <a:gd name="T32" fmla="*/ 474 w 671"/>
                <a:gd name="T33" fmla="*/ 328 h 1116"/>
                <a:gd name="T34" fmla="*/ 440 w 671"/>
                <a:gd name="T35" fmla="*/ 366 h 1116"/>
                <a:gd name="T36" fmla="*/ 614 w 671"/>
                <a:gd name="T37" fmla="*/ 545 h 1116"/>
                <a:gd name="T38" fmla="*/ 640 w 671"/>
                <a:gd name="T39" fmla="*/ 676 h 1116"/>
                <a:gd name="T40" fmla="*/ 501 w 671"/>
                <a:gd name="T41" fmla="*/ 876 h 1116"/>
                <a:gd name="T42" fmla="*/ 478 w 671"/>
                <a:gd name="T43" fmla="*/ 1098 h 1116"/>
                <a:gd name="T44" fmla="*/ 471 w 671"/>
                <a:gd name="T45" fmla="*/ 1115 h 1116"/>
                <a:gd name="T46" fmla="*/ 468 w 671"/>
                <a:gd name="T47" fmla="*/ 1076 h 1116"/>
                <a:gd name="T48" fmla="*/ 414 w 671"/>
                <a:gd name="T49" fmla="*/ 832 h 1116"/>
                <a:gd name="T50" fmla="*/ 414 w 671"/>
                <a:gd name="T51" fmla="*/ 563 h 1116"/>
                <a:gd name="T52" fmla="*/ 538 w 671"/>
                <a:gd name="T53" fmla="*/ 616 h 1116"/>
                <a:gd name="T54" fmla="*/ 461 w 671"/>
                <a:gd name="T55" fmla="*/ 766 h 1116"/>
                <a:gd name="T56" fmla="*/ 444 w 671"/>
                <a:gd name="T57" fmla="*/ 855 h 1116"/>
                <a:gd name="T58" fmla="*/ 500 w 671"/>
                <a:gd name="T59" fmla="*/ 925 h 1116"/>
                <a:gd name="T60" fmla="*/ 488 w 671"/>
                <a:gd name="T61" fmla="*/ 808 h 1116"/>
                <a:gd name="T62" fmla="*/ 625 w 671"/>
                <a:gd name="T63" fmla="*/ 574 h 1116"/>
                <a:gd name="T64" fmla="*/ 385 w 671"/>
                <a:gd name="T65" fmla="*/ 377 h 1116"/>
                <a:gd name="T66" fmla="*/ 331 w 671"/>
                <a:gd name="T67" fmla="*/ 357 h 1116"/>
                <a:gd name="T68" fmla="*/ 454 w 671"/>
                <a:gd name="T69" fmla="*/ 346 h 1116"/>
                <a:gd name="T70" fmla="*/ 410 w 671"/>
                <a:gd name="T71" fmla="*/ 225 h 1116"/>
                <a:gd name="T72" fmla="*/ 277 w 671"/>
                <a:gd name="T73" fmla="*/ 18 h 1116"/>
                <a:gd name="T74" fmla="*/ 203 w 671"/>
                <a:gd name="T75" fmla="*/ 99 h 1116"/>
                <a:gd name="T76" fmla="*/ 197 w 671"/>
                <a:gd name="T77" fmla="*/ 230 h 1116"/>
                <a:gd name="T78" fmla="*/ 292 w 671"/>
                <a:gd name="T79" fmla="*/ 270 h 1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71" h="1116">
                  <a:moveTo>
                    <a:pt x="292" y="270"/>
                  </a:moveTo>
                  <a:cubicBezTo>
                    <a:pt x="290" y="273"/>
                    <a:pt x="288" y="277"/>
                    <a:pt x="287" y="277"/>
                  </a:cubicBezTo>
                  <a:cubicBezTo>
                    <a:pt x="258" y="278"/>
                    <a:pt x="262" y="301"/>
                    <a:pt x="263" y="317"/>
                  </a:cubicBezTo>
                  <a:cubicBezTo>
                    <a:pt x="270" y="378"/>
                    <a:pt x="234" y="415"/>
                    <a:pt x="192" y="449"/>
                  </a:cubicBezTo>
                  <a:cubicBezTo>
                    <a:pt x="169" y="467"/>
                    <a:pt x="144" y="482"/>
                    <a:pt x="119" y="498"/>
                  </a:cubicBezTo>
                  <a:cubicBezTo>
                    <a:pt x="95" y="514"/>
                    <a:pt x="90" y="540"/>
                    <a:pt x="108" y="565"/>
                  </a:cubicBezTo>
                  <a:cubicBezTo>
                    <a:pt x="122" y="585"/>
                    <a:pt x="142" y="592"/>
                    <a:pt x="165" y="592"/>
                  </a:cubicBezTo>
                  <a:cubicBezTo>
                    <a:pt x="171" y="592"/>
                    <a:pt x="180" y="588"/>
                    <a:pt x="183" y="596"/>
                  </a:cubicBezTo>
                  <a:cubicBezTo>
                    <a:pt x="186" y="604"/>
                    <a:pt x="176" y="606"/>
                    <a:pt x="171" y="610"/>
                  </a:cubicBezTo>
                  <a:cubicBezTo>
                    <a:pt x="103" y="665"/>
                    <a:pt x="48" y="730"/>
                    <a:pt x="33" y="820"/>
                  </a:cubicBezTo>
                  <a:cubicBezTo>
                    <a:pt x="19" y="909"/>
                    <a:pt x="68" y="1001"/>
                    <a:pt x="179" y="1004"/>
                  </a:cubicBezTo>
                  <a:cubicBezTo>
                    <a:pt x="195" y="1005"/>
                    <a:pt x="202" y="1009"/>
                    <a:pt x="201" y="1026"/>
                  </a:cubicBezTo>
                  <a:cubicBezTo>
                    <a:pt x="200" y="1052"/>
                    <a:pt x="201" y="1077"/>
                    <a:pt x="201" y="1102"/>
                  </a:cubicBezTo>
                  <a:cubicBezTo>
                    <a:pt x="201" y="1107"/>
                    <a:pt x="203" y="1115"/>
                    <a:pt x="196" y="1115"/>
                  </a:cubicBezTo>
                  <a:cubicBezTo>
                    <a:pt x="188" y="1116"/>
                    <a:pt x="189" y="1108"/>
                    <a:pt x="189" y="1103"/>
                  </a:cubicBezTo>
                  <a:cubicBezTo>
                    <a:pt x="189" y="1080"/>
                    <a:pt x="188" y="1057"/>
                    <a:pt x="189" y="1033"/>
                  </a:cubicBezTo>
                  <a:cubicBezTo>
                    <a:pt x="189" y="1021"/>
                    <a:pt x="185" y="1017"/>
                    <a:pt x="173" y="1016"/>
                  </a:cubicBezTo>
                  <a:cubicBezTo>
                    <a:pt x="43" y="1007"/>
                    <a:pt x="0" y="887"/>
                    <a:pt x="25" y="797"/>
                  </a:cubicBezTo>
                  <a:cubicBezTo>
                    <a:pt x="44" y="728"/>
                    <a:pt x="85" y="673"/>
                    <a:pt x="136" y="624"/>
                  </a:cubicBezTo>
                  <a:cubicBezTo>
                    <a:pt x="141" y="619"/>
                    <a:pt x="148" y="614"/>
                    <a:pt x="152" y="610"/>
                  </a:cubicBezTo>
                  <a:cubicBezTo>
                    <a:pt x="151" y="603"/>
                    <a:pt x="148" y="602"/>
                    <a:pt x="145" y="602"/>
                  </a:cubicBezTo>
                  <a:cubicBezTo>
                    <a:pt x="103" y="591"/>
                    <a:pt x="81" y="560"/>
                    <a:pt x="86" y="518"/>
                  </a:cubicBezTo>
                  <a:cubicBezTo>
                    <a:pt x="87" y="507"/>
                    <a:pt x="92" y="500"/>
                    <a:pt x="101" y="494"/>
                  </a:cubicBezTo>
                  <a:cubicBezTo>
                    <a:pt x="148" y="466"/>
                    <a:pt x="195" y="439"/>
                    <a:pt x="230" y="395"/>
                  </a:cubicBezTo>
                  <a:cubicBezTo>
                    <a:pt x="256" y="363"/>
                    <a:pt x="249" y="326"/>
                    <a:pt x="250" y="290"/>
                  </a:cubicBezTo>
                  <a:cubicBezTo>
                    <a:pt x="250" y="282"/>
                    <a:pt x="243" y="282"/>
                    <a:pt x="237" y="281"/>
                  </a:cubicBezTo>
                  <a:cubicBezTo>
                    <a:pt x="199" y="274"/>
                    <a:pt x="185" y="257"/>
                    <a:pt x="185" y="218"/>
                  </a:cubicBezTo>
                  <a:cubicBezTo>
                    <a:pt x="185" y="201"/>
                    <a:pt x="186" y="185"/>
                    <a:pt x="189" y="168"/>
                  </a:cubicBezTo>
                  <a:cubicBezTo>
                    <a:pt x="193" y="146"/>
                    <a:pt x="194" y="124"/>
                    <a:pt x="191" y="101"/>
                  </a:cubicBezTo>
                  <a:cubicBezTo>
                    <a:pt x="183" y="55"/>
                    <a:pt x="204" y="26"/>
                    <a:pt x="248" y="12"/>
                  </a:cubicBezTo>
                  <a:cubicBezTo>
                    <a:pt x="285" y="1"/>
                    <a:pt x="322" y="0"/>
                    <a:pt x="358" y="16"/>
                  </a:cubicBezTo>
                  <a:cubicBezTo>
                    <a:pt x="410" y="39"/>
                    <a:pt x="431" y="83"/>
                    <a:pt x="424" y="141"/>
                  </a:cubicBezTo>
                  <a:cubicBezTo>
                    <a:pt x="418" y="192"/>
                    <a:pt x="416" y="244"/>
                    <a:pt x="439" y="292"/>
                  </a:cubicBezTo>
                  <a:cubicBezTo>
                    <a:pt x="446" y="308"/>
                    <a:pt x="456" y="322"/>
                    <a:pt x="474" y="328"/>
                  </a:cubicBezTo>
                  <a:cubicBezTo>
                    <a:pt x="486" y="333"/>
                    <a:pt x="487" y="339"/>
                    <a:pt x="477" y="346"/>
                  </a:cubicBezTo>
                  <a:cubicBezTo>
                    <a:pt x="465" y="355"/>
                    <a:pt x="453" y="362"/>
                    <a:pt x="440" y="366"/>
                  </a:cubicBezTo>
                  <a:cubicBezTo>
                    <a:pt x="429" y="369"/>
                    <a:pt x="426" y="373"/>
                    <a:pt x="437" y="382"/>
                  </a:cubicBezTo>
                  <a:cubicBezTo>
                    <a:pt x="501" y="431"/>
                    <a:pt x="555" y="490"/>
                    <a:pt x="614" y="545"/>
                  </a:cubicBezTo>
                  <a:cubicBezTo>
                    <a:pt x="625" y="555"/>
                    <a:pt x="635" y="566"/>
                    <a:pt x="644" y="577"/>
                  </a:cubicBezTo>
                  <a:cubicBezTo>
                    <a:pt x="671" y="609"/>
                    <a:pt x="669" y="646"/>
                    <a:pt x="640" y="676"/>
                  </a:cubicBezTo>
                  <a:cubicBezTo>
                    <a:pt x="599" y="717"/>
                    <a:pt x="558" y="758"/>
                    <a:pt x="517" y="799"/>
                  </a:cubicBezTo>
                  <a:cubicBezTo>
                    <a:pt x="484" y="831"/>
                    <a:pt x="485" y="832"/>
                    <a:pt x="501" y="876"/>
                  </a:cubicBezTo>
                  <a:cubicBezTo>
                    <a:pt x="513" y="910"/>
                    <a:pt x="524" y="949"/>
                    <a:pt x="503" y="980"/>
                  </a:cubicBezTo>
                  <a:cubicBezTo>
                    <a:pt x="477" y="1018"/>
                    <a:pt x="484" y="1058"/>
                    <a:pt x="478" y="1098"/>
                  </a:cubicBezTo>
                  <a:cubicBezTo>
                    <a:pt x="478" y="1101"/>
                    <a:pt x="478" y="1105"/>
                    <a:pt x="478" y="1108"/>
                  </a:cubicBezTo>
                  <a:cubicBezTo>
                    <a:pt x="477" y="1112"/>
                    <a:pt x="476" y="1116"/>
                    <a:pt x="471" y="1115"/>
                  </a:cubicBezTo>
                  <a:cubicBezTo>
                    <a:pt x="466" y="1115"/>
                    <a:pt x="466" y="1111"/>
                    <a:pt x="466" y="1108"/>
                  </a:cubicBezTo>
                  <a:cubicBezTo>
                    <a:pt x="466" y="1097"/>
                    <a:pt x="467" y="1086"/>
                    <a:pt x="468" y="1076"/>
                  </a:cubicBezTo>
                  <a:cubicBezTo>
                    <a:pt x="470" y="1030"/>
                    <a:pt x="471" y="984"/>
                    <a:pt x="465" y="938"/>
                  </a:cubicBezTo>
                  <a:cubicBezTo>
                    <a:pt x="459" y="897"/>
                    <a:pt x="439" y="862"/>
                    <a:pt x="414" y="832"/>
                  </a:cubicBezTo>
                  <a:cubicBezTo>
                    <a:pt x="380" y="792"/>
                    <a:pt x="371" y="748"/>
                    <a:pt x="380" y="698"/>
                  </a:cubicBezTo>
                  <a:cubicBezTo>
                    <a:pt x="388" y="652"/>
                    <a:pt x="402" y="608"/>
                    <a:pt x="414" y="563"/>
                  </a:cubicBezTo>
                  <a:cubicBezTo>
                    <a:pt x="419" y="543"/>
                    <a:pt x="420" y="545"/>
                    <a:pt x="437" y="555"/>
                  </a:cubicBezTo>
                  <a:cubicBezTo>
                    <a:pt x="470" y="577"/>
                    <a:pt x="504" y="596"/>
                    <a:pt x="538" y="616"/>
                  </a:cubicBezTo>
                  <a:cubicBezTo>
                    <a:pt x="565" y="633"/>
                    <a:pt x="568" y="647"/>
                    <a:pt x="545" y="670"/>
                  </a:cubicBezTo>
                  <a:cubicBezTo>
                    <a:pt x="516" y="701"/>
                    <a:pt x="486" y="731"/>
                    <a:pt x="461" y="766"/>
                  </a:cubicBezTo>
                  <a:cubicBezTo>
                    <a:pt x="453" y="778"/>
                    <a:pt x="446" y="791"/>
                    <a:pt x="440" y="805"/>
                  </a:cubicBezTo>
                  <a:cubicBezTo>
                    <a:pt x="433" y="822"/>
                    <a:pt x="432" y="838"/>
                    <a:pt x="444" y="855"/>
                  </a:cubicBezTo>
                  <a:cubicBezTo>
                    <a:pt x="473" y="895"/>
                    <a:pt x="481" y="941"/>
                    <a:pt x="481" y="995"/>
                  </a:cubicBezTo>
                  <a:cubicBezTo>
                    <a:pt x="500" y="971"/>
                    <a:pt x="502" y="949"/>
                    <a:pt x="500" y="925"/>
                  </a:cubicBezTo>
                  <a:cubicBezTo>
                    <a:pt x="497" y="895"/>
                    <a:pt x="485" y="867"/>
                    <a:pt x="479" y="838"/>
                  </a:cubicBezTo>
                  <a:cubicBezTo>
                    <a:pt x="476" y="825"/>
                    <a:pt x="479" y="817"/>
                    <a:pt x="488" y="808"/>
                  </a:cubicBezTo>
                  <a:cubicBezTo>
                    <a:pt x="534" y="764"/>
                    <a:pt x="579" y="720"/>
                    <a:pt x="624" y="675"/>
                  </a:cubicBezTo>
                  <a:cubicBezTo>
                    <a:pt x="660" y="640"/>
                    <a:pt x="660" y="609"/>
                    <a:pt x="625" y="574"/>
                  </a:cubicBezTo>
                  <a:cubicBezTo>
                    <a:pt x="563" y="512"/>
                    <a:pt x="502" y="449"/>
                    <a:pt x="434" y="395"/>
                  </a:cubicBezTo>
                  <a:cubicBezTo>
                    <a:pt x="420" y="383"/>
                    <a:pt x="403" y="377"/>
                    <a:pt x="385" y="377"/>
                  </a:cubicBezTo>
                  <a:cubicBezTo>
                    <a:pt x="368" y="378"/>
                    <a:pt x="353" y="373"/>
                    <a:pt x="338" y="367"/>
                  </a:cubicBezTo>
                  <a:cubicBezTo>
                    <a:pt x="334" y="365"/>
                    <a:pt x="328" y="363"/>
                    <a:pt x="331" y="357"/>
                  </a:cubicBezTo>
                  <a:cubicBezTo>
                    <a:pt x="334" y="351"/>
                    <a:pt x="339" y="354"/>
                    <a:pt x="343" y="356"/>
                  </a:cubicBezTo>
                  <a:cubicBezTo>
                    <a:pt x="382" y="373"/>
                    <a:pt x="418" y="364"/>
                    <a:pt x="454" y="346"/>
                  </a:cubicBezTo>
                  <a:cubicBezTo>
                    <a:pt x="462" y="343"/>
                    <a:pt x="465" y="339"/>
                    <a:pt x="456" y="332"/>
                  </a:cubicBezTo>
                  <a:cubicBezTo>
                    <a:pt x="421" y="305"/>
                    <a:pt x="414" y="266"/>
                    <a:pt x="410" y="225"/>
                  </a:cubicBezTo>
                  <a:cubicBezTo>
                    <a:pt x="408" y="195"/>
                    <a:pt x="409" y="164"/>
                    <a:pt x="412" y="134"/>
                  </a:cubicBezTo>
                  <a:cubicBezTo>
                    <a:pt x="422" y="51"/>
                    <a:pt x="354" y="7"/>
                    <a:pt x="277" y="18"/>
                  </a:cubicBezTo>
                  <a:cubicBezTo>
                    <a:pt x="267" y="20"/>
                    <a:pt x="257" y="22"/>
                    <a:pt x="248" y="26"/>
                  </a:cubicBezTo>
                  <a:cubicBezTo>
                    <a:pt x="210" y="39"/>
                    <a:pt x="196" y="59"/>
                    <a:pt x="203" y="99"/>
                  </a:cubicBezTo>
                  <a:cubicBezTo>
                    <a:pt x="208" y="127"/>
                    <a:pt x="204" y="153"/>
                    <a:pt x="199" y="180"/>
                  </a:cubicBezTo>
                  <a:cubicBezTo>
                    <a:pt x="197" y="196"/>
                    <a:pt x="196" y="213"/>
                    <a:pt x="197" y="230"/>
                  </a:cubicBezTo>
                  <a:cubicBezTo>
                    <a:pt x="199" y="253"/>
                    <a:pt x="214" y="267"/>
                    <a:pt x="237" y="269"/>
                  </a:cubicBezTo>
                  <a:cubicBezTo>
                    <a:pt x="255" y="271"/>
                    <a:pt x="273" y="265"/>
                    <a:pt x="292" y="270"/>
                  </a:cubicBezTo>
                  <a:close/>
                </a:path>
              </a:pathLst>
            </a:custGeom>
            <a:solidFill>
              <a:srgbClr val="F9F1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 name="Freeform 21"/>
            <p:cNvSpPr>
              <a:spLocks/>
            </p:cNvSpPr>
            <p:nvPr/>
          </p:nvSpPr>
          <p:spPr bwMode="auto">
            <a:xfrm>
              <a:off x="5795963" y="-3468688"/>
              <a:ext cx="646113" cy="646112"/>
            </a:xfrm>
            <a:custGeom>
              <a:avLst/>
              <a:gdLst>
                <a:gd name="T0" fmla="*/ 699 w 725"/>
                <a:gd name="T1" fmla="*/ 241 h 725"/>
                <a:gd name="T2" fmla="*/ 721 w 725"/>
                <a:gd name="T3" fmla="*/ 343 h 725"/>
                <a:gd name="T4" fmla="*/ 663 w 725"/>
                <a:gd name="T5" fmla="*/ 563 h 725"/>
                <a:gd name="T6" fmla="*/ 438 w 725"/>
                <a:gd name="T7" fmla="*/ 718 h 725"/>
                <a:gd name="T8" fmla="*/ 421 w 725"/>
                <a:gd name="T9" fmla="*/ 715 h 725"/>
                <a:gd name="T10" fmla="*/ 435 w 725"/>
                <a:gd name="T11" fmla="*/ 707 h 725"/>
                <a:gd name="T12" fmla="*/ 648 w 725"/>
                <a:gd name="T13" fmla="*/ 565 h 725"/>
                <a:gd name="T14" fmla="*/ 709 w 725"/>
                <a:gd name="T15" fmla="*/ 370 h 725"/>
                <a:gd name="T16" fmla="*/ 541 w 725"/>
                <a:gd name="T17" fmla="*/ 70 h 725"/>
                <a:gd name="T18" fmla="*/ 187 w 725"/>
                <a:gd name="T19" fmla="*/ 67 h 725"/>
                <a:gd name="T20" fmla="*/ 15 w 725"/>
                <a:gd name="T21" fmla="*/ 330 h 725"/>
                <a:gd name="T22" fmla="*/ 9 w 725"/>
                <a:gd name="T23" fmla="*/ 343 h 725"/>
                <a:gd name="T24" fmla="*/ 3 w 725"/>
                <a:gd name="T25" fmla="*/ 328 h 725"/>
                <a:gd name="T26" fmla="*/ 77 w 725"/>
                <a:gd name="T27" fmla="*/ 146 h 725"/>
                <a:gd name="T28" fmla="*/ 340 w 725"/>
                <a:gd name="T29" fmla="*/ 8 h 725"/>
                <a:gd name="T30" fmla="*/ 635 w 725"/>
                <a:gd name="T31" fmla="*/ 133 h 725"/>
                <a:gd name="T32" fmla="*/ 682 w 725"/>
                <a:gd name="T33" fmla="*/ 205 h 725"/>
                <a:gd name="T34" fmla="*/ 699 w 725"/>
                <a:gd name="T35" fmla="*/ 241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5" h="725">
                  <a:moveTo>
                    <a:pt x="699" y="241"/>
                  </a:moveTo>
                  <a:cubicBezTo>
                    <a:pt x="705" y="275"/>
                    <a:pt x="719" y="307"/>
                    <a:pt x="721" y="343"/>
                  </a:cubicBezTo>
                  <a:cubicBezTo>
                    <a:pt x="725" y="423"/>
                    <a:pt x="707" y="496"/>
                    <a:pt x="663" y="563"/>
                  </a:cubicBezTo>
                  <a:cubicBezTo>
                    <a:pt x="609" y="645"/>
                    <a:pt x="534" y="697"/>
                    <a:pt x="438" y="718"/>
                  </a:cubicBezTo>
                  <a:cubicBezTo>
                    <a:pt x="431" y="719"/>
                    <a:pt x="423" y="725"/>
                    <a:pt x="421" y="715"/>
                  </a:cubicBezTo>
                  <a:cubicBezTo>
                    <a:pt x="419" y="705"/>
                    <a:pt x="430" y="708"/>
                    <a:pt x="435" y="707"/>
                  </a:cubicBezTo>
                  <a:cubicBezTo>
                    <a:pt x="524" y="686"/>
                    <a:pt x="596" y="639"/>
                    <a:pt x="648" y="565"/>
                  </a:cubicBezTo>
                  <a:cubicBezTo>
                    <a:pt x="688" y="507"/>
                    <a:pt x="709" y="442"/>
                    <a:pt x="709" y="370"/>
                  </a:cubicBezTo>
                  <a:cubicBezTo>
                    <a:pt x="709" y="238"/>
                    <a:pt x="652" y="137"/>
                    <a:pt x="541" y="70"/>
                  </a:cubicBezTo>
                  <a:cubicBezTo>
                    <a:pt x="426" y="0"/>
                    <a:pt x="305" y="0"/>
                    <a:pt x="187" y="67"/>
                  </a:cubicBezTo>
                  <a:cubicBezTo>
                    <a:pt x="85" y="125"/>
                    <a:pt x="29" y="215"/>
                    <a:pt x="15" y="330"/>
                  </a:cubicBezTo>
                  <a:cubicBezTo>
                    <a:pt x="15" y="336"/>
                    <a:pt x="15" y="343"/>
                    <a:pt x="9" y="343"/>
                  </a:cubicBezTo>
                  <a:cubicBezTo>
                    <a:pt x="0" y="342"/>
                    <a:pt x="3" y="333"/>
                    <a:pt x="3" y="328"/>
                  </a:cubicBezTo>
                  <a:cubicBezTo>
                    <a:pt x="10" y="260"/>
                    <a:pt x="34" y="199"/>
                    <a:pt x="77" y="146"/>
                  </a:cubicBezTo>
                  <a:cubicBezTo>
                    <a:pt x="144" y="61"/>
                    <a:pt x="231" y="13"/>
                    <a:pt x="340" y="8"/>
                  </a:cubicBezTo>
                  <a:cubicBezTo>
                    <a:pt x="459" y="2"/>
                    <a:pt x="557" y="44"/>
                    <a:pt x="635" y="133"/>
                  </a:cubicBezTo>
                  <a:cubicBezTo>
                    <a:pt x="649" y="158"/>
                    <a:pt x="670" y="179"/>
                    <a:pt x="682" y="205"/>
                  </a:cubicBezTo>
                  <a:cubicBezTo>
                    <a:pt x="688" y="217"/>
                    <a:pt x="694" y="229"/>
                    <a:pt x="699" y="241"/>
                  </a:cubicBezTo>
                  <a:close/>
                </a:path>
              </a:pathLst>
            </a:custGeom>
            <a:solidFill>
              <a:srgbClr val="E037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 name="Freeform 22"/>
            <p:cNvSpPr>
              <a:spLocks/>
            </p:cNvSpPr>
            <p:nvPr/>
          </p:nvSpPr>
          <p:spPr bwMode="auto">
            <a:xfrm>
              <a:off x="6645276" y="-3459163"/>
              <a:ext cx="223838" cy="292100"/>
            </a:xfrm>
            <a:custGeom>
              <a:avLst/>
              <a:gdLst>
                <a:gd name="T0" fmla="*/ 30 w 251"/>
                <a:gd name="T1" fmla="*/ 248 h 328"/>
                <a:gd name="T2" fmla="*/ 33 w 251"/>
                <a:gd name="T3" fmla="*/ 228 h 328"/>
                <a:gd name="T4" fmla="*/ 25 w 251"/>
                <a:gd name="T5" fmla="*/ 198 h 328"/>
                <a:gd name="T6" fmla="*/ 19 w 251"/>
                <a:gd name="T7" fmla="*/ 181 h 328"/>
                <a:gd name="T8" fmla="*/ 38 w 251"/>
                <a:gd name="T9" fmla="*/ 162 h 328"/>
                <a:gd name="T10" fmla="*/ 57 w 251"/>
                <a:gd name="T11" fmla="*/ 154 h 328"/>
                <a:gd name="T12" fmla="*/ 37 w 251"/>
                <a:gd name="T13" fmla="*/ 124 h 328"/>
                <a:gd name="T14" fmla="*/ 26 w 251"/>
                <a:gd name="T15" fmla="*/ 129 h 328"/>
                <a:gd name="T16" fmla="*/ 2 w 251"/>
                <a:gd name="T17" fmla="*/ 120 h 328"/>
                <a:gd name="T18" fmla="*/ 23 w 251"/>
                <a:gd name="T19" fmla="*/ 64 h 328"/>
                <a:gd name="T20" fmla="*/ 46 w 251"/>
                <a:gd name="T21" fmla="*/ 66 h 328"/>
                <a:gd name="T22" fmla="*/ 50 w 251"/>
                <a:gd name="T23" fmla="*/ 73 h 328"/>
                <a:gd name="T24" fmla="*/ 71 w 251"/>
                <a:gd name="T25" fmla="*/ 93 h 328"/>
                <a:gd name="T26" fmla="*/ 82 w 251"/>
                <a:gd name="T27" fmla="*/ 70 h 328"/>
                <a:gd name="T28" fmla="*/ 94 w 251"/>
                <a:gd name="T29" fmla="*/ 40 h 328"/>
                <a:gd name="T30" fmla="*/ 166 w 251"/>
                <a:gd name="T31" fmla="*/ 19 h 328"/>
                <a:gd name="T32" fmla="*/ 240 w 251"/>
                <a:gd name="T33" fmla="*/ 119 h 328"/>
                <a:gd name="T34" fmla="*/ 190 w 251"/>
                <a:gd name="T35" fmla="*/ 230 h 328"/>
                <a:gd name="T36" fmla="*/ 158 w 251"/>
                <a:gd name="T37" fmla="*/ 274 h 328"/>
                <a:gd name="T38" fmla="*/ 85 w 251"/>
                <a:gd name="T39" fmla="*/ 323 h 328"/>
                <a:gd name="T40" fmla="*/ 30 w 251"/>
                <a:gd name="T41" fmla="*/ 24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1" h="328">
                  <a:moveTo>
                    <a:pt x="30" y="248"/>
                  </a:moveTo>
                  <a:cubicBezTo>
                    <a:pt x="30" y="245"/>
                    <a:pt x="30" y="236"/>
                    <a:pt x="33" y="228"/>
                  </a:cubicBezTo>
                  <a:cubicBezTo>
                    <a:pt x="39" y="215"/>
                    <a:pt x="46" y="204"/>
                    <a:pt x="25" y="198"/>
                  </a:cubicBezTo>
                  <a:cubicBezTo>
                    <a:pt x="18" y="196"/>
                    <a:pt x="17" y="187"/>
                    <a:pt x="19" y="181"/>
                  </a:cubicBezTo>
                  <a:cubicBezTo>
                    <a:pt x="21" y="171"/>
                    <a:pt x="28" y="164"/>
                    <a:pt x="38" y="162"/>
                  </a:cubicBezTo>
                  <a:cubicBezTo>
                    <a:pt x="45" y="160"/>
                    <a:pt x="58" y="162"/>
                    <a:pt x="57" y="154"/>
                  </a:cubicBezTo>
                  <a:cubicBezTo>
                    <a:pt x="55" y="143"/>
                    <a:pt x="45" y="133"/>
                    <a:pt x="37" y="124"/>
                  </a:cubicBezTo>
                  <a:cubicBezTo>
                    <a:pt x="33" y="120"/>
                    <a:pt x="29" y="127"/>
                    <a:pt x="26" y="129"/>
                  </a:cubicBezTo>
                  <a:cubicBezTo>
                    <a:pt x="13" y="138"/>
                    <a:pt x="3" y="134"/>
                    <a:pt x="2" y="120"/>
                  </a:cubicBezTo>
                  <a:cubicBezTo>
                    <a:pt x="0" y="98"/>
                    <a:pt x="8" y="79"/>
                    <a:pt x="23" y="64"/>
                  </a:cubicBezTo>
                  <a:cubicBezTo>
                    <a:pt x="31" y="56"/>
                    <a:pt x="40" y="56"/>
                    <a:pt x="46" y="66"/>
                  </a:cubicBezTo>
                  <a:cubicBezTo>
                    <a:pt x="48" y="68"/>
                    <a:pt x="48" y="71"/>
                    <a:pt x="50" y="73"/>
                  </a:cubicBezTo>
                  <a:cubicBezTo>
                    <a:pt x="56" y="81"/>
                    <a:pt x="61" y="93"/>
                    <a:pt x="71" y="93"/>
                  </a:cubicBezTo>
                  <a:cubicBezTo>
                    <a:pt x="83" y="92"/>
                    <a:pt x="78" y="78"/>
                    <a:pt x="82" y="70"/>
                  </a:cubicBezTo>
                  <a:cubicBezTo>
                    <a:pt x="87" y="60"/>
                    <a:pt x="89" y="50"/>
                    <a:pt x="94" y="40"/>
                  </a:cubicBezTo>
                  <a:cubicBezTo>
                    <a:pt x="109" y="9"/>
                    <a:pt x="137" y="0"/>
                    <a:pt x="166" y="19"/>
                  </a:cubicBezTo>
                  <a:cubicBezTo>
                    <a:pt x="203" y="42"/>
                    <a:pt x="231" y="75"/>
                    <a:pt x="240" y="119"/>
                  </a:cubicBezTo>
                  <a:cubicBezTo>
                    <a:pt x="251" y="167"/>
                    <a:pt x="226" y="202"/>
                    <a:pt x="190" y="230"/>
                  </a:cubicBezTo>
                  <a:cubicBezTo>
                    <a:pt x="175" y="242"/>
                    <a:pt x="163" y="255"/>
                    <a:pt x="158" y="274"/>
                  </a:cubicBezTo>
                  <a:cubicBezTo>
                    <a:pt x="147" y="314"/>
                    <a:pt x="124" y="328"/>
                    <a:pt x="85" y="323"/>
                  </a:cubicBezTo>
                  <a:cubicBezTo>
                    <a:pt x="54" y="318"/>
                    <a:pt x="30" y="289"/>
                    <a:pt x="30" y="248"/>
                  </a:cubicBezTo>
                  <a:close/>
                </a:path>
              </a:pathLst>
            </a:custGeom>
            <a:solidFill>
              <a:srgbClr val="F8F2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 name="Freeform 23"/>
            <p:cNvSpPr>
              <a:spLocks/>
            </p:cNvSpPr>
            <p:nvPr/>
          </p:nvSpPr>
          <p:spPr bwMode="auto">
            <a:xfrm>
              <a:off x="5788027" y="-1206500"/>
              <a:ext cx="639763" cy="576262"/>
            </a:xfrm>
            <a:custGeom>
              <a:avLst/>
              <a:gdLst>
                <a:gd name="T0" fmla="*/ 576 w 717"/>
                <a:gd name="T1" fmla="*/ 291 h 648"/>
                <a:gd name="T2" fmla="*/ 575 w 717"/>
                <a:gd name="T3" fmla="*/ 332 h 648"/>
                <a:gd name="T4" fmla="*/ 590 w 717"/>
                <a:gd name="T5" fmla="*/ 408 h 648"/>
                <a:gd name="T6" fmla="*/ 596 w 717"/>
                <a:gd name="T7" fmla="*/ 447 h 648"/>
                <a:gd name="T8" fmla="*/ 588 w 717"/>
                <a:gd name="T9" fmla="*/ 461 h 648"/>
                <a:gd name="T10" fmla="*/ 573 w 717"/>
                <a:gd name="T11" fmla="*/ 487 h 648"/>
                <a:gd name="T12" fmla="*/ 617 w 717"/>
                <a:gd name="T13" fmla="*/ 557 h 648"/>
                <a:gd name="T14" fmla="*/ 673 w 717"/>
                <a:gd name="T15" fmla="*/ 586 h 648"/>
                <a:gd name="T16" fmla="*/ 687 w 717"/>
                <a:gd name="T17" fmla="*/ 599 h 648"/>
                <a:gd name="T18" fmla="*/ 712 w 717"/>
                <a:gd name="T19" fmla="*/ 639 h 648"/>
                <a:gd name="T20" fmla="*/ 687 w 717"/>
                <a:gd name="T21" fmla="*/ 644 h 648"/>
                <a:gd name="T22" fmla="*/ 225 w 717"/>
                <a:gd name="T23" fmla="*/ 644 h 648"/>
                <a:gd name="T24" fmla="*/ 195 w 717"/>
                <a:gd name="T25" fmla="*/ 632 h 648"/>
                <a:gd name="T26" fmla="*/ 221 w 717"/>
                <a:gd name="T27" fmla="*/ 611 h 648"/>
                <a:gd name="T28" fmla="*/ 447 w 717"/>
                <a:gd name="T29" fmla="*/ 550 h 648"/>
                <a:gd name="T30" fmla="*/ 466 w 717"/>
                <a:gd name="T31" fmla="*/ 523 h 648"/>
                <a:gd name="T32" fmla="*/ 466 w 717"/>
                <a:gd name="T33" fmla="*/ 495 h 648"/>
                <a:gd name="T34" fmla="*/ 448 w 717"/>
                <a:gd name="T35" fmla="*/ 458 h 648"/>
                <a:gd name="T36" fmla="*/ 435 w 717"/>
                <a:gd name="T37" fmla="*/ 429 h 648"/>
                <a:gd name="T38" fmla="*/ 434 w 717"/>
                <a:gd name="T39" fmla="*/ 381 h 648"/>
                <a:gd name="T40" fmla="*/ 419 w 717"/>
                <a:gd name="T41" fmla="*/ 349 h 648"/>
                <a:gd name="T42" fmla="*/ 40 w 717"/>
                <a:gd name="T43" fmla="*/ 55 h 648"/>
                <a:gd name="T44" fmla="*/ 11 w 717"/>
                <a:gd name="T45" fmla="*/ 30 h 648"/>
                <a:gd name="T46" fmla="*/ 8 w 717"/>
                <a:gd name="T47" fmla="*/ 7 h 648"/>
                <a:gd name="T48" fmla="*/ 29 w 717"/>
                <a:gd name="T49" fmla="*/ 11 h 648"/>
                <a:gd name="T50" fmla="*/ 149 w 717"/>
                <a:gd name="T51" fmla="*/ 104 h 648"/>
                <a:gd name="T52" fmla="*/ 340 w 717"/>
                <a:gd name="T53" fmla="*/ 252 h 648"/>
                <a:gd name="T54" fmla="*/ 387 w 717"/>
                <a:gd name="T55" fmla="*/ 274 h 648"/>
                <a:gd name="T56" fmla="*/ 547 w 717"/>
                <a:gd name="T57" fmla="*/ 285 h 648"/>
                <a:gd name="T58" fmla="*/ 576 w 717"/>
                <a:gd name="T59" fmla="*/ 291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17" h="648">
                  <a:moveTo>
                    <a:pt x="576" y="291"/>
                  </a:moveTo>
                  <a:cubicBezTo>
                    <a:pt x="581" y="305"/>
                    <a:pt x="575" y="318"/>
                    <a:pt x="575" y="332"/>
                  </a:cubicBezTo>
                  <a:cubicBezTo>
                    <a:pt x="576" y="358"/>
                    <a:pt x="578" y="384"/>
                    <a:pt x="590" y="408"/>
                  </a:cubicBezTo>
                  <a:cubicBezTo>
                    <a:pt x="596" y="420"/>
                    <a:pt x="596" y="434"/>
                    <a:pt x="596" y="447"/>
                  </a:cubicBezTo>
                  <a:cubicBezTo>
                    <a:pt x="598" y="454"/>
                    <a:pt x="593" y="459"/>
                    <a:pt x="588" y="461"/>
                  </a:cubicBezTo>
                  <a:cubicBezTo>
                    <a:pt x="574" y="465"/>
                    <a:pt x="572" y="475"/>
                    <a:pt x="573" y="487"/>
                  </a:cubicBezTo>
                  <a:cubicBezTo>
                    <a:pt x="574" y="544"/>
                    <a:pt x="564" y="531"/>
                    <a:pt x="617" y="557"/>
                  </a:cubicBezTo>
                  <a:cubicBezTo>
                    <a:pt x="636" y="567"/>
                    <a:pt x="654" y="578"/>
                    <a:pt x="673" y="586"/>
                  </a:cubicBezTo>
                  <a:cubicBezTo>
                    <a:pt x="679" y="589"/>
                    <a:pt x="686" y="592"/>
                    <a:pt x="687" y="599"/>
                  </a:cubicBezTo>
                  <a:cubicBezTo>
                    <a:pt x="703" y="608"/>
                    <a:pt x="717" y="618"/>
                    <a:pt x="712" y="639"/>
                  </a:cubicBezTo>
                  <a:cubicBezTo>
                    <a:pt x="704" y="646"/>
                    <a:pt x="695" y="644"/>
                    <a:pt x="687" y="644"/>
                  </a:cubicBezTo>
                  <a:cubicBezTo>
                    <a:pt x="533" y="644"/>
                    <a:pt x="379" y="644"/>
                    <a:pt x="225" y="644"/>
                  </a:cubicBezTo>
                  <a:cubicBezTo>
                    <a:pt x="214" y="644"/>
                    <a:pt x="197" y="648"/>
                    <a:pt x="195" y="632"/>
                  </a:cubicBezTo>
                  <a:cubicBezTo>
                    <a:pt x="192" y="616"/>
                    <a:pt x="209" y="614"/>
                    <a:pt x="221" y="611"/>
                  </a:cubicBezTo>
                  <a:cubicBezTo>
                    <a:pt x="296" y="590"/>
                    <a:pt x="371" y="570"/>
                    <a:pt x="447" y="550"/>
                  </a:cubicBezTo>
                  <a:cubicBezTo>
                    <a:pt x="462" y="546"/>
                    <a:pt x="467" y="538"/>
                    <a:pt x="466" y="523"/>
                  </a:cubicBezTo>
                  <a:cubicBezTo>
                    <a:pt x="466" y="514"/>
                    <a:pt x="466" y="505"/>
                    <a:pt x="466" y="495"/>
                  </a:cubicBezTo>
                  <a:cubicBezTo>
                    <a:pt x="467" y="480"/>
                    <a:pt x="468" y="466"/>
                    <a:pt x="448" y="458"/>
                  </a:cubicBezTo>
                  <a:cubicBezTo>
                    <a:pt x="437" y="454"/>
                    <a:pt x="435" y="441"/>
                    <a:pt x="435" y="429"/>
                  </a:cubicBezTo>
                  <a:cubicBezTo>
                    <a:pt x="434" y="413"/>
                    <a:pt x="434" y="397"/>
                    <a:pt x="434" y="381"/>
                  </a:cubicBezTo>
                  <a:cubicBezTo>
                    <a:pt x="435" y="367"/>
                    <a:pt x="430" y="358"/>
                    <a:pt x="419" y="349"/>
                  </a:cubicBezTo>
                  <a:cubicBezTo>
                    <a:pt x="292" y="252"/>
                    <a:pt x="166" y="153"/>
                    <a:pt x="40" y="55"/>
                  </a:cubicBezTo>
                  <a:cubicBezTo>
                    <a:pt x="30" y="47"/>
                    <a:pt x="20" y="40"/>
                    <a:pt x="11" y="30"/>
                  </a:cubicBezTo>
                  <a:cubicBezTo>
                    <a:pt x="6" y="24"/>
                    <a:pt x="0" y="15"/>
                    <a:pt x="8" y="7"/>
                  </a:cubicBezTo>
                  <a:cubicBezTo>
                    <a:pt x="15" y="0"/>
                    <a:pt x="23" y="6"/>
                    <a:pt x="29" y="11"/>
                  </a:cubicBezTo>
                  <a:cubicBezTo>
                    <a:pt x="70" y="41"/>
                    <a:pt x="109" y="73"/>
                    <a:pt x="149" y="104"/>
                  </a:cubicBezTo>
                  <a:cubicBezTo>
                    <a:pt x="213" y="153"/>
                    <a:pt x="277" y="202"/>
                    <a:pt x="340" y="252"/>
                  </a:cubicBezTo>
                  <a:cubicBezTo>
                    <a:pt x="354" y="263"/>
                    <a:pt x="371" y="267"/>
                    <a:pt x="387" y="274"/>
                  </a:cubicBezTo>
                  <a:cubicBezTo>
                    <a:pt x="440" y="296"/>
                    <a:pt x="494" y="280"/>
                    <a:pt x="547" y="285"/>
                  </a:cubicBezTo>
                  <a:cubicBezTo>
                    <a:pt x="557" y="286"/>
                    <a:pt x="567" y="283"/>
                    <a:pt x="576" y="291"/>
                  </a:cubicBezTo>
                  <a:close/>
                </a:path>
              </a:pathLst>
            </a:custGeom>
            <a:solidFill>
              <a:srgbClr val="F5B5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 name="Freeform 24"/>
            <p:cNvSpPr>
              <a:spLocks/>
            </p:cNvSpPr>
            <p:nvPr/>
          </p:nvSpPr>
          <p:spPr bwMode="auto">
            <a:xfrm>
              <a:off x="5778501" y="-1257300"/>
              <a:ext cx="655638" cy="630237"/>
            </a:xfrm>
            <a:custGeom>
              <a:avLst/>
              <a:gdLst>
                <a:gd name="T0" fmla="*/ 588 w 736"/>
                <a:gd name="T1" fmla="*/ 348 h 708"/>
                <a:gd name="T2" fmla="*/ 438 w 736"/>
                <a:gd name="T3" fmla="*/ 348 h 708"/>
                <a:gd name="T4" fmla="*/ 408 w 736"/>
                <a:gd name="T5" fmla="*/ 338 h 708"/>
                <a:gd name="T6" fmla="*/ 402 w 736"/>
                <a:gd name="T7" fmla="*/ 334 h 708"/>
                <a:gd name="T8" fmla="*/ 324 w 736"/>
                <a:gd name="T9" fmla="*/ 294 h 708"/>
                <a:gd name="T10" fmla="*/ 36 w 736"/>
                <a:gd name="T11" fmla="*/ 70 h 708"/>
                <a:gd name="T12" fmla="*/ 22 w 736"/>
                <a:gd name="T13" fmla="*/ 66 h 708"/>
                <a:gd name="T14" fmla="*/ 26 w 736"/>
                <a:gd name="T15" fmla="*/ 84 h 708"/>
                <a:gd name="T16" fmla="*/ 74 w 736"/>
                <a:gd name="T17" fmla="*/ 123 h 708"/>
                <a:gd name="T18" fmla="*/ 399 w 736"/>
                <a:gd name="T19" fmla="*/ 374 h 708"/>
                <a:gd name="T20" fmla="*/ 453 w 736"/>
                <a:gd name="T21" fmla="*/ 486 h 708"/>
                <a:gd name="T22" fmla="*/ 472 w 736"/>
                <a:gd name="T23" fmla="*/ 516 h 708"/>
                <a:gd name="T24" fmla="*/ 484 w 736"/>
                <a:gd name="T25" fmla="*/ 531 h 708"/>
                <a:gd name="T26" fmla="*/ 484 w 736"/>
                <a:gd name="T27" fmla="*/ 535 h 708"/>
                <a:gd name="T28" fmla="*/ 416 w 736"/>
                <a:gd name="T29" fmla="*/ 624 h 708"/>
                <a:gd name="T30" fmla="*/ 225 w 736"/>
                <a:gd name="T31" fmla="*/ 676 h 708"/>
                <a:gd name="T32" fmla="*/ 210 w 736"/>
                <a:gd name="T33" fmla="*/ 688 h 708"/>
                <a:gd name="T34" fmla="*/ 228 w 736"/>
                <a:gd name="T35" fmla="*/ 696 h 708"/>
                <a:gd name="T36" fmla="*/ 724 w 736"/>
                <a:gd name="T37" fmla="*/ 696 h 708"/>
                <a:gd name="T38" fmla="*/ 736 w 736"/>
                <a:gd name="T39" fmla="*/ 702 h 708"/>
                <a:gd name="T40" fmla="*/ 720 w 736"/>
                <a:gd name="T41" fmla="*/ 708 h 708"/>
                <a:gd name="T42" fmla="*/ 230 w 736"/>
                <a:gd name="T43" fmla="*/ 708 h 708"/>
                <a:gd name="T44" fmla="*/ 220 w 736"/>
                <a:gd name="T45" fmla="*/ 708 h 708"/>
                <a:gd name="T46" fmla="*/ 196 w 736"/>
                <a:gd name="T47" fmla="*/ 690 h 708"/>
                <a:gd name="T48" fmla="*/ 213 w 736"/>
                <a:gd name="T49" fmla="*/ 668 h 708"/>
                <a:gd name="T50" fmla="*/ 297 w 736"/>
                <a:gd name="T51" fmla="*/ 644 h 708"/>
                <a:gd name="T52" fmla="*/ 460 w 736"/>
                <a:gd name="T53" fmla="*/ 599 h 708"/>
                <a:gd name="T54" fmla="*/ 467 w 736"/>
                <a:gd name="T55" fmla="*/ 596 h 708"/>
                <a:gd name="T56" fmla="*/ 459 w 736"/>
                <a:gd name="T57" fmla="*/ 524 h 708"/>
                <a:gd name="T58" fmla="*/ 440 w 736"/>
                <a:gd name="T59" fmla="*/ 490 h 708"/>
                <a:gd name="T60" fmla="*/ 384 w 736"/>
                <a:gd name="T61" fmla="*/ 378 h 708"/>
                <a:gd name="T62" fmla="*/ 217 w 736"/>
                <a:gd name="T63" fmla="*/ 248 h 708"/>
                <a:gd name="T64" fmla="*/ 35 w 736"/>
                <a:gd name="T65" fmla="*/ 107 h 708"/>
                <a:gd name="T66" fmla="*/ 11 w 736"/>
                <a:gd name="T67" fmla="*/ 56 h 708"/>
                <a:gd name="T68" fmla="*/ 6 w 736"/>
                <a:gd name="T69" fmla="*/ 44 h 708"/>
                <a:gd name="T70" fmla="*/ 15 w 736"/>
                <a:gd name="T71" fmla="*/ 8 h 708"/>
                <a:gd name="T72" fmla="*/ 48 w 736"/>
                <a:gd name="T73" fmla="*/ 10 h 708"/>
                <a:gd name="T74" fmla="*/ 248 w 736"/>
                <a:gd name="T75" fmla="*/ 166 h 708"/>
                <a:gd name="T76" fmla="*/ 407 w 736"/>
                <a:gd name="T77" fmla="*/ 290 h 708"/>
                <a:gd name="T78" fmla="*/ 439 w 736"/>
                <a:gd name="T79" fmla="*/ 290 h 708"/>
                <a:gd name="T80" fmla="*/ 444 w 736"/>
                <a:gd name="T81" fmla="*/ 271 h 708"/>
                <a:gd name="T82" fmla="*/ 444 w 736"/>
                <a:gd name="T83" fmla="*/ 231 h 708"/>
                <a:gd name="T84" fmla="*/ 505 w 736"/>
                <a:gd name="T85" fmla="*/ 190 h 708"/>
                <a:gd name="T86" fmla="*/ 598 w 736"/>
                <a:gd name="T87" fmla="*/ 219 h 708"/>
                <a:gd name="T88" fmla="*/ 636 w 736"/>
                <a:gd name="T89" fmla="*/ 244 h 708"/>
                <a:gd name="T90" fmla="*/ 627 w 736"/>
                <a:gd name="T91" fmla="*/ 253 h 708"/>
                <a:gd name="T92" fmla="*/ 517 w 736"/>
                <a:gd name="T93" fmla="*/ 211 h 708"/>
                <a:gd name="T94" fmla="*/ 464 w 736"/>
                <a:gd name="T95" fmla="*/ 208 h 708"/>
                <a:gd name="T96" fmla="*/ 456 w 736"/>
                <a:gd name="T97" fmla="*/ 227 h 708"/>
                <a:gd name="T98" fmla="*/ 455 w 736"/>
                <a:gd name="T99" fmla="*/ 274 h 708"/>
                <a:gd name="T100" fmla="*/ 474 w 736"/>
                <a:gd name="T101" fmla="*/ 293 h 708"/>
                <a:gd name="T102" fmla="*/ 597 w 736"/>
                <a:gd name="T103" fmla="*/ 292 h 708"/>
                <a:gd name="T104" fmla="*/ 608 w 736"/>
                <a:gd name="T105" fmla="*/ 297 h 708"/>
                <a:gd name="T106" fmla="*/ 600 w 736"/>
                <a:gd name="T107" fmla="*/ 304 h 708"/>
                <a:gd name="T108" fmla="*/ 571 w 736"/>
                <a:gd name="T109" fmla="*/ 310 h 708"/>
                <a:gd name="T110" fmla="*/ 448 w 736"/>
                <a:gd name="T111" fmla="*/ 310 h 708"/>
                <a:gd name="T112" fmla="*/ 426 w 736"/>
                <a:gd name="T113" fmla="*/ 318 h 708"/>
                <a:gd name="T114" fmla="*/ 447 w 736"/>
                <a:gd name="T115" fmla="*/ 329 h 708"/>
                <a:gd name="T116" fmla="*/ 561 w 736"/>
                <a:gd name="T117" fmla="*/ 330 h 708"/>
                <a:gd name="T118" fmla="*/ 588 w 736"/>
                <a:gd name="T119" fmla="*/ 336 h 708"/>
                <a:gd name="T120" fmla="*/ 588 w 736"/>
                <a:gd name="T121" fmla="*/ 348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36" h="708">
                  <a:moveTo>
                    <a:pt x="588" y="348"/>
                  </a:moveTo>
                  <a:cubicBezTo>
                    <a:pt x="538" y="348"/>
                    <a:pt x="488" y="348"/>
                    <a:pt x="438" y="348"/>
                  </a:cubicBezTo>
                  <a:cubicBezTo>
                    <a:pt x="426" y="348"/>
                    <a:pt x="416" y="347"/>
                    <a:pt x="408" y="338"/>
                  </a:cubicBezTo>
                  <a:cubicBezTo>
                    <a:pt x="407" y="336"/>
                    <a:pt x="404" y="333"/>
                    <a:pt x="402" y="334"/>
                  </a:cubicBezTo>
                  <a:cubicBezTo>
                    <a:pt x="365" y="341"/>
                    <a:pt x="347" y="311"/>
                    <a:pt x="324" y="294"/>
                  </a:cubicBezTo>
                  <a:cubicBezTo>
                    <a:pt x="227" y="220"/>
                    <a:pt x="132" y="145"/>
                    <a:pt x="36" y="70"/>
                  </a:cubicBezTo>
                  <a:cubicBezTo>
                    <a:pt x="32" y="67"/>
                    <a:pt x="27" y="60"/>
                    <a:pt x="22" y="66"/>
                  </a:cubicBezTo>
                  <a:cubicBezTo>
                    <a:pt x="17" y="72"/>
                    <a:pt x="22" y="80"/>
                    <a:pt x="26" y="84"/>
                  </a:cubicBezTo>
                  <a:cubicBezTo>
                    <a:pt x="42" y="97"/>
                    <a:pt x="58" y="110"/>
                    <a:pt x="74" y="123"/>
                  </a:cubicBezTo>
                  <a:cubicBezTo>
                    <a:pt x="182" y="207"/>
                    <a:pt x="288" y="294"/>
                    <a:pt x="399" y="374"/>
                  </a:cubicBezTo>
                  <a:cubicBezTo>
                    <a:pt x="441" y="405"/>
                    <a:pt x="461" y="436"/>
                    <a:pt x="453" y="486"/>
                  </a:cubicBezTo>
                  <a:cubicBezTo>
                    <a:pt x="450" y="500"/>
                    <a:pt x="455" y="513"/>
                    <a:pt x="472" y="516"/>
                  </a:cubicBezTo>
                  <a:cubicBezTo>
                    <a:pt x="482" y="517"/>
                    <a:pt x="484" y="523"/>
                    <a:pt x="484" y="531"/>
                  </a:cubicBezTo>
                  <a:cubicBezTo>
                    <a:pt x="484" y="532"/>
                    <a:pt x="484" y="534"/>
                    <a:pt x="484" y="535"/>
                  </a:cubicBezTo>
                  <a:cubicBezTo>
                    <a:pt x="486" y="606"/>
                    <a:pt x="485" y="606"/>
                    <a:pt x="416" y="624"/>
                  </a:cubicBezTo>
                  <a:cubicBezTo>
                    <a:pt x="352" y="641"/>
                    <a:pt x="289" y="659"/>
                    <a:pt x="225" y="676"/>
                  </a:cubicBezTo>
                  <a:cubicBezTo>
                    <a:pt x="218" y="678"/>
                    <a:pt x="209" y="680"/>
                    <a:pt x="210" y="688"/>
                  </a:cubicBezTo>
                  <a:cubicBezTo>
                    <a:pt x="211" y="698"/>
                    <a:pt x="221" y="696"/>
                    <a:pt x="228" y="696"/>
                  </a:cubicBezTo>
                  <a:cubicBezTo>
                    <a:pt x="393" y="696"/>
                    <a:pt x="558" y="696"/>
                    <a:pt x="724" y="696"/>
                  </a:cubicBezTo>
                  <a:cubicBezTo>
                    <a:pt x="726" y="701"/>
                    <a:pt x="732" y="698"/>
                    <a:pt x="736" y="702"/>
                  </a:cubicBezTo>
                  <a:cubicBezTo>
                    <a:pt x="731" y="706"/>
                    <a:pt x="723" y="702"/>
                    <a:pt x="720" y="708"/>
                  </a:cubicBezTo>
                  <a:cubicBezTo>
                    <a:pt x="556" y="708"/>
                    <a:pt x="393" y="708"/>
                    <a:pt x="230" y="708"/>
                  </a:cubicBezTo>
                  <a:cubicBezTo>
                    <a:pt x="227" y="708"/>
                    <a:pt x="223" y="708"/>
                    <a:pt x="220" y="708"/>
                  </a:cubicBezTo>
                  <a:cubicBezTo>
                    <a:pt x="208" y="708"/>
                    <a:pt x="199" y="702"/>
                    <a:pt x="196" y="690"/>
                  </a:cubicBezTo>
                  <a:cubicBezTo>
                    <a:pt x="194" y="679"/>
                    <a:pt x="203" y="671"/>
                    <a:pt x="213" y="668"/>
                  </a:cubicBezTo>
                  <a:cubicBezTo>
                    <a:pt x="240" y="659"/>
                    <a:pt x="268" y="651"/>
                    <a:pt x="297" y="644"/>
                  </a:cubicBezTo>
                  <a:cubicBezTo>
                    <a:pt x="351" y="629"/>
                    <a:pt x="406" y="614"/>
                    <a:pt x="460" y="599"/>
                  </a:cubicBezTo>
                  <a:cubicBezTo>
                    <a:pt x="463" y="599"/>
                    <a:pt x="466" y="598"/>
                    <a:pt x="467" y="596"/>
                  </a:cubicBezTo>
                  <a:cubicBezTo>
                    <a:pt x="478" y="588"/>
                    <a:pt x="471" y="531"/>
                    <a:pt x="459" y="524"/>
                  </a:cubicBezTo>
                  <a:cubicBezTo>
                    <a:pt x="446" y="516"/>
                    <a:pt x="437" y="506"/>
                    <a:pt x="440" y="490"/>
                  </a:cubicBezTo>
                  <a:cubicBezTo>
                    <a:pt x="451" y="438"/>
                    <a:pt x="426" y="407"/>
                    <a:pt x="384" y="378"/>
                  </a:cubicBezTo>
                  <a:cubicBezTo>
                    <a:pt x="326" y="339"/>
                    <a:pt x="273" y="292"/>
                    <a:pt x="217" y="248"/>
                  </a:cubicBezTo>
                  <a:cubicBezTo>
                    <a:pt x="157" y="201"/>
                    <a:pt x="96" y="154"/>
                    <a:pt x="35" y="107"/>
                  </a:cubicBezTo>
                  <a:cubicBezTo>
                    <a:pt x="18" y="94"/>
                    <a:pt x="1" y="81"/>
                    <a:pt x="11" y="56"/>
                  </a:cubicBezTo>
                  <a:cubicBezTo>
                    <a:pt x="12" y="51"/>
                    <a:pt x="8" y="48"/>
                    <a:pt x="6" y="44"/>
                  </a:cubicBezTo>
                  <a:cubicBezTo>
                    <a:pt x="0" y="29"/>
                    <a:pt x="3" y="17"/>
                    <a:pt x="15" y="8"/>
                  </a:cubicBezTo>
                  <a:cubicBezTo>
                    <a:pt x="26" y="0"/>
                    <a:pt x="37" y="2"/>
                    <a:pt x="48" y="10"/>
                  </a:cubicBezTo>
                  <a:cubicBezTo>
                    <a:pt x="115" y="62"/>
                    <a:pt x="181" y="114"/>
                    <a:pt x="248" y="166"/>
                  </a:cubicBezTo>
                  <a:cubicBezTo>
                    <a:pt x="301" y="207"/>
                    <a:pt x="354" y="248"/>
                    <a:pt x="407" y="290"/>
                  </a:cubicBezTo>
                  <a:cubicBezTo>
                    <a:pt x="418" y="299"/>
                    <a:pt x="428" y="291"/>
                    <a:pt x="439" y="290"/>
                  </a:cubicBezTo>
                  <a:cubicBezTo>
                    <a:pt x="448" y="289"/>
                    <a:pt x="444" y="278"/>
                    <a:pt x="444" y="271"/>
                  </a:cubicBezTo>
                  <a:cubicBezTo>
                    <a:pt x="445" y="258"/>
                    <a:pt x="444" y="245"/>
                    <a:pt x="444" y="231"/>
                  </a:cubicBezTo>
                  <a:cubicBezTo>
                    <a:pt x="446" y="194"/>
                    <a:pt x="469" y="178"/>
                    <a:pt x="505" y="190"/>
                  </a:cubicBezTo>
                  <a:cubicBezTo>
                    <a:pt x="536" y="200"/>
                    <a:pt x="567" y="210"/>
                    <a:pt x="598" y="219"/>
                  </a:cubicBezTo>
                  <a:cubicBezTo>
                    <a:pt x="613" y="224"/>
                    <a:pt x="626" y="231"/>
                    <a:pt x="636" y="244"/>
                  </a:cubicBezTo>
                  <a:cubicBezTo>
                    <a:pt x="636" y="250"/>
                    <a:pt x="637" y="256"/>
                    <a:pt x="627" y="253"/>
                  </a:cubicBezTo>
                  <a:cubicBezTo>
                    <a:pt x="593" y="232"/>
                    <a:pt x="554" y="225"/>
                    <a:pt x="517" y="211"/>
                  </a:cubicBezTo>
                  <a:cubicBezTo>
                    <a:pt x="499" y="205"/>
                    <a:pt x="482" y="200"/>
                    <a:pt x="464" y="208"/>
                  </a:cubicBezTo>
                  <a:cubicBezTo>
                    <a:pt x="455" y="212"/>
                    <a:pt x="456" y="219"/>
                    <a:pt x="456" y="227"/>
                  </a:cubicBezTo>
                  <a:cubicBezTo>
                    <a:pt x="456" y="242"/>
                    <a:pt x="456" y="258"/>
                    <a:pt x="455" y="274"/>
                  </a:cubicBezTo>
                  <a:cubicBezTo>
                    <a:pt x="454" y="288"/>
                    <a:pt x="460" y="293"/>
                    <a:pt x="474" y="293"/>
                  </a:cubicBezTo>
                  <a:cubicBezTo>
                    <a:pt x="515" y="292"/>
                    <a:pt x="556" y="292"/>
                    <a:pt x="597" y="292"/>
                  </a:cubicBezTo>
                  <a:cubicBezTo>
                    <a:pt x="601" y="292"/>
                    <a:pt x="607" y="291"/>
                    <a:pt x="608" y="297"/>
                  </a:cubicBezTo>
                  <a:cubicBezTo>
                    <a:pt x="608" y="299"/>
                    <a:pt x="603" y="302"/>
                    <a:pt x="600" y="304"/>
                  </a:cubicBezTo>
                  <a:cubicBezTo>
                    <a:pt x="591" y="312"/>
                    <a:pt x="581" y="310"/>
                    <a:pt x="571" y="310"/>
                  </a:cubicBezTo>
                  <a:cubicBezTo>
                    <a:pt x="530" y="310"/>
                    <a:pt x="489" y="310"/>
                    <a:pt x="448" y="310"/>
                  </a:cubicBezTo>
                  <a:cubicBezTo>
                    <a:pt x="440" y="310"/>
                    <a:pt x="427" y="307"/>
                    <a:pt x="426" y="318"/>
                  </a:cubicBezTo>
                  <a:cubicBezTo>
                    <a:pt x="425" y="332"/>
                    <a:pt x="439" y="329"/>
                    <a:pt x="447" y="329"/>
                  </a:cubicBezTo>
                  <a:cubicBezTo>
                    <a:pt x="485" y="330"/>
                    <a:pt x="523" y="330"/>
                    <a:pt x="561" y="330"/>
                  </a:cubicBezTo>
                  <a:cubicBezTo>
                    <a:pt x="570" y="330"/>
                    <a:pt x="580" y="329"/>
                    <a:pt x="588" y="336"/>
                  </a:cubicBezTo>
                  <a:cubicBezTo>
                    <a:pt x="591" y="340"/>
                    <a:pt x="590" y="344"/>
                    <a:pt x="588" y="348"/>
                  </a:cubicBezTo>
                  <a:close/>
                </a:path>
              </a:pathLst>
            </a:custGeom>
            <a:solidFill>
              <a:srgbClr val="E037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 name="Freeform 25"/>
            <p:cNvSpPr>
              <a:spLocks/>
            </p:cNvSpPr>
            <p:nvPr/>
          </p:nvSpPr>
          <p:spPr bwMode="auto">
            <a:xfrm>
              <a:off x="6665913" y="-1074738"/>
              <a:ext cx="306388" cy="217487"/>
            </a:xfrm>
            <a:custGeom>
              <a:avLst/>
              <a:gdLst>
                <a:gd name="T0" fmla="*/ 236 w 344"/>
                <a:gd name="T1" fmla="*/ 91 h 245"/>
                <a:gd name="T2" fmla="*/ 233 w 344"/>
                <a:gd name="T3" fmla="*/ 97 h 245"/>
                <a:gd name="T4" fmla="*/ 209 w 344"/>
                <a:gd name="T5" fmla="*/ 230 h 245"/>
                <a:gd name="T6" fmla="*/ 202 w 344"/>
                <a:gd name="T7" fmla="*/ 244 h 245"/>
                <a:gd name="T8" fmla="*/ 198 w 344"/>
                <a:gd name="T9" fmla="*/ 229 h 245"/>
                <a:gd name="T10" fmla="*/ 200 w 344"/>
                <a:gd name="T11" fmla="*/ 163 h 245"/>
                <a:gd name="T12" fmla="*/ 203 w 344"/>
                <a:gd name="T13" fmla="*/ 138 h 245"/>
                <a:gd name="T14" fmla="*/ 226 w 344"/>
                <a:gd name="T15" fmla="*/ 39 h 245"/>
                <a:gd name="T16" fmla="*/ 206 w 344"/>
                <a:gd name="T17" fmla="*/ 69 h 245"/>
                <a:gd name="T18" fmla="*/ 186 w 344"/>
                <a:gd name="T19" fmla="*/ 125 h 245"/>
                <a:gd name="T20" fmla="*/ 183 w 344"/>
                <a:gd name="T21" fmla="*/ 182 h 245"/>
                <a:gd name="T22" fmla="*/ 184 w 344"/>
                <a:gd name="T23" fmla="*/ 192 h 245"/>
                <a:gd name="T24" fmla="*/ 163 w 344"/>
                <a:gd name="T25" fmla="*/ 193 h 245"/>
                <a:gd name="T26" fmla="*/ 162 w 344"/>
                <a:gd name="T27" fmla="*/ 183 h 245"/>
                <a:gd name="T28" fmla="*/ 152 w 344"/>
                <a:gd name="T29" fmla="*/ 112 h 245"/>
                <a:gd name="T30" fmla="*/ 148 w 344"/>
                <a:gd name="T31" fmla="*/ 91 h 245"/>
                <a:gd name="T32" fmla="*/ 144 w 344"/>
                <a:gd name="T33" fmla="*/ 57 h 245"/>
                <a:gd name="T34" fmla="*/ 125 w 344"/>
                <a:gd name="T35" fmla="*/ 40 h 245"/>
                <a:gd name="T36" fmla="*/ 121 w 344"/>
                <a:gd name="T37" fmla="*/ 59 h 245"/>
                <a:gd name="T38" fmla="*/ 139 w 344"/>
                <a:gd name="T39" fmla="*/ 133 h 245"/>
                <a:gd name="T40" fmla="*/ 145 w 344"/>
                <a:gd name="T41" fmla="*/ 171 h 245"/>
                <a:gd name="T42" fmla="*/ 147 w 344"/>
                <a:gd name="T43" fmla="*/ 229 h 245"/>
                <a:gd name="T44" fmla="*/ 143 w 344"/>
                <a:gd name="T45" fmla="*/ 244 h 245"/>
                <a:gd name="T46" fmla="*/ 136 w 344"/>
                <a:gd name="T47" fmla="*/ 230 h 245"/>
                <a:gd name="T48" fmla="*/ 133 w 344"/>
                <a:gd name="T49" fmla="*/ 165 h 245"/>
                <a:gd name="T50" fmla="*/ 111 w 344"/>
                <a:gd name="T51" fmla="*/ 98 h 245"/>
                <a:gd name="T52" fmla="*/ 100 w 344"/>
                <a:gd name="T53" fmla="*/ 101 h 245"/>
                <a:gd name="T54" fmla="*/ 43 w 344"/>
                <a:gd name="T55" fmla="*/ 99 h 245"/>
                <a:gd name="T56" fmla="*/ 23 w 344"/>
                <a:gd name="T57" fmla="*/ 82 h 245"/>
                <a:gd name="T58" fmla="*/ 6 w 344"/>
                <a:gd name="T59" fmla="*/ 37 h 245"/>
                <a:gd name="T60" fmla="*/ 46 w 344"/>
                <a:gd name="T61" fmla="*/ 11 h 245"/>
                <a:gd name="T62" fmla="*/ 167 w 344"/>
                <a:gd name="T63" fmla="*/ 4 h 245"/>
                <a:gd name="T64" fmla="*/ 212 w 344"/>
                <a:gd name="T65" fmla="*/ 10 h 245"/>
                <a:gd name="T66" fmla="*/ 269 w 344"/>
                <a:gd name="T67" fmla="*/ 12 h 245"/>
                <a:gd name="T68" fmla="*/ 307 w 344"/>
                <a:gd name="T69" fmla="*/ 11 h 245"/>
                <a:gd name="T70" fmla="*/ 339 w 344"/>
                <a:gd name="T71" fmla="*/ 39 h 245"/>
                <a:gd name="T72" fmla="*/ 325 w 344"/>
                <a:gd name="T73" fmla="*/ 76 h 245"/>
                <a:gd name="T74" fmla="*/ 298 w 344"/>
                <a:gd name="T75" fmla="*/ 103 h 245"/>
                <a:gd name="T76" fmla="*/ 250 w 344"/>
                <a:gd name="T77" fmla="*/ 107 h 245"/>
                <a:gd name="T78" fmla="*/ 236 w 344"/>
                <a:gd name="T79" fmla="*/ 91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44" h="245">
                  <a:moveTo>
                    <a:pt x="236" y="91"/>
                  </a:moveTo>
                  <a:cubicBezTo>
                    <a:pt x="234" y="95"/>
                    <a:pt x="234" y="96"/>
                    <a:pt x="233" y="97"/>
                  </a:cubicBezTo>
                  <a:cubicBezTo>
                    <a:pt x="208" y="139"/>
                    <a:pt x="215" y="185"/>
                    <a:pt x="209" y="230"/>
                  </a:cubicBezTo>
                  <a:cubicBezTo>
                    <a:pt x="209" y="236"/>
                    <a:pt x="210" y="245"/>
                    <a:pt x="202" y="244"/>
                  </a:cubicBezTo>
                  <a:cubicBezTo>
                    <a:pt x="194" y="243"/>
                    <a:pt x="197" y="234"/>
                    <a:pt x="198" y="229"/>
                  </a:cubicBezTo>
                  <a:cubicBezTo>
                    <a:pt x="201" y="207"/>
                    <a:pt x="202" y="185"/>
                    <a:pt x="200" y="163"/>
                  </a:cubicBezTo>
                  <a:cubicBezTo>
                    <a:pt x="199" y="154"/>
                    <a:pt x="198" y="145"/>
                    <a:pt x="203" y="138"/>
                  </a:cubicBezTo>
                  <a:cubicBezTo>
                    <a:pt x="224" y="108"/>
                    <a:pt x="225" y="75"/>
                    <a:pt x="226" y="39"/>
                  </a:cubicBezTo>
                  <a:cubicBezTo>
                    <a:pt x="212" y="45"/>
                    <a:pt x="208" y="58"/>
                    <a:pt x="206" y="69"/>
                  </a:cubicBezTo>
                  <a:cubicBezTo>
                    <a:pt x="201" y="89"/>
                    <a:pt x="196" y="108"/>
                    <a:pt x="186" y="125"/>
                  </a:cubicBezTo>
                  <a:cubicBezTo>
                    <a:pt x="176" y="143"/>
                    <a:pt x="181" y="163"/>
                    <a:pt x="183" y="182"/>
                  </a:cubicBezTo>
                  <a:cubicBezTo>
                    <a:pt x="183" y="185"/>
                    <a:pt x="189" y="190"/>
                    <a:pt x="184" y="192"/>
                  </a:cubicBezTo>
                  <a:cubicBezTo>
                    <a:pt x="178" y="194"/>
                    <a:pt x="170" y="194"/>
                    <a:pt x="163" y="193"/>
                  </a:cubicBezTo>
                  <a:cubicBezTo>
                    <a:pt x="159" y="192"/>
                    <a:pt x="161" y="186"/>
                    <a:pt x="162" y="183"/>
                  </a:cubicBezTo>
                  <a:cubicBezTo>
                    <a:pt x="165" y="158"/>
                    <a:pt x="169" y="134"/>
                    <a:pt x="152" y="112"/>
                  </a:cubicBezTo>
                  <a:cubicBezTo>
                    <a:pt x="148" y="105"/>
                    <a:pt x="148" y="98"/>
                    <a:pt x="148" y="91"/>
                  </a:cubicBezTo>
                  <a:cubicBezTo>
                    <a:pt x="147" y="79"/>
                    <a:pt x="146" y="68"/>
                    <a:pt x="144" y="57"/>
                  </a:cubicBezTo>
                  <a:cubicBezTo>
                    <a:pt x="141" y="48"/>
                    <a:pt x="136" y="38"/>
                    <a:pt x="125" y="40"/>
                  </a:cubicBezTo>
                  <a:cubicBezTo>
                    <a:pt x="115" y="42"/>
                    <a:pt x="122" y="52"/>
                    <a:pt x="121" y="59"/>
                  </a:cubicBezTo>
                  <a:cubicBezTo>
                    <a:pt x="118" y="86"/>
                    <a:pt x="126" y="110"/>
                    <a:pt x="139" y="133"/>
                  </a:cubicBezTo>
                  <a:cubicBezTo>
                    <a:pt x="146" y="145"/>
                    <a:pt x="148" y="157"/>
                    <a:pt x="145" y="171"/>
                  </a:cubicBezTo>
                  <a:cubicBezTo>
                    <a:pt x="141" y="190"/>
                    <a:pt x="144" y="210"/>
                    <a:pt x="147" y="229"/>
                  </a:cubicBezTo>
                  <a:cubicBezTo>
                    <a:pt x="148" y="234"/>
                    <a:pt x="151" y="243"/>
                    <a:pt x="143" y="244"/>
                  </a:cubicBezTo>
                  <a:cubicBezTo>
                    <a:pt x="134" y="245"/>
                    <a:pt x="137" y="236"/>
                    <a:pt x="136" y="230"/>
                  </a:cubicBezTo>
                  <a:cubicBezTo>
                    <a:pt x="132" y="209"/>
                    <a:pt x="130" y="187"/>
                    <a:pt x="133" y="165"/>
                  </a:cubicBezTo>
                  <a:cubicBezTo>
                    <a:pt x="137" y="138"/>
                    <a:pt x="115" y="121"/>
                    <a:pt x="111" y="98"/>
                  </a:cubicBezTo>
                  <a:cubicBezTo>
                    <a:pt x="109" y="92"/>
                    <a:pt x="104" y="99"/>
                    <a:pt x="100" y="101"/>
                  </a:cubicBezTo>
                  <a:cubicBezTo>
                    <a:pt x="76" y="124"/>
                    <a:pt x="65" y="123"/>
                    <a:pt x="43" y="99"/>
                  </a:cubicBezTo>
                  <a:cubicBezTo>
                    <a:pt x="37" y="93"/>
                    <a:pt x="30" y="88"/>
                    <a:pt x="23" y="82"/>
                  </a:cubicBezTo>
                  <a:cubicBezTo>
                    <a:pt x="9" y="70"/>
                    <a:pt x="0" y="56"/>
                    <a:pt x="6" y="37"/>
                  </a:cubicBezTo>
                  <a:cubicBezTo>
                    <a:pt x="13" y="19"/>
                    <a:pt x="27" y="7"/>
                    <a:pt x="46" y="11"/>
                  </a:cubicBezTo>
                  <a:cubicBezTo>
                    <a:pt x="87" y="18"/>
                    <a:pt x="127" y="15"/>
                    <a:pt x="167" y="4"/>
                  </a:cubicBezTo>
                  <a:cubicBezTo>
                    <a:pt x="182" y="0"/>
                    <a:pt x="199" y="3"/>
                    <a:pt x="212" y="10"/>
                  </a:cubicBezTo>
                  <a:cubicBezTo>
                    <a:pt x="232" y="20"/>
                    <a:pt x="250" y="18"/>
                    <a:pt x="269" y="12"/>
                  </a:cubicBezTo>
                  <a:cubicBezTo>
                    <a:pt x="282" y="9"/>
                    <a:pt x="295" y="9"/>
                    <a:pt x="307" y="11"/>
                  </a:cubicBezTo>
                  <a:cubicBezTo>
                    <a:pt x="325" y="12"/>
                    <a:pt x="334" y="24"/>
                    <a:pt x="339" y="39"/>
                  </a:cubicBezTo>
                  <a:cubicBezTo>
                    <a:pt x="344" y="54"/>
                    <a:pt x="338" y="67"/>
                    <a:pt x="325" y="76"/>
                  </a:cubicBezTo>
                  <a:cubicBezTo>
                    <a:pt x="314" y="83"/>
                    <a:pt x="305" y="91"/>
                    <a:pt x="298" y="103"/>
                  </a:cubicBezTo>
                  <a:cubicBezTo>
                    <a:pt x="288" y="121"/>
                    <a:pt x="266" y="122"/>
                    <a:pt x="250" y="107"/>
                  </a:cubicBezTo>
                  <a:cubicBezTo>
                    <a:pt x="245" y="103"/>
                    <a:pt x="241" y="98"/>
                    <a:pt x="236" y="91"/>
                  </a:cubicBezTo>
                  <a:close/>
                </a:path>
              </a:pathLst>
            </a:custGeom>
            <a:solidFill>
              <a:srgbClr val="F7F3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5" name="Freeform 26"/>
            <p:cNvSpPr>
              <a:spLocks/>
            </p:cNvSpPr>
            <p:nvPr/>
          </p:nvSpPr>
          <p:spPr bwMode="auto">
            <a:xfrm>
              <a:off x="6184901" y="-1084263"/>
              <a:ext cx="152400" cy="84137"/>
            </a:xfrm>
            <a:custGeom>
              <a:avLst/>
              <a:gdLst>
                <a:gd name="T0" fmla="*/ 7 w 170"/>
                <a:gd name="T1" fmla="*/ 13 h 94"/>
                <a:gd name="T2" fmla="*/ 44 w 170"/>
                <a:gd name="T3" fmla="*/ 6 h 94"/>
                <a:gd name="T4" fmla="*/ 128 w 170"/>
                <a:gd name="T5" fmla="*/ 33 h 94"/>
                <a:gd name="T6" fmla="*/ 170 w 170"/>
                <a:gd name="T7" fmla="*/ 58 h 94"/>
                <a:gd name="T8" fmla="*/ 136 w 170"/>
                <a:gd name="T9" fmla="*/ 93 h 94"/>
                <a:gd name="T10" fmla="*/ 21 w 170"/>
                <a:gd name="T11" fmla="*/ 94 h 94"/>
                <a:gd name="T12" fmla="*/ 2 w 170"/>
                <a:gd name="T13" fmla="*/ 76 h 94"/>
                <a:gd name="T14" fmla="*/ 7 w 170"/>
                <a:gd name="T15" fmla="*/ 13 h 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94">
                  <a:moveTo>
                    <a:pt x="7" y="13"/>
                  </a:moveTo>
                  <a:cubicBezTo>
                    <a:pt x="17" y="1"/>
                    <a:pt x="29" y="0"/>
                    <a:pt x="44" y="6"/>
                  </a:cubicBezTo>
                  <a:cubicBezTo>
                    <a:pt x="72" y="16"/>
                    <a:pt x="100" y="24"/>
                    <a:pt x="128" y="33"/>
                  </a:cubicBezTo>
                  <a:cubicBezTo>
                    <a:pt x="144" y="38"/>
                    <a:pt x="159" y="44"/>
                    <a:pt x="170" y="58"/>
                  </a:cubicBezTo>
                  <a:cubicBezTo>
                    <a:pt x="170" y="86"/>
                    <a:pt x="164" y="93"/>
                    <a:pt x="136" y="93"/>
                  </a:cubicBezTo>
                  <a:cubicBezTo>
                    <a:pt x="98" y="93"/>
                    <a:pt x="59" y="93"/>
                    <a:pt x="21" y="94"/>
                  </a:cubicBezTo>
                  <a:cubicBezTo>
                    <a:pt x="8" y="94"/>
                    <a:pt x="1" y="91"/>
                    <a:pt x="2" y="76"/>
                  </a:cubicBezTo>
                  <a:cubicBezTo>
                    <a:pt x="4" y="55"/>
                    <a:pt x="0" y="34"/>
                    <a:pt x="7" y="13"/>
                  </a:cubicBezTo>
                  <a:close/>
                </a:path>
              </a:pathLst>
            </a:custGeom>
            <a:solidFill>
              <a:srgbClr val="F5B6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6" name="Freeform 27"/>
            <p:cNvSpPr>
              <a:spLocks/>
            </p:cNvSpPr>
            <p:nvPr/>
          </p:nvSpPr>
          <p:spPr bwMode="auto">
            <a:xfrm>
              <a:off x="6543676" y="-1320800"/>
              <a:ext cx="128588" cy="709612"/>
            </a:xfrm>
            <a:custGeom>
              <a:avLst/>
              <a:gdLst>
                <a:gd name="T0" fmla="*/ 137 w 143"/>
                <a:gd name="T1" fmla="*/ 67 h 796"/>
                <a:gd name="T2" fmla="*/ 91 w 143"/>
                <a:gd name="T3" fmla="*/ 242 h 796"/>
                <a:gd name="T4" fmla="*/ 18 w 143"/>
                <a:gd name="T5" fmla="*/ 612 h 796"/>
                <a:gd name="T6" fmla="*/ 35 w 143"/>
                <a:gd name="T7" fmla="*/ 773 h 796"/>
                <a:gd name="T8" fmla="*/ 36 w 143"/>
                <a:gd name="T9" fmla="*/ 781 h 796"/>
                <a:gd name="T10" fmla="*/ 31 w 143"/>
                <a:gd name="T11" fmla="*/ 796 h 796"/>
                <a:gd name="T12" fmla="*/ 24 w 143"/>
                <a:gd name="T13" fmla="*/ 783 h 796"/>
                <a:gd name="T14" fmla="*/ 9 w 143"/>
                <a:gd name="T15" fmla="*/ 677 h 796"/>
                <a:gd name="T16" fmla="*/ 28 w 143"/>
                <a:gd name="T17" fmla="*/ 387 h 796"/>
                <a:gd name="T18" fmla="*/ 97 w 143"/>
                <a:gd name="T19" fmla="*/ 200 h 796"/>
                <a:gd name="T20" fmla="*/ 124 w 143"/>
                <a:gd name="T21" fmla="*/ 20 h 796"/>
                <a:gd name="T22" fmla="*/ 122 w 143"/>
                <a:gd name="T23" fmla="*/ 14 h 796"/>
                <a:gd name="T24" fmla="*/ 127 w 143"/>
                <a:gd name="T25" fmla="*/ 1 h 796"/>
                <a:gd name="T26" fmla="*/ 134 w 143"/>
                <a:gd name="T27" fmla="*/ 11 h 796"/>
                <a:gd name="T28" fmla="*/ 137 w 143"/>
                <a:gd name="T29" fmla="*/ 67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3" h="796">
                  <a:moveTo>
                    <a:pt x="137" y="67"/>
                  </a:moveTo>
                  <a:cubicBezTo>
                    <a:pt x="143" y="131"/>
                    <a:pt x="117" y="186"/>
                    <a:pt x="91" y="242"/>
                  </a:cubicBezTo>
                  <a:cubicBezTo>
                    <a:pt x="37" y="359"/>
                    <a:pt x="12" y="483"/>
                    <a:pt x="18" y="612"/>
                  </a:cubicBezTo>
                  <a:cubicBezTo>
                    <a:pt x="20" y="666"/>
                    <a:pt x="24" y="720"/>
                    <a:pt x="35" y="773"/>
                  </a:cubicBezTo>
                  <a:cubicBezTo>
                    <a:pt x="35" y="775"/>
                    <a:pt x="36" y="778"/>
                    <a:pt x="36" y="781"/>
                  </a:cubicBezTo>
                  <a:cubicBezTo>
                    <a:pt x="36" y="786"/>
                    <a:pt x="39" y="794"/>
                    <a:pt x="31" y="796"/>
                  </a:cubicBezTo>
                  <a:cubicBezTo>
                    <a:pt x="25" y="796"/>
                    <a:pt x="25" y="788"/>
                    <a:pt x="24" y="783"/>
                  </a:cubicBezTo>
                  <a:cubicBezTo>
                    <a:pt x="16" y="748"/>
                    <a:pt x="13" y="712"/>
                    <a:pt x="9" y="677"/>
                  </a:cubicBezTo>
                  <a:cubicBezTo>
                    <a:pt x="0" y="579"/>
                    <a:pt x="3" y="483"/>
                    <a:pt x="28" y="387"/>
                  </a:cubicBezTo>
                  <a:cubicBezTo>
                    <a:pt x="45" y="323"/>
                    <a:pt x="65" y="260"/>
                    <a:pt x="97" y="200"/>
                  </a:cubicBezTo>
                  <a:cubicBezTo>
                    <a:pt x="127" y="144"/>
                    <a:pt x="130" y="82"/>
                    <a:pt x="124" y="20"/>
                  </a:cubicBezTo>
                  <a:cubicBezTo>
                    <a:pt x="123" y="18"/>
                    <a:pt x="123" y="16"/>
                    <a:pt x="122" y="14"/>
                  </a:cubicBezTo>
                  <a:cubicBezTo>
                    <a:pt x="121" y="8"/>
                    <a:pt x="121" y="2"/>
                    <a:pt x="127" y="1"/>
                  </a:cubicBezTo>
                  <a:cubicBezTo>
                    <a:pt x="134" y="0"/>
                    <a:pt x="133" y="7"/>
                    <a:pt x="134" y="11"/>
                  </a:cubicBezTo>
                  <a:cubicBezTo>
                    <a:pt x="139" y="29"/>
                    <a:pt x="137" y="48"/>
                    <a:pt x="137" y="67"/>
                  </a:cubicBezTo>
                  <a:close/>
                </a:path>
              </a:pathLst>
            </a:custGeom>
            <a:solidFill>
              <a:srgbClr val="FAEF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7" name="Freeform 28"/>
            <p:cNvSpPr>
              <a:spLocks/>
            </p:cNvSpPr>
            <p:nvPr/>
          </p:nvSpPr>
          <p:spPr bwMode="auto">
            <a:xfrm>
              <a:off x="6967538" y="-1320800"/>
              <a:ext cx="123825" cy="709612"/>
            </a:xfrm>
            <a:custGeom>
              <a:avLst/>
              <a:gdLst>
                <a:gd name="T0" fmla="*/ 138 w 138"/>
                <a:gd name="T1" fmla="*/ 562 h 797"/>
                <a:gd name="T2" fmla="*/ 121 w 138"/>
                <a:gd name="T3" fmla="*/ 772 h 797"/>
                <a:gd name="T4" fmla="*/ 119 w 138"/>
                <a:gd name="T5" fmla="*/ 778 h 797"/>
                <a:gd name="T6" fmla="*/ 111 w 138"/>
                <a:gd name="T7" fmla="*/ 795 h 797"/>
                <a:gd name="T8" fmla="*/ 108 w 138"/>
                <a:gd name="T9" fmla="*/ 775 h 797"/>
                <a:gd name="T10" fmla="*/ 65 w 138"/>
                <a:gd name="T11" fmla="*/ 273 h 797"/>
                <a:gd name="T12" fmla="*/ 21 w 138"/>
                <a:gd name="T13" fmla="*/ 175 h 797"/>
                <a:gd name="T14" fmla="*/ 7 w 138"/>
                <a:gd name="T15" fmla="*/ 16 h 797"/>
                <a:gd name="T16" fmla="*/ 16 w 138"/>
                <a:gd name="T17" fmla="*/ 2 h 797"/>
                <a:gd name="T18" fmla="*/ 18 w 138"/>
                <a:gd name="T19" fmla="*/ 17 h 797"/>
                <a:gd name="T20" fmla="*/ 65 w 138"/>
                <a:gd name="T21" fmla="*/ 243 h 797"/>
                <a:gd name="T22" fmla="*/ 138 w 138"/>
                <a:gd name="T23" fmla="*/ 562 h 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797">
                  <a:moveTo>
                    <a:pt x="138" y="562"/>
                  </a:moveTo>
                  <a:cubicBezTo>
                    <a:pt x="136" y="639"/>
                    <a:pt x="131" y="706"/>
                    <a:pt x="121" y="772"/>
                  </a:cubicBezTo>
                  <a:cubicBezTo>
                    <a:pt x="121" y="774"/>
                    <a:pt x="120" y="776"/>
                    <a:pt x="119" y="778"/>
                  </a:cubicBezTo>
                  <a:cubicBezTo>
                    <a:pt x="116" y="784"/>
                    <a:pt x="120" y="797"/>
                    <a:pt x="111" y="795"/>
                  </a:cubicBezTo>
                  <a:cubicBezTo>
                    <a:pt x="100" y="793"/>
                    <a:pt x="107" y="782"/>
                    <a:pt x="108" y="775"/>
                  </a:cubicBezTo>
                  <a:cubicBezTo>
                    <a:pt x="136" y="604"/>
                    <a:pt x="132" y="436"/>
                    <a:pt x="65" y="273"/>
                  </a:cubicBezTo>
                  <a:cubicBezTo>
                    <a:pt x="51" y="240"/>
                    <a:pt x="34" y="208"/>
                    <a:pt x="21" y="175"/>
                  </a:cubicBezTo>
                  <a:cubicBezTo>
                    <a:pt x="1" y="124"/>
                    <a:pt x="0" y="70"/>
                    <a:pt x="7" y="16"/>
                  </a:cubicBezTo>
                  <a:cubicBezTo>
                    <a:pt x="7" y="11"/>
                    <a:pt x="5" y="0"/>
                    <a:pt x="16" y="2"/>
                  </a:cubicBezTo>
                  <a:cubicBezTo>
                    <a:pt x="24" y="4"/>
                    <a:pt x="19" y="12"/>
                    <a:pt x="18" y="17"/>
                  </a:cubicBezTo>
                  <a:cubicBezTo>
                    <a:pt x="6" y="98"/>
                    <a:pt x="30" y="171"/>
                    <a:pt x="65" y="243"/>
                  </a:cubicBezTo>
                  <a:cubicBezTo>
                    <a:pt x="114" y="347"/>
                    <a:pt x="137" y="457"/>
                    <a:pt x="138" y="562"/>
                  </a:cubicBezTo>
                  <a:close/>
                </a:path>
              </a:pathLst>
            </a:custGeom>
            <a:solidFill>
              <a:srgbClr val="FAF0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8" name="Freeform 29"/>
            <p:cNvSpPr>
              <a:spLocks/>
            </p:cNvSpPr>
            <p:nvPr/>
          </p:nvSpPr>
          <p:spPr bwMode="auto">
            <a:xfrm>
              <a:off x="6299201" y="-801688"/>
              <a:ext cx="100013" cy="112712"/>
            </a:xfrm>
            <a:custGeom>
              <a:avLst/>
              <a:gdLst>
                <a:gd name="T0" fmla="*/ 34 w 112"/>
                <a:gd name="T1" fmla="*/ 0 h 127"/>
                <a:gd name="T2" fmla="*/ 45 w 112"/>
                <a:gd name="T3" fmla="*/ 5 h 127"/>
                <a:gd name="T4" fmla="*/ 108 w 112"/>
                <a:gd name="T5" fmla="*/ 117 h 127"/>
                <a:gd name="T6" fmla="*/ 103 w 112"/>
                <a:gd name="T7" fmla="*/ 124 h 127"/>
                <a:gd name="T8" fmla="*/ 86 w 112"/>
                <a:gd name="T9" fmla="*/ 121 h 127"/>
                <a:gd name="T10" fmla="*/ 20 w 112"/>
                <a:gd name="T11" fmla="*/ 89 h 127"/>
                <a:gd name="T12" fmla="*/ 1 w 112"/>
                <a:gd name="T13" fmla="*/ 57 h 127"/>
                <a:gd name="T14" fmla="*/ 1 w 112"/>
                <a:gd name="T15" fmla="*/ 47 h 127"/>
                <a:gd name="T16" fmla="*/ 34 w 112"/>
                <a:gd name="T17"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 h="127">
                  <a:moveTo>
                    <a:pt x="34" y="0"/>
                  </a:moveTo>
                  <a:cubicBezTo>
                    <a:pt x="39" y="0"/>
                    <a:pt x="42" y="1"/>
                    <a:pt x="45" y="5"/>
                  </a:cubicBezTo>
                  <a:cubicBezTo>
                    <a:pt x="66" y="42"/>
                    <a:pt x="87" y="79"/>
                    <a:pt x="108" y="117"/>
                  </a:cubicBezTo>
                  <a:cubicBezTo>
                    <a:pt x="112" y="122"/>
                    <a:pt x="107" y="123"/>
                    <a:pt x="103" y="124"/>
                  </a:cubicBezTo>
                  <a:cubicBezTo>
                    <a:pt x="97" y="127"/>
                    <a:pt x="91" y="124"/>
                    <a:pt x="86" y="121"/>
                  </a:cubicBezTo>
                  <a:cubicBezTo>
                    <a:pt x="64" y="110"/>
                    <a:pt x="42" y="100"/>
                    <a:pt x="20" y="89"/>
                  </a:cubicBezTo>
                  <a:cubicBezTo>
                    <a:pt x="7" y="82"/>
                    <a:pt x="0" y="72"/>
                    <a:pt x="1" y="57"/>
                  </a:cubicBezTo>
                  <a:cubicBezTo>
                    <a:pt x="1" y="54"/>
                    <a:pt x="1" y="50"/>
                    <a:pt x="1" y="47"/>
                  </a:cubicBezTo>
                  <a:cubicBezTo>
                    <a:pt x="1" y="14"/>
                    <a:pt x="2" y="13"/>
                    <a:pt x="34" y="0"/>
                  </a:cubicBezTo>
                  <a:close/>
                </a:path>
              </a:pathLst>
            </a:custGeom>
            <a:solidFill>
              <a:srgbClr val="F5B5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9" name="Freeform 30"/>
            <p:cNvSpPr>
              <a:spLocks/>
            </p:cNvSpPr>
            <p:nvPr/>
          </p:nvSpPr>
          <p:spPr bwMode="auto">
            <a:xfrm>
              <a:off x="6148388" y="-987425"/>
              <a:ext cx="171450" cy="28575"/>
            </a:xfrm>
            <a:custGeom>
              <a:avLst/>
              <a:gdLst>
                <a:gd name="T0" fmla="*/ 173 w 192"/>
                <a:gd name="T1" fmla="*/ 33 h 33"/>
                <a:gd name="T2" fmla="*/ 23 w 192"/>
                <a:gd name="T3" fmla="*/ 33 h 33"/>
                <a:gd name="T4" fmla="*/ 0 w 192"/>
                <a:gd name="T5" fmla="*/ 14 h 33"/>
                <a:gd name="T6" fmla="*/ 23 w 192"/>
                <a:gd name="T7" fmla="*/ 1 h 33"/>
                <a:gd name="T8" fmla="*/ 185 w 192"/>
                <a:gd name="T9" fmla="*/ 1 h 33"/>
                <a:gd name="T10" fmla="*/ 173 w 192"/>
                <a:gd name="T11" fmla="*/ 33 h 33"/>
              </a:gdLst>
              <a:ahLst/>
              <a:cxnLst>
                <a:cxn ang="0">
                  <a:pos x="T0" y="T1"/>
                </a:cxn>
                <a:cxn ang="0">
                  <a:pos x="T2" y="T3"/>
                </a:cxn>
                <a:cxn ang="0">
                  <a:pos x="T4" y="T5"/>
                </a:cxn>
                <a:cxn ang="0">
                  <a:pos x="T6" y="T7"/>
                </a:cxn>
                <a:cxn ang="0">
                  <a:pos x="T8" y="T9"/>
                </a:cxn>
                <a:cxn ang="0">
                  <a:pos x="T10" y="T11"/>
                </a:cxn>
              </a:cxnLst>
              <a:rect l="0" t="0" r="r" b="b"/>
              <a:pathLst>
                <a:path w="192" h="33">
                  <a:moveTo>
                    <a:pt x="173" y="33"/>
                  </a:moveTo>
                  <a:cubicBezTo>
                    <a:pt x="123" y="33"/>
                    <a:pt x="73" y="33"/>
                    <a:pt x="23" y="33"/>
                  </a:cubicBezTo>
                  <a:cubicBezTo>
                    <a:pt x="10" y="33"/>
                    <a:pt x="0" y="30"/>
                    <a:pt x="0" y="14"/>
                  </a:cubicBezTo>
                  <a:cubicBezTo>
                    <a:pt x="1" y="0"/>
                    <a:pt x="13" y="1"/>
                    <a:pt x="23" y="1"/>
                  </a:cubicBezTo>
                  <a:cubicBezTo>
                    <a:pt x="77" y="1"/>
                    <a:pt x="131" y="1"/>
                    <a:pt x="185" y="1"/>
                  </a:cubicBezTo>
                  <a:cubicBezTo>
                    <a:pt x="192" y="16"/>
                    <a:pt x="184" y="25"/>
                    <a:pt x="173" y="33"/>
                  </a:cubicBezTo>
                  <a:close/>
                </a:path>
              </a:pathLst>
            </a:custGeom>
            <a:solidFill>
              <a:srgbClr val="F5B5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0" name="Freeform 31"/>
            <p:cNvSpPr>
              <a:spLocks/>
            </p:cNvSpPr>
            <p:nvPr/>
          </p:nvSpPr>
          <p:spPr bwMode="auto">
            <a:xfrm>
              <a:off x="6761163" y="-854075"/>
              <a:ext cx="120650" cy="242887"/>
            </a:xfrm>
            <a:custGeom>
              <a:avLst/>
              <a:gdLst>
                <a:gd name="T0" fmla="*/ 65 w 136"/>
                <a:gd name="T1" fmla="*/ 167 h 272"/>
                <a:gd name="T2" fmla="*/ 65 w 136"/>
                <a:gd name="T3" fmla="*/ 83 h 272"/>
                <a:gd name="T4" fmla="*/ 49 w 136"/>
                <a:gd name="T5" fmla="*/ 47 h 272"/>
                <a:gd name="T6" fmla="*/ 8 w 136"/>
                <a:gd name="T7" fmla="*/ 16 h 272"/>
                <a:gd name="T8" fmla="*/ 2 w 136"/>
                <a:gd name="T9" fmla="*/ 7 h 272"/>
                <a:gd name="T10" fmla="*/ 14 w 136"/>
                <a:gd name="T11" fmla="*/ 6 h 272"/>
                <a:gd name="T12" fmla="*/ 62 w 136"/>
                <a:gd name="T13" fmla="*/ 42 h 272"/>
                <a:gd name="T14" fmla="*/ 84 w 136"/>
                <a:gd name="T15" fmla="*/ 42 h 272"/>
                <a:gd name="T16" fmla="*/ 119 w 136"/>
                <a:gd name="T17" fmla="*/ 8 h 272"/>
                <a:gd name="T18" fmla="*/ 132 w 136"/>
                <a:gd name="T19" fmla="*/ 6 h 272"/>
                <a:gd name="T20" fmla="*/ 127 w 136"/>
                <a:gd name="T21" fmla="*/ 17 h 272"/>
                <a:gd name="T22" fmla="*/ 76 w 136"/>
                <a:gd name="T23" fmla="*/ 133 h 272"/>
                <a:gd name="T24" fmla="*/ 77 w 136"/>
                <a:gd name="T25" fmla="*/ 256 h 272"/>
                <a:gd name="T26" fmla="*/ 70 w 136"/>
                <a:gd name="T27" fmla="*/ 272 h 272"/>
                <a:gd name="T28" fmla="*/ 65 w 136"/>
                <a:gd name="T29" fmla="*/ 257 h 272"/>
                <a:gd name="T30" fmla="*/ 65 w 136"/>
                <a:gd name="T31" fmla="*/ 167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6" h="272">
                  <a:moveTo>
                    <a:pt x="65" y="167"/>
                  </a:moveTo>
                  <a:cubicBezTo>
                    <a:pt x="65" y="139"/>
                    <a:pt x="64" y="111"/>
                    <a:pt x="65" y="83"/>
                  </a:cubicBezTo>
                  <a:cubicBezTo>
                    <a:pt x="65" y="68"/>
                    <a:pt x="61" y="57"/>
                    <a:pt x="49" y="47"/>
                  </a:cubicBezTo>
                  <a:cubicBezTo>
                    <a:pt x="35" y="37"/>
                    <a:pt x="22" y="25"/>
                    <a:pt x="8" y="16"/>
                  </a:cubicBezTo>
                  <a:cubicBezTo>
                    <a:pt x="4" y="14"/>
                    <a:pt x="0" y="11"/>
                    <a:pt x="2" y="7"/>
                  </a:cubicBezTo>
                  <a:cubicBezTo>
                    <a:pt x="5" y="1"/>
                    <a:pt x="10" y="4"/>
                    <a:pt x="14" y="6"/>
                  </a:cubicBezTo>
                  <a:cubicBezTo>
                    <a:pt x="32" y="16"/>
                    <a:pt x="47" y="28"/>
                    <a:pt x="62" y="42"/>
                  </a:cubicBezTo>
                  <a:cubicBezTo>
                    <a:pt x="70" y="51"/>
                    <a:pt x="76" y="51"/>
                    <a:pt x="84" y="42"/>
                  </a:cubicBezTo>
                  <a:cubicBezTo>
                    <a:pt x="95" y="30"/>
                    <a:pt x="107" y="19"/>
                    <a:pt x="119" y="8"/>
                  </a:cubicBezTo>
                  <a:cubicBezTo>
                    <a:pt x="122" y="5"/>
                    <a:pt x="128" y="0"/>
                    <a:pt x="132" y="6"/>
                  </a:cubicBezTo>
                  <a:cubicBezTo>
                    <a:pt x="136" y="11"/>
                    <a:pt x="130" y="14"/>
                    <a:pt x="127" y="17"/>
                  </a:cubicBezTo>
                  <a:cubicBezTo>
                    <a:pt x="86" y="45"/>
                    <a:pt x="70" y="83"/>
                    <a:pt x="76" y="133"/>
                  </a:cubicBezTo>
                  <a:cubicBezTo>
                    <a:pt x="81" y="173"/>
                    <a:pt x="77" y="215"/>
                    <a:pt x="77" y="256"/>
                  </a:cubicBezTo>
                  <a:cubicBezTo>
                    <a:pt x="77" y="263"/>
                    <a:pt x="79" y="272"/>
                    <a:pt x="70" y="272"/>
                  </a:cubicBezTo>
                  <a:cubicBezTo>
                    <a:pt x="62" y="272"/>
                    <a:pt x="65" y="262"/>
                    <a:pt x="65" y="257"/>
                  </a:cubicBezTo>
                  <a:cubicBezTo>
                    <a:pt x="65" y="227"/>
                    <a:pt x="65" y="197"/>
                    <a:pt x="65" y="167"/>
                  </a:cubicBezTo>
                  <a:close/>
                </a:path>
              </a:pathLst>
            </a:custGeom>
            <a:solidFill>
              <a:srgbClr val="F9EF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1" name="Freeform 32"/>
            <p:cNvSpPr>
              <a:spLocks/>
            </p:cNvSpPr>
            <p:nvPr/>
          </p:nvSpPr>
          <p:spPr bwMode="auto">
            <a:xfrm>
              <a:off x="6288088" y="-815975"/>
              <a:ext cx="120650" cy="142875"/>
            </a:xfrm>
            <a:custGeom>
              <a:avLst/>
              <a:gdLst>
                <a:gd name="T0" fmla="*/ 47 w 136"/>
                <a:gd name="T1" fmla="*/ 17 h 161"/>
                <a:gd name="T2" fmla="*/ 41 w 136"/>
                <a:gd name="T3" fmla="*/ 24 h 161"/>
                <a:gd name="T4" fmla="*/ 20 w 136"/>
                <a:gd name="T5" fmla="*/ 40 h 161"/>
                <a:gd name="T6" fmla="*/ 20 w 136"/>
                <a:gd name="T7" fmla="*/ 88 h 161"/>
                <a:gd name="T8" fmla="*/ 34 w 136"/>
                <a:gd name="T9" fmla="*/ 100 h 161"/>
                <a:gd name="T10" fmla="*/ 116 w 136"/>
                <a:gd name="T11" fmla="*/ 141 h 161"/>
                <a:gd name="T12" fmla="*/ 130 w 136"/>
                <a:gd name="T13" fmla="*/ 150 h 161"/>
                <a:gd name="T14" fmla="*/ 127 w 136"/>
                <a:gd name="T15" fmla="*/ 161 h 161"/>
                <a:gd name="T16" fmla="*/ 23 w 136"/>
                <a:gd name="T17" fmla="*/ 109 h 161"/>
                <a:gd name="T18" fmla="*/ 7 w 136"/>
                <a:gd name="T19" fmla="*/ 84 h 161"/>
                <a:gd name="T20" fmla="*/ 7 w 136"/>
                <a:gd name="T21" fmla="*/ 65 h 161"/>
                <a:gd name="T22" fmla="*/ 31 w 136"/>
                <a:gd name="T23" fmla="*/ 15 h 161"/>
                <a:gd name="T24" fmla="*/ 36 w 136"/>
                <a:gd name="T25" fmla="*/ 9 h 161"/>
                <a:gd name="T26" fmla="*/ 42 w 136"/>
                <a:gd name="T27" fmla="*/ 0 h 161"/>
                <a:gd name="T28" fmla="*/ 47 w 136"/>
                <a:gd name="T29" fmla="*/ 17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6" h="161">
                  <a:moveTo>
                    <a:pt x="47" y="17"/>
                  </a:moveTo>
                  <a:cubicBezTo>
                    <a:pt x="45" y="19"/>
                    <a:pt x="43" y="22"/>
                    <a:pt x="41" y="24"/>
                  </a:cubicBezTo>
                  <a:cubicBezTo>
                    <a:pt x="36" y="32"/>
                    <a:pt x="21" y="28"/>
                    <a:pt x="20" y="40"/>
                  </a:cubicBezTo>
                  <a:cubicBezTo>
                    <a:pt x="19" y="56"/>
                    <a:pt x="20" y="72"/>
                    <a:pt x="20" y="88"/>
                  </a:cubicBezTo>
                  <a:cubicBezTo>
                    <a:pt x="21" y="96"/>
                    <a:pt x="29" y="97"/>
                    <a:pt x="34" y="100"/>
                  </a:cubicBezTo>
                  <a:cubicBezTo>
                    <a:pt x="61" y="114"/>
                    <a:pt x="89" y="127"/>
                    <a:pt x="116" y="141"/>
                  </a:cubicBezTo>
                  <a:cubicBezTo>
                    <a:pt x="121" y="144"/>
                    <a:pt x="125" y="147"/>
                    <a:pt x="130" y="150"/>
                  </a:cubicBezTo>
                  <a:cubicBezTo>
                    <a:pt x="136" y="155"/>
                    <a:pt x="136" y="159"/>
                    <a:pt x="127" y="161"/>
                  </a:cubicBezTo>
                  <a:cubicBezTo>
                    <a:pt x="92" y="144"/>
                    <a:pt x="58" y="126"/>
                    <a:pt x="23" y="109"/>
                  </a:cubicBezTo>
                  <a:cubicBezTo>
                    <a:pt x="12" y="104"/>
                    <a:pt x="6" y="97"/>
                    <a:pt x="7" y="84"/>
                  </a:cubicBezTo>
                  <a:cubicBezTo>
                    <a:pt x="8" y="78"/>
                    <a:pt x="7" y="71"/>
                    <a:pt x="7" y="65"/>
                  </a:cubicBezTo>
                  <a:cubicBezTo>
                    <a:pt x="8" y="44"/>
                    <a:pt x="0" y="20"/>
                    <a:pt x="31" y="15"/>
                  </a:cubicBezTo>
                  <a:cubicBezTo>
                    <a:pt x="33" y="14"/>
                    <a:pt x="35" y="11"/>
                    <a:pt x="36" y="9"/>
                  </a:cubicBezTo>
                  <a:cubicBezTo>
                    <a:pt x="38" y="6"/>
                    <a:pt x="42" y="0"/>
                    <a:pt x="42" y="0"/>
                  </a:cubicBezTo>
                  <a:cubicBezTo>
                    <a:pt x="50" y="3"/>
                    <a:pt x="47" y="11"/>
                    <a:pt x="47" y="17"/>
                  </a:cubicBezTo>
                  <a:close/>
                </a:path>
              </a:pathLst>
            </a:custGeom>
            <a:solidFill>
              <a:srgbClr val="E13F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24" name="Freeform 33"/>
            <p:cNvSpPr>
              <a:spLocks/>
            </p:cNvSpPr>
            <p:nvPr/>
          </p:nvSpPr>
          <p:spPr bwMode="auto">
            <a:xfrm>
              <a:off x="6819901" y="-1198563"/>
              <a:ext cx="23813" cy="41275"/>
            </a:xfrm>
            <a:custGeom>
              <a:avLst/>
              <a:gdLst>
                <a:gd name="T0" fmla="*/ 26 w 26"/>
                <a:gd name="T1" fmla="*/ 21 h 47"/>
                <a:gd name="T2" fmla="*/ 14 w 26"/>
                <a:gd name="T3" fmla="*/ 46 h 47"/>
                <a:gd name="T4" fmla="*/ 3 w 26"/>
                <a:gd name="T5" fmla="*/ 21 h 47"/>
                <a:gd name="T6" fmla="*/ 5 w 26"/>
                <a:gd name="T7" fmla="*/ 5 h 47"/>
                <a:gd name="T8" fmla="*/ 20 w 26"/>
                <a:gd name="T9" fmla="*/ 3 h 47"/>
                <a:gd name="T10" fmla="*/ 26 w 26"/>
                <a:gd name="T11" fmla="*/ 21 h 47"/>
              </a:gdLst>
              <a:ahLst/>
              <a:cxnLst>
                <a:cxn ang="0">
                  <a:pos x="T0" y="T1"/>
                </a:cxn>
                <a:cxn ang="0">
                  <a:pos x="T2" y="T3"/>
                </a:cxn>
                <a:cxn ang="0">
                  <a:pos x="T4" y="T5"/>
                </a:cxn>
                <a:cxn ang="0">
                  <a:pos x="T6" y="T7"/>
                </a:cxn>
                <a:cxn ang="0">
                  <a:pos x="T8" y="T9"/>
                </a:cxn>
                <a:cxn ang="0">
                  <a:pos x="T10" y="T11"/>
                </a:cxn>
              </a:cxnLst>
              <a:rect l="0" t="0" r="r" b="b"/>
              <a:pathLst>
                <a:path w="26" h="47">
                  <a:moveTo>
                    <a:pt x="26" y="21"/>
                  </a:moveTo>
                  <a:cubicBezTo>
                    <a:pt x="25" y="29"/>
                    <a:pt x="23" y="45"/>
                    <a:pt x="14" y="46"/>
                  </a:cubicBezTo>
                  <a:cubicBezTo>
                    <a:pt x="2" y="47"/>
                    <a:pt x="13" y="28"/>
                    <a:pt x="3" y="21"/>
                  </a:cubicBezTo>
                  <a:cubicBezTo>
                    <a:pt x="0" y="19"/>
                    <a:pt x="0" y="10"/>
                    <a:pt x="5" y="5"/>
                  </a:cubicBezTo>
                  <a:cubicBezTo>
                    <a:pt x="9" y="0"/>
                    <a:pt x="15" y="1"/>
                    <a:pt x="20" y="3"/>
                  </a:cubicBezTo>
                  <a:cubicBezTo>
                    <a:pt x="26" y="6"/>
                    <a:pt x="26" y="13"/>
                    <a:pt x="26" y="21"/>
                  </a:cubicBezTo>
                  <a:close/>
                </a:path>
              </a:pathLst>
            </a:custGeom>
            <a:solidFill>
              <a:srgbClr val="F8EB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25" name="Freeform 34"/>
            <p:cNvSpPr>
              <a:spLocks/>
            </p:cNvSpPr>
            <p:nvPr/>
          </p:nvSpPr>
          <p:spPr bwMode="auto">
            <a:xfrm>
              <a:off x="6734176" y="-2090738"/>
              <a:ext cx="223838" cy="166687"/>
            </a:xfrm>
            <a:custGeom>
              <a:avLst/>
              <a:gdLst>
                <a:gd name="T0" fmla="*/ 94 w 250"/>
                <a:gd name="T1" fmla="*/ 145 h 187"/>
                <a:gd name="T2" fmla="*/ 33 w 250"/>
                <a:gd name="T3" fmla="*/ 47 h 187"/>
                <a:gd name="T4" fmla="*/ 13 w 250"/>
                <a:gd name="T5" fmla="*/ 37 h 187"/>
                <a:gd name="T6" fmla="*/ 6 w 250"/>
                <a:gd name="T7" fmla="*/ 16 h 187"/>
                <a:gd name="T8" fmla="*/ 26 w 250"/>
                <a:gd name="T9" fmla="*/ 9 h 187"/>
                <a:gd name="T10" fmla="*/ 222 w 250"/>
                <a:gd name="T11" fmla="*/ 7 h 187"/>
                <a:gd name="T12" fmla="*/ 242 w 250"/>
                <a:gd name="T13" fmla="*/ 21 h 187"/>
                <a:gd name="T14" fmla="*/ 234 w 250"/>
                <a:gd name="T15" fmla="*/ 38 h 187"/>
                <a:gd name="T16" fmla="*/ 158 w 250"/>
                <a:gd name="T17" fmla="*/ 112 h 187"/>
                <a:gd name="T18" fmla="*/ 153 w 250"/>
                <a:gd name="T19" fmla="*/ 143 h 187"/>
                <a:gd name="T20" fmla="*/ 123 w 250"/>
                <a:gd name="T21" fmla="*/ 186 h 187"/>
                <a:gd name="T22" fmla="*/ 94 w 250"/>
                <a:gd name="T23" fmla="*/ 145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0" h="187">
                  <a:moveTo>
                    <a:pt x="94" y="145"/>
                  </a:moveTo>
                  <a:cubicBezTo>
                    <a:pt x="93" y="100"/>
                    <a:pt x="70" y="69"/>
                    <a:pt x="33" y="47"/>
                  </a:cubicBezTo>
                  <a:cubicBezTo>
                    <a:pt x="26" y="44"/>
                    <a:pt x="20" y="39"/>
                    <a:pt x="13" y="37"/>
                  </a:cubicBezTo>
                  <a:cubicBezTo>
                    <a:pt x="0" y="33"/>
                    <a:pt x="2" y="26"/>
                    <a:pt x="6" y="16"/>
                  </a:cubicBezTo>
                  <a:cubicBezTo>
                    <a:pt x="11" y="6"/>
                    <a:pt x="16" y="4"/>
                    <a:pt x="26" y="9"/>
                  </a:cubicBezTo>
                  <a:cubicBezTo>
                    <a:pt x="92" y="35"/>
                    <a:pt x="157" y="36"/>
                    <a:pt x="222" y="7"/>
                  </a:cubicBezTo>
                  <a:cubicBezTo>
                    <a:pt x="239" y="0"/>
                    <a:pt x="237" y="14"/>
                    <a:pt x="242" y="21"/>
                  </a:cubicBezTo>
                  <a:cubicBezTo>
                    <a:pt x="250" y="31"/>
                    <a:pt x="243" y="34"/>
                    <a:pt x="234" y="38"/>
                  </a:cubicBezTo>
                  <a:cubicBezTo>
                    <a:pt x="200" y="53"/>
                    <a:pt x="171" y="74"/>
                    <a:pt x="158" y="112"/>
                  </a:cubicBezTo>
                  <a:cubicBezTo>
                    <a:pt x="154" y="122"/>
                    <a:pt x="153" y="132"/>
                    <a:pt x="153" y="143"/>
                  </a:cubicBezTo>
                  <a:cubicBezTo>
                    <a:pt x="153" y="170"/>
                    <a:pt x="142" y="187"/>
                    <a:pt x="123" y="186"/>
                  </a:cubicBezTo>
                  <a:cubicBezTo>
                    <a:pt x="103" y="186"/>
                    <a:pt x="94" y="173"/>
                    <a:pt x="94" y="145"/>
                  </a:cubicBezTo>
                  <a:close/>
                </a:path>
              </a:pathLst>
            </a:custGeom>
            <a:solidFill>
              <a:srgbClr val="F5B5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27" name="Freeform 35"/>
            <p:cNvSpPr>
              <a:spLocks/>
            </p:cNvSpPr>
            <p:nvPr/>
          </p:nvSpPr>
          <p:spPr bwMode="auto">
            <a:xfrm>
              <a:off x="6892926" y="-2520950"/>
              <a:ext cx="47625" cy="39687"/>
            </a:xfrm>
            <a:custGeom>
              <a:avLst/>
              <a:gdLst>
                <a:gd name="T0" fmla="*/ 26 w 52"/>
                <a:gd name="T1" fmla="*/ 41 h 44"/>
                <a:gd name="T2" fmla="*/ 0 w 52"/>
                <a:gd name="T3" fmla="*/ 22 h 44"/>
                <a:gd name="T4" fmla="*/ 25 w 52"/>
                <a:gd name="T5" fmla="*/ 1 h 44"/>
                <a:gd name="T6" fmla="*/ 52 w 52"/>
                <a:gd name="T7" fmla="*/ 22 h 44"/>
                <a:gd name="T8" fmla="*/ 26 w 52"/>
                <a:gd name="T9" fmla="*/ 41 h 44"/>
              </a:gdLst>
              <a:ahLst/>
              <a:cxnLst>
                <a:cxn ang="0">
                  <a:pos x="T0" y="T1"/>
                </a:cxn>
                <a:cxn ang="0">
                  <a:pos x="T2" y="T3"/>
                </a:cxn>
                <a:cxn ang="0">
                  <a:pos x="T4" y="T5"/>
                </a:cxn>
                <a:cxn ang="0">
                  <a:pos x="T6" y="T7"/>
                </a:cxn>
                <a:cxn ang="0">
                  <a:pos x="T8" y="T9"/>
                </a:cxn>
              </a:cxnLst>
              <a:rect l="0" t="0" r="r" b="b"/>
              <a:pathLst>
                <a:path w="52" h="44">
                  <a:moveTo>
                    <a:pt x="26" y="41"/>
                  </a:moveTo>
                  <a:cubicBezTo>
                    <a:pt x="12" y="43"/>
                    <a:pt x="1" y="39"/>
                    <a:pt x="0" y="22"/>
                  </a:cubicBezTo>
                  <a:cubicBezTo>
                    <a:pt x="0" y="5"/>
                    <a:pt x="10" y="1"/>
                    <a:pt x="25" y="1"/>
                  </a:cubicBezTo>
                  <a:cubicBezTo>
                    <a:pt x="40" y="0"/>
                    <a:pt x="52" y="4"/>
                    <a:pt x="52" y="22"/>
                  </a:cubicBezTo>
                  <a:cubicBezTo>
                    <a:pt x="51" y="37"/>
                    <a:pt x="41" y="44"/>
                    <a:pt x="26" y="41"/>
                  </a:cubicBezTo>
                  <a:close/>
                </a:path>
              </a:pathLst>
            </a:custGeom>
            <a:solidFill>
              <a:srgbClr val="F5B4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28" name="Freeform 36"/>
            <p:cNvSpPr>
              <a:spLocks/>
            </p:cNvSpPr>
            <p:nvPr/>
          </p:nvSpPr>
          <p:spPr bwMode="auto">
            <a:xfrm>
              <a:off x="6750051" y="-2520950"/>
              <a:ext cx="46038" cy="38100"/>
            </a:xfrm>
            <a:custGeom>
              <a:avLst/>
              <a:gdLst>
                <a:gd name="T0" fmla="*/ 25 w 51"/>
                <a:gd name="T1" fmla="*/ 41 h 42"/>
                <a:gd name="T2" fmla="*/ 1 w 51"/>
                <a:gd name="T3" fmla="*/ 21 h 42"/>
                <a:gd name="T4" fmla="*/ 27 w 51"/>
                <a:gd name="T5" fmla="*/ 1 h 42"/>
                <a:gd name="T6" fmla="*/ 50 w 51"/>
                <a:gd name="T7" fmla="*/ 22 h 42"/>
                <a:gd name="T8" fmla="*/ 25 w 51"/>
                <a:gd name="T9" fmla="*/ 41 h 42"/>
              </a:gdLst>
              <a:ahLst/>
              <a:cxnLst>
                <a:cxn ang="0">
                  <a:pos x="T0" y="T1"/>
                </a:cxn>
                <a:cxn ang="0">
                  <a:pos x="T2" y="T3"/>
                </a:cxn>
                <a:cxn ang="0">
                  <a:pos x="T4" y="T5"/>
                </a:cxn>
                <a:cxn ang="0">
                  <a:pos x="T6" y="T7"/>
                </a:cxn>
                <a:cxn ang="0">
                  <a:pos x="T8" y="T9"/>
                </a:cxn>
              </a:cxnLst>
              <a:rect l="0" t="0" r="r" b="b"/>
              <a:pathLst>
                <a:path w="51" h="42">
                  <a:moveTo>
                    <a:pt x="25" y="41"/>
                  </a:moveTo>
                  <a:cubicBezTo>
                    <a:pt x="10" y="42"/>
                    <a:pt x="0" y="37"/>
                    <a:pt x="1" y="21"/>
                  </a:cubicBezTo>
                  <a:cubicBezTo>
                    <a:pt x="1" y="3"/>
                    <a:pt x="13" y="1"/>
                    <a:pt x="27" y="1"/>
                  </a:cubicBezTo>
                  <a:cubicBezTo>
                    <a:pt x="42" y="0"/>
                    <a:pt x="51" y="4"/>
                    <a:pt x="50" y="22"/>
                  </a:cubicBezTo>
                  <a:cubicBezTo>
                    <a:pt x="50" y="39"/>
                    <a:pt x="39" y="42"/>
                    <a:pt x="25" y="41"/>
                  </a:cubicBezTo>
                  <a:close/>
                </a:path>
              </a:pathLst>
            </a:custGeom>
            <a:solidFill>
              <a:srgbClr val="F5B6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29" name="Freeform 37"/>
            <p:cNvSpPr>
              <a:spLocks/>
            </p:cNvSpPr>
            <p:nvPr/>
          </p:nvSpPr>
          <p:spPr bwMode="auto">
            <a:xfrm>
              <a:off x="5253038" y="-2311400"/>
              <a:ext cx="1236663" cy="871537"/>
            </a:xfrm>
            <a:custGeom>
              <a:avLst/>
              <a:gdLst>
                <a:gd name="T0" fmla="*/ 834 w 1387"/>
                <a:gd name="T1" fmla="*/ 155 h 977"/>
                <a:gd name="T2" fmla="*/ 778 w 1387"/>
                <a:gd name="T3" fmla="*/ 359 h 977"/>
                <a:gd name="T4" fmla="*/ 714 w 1387"/>
                <a:gd name="T5" fmla="*/ 584 h 977"/>
                <a:gd name="T6" fmla="*/ 719 w 1387"/>
                <a:gd name="T7" fmla="*/ 744 h 977"/>
                <a:gd name="T8" fmla="*/ 765 w 1387"/>
                <a:gd name="T9" fmla="*/ 701 h 977"/>
                <a:gd name="T10" fmla="*/ 821 w 1387"/>
                <a:gd name="T11" fmla="*/ 714 h 977"/>
                <a:gd name="T12" fmla="*/ 776 w 1387"/>
                <a:gd name="T13" fmla="*/ 877 h 977"/>
                <a:gd name="T14" fmla="*/ 763 w 1387"/>
                <a:gd name="T15" fmla="*/ 977 h 977"/>
                <a:gd name="T16" fmla="*/ 765 w 1387"/>
                <a:gd name="T17" fmla="*/ 834 h 977"/>
                <a:gd name="T18" fmla="*/ 810 w 1387"/>
                <a:gd name="T19" fmla="*/ 715 h 977"/>
                <a:gd name="T20" fmla="*/ 777 w 1387"/>
                <a:gd name="T21" fmla="*/ 705 h 977"/>
                <a:gd name="T22" fmla="*/ 705 w 1387"/>
                <a:gd name="T23" fmla="*/ 750 h 977"/>
                <a:gd name="T24" fmla="*/ 620 w 1387"/>
                <a:gd name="T25" fmla="*/ 728 h 977"/>
                <a:gd name="T26" fmla="*/ 588 w 1387"/>
                <a:gd name="T27" fmla="*/ 694 h 977"/>
                <a:gd name="T28" fmla="*/ 606 w 1387"/>
                <a:gd name="T29" fmla="*/ 779 h 977"/>
                <a:gd name="T30" fmla="*/ 630 w 1387"/>
                <a:gd name="T31" fmla="*/ 963 h 977"/>
                <a:gd name="T32" fmla="*/ 618 w 1387"/>
                <a:gd name="T33" fmla="*/ 963 h 977"/>
                <a:gd name="T34" fmla="*/ 582 w 1387"/>
                <a:gd name="T35" fmla="*/ 756 h 977"/>
                <a:gd name="T36" fmla="*/ 582 w 1387"/>
                <a:gd name="T37" fmla="*/ 683 h 977"/>
                <a:gd name="T38" fmla="*/ 631 w 1387"/>
                <a:gd name="T39" fmla="*/ 725 h 977"/>
                <a:gd name="T40" fmla="*/ 682 w 1387"/>
                <a:gd name="T41" fmla="*/ 712 h 977"/>
                <a:gd name="T42" fmla="*/ 640 w 1387"/>
                <a:gd name="T43" fmla="*/ 448 h 977"/>
                <a:gd name="T44" fmla="*/ 601 w 1387"/>
                <a:gd name="T45" fmla="*/ 225 h 977"/>
                <a:gd name="T46" fmla="*/ 431 w 1387"/>
                <a:gd name="T47" fmla="*/ 120 h 977"/>
                <a:gd name="T48" fmla="*/ 464 w 1387"/>
                <a:gd name="T49" fmla="*/ 245 h 977"/>
                <a:gd name="T50" fmla="*/ 551 w 1387"/>
                <a:gd name="T51" fmla="*/ 549 h 977"/>
                <a:gd name="T52" fmla="*/ 559 w 1387"/>
                <a:gd name="T53" fmla="*/ 813 h 977"/>
                <a:gd name="T54" fmla="*/ 569 w 1387"/>
                <a:gd name="T55" fmla="*/ 971 h 977"/>
                <a:gd name="T56" fmla="*/ 540 w 1387"/>
                <a:gd name="T57" fmla="*/ 733 h 977"/>
                <a:gd name="T58" fmla="*/ 535 w 1387"/>
                <a:gd name="T59" fmla="*/ 545 h 977"/>
                <a:gd name="T60" fmla="*/ 452 w 1387"/>
                <a:gd name="T61" fmla="*/ 225 h 977"/>
                <a:gd name="T62" fmla="*/ 427 w 1387"/>
                <a:gd name="T63" fmla="*/ 218 h 977"/>
                <a:gd name="T64" fmla="*/ 408 w 1387"/>
                <a:gd name="T65" fmla="*/ 273 h 977"/>
                <a:gd name="T66" fmla="*/ 206 w 1387"/>
                <a:gd name="T67" fmla="*/ 418 h 977"/>
                <a:gd name="T68" fmla="*/ 173 w 1387"/>
                <a:gd name="T69" fmla="*/ 374 h 977"/>
                <a:gd name="T70" fmla="*/ 136 w 1387"/>
                <a:gd name="T71" fmla="*/ 439 h 977"/>
                <a:gd name="T72" fmla="*/ 46 w 1387"/>
                <a:gd name="T73" fmla="*/ 332 h 977"/>
                <a:gd name="T74" fmla="*/ 165 w 1387"/>
                <a:gd name="T75" fmla="*/ 26 h 977"/>
                <a:gd name="T76" fmla="*/ 474 w 1387"/>
                <a:gd name="T77" fmla="*/ 54 h 977"/>
                <a:gd name="T78" fmla="*/ 943 w 1387"/>
                <a:gd name="T79" fmla="*/ 65 h 977"/>
                <a:gd name="T80" fmla="*/ 1209 w 1387"/>
                <a:gd name="T81" fmla="*/ 25 h 977"/>
                <a:gd name="T82" fmla="*/ 1349 w 1387"/>
                <a:gd name="T83" fmla="*/ 322 h 977"/>
                <a:gd name="T84" fmla="*/ 1253 w 1387"/>
                <a:gd name="T85" fmla="*/ 439 h 977"/>
                <a:gd name="T86" fmla="*/ 1215 w 1387"/>
                <a:gd name="T87" fmla="*/ 371 h 977"/>
                <a:gd name="T88" fmla="*/ 988 w 1387"/>
                <a:gd name="T89" fmla="*/ 346 h 977"/>
                <a:gd name="T90" fmla="*/ 983 w 1387"/>
                <a:gd name="T91" fmla="*/ 246 h 977"/>
                <a:gd name="T92" fmla="*/ 941 w 1387"/>
                <a:gd name="T93" fmla="*/ 192 h 977"/>
                <a:gd name="T94" fmla="*/ 938 w 1387"/>
                <a:gd name="T95" fmla="*/ 269 h 977"/>
                <a:gd name="T96" fmla="*/ 857 w 1387"/>
                <a:gd name="T97" fmla="*/ 540 h 977"/>
                <a:gd name="T98" fmla="*/ 844 w 1387"/>
                <a:gd name="T99" fmla="*/ 803 h 977"/>
                <a:gd name="T100" fmla="*/ 820 w 1387"/>
                <a:gd name="T101" fmla="*/ 971 h 977"/>
                <a:gd name="T102" fmla="*/ 836 w 1387"/>
                <a:gd name="T103" fmla="*/ 750 h 977"/>
                <a:gd name="T104" fmla="*/ 847 w 1387"/>
                <a:gd name="T105" fmla="*/ 532 h 977"/>
                <a:gd name="T106" fmla="*/ 926 w 1387"/>
                <a:gd name="T107" fmla="*/ 265 h 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87" h="977">
                  <a:moveTo>
                    <a:pt x="960" y="122"/>
                  </a:moveTo>
                  <a:cubicBezTo>
                    <a:pt x="916" y="131"/>
                    <a:pt x="872" y="131"/>
                    <a:pt x="834" y="155"/>
                  </a:cubicBezTo>
                  <a:cubicBezTo>
                    <a:pt x="803" y="174"/>
                    <a:pt x="790" y="204"/>
                    <a:pt x="784" y="240"/>
                  </a:cubicBezTo>
                  <a:cubicBezTo>
                    <a:pt x="778" y="279"/>
                    <a:pt x="782" y="319"/>
                    <a:pt x="778" y="359"/>
                  </a:cubicBezTo>
                  <a:cubicBezTo>
                    <a:pt x="774" y="395"/>
                    <a:pt x="765" y="427"/>
                    <a:pt x="743" y="456"/>
                  </a:cubicBezTo>
                  <a:cubicBezTo>
                    <a:pt x="715" y="494"/>
                    <a:pt x="706" y="538"/>
                    <a:pt x="714" y="584"/>
                  </a:cubicBezTo>
                  <a:cubicBezTo>
                    <a:pt x="720" y="628"/>
                    <a:pt x="713" y="669"/>
                    <a:pt x="707" y="711"/>
                  </a:cubicBezTo>
                  <a:cubicBezTo>
                    <a:pt x="705" y="724"/>
                    <a:pt x="701" y="739"/>
                    <a:pt x="719" y="744"/>
                  </a:cubicBezTo>
                  <a:cubicBezTo>
                    <a:pt x="737" y="750"/>
                    <a:pt x="750" y="744"/>
                    <a:pt x="758" y="724"/>
                  </a:cubicBezTo>
                  <a:cubicBezTo>
                    <a:pt x="761" y="717"/>
                    <a:pt x="763" y="709"/>
                    <a:pt x="765" y="701"/>
                  </a:cubicBezTo>
                  <a:cubicBezTo>
                    <a:pt x="772" y="684"/>
                    <a:pt x="785" y="677"/>
                    <a:pt x="804" y="681"/>
                  </a:cubicBezTo>
                  <a:cubicBezTo>
                    <a:pt x="823" y="686"/>
                    <a:pt x="823" y="699"/>
                    <a:pt x="821" y="714"/>
                  </a:cubicBezTo>
                  <a:cubicBezTo>
                    <a:pt x="819" y="736"/>
                    <a:pt x="807" y="755"/>
                    <a:pt x="798" y="775"/>
                  </a:cubicBezTo>
                  <a:cubicBezTo>
                    <a:pt x="782" y="807"/>
                    <a:pt x="773" y="841"/>
                    <a:pt x="776" y="877"/>
                  </a:cubicBezTo>
                  <a:cubicBezTo>
                    <a:pt x="778" y="907"/>
                    <a:pt x="772" y="937"/>
                    <a:pt x="769" y="967"/>
                  </a:cubicBezTo>
                  <a:cubicBezTo>
                    <a:pt x="769" y="971"/>
                    <a:pt x="769" y="977"/>
                    <a:pt x="763" y="977"/>
                  </a:cubicBezTo>
                  <a:cubicBezTo>
                    <a:pt x="756" y="976"/>
                    <a:pt x="757" y="970"/>
                    <a:pt x="757" y="966"/>
                  </a:cubicBezTo>
                  <a:cubicBezTo>
                    <a:pt x="764" y="922"/>
                    <a:pt x="763" y="878"/>
                    <a:pt x="765" y="834"/>
                  </a:cubicBezTo>
                  <a:cubicBezTo>
                    <a:pt x="767" y="808"/>
                    <a:pt x="781" y="784"/>
                    <a:pt x="792" y="760"/>
                  </a:cubicBezTo>
                  <a:cubicBezTo>
                    <a:pt x="799" y="745"/>
                    <a:pt x="806" y="731"/>
                    <a:pt x="810" y="715"/>
                  </a:cubicBezTo>
                  <a:cubicBezTo>
                    <a:pt x="812" y="706"/>
                    <a:pt x="812" y="697"/>
                    <a:pt x="801" y="694"/>
                  </a:cubicBezTo>
                  <a:cubicBezTo>
                    <a:pt x="791" y="690"/>
                    <a:pt x="781" y="693"/>
                    <a:pt x="777" y="705"/>
                  </a:cubicBezTo>
                  <a:cubicBezTo>
                    <a:pt x="775" y="713"/>
                    <a:pt x="772" y="722"/>
                    <a:pt x="769" y="730"/>
                  </a:cubicBezTo>
                  <a:cubicBezTo>
                    <a:pt x="759" y="758"/>
                    <a:pt x="729" y="768"/>
                    <a:pt x="705" y="750"/>
                  </a:cubicBezTo>
                  <a:cubicBezTo>
                    <a:pt x="697" y="744"/>
                    <a:pt x="693" y="744"/>
                    <a:pt x="685" y="750"/>
                  </a:cubicBezTo>
                  <a:cubicBezTo>
                    <a:pt x="661" y="768"/>
                    <a:pt x="629" y="757"/>
                    <a:pt x="620" y="728"/>
                  </a:cubicBezTo>
                  <a:cubicBezTo>
                    <a:pt x="617" y="720"/>
                    <a:pt x="615" y="713"/>
                    <a:pt x="612" y="705"/>
                  </a:cubicBezTo>
                  <a:cubicBezTo>
                    <a:pt x="608" y="694"/>
                    <a:pt x="599" y="690"/>
                    <a:pt x="588" y="694"/>
                  </a:cubicBezTo>
                  <a:cubicBezTo>
                    <a:pt x="576" y="697"/>
                    <a:pt x="575" y="707"/>
                    <a:pt x="579" y="716"/>
                  </a:cubicBezTo>
                  <a:cubicBezTo>
                    <a:pt x="587" y="737"/>
                    <a:pt x="596" y="758"/>
                    <a:pt x="606" y="779"/>
                  </a:cubicBezTo>
                  <a:cubicBezTo>
                    <a:pt x="620" y="809"/>
                    <a:pt x="627" y="841"/>
                    <a:pt x="625" y="875"/>
                  </a:cubicBezTo>
                  <a:cubicBezTo>
                    <a:pt x="624" y="904"/>
                    <a:pt x="628" y="934"/>
                    <a:pt x="630" y="963"/>
                  </a:cubicBezTo>
                  <a:cubicBezTo>
                    <a:pt x="630" y="967"/>
                    <a:pt x="632" y="975"/>
                    <a:pt x="625" y="976"/>
                  </a:cubicBezTo>
                  <a:cubicBezTo>
                    <a:pt x="618" y="976"/>
                    <a:pt x="618" y="969"/>
                    <a:pt x="618" y="963"/>
                  </a:cubicBezTo>
                  <a:cubicBezTo>
                    <a:pt x="618" y="929"/>
                    <a:pt x="610" y="895"/>
                    <a:pt x="613" y="860"/>
                  </a:cubicBezTo>
                  <a:cubicBezTo>
                    <a:pt x="617" y="821"/>
                    <a:pt x="596" y="789"/>
                    <a:pt x="582" y="756"/>
                  </a:cubicBezTo>
                  <a:cubicBezTo>
                    <a:pt x="577" y="743"/>
                    <a:pt x="572" y="731"/>
                    <a:pt x="568" y="719"/>
                  </a:cubicBezTo>
                  <a:cubicBezTo>
                    <a:pt x="563" y="703"/>
                    <a:pt x="564" y="689"/>
                    <a:pt x="582" y="683"/>
                  </a:cubicBezTo>
                  <a:cubicBezTo>
                    <a:pt x="599" y="676"/>
                    <a:pt x="615" y="682"/>
                    <a:pt x="622" y="698"/>
                  </a:cubicBezTo>
                  <a:cubicBezTo>
                    <a:pt x="626" y="707"/>
                    <a:pt x="628" y="716"/>
                    <a:pt x="631" y="725"/>
                  </a:cubicBezTo>
                  <a:cubicBezTo>
                    <a:pt x="637" y="743"/>
                    <a:pt x="651" y="750"/>
                    <a:pt x="669" y="745"/>
                  </a:cubicBezTo>
                  <a:cubicBezTo>
                    <a:pt x="686" y="739"/>
                    <a:pt x="685" y="725"/>
                    <a:pt x="682" y="712"/>
                  </a:cubicBezTo>
                  <a:cubicBezTo>
                    <a:pt x="675" y="669"/>
                    <a:pt x="669" y="625"/>
                    <a:pt x="676" y="581"/>
                  </a:cubicBezTo>
                  <a:cubicBezTo>
                    <a:pt x="683" y="532"/>
                    <a:pt x="671" y="488"/>
                    <a:pt x="640" y="448"/>
                  </a:cubicBezTo>
                  <a:cubicBezTo>
                    <a:pt x="615" y="415"/>
                    <a:pt x="611" y="376"/>
                    <a:pt x="609" y="336"/>
                  </a:cubicBezTo>
                  <a:cubicBezTo>
                    <a:pt x="608" y="299"/>
                    <a:pt x="608" y="262"/>
                    <a:pt x="601" y="225"/>
                  </a:cubicBezTo>
                  <a:cubicBezTo>
                    <a:pt x="594" y="185"/>
                    <a:pt x="571" y="159"/>
                    <a:pt x="534" y="145"/>
                  </a:cubicBezTo>
                  <a:cubicBezTo>
                    <a:pt x="501" y="131"/>
                    <a:pt x="466" y="129"/>
                    <a:pt x="431" y="120"/>
                  </a:cubicBezTo>
                  <a:cubicBezTo>
                    <a:pt x="431" y="124"/>
                    <a:pt x="430" y="127"/>
                    <a:pt x="431" y="128"/>
                  </a:cubicBezTo>
                  <a:cubicBezTo>
                    <a:pt x="462" y="161"/>
                    <a:pt x="468" y="203"/>
                    <a:pt x="464" y="245"/>
                  </a:cubicBezTo>
                  <a:cubicBezTo>
                    <a:pt x="457" y="319"/>
                    <a:pt x="471" y="388"/>
                    <a:pt x="501" y="455"/>
                  </a:cubicBezTo>
                  <a:cubicBezTo>
                    <a:pt x="516" y="487"/>
                    <a:pt x="535" y="517"/>
                    <a:pt x="551" y="549"/>
                  </a:cubicBezTo>
                  <a:cubicBezTo>
                    <a:pt x="569" y="588"/>
                    <a:pt x="577" y="628"/>
                    <a:pt x="561" y="671"/>
                  </a:cubicBezTo>
                  <a:cubicBezTo>
                    <a:pt x="544" y="718"/>
                    <a:pt x="555" y="766"/>
                    <a:pt x="559" y="813"/>
                  </a:cubicBezTo>
                  <a:cubicBezTo>
                    <a:pt x="563" y="861"/>
                    <a:pt x="570" y="909"/>
                    <a:pt x="575" y="958"/>
                  </a:cubicBezTo>
                  <a:cubicBezTo>
                    <a:pt x="576" y="963"/>
                    <a:pt x="577" y="971"/>
                    <a:pt x="569" y="971"/>
                  </a:cubicBezTo>
                  <a:cubicBezTo>
                    <a:pt x="561" y="972"/>
                    <a:pt x="562" y="964"/>
                    <a:pt x="562" y="959"/>
                  </a:cubicBezTo>
                  <a:cubicBezTo>
                    <a:pt x="555" y="884"/>
                    <a:pt x="544" y="808"/>
                    <a:pt x="540" y="733"/>
                  </a:cubicBezTo>
                  <a:cubicBezTo>
                    <a:pt x="539" y="712"/>
                    <a:pt x="541" y="691"/>
                    <a:pt x="549" y="672"/>
                  </a:cubicBezTo>
                  <a:cubicBezTo>
                    <a:pt x="565" y="627"/>
                    <a:pt x="558" y="585"/>
                    <a:pt x="535" y="545"/>
                  </a:cubicBezTo>
                  <a:cubicBezTo>
                    <a:pt x="499" y="482"/>
                    <a:pt x="466" y="418"/>
                    <a:pt x="455" y="344"/>
                  </a:cubicBezTo>
                  <a:cubicBezTo>
                    <a:pt x="449" y="305"/>
                    <a:pt x="450" y="265"/>
                    <a:pt x="452" y="225"/>
                  </a:cubicBezTo>
                  <a:cubicBezTo>
                    <a:pt x="453" y="214"/>
                    <a:pt x="457" y="196"/>
                    <a:pt x="448" y="194"/>
                  </a:cubicBezTo>
                  <a:cubicBezTo>
                    <a:pt x="436" y="190"/>
                    <a:pt x="434" y="209"/>
                    <a:pt x="427" y="218"/>
                  </a:cubicBezTo>
                  <a:cubicBezTo>
                    <a:pt x="423" y="222"/>
                    <a:pt x="421" y="227"/>
                    <a:pt x="417" y="231"/>
                  </a:cubicBezTo>
                  <a:cubicBezTo>
                    <a:pt x="406" y="243"/>
                    <a:pt x="402" y="255"/>
                    <a:pt x="408" y="273"/>
                  </a:cubicBezTo>
                  <a:cubicBezTo>
                    <a:pt x="422" y="318"/>
                    <a:pt x="391" y="387"/>
                    <a:pt x="347" y="417"/>
                  </a:cubicBezTo>
                  <a:cubicBezTo>
                    <a:pt x="304" y="446"/>
                    <a:pt x="244" y="446"/>
                    <a:pt x="206" y="418"/>
                  </a:cubicBezTo>
                  <a:cubicBezTo>
                    <a:pt x="194" y="409"/>
                    <a:pt x="187" y="399"/>
                    <a:pt x="181" y="387"/>
                  </a:cubicBezTo>
                  <a:cubicBezTo>
                    <a:pt x="179" y="382"/>
                    <a:pt x="179" y="375"/>
                    <a:pt x="173" y="374"/>
                  </a:cubicBezTo>
                  <a:cubicBezTo>
                    <a:pt x="166" y="374"/>
                    <a:pt x="166" y="381"/>
                    <a:pt x="164" y="386"/>
                  </a:cubicBezTo>
                  <a:cubicBezTo>
                    <a:pt x="155" y="404"/>
                    <a:pt x="146" y="422"/>
                    <a:pt x="136" y="439"/>
                  </a:cubicBezTo>
                  <a:cubicBezTo>
                    <a:pt x="132" y="446"/>
                    <a:pt x="127" y="452"/>
                    <a:pt x="120" y="441"/>
                  </a:cubicBezTo>
                  <a:cubicBezTo>
                    <a:pt x="99" y="402"/>
                    <a:pt x="68" y="371"/>
                    <a:pt x="46" y="332"/>
                  </a:cubicBezTo>
                  <a:cubicBezTo>
                    <a:pt x="19" y="283"/>
                    <a:pt x="0" y="233"/>
                    <a:pt x="9" y="176"/>
                  </a:cubicBezTo>
                  <a:cubicBezTo>
                    <a:pt x="23" y="80"/>
                    <a:pt x="76" y="30"/>
                    <a:pt x="165" y="26"/>
                  </a:cubicBezTo>
                  <a:cubicBezTo>
                    <a:pt x="238" y="23"/>
                    <a:pt x="309" y="40"/>
                    <a:pt x="377" y="62"/>
                  </a:cubicBezTo>
                  <a:cubicBezTo>
                    <a:pt x="412" y="74"/>
                    <a:pt x="441" y="67"/>
                    <a:pt x="474" y="54"/>
                  </a:cubicBezTo>
                  <a:cubicBezTo>
                    <a:pt x="552" y="21"/>
                    <a:pt x="634" y="0"/>
                    <a:pt x="720" y="6"/>
                  </a:cubicBezTo>
                  <a:cubicBezTo>
                    <a:pt x="798" y="11"/>
                    <a:pt x="872" y="32"/>
                    <a:pt x="943" y="65"/>
                  </a:cubicBezTo>
                  <a:cubicBezTo>
                    <a:pt x="956" y="71"/>
                    <a:pt x="967" y="72"/>
                    <a:pt x="981" y="68"/>
                  </a:cubicBezTo>
                  <a:cubicBezTo>
                    <a:pt x="1056" y="46"/>
                    <a:pt x="1131" y="25"/>
                    <a:pt x="1209" y="25"/>
                  </a:cubicBezTo>
                  <a:cubicBezTo>
                    <a:pt x="1307" y="25"/>
                    <a:pt x="1371" y="83"/>
                    <a:pt x="1381" y="180"/>
                  </a:cubicBezTo>
                  <a:cubicBezTo>
                    <a:pt x="1387" y="231"/>
                    <a:pt x="1371" y="278"/>
                    <a:pt x="1349" y="322"/>
                  </a:cubicBezTo>
                  <a:cubicBezTo>
                    <a:pt x="1327" y="365"/>
                    <a:pt x="1292" y="400"/>
                    <a:pt x="1267" y="442"/>
                  </a:cubicBezTo>
                  <a:cubicBezTo>
                    <a:pt x="1261" y="453"/>
                    <a:pt x="1257" y="446"/>
                    <a:pt x="1253" y="439"/>
                  </a:cubicBezTo>
                  <a:cubicBezTo>
                    <a:pt x="1244" y="422"/>
                    <a:pt x="1235" y="404"/>
                    <a:pt x="1226" y="386"/>
                  </a:cubicBezTo>
                  <a:cubicBezTo>
                    <a:pt x="1223" y="381"/>
                    <a:pt x="1222" y="375"/>
                    <a:pt x="1215" y="371"/>
                  </a:cubicBezTo>
                  <a:cubicBezTo>
                    <a:pt x="1195" y="428"/>
                    <a:pt x="1151" y="443"/>
                    <a:pt x="1097" y="437"/>
                  </a:cubicBezTo>
                  <a:cubicBezTo>
                    <a:pt x="1042" y="431"/>
                    <a:pt x="1008" y="396"/>
                    <a:pt x="988" y="346"/>
                  </a:cubicBezTo>
                  <a:cubicBezTo>
                    <a:pt x="977" y="319"/>
                    <a:pt x="970" y="290"/>
                    <a:pt x="984" y="261"/>
                  </a:cubicBezTo>
                  <a:cubicBezTo>
                    <a:pt x="986" y="256"/>
                    <a:pt x="986" y="251"/>
                    <a:pt x="983" y="246"/>
                  </a:cubicBezTo>
                  <a:cubicBezTo>
                    <a:pt x="971" y="229"/>
                    <a:pt x="960" y="213"/>
                    <a:pt x="949" y="196"/>
                  </a:cubicBezTo>
                  <a:cubicBezTo>
                    <a:pt x="947" y="194"/>
                    <a:pt x="945" y="190"/>
                    <a:pt x="941" y="192"/>
                  </a:cubicBezTo>
                  <a:cubicBezTo>
                    <a:pt x="938" y="194"/>
                    <a:pt x="938" y="198"/>
                    <a:pt x="938" y="201"/>
                  </a:cubicBezTo>
                  <a:cubicBezTo>
                    <a:pt x="938" y="224"/>
                    <a:pt x="937" y="246"/>
                    <a:pt x="938" y="269"/>
                  </a:cubicBezTo>
                  <a:cubicBezTo>
                    <a:pt x="940" y="324"/>
                    <a:pt x="931" y="377"/>
                    <a:pt x="912" y="429"/>
                  </a:cubicBezTo>
                  <a:cubicBezTo>
                    <a:pt x="897" y="468"/>
                    <a:pt x="877" y="504"/>
                    <a:pt x="857" y="540"/>
                  </a:cubicBezTo>
                  <a:cubicBezTo>
                    <a:pt x="832" y="584"/>
                    <a:pt x="824" y="629"/>
                    <a:pt x="842" y="678"/>
                  </a:cubicBezTo>
                  <a:cubicBezTo>
                    <a:pt x="858" y="719"/>
                    <a:pt x="847" y="761"/>
                    <a:pt x="844" y="803"/>
                  </a:cubicBezTo>
                  <a:cubicBezTo>
                    <a:pt x="840" y="852"/>
                    <a:pt x="834" y="901"/>
                    <a:pt x="828" y="949"/>
                  </a:cubicBezTo>
                  <a:cubicBezTo>
                    <a:pt x="827" y="957"/>
                    <a:pt x="829" y="972"/>
                    <a:pt x="820" y="971"/>
                  </a:cubicBezTo>
                  <a:cubicBezTo>
                    <a:pt x="809" y="970"/>
                    <a:pt x="815" y="957"/>
                    <a:pt x="816" y="949"/>
                  </a:cubicBezTo>
                  <a:cubicBezTo>
                    <a:pt x="823" y="883"/>
                    <a:pt x="830" y="817"/>
                    <a:pt x="836" y="750"/>
                  </a:cubicBezTo>
                  <a:cubicBezTo>
                    <a:pt x="839" y="725"/>
                    <a:pt x="838" y="700"/>
                    <a:pt x="829" y="676"/>
                  </a:cubicBezTo>
                  <a:cubicBezTo>
                    <a:pt x="811" y="625"/>
                    <a:pt x="821" y="577"/>
                    <a:pt x="847" y="532"/>
                  </a:cubicBezTo>
                  <a:cubicBezTo>
                    <a:pt x="879" y="478"/>
                    <a:pt x="907" y="422"/>
                    <a:pt x="919" y="360"/>
                  </a:cubicBezTo>
                  <a:cubicBezTo>
                    <a:pt x="926" y="328"/>
                    <a:pt x="927" y="297"/>
                    <a:pt x="926" y="265"/>
                  </a:cubicBezTo>
                  <a:cubicBezTo>
                    <a:pt x="923" y="214"/>
                    <a:pt x="922" y="164"/>
                    <a:pt x="960" y="122"/>
                  </a:cubicBezTo>
                  <a:close/>
                </a:path>
              </a:pathLst>
            </a:custGeom>
            <a:solidFill>
              <a:srgbClr val="F9F3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30" name="Freeform 38"/>
            <p:cNvSpPr>
              <a:spLocks/>
            </p:cNvSpPr>
            <p:nvPr/>
          </p:nvSpPr>
          <p:spPr bwMode="auto">
            <a:xfrm>
              <a:off x="4795838" y="-1909763"/>
              <a:ext cx="439738" cy="473075"/>
            </a:xfrm>
            <a:custGeom>
              <a:avLst/>
              <a:gdLst>
                <a:gd name="T0" fmla="*/ 370 w 494"/>
                <a:gd name="T1" fmla="*/ 1 h 531"/>
                <a:gd name="T2" fmla="*/ 379 w 494"/>
                <a:gd name="T3" fmla="*/ 17 h 531"/>
                <a:gd name="T4" fmla="*/ 404 w 494"/>
                <a:gd name="T5" fmla="*/ 57 h 531"/>
                <a:gd name="T6" fmla="*/ 418 w 494"/>
                <a:gd name="T7" fmla="*/ 76 h 531"/>
                <a:gd name="T8" fmla="*/ 401 w 494"/>
                <a:gd name="T9" fmla="*/ 98 h 531"/>
                <a:gd name="T10" fmla="*/ 157 w 494"/>
                <a:gd name="T11" fmla="*/ 342 h 531"/>
                <a:gd name="T12" fmla="*/ 145 w 494"/>
                <a:gd name="T13" fmla="*/ 353 h 531"/>
                <a:gd name="T14" fmla="*/ 137 w 494"/>
                <a:gd name="T15" fmla="*/ 384 h 531"/>
                <a:gd name="T16" fmla="*/ 171 w 494"/>
                <a:gd name="T17" fmla="*/ 393 h 531"/>
                <a:gd name="T18" fmla="*/ 153 w 494"/>
                <a:gd name="T19" fmla="*/ 392 h 531"/>
                <a:gd name="T20" fmla="*/ 140 w 494"/>
                <a:gd name="T21" fmla="*/ 368 h 531"/>
                <a:gd name="T22" fmla="*/ 155 w 494"/>
                <a:gd name="T23" fmla="*/ 351 h 531"/>
                <a:gd name="T24" fmla="*/ 403 w 494"/>
                <a:gd name="T25" fmla="*/ 102 h 531"/>
                <a:gd name="T26" fmla="*/ 422 w 494"/>
                <a:gd name="T27" fmla="*/ 88 h 531"/>
                <a:gd name="T28" fmla="*/ 437 w 494"/>
                <a:gd name="T29" fmla="*/ 98 h 531"/>
                <a:gd name="T30" fmla="*/ 457 w 494"/>
                <a:gd name="T31" fmla="*/ 134 h 531"/>
                <a:gd name="T32" fmla="*/ 450 w 494"/>
                <a:gd name="T33" fmla="*/ 155 h 531"/>
                <a:gd name="T34" fmla="*/ 443 w 494"/>
                <a:gd name="T35" fmla="*/ 165 h 531"/>
                <a:gd name="T36" fmla="*/ 445 w 494"/>
                <a:gd name="T37" fmla="*/ 189 h 531"/>
                <a:gd name="T38" fmla="*/ 468 w 494"/>
                <a:gd name="T39" fmla="*/ 189 h 531"/>
                <a:gd name="T40" fmla="*/ 478 w 494"/>
                <a:gd name="T41" fmla="*/ 184 h 531"/>
                <a:gd name="T42" fmla="*/ 486 w 494"/>
                <a:gd name="T43" fmla="*/ 202 h 531"/>
                <a:gd name="T44" fmla="*/ 469 w 494"/>
                <a:gd name="T45" fmla="*/ 224 h 531"/>
                <a:gd name="T46" fmla="*/ 456 w 494"/>
                <a:gd name="T47" fmla="*/ 243 h 531"/>
                <a:gd name="T48" fmla="*/ 191 w 494"/>
                <a:gd name="T49" fmla="*/ 508 h 531"/>
                <a:gd name="T50" fmla="*/ 134 w 494"/>
                <a:gd name="T51" fmla="*/ 508 h 531"/>
                <a:gd name="T52" fmla="*/ 23 w 494"/>
                <a:gd name="T53" fmla="*/ 398 h 531"/>
                <a:gd name="T54" fmla="*/ 24 w 494"/>
                <a:gd name="T55" fmla="*/ 342 h 531"/>
                <a:gd name="T56" fmla="*/ 291 w 494"/>
                <a:gd name="T57" fmla="*/ 75 h 531"/>
                <a:gd name="T58" fmla="*/ 351 w 494"/>
                <a:gd name="T59" fmla="*/ 14 h 531"/>
                <a:gd name="T60" fmla="*/ 370 w 494"/>
                <a:gd name="T61" fmla="*/ 1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4" h="531">
                  <a:moveTo>
                    <a:pt x="370" y="1"/>
                  </a:moveTo>
                  <a:cubicBezTo>
                    <a:pt x="385" y="0"/>
                    <a:pt x="384" y="7"/>
                    <a:pt x="379" y="17"/>
                  </a:cubicBezTo>
                  <a:cubicBezTo>
                    <a:pt x="367" y="44"/>
                    <a:pt x="375" y="56"/>
                    <a:pt x="404" y="57"/>
                  </a:cubicBezTo>
                  <a:cubicBezTo>
                    <a:pt x="417" y="57"/>
                    <a:pt x="418" y="66"/>
                    <a:pt x="418" y="76"/>
                  </a:cubicBezTo>
                  <a:cubicBezTo>
                    <a:pt x="416" y="86"/>
                    <a:pt x="407" y="91"/>
                    <a:pt x="401" y="98"/>
                  </a:cubicBezTo>
                  <a:cubicBezTo>
                    <a:pt x="320" y="179"/>
                    <a:pt x="238" y="261"/>
                    <a:pt x="157" y="342"/>
                  </a:cubicBezTo>
                  <a:cubicBezTo>
                    <a:pt x="153" y="346"/>
                    <a:pt x="149" y="350"/>
                    <a:pt x="145" y="353"/>
                  </a:cubicBezTo>
                  <a:cubicBezTo>
                    <a:pt x="136" y="362"/>
                    <a:pt x="132" y="372"/>
                    <a:pt x="137" y="384"/>
                  </a:cubicBezTo>
                  <a:cubicBezTo>
                    <a:pt x="143" y="397"/>
                    <a:pt x="155" y="396"/>
                    <a:pt x="171" y="393"/>
                  </a:cubicBezTo>
                  <a:cubicBezTo>
                    <a:pt x="162" y="391"/>
                    <a:pt x="157" y="393"/>
                    <a:pt x="153" y="392"/>
                  </a:cubicBezTo>
                  <a:cubicBezTo>
                    <a:pt x="140" y="389"/>
                    <a:pt x="135" y="379"/>
                    <a:pt x="140" y="368"/>
                  </a:cubicBezTo>
                  <a:cubicBezTo>
                    <a:pt x="144" y="361"/>
                    <a:pt x="149" y="356"/>
                    <a:pt x="155" y="351"/>
                  </a:cubicBezTo>
                  <a:cubicBezTo>
                    <a:pt x="237" y="268"/>
                    <a:pt x="320" y="185"/>
                    <a:pt x="403" y="102"/>
                  </a:cubicBezTo>
                  <a:cubicBezTo>
                    <a:pt x="409" y="97"/>
                    <a:pt x="413" y="90"/>
                    <a:pt x="422" y="88"/>
                  </a:cubicBezTo>
                  <a:cubicBezTo>
                    <a:pt x="430" y="87"/>
                    <a:pt x="434" y="92"/>
                    <a:pt x="437" y="98"/>
                  </a:cubicBezTo>
                  <a:cubicBezTo>
                    <a:pt x="443" y="110"/>
                    <a:pt x="449" y="123"/>
                    <a:pt x="457" y="134"/>
                  </a:cubicBezTo>
                  <a:cubicBezTo>
                    <a:pt x="468" y="147"/>
                    <a:pt x="463" y="152"/>
                    <a:pt x="450" y="155"/>
                  </a:cubicBezTo>
                  <a:cubicBezTo>
                    <a:pt x="449" y="159"/>
                    <a:pt x="445" y="162"/>
                    <a:pt x="443" y="165"/>
                  </a:cubicBezTo>
                  <a:cubicBezTo>
                    <a:pt x="437" y="174"/>
                    <a:pt x="438" y="182"/>
                    <a:pt x="445" y="189"/>
                  </a:cubicBezTo>
                  <a:cubicBezTo>
                    <a:pt x="453" y="197"/>
                    <a:pt x="460" y="196"/>
                    <a:pt x="468" y="189"/>
                  </a:cubicBezTo>
                  <a:cubicBezTo>
                    <a:pt x="471" y="187"/>
                    <a:pt x="474" y="184"/>
                    <a:pt x="478" y="184"/>
                  </a:cubicBezTo>
                  <a:cubicBezTo>
                    <a:pt x="494" y="185"/>
                    <a:pt x="492" y="193"/>
                    <a:pt x="486" y="202"/>
                  </a:cubicBezTo>
                  <a:cubicBezTo>
                    <a:pt x="481" y="210"/>
                    <a:pt x="472" y="214"/>
                    <a:pt x="469" y="224"/>
                  </a:cubicBezTo>
                  <a:cubicBezTo>
                    <a:pt x="469" y="233"/>
                    <a:pt x="462" y="237"/>
                    <a:pt x="456" y="243"/>
                  </a:cubicBezTo>
                  <a:cubicBezTo>
                    <a:pt x="368" y="331"/>
                    <a:pt x="279" y="420"/>
                    <a:pt x="191" y="508"/>
                  </a:cubicBezTo>
                  <a:cubicBezTo>
                    <a:pt x="168" y="531"/>
                    <a:pt x="156" y="531"/>
                    <a:pt x="134" y="508"/>
                  </a:cubicBezTo>
                  <a:cubicBezTo>
                    <a:pt x="97" y="472"/>
                    <a:pt x="60" y="435"/>
                    <a:pt x="23" y="398"/>
                  </a:cubicBezTo>
                  <a:cubicBezTo>
                    <a:pt x="0" y="375"/>
                    <a:pt x="0" y="365"/>
                    <a:pt x="24" y="342"/>
                  </a:cubicBezTo>
                  <a:cubicBezTo>
                    <a:pt x="113" y="253"/>
                    <a:pt x="202" y="164"/>
                    <a:pt x="291" y="75"/>
                  </a:cubicBezTo>
                  <a:cubicBezTo>
                    <a:pt x="311" y="55"/>
                    <a:pt x="331" y="34"/>
                    <a:pt x="351" y="14"/>
                  </a:cubicBezTo>
                  <a:cubicBezTo>
                    <a:pt x="357" y="9"/>
                    <a:pt x="361" y="2"/>
                    <a:pt x="370" y="1"/>
                  </a:cubicBezTo>
                  <a:close/>
                </a:path>
              </a:pathLst>
            </a:custGeom>
            <a:solidFill>
              <a:srgbClr val="F5B5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31" name="Freeform 39"/>
            <p:cNvSpPr>
              <a:spLocks/>
            </p:cNvSpPr>
            <p:nvPr/>
          </p:nvSpPr>
          <p:spPr bwMode="auto">
            <a:xfrm>
              <a:off x="4786313" y="-1920875"/>
              <a:ext cx="452438" cy="493712"/>
            </a:xfrm>
            <a:custGeom>
              <a:avLst/>
              <a:gdLst>
                <a:gd name="T0" fmla="*/ 379 w 507"/>
                <a:gd name="T1" fmla="*/ 13 h 554"/>
                <a:gd name="T2" fmla="*/ 102 w 507"/>
                <a:gd name="T3" fmla="*/ 291 h 554"/>
                <a:gd name="T4" fmla="*/ 31 w 507"/>
                <a:gd name="T5" fmla="*/ 362 h 554"/>
                <a:gd name="T6" fmla="*/ 31 w 507"/>
                <a:gd name="T7" fmla="*/ 402 h 554"/>
                <a:gd name="T8" fmla="*/ 149 w 507"/>
                <a:gd name="T9" fmla="*/ 521 h 554"/>
                <a:gd name="T10" fmla="*/ 193 w 507"/>
                <a:gd name="T11" fmla="*/ 520 h 554"/>
                <a:gd name="T12" fmla="*/ 478 w 507"/>
                <a:gd name="T13" fmla="*/ 236 h 554"/>
                <a:gd name="T14" fmla="*/ 496 w 507"/>
                <a:gd name="T15" fmla="*/ 221 h 554"/>
                <a:gd name="T16" fmla="*/ 507 w 507"/>
                <a:gd name="T17" fmla="*/ 224 h 554"/>
                <a:gd name="T18" fmla="*/ 208 w 507"/>
                <a:gd name="T19" fmla="*/ 522 h 554"/>
                <a:gd name="T20" fmla="*/ 132 w 507"/>
                <a:gd name="T21" fmla="*/ 522 h 554"/>
                <a:gd name="T22" fmla="*/ 25 w 507"/>
                <a:gd name="T23" fmla="*/ 415 h 554"/>
                <a:gd name="T24" fmla="*/ 25 w 507"/>
                <a:gd name="T25" fmla="*/ 351 h 554"/>
                <a:gd name="T26" fmla="*/ 375 w 507"/>
                <a:gd name="T27" fmla="*/ 0 h 554"/>
                <a:gd name="T28" fmla="*/ 379 w 507"/>
                <a:gd name="T29" fmla="*/ 13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7" h="554">
                  <a:moveTo>
                    <a:pt x="379" y="13"/>
                  </a:moveTo>
                  <a:cubicBezTo>
                    <a:pt x="287" y="106"/>
                    <a:pt x="194" y="198"/>
                    <a:pt x="102" y="291"/>
                  </a:cubicBezTo>
                  <a:cubicBezTo>
                    <a:pt x="78" y="315"/>
                    <a:pt x="55" y="338"/>
                    <a:pt x="31" y="362"/>
                  </a:cubicBezTo>
                  <a:cubicBezTo>
                    <a:pt x="15" y="378"/>
                    <a:pt x="15" y="386"/>
                    <a:pt x="31" y="402"/>
                  </a:cubicBezTo>
                  <a:cubicBezTo>
                    <a:pt x="70" y="442"/>
                    <a:pt x="109" y="481"/>
                    <a:pt x="149" y="521"/>
                  </a:cubicBezTo>
                  <a:cubicBezTo>
                    <a:pt x="166" y="538"/>
                    <a:pt x="175" y="537"/>
                    <a:pt x="193" y="520"/>
                  </a:cubicBezTo>
                  <a:cubicBezTo>
                    <a:pt x="288" y="425"/>
                    <a:pt x="383" y="330"/>
                    <a:pt x="478" y="236"/>
                  </a:cubicBezTo>
                  <a:cubicBezTo>
                    <a:pt x="486" y="233"/>
                    <a:pt x="491" y="226"/>
                    <a:pt x="496" y="221"/>
                  </a:cubicBezTo>
                  <a:cubicBezTo>
                    <a:pt x="502" y="216"/>
                    <a:pt x="506" y="215"/>
                    <a:pt x="507" y="224"/>
                  </a:cubicBezTo>
                  <a:cubicBezTo>
                    <a:pt x="407" y="323"/>
                    <a:pt x="308" y="422"/>
                    <a:pt x="208" y="522"/>
                  </a:cubicBezTo>
                  <a:cubicBezTo>
                    <a:pt x="177" y="553"/>
                    <a:pt x="163" y="554"/>
                    <a:pt x="132" y="522"/>
                  </a:cubicBezTo>
                  <a:cubicBezTo>
                    <a:pt x="96" y="487"/>
                    <a:pt x="60" y="451"/>
                    <a:pt x="25" y="415"/>
                  </a:cubicBezTo>
                  <a:cubicBezTo>
                    <a:pt x="0" y="390"/>
                    <a:pt x="0" y="376"/>
                    <a:pt x="25" y="351"/>
                  </a:cubicBezTo>
                  <a:cubicBezTo>
                    <a:pt x="142" y="234"/>
                    <a:pt x="259" y="117"/>
                    <a:pt x="375" y="0"/>
                  </a:cubicBezTo>
                  <a:cubicBezTo>
                    <a:pt x="387" y="1"/>
                    <a:pt x="380" y="8"/>
                    <a:pt x="379" y="13"/>
                  </a:cubicBezTo>
                  <a:close/>
                </a:path>
              </a:pathLst>
            </a:custGeom>
            <a:solidFill>
              <a:srgbClr val="E136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32" name="Freeform 40"/>
            <p:cNvSpPr>
              <a:spLocks/>
            </p:cNvSpPr>
            <p:nvPr/>
          </p:nvSpPr>
          <p:spPr bwMode="auto">
            <a:xfrm>
              <a:off x="5656263" y="-3128963"/>
              <a:ext cx="463550" cy="423862"/>
            </a:xfrm>
            <a:custGeom>
              <a:avLst/>
              <a:gdLst>
                <a:gd name="T0" fmla="*/ 1 w 521"/>
                <a:gd name="T1" fmla="*/ 463 h 475"/>
                <a:gd name="T2" fmla="*/ 95 w 521"/>
                <a:gd name="T3" fmla="*/ 392 h 475"/>
                <a:gd name="T4" fmla="*/ 111 w 521"/>
                <a:gd name="T5" fmla="*/ 392 h 475"/>
                <a:gd name="T6" fmla="*/ 189 w 521"/>
                <a:gd name="T7" fmla="*/ 337 h 475"/>
                <a:gd name="T8" fmla="*/ 201 w 521"/>
                <a:gd name="T9" fmla="*/ 301 h 475"/>
                <a:gd name="T10" fmla="*/ 265 w 521"/>
                <a:gd name="T11" fmla="*/ 222 h 475"/>
                <a:gd name="T12" fmla="*/ 278 w 521"/>
                <a:gd name="T13" fmla="*/ 194 h 475"/>
                <a:gd name="T14" fmla="*/ 302 w 521"/>
                <a:gd name="T15" fmla="*/ 116 h 475"/>
                <a:gd name="T16" fmla="*/ 420 w 521"/>
                <a:gd name="T17" fmla="*/ 12 h 475"/>
                <a:gd name="T18" fmla="*/ 480 w 521"/>
                <a:gd name="T19" fmla="*/ 3 h 475"/>
                <a:gd name="T20" fmla="*/ 513 w 521"/>
                <a:gd name="T21" fmla="*/ 55 h 475"/>
                <a:gd name="T22" fmla="*/ 473 w 521"/>
                <a:gd name="T23" fmla="*/ 123 h 475"/>
                <a:gd name="T24" fmla="*/ 357 w 521"/>
                <a:gd name="T25" fmla="*/ 218 h 475"/>
                <a:gd name="T26" fmla="*/ 318 w 521"/>
                <a:gd name="T27" fmla="*/ 224 h 475"/>
                <a:gd name="T28" fmla="*/ 254 w 521"/>
                <a:gd name="T29" fmla="*/ 242 h 475"/>
                <a:gd name="T30" fmla="*/ 217 w 521"/>
                <a:gd name="T31" fmla="*/ 293 h 475"/>
                <a:gd name="T32" fmla="*/ 196 w 521"/>
                <a:gd name="T33" fmla="*/ 353 h 475"/>
                <a:gd name="T34" fmla="*/ 122 w 521"/>
                <a:gd name="T35" fmla="*/ 404 h 475"/>
                <a:gd name="T36" fmla="*/ 80 w 521"/>
                <a:gd name="T37" fmla="*/ 406 h 475"/>
                <a:gd name="T38" fmla="*/ 13 w 521"/>
                <a:gd name="T39" fmla="*/ 463 h 475"/>
                <a:gd name="T40" fmla="*/ 4 w 521"/>
                <a:gd name="T41" fmla="*/ 473 h 475"/>
                <a:gd name="T42" fmla="*/ 1 w 521"/>
                <a:gd name="T43" fmla="*/ 463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1" h="475">
                  <a:moveTo>
                    <a:pt x="1" y="463"/>
                  </a:moveTo>
                  <a:cubicBezTo>
                    <a:pt x="17" y="411"/>
                    <a:pt x="37" y="396"/>
                    <a:pt x="95" y="392"/>
                  </a:cubicBezTo>
                  <a:cubicBezTo>
                    <a:pt x="100" y="392"/>
                    <a:pt x="106" y="392"/>
                    <a:pt x="111" y="392"/>
                  </a:cubicBezTo>
                  <a:cubicBezTo>
                    <a:pt x="150" y="392"/>
                    <a:pt x="177" y="376"/>
                    <a:pt x="189" y="337"/>
                  </a:cubicBezTo>
                  <a:cubicBezTo>
                    <a:pt x="193" y="325"/>
                    <a:pt x="198" y="314"/>
                    <a:pt x="201" y="301"/>
                  </a:cubicBezTo>
                  <a:cubicBezTo>
                    <a:pt x="210" y="265"/>
                    <a:pt x="231" y="238"/>
                    <a:pt x="265" y="222"/>
                  </a:cubicBezTo>
                  <a:cubicBezTo>
                    <a:pt x="278" y="216"/>
                    <a:pt x="283" y="211"/>
                    <a:pt x="278" y="194"/>
                  </a:cubicBezTo>
                  <a:cubicBezTo>
                    <a:pt x="269" y="165"/>
                    <a:pt x="286" y="139"/>
                    <a:pt x="302" y="116"/>
                  </a:cubicBezTo>
                  <a:cubicBezTo>
                    <a:pt x="332" y="72"/>
                    <a:pt x="369" y="34"/>
                    <a:pt x="420" y="12"/>
                  </a:cubicBezTo>
                  <a:cubicBezTo>
                    <a:pt x="439" y="4"/>
                    <a:pt x="459" y="0"/>
                    <a:pt x="480" y="3"/>
                  </a:cubicBezTo>
                  <a:cubicBezTo>
                    <a:pt x="507" y="6"/>
                    <a:pt x="521" y="29"/>
                    <a:pt x="513" y="55"/>
                  </a:cubicBezTo>
                  <a:cubicBezTo>
                    <a:pt x="506" y="81"/>
                    <a:pt x="491" y="103"/>
                    <a:pt x="473" y="123"/>
                  </a:cubicBezTo>
                  <a:cubicBezTo>
                    <a:pt x="440" y="161"/>
                    <a:pt x="406" y="199"/>
                    <a:pt x="357" y="218"/>
                  </a:cubicBezTo>
                  <a:cubicBezTo>
                    <a:pt x="344" y="222"/>
                    <a:pt x="331" y="228"/>
                    <a:pt x="318" y="224"/>
                  </a:cubicBezTo>
                  <a:cubicBezTo>
                    <a:pt x="292" y="215"/>
                    <a:pt x="273" y="231"/>
                    <a:pt x="254" y="242"/>
                  </a:cubicBezTo>
                  <a:cubicBezTo>
                    <a:pt x="235" y="253"/>
                    <a:pt x="224" y="272"/>
                    <a:pt x="217" y="293"/>
                  </a:cubicBezTo>
                  <a:cubicBezTo>
                    <a:pt x="210" y="313"/>
                    <a:pt x="204" y="333"/>
                    <a:pt x="196" y="353"/>
                  </a:cubicBezTo>
                  <a:cubicBezTo>
                    <a:pt x="183" y="386"/>
                    <a:pt x="157" y="402"/>
                    <a:pt x="122" y="404"/>
                  </a:cubicBezTo>
                  <a:cubicBezTo>
                    <a:pt x="108" y="404"/>
                    <a:pt x="94" y="405"/>
                    <a:pt x="80" y="406"/>
                  </a:cubicBezTo>
                  <a:cubicBezTo>
                    <a:pt x="43" y="408"/>
                    <a:pt x="22" y="429"/>
                    <a:pt x="13" y="463"/>
                  </a:cubicBezTo>
                  <a:cubicBezTo>
                    <a:pt x="7" y="465"/>
                    <a:pt x="11" y="475"/>
                    <a:pt x="4" y="473"/>
                  </a:cubicBezTo>
                  <a:cubicBezTo>
                    <a:pt x="0" y="472"/>
                    <a:pt x="1" y="467"/>
                    <a:pt x="1" y="463"/>
                  </a:cubicBezTo>
                  <a:close/>
                </a:path>
              </a:pathLst>
            </a:custGeom>
            <a:solidFill>
              <a:srgbClr val="E038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33" name="Freeform 41"/>
            <p:cNvSpPr>
              <a:spLocks/>
            </p:cNvSpPr>
            <p:nvPr/>
          </p:nvSpPr>
          <p:spPr bwMode="auto">
            <a:xfrm>
              <a:off x="5921376" y="-2930525"/>
              <a:ext cx="220663" cy="223837"/>
            </a:xfrm>
            <a:custGeom>
              <a:avLst/>
              <a:gdLst>
                <a:gd name="T0" fmla="*/ 3 w 248"/>
                <a:gd name="T1" fmla="*/ 225 h 251"/>
                <a:gd name="T2" fmla="*/ 46 w 248"/>
                <a:gd name="T3" fmla="*/ 169 h 251"/>
                <a:gd name="T4" fmla="*/ 56 w 248"/>
                <a:gd name="T5" fmla="*/ 147 h 251"/>
                <a:gd name="T6" fmla="*/ 64 w 248"/>
                <a:gd name="T7" fmla="*/ 107 h 251"/>
                <a:gd name="T8" fmla="*/ 165 w 248"/>
                <a:gd name="T9" fmla="*/ 9 h 251"/>
                <a:gd name="T10" fmla="*/ 212 w 248"/>
                <a:gd name="T11" fmla="*/ 4 h 251"/>
                <a:gd name="T12" fmla="*/ 237 w 248"/>
                <a:gd name="T13" fmla="*/ 54 h 251"/>
                <a:gd name="T14" fmla="*/ 182 w 248"/>
                <a:gd name="T15" fmla="*/ 122 h 251"/>
                <a:gd name="T16" fmla="*/ 140 w 248"/>
                <a:gd name="T17" fmla="*/ 155 h 251"/>
                <a:gd name="T18" fmla="*/ 100 w 248"/>
                <a:gd name="T19" fmla="*/ 168 h 251"/>
                <a:gd name="T20" fmla="*/ 10 w 248"/>
                <a:gd name="T21" fmla="*/ 241 h 251"/>
                <a:gd name="T22" fmla="*/ 0 w 248"/>
                <a:gd name="T23" fmla="*/ 251 h 251"/>
                <a:gd name="T24" fmla="*/ 3 w 248"/>
                <a:gd name="T25" fmla="*/ 225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8" h="251">
                  <a:moveTo>
                    <a:pt x="3" y="225"/>
                  </a:moveTo>
                  <a:cubicBezTo>
                    <a:pt x="10" y="201"/>
                    <a:pt x="23" y="181"/>
                    <a:pt x="46" y="169"/>
                  </a:cubicBezTo>
                  <a:cubicBezTo>
                    <a:pt x="55" y="164"/>
                    <a:pt x="61" y="159"/>
                    <a:pt x="56" y="147"/>
                  </a:cubicBezTo>
                  <a:cubicBezTo>
                    <a:pt x="50" y="133"/>
                    <a:pt x="56" y="119"/>
                    <a:pt x="64" y="107"/>
                  </a:cubicBezTo>
                  <a:cubicBezTo>
                    <a:pt x="90" y="67"/>
                    <a:pt x="119" y="29"/>
                    <a:pt x="165" y="9"/>
                  </a:cubicBezTo>
                  <a:cubicBezTo>
                    <a:pt x="180" y="3"/>
                    <a:pt x="196" y="0"/>
                    <a:pt x="212" y="4"/>
                  </a:cubicBezTo>
                  <a:cubicBezTo>
                    <a:pt x="238" y="11"/>
                    <a:pt x="248" y="30"/>
                    <a:pt x="237" y="54"/>
                  </a:cubicBezTo>
                  <a:cubicBezTo>
                    <a:pt x="224" y="81"/>
                    <a:pt x="203" y="102"/>
                    <a:pt x="182" y="122"/>
                  </a:cubicBezTo>
                  <a:cubicBezTo>
                    <a:pt x="170" y="135"/>
                    <a:pt x="156" y="146"/>
                    <a:pt x="140" y="155"/>
                  </a:cubicBezTo>
                  <a:cubicBezTo>
                    <a:pt x="127" y="162"/>
                    <a:pt x="115" y="167"/>
                    <a:pt x="100" y="168"/>
                  </a:cubicBezTo>
                  <a:cubicBezTo>
                    <a:pt x="42" y="174"/>
                    <a:pt x="27" y="186"/>
                    <a:pt x="10" y="241"/>
                  </a:cubicBezTo>
                  <a:cubicBezTo>
                    <a:pt x="6" y="243"/>
                    <a:pt x="7" y="250"/>
                    <a:pt x="0" y="251"/>
                  </a:cubicBezTo>
                  <a:cubicBezTo>
                    <a:pt x="1" y="242"/>
                    <a:pt x="2" y="234"/>
                    <a:pt x="3" y="225"/>
                  </a:cubicBezTo>
                  <a:close/>
                </a:path>
              </a:pathLst>
            </a:custGeom>
            <a:solidFill>
              <a:srgbClr val="E037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34" name="Freeform 42"/>
            <p:cNvSpPr>
              <a:spLocks/>
            </p:cNvSpPr>
            <p:nvPr/>
          </p:nvSpPr>
          <p:spPr bwMode="auto">
            <a:xfrm>
              <a:off x="4908551" y="-1843088"/>
              <a:ext cx="268288" cy="292100"/>
            </a:xfrm>
            <a:custGeom>
              <a:avLst/>
              <a:gdLst>
                <a:gd name="T0" fmla="*/ 295 w 301"/>
                <a:gd name="T1" fmla="*/ 12 h 327"/>
                <a:gd name="T2" fmla="*/ 60 w 301"/>
                <a:gd name="T3" fmla="*/ 249 h 327"/>
                <a:gd name="T4" fmla="*/ 23 w 301"/>
                <a:gd name="T5" fmla="*/ 285 h 327"/>
                <a:gd name="T6" fmla="*/ 17 w 301"/>
                <a:gd name="T7" fmla="*/ 307 h 327"/>
                <a:gd name="T8" fmla="*/ 37 w 301"/>
                <a:gd name="T9" fmla="*/ 311 h 327"/>
                <a:gd name="T10" fmla="*/ 50 w 301"/>
                <a:gd name="T11" fmla="*/ 313 h 327"/>
                <a:gd name="T12" fmla="*/ 39 w 301"/>
                <a:gd name="T13" fmla="*/ 324 h 327"/>
                <a:gd name="T14" fmla="*/ 6 w 301"/>
                <a:gd name="T15" fmla="*/ 312 h 327"/>
                <a:gd name="T16" fmla="*/ 11 w 301"/>
                <a:gd name="T17" fmla="*/ 279 h 327"/>
                <a:gd name="T18" fmla="*/ 291 w 301"/>
                <a:gd name="T19" fmla="*/ 0 h 327"/>
                <a:gd name="T20" fmla="*/ 295 w 301"/>
                <a:gd name="T21" fmla="*/ 12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1" h="327">
                  <a:moveTo>
                    <a:pt x="295" y="12"/>
                  </a:moveTo>
                  <a:cubicBezTo>
                    <a:pt x="217" y="91"/>
                    <a:pt x="138" y="170"/>
                    <a:pt x="60" y="249"/>
                  </a:cubicBezTo>
                  <a:cubicBezTo>
                    <a:pt x="48" y="261"/>
                    <a:pt x="35" y="273"/>
                    <a:pt x="23" y="285"/>
                  </a:cubicBezTo>
                  <a:cubicBezTo>
                    <a:pt x="17" y="292"/>
                    <a:pt x="12" y="298"/>
                    <a:pt x="17" y="307"/>
                  </a:cubicBezTo>
                  <a:cubicBezTo>
                    <a:pt x="22" y="314"/>
                    <a:pt x="29" y="314"/>
                    <a:pt x="37" y="311"/>
                  </a:cubicBezTo>
                  <a:cubicBezTo>
                    <a:pt x="42" y="309"/>
                    <a:pt x="48" y="305"/>
                    <a:pt x="50" y="313"/>
                  </a:cubicBezTo>
                  <a:cubicBezTo>
                    <a:pt x="52" y="321"/>
                    <a:pt x="45" y="323"/>
                    <a:pt x="39" y="324"/>
                  </a:cubicBezTo>
                  <a:cubicBezTo>
                    <a:pt x="25" y="327"/>
                    <a:pt x="13" y="325"/>
                    <a:pt x="6" y="312"/>
                  </a:cubicBezTo>
                  <a:cubicBezTo>
                    <a:pt x="0" y="301"/>
                    <a:pt x="1" y="289"/>
                    <a:pt x="11" y="279"/>
                  </a:cubicBezTo>
                  <a:cubicBezTo>
                    <a:pt x="104" y="186"/>
                    <a:pt x="197" y="93"/>
                    <a:pt x="291" y="0"/>
                  </a:cubicBezTo>
                  <a:cubicBezTo>
                    <a:pt x="301" y="1"/>
                    <a:pt x="297" y="7"/>
                    <a:pt x="295" y="12"/>
                  </a:cubicBezTo>
                  <a:close/>
                </a:path>
              </a:pathLst>
            </a:custGeom>
            <a:solidFill>
              <a:srgbClr val="E237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35" name="Freeform 43"/>
            <p:cNvSpPr>
              <a:spLocks/>
            </p:cNvSpPr>
            <p:nvPr/>
          </p:nvSpPr>
          <p:spPr bwMode="auto">
            <a:xfrm>
              <a:off x="5181601" y="-1771650"/>
              <a:ext cx="41275" cy="41275"/>
            </a:xfrm>
            <a:custGeom>
              <a:avLst/>
              <a:gdLst>
                <a:gd name="T0" fmla="*/ 45 w 46"/>
                <a:gd name="T1" fmla="*/ 29 h 47"/>
                <a:gd name="T2" fmla="*/ 18 w 46"/>
                <a:gd name="T3" fmla="*/ 44 h 47"/>
                <a:gd name="T4" fmla="*/ 1 w 46"/>
                <a:gd name="T5" fmla="*/ 25 h 47"/>
                <a:gd name="T6" fmla="*/ 17 w 46"/>
                <a:gd name="T7" fmla="*/ 0 h 47"/>
                <a:gd name="T8" fmla="*/ 45 w 46"/>
                <a:gd name="T9" fmla="*/ 29 h 47"/>
              </a:gdLst>
              <a:ahLst/>
              <a:cxnLst>
                <a:cxn ang="0">
                  <a:pos x="T0" y="T1"/>
                </a:cxn>
                <a:cxn ang="0">
                  <a:pos x="T2" y="T3"/>
                </a:cxn>
                <a:cxn ang="0">
                  <a:pos x="T4" y="T5"/>
                </a:cxn>
                <a:cxn ang="0">
                  <a:pos x="T6" y="T7"/>
                </a:cxn>
                <a:cxn ang="0">
                  <a:pos x="T8" y="T9"/>
                </a:cxn>
              </a:cxnLst>
              <a:rect l="0" t="0" r="r" b="b"/>
              <a:pathLst>
                <a:path w="46" h="47">
                  <a:moveTo>
                    <a:pt x="45" y="29"/>
                  </a:moveTo>
                  <a:cubicBezTo>
                    <a:pt x="39" y="40"/>
                    <a:pt x="31" y="47"/>
                    <a:pt x="18" y="44"/>
                  </a:cubicBezTo>
                  <a:cubicBezTo>
                    <a:pt x="8" y="42"/>
                    <a:pt x="2" y="35"/>
                    <a:pt x="1" y="25"/>
                  </a:cubicBezTo>
                  <a:cubicBezTo>
                    <a:pt x="0" y="12"/>
                    <a:pt x="4" y="4"/>
                    <a:pt x="17" y="0"/>
                  </a:cubicBezTo>
                  <a:cubicBezTo>
                    <a:pt x="35" y="1"/>
                    <a:pt x="46" y="9"/>
                    <a:pt x="45" y="29"/>
                  </a:cubicBezTo>
                  <a:close/>
                </a:path>
              </a:pathLst>
            </a:custGeom>
            <a:solidFill>
              <a:srgbClr val="E23F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36" name="Freeform 44"/>
            <p:cNvSpPr>
              <a:spLocks/>
            </p:cNvSpPr>
            <p:nvPr/>
          </p:nvSpPr>
          <p:spPr bwMode="auto">
            <a:xfrm>
              <a:off x="5954713" y="-3313113"/>
              <a:ext cx="325438" cy="347662"/>
            </a:xfrm>
            <a:custGeom>
              <a:avLst/>
              <a:gdLst>
                <a:gd name="T0" fmla="*/ 365 w 365"/>
                <a:gd name="T1" fmla="*/ 184 h 390"/>
                <a:gd name="T2" fmla="*/ 158 w 365"/>
                <a:gd name="T3" fmla="*/ 370 h 390"/>
                <a:gd name="T4" fmla="*/ 145 w 365"/>
                <a:gd name="T5" fmla="*/ 364 h 390"/>
                <a:gd name="T6" fmla="*/ 159 w 365"/>
                <a:gd name="T7" fmla="*/ 358 h 390"/>
                <a:gd name="T8" fmla="*/ 352 w 365"/>
                <a:gd name="T9" fmla="*/ 206 h 390"/>
                <a:gd name="T10" fmla="*/ 213 w 365"/>
                <a:gd name="T11" fmla="*/ 26 h 390"/>
                <a:gd name="T12" fmla="*/ 14 w 365"/>
                <a:gd name="T13" fmla="*/ 191 h 390"/>
                <a:gd name="T14" fmla="*/ 14 w 365"/>
                <a:gd name="T15" fmla="*/ 197 h 390"/>
                <a:gd name="T16" fmla="*/ 9 w 365"/>
                <a:gd name="T17" fmla="*/ 210 h 390"/>
                <a:gd name="T18" fmla="*/ 2 w 365"/>
                <a:gd name="T19" fmla="*/ 197 h 390"/>
                <a:gd name="T20" fmla="*/ 90 w 365"/>
                <a:gd name="T21" fmla="*/ 36 h 390"/>
                <a:gd name="T22" fmla="*/ 270 w 365"/>
                <a:gd name="T23" fmla="*/ 33 h 390"/>
                <a:gd name="T24" fmla="*/ 365 w 365"/>
                <a:gd name="T25" fmla="*/ 184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5" h="390">
                  <a:moveTo>
                    <a:pt x="365" y="184"/>
                  </a:moveTo>
                  <a:cubicBezTo>
                    <a:pt x="365" y="301"/>
                    <a:pt x="262" y="390"/>
                    <a:pt x="158" y="370"/>
                  </a:cubicBezTo>
                  <a:cubicBezTo>
                    <a:pt x="153" y="369"/>
                    <a:pt x="145" y="370"/>
                    <a:pt x="145" y="364"/>
                  </a:cubicBezTo>
                  <a:cubicBezTo>
                    <a:pt x="145" y="355"/>
                    <a:pt x="154" y="357"/>
                    <a:pt x="159" y="358"/>
                  </a:cubicBezTo>
                  <a:cubicBezTo>
                    <a:pt x="245" y="373"/>
                    <a:pt x="343" y="311"/>
                    <a:pt x="352" y="206"/>
                  </a:cubicBezTo>
                  <a:cubicBezTo>
                    <a:pt x="359" y="118"/>
                    <a:pt x="302" y="41"/>
                    <a:pt x="213" y="26"/>
                  </a:cubicBezTo>
                  <a:cubicBezTo>
                    <a:pt x="109" y="7"/>
                    <a:pt x="16" y="85"/>
                    <a:pt x="14" y="191"/>
                  </a:cubicBezTo>
                  <a:cubicBezTo>
                    <a:pt x="14" y="193"/>
                    <a:pt x="14" y="195"/>
                    <a:pt x="14" y="197"/>
                  </a:cubicBezTo>
                  <a:cubicBezTo>
                    <a:pt x="14" y="202"/>
                    <a:pt x="16" y="210"/>
                    <a:pt x="9" y="210"/>
                  </a:cubicBezTo>
                  <a:cubicBezTo>
                    <a:pt x="0" y="211"/>
                    <a:pt x="2" y="202"/>
                    <a:pt x="2" y="197"/>
                  </a:cubicBezTo>
                  <a:cubicBezTo>
                    <a:pt x="2" y="127"/>
                    <a:pt x="30" y="73"/>
                    <a:pt x="90" y="36"/>
                  </a:cubicBezTo>
                  <a:cubicBezTo>
                    <a:pt x="148" y="1"/>
                    <a:pt x="211" y="0"/>
                    <a:pt x="270" y="33"/>
                  </a:cubicBezTo>
                  <a:cubicBezTo>
                    <a:pt x="331" y="67"/>
                    <a:pt x="363" y="120"/>
                    <a:pt x="365" y="184"/>
                  </a:cubicBezTo>
                  <a:close/>
                </a:path>
              </a:pathLst>
            </a:custGeom>
            <a:solidFill>
              <a:srgbClr val="E239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37" name="Freeform 45"/>
            <p:cNvSpPr>
              <a:spLocks/>
            </p:cNvSpPr>
            <p:nvPr/>
          </p:nvSpPr>
          <p:spPr bwMode="auto">
            <a:xfrm>
              <a:off x="5532438" y="-3117850"/>
              <a:ext cx="357188" cy="325437"/>
            </a:xfrm>
            <a:custGeom>
              <a:avLst/>
              <a:gdLst>
                <a:gd name="T0" fmla="*/ 348 w 400"/>
                <a:gd name="T1" fmla="*/ 0 h 365"/>
                <a:gd name="T2" fmla="*/ 392 w 400"/>
                <a:gd name="T3" fmla="*/ 20 h 365"/>
                <a:gd name="T4" fmla="*/ 387 w 400"/>
                <a:gd name="T5" fmla="*/ 60 h 365"/>
                <a:gd name="T6" fmla="*/ 283 w 400"/>
                <a:gd name="T7" fmla="*/ 157 h 365"/>
                <a:gd name="T8" fmla="*/ 239 w 400"/>
                <a:gd name="T9" fmla="*/ 165 h 365"/>
                <a:gd name="T10" fmla="*/ 175 w 400"/>
                <a:gd name="T11" fmla="*/ 208 h 365"/>
                <a:gd name="T12" fmla="*/ 164 w 400"/>
                <a:gd name="T13" fmla="*/ 240 h 365"/>
                <a:gd name="T14" fmla="*/ 84 w 400"/>
                <a:gd name="T15" fmla="*/ 303 h 365"/>
                <a:gd name="T16" fmla="*/ 18 w 400"/>
                <a:gd name="T17" fmla="*/ 351 h 365"/>
                <a:gd name="T18" fmla="*/ 7 w 400"/>
                <a:gd name="T19" fmla="*/ 362 h 365"/>
                <a:gd name="T20" fmla="*/ 6 w 400"/>
                <a:gd name="T21" fmla="*/ 348 h 365"/>
                <a:gd name="T22" fmla="*/ 80 w 400"/>
                <a:gd name="T23" fmla="*/ 291 h 365"/>
                <a:gd name="T24" fmla="*/ 152 w 400"/>
                <a:gd name="T25" fmla="*/ 235 h 365"/>
                <a:gd name="T26" fmla="*/ 206 w 400"/>
                <a:gd name="T27" fmla="*/ 163 h 365"/>
                <a:gd name="T28" fmla="*/ 213 w 400"/>
                <a:gd name="T29" fmla="*/ 151 h 365"/>
                <a:gd name="T30" fmla="*/ 223 w 400"/>
                <a:gd name="T31" fmla="*/ 95 h 365"/>
                <a:gd name="T32" fmla="*/ 313 w 400"/>
                <a:gd name="T33" fmla="*/ 10 h 365"/>
                <a:gd name="T34" fmla="*/ 348 w 400"/>
                <a:gd name="T35" fmla="*/ 0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0" h="365">
                  <a:moveTo>
                    <a:pt x="348" y="0"/>
                  </a:moveTo>
                  <a:cubicBezTo>
                    <a:pt x="369" y="0"/>
                    <a:pt x="384" y="5"/>
                    <a:pt x="392" y="20"/>
                  </a:cubicBezTo>
                  <a:cubicBezTo>
                    <a:pt x="400" y="34"/>
                    <a:pt x="395" y="48"/>
                    <a:pt x="387" y="60"/>
                  </a:cubicBezTo>
                  <a:cubicBezTo>
                    <a:pt x="359" y="99"/>
                    <a:pt x="328" y="136"/>
                    <a:pt x="283" y="157"/>
                  </a:cubicBezTo>
                  <a:cubicBezTo>
                    <a:pt x="269" y="164"/>
                    <a:pt x="255" y="168"/>
                    <a:pt x="239" y="165"/>
                  </a:cubicBezTo>
                  <a:cubicBezTo>
                    <a:pt x="221" y="161"/>
                    <a:pt x="185" y="186"/>
                    <a:pt x="175" y="208"/>
                  </a:cubicBezTo>
                  <a:cubicBezTo>
                    <a:pt x="171" y="219"/>
                    <a:pt x="167" y="229"/>
                    <a:pt x="164" y="240"/>
                  </a:cubicBezTo>
                  <a:cubicBezTo>
                    <a:pt x="150" y="287"/>
                    <a:pt x="131" y="301"/>
                    <a:pt x="84" y="303"/>
                  </a:cubicBezTo>
                  <a:cubicBezTo>
                    <a:pt x="38" y="304"/>
                    <a:pt x="34" y="308"/>
                    <a:pt x="18" y="351"/>
                  </a:cubicBezTo>
                  <a:cubicBezTo>
                    <a:pt x="16" y="357"/>
                    <a:pt x="15" y="365"/>
                    <a:pt x="7" y="362"/>
                  </a:cubicBezTo>
                  <a:cubicBezTo>
                    <a:pt x="0" y="359"/>
                    <a:pt x="5" y="353"/>
                    <a:pt x="6" y="348"/>
                  </a:cubicBezTo>
                  <a:cubicBezTo>
                    <a:pt x="19" y="303"/>
                    <a:pt x="32" y="292"/>
                    <a:pt x="80" y="291"/>
                  </a:cubicBezTo>
                  <a:cubicBezTo>
                    <a:pt x="126" y="289"/>
                    <a:pt x="140" y="279"/>
                    <a:pt x="152" y="235"/>
                  </a:cubicBezTo>
                  <a:cubicBezTo>
                    <a:pt x="161" y="204"/>
                    <a:pt x="174" y="176"/>
                    <a:pt x="206" y="163"/>
                  </a:cubicBezTo>
                  <a:cubicBezTo>
                    <a:pt x="212" y="161"/>
                    <a:pt x="216" y="157"/>
                    <a:pt x="213" y="151"/>
                  </a:cubicBezTo>
                  <a:cubicBezTo>
                    <a:pt x="201" y="129"/>
                    <a:pt x="212" y="111"/>
                    <a:pt x="223" y="95"/>
                  </a:cubicBezTo>
                  <a:cubicBezTo>
                    <a:pt x="248" y="61"/>
                    <a:pt x="274" y="28"/>
                    <a:pt x="313" y="10"/>
                  </a:cubicBezTo>
                  <a:cubicBezTo>
                    <a:pt x="326" y="4"/>
                    <a:pt x="338" y="1"/>
                    <a:pt x="348" y="0"/>
                  </a:cubicBezTo>
                  <a:close/>
                </a:path>
              </a:pathLst>
            </a:custGeom>
            <a:solidFill>
              <a:srgbClr val="DF38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38" name="Freeform 46"/>
            <p:cNvSpPr>
              <a:spLocks/>
            </p:cNvSpPr>
            <p:nvPr/>
          </p:nvSpPr>
          <p:spPr bwMode="auto">
            <a:xfrm>
              <a:off x="4649788" y="-3165475"/>
              <a:ext cx="615950" cy="617537"/>
            </a:xfrm>
            <a:custGeom>
              <a:avLst/>
              <a:gdLst>
                <a:gd name="T0" fmla="*/ 244 w 690"/>
                <a:gd name="T1" fmla="*/ 0 h 693"/>
                <a:gd name="T2" fmla="*/ 448 w 690"/>
                <a:gd name="T3" fmla="*/ 0 h 693"/>
                <a:gd name="T4" fmla="*/ 482 w 690"/>
                <a:gd name="T5" fmla="*/ 33 h 693"/>
                <a:gd name="T6" fmla="*/ 482 w 690"/>
                <a:gd name="T7" fmla="*/ 263 h 693"/>
                <a:gd name="T8" fmla="*/ 452 w 690"/>
                <a:gd name="T9" fmla="*/ 293 h 693"/>
                <a:gd name="T10" fmla="*/ 318 w 690"/>
                <a:gd name="T11" fmla="*/ 293 h 693"/>
                <a:gd name="T12" fmla="*/ 297 w 690"/>
                <a:gd name="T13" fmla="*/ 313 h 693"/>
                <a:gd name="T14" fmla="*/ 297 w 690"/>
                <a:gd name="T15" fmla="*/ 331 h 693"/>
                <a:gd name="T16" fmla="*/ 311 w 690"/>
                <a:gd name="T17" fmla="*/ 345 h 693"/>
                <a:gd name="T18" fmla="*/ 381 w 690"/>
                <a:gd name="T19" fmla="*/ 345 h 693"/>
                <a:gd name="T20" fmla="*/ 442 w 690"/>
                <a:gd name="T21" fmla="*/ 399 h 693"/>
                <a:gd name="T22" fmla="*/ 451 w 690"/>
                <a:gd name="T23" fmla="*/ 456 h 693"/>
                <a:gd name="T24" fmla="*/ 470 w 690"/>
                <a:gd name="T25" fmla="*/ 472 h 693"/>
                <a:gd name="T26" fmla="*/ 527 w 690"/>
                <a:gd name="T27" fmla="*/ 487 h 693"/>
                <a:gd name="T28" fmla="*/ 541 w 690"/>
                <a:gd name="T29" fmla="*/ 520 h 693"/>
                <a:gd name="T30" fmla="*/ 541 w 690"/>
                <a:gd name="T31" fmla="*/ 602 h 693"/>
                <a:gd name="T32" fmla="*/ 577 w 690"/>
                <a:gd name="T33" fmla="*/ 645 h 693"/>
                <a:gd name="T34" fmla="*/ 620 w 690"/>
                <a:gd name="T35" fmla="*/ 600 h 693"/>
                <a:gd name="T36" fmla="*/ 620 w 690"/>
                <a:gd name="T37" fmla="*/ 458 h 693"/>
                <a:gd name="T38" fmla="*/ 620 w 690"/>
                <a:gd name="T39" fmla="*/ 312 h 693"/>
                <a:gd name="T40" fmla="*/ 607 w 690"/>
                <a:gd name="T41" fmla="*/ 288 h 693"/>
                <a:gd name="T42" fmla="*/ 590 w 690"/>
                <a:gd name="T43" fmla="*/ 257 h 693"/>
                <a:gd name="T44" fmla="*/ 590 w 690"/>
                <a:gd name="T45" fmla="*/ 209 h 693"/>
                <a:gd name="T46" fmla="*/ 574 w 690"/>
                <a:gd name="T47" fmla="*/ 152 h 693"/>
                <a:gd name="T48" fmla="*/ 581 w 690"/>
                <a:gd name="T49" fmla="*/ 106 h 693"/>
                <a:gd name="T50" fmla="*/ 671 w 690"/>
                <a:gd name="T51" fmla="*/ 106 h 693"/>
                <a:gd name="T52" fmla="*/ 673 w 690"/>
                <a:gd name="T53" fmla="*/ 158 h 693"/>
                <a:gd name="T54" fmla="*/ 661 w 690"/>
                <a:gd name="T55" fmla="*/ 192 h 693"/>
                <a:gd name="T56" fmla="*/ 661 w 690"/>
                <a:gd name="T57" fmla="*/ 258 h 693"/>
                <a:gd name="T58" fmla="*/ 646 w 690"/>
                <a:gd name="T59" fmla="*/ 287 h 693"/>
                <a:gd name="T60" fmla="*/ 632 w 690"/>
                <a:gd name="T61" fmla="*/ 314 h 693"/>
                <a:gd name="T62" fmla="*/ 632 w 690"/>
                <a:gd name="T63" fmla="*/ 590 h 693"/>
                <a:gd name="T64" fmla="*/ 628 w 690"/>
                <a:gd name="T65" fmla="*/ 624 h 693"/>
                <a:gd name="T66" fmla="*/ 580 w 690"/>
                <a:gd name="T67" fmla="*/ 659 h 693"/>
                <a:gd name="T68" fmla="*/ 532 w 690"/>
                <a:gd name="T69" fmla="*/ 621 h 693"/>
                <a:gd name="T70" fmla="*/ 528 w 690"/>
                <a:gd name="T71" fmla="*/ 560 h 693"/>
                <a:gd name="T72" fmla="*/ 528 w 690"/>
                <a:gd name="T73" fmla="*/ 526 h 693"/>
                <a:gd name="T74" fmla="*/ 463 w 690"/>
                <a:gd name="T75" fmla="*/ 485 h 693"/>
                <a:gd name="T76" fmla="*/ 458 w 690"/>
                <a:gd name="T77" fmla="*/ 504 h 693"/>
                <a:gd name="T78" fmla="*/ 475 w 690"/>
                <a:gd name="T79" fmla="*/ 612 h 693"/>
                <a:gd name="T80" fmla="*/ 481 w 690"/>
                <a:gd name="T81" fmla="*/ 647 h 693"/>
                <a:gd name="T82" fmla="*/ 441 w 690"/>
                <a:gd name="T83" fmla="*/ 693 h 693"/>
                <a:gd name="T84" fmla="*/ 239 w 690"/>
                <a:gd name="T85" fmla="*/ 693 h 693"/>
                <a:gd name="T86" fmla="*/ 53 w 690"/>
                <a:gd name="T87" fmla="*/ 693 h 693"/>
                <a:gd name="T88" fmla="*/ 6 w 690"/>
                <a:gd name="T89" fmla="*/ 640 h 693"/>
                <a:gd name="T90" fmla="*/ 39 w 690"/>
                <a:gd name="T91" fmla="*/ 429 h 693"/>
                <a:gd name="T92" fmla="*/ 44 w 690"/>
                <a:gd name="T93" fmla="*/ 396 h 693"/>
                <a:gd name="T94" fmla="*/ 102 w 690"/>
                <a:gd name="T95" fmla="*/ 345 h 693"/>
                <a:gd name="T96" fmla="*/ 172 w 690"/>
                <a:gd name="T97" fmla="*/ 345 h 693"/>
                <a:gd name="T98" fmla="*/ 189 w 690"/>
                <a:gd name="T99" fmla="*/ 328 h 693"/>
                <a:gd name="T100" fmla="*/ 153 w 690"/>
                <a:gd name="T101" fmla="*/ 293 h 693"/>
                <a:gd name="T102" fmla="*/ 31 w 690"/>
                <a:gd name="T103" fmla="*/ 293 h 693"/>
                <a:gd name="T104" fmla="*/ 2 w 690"/>
                <a:gd name="T105" fmla="*/ 265 h 693"/>
                <a:gd name="T106" fmla="*/ 2 w 690"/>
                <a:gd name="T107" fmla="*/ 29 h 693"/>
                <a:gd name="T108" fmla="*/ 32 w 690"/>
                <a:gd name="T109" fmla="*/ 0 h 693"/>
                <a:gd name="T110" fmla="*/ 244 w 690"/>
                <a:gd name="T111" fmla="*/ 0 h 693"/>
                <a:gd name="T112" fmla="*/ 244 w 690"/>
                <a:gd name="T113" fmla="*/ 0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90" h="693">
                  <a:moveTo>
                    <a:pt x="244" y="0"/>
                  </a:moveTo>
                  <a:cubicBezTo>
                    <a:pt x="312" y="0"/>
                    <a:pt x="380" y="0"/>
                    <a:pt x="448" y="0"/>
                  </a:cubicBezTo>
                  <a:cubicBezTo>
                    <a:pt x="479" y="0"/>
                    <a:pt x="482" y="3"/>
                    <a:pt x="482" y="33"/>
                  </a:cubicBezTo>
                  <a:cubicBezTo>
                    <a:pt x="482" y="109"/>
                    <a:pt x="482" y="186"/>
                    <a:pt x="482" y="263"/>
                  </a:cubicBezTo>
                  <a:cubicBezTo>
                    <a:pt x="482" y="289"/>
                    <a:pt x="478" y="293"/>
                    <a:pt x="452" y="293"/>
                  </a:cubicBezTo>
                  <a:cubicBezTo>
                    <a:pt x="407" y="293"/>
                    <a:pt x="363" y="294"/>
                    <a:pt x="318" y="293"/>
                  </a:cubicBezTo>
                  <a:cubicBezTo>
                    <a:pt x="303" y="293"/>
                    <a:pt x="295" y="297"/>
                    <a:pt x="297" y="313"/>
                  </a:cubicBezTo>
                  <a:cubicBezTo>
                    <a:pt x="298" y="319"/>
                    <a:pt x="298" y="325"/>
                    <a:pt x="297" y="331"/>
                  </a:cubicBezTo>
                  <a:cubicBezTo>
                    <a:pt x="297" y="341"/>
                    <a:pt x="301" y="345"/>
                    <a:pt x="311" y="345"/>
                  </a:cubicBezTo>
                  <a:cubicBezTo>
                    <a:pt x="335" y="345"/>
                    <a:pt x="358" y="345"/>
                    <a:pt x="381" y="345"/>
                  </a:cubicBezTo>
                  <a:cubicBezTo>
                    <a:pt x="420" y="346"/>
                    <a:pt x="437" y="361"/>
                    <a:pt x="442" y="399"/>
                  </a:cubicBezTo>
                  <a:cubicBezTo>
                    <a:pt x="444" y="418"/>
                    <a:pt x="448" y="437"/>
                    <a:pt x="451" y="456"/>
                  </a:cubicBezTo>
                  <a:cubicBezTo>
                    <a:pt x="452" y="468"/>
                    <a:pt x="457" y="473"/>
                    <a:pt x="470" y="472"/>
                  </a:cubicBezTo>
                  <a:cubicBezTo>
                    <a:pt x="491" y="471"/>
                    <a:pt x="512" y="469"/>
                    <a:pt x="527" y="487"/>
                  </a:cubicBezTo>
                  <a:cubicBezTo>
                    <a:pt x="536" y="497"/>
                    <a:pt x="541" y="507"/>
                    <a:pt x="541" y="520"/>
                  </a:cubicBezTo>
                  <a:cubicBezTo>
                    <a:pt x="540" y="547"/>
                    <a:pt x="540" y="574"/>
                    <a:pt x="541" y="602"/>
                  </a:cubicBezTo>
                  <a:cubicBezTo>
                    <a:pt x="542" y="627"/>
                    <a:pt x="556" y="643"/>
                    <a:pt x="577" y="645"/>
                  </a:cubicBezTo>
                  <a:cubicBezTo>
                    <a:pt x="604" y="647"/>
                    <a:pt x="620" y="630"/>
                    <a:pt x="620" y="600"/>
                  </a:cubicBezTo>
                  <a:cubicBezTo>
                    <a:pt x="620" y="552"/>
                    <a:pt x="620" y="505"/>
                    <a:pt x="620" y="458"/>
                  </a:cubicBezTo>
                  <a:cubicBezTo>
                    <a:pt x="620" y="409"/>
                    <a:pt x="620" y="360"/>
                    <a:pt x="620" y="312"/>
                  </a:cubicBezTo>
                  <a:cubicBezTo>
                    <a:pt x="620" y="301"/>
                    <a:pt x="619" y="292"/>
                    <a:pt x="607" y="288"/>
                  </a:cubicBezTo>
                  <a:cubicBezTo>
                    <a:pt x="593" y="283"/>
                    <a:pt x="590" y="270"/>
                    <a:pt x="590" y="257"/>
                  </a:cubicBezTo>
                  <a:cubicBezTo>
                    <a:pt x="589" y="241"/>
                    <a:pt x="589" y="225"/>
                    <a:pt x="590" y="209"/>
                  </a:cubicBezTo>
                  <a:cubicBezTo>
                    <a:pt x="591" y="188"/>
                    <a:pt x="589" y="169"/>
                    <a:pt x="574" y="152"/>
                  </a:cubicBezTo>
                  <a:cubicBezTo>
                    <a:pt x="561" y="135"/>
                    <a:pt x="564" y="121"/>
                    <a:pt x="581" y="106"/>
                  </a:cubicBezTo>
                  <a:cubicBezTo>
                    <a:pt x="605" y="85"/>
                    <a:pt x="647" y="85"/>
                    <a:pt x="671" y="106"/>
                  </a:cubicBezTo>
                  <a:cubicBezTo>
                    <a:pt x="688" y="122"/>
                    <a:pt x="690" y="140"/>
                    <a:pt x="673" y="158"/>
                  </a:cubicBezTo>
                  <a:cubicBezTo>
                    <a:pt x="663" y="169"/>
                    <a:pt x="660" y="179"/>
                    <a:pt x="661" y="192"/>
                  </a:cubicBezTo>
                  <a:cubicBezTo>
                    <a:pt x="661" y="214"/>
                    <a:pt x="661" y="236"/>
                    <a:pt x="661" y="258"/>
                  </a:cubicBezTo>
                  <a:cubicBezTo>
                    <a:pt x="661" y="271"/>
                    <a:pt x="657" y="282"/>
                    <a:pt x="646" y="287"/>
                  </a:cubicBezTo>
                  <a:cubicBezTo>
                    <a:pt x="634" y="293"/>
                    <a:pt x="632" y="302"/>
                    <a:pt x="632" y="314"/>
                  </a:cubicBezTo>
                  <a:cubicBezTo>
                    <a:pt x="632" y="406"/>
                    <a:pt x="632" y="498"/>
                    <a:pt x="632" y="590"/>
                  </a:cubicBezTo>
                  <a:cubicBezTo>
                    <a:pt x="632" y="602"/>
                    <a:pt x="632" y="613"/>
                    <a:pt x="628" y="624"/>
                  </a:cubicBezTo>
                  <a:cubicBezTo>
                    <a:pt x="619" y="646"/>
                    <a:pt x="601" y="660"/>
                    <a:pt x="580" y="659"/>
                  </a:cubicBezTo>
                  <a:cubicBezTo>
                    <a:pt x="559" y="658"/>
                    <a:pt x="539" y="643"/>
                    <a:pt x="532" y="621"/>
                  </a:cubicBezTo>
                  <a:cubicBezTo>
                    <a:pt x="526" y="601"/>
                    <a:pt x="529" y="580"/>
                    <a:pt x="528" y="560"/>
                  </a:cubicBezTo>
                  <a:cubicBezTo>
                    <a:pt x="528" y="549"/>
                    <a:pt x="529" y="537"/>
                    <a:pt x="528" y="526"/>
                  </a:cubicBezTo>
                  <a:cubicBezTo>
                    <a:pt x="528" y="493"/>
                    <a:pt x="494" y="471"/>
                    <a:pt x="463" y="485"/>
                  </a:cubicBezTo>
                  <a:cubicBezTo>
                    <a:pt x="453" y="489"/>
                    <a:pt x="457" y="497"/>
                    <a:pt x="458" y="504"/>
                  </a:cubicBezTo>
                  <a:cubicBezTo>
                    <a:pt x="463" y="540"/>
                    <a:pt x="469" y="576"/>
                    <a:pt x="475" y="612"/>
                  </a:cubicBezTo>
                  <a:cubicBezTo>
                    <a:pt x="477" y="624"/>
                    <a:pt x="479" y="635"/>
                    <a:pt x="481" y="647"/>
                  </a:cubicBezTo>
                  <a:cubicBezTo>
                    <a:pt x="485" y="678"/>
                    <a:pt x="472" y="693"/>
                    <a:pt x="441" y="693"/>
                  </a:cubicBezTo>
                  <a:cubicBezTo>
                    <a:pt x="373" y="693"/>
                    <a:pt x="306" y="693"/>
                    <a:pt x="239" y="693"/>
                  </a:cubicBezTo>
                  <a:cubicBezTo>
                    <a:pt x="177" y="693"/>
                    <a:pt x="115" y="693"/>
                    <a:pt x="53" y="693"/>
                  </a:cubicBezTo>
                  <a:cubicBezTo>
                    <a:pt x="11" y="693"/>
                    <a:pt x="0" y="681"/>
                    <a:pt x="6" y="640"/>
                  </a:cubicBezTo>
                  <a:cubicBezTo>
                    <a:pt x="16" y="569"/>
                    <a:pt x="28" y="499"/>
                    <a:pt x="39" y="429"/>
                  </a:cubicBezTo>
                  <a:cubicBezTo>
                    <a:pt x="41" y="418"/>
                    <a:pt x="42" y="407"/>
                    <a:pt x="44" y="396"/>
                  </a:cubicBezTo>
                  <a:cubicBezTo>
                    <a:pt x="50" y="360"/>
                    <a:pt x="66" y="346"/>
                    <a:pt x="102" y="345"/>
                  </a:cubicBezTo>
                  <a:cubicBezTo>
                    <a:pt x="125" y="345"/>
                    <a:pt x="148" y="344"/>
                    <a:pt x="172" y="345"/>
                  </a:cubicBezTo>
                  <a:cubicBezTo>
                    <a:pt x="185" y="346"/>
                    <a:pt x="189" y="341"/>
                    <a:pt x="189" y="328"/>
                  </a:cubicBezTo>
                  <a:cubicBezTo>
                    <a:pt x="188" y="293"/>
                    <a:pt x="188" y="293"/>
                    <a:pt x="153" y="293"/>
                  </a:cubicBezTo>
                  <a:cubicBezTo>
                    <a:pt x="112" y="293"/>
                    <a:pt x="72" y="293"/>
                    <a:pt x="31" y="293"/>
                  </a:cubicBezTo>
                  <a:cubicBezTo>
                    <a:pt x="9" y="293"/>
                    <a:pt x="2" y="286"/>
                    <a:pt x="2" y="265"/>
                  </a:cubicBezTo>
                  <a:cubicBezTo>
                    <a:pt x="2" y="186"/>
                    <a:pt x="2" y="108"/>
                    <a:pt x="2" y="29"/>
                  </a:cubicBezTo>
                  <a:cubicBezTo>
                    <a:pt x="2" y="6"/>
                    <a:pt x="9" y="0"/>
                    <a:pt x="32" y="0"/>
                  </a:cubicBezTo>
                  <a:cubicBezTo>
                    <a:pt x="103" y="0"/>
                    <a:pt x="174" y="0"/>
                    <a:pt x="244" y="0"/>
                  </a:cubicBezTo>
                  <a:cubicBezTo>
                    <a:pt x="244" y="0"/>
                    <a:pt x="244" y="0"/>
                    <a:pt x="244" y="0"/>
                  </a:cubicBezTo>
                  <a:close/>
                </a:path>
              </a:pathLst>
            </a:custGeom>
            <a:solidFill>
              <a:srgbClr val="E136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39" name="Freeform 47"/>
            <p:cNvSpPr>
              <a:spLocks/>
            </p:cNvSpPr>
            <p:nvPr/>
          </p:nvSpPr>
          <p:spPr bwMode="auto">
            <a:xfrm>
              <a:off x="4999038" y="-1122363"/>
              <a:ext cx="411163" cy="490537"/>
            </a:xfrm>
            <a:custGeom>
              <a:avLst/>
              <a:gdLst>
                <a:gd name="T0" fmla="*/ 298 w 460"/>
                <a:gd name="T1" fmla="*/ 366 h 551"/>
                <a:gd name="T2" fmla="*/ 358 w 460"/>
                <a:gd name="T3" fmla="*/ 391 h 551"/>
                <a:gd name="T4" fmla="*/ 458 w 460"/>
                <a:gd name="T5" fmla="*/ 533 h 551"/>
                <a:gd name="T6" fmla="*/ 436 w 460"/>
                <a:gd name="T7" fmla="*/ 548 h 551"/>
                <a:gd name="T8" fmla="*/ 83 w 460"/>
                <a:gd name="T9" fmla="*/ 548 h 551"/>
                <a:gd name="T10" fmla="*/ 21 w 460"/>
                <a:gd name="T11" fmla="*/ 548 h 551"/>
                <a:gd name="T12" fmla="*/ 1 w 460"/>
                <a:gd name="T13" fmla="*/ 529 h 551"/>
                <a:gd name="T14" fmla="*/ 118 w 460"/>
                <a:gd name="T15" fmla="*/ 385 h 551"/>
                <a:gd name="T16" fmla="*/ 165 w 460"/>
                <a:gd name="T17" fmla="*/ 363 h 551"/>
                <a:gd name="T18" fmla="*/ 119 w 460"/>
                <a:gd name="T19" fmla="*/ 357 h 551"/>
                <a:gd name="T20" fmla="*/ 82 w 460"/>
                <a:gd name="T21" fmla="*/ 312 h 551"/>
                <a:gd name="T22" fmla="*/ 93 w 460"/>
                <a:gd name="T23" fmla="*/ 154 h 551"/>
                <a:gd name="T24" fmla="*/ 114 w 460"/>
                <a:gd name="T25" fmla="*/ 106 h 551"/>
                <a:gd name="T26" fmla="*/ 120 w 460"/>
                <a:gd name="T27" fmla="*/ 64 h 551"/>
                <a:gd name="T28" fmla="*/ 148 w 460"/>
                <a:gd name="T29" fmla="*/ 15 h 551"/>
                <a:gd name="T30" fmla="*/ 323 w 460"/>
                <a:gd name="T31" fmla="*/ 17 h 551"/>
                <a:gd name="T32" fmla="*/ 343 w 460"/>
                <a:gd name="T33" fmla="*/ 52 h 551"/>
                <a:gd name="T34" fmla="*/ 349 w 460"/>
                <a:gd name="T35" fmla="*/ 114 h 551"/>
                <a:gd name="T36" fmla="*/ 368 w 460"/>
                <a:gd name="T37" fmla="*/ 170 h 551"/>
                <a:gd name="T38" fmla="*/ 377 w 460"/>
                <a:gd name="T39" fmla="*/ 307 h 551"/>
                <a:gd name="T40" fmla="*/ 329 w 460"/>
                <a:gd name="T41" fmla="*/ 360 h 551"/>
                <a:gd name="T42" fmla="*/ 298 w 460"/>
                <a:gd name="T43" fmla="*/ 360 h 551"/>
                <a:gd name="T44" fmla="*/ 298 w 460"/>
                <a:gd name="T45" fmla="*/ 366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0" h="551">
                  <a:moveTo>
                    <a:pt x="298" y="366"/>
                  </a:moveTo>
                  <a:cubicBezTo>
                    <a:pt x="316" y="379"/>
                    <a:pt x="338" y="384"/>
                    <a:pt x="358" y="391"/>
                  </a:cubicBezTo>
                  <a:cubicBezTo>
                    <a:pt x="422" y="411"/>
                    <a:pt x="460" y="466"/>
                    <a:pt x="458" y="533"/>
                  </a:cubicBezTo>
                  <a:cubicBezTo>
                    <a:pt x="457" y="551"/>
                    <a:pt x="447" y="548"/>
                    <a:pt x="436" y="548"/>
                  </a:cubicBezTo>
                  <a:cubicBezTo>
                    <a:pt x="318" y="548"/>
                    <a:pt x="200" y="548"/>
                    <a:pt x="83" y="548"/>
                  </a:cubicBezTo>
                  <a:cubicBezTo>
                    <a:pt x="62" y="548"/>
                    <a:pt x="41" y="548"/>
                    <a:pt x="21" y="548"/>
                  </a:cubicBezTo>
                  <a:cubicBezTo>
                    <a:pt x="6" y="549"/>
                    <a:pt x="0" y="543"/>
                    <a:pt x="1" y="529"/>
                  </a:cubicBezTo>
                  <a:cubicBezTo>
                    <a:pt x="7" y="453"/>
                    <a:pt x="35" y="408"/>
                    <a:pt x="118" y="385"/>
                  </a:cubicBezTo>
                  <a:cubicBezTo>
                    <a:pt x="134" y="380"/>
                    <a:pt x="149" y="375"/>
                    <a:pt x="165" y="363"/>
                  </a:cubicBezTo>
                  <a:cubicBezTo>
                    <a:pt x="149" y="358"/>
                    <a:pt x="133" y="361"/>
                    <a:pt x="119" y="357"/>
                  </a:cubicBezTo>
                  <a:cubicBezTo>
                    <a:pt x="92" y="351"/>
                    <a:pt x="80" y="338"/>
                    <a:pt x="82" y="312"/>
                  </a:cubicBezTo>
                  <a:cubicBezTo>
                    <a:pt x="85" y="259"/>
                    <a:pt x="89" y="207"/>
                    <a:pt x="93" y="154"/>
                  </a:cubicBezTo>
                  <a:cubicBezTo>
                    <a:pt x="95" y="136"/>
                    <a:pt x="103" y="120"/>
                    <a:pt x="114" y="106"/>
                  </a:cubicBezTo>
                  <a:cubicBezTo>
                    <a:pt x="126" y="92"/>
                    <a:pt x="127" y="79"/>
                    <a:pt x="120" y="64"/>
                  </a:cubicBezTo>
                  <a:cubicBezTo>
                    <a:pt x="103" y="24"/>
                    <a:pt x="109" y="24"/>
                    <a:pt x="148" y="15"/>
                  </a:cubicBezTo>
                  <a:cubicBezTo>
                    <a:pt x="207" y="0"/>
                    <a:pt x="265" y="2"/>
                    <a:pt x="323" y="17"/>
                  </a:cubicBezTo>
                  <a:cubicBezTo>
                    <a:pt x="350" y="23"/>
                    <a:pt x="353" y="27"/>
                    <a:pt x="343" y="52"/>
                  </a:cubicBezTo>
                  <a:cubicBezTo>
                    <a:pt x="334" y="74"/>
                    <a:pt x="331" y="93"/>
                    <a:pt x="349" y="114"/>
                  </a:cubicBezTo>
                  <a:cubicBezTo>
                    <a:pt x="362" y="129"/>
                    <a:pt x="367" y="150"/>
                    <a:pt x="368" y="170"/>
                  </a:cubicBezTo>
                  <a:cubicBezTo>
                    <a:pt x="372" y="216"/>
                    <a:pt x="375" y="261"/>
                    <a:pt x="377" y="307"/>
                  </a:cubicBezTo>
                  <a:cubicBezTo>
                    <a:pt x="379" y="341"/>
                    <a:pt x="363" y="357"/>
                    <a:pt x="329" y="360"/>
                  </a:cubicBezTo>
                  <a:cubicBezTo>
                    <a:pt x="319" y="360"/>
                    <a:pt x="309" y="360"/>
                    <a:pt x="298" y="360"/>
                  </a:cubicBezTo>
                  <a:cubicBezTo>
                    <a:pt x="298" y="362"/>
                    <a:pt x="298" y="364"/>
                    <a:pt x="298" y="366"/>
                  </a:cubicBezTo>
                  <a:close/>
                </a:path>
              </a:pathLst>
            </a:custGeom>
            <a:solidFill>
              <a:srgbClr val="F8F2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40" name="Freeform 48"/>
            <p:cNvSpPr>
              <a:spLocks/>
            </p:cNvSpPr>
            <p:nvPr/>
          </p:nvSpPr>
          <p:spPr bwMode="auto">
            <a:xfrm>
              <a:off x="5060951" y="-3938588"/>
              <a:ext cx="284163" cy="366712"/>
            </a:xfrm>
            <a:custGeom>
              <a:avLst/>
              <a:gdLst>
                <a:gd name="T0" fmla="*/ 0 w 318"/>
                <a:gd name="T1" fmla="*/ 216 h 411"/>
                <a:gd name="T2" fmla="*/ 171 w 318"/>
                <a:gd name="T3" fmla="*/ 7 h 411"/>
                <a:gd name="T4" fmla="*/ 303 w 318"/>
                <a:gd name="T5" fmla="*/ 35 h 411"/>
                <a:gd name="T6" fmla="*/ 307 w 318"/>
                <a:gd name="T7" fmla="*/ 59 h 411"/>
                <a:gd name="T8" fmla="*/ 306 w 318"/>
                <a:gd name="T9" fmla="*/ 344 h 411"/>
                <a:gd name="T10" fmla="*/ 303 w 318"/>
                <a:gd name="T11" fmla="*/ 368 h 411"/>
                <a:gd name="T12" fmla="*/ 107 w 318"/>
                <a:gd name="T13" fmla="*/ 376 h 411"/>
                <a:gd name="T14" fmla="*/ 0 w 318"/>
                <a:gd name="T15" fmla="*/ 216 h 4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8" h="411">
                  <a:moveTo>
                    <a:pt x="0" y="216"/>
                  </a:moveTo>
                  <a:cubicBezTo>
                    <a:pt x="0" y="103"/>
                    <a:pt x="74" y="19"/>
                    <a:pt x="171" y="7"/>
                  </a:cubicBezTo>
                  <a:cubicBezTo>
                    <a:pt x="219" y="0"/>
                    <a:pt x="262" y="10"/>
                    <a:pt x="303" y="35"/>
                  </a:cubicBezTo>
                  <a:cubicBezTo>
                    <a:pt x="315" y="42"/>
                    <a:pt x="318" y="47"/>
                    <a:pt x="307" y="59"/>
                  </a:cubicBezTo>
                  <a:cubicBezTo>
                    <a:pt x="231" y="141"/>
                    <a:pt x="231" y="262"/>
                    <a:pt x="306" y="344"/>
                  </a:cubicBezTo>
                  <a:cubicBezTo>
                    <a:pt x="317" y="356"/>
                    <a:pt x="316" y="361"/>
                    <a:pt x="303" y="368"/>
                  </a:cubicBezTo>
                  <a:cubicBezTo>
                    <a:pt x="238" y="406"/>
                    <a:pt x="172" y="411"/>
                    <a:pt x="107" y="376"/>
                  </a:cubicBezTo>
                  <a:cubicBezTo>
                    <a:pt x="38" y="339"/>
                    <a:pt x="2" y="280"/>
                    <a:pt x="0" y="216"/>
                  </a:cubicBezTo>
                  <a:close/>
                </a:path>
              </a:pathLst>
            </a:custGeom>
            <a:solidFill>
              <a:srgbClr val="EC67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41" name="Freeform 49"/>
            <p:cNvSpPr>
              <a:spLocks/>
            </p:cNvSpPr>
            <p:nvPr/>
          </p:nvSpPr>
          <p:spPr bwMode="auto">
            <a:xfrm>
              <a:off x="5362576" y="-3943350"/>
              <a:ext cx="284163" cy="371475"/>
            </a:xfrm>
            <a:custGeom>
              <a:avLst/>
              <a:gdLst>
                <a:gd name="T0" fmla="*/ 319 w 319"/>
                <a:gd name="T1" fmla="*/ 224 h 417"/>
                <a:gd name="T2" fmla="*/ 218 w 319"/>
                <a:gd name="T3" fmla="*/ 379 h 417"/>
                <a:gd name="T4" fmla="*/ 13 w 319"/>
                <a:gd name="T5" fmla="*/ 373 h 417"/>
                <a:gd name="T6" fmla="*/ 10 w 319"/>
                <a:gd name="T7" fmla="*/ 352 h 417"/>
                <a:gd name="T8" fmla="*/ 46 w 319"/>
                <a:gd name="T9" fmla="*/ 111 h 417"/>
                <a:gd name="T10" fmla="*/ 10 w 319"/>
                <a:gd name="T11" fmla="*/ 63 h 417"/>
                <a:gd name="T12" fmla="*/ 12 w 319"/>
                <a:gd name="T13" fmla="*/ 44 h 417"/>
                <a:gd name="T14" fmla="*/ 193 w 319"/>
                <a:gd name="T15" fmla="*/ 24 h 417"/>
                <a:gd name="T16" fmla="*/ 319 w 319"/>
                <a:gd name="T17" fmla="*/ 224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9" h="417">
                  <a:moveTo>
                    <a:pt x="319" y="224"/>
                  </a:moveTo>
                  <a:cubicBezTo>
                    <a:pt x="316" y="283"/>
                    <a:pt x="285" y="342"/>
                    <a:pt x="218" y="379"/>
                  </a:cubicBezTo>
                  <a:cubicBezTo>
                    <a:pt x="149" y="417"/>
                    <a:pt x="80" y="413"/>
                    <a:pt x="13" y="373"/>
                  </a:cubicBezTo>
                  <a:cubicBezTo>
                    <a:pt x="3" y="367"/>
                    <a:pt x="0" y="362"/>
                    <a:pt x="10" y="352"/>
                  </a:cubicBezTo>
                  <a:cubicBezTo>
                    <a:pt x="76" y="287"/>
                    <a:pt x="86" y="188"/>
                    <a:pt x="46" y="111"/>
                  </a:cubicBezTo>
                  <a:cubicBezTo>
                    <a:pt x="37" y="93"/>
                    <a:pt x="25" y="77"/>
                    <a:pt x="10" y="63"/>
                  </a:cubicBezTo>
                  <a:cubicBezTo>
                    <a:pt x="1" y="55"/>
                    <a:pt x="2" y="50"/>
                    <a:pt x="12" y="44"/>
                  </a:cubicBezTo>
                  <a:cubicBezTo>
                    <a:pt x="69" y="6"/>
                    <a:pt x="130" y="0"/>
                    <a:pt x="193" y="24"/>
                  </a:cubicBezTo>
                  <a:cubicBezTo>
                    <a:pt x="270" y="52"/>
                    <a:pt x="319" y="125"/>
                    <a:pt x="319" y="224"/>
                  </a:cubicBezTo>
                  <a:close/>
                </a:path>
              </a:pathLst>
            </a:custGeom>
            <a:solidFill>
              <a:srgbClr val="EC67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42" name="Freeform 50"/>
            <p:cNvSpPr>
              <a:spLocks/>
            </p:cNvSpPr>
            <p:nvPr/>
          </p:nvSpPr>
          <p:spPr bwMode="auto">
            <a:xfrm>
              <a:off x="5294313" y="-3889375"/>
              <a:ext cx="134938" cy="261937"/>
            </a:xfrm>
            <a:custGeom>
              <a:avLst/>
              <a:gdLst>
                <a:gd name="T0" fmla="*/ 1 w 151"/>
                <a:gd name="T1" fmla="*/ 147 h 293"/>
                <a:gd name="T2" fmla="*/ 55 w 151"/>
                <a:gd name="T3" fmla="*/ 10 h 293"/>
                <a:gd name="T4" fmla="*/ 77 w 151"/>
                <a:gd name="T5" fmla="*/ 9 h 293"/>
                <a:gd name="T6" fmla="*/ 78 w 151"/>
                <a:gd name="T7" fmla="*/ 283 h 293"/>
                <a:gd name="T8" fmla="*/ 54 w 151"/>
                <a:gd name="T9" fmla="*/ 283 h 293"/>
                <a:gd name="T10" fmla="*/ 1 w 151"/>
                <a:gd name="T11" fmla="*/ 147 h 293"/>
              </a:gdLst>
              <a:ahLst/>
              <a:cxnLst>
                <a:cxn ang="0">
                  <a:pos x="T0" y="T1"/>
                </a:cxn>
                <a:cxn ang="0">
                  <a:pos x="T2" y="T3"/>
                </a:cxn>
                <a:cxn ang="0">
                  <a:pos x="T4" y="T5"/>
                </a:cxn>
                <a:cxn ang="0">
                  <a:pos x="T6" y="T7"/>
                </a:cxn>
                <a:cxn ang="0">
                  <a:pos x="T8" y="T9"/>
                </a:cxn>
                <a:cxn ang="0">
                  <a:pos x="T10" y="T11"/>
                </a:cxn>
              </a:cxnLst>
              <a:rect l="0" t="0" r="r" b="b"/>
              <a:pathLst>
                <a:path w="151" h="293">
                  <a:moveTo>
                    <a:pt x="1" y="147"/>
                  </a:moveTo>
                  <a:cubicBezTo>
                    <a:pt x="0" y="93"/>
                    <a:pt x="20" y="49"/>
                    <a:pt x="55" y="10"/>
                  </a:cubicBezTo>
                  <a:cubicBezTo>
                    <a:pt x="64" y="0"/>
                    <a:pt x="69" y="1"/>
                    <a:pt x="77" y="9"/>
                  </a:cubicBezTo>
                  <a:cubicBezTo>
                    <a:pt x="151" y="81"/>
                    <a:pt x="151" y="211"/>
                    <a:pt x="78" y="283"/>
                  </a:cubicBezTo>
                  <a:cubicBezTo>
                    <a:pt x="68" y="293"/>
                    <a:pt x="63" y="292"/>
                    <a:pt x="54" y="283"/>
                  </a:cubicBezTo>
                  <a:cubicBezTo>
                    <a:pt x="21" y="248"/>
                    <a:pt x="1" y="199"/>
                    <a:pt x="1" y="147"/>
                  </a:cubicBezTo>
                  <a:close/>
                </a:path>
              </a:pathLst>
            </a:custGeom>
            <a:solidFill>
              <a:srgbClr val="EC6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43" name="Freeform 51"/>
            <p:cNvSpPr>
              <a:spLocks/>
            </p:cNvSpPr>
            <p:nvPr/>
          </p:nvSpPr>
          <p:spPr bwMode="auto">
            <a:xfrm>
              <a:off x="6908801" y="-3535363"/>
              <a:ext cx="149225" cy="228600"/>
            </a:xfrm>
            <a:custGeom>
              <a:avLst/>
              <a:gdLst>
                <a:gd name="T0" fmla="*/ 3 w 168"/>
                <a:gd name="T1" fmla="*/ 168 h 256"/>
                <a:gd name="T2" fmla="*/ 36 w 168"/>
                <a:gd name="T3" fmla="*/ 11 h 256"/>
                <a:gd name="T4" fmla="*/ 52 w 168"/>
                <a:gd name="T5" fmla="*/ 5 h 256"/>
                <a:gd name="T6" fmla="*/ 151 w 168"/>
                <a:gd name="T7" fmla="*/ 64 h 256"/>
                <a:gd name="T8" fmla="*/ 149 w 168"/>
                <a:gd name="T9" fmla="*/ 97 h 256"/>
                <a:gd name="T10" fmla="*/ 86 w 168"/>
                <a:gd name="T11" fmla="*/ 166 h 256"/>
                <a:gd name="T12" fmla="*/ 42 w 168"/>
                <a:gd name="T13" fmla="*/ 239 h 256"/>
                <a:gd name="T14" fmla="*/ 24 w 168"/>
                <a:gd name="T15" fmla="*/ 241 h 256"/>
                <a:gd name="T16" fmla="*/ 3 w 168"/>
                <a:gd name="T17" fmla="*/ 168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8" h="256">
                  <a:moveTo>
                    <a:pt x="3" y="168"/>
                  </a:moveTo>
                  <a:cubicBezTo>
                    <a:pt x="5" y="113"/>
                    <a:pt x="22" y="62"/>
                    <a:pt x="36" y="11"/>
                  </a:cubicBezTo>
                  <a:cubicBezTo>
                    <a:pt x="39" y="2"/>
                    <a:pt x="44" y="0"/>
                    <a:pt x="52" y="5"/>
                  </a:cubicBezTo>
                  <a:cubicBezTo>
                    <a:pt x="85" y="24"/>
                    <a:pt x="118" y="44"/>
                    <a:pt x="151" y="64"/>
                  </a:cubicBezTo>
                  <a:cubicBezTo>
                    <a:pt x="168" y="75"/>
                    <a:pt x="159" y="87"/>
                    <a:pt x="149" y="97"/>
                  </a:cubicBezTo>
                  <a:cubicBezTo>
                    <a:pt x="128" y="120"/>
                    <a:pt x="105" y="142"/>
                    <a:pt x="86" y="166"/>
                  </a:cubicBezTo>
                  <a:cubicBezTo>
                    <a:pt x="68" y="188"/>
                    <a:pt x="51" y="212"/>
                    <a:pt x="42" y="239"/>
                  </a:cubicBezTo>
                  <a:cubicBezTo>
                    <a:pt x="36" y="256"/>
                    <a:pt x="31" y="249"/>
                    <a:pt x="24" y="241"/>
                  </a:cubicBezTo>
                  <a:cubicBezTo>
                    <a:pt x="9" y="219"/>
                    <a:pt x="0" y="195"/>
                    <a:pt x="3" y="168"/>
                  </a:cubicBezTo>
                  <a:close/>
                </a:path>
              </a:pathLst>
            </a:custGeom>
            <a:solidFill>
              <a:srgbClr val="EC6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44" name="Freeform 52"/>
            <p:cNvSpPr>
              <a:spLocks/>
            </p:cNvSpPr>
            <p:nvPr/>
          </p:nvSpPr>
          <p:spPr bwMode="auto">
            <a:xfrm>
              <a:off x="6657976" y="-3446463"/>
              <a:ext cx="193675" cy="269875"/>
            </a:xfrm>
            <a:custGeom>
              <a:avLst/>
              <a:gdLst>
                <a:gd name="T0" fmla="*/ 218 w 218"/>
                <a:gd name="T1" fmla="*/ 115 h 304"/>
                <a:gd name="T2" fmla="*/ 179 w 218"/>
                <a:gd name="T3" fmla="*/ 199 h 304"/>
                <a:gd name="T4" fmla="*/ 130 w 218"/>
                <a:gd name="T5" fmla="*/ 266 h 304"/>
                <a:gd name="T6" fmla="*/ 67 w 218"/>
                <a:gd name="T7" fmla="*/ 295 h 304"/>
                <a:gd name="T8" fmla="*/ 30 w 218"/>
                <a:gd name="T9" fmla="*/ 225 h 304"/>
                <a:gd name="T10" fmla="*/ 68 w 218"/>
                <a:gd name="T11" fmla="*/ 178 h 304"/>
                <a:gd name="T12" fmla="*/ 79 w 218"/>
                <a:gd name="T13" fmla="*/ 173 h 304"/>
                <a:gd name="T14" fmla="*/ 126 w 218"/>
                <a:gd name="T15" fmla="*/ 186 h 304"/>
                <a:gd name="T16" fmla="*/ 139 w 218"/>
                <a:gd name="T17" fmla="*/ 195 h 304"/>
                <a:gd name="T18" fmla="*/ 136 w 218"/>
                <a:gd name="T19" fmla="*/ 180 h 304"/>
                <a:gd name="T20" fmla="*/ 111 w 218"/>
                <a:gd name="T21" fmla="*/ 144 h 304"/>
                <a:gd name="T22" fmla="*/ 76 w 218"/>
                <a:gd name="T23" fmla="*/ 161 h 304"/>
                <a:gd name="T24" fmla="*/ 29 w 218"/>
                <a:gd name="T25" fmla="*/ 177 h 304"/>
                <a:gd name="T26" fmla="*/ 18 w 218"/>
                <a:gd name="T27" fmla="*/ 170 h 304"/>
                <a:gd name="T28" fmla="*/ 26 w 218"/>
                <a:gd name="T29" fmla="*/ 161 h 304"/>
                <a:gd name="T30" fmla="*/ 92 w 218"/>
                <a:gd name="T31" fmla="*/ 123 h 304"/>
                <a:gd name="T32" fmla="*/ 128 w 218"/>
                <a:gd name="T33" fmla="*/ 127 h 304"/>
                <a:gd name="T34" fmla="*/ 152 w 218"/>
                <a:gd name="T35" fmla="*/ 154 h 304"/>
                <a:gd name="T36" fmla="*/ 163 w 218"/>
                <a:gd name="T37" fmla="*/ 154 h 304"/>
                <a:gd name="T38" fmla="*/ 160 w 218"/>
                <a:gd name="T39" fmla="*/ 146 h 304"/>
                <a:gd name="T40" fmla="*/ 142 w 218"/>
                <a:gd name="T41" fmla="*/ 125 h 304"/>
                <a:gd name="T42" fmla="*/ 136 w 218"/>
                <a:gd name="T43" fmla="*/ 89 h 304"/>
                <a:gd name="T44" fmla="*/ 134 w 218"/>
                <a:gd name="T45" fmla="*/ 78 h 304"/>
                <a:gd name="T46" fmla="*/ 127 w 218"/>
                <a:gd name="T47" fmla="*/ 83 h 304"/>
                <a:gd name="T48" fmla="*/ 65 w 218"/>
                <a:gd name="T49" fmla="*/ 130 h 304"/>
                <a:gd name="T50" fmla="*/ 52 w 218"/>
                <a:gd name="T51" fmla="*/ 126 h 304"/>
                <a:gd name="T52" fmla="*/ 36 w 218"/>
                <a:gd name="T53" fmla="*/ 104 h 304"/>
                <a:gd name="T54" fmla="*/ 11 w 218"/>
                <a:gd name="T55" fmla="*/ 100 h 304"/>
                <a:gd name="T56" fmla="*/ 4 w 218"/>
                <a:gd name="T57" fmla="*/ 103 h 304"/>
                <a:gd name="T58" fmla="*/ 1 w 218"/>
                <a:gd name="T59" fmla="*/ 94 h 304"/>
                <a:gd name="T60" fmla="*/ 5 w 218"/>
                <a:gd name="T61" fmla="*/ 79 h 304"/>
                <a:gd name="T62" fmla="*/ 18 w 218"/>
                <a:gd name="T63" fmla="*/ 60 h 304"/>
                <a:gd name="T64" fmla="*/ 33 w 218"/>
                <a:gd name="T65" fmla="*/ 74 h 304"/>
                <a:gd name="T66" fmla="*/ 37 w 218"/>
                <a:gd name="T67" fmla="*/ 78 h 304"/>
                <a:gd name="T68" fmla="*/ 70 w 218"/>
                <a:gd name="T69" fmla="*/ 101 h 304"/>
                <a:gd name="T70" fmla="*/ 78 w 218"/>
                <a:gd name="T71" fmla="*/ 69 h 304"/>
                <a:gd name="T72" fmla="*/ 91 w 218"/>
                <a:gd name="T73" fmla="*/ 34 h 304"/>
                <a:gd name="T74" fmla="*/ 143 w 218"/>
                <a:gd name="T75" fmla="*/ 13 h 304"/>
                <a:gd name="T76" fmla="*/ 218 w 218"/>
                <a:gd name="T77" fmla="*/ 115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8" h="304">
                  <a:moveTo>
                    <a:pt x="218" y="115"/>
                  </a:moveTo>
                  <a:cubicBezTo>
                    <a:pt x="217" y="154"/>
                    <a:pt x="203" y="179"/>
                    <a:pt x="179" y="199"/>
                  </a:cubicBezTo>
                  <a:cubicBezTo>
                    <a:pt x="157" y="217"/>
                    <a:pt x="138" y="236"/>
                    <a:pt x="130" y="266"/>
                  </a:cubicBezTo>
                  <a:cubicBezTo>
                    <a:pt x="122" y="295"/>
                    <a:pt x="97" y="304"/>
                    <a:pt x="67" y="295"/>
                  </a:cubicBezTo>
                  <a:cubicBezTo>
                    <a:pt x="39" y="286"/>
                    <a:pt x="22" y="257"/>
                    <a:pt x="30" y="225"/>
                  </a:cubicBezTo>
                  <a:cubicBezTo>
                    <a:pt x="35" y="204"/>
                    <a:pt x="45" y="185"/>
                    <a:pt x="68" y="178"/>
                  </a:cubicBezTo>
                  <a:cubicBezTo>
                    <a:pt x="72" y="177"/>
                    <a:pt x="75" y="174"/>
                    <a:pt x="79" y="173"/>
                  </a:cubicBezTo>
                  <a:cubicBezTo>
                    <a:pt x="107" y="160"/>
                    <a:pt x="107" y="160"/>
                    <a:pt x="126" y="186"/>
                  </a:cubicBezTo>
                  <a:cubicBezTo>
                    <a:pt x="129" y="190"/>
                    <a:pt x="133" y="199"/>
                    <a:pt x="139" y="195"/>
                  </a:cubicBezTo>
                  <a:cubicBezTo>
                    <a:pt x="146" y="190"/>
                    <a:pt x="139" y="185"/>
                    <a:pt x="136" y="180"/>
                  </a:cubicBezTo>
                  <a:cubicBezTo>
                    <a:pt x="129" y="167"/>
                    <a:pt x="124" y="149"/>
                    <a:pt x="111" y="144"/>
                  </a:cubicBezTo>
                  <a:cubicBezTo>
                    <a:pt x="99" y="139"/>
                    <a:pt x="88" y="156"/>
                    <a:pt x="76" y="161"/>
                  </a:cubicBezTo>
                  <a:cubicBezTo>
                    <a:pt x="60" y="168"/>
                    <a:pt x="46" y="177"/>
                    <a:pt x="29" y="177"/>
                  </a:cubicBezTo>
                  <a:cubicBezTo>
                    <a:pt x="24" y="177"/>
                    <a:pt x="19" y="177"/>
                    <a:pt x="18" y="170"/>
                  </a:cubicBezTo>
                  <a:cubicBezTo>
                    <a:pt x="18" y="165"/>
                    <a:pt x="21" y="161"/>
                    <a:pt x="26" y="161"/>
                  </a:cubicBezTo>
                  <a:cubicBezTo>
                    <a:pt x="55" y="159"/>
                    <a:pt x="73" y="140"/>
                    <a:pt x="92" y="123"/>
                  </a:cubicBezTo>
                  <a:cubicBezTo>
                    <a:pt x="107" y="110"/>
                    <a:pt x="117" y="111"/>
                    <a:pt x="128" y="127"/>
                  </a:cubicBezTo>
                  <a:cubicBezTo>
                    <a:pt x="135" y="136"/>
                    <a:pt x="144" y="145"/>
                    <a:pt x="152" y="154"/>
                  </a:cubicBezTo>
                  <a:cubicBezTo>
                    <a:pt x="155" y="157"/>
                    <a:pt x="160" y="158"/>
                    <a:pt x="163" y="154"/>
                  </a:cubicBezTo>
                  <a:cubicBezTo>
                    <a:pt x="166" y="151"/>
                    <a:pt x="163" y="148"/>
                    <a:pt x="160" y="146"/>
                  </a:cubicBezTo>
                  <a:cubicBezTo>
                    <a:pt x="154" y="139"/>
                    <a:pt x="148" y="132"/>
                    <a:pt x="142" y="125"/>
                  </a:cubicBezTo>
                  <a:cubicBezTo>
                    <a:pt x="132" y="114"/>
                    <a:pt x="124" y="103"/>
                    <a:pt x="136" y="89"/>
                  </a:cubicBezTo>
                  <a:cubicBezTo>
                    <a:pt x="138" y="86"/>
                    <a:pt x="139" y="81"/>
                    <a:pt x="134" y="78"/>
                  </a:cubicBezTo>
                  <a:cubicBezTo>
                    <a:pt x="131" y="77"/>
                    <a:pt x="128" y="80"/>
                    <a:pt x="127" y="83"/>
                  </a:cubicBezTo>
                  <a:cubicBezTo>
                    <a:pt x="113" y="108"/>
                    <a:pt x="80" y="107"/>
                    <a:pt x="65" y="130"/>
                  </a:cubicBezTo>
                  <a:cubicBezTo>
                    <a:pt x="62" y="135"/>
                    <a:pt x="55" y="131"/>
                    <a:pt x="52" y="126"/>
                  </a:cubicBezTo>
                  <a:cubicBezTo>
                    <a:pt x="47" y="119"/>
                    <a:pt x="40" y="112"/>
                    <a:pt x="36" y="104"/>
                  </a:cubicBezTo>
                  <a:cubicBezTo>
                    <a:pt x="29" y="91"/>
                    <a:pt x="23" y="78"/>
                    <a:pt x="11" y="100"/>
                  </a:cubicBezTo>
                  <a:cubicBezTo>
                    <a:pt x="10" y="102"/>
                    <a:pt x="6" y="103"/>
                    <a:pt x="4" y="103"/>
                  </a:cubicBezTo>
                  <a:cubicBezTo>
                    <a:pt x="0" y="102"/>
                    <a:pt x="0" y="98"/>
                    <a:pt x="1" y="94"/>
                  </a:cubicBezTo>
                  <a:cubicBezTo>
                    <a:pt x="2" y="89"/>
                    <a:pt x="3" y="84"/>
                    <a:pt x="5" y="79"/>
                  </a:cubicBezTo>
                  <a:cubicBezTo>
                    <a:pt x="8" y="72"/>
                    <a:pt x="10" y="62"/>
                    <a:pt x="18" y="60"/>
                  </a:cubicBezTo>
                  <a:cubicBezTo>
                    <a:pt x="27" y="58"/>
                    <a:pt x="28" y="69"/>
                    <a:pt x="33" y="74"/>
                  </a:cubicBezTo>
                  <a:cubicBezTo>
                    <a:pt x="34" y="75"/>
                    <a:pt x="36" y="77"/>
                    <a:pt x="37" y="78"/>
                  </a:cubicBezTo>
                  <a:cubicBezTo>
                    <a:pt x="47" y="88"/>
                    <a:pt x="58" y="102"/>
                    <a:pt x="70" y="101"/>
                  </a:cubicBezTo>
                  <a:cubicBezTo>
                    <a:pt x="79" y="100"/>
                    <a:pt x="74" y="80"/>
                    <a:pt x="78" y="69"/>
                  </a:cubicBezTo>
                  <a:cubicBezTo>
                    <a:pt x="82" y="57"/>
                    <a:pt x="86" y="45"/>
                    <a:pt x="91" y="34"/>
                  </a:cubicBezTo>
                  <a:cubicBezTo>
                    <a:pt x="102" y="8"/>
                    <a:pt x="120" y="0"/>
                    <a:pt x="143" y="13"/>
                  </a:cubicBezTo>
                  <a:cubicBezTo>
                    <a:pt x="186" y="37"/>
                    <a:pt x="210" y="75"/>
                    <a:pt x="218" y="115"/>
                  </a:cubicBezTo>
                  <a:close/>
                </a:path>
              </a:pathLst>
            </a:custGeom>
            <a:solidFill>
              <a:srgbClr val="EC66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45" name="Freeform 53"/>
            <p:cNvSpPr>
              <a:spLocks/>
            </p:cNvSpPr>
            <p:nvPr/>
          </p:nvSpPr>
          <p:spPr bwMode="auto">
            <a:xfrm>
              <a:off x="6234113" y="-801688"/>
              <a:ext cx="36513" cy="19050"/>
            </a:xfrm>
            <a:custGeom>
              <a:avLst/>
              <a:gdLst>
                <a:gd name="T0" fmla="*/ 20 w 40"/>
                <a:gd name="T1" fmla="*/ 17 h 22"/>
                <a:gd name="T2" fmla="*/ 6 w 40"/>
                <a:gd name="T3" fmla="*/ 16 h 22"/>
                <a:gd name="T4" fmla="*/ 1 w 40"/>
                <a:gd name="T5" fmla="*/ 11 h 22"/>
                <a:gd name="T6" fmla="*/ 6 w 40"/>
                <a:gd name="T7" fmla="*/ 4 h 22"/>
                <a:gd name="T8" fmla="*/ 20 w 40"/>
                <a:gd name="T9" fmla="*/ 4 h 22"/>
                <a:gd name="T10" fmla="*/ 40 w 40"/>
                <a:gd name="T11" fmla="*/ 10 h 22"/>
                <a:gd name="T12" fmla="*/ 20 w 40"/>
                <a:gd name="T13" fmla="*/ 17 h 22"/>
              </a:gdLst>
              <a:ahLst/>
              <a:cxnLst>
                <a:cxn ang="0">
                  <a:pos x="T0" y="T1"/>
                </a:cxn>
                <a:cxn ang="0">
                  <a:pos x="T2" y="T3"/>
                </a:cxn>
                <a:cxn ang="0">
                  <a:pos x="T4" y="T5"/>
                </a:cxn>
                <a:cxn ang="0">
                  <a:pos x="T6" y="T7"/>
                </a:cxn>
                <a:cxn ang="0">
                  <a:pos x="T8" y="T9"/>
                </a:cxn>
                <a:cxn ang="0">
                  <a:pos x="T10" y="T11"/>
                </a:cxn>
                <a:cxn ang="0">
                  <a:pos x="T12" y="T13"/>
                </a:cxn>
              </a:cxnLst>
              <a:rect l="0" t="0" r="r" b="b"/>
              <a:pathLst>
                <a:path w="40" h="22">
                  <a:moveTo>
                    <a:pt x="20" y="17"/>
                  </a:moveTo>
                  <a:cubicBezTo>
                    <a:pt x="15" y="16"/>
                    <a:pt x="10" y="17"/>
                    <a:pt x="6" y="16"/>
                  </a:cubicBezTo>
                  <a:cubicBezTo>
                    <a:pt x="4" y="15"/>
                    <a:pt x="1" y="13"/>
                    <a:pt x="1" y="11"/>
                  </a:cubicBezTo>
                  <a:cubicBezTo>
                    <a:pt x="0" y="7"/>
                    <a:pt x="3" y="5"/>
                    <a:pt x="6" y="4"/>
                  </a:cubicBezTo>
                  <a:cubicBezTo>
                    <a:pt x="11" y="4"/>
                    <a:pt x="16" y="3"/>
                    <a:pt x="20" y="4"/>
                  </a:cubicBezTo>
                  <a:cubicBezTo>
                    <a:pt x="27" y="5"/>
                    <a:pt x="40" y="0"/>
                    <a:pt x="40" y="10"/>
                  </a:cubicBezTo>
                  <a:cubicBezTo>
                    <a:pt x="40" y="22"/>
                    <a:pt x="27" y="14"/>
                    <a:pt x="20" y="17"/>
                  </a:cubicBezTo>
                  <a:close/>
                </a:path>
              </a:pathLst>
            </a:custGeom>
            <a:solidFill>
              <a:srgbClr val="E049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46" name="Freeform 54"/>
            <p:cNvSpPr>
              <a:spLocks/>
            </p:cNvSpPr>
            <p:nvPr/>
          </p:nvSpPr>
          <p:spPr bwMode="auto">
            <a:xfrm>
              <a:off x="5788026" y="-1247775"/>
              <a:ext cx="347663" cy="280987"/>
            </a:xfrm>
            <a:custGeom>
              <a:avLst/>
              <a:gdLst>
                <a:gd name="T0" fmla="*/ 388 w 389"/>
                <a:gd name="T1" fmla="*/ 296 h 315"/>
                <a:gd name="T2" fmla="*/ 364 w 389"/>
                <a:gd name="T3" fmla="*/ 306 h 315"/>
                <a:gd name="T4" fmla="*/ 297 w 389"/>
                <a:gd name="T5" fmla="*/ 255 h 315"/>
                <a:gd name="T6" fmla="*/ 56 w 389"/>
                <a:gd name="T7" fmla="*/ 68 h 315"/>
                <a:gd name="T8" fmla="*/ 12 w 389"/>
                <a:gd name="T9" fmla="*/ 34 h 315"/>
                <a:gd name="T10" fmla="*/ 7 w 389"/>
                <a:gd name="T11" fmla="*/ 10 h 315"/>
                <a:gd name="T12" fmla="*/ 31 w 389"/>
                <a:gd name="T13" fmla="*/ 9 h 315"/>
                <a:gd name="T14" fmla="*/ 344 w 389"/>
                <a:gd name="T15" fmla="*/ 253 h 315"/>
                <a:gd name="T16" fmla="*/ 378 w 389"/>
                <a:gd name="T17" fmla="*/ 280 h 315"/>
                <a:gd name="T18" fmla="*/ 388 w 389"/>
                <a:gd name="T19" fmla="*/ 296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9" h="315">
                  <a:moveTo>
                    <a:pt x="388" y="296"/>
                  </a:moveTo>
                  <a:cubicBezTo>
                    <a:pt x="388" y="309"/>
                    <a:pt x="375" y="315"/>
                    <a:pt x="364" y="306"/>
                  </a:cubicBezTo>
                  <a:cubicBezTo>
                    <a:pt x="341" y="290"/>
                    <a:pt x="319" y="272"/>
                    <a:pt x="297" y="255"/>
                  </a:cubicBezTo>
                  <a:cubicBezTo>
                    <a:pt x="217" y="193"/>
                    <a:pt x="137" y="130"/>
                    <a:pt x="56" y="68"/>
                  </a:cubicBezTo>
                  <a:cubicBezTo>
                    <a:pt x="42" y="57"/>
                    <a:pt x="27" y="45"/>
                    <a:pt x="12" y="34"/>
                  </a:cubicBezTo>
                  <a:cubicBezTo>
                    <a:pt x="4" y="27"/>
                    <a:pt x="0" y="19"/>
                    <a:pt x="7" y="10"/>
                  </a:cubicBezTo>
                  <a:cubicBezTo>
                    <a:pt x="13" y="0"/>
                    <a:pt x="23" y="3"/>
                    <a:pt x="31" y="9"/>
                  </a:cubicBezTo>
                  <a:cubicBezTo>
                    <a:pt x="135" y="91"/>
                    <a:pt x="239" y="172"/>
                    <a:pt x="344" y="253"/>
                  </a:cubicBezTo>
                  <a:cubicBezTo>
                    <a:pt x="355" y="262"/>
                    <a:pt x="367" y="271"/>
                    <a:pt x="378" y="280"/>
                  </a:cubicBezTo>
                  <a:cubicBezTo>
                    <a:pt x="383" y="284"/>
                    <a:pt x="389" y="289"/>
                    <a:pt x="388" y="296"/>
                  </a:cubicBezTo>
                  <a:close/>
                </a:path>
              </a:pathLst>
            </a:custGeom>
            <a:solidFill>
              <a:srgbClr val="F4B5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47" name="Freeform 55"/>
            <p:cNvSpPr>
              <a:spLocks/>
            </p:cNvSpPr>
            <p:nvPr/>
          </p:nvSpPr>
          <p:spPr bwMode="auto">
            <a:xfrm>
              <a:off x="6680201" y="-1058863"/>
              <a:ext cx="79375" cy="58737"/>
            </a:xfrm>
            <a:custGeom>
              <a:avLst/>
              <a:gdLst>
                <a:gd name="T0" fmla="*/ 0 w 89"/>
                <a:gd name="T1" fmla="*/ 30 h 66"/>
                <a:gd name="T2" fmla="*/ 22 w 89"/>
                <a:gd name="T3" fmla="*/ 4 h 66"/>
                <a:gd name="T4" fmla="*/ 79 w 89"/>
                <a:gd name="T5" fmla="*/ 12 h 66"/>
                <a:gd name="T6" fmla="*/ 89 w 89"/>
                <a:gd name="T7" fmla="*/ 30 h 66"/>
                <a:gd name="T8" fmla="*/ 72 w 89"/>
                <a:gd name="T9" fmla="*/ 41 h 66"/>
                <a:gd name="T10" fmla="*/ 41 w 89"/>
                <a:gd name="T11" fmla="*/ 51 h 66"/>
                <a:gd name="T12" fmla="*/ 19 w 89"/>
                <a:gd name="T13" fmla="*/ 58 h 66"/>
                <a:gd name="T14" fmla="*/ 0 w 89"/>
                <a:gd name="T15" fmla="*/ 30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66">
                  <a:moveTo>
                    <a:pt x="0" y="30"/>
                  </a:moveTo>
                  <a:cubicBezTo>
                    <a:pt x="2" y="18"/>
                    <a:pt x="8" y="7"/>
                    <a:pt x="22" y="4"/>
                  </a:cubicBezTo>
                  <a:cubicBezTo>
                    <a:pt x="42" y="0"/>
                    <a:pt x="60" y="6"/>
                    <a:pt x="79" y="12"/>
                  </a:cubicBezTo>
                  <a:cubicBezTo>
                    <a:pt x="86" y="15"/>
                    <a:pt x="89" y="22"/>
                    <a:pt x="89" y="30"/>
                  </a:cubicBezTo>
                  <a:cubicBezTo>
                    <a:pt x="88" y="39"/>
                    <a:pt x="80" y="41"/>
                    <a:pt x="72" y="41"/>
                  </a:cubicBezTo>
                  <a:cubicBezTo>
                    <a:pt x="61" y="42"/>
                    <a:pt x="50" y="45"/>
                    <a:pt x="41" y="51"/>
                  </a:cubicBezTo>
                  <a:cubicBezTo>
                    <a:pt x="34" y="56"/>
                    <a:pt x="29" y="66"/>
                    <a:pt x="19" y="58"/>
                  </a:cubicBezTo>
                  <a:cubicBezTo>
                    <a:pt x="9" y="51"/>
                    <a:pt x="1" y="44"/>
                    <a:pt x="0" y="30"/>
                  </a:cubicBezTo>
                  <a:close/>
                </a:path>
              </a:pathLst>
            </a:custGeom>
            <a:solidFill>
              <a:srgbClr val="EC69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48" name="Freeform 56"/>
            <p:cNvSpPr>
              <a:spLocks/>
            </p:cNvSpPr>
            <p:nvPr/>
          </p:nvSpPr>
          <p:spPr bwMode="auto">
            <a:xfrm>
              <a:off x="6877051" y="-1057275"/>
              <a:ext cx="84138" cy="50800"/>
            </a:xfrm>
            <a:custGeom>
              <a:avLst/>
              <a:gdLst>
                <a:gd name="T0" fmla="*/ 57 w 94"/>
                <a:gd name="T1" fmla="*/ 1 h 58"/>
                <a:gd name="T2" fmla="*/ 91 w 94"/>
                <a:gd name="T3" fmla="*/ 24 h 58"/>
                <a:gd name="T4" fmla="*/ 67 w 94"/>
                <a:gd name="T5" fmla="*/ 56 h 58"/>
                <a:gd name="T6" fmla="*/ 58 w 94"/>
                <a:gd name="T7" fmla="*/ 55 h 58"/>
                <a:gd name="T8" fmla="*/ 14 w 94"/>
                <a:gd name="T9" fmla="*/ 39 h 58"/>
                <a:gd name="T10" fmla="*/ 7 w 94"/>
                <a:gd name="T11" fmla="*/ 19 h 58"/>
                <a:gd name="T12" fmla="*/ 57 w 94"/>
                <a:gd name="T13" fmla="*/ 1 h 58"/>
              </a:gdLst>
              <a:ahLst/>
              <a:cxnLst>
                <a:cxn ang="0">
                  <a:pos x="T0" y="T1"/>
                </a:cxn>
                <a:cxn ang="0">
                  <a:pos x="T2" y="T3"/>
                </a:cxn>
                <a:cxn ang="0">
                  <a:pos x="T4" y="T5"/>
                </a:cxn>
                <a:cxn ang="0">
                  <a:pos x="T6" y="T7"/>
                </a:cxn>
                <a:cxn ang="0">
                  <a:pos x="T8" y="T9"/>
                </a:cxn>
                <a:cxn ang="0">
                  <a:pos x="T10" y="T11"/>
                </a:cxn>
                <a:cxn ang="0">
                  <a:pos x="T12" y="T13"/>
                </a:cxn>
              </a:cxnLst>
              <a:rect l="0" t="0" r="r" b="b"/>
              <a:pathLst>
                <a:path w="94" h="58">
                  <a:moveTo>
                    <a:pt x="57" y="1"/>
                  </a:moveTo>
                  <a:cubicBezTo>
                    <a:pt x="74" y="2"/>
                    <a:pt x="88" y="6"/>
                    <a:pt x="91" y="24"/>
                  </a:cubicBezTo>
                  <a:cubicBezTo>
                    <a:pt x="94" y="43"/>
                    <a:pt x="78" y="48"/>
                    <a:pt x="67" y="56"/>
                  </a:cubicBezTo>
                  <a:cubicBezTo>
                    <a:pt x="64" y="58"/>
                    <a:pt x="60" y="57"/>
                    <a:pt x="58" y="55"/>
                  </a:cubicBezTo>
                  <a:cubicBezTo>
                    <a:pt x="45" y="44"/>
                    <a:pt x="31" y="40"/>
                    <a:pt x="14" y="39"/>
                  </a:cubicBezTo>
                  <a:cubicBezTo>
                    <a:pt x="1" y="37"/>
                    <a:pt x="0" y="29"/>
                    <a:pt x="7" y="19"/>
                  </a:cubicBezTo>
                  <a:cubicBezTo>
                    <a:pt x="20" y="0"/>
                    <a:pt x="41" y="5"/>
                    <a:pt x="57" y="1"/>
                  </a:cubicBezTo>
                  <a:close/>
                </a:path>
              </a:pathLst>
            </a:custGeom>
            <a:solidFill>
              <a:srgbClr val="EC69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49" name="Freeform 57"/>
            <p:cNvSpPr>
              <a:spLocks/>
            </p:cNvSpPr>
            <p:nvPr/>
          </p:nvSpPr>
          <p:spPr bwMode="auto">
            <a:xfrm>
              <a:off x="6804026" y="-1035050"/>
              <a:ext cx="41275" cy="66675"/>
            </a:xfrm>
            <a:custGeom>
              <a:avLst/>
              <a:gdLst>
                <a:gd name="T0" fmla="*/ 46 w 46"/>
                <a:gd name="T1" fmla="*/ 0 h 75"/>
                <a:gd name="T2" fmla="*/ 24 w 46"/>
                <a:gd name="T3" fmla="*/ 65 h 75"/>
                <a:gd name="T4" fmla="*/ 9 w 46"/>
                <a:gd name="T5" fmla="*/ 65 h 75"/>
                <a:gd name="T6" fmla="*/ 1 w 46"/>
                <a:gd name="T7" fmla="*/ 8 h 75"/>
                <a:gd name="T8" fmla="*/ 12 w 46"/>
                <a:gd name="T9" fmla="*/ 2 h 75"/>
                <a:gd name="T10" fmla="*/ 46 w 46"/>
                <a:gd name="T11" fmla="*/ 0 h 75"/>
              </a:gdLst>
              <a:ahLst/>
              <a:cxnLst>
                <a:cxn ang="0">
                  <a:pos x="T0" y="T1"/>
                </a:cxn>
                <a:cxn ang="0">
                  <a:pos x="T2" y="T3"/>
                </a:cxn>
                <a:cxn ang="0">
                  <a:pos x="T4" y="T5"/>
                </a:cxn>
                <a:cxn ang="0">
                  <a:pos x="T6" y="T7"/>
                </a:cxn>
                <a:cxn ang="0">
                  <a:pos x="T8" y="T9"/>
                </a:cxn>
                <a:cxn ang="0">
                  <a:pos x="T10" y="T11"/>
                </a:cxn>
              </a:cxnLst>
              <a:rect l="0" t="0" r="r" b="b"/>
              <a:pathLst>
                <a:path w="46" h="75">
                  <a:moveTo>
                    <a:pt x="46" y="0"/>
                  </a:moveTo>
                  <a:cubicBezTo>
                    <a:pt x="35" y="22"/>
                    <a:pt x="35" y="45"/>
                    <a:pt x="24" y="65"/>
                  </a:cubicBezTo>
                  <a:cubicBezTo>
                    <a:pt x="18" y="74"/>
                    <a:pt x="14" y="75"/>
                    <a:pt x="9" y="65"/>
                  </a:cubicBezTo>
                  <a:cubicBezTo>
                    <a:pt x="1" y="47"/>
                    <a:pt x="2" y="27"/>
                    <a:pt x="1" y="8"/>
                  </a:cubicBezTo>
                  <a:cubicBezTo>
                    <a:pt x="0" y="1"/>
                    <a:pt x="7" y="2"/>
                    <a:pt x="12" y="2"/>
                  </a:cubicBezTo>
                  <a:cubicBezTo>
                    <a:pt x="22" y="1"/>
                    <a:pt x="32" y="1"/>
                    <a:pt x="46" y="0"/>
                  </a:cubicBezTo>
                  <a:close/>
                </a:path>
              </a:pathLst>
            </a:custGeom>
            <a:solidFill>
              <a:srgbClr val="ED6A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50" name="Freeform 58"/>
            <p:cNvSpPr>
              <a:spLocks/>
            </p:cNvSpPr>
            <p:nvPr/>
          </p:nvSpPr>
          <p:spPr bwMode="auto">
            <a:xfrm>
              <a:off x="6786563" y="-1062038"/>
              <a:ext cx="66675" cy="19050"/>
            </a:xfrm>
            <a:custGeom>
              <a:avLst/>
              <a:gdLst>
                <a:gd name="T0" fmla="*/ 39 w 76"/>
                <a:gd name="T1" fmla="*/ 20 h 22"/>
                <a:gd name="T2" fmla="*/ 7 w 76"/>
                <a:gd name="T3" fmla="*/ 17 h 22"/>
                <a:gd name="T4" fmla="*/ 0 w 76"/>
                <a:gd name="T5" fmla="*/ 11 h 22"/>
                <a:gd name="T6" fmla="*/ 7 w 76"/>
                <a:gd name="T7" fmla="*/ 5 h 22"/>
                <a:gd name="T8" fmla="*/ 69 w 76"/>
                <a:gd name="T9" fmla="*/ 6 h 22"/>
                <a:gd name="T10" fmla="*/ 75 w 76"/>
                <a:gd name="T11" fmla="*/ 10 h 22"/>
                <a:gd name="T12" fmla="*/ 69 w 76"/>
                <a:gd name="T13" fmla="*/ 17 h 22"/>
                <a:gd name="T14" fmla="*/ 39 w 76"/>
                <a:gd name="T15" fmla="*/ 20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22">
                  <a:moveTo>
                    <a:pt x="39" y="20"/>
                  </a:moveTo>
                  <a:cubicBezTo>
                    <a:pt x="27" y="22"/>
                    <a:pt x="17" y="19"/>
                    <a:pt x="7" y="17"/>
                  </a:cubicBezTo>
                  <a:cubicBezTo>
                    <a:pt x="3" y="16"/>
                    <a:pt x="0" y="15"/>
                    <a:pt x="0" y="11"/>
                  </a:cubicBezTo>
                  <a:cubicBezTo>
                    <a:pt x="0" y="8"/>
                    <a:pt x="3" y="6"/>
                    <a:pt x="7" y="5"/>
                  </a:cubicBezTo>
                  <a:cubicBezTo>
                    <a:pt x="28" y="0"/>
                    <a:pt x="48" y="0"/>
                    <a:pt x="69" y="6"/>
                  </a:cubicBezTo>
                  <a:cubicBezTo>
                    <a:pt x="71" y="6"/>
                    <a:pt x="74" y="8"/>
                    <a:pt x="75" y="10"/>
                  </a:cubicBezTo>
                  <a:cubicBezTo>
                    <a:pt x="76" y="14"/>
                    <a:pt x="72" y="16"/>
                    <a:pt x="69" y="17"/>
                  </a:cubicBezTo>
                  <a:cubicBezTo>
                    <a:pt x="59" y="18"/>
                    <a:pt x="49" y="22"/>
                    <a:pt x="39" y="20"/>
                  </a:cubicBezTo>
                  <a:close/>
                </a:path>
              </a:pathLst>
            </a:custGeom>
            <a:solidFill>
              <a:srgbClr val="EE7C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51" name="Freeform 59"/>
            <p:cNvSpPr>
              <a:spLocks/>
            </p:cNvSpPr>
            <p:nvPr/>
          </p:nvSpPr>
          <p:spPr bwMode="auto">
            <a:xfrm>
              <a:off x="6711951" y="-1012825"/>
              <a:ext cx="41275" cy="31750"/>
            </a:xfrm>
            <a:custGeom>
              <a:avLst/>
              <a:gdLst>
                <a:gd name="T0" fmla="*/ 18 w 45"/>
                <a:gd name="T1" fmla="*/ 36 h 36"/>
                <a:gd name="T2" fmla="*/ 2 w 45"/>
                <a:gd name="T3" fmla="*/ 22 h 36"/>
                <a:gd name="T4" fmla="*/ 33 w 45"/>
                <a:gd name="T5" fmla="*/ 2 h 36"/>
                <a:gd name="T6" fmla="*/ 43 w 45"/>
                <a:gd name="T7" fmla="*/ 12 h 36"/>
                <a:gd name="T8" fmla="*/ 18 w 45"/>
                <a:gd name="T9" fmla="*/ 36 h 36"/>
              </a:gdLst>
              <a:ahLst/>
              <a:cxnLst>
                <a:cxn ang="0">
                  <a:pos x="T0" y="T1"/>
                </a:cxn>
                <a:cxn ang="0">
                  <a:pos x="T2" y="T3"/>
                </a:cxn>
                <a:cxn ang="0">
                  <a:pos x="T4" y="T5"/>
                </a:cxn>
                <a:cxn ang="0">
                  <a:pos x="T6" y="T7"/>
                </a:cxn>
                <a:cxn ang="0">
                  <a:pos x="T8" y="T9"/>
                </a:cxn>
              </a:cxnLst>
              <a:rect l="0" t="0" r="r" b="b"/>
              <a:pathLst>
                <a:path w="45" h="36">
                  <a:moveTo>
                    <a:pt x="18" y="36"/>
                  </a:moveTo>
                  <a:cubicBezTo>
                    <a:pt x="9" y="35"/>
                    <a:pt x="0" y="29"/>
                    <a:pt x="2" y="22"/>
                  </a:cubicBezTo>
                  <a:cubicBezTo>
                    <a:pt x="5" y="6"/>
                    <a:pt x="20" y="4"/>
                    <a:pt x="33" y="2"/>
                  </a:cubicBezTo>
                  <a:cubicBezTo>
                    <a:pt x="40" y="0"/>
                    <a:pt x="45" y="4"/>
                    <a:pt x="43" y="12"/>
                  </a:cubicBezTo>
                  <a:cubicBezTo>
                    <a:pt x="41" y="26"/>
                    <a:pt x="32" y="34"/>
                    <a:pt x="18" y="36"/>
                  </a:cubicBezTo>
                  <a:close/>
                </a:path>
              </a:pathLst>
            </a:custGeom>
            <a:solidFill>
              <a:srgbClr val="ED6F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52" name="Freeform 60"/>
            <p:cNvSpPr>
              <a:spLocks/>
            </p:cNvSpPr>
            <p:nvPr/>
          </p:nvSpPr>
          <p:spPr bwMode="auto">
            <a:xfrm>
              <a:off x="6884988" y="-1011238"/>
              <a:ext cx="38100" cy="30162"/>
            </a:xfrm>
            <a:custGeom>
              <a:avLst/>
              <a:gdLst>
                <a:gd name="T0" fmla="*/ 42 w 42"/>
                <a:gd name="T1" fmla="*/ 21 h 35"/>
                <a:gd name="T2" fmla="*/ 26 w 42"/>
                <a:gd name="T3" fmla="*/ 35 h 35"/>
                <a:gd name="T4" fmla="*/ 2 w 42"/>
                <a:gd name="T5" fmla="*/ 11 h 35"/>
                <a:gd name="T6" fmla="*/ 12 w 42"/>
                <a:gd name="T7" fmla="*/ 0 h 35"/>
                <a:gd name="T8" fmla="*/ 42 w 42"/>
                <a:gd name="T9" fmla="*/ 21 h 35"/>
              </a:gdLst>
              <a:ahLst/>
              <a:cxnLst>
                <a:cxn ang="0">
                  <a:pos x="T0" y="T1"/>
                </a:cxn>
                <a:cxn ang="0">
                  <a:pos x="T2" y="T3"/>
                </a:cxn>
                <a:cxn ang="0">
                  <a:pos x="T4" y="T5"/>
                </a:cxn>
                <a:cxn ang="0">
                  <a:pos x="T6" y="T7"/>
                </a:cxn>
                <a:cxn ang="0">
                  <a:pos x="T8" y="T9"/>
                </a:cxn>
              </a:cxnLst>
              <a:rect l="0" t="0" r="r" b="b"/>
              <a:pathLst>
                <a:path w="42" h="35">
                  <a:moveTo>
                    <a:pt x="42" y="21"/>
                  </a:moveTo>
                  <a:cubicBezTo>
                    <a:pt x="41" y="30"/>
                    <a:pt x="36" y="35"/>
                    <a:pt x="26" y="35"/>
                  </a:cubicBezTo>
                  <a:cubicBezTo>
                    <a:pt x="12" y="34"/>
                    <a:pt x="4" y="24"/>
                    <a:pt x="2" y="11"/>
                  </a:cubicBezTo>
                  <a:cubicBezTo>
                    <a:pt x="0" y="4"/>
                    <a:pt x="4" y="0"/>
                    <a:pt x="12" y="0"/>
                  </a:cubicBezTo>
                  <a:cubicBezTo>
                    <a:pt x="24" y="0"/>
                    <a:pt x="42" y="12"/>
                    <a:pt x="42" y="21"/>
                  </a:cubicBezTo>
                  <a:close/>
                </a:path>
              </a:pathLst>
            </a:custGeom>
            <a:solidFill>
              <a:srgbClr val="ED6F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53" name="Freeform 61"/>
            <p:cNvSpPr>
              <a:spLocks/>
            </p:cNvSpPr>
            <p:nvPr/>
          </p:nvSpPr>
          <p:spPr bwMode="auto">
            <a:xfrm>
              <a:off x="5262563" y="-2281238"/>
              <a:ext cx="1227138" cy="588962"/>
            </a:xfrm>
            <a:custGeom>
              <a:avLst/>
              <a:gdLst>
                <a:gd name="T0" fmla="*/ 684 w 1376"/>
                <a:gd name="T1" fmla="*/ 660 h 660"/>
                <a:gd name="T2" fmla="*/ 675 w 1376"/>
                <a:gd name="T3" fmla="*/ 568 h 660"/>
                <a:gd name="T4" fmla="*/ 655 w 1376"/>
                <a:gd name="T5" fmla="*/ 433 h 660"/>
                <a:gd name="T6" fmla="*/ 609 w 1376"/>
                <a:gd name="T7" fmla="*/ 261 h 660"/>
                <a:gd name="T8" fmla="*/ 600 w 1376"/>
                <a:gd name="T9" fmla="*/ 178 h 660"/>
                <a:gd name="T10" fmla="*/ 496 w 1376"/>
                <a:gd name="T11" fmla="*/ 90 h 660"/>
                <a:gd name="T12" fmla="*/ 296 w 1376"/>
                <a:gd name="T13" fmla="*/ 41 h 660"/>
                <a:gd name="T14" fmla="*/ 202 w 1376"/>
                <a:gd name="T15" fmla="*/ 25 h 660"/>
                <a:gd name="T16" fmla="*/ 48 w 1376"/>
                <a:gd name="T17" fmla="*/ 131 h 660"/>
                <a:gd name="T18" fmla="*/ 98 w 1376"/>
                <a:gd name="T19" fmla="*/ 257 h 660"/>
                <a:gd name="T20" fmla="*/ 161 w 1376"/>
                <a:gd name="T21" fmla="*/ 272 h 660"/>
                <a:gd name="T22" fmla="*/ 170 w 1376"/>
                <a:gd name="T23" fmla="*/ 285 h 660"/>
                <a:gd name="T24" fmla="*/ 124 w 1376"/>
                <a:gd name="T25" fmla="*/ 382 h 660"/>
                <a:gd name="T26" fmla="*/ 110 w 1376"/>
                <a:gd name="T27" fmla="*/ 385 h 660"/>
                <a:gd name="T28" fmla="*/ 18 w 1376"/>
                <a:gd name="T29" fmla="*/ 230 h 660"/>
                <a:gd name="T30" fmla="*/ 38 w 1376"/>
                <a:gd name="T31" fmla="*/ 66 h 660"/>
                <a:gd name="T32" fmla="*/ 149 w 1376"/>
                <a:gd name="T33" fmla="*/ 5 h 660"/>
                <a:gd name="T34" fmla="*/ 303 w 1376"/>
                <a:gd name="T35" fmla="*/ 24 h 660"/>
                <a:gd name="T36" fmla="*/ 615 w 1376"/>
                <a:gd name="T37" fmla="*/ 106 h 660"/>
                <a:gd name="T38" fmla="*/ 832 w 1376"/>
                <a:gd name="T39" fmla="*/ 87 h 660"/>
                <a:gd name="T40" fmla="*/ 1097 w 1376"/>
                <a:gd name="T41" fmla="*/ 15 h 660"/>
                <a:gd name="T42" fmla="*/ 1238 w 1376"/>
                <a:gd name="T43" fmla="*/ 8 h 660"/>
                <a:gd name="T44" fmla="*/ 1349 w 1376"/>
                <a:gd name="T45" fmla="*/ 109 h 660"/>
                <a:gd name="T46" fmla="*/ 1306 w 1376"/>
                <a:gd name="T47" fmla="*/ 318 h 660"/>
                <a:gd name="T48" fmla="*/ 1258 w 1376"/>
                <a:gd name="T49" fmla="*/ 384 h 660"/>
                <a:gd name="T50" fmla="*/ 1244 w 1376"/>
                <a:gd name="T51" fmla="*/ 384 h 660"/>
                <a:gd name="T52" fmla="*/ 1198 w 1376"/>
                <a:gd name="T53" fmla="*/ 287 h 660"/>
                <a:gd name="T54" fmla="*/ 1208 w 1376"/>
                <a:gd name="T55" fmla="*/ 272 h 660"/>
                <a:gd name="T56" fmla="*/ 1275 w 1376"/>
                <a:gd name="T57" fmla="*/ 253 h 660"/>
                <a:gd name="T58" fmla="*/ 1312 w 1376"/>
                <a:gd name="T59" fmla="*/ 109 h 660"/>
                <a:gd name="T60" fmla="*/ 1163 w 1376"/>
                <a:gd name="T61" fmla="*/ 26 h 660"/>
                <a:gd name="T62" fmla="*/ 930 w 1376"/>
                <a:gd name="T63" fmla="*/ 78 h 660"/>
                <a:gd name="T64" fmla="*/ 852 w 1376"/>
                <a:gd name="T65" fmla="*/ 96 h 660"/>
                <a:gd name="T66" fmla="*/ 761 w 1376"/>
                <a:gd name="T67" fmla="*/ 203 h 660"/>
                <a:gd name="T68" fmla="*/ 755 w 1376"/>
                <a:gd name="T69" fmla="*/ 328 h 660"/>
                <a:gd name="T70" fmla="*/ 719 w 1376"/>
                <a:gd name="T71" fmla="*/ 422 h 660"/>
                <a:gd name="T72" fmla="*/ 692 w 1376"/>
                <a:gd name="T73" fmla="*/ 567 h 660"/>
                <a:gd name="T74" fmla="*/ 684 w 1376"/>
                <a:gd name="T75" fmla="*/ 660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660">
                  <a:moveTo>
                    <a:pt x="684" y="660"/>
                  </a:moveTo>
                  <a:cubicBezTo>
                    <a:pt x="675" y="630"/>
                    <a:pt x="671" y="600"/>
                    <a:pt x="675" y="568"/>
                  </a:cubicBezTo>
                  <a:cubicBezTo>
                    <a:pt x="682" y="521"/>
                    <a:pt x="684" y="472"/>
                    <a:pt x="655" y="433"/>
                  </a:cubicBezTo>
                  <a:cubicBezTo>
                    <a:pt x="616" y="381"/>
                    <a:pt x="609" y="323"/>
                    <a:pt x="609" y="261"/>
                  </a:cubicBezTo>
                  <a:cubicBezTo>
                    <a:pt x="610" y="233"/>
                    <a:pt x="608" y="205"/>
                    <a:pt x="600" y="178"/>
                  </a:cubicBezTo>
                  <a:cubicBezTo>
                    <a:pt x="585" y="126"/>
                    <a:pt x="546" y="100"/>
                    <a:pt x="496" y="90"/>
                  </a:cubicBezTo>
                  <a:cubicBezTo>
                    <a:pt x="428" y="78"/>
                    <a:pt x="363" y="57"/>
                    <a:pt x="296" y="41"/>
                  </a:cubicBezTo>
                  <a:cubicBezTo>
                    <a:pt x="265" y="34"/>
                    <a:pt x="234" y="27"/>
                    <a:pt x="202" y="25"/>
                  </a:cubicBezTo>
                  <a:cubicBezTo>
                    <a:pt x="116" y="21"/>
                    <a:pt x="73" y="47"/>
                    <a:pt x="48" y="131"/>
                  </a:cubicBezTo>
                  <a:cubicBezTo>
                    <a:pt x="32" y="185"/>
                    <a:pt x="50" y="232"/>
                    <a:pt x="98" y="257"/>
                  </a:cubicBezTo>
                  <a:cubicBezTo>
                    <a:pt x="117" y="267"/>
                    <a:pt x="139" y="270"/>
                    <a:pt x="161" y="272"/>
                  </a:cubicBezTo>
                  <a:cubicBezTo>
                    <a:pt x="171" y="272"/>
                    <a:pt x="174" y="274"/>
                    <a:pt x="170" y="285"/>
                  </a:cubicBezTo>
                  <a:cubicBezTo>
                    <a:pt x="158" y="318"/>
                    <a:pt x="140" y="350"/>
                    <a:pt x="124" y="382"/>
                  </a:cubicBezTo>
                  <a:cubicBezTo>
                    <a:pt x="121" y="388"/>
                    <a:pt x="117" y="395"/>
                    <a:pt x="110" y="385"/>
                  </a:cubicBezTo>
                  <a:cubicBezTo>
                    <a:pt x="75" y="336"/>
                    <a:pt x="36" y="290"/>
                    <a:pt x="18" y="230"/>
                  </a:cubicBezTo>
                  <a:cubicBezTo>
                    <a:pt x="0" y="172"/>
                    <a:pt x="6" y="117"/>
                    <a:pt x="38" y="66"/>
                  </a:cubicBezTo>
                  <a:cubicBezTo>
                    <a:pt x="64" y="25"/>
                    <a:pt x="103" y="8"/>
                    <a:pt x="149" y="5"/>
                  </a:cubicBezTo>
                  <a:cubicBezTo>
                    <a:pt x="202" y="2"/>
                    <a:pt x="252" y="12"/>
                    <a:pt x="303" y="24"/>
                  </a:cubicBezTo>
                  <a:cubicBezTo>
                    <a:pt x="408" y="48"/>
                    <a:pt x="509" y="87"/>
                    <a:pt x="615" y="106"/>
                  </a:cubicBezTo>
                  <a:cubicBezTo>
                    <a:pt x="689" y="118"/>
                    <a:pt x="761" y="108"/>
                    <a:pt x="832" y="87"/>
                  </a:cubicBezTo>
                  <a:cubicBezTo>
                    <a:pt x="920" y="61"/>
                    <a:pt x="1008" y="34"/>
                    <a:pt x="1097" y="15"/>
                  </a:cubicBezTo>
                  <a:cubicBezTo>
                    <a:pt x="1144" y="5"/>
                    <a:pt x="1191" y="0"/>
                    <a:pt x="1238" y="8"/>
                  </a:cubicBezTo>
                  <a:cubicBezTo>
                    <a:pt x="1298" y="17"/>
                    <a:pt x="1331" y="54"/>
                    <a:pt x="1349" y="109"/>
                  </a:cubicBezTo>
                  <a:cubicBezTo>
                    <a:pt x="1376" y="187"/>
                    <a:pt x="1347" y="254"/>
                    <a:pt x="1306" y="318"/>
                  </a:cubicBezTo>
                  <a:cubicBezTo>
                    <a:pt x="1291" y="340"/>
                    <a:pt x="1273" y="362"/>
                    <a:pt x="1258" y="384"/>
                  </a:cubicBezTo>
                  <a:cubicBezTo>
                    <a:pt x="1253" y="391"/>
                    <a:pt x="1249" y="394"/>
                    <a:pt x="1244" y="384"/>
                  </a:cubicBezTo>
                  <a:cubicBezTo>
                    <a:pt x="1228" y="352"/>
                    <a:pt x="1210" y="320"/>
                    <a:pt x="1198" y="287"/>
                  </a:cubicBezTo>
                  <a:cubicBezTo>
                    <a:pt x="1193" y="275"/>
                    <a:pt x="1196" y="272"/>
                    <a:pt x="1208" y="272"/>
                  </a:cubicBezTo>
                  <a:cubicBezTo>
                    <a:pt x="1232" y="272"/>
                    <a:pt x="1254" y="265"/>
                    <a:pt x="1275" y="253"/>
                  </a:cubicBezTo>
                  <a:cubicBezTo>
                    <a:pt x="1326" y="223"/>
                    <a:pt x="1339" y="173"/>
                    <a:pt x="1312" y="109"/>
                  </a:cubicBezTo>
                  <a:cubicBezTo>
                    <a:pt x="1283" y="40"/>
                    <a:pt x="1243" y="20"/>
                    <a:pt x="1163" y="26"/>
                  </a:cubicBezTo>
                  <a:cubicBezTo>
                    <a:pt x="1083" y="32"/>
                    <a:pt x="1008" y="59"/>
                    <a:pt x="930" y="78"/>
                  </a:cubicBezTo>
                  <a:cubicBezTo>
                    <a:pt x="904" y="84"/>
                    <a:pt x="878" y="89"/>
                    <a:pt x="852" y="96"/>
                  </a:cubicBezTo>
                  <a:cubicBezTo>
                    <a:pt x="801" y="110"/>
                    <a:pt x="769" y="150"/>
                    <a:pt x="761" y="203"/>
                  </a:cubicBezTo>
                  <a:cubicBezTo>
                    <a:pt x="756" y="245"/>
                    <a:pt x="760" y="287"/>
                    <a:pt x="755" y="328"/>
                  </a:cubicBezTo>
                  <a:cubicBezTo>
                    <a:pt x="750" y="363"/>
                    <a:pt x="740" y="394"/>
                    <a:pt x="719" y="422"/>
                  </a:cubicBezTo>
                  <a:cubicBezTo>
                    <a:pt x="686" y="466"/>
                    <a:pt x="684" y="516"/>
                    <a:pt x="692" y="567"/>
                  </a:cubicBezTo>
                  <a:cubicBezTo>
                    <a:pt x="697" y="599"/>
                    <a:pt x="692" y="629"/>
                    <a:pt x="684" y="660"/>
                  </a:cubicBezTo>
                  <a:close/>
                </a:path>
              </a:pathLst>
            </a:custGeom>
            <a:solidFill>
              <a:srgbClr val="EC66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54" name="Freeform 62"/>
            <p:cNvSpPr>
              <a:spLocks/>
            </p:cNvSpPr>
            <p:nvPr/>
          </p:nvSpPr>
          <p:spPr bwMode="auto">
            <a:xfrm>
              <a:off x="5310188" y="-2254250"/>
              <a:ext cx="336550" cy="211137"/>
            </a:xfrm>
            <a:custGeom>
              <a:avLst/>
              <a:gdLst>
                <a:gd name="T0" fmla="*/ 0 w 377"/>
                <a:gd name="T1" fmla="*/ 135 h 238"/>
                <a:gd name="T2" fmla="*/ 149 w 377"/>
                <a:gd name="T3" fmla="*/ 8 h 238"/>
                <a:gd name="T4" fmla="*/ 326 w 377"/>
                <a:gd name="T5" fmla="*/ 45 h 238"/>
                <a:gd name="T6" fmla="*/ 374 w 377"/>
                <a:gd name="T7" fmla="*/ 100 h 238"/>
                <a:gd name="T8" fmla="*/ 371 w 377"/>
                <a:gd name="T9" fmla="*/ 115 h 238"/>
                <a:gd name="T10" fmla="*/ 338 w 377"/>
                <a:gd name="T11" fmla="*/ 168 h 238"/>
                <a:gd name="T12" fmla="*/ 323 w 377"/>
                <a:gd name="T13" fmla="*/ 177 h 238"/>
                <a:gd name="T14" fmla="*/ 209 w 377"/>
                <a:gd name="T15" fmla="*/ 187 h 238"/>
                <a:gd name="T16" fmla="*/ 139 w 377"/>
                <a:gd name="T17" fmla="*/ 225 h 238"/>
                <a:gd name="T18" fmla="*/ 130 w 377"/>
                <a:gd name="T19" fmla="*/ 230 h 238"/>
                <a:gd name="T20" fmla="*/ 15 w 377"/>
                <a:gd name="T21" fmla="*/ 188 h 238"/>
                <a:gd name="T22" fmla="*/ 0 w 377"/>
                <a:gd name="T23" fmla="*/ 135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7" h="238">
                  <a:moveTo>
                    <a:pt x="0" y="135"/>
                  </a:moveTo>
                  <a:cubicBezTo>
                    <a:pt x="13" y="38"/>
                    <a:pt x="59" y="0"/>
                    <a:pt x="149" y="8"/>
                  </a:cubicBezTo>
                  <a:cubicBezTo>
                    <a:pt x="209" y="12"/>
                    <a:pt x="267" y="29"/>
                    <a:pt x="326" y="45"/>
                  </a:cubicBezTo>
                  <a:cubicBezTo>
                    <a:pt x="352" y="53"/>
                    <a:pt x="362" y="78"/>
                    <a:pt x="374" y="100"/>
                  </a:cubicBezTo>
                  <a:cubicBezTo>
                    <a:pt x="377" y="106"/>
                    <a:pt x="374" y="111"/>
                    <a:pt x="371" y="115"/>
                  </a:cubicBezTo>
                  <a:cubicBezTo>
                    <a:pt x="360" y="133"/>
                    <a:pt x="350" y="151"/>
                    <a:pt x="338" y="168"/>
                  </a:cubicBezTo>
                  <a:cubicBezTo>
                    <a:pt x="335" y="173"/>
                    <a:pt x="331" y="181"/>
                    <a:pt x="323" y="177"/>
                  </a:cubicBezTo>
                  <a:cubicBezTo>
                    <a:pt x="283" y="160"/>
                    <a:pt x="245" y="173"/>
                    <a:pt x="209" y="187"/>
                  </a:cubicBezTo>
                  <a:cubicBezTo>
                    <a:pt x="184" y="196"/>
                    <a:pt x="158" y="204"/>
                    <a:pt x="139" y="225"/>
                  </a:cubicBezTo>
                  <a:cubicBezTo>
                    <a:pt x="137" y="227"/>
                    <a:pt x="133" y="229"/>
                    <a:pt x="130" y="230"/>
                  </a:cubicBezTo>
                  <a:cubicBezTo>
                    <a:pt x="96" y="238"/>
                    <a:pt x="36" y="217"/>
                    <a:pt x="15" y="188"/>
                  </a:cubicBezTo>
                  <a:cubicBezTo>
                    <a:pt x="4" y="172"/>
                    <a:pt x="0" y="154"/>
                    <a:pt x="0" y="135"/>
                  </a:cubicBezTo>
                  <a:close/>
                </a:path>
              </a:pathLst>
            </a:custGeom>
            <a:solidFill>
              <a:srgbClr val="EC67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55" name="Freeform 63"/>
            <p:cNvSpPr>
              <a:spLocks/>
            </p:cNvSpPr>
            <p:nvPr/>
          </p:nvSpPr>
          <p:spPr bwMode="auto">
            <a:xfrm>
              <a:off x="6091238" y="-2249488"/>
              <a:ext cx="357188" cy="201612"/>
            </a:xfrm>
            <a:custGeom>
              <a:avLst/>
              <a:gdLst>
                <a:gd name="T0" fmla="*/ 271 w 400"/>
                <a:gd name="T1" fmla="*/ 224 h 226"/>
                <a:gd name="T2" fmla="*/ 237 w 400"/>
                <a:gd name="T3" fmla="*/ 212 h 226"/>
                <a:gd name="T4" fmla="*/ 96 w 400"/>
                <a:gd name="T5" fmla="*/ 164 h 226"/>
                <a:gd name="T6" fmla="*/ 82 w 400"/>
                <a:gd name="T7" fmla="*/ 165 h 226"/>
                <a:gd name="T8" fmla="*/ 32 w 400"/>
                <a:gd name="T9" fmla="*/ 141 h 226"/>
                <a:gd name="T10" fmla="*/ 31 w 400"/>
                <a:gd name="T11" fmla="*/ 140 h 226"/>
                <a:gd name="T12" fmla="*/ 67 w 400"/>
                <a:gd name="T13" fmla="*/ 38 h 226"/>
                <a:gd name="T14" fmla="*/ 264 w 400"/>
                <a:gd name="T15" fmla="*/ 1 h 226"/>
                <a:gd name="T16" fmla="*/ 381 w 400"/>
                <a:gd name="T17" fmla="*/ 155 h 226"/>
                <a:gd name="T18" fmla="*/ 283 w 400"/>
                <a:gd name="T19" fmla="*/ 224 h 226"/>
                <a:gd name="T20" fmla="*/ 271 w 400"/>
                <a:gd name="T21" fmla="*/ 22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0" h="226">
                  <a:moveTo>
                    <a:pt x="271" y="224"/>
                  </a:moveTo>
                  <a:cubicBezTo>
                    <a:pt x="258" y="226"/>
                    <a:pt x="248" y="220"/>
                    <a:pt x="237" y="212"/>
                  </a:cubicBezTo>
                  <a:cubicBezTo>
                    <a:pt x="195" y="183"/>
                    <a:pt x="148" y="165"/>
                    <a:pt x="96" y="164"/>
                  </a:cubicBezTo>
                  <a:cubicBezTo>
                    <a:pt x="91" y="164"/>
                    <a:pt x="86" y="163"/>
                    <a:pt x="82" y="165"/>
                  </a:cubicBezTo>
                  <a:cubicBezTo>
                    <a:pt x="55" y="179"/>
                    <a:pt x="43" y="161"/>
                    <a:pt x="32" y="141"/>
                  </a:cubicBezTo>
                  <a:cubicBezTo>
                    <a:pt x="31" y="141"/>
                    <a:pt x="31" y="140"/>
                    <a:pt x="31" y="140"/>
                  </a:cubicBezTo>
                  <a:cubicBezTo>
                    <a:pt x="0" y="95"/>
                    <a:pt x="14" y="52"/>
                    <a:pt x="67" y="38"/>
                  </a:cubicBezTo>
                  <a:cubicBezTo>
                    <a:pt x="132" y="19"/>
                    <a:pt x="196" y="0"/>
                    <a:pt x="264" y="1"/>
                  </a:cubicBezTo>
                  <a:cubicBezTo>
                    <a:pt x="341" y="2"/>
                    <a:pt x="400" y="82"/>
                    <a:pt x="381" y="155"/>
                  </a:cubicBezTo>
                  <a:cubicBezTo>
                    <a:pt x="371" y="194"/>
                    <a:pt x="334" y="220"/>
                    <a:pt x="283" y="224"/>
                  </a:cubicBezTo>
                  <a:cubicBezTo>
                    <a:pt x="279" y="224"/>
                    <a:pt x="275" y="224"/>
                    <a:pt x="271" y="224"/>
                  </a:cubicBezTo>
                  <a:close/>
                </a:path>
              </a:pathLst>
            </a:custGeom>
            <a:solidFill>
              <a:srgbClr val="EC67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12" name="Freeform 64"/>
            <p:cNvSpPr>
              <a:spLocks/>
            </p:cNvSpPr>
            <p:nvPr/>
          </p:nvSpPr>
          <p:spPr bwMode="auto">
            <a:xfrm>
              <a:off x="5654676" y="-2309813"/>
              <a:ext cx="434975" cy="130175"/>
            </a:xfrm>
            <a:custGeom>
              <a:avLst/>
              <a:gdLst>
                <a:gd name="T0" fmla="*/ 488 w 488"/>
                <a:gd name="T1" fmla="*/ 77 h 146"/>
                <a:gd name="T2" fmla="*/ 371 w 488"/>
                <a:gd name="T3" fmla="*/ 112 h 146"/>
                <a:gd name="T4" fmla="*/ 56 w 488"/>
                <a:gd name="T5" fmla="*/ 97 h 146"/>
                <a:gd name="T6" fmla="*/ 9 w 488"/>
                <a:gd name="T7" fmla="*/ 84 h 146"/>
                <a:gd name="T8" fmla="*/ 0 w 488"/>
                <a:gd name="T9" fmla="*/ 78 h 146"/>
                <a:gd name="T10" fmla="*/ 9 w 488"/>
                <a:gd name="T11" fmla="*/ 71 h 146"/>
                <a:gd name="T12" fmla="*/ 139 w 488"/>
                <a:gd name="T13" fmla="*/ 28 h 146"/>
                <a:gd name="T14" fmla="*/ 480 w 488"/>
                <a:gd name="T15" fmla="*/ 71 h 146"/>
                <a:gd name="T16" fmla="*/ 488 w 488"/>
                <a:gd name="T17" fmla="*/ 77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8" h="146">
                  <a:moveTo>
                    <a:pt x="488" y="77"/>
                  </a:moveTo>
                  <a:cubicBezTo>
                    <a:pt x="448" y="92"/>
                    <a:pt x="409" y="101"/>
                    <a:pt x="371" y="112"/>
                  </a:cubicBezTo>
                  <a:cubicBezTo>
                    <a:pt x="264" y="146"/>
                    <a:pt x="159" y="128"/>
                    <a:pt x="56" y="97"/>
                  </a:cubicBezTo>
                  <a:cubicBezTo>
                    <a:pt x="40" y="92"/>
                    <a:pt x="25" y="88"/>
                    <a:pt x="9" y="84"/>
                  </a:cubicBezTo>
                  <a:cubicBezTo>
                    <a:pt x="6" y="83"/>
                    <a:pt x="1" y="83"/>
                    <a:pt x="0" y="78"/>
                  </a:cubicBezTo>
                  <a:cubicBezTo>
                    <a:pt x="0" y="73"/>
                    <a:pt x="5" y="72"/>
                    <a:pt x="9" y="71"/>
                  </a:cubicBezTo>
                  <a:cubicBezTo>
                    <a:pt x="50" y="51"/>
                    <a:pt x="95" y="39"/>
                    <a:pt x="139" y="28"/>
                  </a:cubicBezTo>
                  <a:cubicBezTo>
                    <a:pt x="258" y="0"/>
                    <a:pt x="370" y="26"/>
                    <a:pt x="480" y="71"/>
                  </a:cubicBezTo>
                  <a:cubicBezTo>
                    <a:pt x="482" y="72"/>
                    <a:pt x="483" y="73"/>
                    <a:pt x="488" y="77"/>
                  </a:cubicBezTo>
                  <a:close/>
                </a:path>
              </a:pathLst>
            </a:custGeom>
            <a:solidFill>
              <a:srgbClr val="EC6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13" name="Freeform 65"/>
            <p:cNvSpPr>
              <a:spLocks/>
            </p:cNvSpPr>
            <p:nvPr/>
          </p:nvSpPr>
          <p:spPr bwMode="auto">
            <a:xfrm>
              <a:off x="6127751" y="-2093913"/>
              <a:ext cx="204788" cy="163512"/>
            </a:xfrm>
            <a:custGeom>
              <a:avLst/>
              <a:gdLst>
                <a:gd name="T0" fmla="*/ 132 w 229"/>
                <a:gd name="T1" fmla="*/ 182 h 182"/>
                <a:gd name="T2" fmla="*/ 8 w 229"/>
                <a:gd name="T3" fmla="*/ 41 h 182"/>
                <a:gd name="T4" fmla="*/ 52 w 229"/>
                <a:gd name="T5" fmla="*/ 1 h 182"/>
                <a:gd name="T6" fmla="*/ 198 w 229"/>
                <a:gd name="T7" fmla="*/ 55 h 182"/>
                <a:gd name="T8" fmla="*/ 220 w 229"/>
                <a:gd name="T9" fmla="*/ 127 h 182"/>
                <a:gd name="T10" fmla="*/ 150 w 229"/>
                <a:gd name="T11" fmla="*/ 182 h 182"/>
                <a:gd name="T12" fmla="*/ 132 w 229"/>
                <a:gd name="T13" fmla="*/ 182 h 182"/>
              </a:gdLst>
              <a:ahLst/>
              <a:cxnLst>
                <a:cxn ang="0">
                  <a:pos x="T0" y="T1"/>
                </a:cxn>
                <a:cxn ang="0">
                  <a:pos x="T2" y="T3"/>
                </a:cxn>
                <a:cxn ang="0">
                  <a:pos x="T4" y="T5"/>
                </a:cxn>
                <a:cxn ang="0">
                  <a:pos x="T6" y="T7"/>
                </a:cxn>
                <a:cxn ang="0">
                  <a:pos x="T8" y="T9"/>
                </a:cxn>
                <a:cxn ang="0">
                  <a:pos x="T10" y="T11"/>
                </a:cxn>
                <a:cxn ang="0">
                  <a:pos x="T12" y="T13"/>
                </a:cxn>
              </a:cxnLst>
              <a:rect l="0" t="0" r="r" b="b"/>
              <a:pathLst>
                <a:path w="229" h="182">
                  <a:moveTo>
                    <a:pt x="132" y="182"/>
                  </a:moveTo>
                  <a:cubicBezTo>
                    <a:pt x="62" y="181"/>
                    <a:pt x="0" y="111"/>
                    <a:pt x="8" y="41"/>
                  </a:cubicBezTo>
                  <a:cubicBezTo>
                    <a:pt x="11" y="14"/>
                    <a:pt x="25" y="0"/>
                    <a:pt x="52" y="1"/>
                  </a:cubicBezTo>
                  <a:cubicBezTo>
                    <a:pt x="106" y="2"/>
                    <a:pt x="156" y="19"/>
                    <a:pt x="198" y="55"/>
                  </a:cubicBezTo>
                  <a:cubicBezTo>
                    <a:pt x="219" y="74"/>
                    <a:pt x="229" y="99"/>
                    <a:pt x="220" y="127"/>
                  </a:cubicBezTo>
                  <a:cubicBezTo>
                    <a:pt x="209" y="160"/>
                    <a:pt x="184" y="177"/>
                    <a:pt x="150" y="182"/>
                  </a:cubicBezTo>
                  <a:cubicBezTo>
                    <a:pt x="144" y="182"/>
                    <a:pt x="138" y="182"/>
                    <a:pt x="132" y="182"/>
                  </a:cubicBezTo>
                  <a:close/>
                </a:path>
              </a:pathLst>
            </a:custGeom>
            <a:solidFill>
              <a:srgbClr val="EC67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14" name="Freeform 66"/>
            <p:cNvSpPr>
              <a:spLocks/>
            </p:cNvSpPr>
            <p:nvPr/>
          </p:nvSpPr>
          <p:spPr bwMode="auto">
            <a:xfrm>
              <a:off x="5405438" y="-2093913"/>
              <a:ext cx="206375" cy="166687"/>
            </a:xfrm>
            <a:custGeom>
              <a:avLst/>
              <a:gdLst>
                <a:gd name="T0" fmla="*/ 102 w 230"/>
                <a:gd name="T1" fmla="*/ 182 h 186"/>
                <a:gd name="T2" fmla="*/ 39 w 230"/>
                <a:gd name="T3" fmla="*/ 162 h 186"/>
                <a:gd name="T4" fmla="*/ 51 w 230"/>
                <a:gd name="T5" fmla="*/ 44 h 186"/>
                <a:gd name="T6" fmla="*/ 180 w 230"/>
                <a:gd name="T7" fmla="*/ 1 h 186"/>
                <a:gd name="T8" fmla="*/ 228 w 230"/>
                <a:gd name="T9" fmla="*/ 44 h 186"/>
                <a:gd name="T10" fmla="*/ 102 w 230"/>
                <a:gd name="T11" fmla="*/ 182 h 186"/>
              </a:gdLst>
              <a:ahLst/>
              <a:cxnLst>
                <a:cxn ang="0">
                  <a:pos x="T0" y="T1"/>
                </a:cxn>
                <a:cxn ang="0">
                  <a:pos x="T2" y="T3"/>
                </a:cxn>
                <a:cxn ang="0">
                  <a:pos x="T4" y="T5"/>
                </a:cxn>
                <a:cxn ang="0">
                  <a:pos x="T6" y="T7"/>
                </a:cxn>
                <a:cxn ang="0">
                  <a:pos x="T8" y="T9"/>
                </a:cxn>
                <a:cxn ang="0">
                  <a:pos x="T10" y="T11"/>
                </a:cxn>
              </a:cxnLst>
              <a:rect l="0" t="0" r="r" b="b"/>
              <a:pathLst>
                <a:path w="230" h="186">
                  <a:moveTo>
                    <a:pt x="102" y="182"/>
                  </a:moveTo>
                  <a:cubicBezTo>
                    <a:pt x="79" y="183"/>
                    <a:pt x="57" y="178"/>
                    <a:pt x="39" y="162"/>
                  </a:cubicBezTo>
                  <a:cubicBezTo>
                    <a:pt x="0" y="129"/>
                    <a:pt x="4" y="74"/>
                    <a:pt x="51" y="44"/>
                  </a:cubicBezTo>
                  <a:cubicBezTo>
                    <a:pt x="89" y="19"/>
                    <a:pt x="132" y="2"/>
                    <a:pt x="180" y="1"/>
                  </a:cubicBezTo>
                  <a:cubicBezTo>
                    <a:pt x="210" y="0"/>
                    <a:pt x="226" y="14"/>
                    <a:pt x="228" y="44"/>
                  </a:cubicBezTo>
                  <a:cubicBezTo>
                    <a:pt x="230" y="107"/>
                    <a:pt x="178" y="186"/>
                    <a:pt x="102" y="182"/>
                  </a:cubicBezTo>
                  <a:close/>
                </a:path>
              </a:pathLst>
            </a:custGeom>
            <a:solidFill>
              <a:srgbClr val="EC67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15" name="Freeform 67"/>
            <p:cNvSpPr>
              <a:spLocks/>
            </p:cNvSpPr>
            <p:nvPr/>
          </p:nvSpPr>
          <p:spPr bwMode="auto">
            <a:xfrm>
              <a:off x="4959351" y="-1728788"/>
              <a:ext cx="155575" cy="152400"/>
            </a:xfrm>
            <a:custGeom>
              <a:avLst/>
              <a:gdLst>
                <a:gd name="T0" fmla="*/ 10 w 174"/>
                <a:gd name="T1" fmla="*/ 171 h 171"/>
                <a:gd name="T2" fmla="*/ 3 w 174"/>
                <a:gd name="T3" fmla="*/ 162 h 171"/>
                <a:gd name="T4" fmla="*/ 11 w 174"/>
                <a:gd name="T5" fmla="*/ 153 h 171"/>
                <a:gd name="T6" fmla="*/ 150 w 174"/>
                <a:gd name="T7" fmla="*/ 14 h 171"/>
                <a:gd name="T8" fmla="*/ 166 w 174"/>
                <a:gd name="T9" fmla="*/ 6 h 171"/>
                <a:gd name="T10" fmla="*/ 159 w 174"/>
                <a:gd name="T11" fmla="*/ 23 h 171"/>
                <a:gd name="T12" fmla="*/ 21 w 174"/>
                <a:gd name="T13" fmla="*/ 161 h 171"/>
                <a:gd name="T14" fmla="*/ 10 w 174"/>
                <a:gd name="T15" fmla="*/ 171 h 1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4" h="171">
                  <a:moveTo>
                    <a:pt x="10" y="171"/>
                  </a:moveTo>
                  <a:cubicBezTo>
                    <a:pt x="2" y="171"/>
                    <a:pt x="0" y="168"/>
                    <a:pt x="3" y="162"/>
                  </a:cubicBezTo>
                  <a:cubicBezTo>
                    <a:pt x="5" y="159"/>
                    <a:pt x="8" y="156"/>
                    <a:pt x="11" y="153"/>
                  </a:cubicBezTo>
                  <a:cubicBezTo>
                    <a:pt x="57" y="107"/>
                    <a:pt x="103" y="60"/>
                    <a:pt x="150" y="14"/>
                  </a:cubicBezTo>
                  <a:cubicBezTo>
                    <a:pt x="154" y="9"/>
                    <a:pt x="160" y="0"/>
                    <a:pt x="166" y="6"/>
                  </a:cubicBezTo>
                  <a:cubicBezTo>
                    <a:pt x="174" y="14"/>
                    <a:pt x="164" y="19"/>
                    <a:pt x="159" y="23"/>
                  </a:cubicBezTo>
                  <a:cubicBezTo>
                    <a:pt x="113" y="69"/>
                    <a:pt x="67" y="115"/>
                    <a:pt x="21" y="161"/>
                  </a:cubicBezTo>
                  <a:cubicBezTo>
                    <a:pt x="17" y="165"/>
                    <a:pt x="13" y="168"/>
                    <a:pt x="10" y="171"/>
                  </a:cubicBezTo>
                  <a:close/>
                </a:path>
              </a:pathLst>
            </a:custGeom>
            <a:solidFill>
              <a:srgbClr val="E33B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16" name="Freeform 68"/>
            <p:cNvSpPr>
              <a:spLocks/>
            </p:cNvSpPr>
            <p:nvPr/>
          </p:nvSpPr>
          <p:spPr bwMode="auto">
            <a:xfrm>
              <a:off x="5016501" y="-1789113"/>
              <a:ext cx="41275" cy="42862"/>
            </a:xfrm>
            <a:custGeom>
              <a:avLst/>
              <a:gdLst>
                <a:gd name="T0" fmla="*/ 45 w 45"/>
                <a:gd name="T1" fmla="*/ 23 h 47"/>
                <a:gd name="T2" fmla="*/ 21 w 45"/>
                <a:gd name="T3" fmla="*/ 46 h 47"/>
                <a:gd name="T4" fmla="*/ 0 w 45"/>
                <a:gd name="T5" fmla="*/ 22 h 47"/>
                <a:gd name="T6" fmla="*/ 21 w 45"/>
                <a:gd name="T7" fmla="*/ 0 h 47"/>
                <a:gd name="T8" fmla="*/ 45 w 45"/>
                <a:gd name="T9" fmla="*/ 23 h 47"/>
              </a:gdLst>
              <a:ahLst/>
              <a:cxnLst>
                <a:cxn ang="0">
                  <a:pos x="T0" y="T1"/>
                </a:cxn>
                <a:cxn ang="0">
                  <a:pos x="T2" y="T3"/>
                </a:cxn>
                <a:cxn ang="0">
                  <a:pos x="T4" y="T5"/>
                </a:cxn>
                <a:cxn ang="0">
                  <a:pos x="T6" y="T7"/>
                </a:cxn>
                <a:cxn ang="0">
                  <a:pos x="T8" y="T9"/>
                </a:cxn>
              </a:cxnLst>
              <a:rect l="0" t="0" r="r" b="b"/>
              <a:pathLst>
                <a:path w="45" h="47">
                  <a:moveTo>
                    <a:pt x="45" y="23"/>
                  </a:moveTo>
                  <a:cubicBezTo>
                    <a:pt x="44" y="38"/>
                    <a:pt x="35" y="47"/>
                    <a:pt x="21" y="46"/>
                  </a:cubicBezTo>
                  <a:cubicBezTo>
                    <a:pt x="7" y="45"/>
                    <a:pt x="0" y="36"/>
                    <a:pt x="0" y="22"/>
                  </a:cubicBezTo>
                  <a:cubicBezTo>
                    <a:pt x="1" y="9"/>
                    <a:pt x="8" y="0"/>
                    <a:pt x="21" y="0"/>
                  </a:cubicBezTo>
                  <a:cubicBezTo>
                    <a:pt x="35" y="0"/>
                    <a:pt x="45" y="8"/>
                    <a:pt x="45" y="23"/>
                  </a:cubicBezTo>
                  <a:close/>
                </a:path>
              </a:pathLst>
            </a:custGeom>
            <a:solidFill>
              <a:srgbClr val="E24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17" name="Freeform 69"/>
            <p:cNvSpPr>
              <a:spLocks/>
            </p:cNvSpPr>
            <p:nvPr/>
          </p:nvSpPr>
          <p:spPr bwMode="auto">
            <a:xfrm>
              <a:off x="4903788" y="-1676400"/>
              <a:ext cx="41275" cy="41275"/>
            </a:xfrm>
            <a:custGeom>
              <a:avLst/>
              <a:gdLst>
                <a:gd name="T0" fmla="*/ 20 w 46"/>
                <a:gd name="T1" fmla="*/ 45 h 46"/>
                <a:gd name="T2" fmla="*/ 0 w 46"/>
                <a:gd name="T3" fmla="*/ 22 h 46"/>
                <a:gd name="T4" fmla="*/ 23 w 46"/>
                <a:gd name="T5" fmla="*/ 1 h 46"/>
                <a:gd name="T6" fmla="*/ 46 w 46"/>
                <a:gd name="T7" fmla="*/ 24 h 46"/>
                <a:gd name="T8" fmla="*/ 20 w 46"/>
                <a:gd name="T9" fmla="*/ 45 h 46"/>
              </a:gdLst>
              <a:ahLst/>
              <a:cxnLst>
                <a:cxn ang="0">
                  <a:pos x="T0" y="T1"/>
                </a:cxn>
                <a:cxn ang="0">
                  <a:pos x="T2" y="T3"/>
                </a:cxn>
                <a:cxn ang="0">
                  <a:pos x="T4" y="T5"/>
                </a:cxn>
                <a:cxn ang="0">
                  <a:pos x="T6" y="T7"/>
                </a:cxn>
                <a:cxn ang="0">
                  <a:pos x="T8" y="T9"/>
                </a:cxn>
              </a:cxnLst>
              <a:rect l="0" t="0" r="r" b="b"/>
              <a:pathLst>
                <a:path w="46" h="46">
                  <a:moveTo>
                    <a:pt x="20" y="45"/>
                  </a:moveTo>
                  <a:cubicBezTo>
                    <a:pt x="9" y="44"/>
                    <a:pt x="0" y="36"/>
                    <a:pt x="0" y="22"/>
                  </a:cubicBezTo>
                  <a:cubicBezTo>
                    <a:pt x="1" y="9"/>
                    <a:pt x="7" y="0"/>
                    <a:pt x="23" y="1"/>
                  </a:cubicBezTo>
                  <a:cubicBezTo>
                    <a:pt x="38" y="1"/>
                    <a:pt x="46" y="10"/>
                    <a:pt x="46" y="24"/>
                  </a:cubicBezTo>
                  <a:cubicBezTo>
                    <a:pt x="45" y="37"/>
                    <a:pt x="37" y="46"/>
                    <a:pt x="20" y="45"/>
                  </a:cubicBezTo>
                  <a:close/>
                </a:path>
              </a:pathLst>
            </a:custGeom>
            <a:solidFill>
              <a:srgbClr val="E13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18" name="Freeform 70"/>
            <p:cNvSpPr>
              <a:spLocks/>
            </p:cNvSpPr>
            <p:nvPr/>
          </p:nvSpPr>
          <p:spPr bwMode="auto">
            <a:xfrm>
              <a:off x="5092701" y="-1863725"/>
              <a:ext cx="39688" cy="41275"/>
            </a:xfrm>
            <a:custGeom>
              <a:avLst/>
              <a:gdLst>
                <a:gd name="T0" fmla="*/ 45 w 45"/>
                <a:gd name="T1" fmla="*/ 23 h 46"/>
                <a:gd name="T2" fmla="*/ 23 w 45"/>
                <a:gd name="T3" fmla="*/ 46 h 46"/>
                <a:gd name="T4" fmla="*/ 0 w 45"/>
                <a:gd name="T5" fmla="*/ 23 h 46"/>
                <a:gd name="T6" fmla="*/ 21 w 45"/>
                <a:gd name="T7" fmla="*/ 0 h 46"/>
                <a:gd name="T8" fmla="*/ 45 w 45"/>
                <a:gd name="T9" fmla="*/ 23 h 46"/>
              </a:gdLst>
              <a:ahLst/>
              <a:cxnLst>
                <a:cxn ang="0">
                  <a:pos x="T0" y="T1"/>
                </a:cxn>
                <a:cxn ang="0">
                  <a:pos x="T2" y="T3"/>
                </a:cxn>
                <a:cxn ang="0">
                  <a:pos x="T4" y="T5"/>
                </a:cxn>
                <a:cxn ang="0">
                  <a:pos x="T6" y="T7"/>
                </a:cxn>
                <a:cxn ang="0">
                  <a:pos x="T8" y="T9"/>
                </a:cxn>
              </a:cxnLst>
              <a:rect l="0" t="0" r="r" b="b"/>
              <a:pathLst>
                <a:path w="45" h="46">
                  <a:moveTo>
                    <a:pt x="45" y="23"/>
                  </a:moveTo>
                  <a:cubicBezTo>
                    <a:pt x="45" y="38"/>
                    <a:pt x="36" y="46"/>
                    <a:pt x="23" y="46"/>
                  </a:cubicBezTo>
                  <a:cubicBezTo>
                    <a:pt x="10" y="46"/>
                    <a:pt x="0" y="38"/>
                    <a:pt x="0" y="23"/>
                  </a:cubicBezTo>
                  <a:cubicBezTo>
                    <a:pt x="0" y="10"/>
                    <a:pt x="7" y="0"/>
                    <a:pt x="21" y="0"/>
                  </a:cubicBezTo>
                  <a:cubicBezTo>
                    <a:pt x="35" y="0"/>
                    <a:pt x="45" y="7"/>
                    <a:pt x="45" y="23"/>
                  </a:cubicBezTo>
                  <a:close/>
                </a:path>
              </a:pathLst>
            </a:custGeom>
            <a:solidFill>
              <a:srgbClr val="E141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19" name="Freeform 71"/>
            <p:cNvSpPr>
              <a:spLocks/>
            </p:cNvSpPr>
            <p:nvPr/>
          </p:nvSpPr>
          <p:spPr bwMode="auto">
            <a:xfrm>
              <a:off x="4978401" y="-1751013"/>
              <a:ext cx="42863" cy="41275"/>
            </a:xfrm>
            <a:custGeom>
              <a:avLst/>
              <a:gdLst>
                <a:gd name="T0" fmla="*/ 28 w 49"/>
                <a:gd name="T1" fmla="*/ 0 h 46"/>
                <a:gd name="T2" fmla="*/ 48 w 49"/>
                <a:gd name="T3" fmla="*/ 24 h 46"/>
                <a:gd name="T4" fmla="*/ 24 w 49"/>
                <a:gd name="T5" fmla="*/ 45 h 46"/>
                <a:gd name="T6" fmla="*/ 2 w 49"/>
                <a:gd name="T7" fmla="*/ 21 h 46"/>
                <a:gd name="T8" fmla="*/ 28 w 49"/>
                <a:gd name="T9" fmla="*/ 0 h 46"/>
              </a:gdLst>
              <a:ahLst/>
              <a:cxnLst>
                <a:cxn ang="0">
                  <a:pos x="T0" y="T1"/>
                </a:cxn>
                <a:cxn ang="0">
                  <a:pos x="T2" y="T3"/>
                </a:cxn>
                <a:cxn ang="0">
                  <a:pos x="T4" y="T5"/>
                </a:cxn>
                <a:cxn ang="0">
                  <a:pos x="T6" y="T7"/>
                </a:cxn>
                <a:cxn ang="0">
                  <a:pos x="T8" y="T9"/>
                </a:cxn>
              </a:cxnLst>
              <a:rect l="0" t="0" r="r" b="b"/>
              <a:pathLst>
                <a:path w="49" h="46">
                  <a:moveTo>
                    <a:pt x="28" y="0"/>
                  </a:moveTo>
                  <a:cubicBezTo>
                    <a:pt x="40" y="3"/>
                    <a:pt x="49" y="10"/>
                    <a:pt x="48" y="24"/>
                  </a:cubicBezTo>
                  <a:cubicBezTo>
                    <a:pt x="46" y="37"/>
                    <a:pt x="38" y="46"/>
                    <a:pt x="24" y="45"/>
                  </a:cubicBezTo>
                  <a:cubicBezTo>
                    <a:pt x="8" y="44"/>
                    <a:pt x="0" y="35"/>
                    <a:pt x="2" y="21"/>
                  </a:cubicBezTo>
                  <a:cubicBezTo>
                    <a:pt x="3" y="7"/>
                    <a:pt x="13" y="1"/>
                    <a:pt x="28" y="0"/>
                  </a:cubicBezTo>
                  <a:close/>
                </a:path>
              </a:pathLst>
            </a:custGeom>
            <a:solidFill>
              <a:srgbClr val="E03F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20" name="Freeform 72"/>
            <p:cNvSpPr>
              <a:spLocks/>
            </p:cNvSpPr>
            <p:nvPr/>
          </p:nvSpPr>
          <p:spPr bwMode="auto">
            <a:xfrm>
              <a:off x="4829176" y="-1601788"/>
              <a:ext cx="39688" cy="41275"/>
            </a:xfrm>
            <a:custGeom>
              <a:avLst/>
              <a:gdLst>
                <a:gd name="T0" fmla="*/ 45 w 45"/>
                <a:gd name="T1" fmla="*/ 20 h 45"/>
                <a:gd name="T2" fmla="*/ 24 w 45"/>
                <a:gd name="T3" fmla="*/ 45 h 45"/>
                <a:gd name="T4" fmla="*/ 1 w 45"/>
                <a:gd name="T5" fmla="*/ 24 h 45"/>
                <a:gd name="T6" fmla="*/ 22 w 45"/>
                <a:gd name="T7" fmla="*/ 0 h 45"/>
                <a:gd name="T8" fmla="*/ 45 w 45"/>
                <a:gd name="T9" fmla="*/ 20 h 45"/>
              </a:gdLst>
              <a:ahLst/>
              <a:cxnLst>
                <a:cxn ang="0">
                  <a:pos x="T0" y="T1"/>
                </a:cxn>
                <a:cxn ang="0">
                  <a:pos x="T2" y="T3"/>
                </a:cxn>
                <a:cxn ang="0">
                  <a:pos x="T4" y="T5"/>
                </a:cxn>
                <a:cxn ang="0">
                  <a:pos x="T6" y="T7"/>
                </a:cxn>
                <a:cxn ang="0">
                  <a:pos x="T8" y="T9"/>
                </a:cxn>
              </a:cxnLst>
              <a:rect l="0" t="0" r="r" b="b"/>
              <a:pathLst>
                <a:path w="45" h="45">
                  <a:moveTo>
                    <a:pt x="45" y="20"/>
                  </a:moveTo>
                  <a:cubicBezTo>
                    <a:pt x="45" y="36"/>
                    <a:pt x="39" y="45"/>
                    <a:pt x="24" y="45"/>
                  </a:cubicBezTo>
                  <a:cubicBezTo>
                    <a:pt x="10" y="45"/>
                    <a:pt x="1" y="38"/>
                    <a:pt x="1" y="24"/>
                  </a:cubicBezTo>
                  <a:cubicBezTo>
                    <a:pt x="0" y="10"/>
                    <a:pt x="6" y="0"/>
                    <a:pt x="22" y="0"/>
                  </a:cubicBezTo>
                  <a:cubicBezTo>
                    <a:pt x="36" y="0"/>
                    <a:pt x="44" y="7"/>
                    <a:pt x="45" y="20"/>
                  </a:cubicBezTo>
                  <a:close/>
                </a:path>
              </a:pathLst>
            </a:custGeom>
            <a:solidFill>
              <a:srgbClr val="E13E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23" name="Freeform 73"/>
            <p:cNvSpPr>
              <a:spLocks/>
            </p:cNvSpPr>
            <p:nvPr/>
          </p:nvSpPr>
          <p:spPr bwMode="auto">
            <a:xfrm>
              <a:off x="5068888" y="-1662113"/>
              <a:ext cx="41275" cy="41275"/>
            </a:xfrm>
            <a:custGeom>
              <a:avLst/>
              <a:gdLst>
                <a:gd name="T0" fmla="*/ 24 w 47"/>
                <a:gd name="T1" fmla="*/ 46 h 46"/>
                <a:gd name="T2" fmla="*/ 0 w 47"/>
                <a:gd name="T3" fmla="*/ 25 h 46"/>
                <a:gd name="T4" fmla="*/ 22 w 47"/>
                <a:gd name="T5" fmla="*/ 1 h 46"/>
                <a:gd name="T6" fmla="*/ 46 w 47"/>
                <a:gd name="T7" fmla="*/ 23 h 46"/>
                <a:gd name="T8" fmla="*/ 24 w 47"/>
                <a:gd name="T9" fmla="*/ 46 h 46"/>
              </a:gdLst>
              <a:ahLst/>
              <a:cxnLst>
                <a:cxn ang="0">
                  <a:pos x="T0" y="T1"/>
                </a:cxn>
                <a:cxn ang="0">
                  <a:pos x="T2" y="T3"/>
                </a:cxn>
                <a:cxn ang="0">
                  <a:pos x="T4" y="T5"/>
                </a:cxn>
                <a:cxn ang="0">
                  <a:pos x="T6" y="T7"/>
                </a:cxn>
                <a:cxn ang="0">
                  <a:pos x="T8" y="T9"/>
                </a:cxn>
              </a:cxnLst>
              <a:rect l="0" t="0" r="r" b="b"/>
              <a:pathLst>
                <a:path w="47" h="46">
                  <a:moveTo>
                    <a:pt x="24" y="46"/>
                  </a:moveTo>
                  <a:cubicBezTo>
                    <a:pt x="10" y="45"/>
                    <a:pt x="0" y="39"/>
                    <a:pt x="0" y="25"/>
                  </a:cubicBezTo>
                  <a:cubicBezTo>
                    <a:pt x="0" y="12"/>
                    <a:pt x="7" y="1"/>
                    <a:pt x="22" y="1"/>
                  </a:cubicBezTo>
                  <a:cubicBezTo>
                    <a:pt x="36" y="0"/>
                    <a:pt x="46" y="8"/>
                    <a:pt x="46" y="23"/>
                  </a:cubicBezTo>
                  <a:cubicBezTo>
                    <a:pt x="47" y="37"/>
                    <a:pt x="38" y="44"/>
                    <a:pt x="24" y="46"/>
                  </a:cubicBezTo>
                  <a:close/>
                </a:path>
              </a:pathLst>
            </a:custGeom>
            <a:solidFill>
              <a:srgbClr val="E13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24" name="Freeform 74"/>
            <p:cNvSpPr>
              <a:spLocks/>
            </p:cNvSpPr>
            <p:nvPr/>
          </p:nvSpPr>
          <p:spPr bwMode="auto">
            <a:xfrm>
              <a:off x="5143501" y="-1735138"/>
              <a:ext cx="41275" cy="39687"/>
            </a:xfrm>
            <a:custGeom>
              <a:avLst/>
              <a:gdLst>
                <a:gd name="T0" fmla="*/ 24 w 46"/>
                <a:gd name="T1" fmla="*/ 45 h 45"/>
                <a:gd name="T2" fmla="*/ 0 w 46"/>
                <a:gd name="T3" fmla="*/ 23 h 45"/>
                <a:gd name="T4" fmla="*/ 24 w 46"/>
                <a:gd name="T5" fmla="*/ 0 h 45"/>
                <a:gd name="T6" fmla="*/ 46 w 46"/>
                <a:gd name="T7" fmla="*/ 23 h 45"/>
                <a:gd name="T8" fmla="*/ 24 w 46"/>
                <a:gd name="T9" fmla="*/ 45 h 45"/>
              </a:gdLst>
              <a:ahLst/>
              <a:cxnLst>
                <a:cxn ang="0">
                  <a:pos x="T0" y="T1"/>
                </a:cxn>
                <a:cxn ang="0">
                  <a:pos x="T2" y="T3"/>
                </a:cxn>
                <a:cxn ang="0">
                  <a:pos x="T4" y="T5"/>
                </a:cxn>
                <a:cxn ang="0">
                  <a:pos x="T6" y="T7"/>
                </a:cxn>
                <a:cxn ang="0">
                  <a:pos x="T8" y="T9"/>
                </a:cxn>
              </a:cxnLst>
              <a:rect l="0" t="0" r="r" b="b"/>
              <a:pathLst>
                <a:path w="46" h="45">
                  <a:moveTo>
                    <a:pt x="24" y="45"/>
                  </a:moveTo>
                  <a:cubicBezTo>
                    <a:pt x="9" y="43"/>
                    <a:pt x="0" y="37"/>
                    <a:pt x="0" y="23"/>
                  </a:cubicBezTo>
                  <a:cubicBezTo>
                    <a:pt x="0" y="8"/>
                    <a:pt x="10" y="0"/>
                    <a:pt x="24" y="0"/>
                  </a:cubicBezTo>
                  <a:cubicBezTo>
                    <a:pt x="39" y="0"/>
                    <a:pt x="46" y="10"/>
                    <a:pt x="46" y="23"/>
                  </a:cubicBezTo>
                  <a:cubicBezTo>
                    <a:pt x="46" y="37"/>
                    <a:pt x="36" y="43"/>
                    <a:pt x="24" y="45"/>
                  </a:cubicBezTo>
                  <a:close/>
                </a:path>
              </a:pathLst>
            </a:custGeom>
            <a:solidFill>
              <a:srgbClr val="E142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25" name="Freeform 75"/>
            <p:cNvSpPr>
              <a:spLocks/>
            </p:cNvSpPr>
            <p:nvPr/>
          </p:nvSpPr>
          <p:spPr bwMode="auto">
            <a:xfrm>
              <a:off x="5053013" y="-1825625"/>
              <a:ext cx="42863" cy="41275"/>
            </a:xfrm>
            <a:custGeom>
              <a:avLst/>
              <a:gdLst>
                <a:gd name="T0" fmla="*/ 19 w 47"/>
                <a:gd name="T1" fmla="*/ 1 h 46"/>
                <a:gd name="T2" fmla="*/ 46 w 47"/>
                <a:gd name="T3" fmla="*/ 22 h 46"/>
                <a:gd name="T4" fmla="*/ 23 w 47"/>
                <a:gd name="T5" fmla="*/ 45 h 46"/>
                <a:gd name="T6" fmla="*/ 1 w 47"/>
                <a:gd name="T7" fmla="*/ 23 h 46"/>
                <a:gd name="T8" fmla="*/ 19 w 47"/>
                <a:gd name="T9" fmla="*/ 1 h 46"/>
              </a:gdLst>
              <a:ahLst/>
              <a:cxnLst>
                <a:cxn ang="0">
                  <a:pos x="T0" y="T1"/>
                </a:cxn>
                <a:cxn ang="0">
                  <a:pos x="T2" y="T3"/>
                </a:cxn>
                <a:cxn ang="0">
                  <a:pos x="T4" y="T5"/>
                </a:cxn>
                <a:cxn ang="0">
                  <a:pos x="T6" y="T7"/>
                </a:cxn>
                <a:cxn ang="0">
                  <a:pos x="T8" y="T9"/>
                </a:cxn>
              </a:cxnLst>
              <a:rect l="0" t="0" r="r" b="b"/>
              <a:pathLst>
                <a:path w="47" h="46">
                  <a:moveTo>
                    <a:pt x="19" y="1"/>
                  </a:moveTo>
                  <a:cubicBezTo>
                    <a:pt x="38" y="0"/>
                    <a:pt x="46" y="9"/>
                    <a:pt x="46" y="22"/>
                  </a:cubicBezTo>
                  <a:cubicBezTo>
                    <a:pt x="47" y="37"/>
                    <a:pt x="38" y="46"/>
                    <a:pt x="23" y="45"/>
                  </a:cubicBezTo>
                  <a:cubicBezTo>
                    <a:pt x="9" y="45"/>
                    <a:pt x="1" y="36"/>
                    <a:pt x="1" y="23"/>
                  </a:cubicBezTo>
                  <a:cubicBezTo>
                    <a:pt x="0" y="9"/>
                    <a:pt x="10" y="2"/>
                    <a:pt x="19" y="1"/>
                  </a:cubicBezTo>
                  <a:close/>
                </a:path>
              </a:pathLst>
            </a:custGeom>
            <a:solidFill>
              <a:srgbClr val="E13C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26" name="Freeform 76"/>
            <p:cNvSpPr>
              <a:spLocks/>
            </p:cNvSpPr>
            <p:nvPr/>
          </p:nvSpPr>
          <p:spPr bwMode="auto">
            <a:xfrm>
              <a:off x="4918076" y="-1511300"/>
              <a:ext cx="41275" cy="39687"/>
            </a:xfrm>
            <a:custGeom>
              <a:avLst/>
              <a:gdLst>
                <a:gd name="T0" fmla="*/ 24 w 47"/>
                <a:gd name="T1" fmla="*/ 45 h 45"/>
                <a:gd name="T2" fmla="*/ 1 w 47"/>
                <a:gd name="T3" fmla="*/ 23 h 45"/>
                <a:gd name="T4" fmla="*/ 25 w 47"/>
                <a:gd name="T5" fmla="*/ 0 h 45"/>
                <a:gd name="T6" fmla="*/ 47 w 47"/>
                <a:gd name="T7" fmla="*/ 23 h 45"/>
                <a:gd name="T8" fmla="*/ 24 w 47"/>
                <a:gd name="T9" fmla="*/ 45 h 45"/>
              </a:gdLst>
              <a:ahLst/>
              <a:cxnLst>
                <a:cxn ang="0">
                  <a:pos x="T0" y="T1"/>
                </a:cxn>
                <a:cxn ang="0">
                  <a:pos x="T2" y="T3"/>
                </a:cxn>
                <a:cxn ang="0">
                  <a:pos x="T4" y="T5"/>
                </a:cxn>
                <a:cxn ang="0">
                  <a:pos x="T6" y="T7"/>
                </a:cxn>
                <a:cxn ang="0">
                  <a:pos x="T8" y="T9"/>
                </a:cxn>
              </a:cxnLst>
              <a:rect l="0" t="0" r="r" b="b"/>
              <a:pathLst>
                <a:path w="47" h="45">
                  <a:moveTo>
                    <a:pt x="24" y="45"/>
                  </a:moveTo>
                  <a:cubicBezTo>
                    <a:pt x="10" y="44"/>
                    <a:pt x="1" y="37"/>
                    <a:pt x="1" y="23"/>
                  </a:cubicBezTo>
                  <a:cubicBezTo>
                    <a:pt x="0" y="8"/>
                    <a:pt x="10" y="0"/>
                    <a:pt x="25" y="0"/>
                  </a:cubicBezTo>
                  <a:cubicBezTo>
                    <a:pt x="39" y="0"/>
                    <a:pt x="47" y="10"/>
                    <a:pt x="47" y="23"/>
                  </a:cubicBezTo>
                  <a:cubicBezTo>
                    <a:pt x="47" y="37"/>
                    <a:pt x="37" y="44"/>
                    <a:pt x="24" y="45"/>
                  </a:cubicBezTo>
                  <a:close/>
                </a:path>
              </a:pathLst>
            </a:custGeom>
            <a:solidFill>
              <a:srgbClr val="E0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27" name="Freeform 77"/>
            <p:cNvSpPr>
              <a:spLocks/>
            </p:cNvSpPr>
            <p:nvPr/>
          </p:nvSpPr>
          <p:spPr bwMode="auto">
            <a:xfrm>
              <a:off x="4992688" y="-1585913"/>
              <a:ext cx="42863" cy="41275"/>
            </a:xfrm>
            <a:custGeom>
              <a:avLst/>
              <a:gdLst>
                <a:gd name="T0" fmla="*/ 21 w 47"/>
                <a:gd name="T1" fmla="*/ 0 h 46"/>
                <a:gd name="T2" fmla="*/ 47 w 47"/>
                <a:gd name="T3" fmla="*/ 21 h 46"/>
                <a:gd name="T4" fmla="*/ 26 w 47"/>
                <a:gd name="T5" fmla="*/ 45 h 46"/>
                <a:gd name="T6" fmla="*/ 1 w 47"/>
                <a:gd name="T7" fmla="*/ 23 h 46"/>
                <a:gd name="T8" fmla="*/ 21 w 47"/>
                <a:gd name="T9" fmla="*/ 0 h 46"/>
              </a:gdLst>
              <a:ahLst/>
              <a:cxnLst>
                <a:cxn ang="0">
                  <a:pos x="T0" y="T1"/>
                </a:cxn>
                <a:cxn ang="0">
                  <a:pos x="T2" y="T3"/>
                </a:cxn>
                <a:cxn ang="0">
                  <a:pos x="T4" y="T5"/>
                </a:cxn>
                <a:cxn ang="0">
                  <a:pos x="T6" y="T7"/>
                </a:cxn>
                <a:cxn ang="0">
                  <a:pos x="T8" y="T9"/>
                </a:cxn>
              </a:cxnLst>
              <a:rect l="0" t="0" r="r" b="b"/>
              <a:pathLst>
                <a:path w="47" h="46">
                  <a:moveTo>
                    <a:pt x="21" y="0"/>
                  </a:moveTo>
                  <a:cubicBezTo>
                    <a:pt x="37" y="0"/>
                    <a:pt x="47" y="7"/>
                    <a:pt x="47" y="21"/>
                  </a:cubicBezTo>
                  <a:cubicBezTo>
                    <a:pt x="47" y="33"/>
                    <a:pt x="41" y="45"/>
                    <a:pt x="26" y="45"/>
                  </a:cubicBezTo>
                  <a:cubicBezTo>
                    <a:pt x="12" y="46"/>
                    <a:pt x="2" y="37"/>
                    <a:pt x="1" y="23"/>
                  </a:cubicBezTo>
                  <a:cubicBezTo>
                    <a:pt x="0" y="8"/>
                    <a:pt x="10" y="2"/>
                    <a:pt x="21" y="0"/>
                  </a:cubicBezTo>
                  <a:close/>
                </a:path>
              </a:pathLst>
            </a:custGeom>
            <a:solidFill>
              <a:srgbClr val="E140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28" name="Freeform 78"/>
            <p:cNvSpPr>
              <a:spLocks/>
            </p:cNvSpPr>
            <p:nvPr/>
          </p:nvSpPr>
          <p:spPr bwMode="auto">
            <a:xfrm>
              <a:off x="4956176" y="-1549400"/>
              <a:ext cx="41275" cy="41275"/>
            </a:xfrm>
            <a:custGeom>
              <a:avLst/>
              <a:gdLst>
                <a:gd name="T0" fmla="*/ 46 w 46"/>
                <a:gd name="T1" fmla="*/ 25 h 47"/>
                <a:gd name="T2" fmla="*/ 23 w 46"/>
                <a:gd name="T3" fmla="*/ 47 h 47"/>
                <a:gd name="T4" fmla="*/ 1 w 46"/>
                <a:gd name="T5" fmla="*/ 22 h 47"/>
                <a:gd name="T6" fmla="*/ 24 w 46"/>
                <a:gd name="T7" fmla="*/ 0 h 47"/>
                <a:gd name="T8" fmla="*/ 46 w 46"/>
                <a:gd name="T9" fmla="*/ 25 h 47"/>
              </a:gdLst>
              <a:ahLst/>
              <a:cxnLst>
                <a:cxn ang="0">
                  <a:pos x="T0" y="T1"/>
                </a:cxn>
                <a:cxn ang="0">
                  <a:pos x="T2" y="T3"/>
                </a:cxn>
                <a:cxn ang="0">
                  <a:pos x="T4" y="T5"/>
                </a:cxn>
                <a:cxn ang="0">
                  <a:pos x="T6" y="T7"/>
                </a:cxn>
                <a:cxn ang="0">
                  <a:pos x="T8" y="T9"/>
                </a:cxn>
              </a:cxnLst>
              <a:rect l="0" t="0" r="r" b="b"/>
              <a:pathLst>
                <a:path w="46" h="47">
                  <a:moveTo>
                    <a:pt x="46" y="25"/>
                  </a:moveTo>
                  <a:cubicBezTo>
                    <a:pt x="44" y="37"/>
                    <a:pt x="37" y="47"/>
                    <a:pt x="23" y="47"/>
                  </a:cubicBezTo>
                  <a:cubicBezTo>
                    <a:pt x="8" y="46"/>
                    <a:pt x="0" y="37"/>
                    <a:pt x="1" y="22"/>
                  </a:cubicBezTo>
                  <a:cubicBezTo>
                    <a:pt x="1" y="8"/>
                    <a:pt x="11" y="0"/>
                    <a:pt x="24" y="0"/>
                  </a:cubicBezTo>
                  <a:cubicBezTo>
                    <a:pt x="37" y="1"/>
                    <a:pt x="46" y="9"/>
                    <a:pt x="46" y="25"/>
                  </a:cubicBezTo>
                  <a:close/>
                </a:path>
              </a:pathLst>
            </a:custGeom>
            <a:solidFill>
              <a:srgbClr val="E03F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29" name="Freeform 79"/>
            <p:cNvSpPr>
              <a:spLocks/>
            </p:cNvSpPr>
            <p:nvPr/>
          </p:nvSpPr>
          <p:spPr bwMode="auto">
            <a:xfrm>
              <a:off x="5106988" y="-1698625"/>
              <a:ext cx="39688" cy="39687"/>
            </a:xfrm>
            <a:custGeom>
              <a:avLst/>
              <a:gdLst>
                <a:gd name="T0" fmla="*/ 46 w 46"/>
                <a:gd name="T1" fmla="*/ 22 h 46"/>
                <a:gd name="T2" fmla="*/ 24 w 46"/>
                <a:gd name="T3" fmla="*/ 46 h 46"/>
                <a:gd name="T4" fmla="*/ 1 w 46"/>
                <a:gd name="T5" fmla="*/ 25 h 46"/>
                <a:gd name="T6" fmla="*/ 23 w 46"/>
                <a:gd name="T7" fmla="*/ 0 h 46"/>
                <a:gd name="T8" fmla="*/ 46 w 46"/>
                <a:gd name="T9" fmla="*/ 22 h 46"/>
              </a:gdLst>
              <a:ahLst/>
              <a:cxnLst>
                <a:cxn ang="0">
                  <a:pos x="T0" y="T1"/>
                </a:cxn>
                <a:cxn ang="0">
                  <a:pos x="T2" y="T3"/>
                </a:cxn>
                <a:cxn ang="0">
                  <a:pos x="T4" y="T5"/>
                </a:cxn>
                <a:cxn ang="0">
                  <a:pos x="T6" y="T7"/>
                </a:cxn>
                <a:cxn ang="0">
                  <a:pos x="T8" y="T9"/>
                </a:cxn>
              </a:cxnLst>
              <a:rect l="0" t="0" r="r" b="b"/>
              <a:pathLst>
                <a:path w="46" h="46">
                  <a:moveTo>
                    <a:pt x="46" y="22"/>
                  </a:moveTo>
                  <a:cubicBezTo>
                    <a:pt x="45" y="37"/>
                    <a:pt x="38" y="46"/>
                    <a:pt x="24" y="46"/>
                  </a:cubicBezTo>
                  <a:cubicBezTo>
                    <a:pt x="12" y="46"/>
                    <a:pt x="1" y="40"/>
                    <a:pt x="1" y="25"/>
                  </a:cubicBezTo>
                  <a:cubicBezTo>
                    <a:pt x="0" y="9"/>
                    <a:pt x="10" y="1"/>
                    <a:pt x="23" y="0"/>
                  </a:cubicBezTo>
                  <a:cubicBezTo>
                    <a:pt x="37" y="0"/>
                    <a:pt x="44" y="10"/>
                    <a:pt x="46" y="22"/>
                  </a:cubicBezTo>
                  <a:close/>
                </a:path>
              </a:pathLst>
            </a:custGeom>
            <a:solidFill>
              <a:srgbClr val="DF3D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30" name="Freeform 80"/>
            <p:cNvSpPr>
              <a:spLocks/>
            </p:cNvSpPr>
            <p:nvPr/>
          </p:nvSpPr>
          <p:spPr bwMode="auto">
            <a:xfrm>
              <a:off x="5030788" y="-1624013"/>
              <a:ext cx="41275" cy="41275"/>
            </a:xfrm>
            <a:custGeom>
              <a:avLst/>
              <a:gdLst>
                <a:gd name="T0" fmla="*/ 1 w 46"/>
                <a:gd name="T1" fmla="*/ 28 h 47"/>
                <a:gd name="T2" fmla="*/ 23 w 46"/>
                <a:gd name="T3" fmla="*/ 1 h 47"/>
                <a:gd name="T4" fmla="*/ 45 w 46"/>
                <a:gd name="T5" fmla="*/ 23 h 47"/>
                <a:gd name="T6" fmla="*/ 24 w 46"/>
                <a:gd name="T7" fmla="*/ 47 h 47"/>
                <a:gd name="T8" fmla="*/ 1 w 46"/>
                <a:gd name="T9" fmla="*/ 28 h 47"/>
              </a:gdLst>
              <a:ahLst/>
              <a:cxnLst>
                <a:cxn ang="0">
                  <a:pos x="T0" y="T1"/>
                </a:cxn>
                <a:cxn ang="0">
                  <a:pos x="T2" y="T3"/>
                </a:cxn>
                <a:cxn ang="0">
                  <a:pos x="T4" y="T5"/>
                </a:cxn>
                <a:cxn ang="0">
                  <a:pos x="T6" y="T7"/>
                </a:cxn>
                <a:cxn ang="0">
                  <a:pos x="T8" y="T9"/>
                </a:cxn>
              </a:cxnLst>
              <a:rect l="0" t="0" r="r" b="b"/>
              <a:pathLst>
                <a:path w="46" h="47">
                  <a:moveTo>
                    <a:pt x="1" y="28"/>
                  </a:moveTo>
                  <a:cubicBezTo>
                    <a:pt x="0" y="9"/>
                    <a:pt x="10" y="2"/>
                    <a:pt x="23" y="1"/>
                  </a:cubicBezTo>
                  <a:cubicBezTo>
                    <a:pt x="36" y="0"/>
                    <a:pt x="46" y="9"/>
                    <a:pt x="45" y="23"/>
                  </a:cubicBezTo>
                  <a:cubicBezTo>
                    <a:pt x="45" y="37"/>
                    <a:pt x="38" y="46"/>
                    <a:pt x="24" y="47"/>
                  </a:cubicBezTo>
                  <a:cubicBezTo>
                    <a:pt x="10" y="47"/>
                    <a:pt x="2" y="38"/>
                    <a:pt x="1" y="28"/>
                  </a:cubicBezTo>
                  <a:close/>
                </a:path>
              </a:pathLst>
            </a:custGeom>
            <a:solidFill>
              <a:srgbClr val="E03B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31" name="Freeform 81"/>
            <p:cNvSpPr>
              <a:spLocks/>
            </p:cNvSpPr>
            <p:nvPr/>
          </p:nvSpPr>
          <p:spPr bwMode="auto">
            <a:xfrm>
              <a:off x="4941888" y="-1712913"/>
              <a:ext cx="41275" cy="39687"/>
            </a:xfrm>
            <a:custGeom>
              <a:avLst/>
              <a:gdLst>
                <a:gd name="T0" fmla="*/ 45 w 45"/>
                <a:gd name="T1" fmla="*/ 23 h 46"/>
                <a:gd name="T2" fmla="*/ 21 w 45"/>
                <a:gd name="T3" fmla="*/ 46 h 46"/>
                <a:gd name="T4" fmla="*/ 0 w 45"/>
                <a:gd name="T5" fmla="*/ 24 h 46"/>
                <a:gd name="T6" fmla="*/ 21 w 45"/>
                <a:gd name="T7" fmla="*/ 0 h 46"/>
                <a:gd name="T8" fmla="*/ 45 w 45"/>
                <a:gd name="T9" fmla="*/ 23 h 46"/>
              </a:gdLst>
              <a:ahLst/>
              <a:cxnLst>
                <a:cxn ang="0">
                  <a:pos x="T0" y="T1"/>
                </a:cxn>
                <a:cxn ang="0">
                  <a:pos x="T2" y="T3"/>
                </a:cxn>
                <a:cxn ang="0">
                  <a:pos x="T4" y="T5"/>
                </a:cxn>
                <a:cxn ang="0">
                  <a:pos x="T6" y="T7"/>
                </a:cxn>
                <a:cxn ang="0">
                  <a:pos x="T8" y="T9"/>
                </a:cxn>
              </a:cxnLst>
              <a:rect l="0" t="0" r="r" b="b"/>
              <a:pathLst>
                <a:path w="45" h="46">
                  <a:moveTo>
                    <a:pt x="45" y="23"/>
                  </a:moveTo>
                  <a:cubicBezTo>
                    <a:pt x="44" y="38"/>
                    <a:pt x="35" y="46"/>
                    <a:pt x="21" y="46"/>
                  </a:cubicBezTo>
                  <a:cubicBezTo>
                    <a:pt x="8" y="46"/>
                    <a:pt x="1" y="37"/>
                    <a:pt x="0" y="24"/>
                  </a:cubicBezTo>
                  <a:cubicBezTo>
                    <a:pt x="0" y="10"/>
                    <a:pt x="7" y="0"/>
                    <a:pt x="21" y="0"/>
                  </a:cubicBezTo>
                  <a:cubicBezTo>
                    <a:pt x="35" y="0"/>
                    <a:pt x="45" y="7"/>
                    <a:pt x="45" y="23"/>
                  </a:cubicBezTo>
                  <a:close/>
                </a:path>
              </a:pathLst>
            </a:custGeom>
            <a:solidFill>
              <a:srgbClr val="E23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32" name="Freeform 82"/>
            <p:cNvSpPr>
              <a:spLocks/>
            </p:cNvSpPr>
            <p:nvPr/>
          </p:nvSpPr>
          <p:spPr bwMode="auto">
            <a:xfrm>
              <a:off x="4867276" y="-1638300"/>
              <a:ext cx="39688" cy="41275"/>
            </a:xfrm>
            <a:custGeom>
              <a:avLst/>
              <a:gdLst>
                <a:gd name="T0" fmla="*/ 45 w 45"/>
                <a:gd name="T1" fmla="*/ 22 h 46"/>
                <a:gd name="T2" fmla="*/ 22 w 45"/>
                <a:gd name="T3" fmla="*/ 46 h 46"/>
                <a:gd name="T4" fmla="*/ 0 w 45"/>
                <a:gd name="T5" fmla="*/ 23 h 46"/>
                <a:gd name="T6" fmla="*/ 22 w 45"/>
                <a:gd name="T7" fmla="*/ 0 h 46"/>
                <a:gd name="T8" fmla="*/ 45 w 45"/>
                <a:gd name="T9" fmla="*/ 22 h 46"/>
              </a:gdLst>
              <a:ahLst/>
              <a:cxnLst>
                <a:cxn ang="0">
                  <a:pos x="T0" y="T1"/>
                </a:cxn>
                <a:cxn ang="0">
                  <a:pos x="T2" y="T3"/>
                </a:cxn>
                <a:cxn ang="0">
                  <a:pos x="T4" y="T5"/>
                </a:cxn>
                <a:cxn ang="0">
                  <a:pos x="T6" y="T7"/>
                </a:cxn>
                <a:cxn ang="0">
                  <a:pos x="T8" y="T9"/>
                </a:cxn>
              </a:cxnLst>
              <a:rect l="0" t="0" r="r" b="b"/>
              <a:pathLst>
                <a:path w="45" h="46">
                  <a:moveTo>
                    <a:pt x="45" y="22"/>
                  </a:moveTo>
                  <a:cubicBezTo>
                    <a:pt x="45" y="37"/>
                    <a:pt x="36" y="46"/>
                    <a:pt x="22" y="46"/>
                  </a:cubicBezTo>
                  <a:cubicBezTo>
                    <a:pt x="9" y="46"/>
                    <a:pt x="0" y="37"/>
                    <a:pt x="0" y="23"/>
                  </a:cubicBezTo>
                  <a:cubicBezTo>
                    <a:pt x="0" y="8"/>
                    <a:pt x="10" y="0"/>
                    <a:pt x="22" y="0"/>
                  </a:cubicBezTo>
                  <a:cubicBezTo>
                    <a:pt x="35" y="0"/>
                    <a:pt x="44" y="8"/>
                    <a:pt x="45" y="22"/>
                  </a:cubicBezTo>
                  <a:close/>
                </a:path>
              </a:pathLst>
            </a:custGeom>
            <a:solidFill>
              <a:srgbClr val="E03D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33" name="Freeform 83"/>
            <p:cNvSpPr>
              <a:spLocks/>
            </p:cNvSpPr>
            <p:nvPr/>
          </p:nvSpPr>
          <p:spPr bwMode="auto">
            <a:xfrm>
              <a:off x="4875213" y="-1557338"/>
              <a:ext cx="39688" cy="41275"/>
            </a:xfrm>
            <a:custGeom>
              <a:avLst/>
              <a:gdLst>
                <a:gd name="T0" fmla="*/ 0 w 45"/>
                <a:gd name="T1" fmla="*/ 23 h 47"/>
                <a:gd name="T2" fmla="*/ 23 w 45"/>
                <a:gd name="T3" fmla="*/ 1 h 47"/>
                <a:gd name="T4" fmla="*/ 45 w 45"/>
                <a:gd name="T5" fmla="*/ 25 h 47"/>
                <a:gd name="T6" fmla="*/ 22 w 45"/>
                <a:gd name="T7" fmla="*/ 47 h 47"/>
                <a:gd name="T8" fmla="*/ 0 w 45"/>
                <a:gd name="T9" fmla="*/ 23 h 47"/>
              </a:gdLst>
              <a:ahLst/>
              <a:cxnLst>
                <a:cxn ang="0">
                  <a:pos x="T0" y="T1"/>
                </a:cxn>
                <a:cxn ang="0">
                  <a:pos x="T2" y="T3"/>
                </a:cxn>
                <a:cxn ang="0">
                  <a:pos x="T4" y="T5"/>
                </a:cxn>
                <a:cxn ang="0">
                  <a:pos x="T6" y="T7"/>
                </a:cxn>
                <a:cxn ang="0">
                  <a:pos x="T8" y="T9"/>
                </a:cxn>
              </a:cxnLst>
              <a:rect l="0" t="0" r="r" b="b"/>
              <a:pathLst>
                <a:path w="45" h="47">
                  <a:moveTo>
                    <a:pt x="0" y="23"/>
                  </a:moveTo>
                  <a:cubicBezTo>
                    <a:pt x="2" y="10"/>
                    <a:pt x="8" y="0"/>
                    <a:pt x="23" y="1"/>
                  </a:cubicBezTo>
                  <a:cubicBezTo>
                    <a:pt x="37" y="2"/>
                    <a:pt x="45" y="11"/>
                    <a:pt x="45" y="25"/>
                  </a:cubicBezTo>
                  <a:cubicBezTo>
                    <a:pt x="45" y="39"/>
                    <a:pt x="35" y="47"/>
                    <a:pt x="22" y="47"/>
                  </a:cubicBezTo>
                  <a:cubicBezTo>
                    <a:pt x="8" y="47"/>
                    <a:pt x="1" y="37"/>
                    <a:pt x="0" y="23"/>
                  </a:cubicBezTo>
                  <a:close/>
                </a:path>
              </a:pathLst>
            </a:custGeom>
            <a:solidFill>
              <a:srgbClr val="DF3D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34" name="Freeform 84"/>
            <p:cNvSpPr>
              <a:spLocks/>
            </p:cNvSpPr>
            <p:nvPr/>
          </p:nvSpPr>
          <p:spPr bwMode="auto">
            <a:xfrm>
              <a:off x="5121276" y="-1782763"/>
              <a:ext cx="46038" cy="47625"/>
            </a:xfrm>
            <a:custGeom>
              <a:avLst/>
              <a:gdLst>
                <a:gd name="T0" fmla="*/ 6 w 53"/>
                <a:gd name="T1" fmla="*/ 53 h 53"/>
                <a:gd name="T2" fmla="*/ 3 w 53"/>
                <a:gd name="T3" fmla="*/ 43 h 53"/>
                <a:gd name="T4" fmla="*/ 42 w 53"/>
                <a:gd name="T5" fmla="*/ 3 h 53"/>
                <a:gd name="T6" fmla="*/ 51 w 53"/>
                <a:gd name="T7" fmla="*/ 3 h 53"/>
                <a:gd name="T8" fmla="*/ 52 w 53"/>
                <a:gd name="T9" fmla="*/ 10 h 53"/>
                <a:gd name="T10" fmla="*/ 10 w 53"/>
                <a:gd name="T11" fmla="*/ 52 h 53"/>
                <a:gd name="T12" fmla="*/ 6 w 53"/>
                <a:gd name="T13" fmla="*/ 53 h 53"/>
              </a:gdLst>
              <a:ahLst/>
              <a:cxnLst>
                <a:cxn ang="0">
                  <a:pos x="T0" y="T1"/>
                </a:cxn>
                <a:cxn ang="0">
                  <a:pos x="T2" y="T3"/>
                </a:cxn>
                <a:cxn ang="0">
                  <a:pos x="T4" y="T5"/>
                </a:cxn>
                <a:cxn ang="0">
                  <a:pos x="T6" y="T7"/>
                </a:cxn>
                <a:cxn ang="0">
                  <a:pos x="T8" y="T9"/>
                </a:cxn>
                <a:cxn ang="0">
                  <a:pos x="T10" y="T11"/>
                </a:cxn>
                <a:cxn ang="0">
                  <a:pos x="T12" y="T13"/>
                </a:cxn>
              </a:cxnLst>
              <a:rect l="0" t="0" r="r" b="b"/>
              <a:pathLst>
                <a:path w="53" h="53">
                  <a:moveTo>
                    <a:pt x="6" y="53"/>
                  </a:moveTo>
                  <a:cubicBezTo>
                    <a:pt x="0" y="51"/>
                    <a:pt x="0" y="46"/>
                    <a:pt x="3" y="43"/>
                  </a:cubicBezTo>
                  <a:cubicBezTo>
                    <a:pt x="16" y="29"/>
                    <a:pt x="29" y="16"/>
                    <a:pt x="42" y="3"/>
                  </a:cubicBezTo>
                  <a:cubicBezTo>
                    <a:pt x="44" y="1"/>
                    <a:pt x="48" y="0"/>
                    <a:pt x="51" y="3"/>
                  </a:cubicBezTo>
                  <a:cubicBezTo>
                    <a:pt x="52" y="5"/>
                    <a:pt x="53" y="9"/>
                    <a:pt x="52" y="10"/>
                  </a:cubicBezTo>
                  <a:cubicBezTo>
                    <a:pt x="39" y="26"/>
                    <a:pt x="25" y="39"/>
                    <a:pt x="10" y="52"/>
                  </a:cubicBezTo>
                  <a:cubicBezTo>
                    <a:pt x="9" y="53"/>
                    <a:pt x="8" y="53"/>
                    <a:pt x="6" y="53"/>
                  </a:cubicBezTo>
                  <a:close/>
                </a:path>
              </a:pathLst>
            </a:custGeom>
            <a:solidFill>
              <a:srgbClr val="E144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35" name="Freeform 85"/>
            <p:cNvSpPr>
              <a:spLocks/>
            </p:cNvSpPr>
            <p:nvPr/>
          </p:nvSpPr>
          <p:spPr bwMode="auto">
            <a:xfrm>
              <a:off x="5903913" y="-3116263"/>
              <a:ext cx="204788" cy="179387"/>
            </a:xfrm>
            <a:custGeom>
              <a:avLst/>
              <a:gdLst>
                <a:gd name="T0" fmla="*/ 186 w 230"/>
                <a:gd name="T1" fmla="*/ 1 h 201"/>
                <a:gd name="T2" fmla="*/ 221 w 230"/>
                <a:gd name="T3" fmla="*/ 46 h 201"/>
                <a:gd name="T4" fmla="*/ 186 w 230"/>
                <a:gd name="T5" fmla="*/ 101 h 201"/>
                <a:gd name="T6" fmla="*/ 86 w 230"/>
                <a:gd name="T7" fmla="*/ 188 h 201"/>
                <a:gd name="T8" fmla="*/ 20 w 230"/>
                <a:gd name="T9" fmla="*/ 189 h 201"/>
                <a:gd name="T10" fmla="*/ 22 w 230"/>
                <a:gd name="T11" fmla="*/ 130 h 201"/>
                <a:gd name="T12" fmla="*/ 151 w 230"/>
                <a:gd name="T13" fmla="*/ 8 h 201"/>
                <a:gd name="T14" fmla="*/ 186 w 230"/>
                <a:gd name="T15" fmla="*/ 1 h 2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0" h="201">
                  <a:moveTo>
                    <a:pt x="186" y="1"/>
                  </a:moveTo>
                  <a:cubicBezTo>
                    <a:pt x="219" y="1"/>
                    <a:pt x="230" y="15"/>
                    <a:pt x="221" y="46"/>
                  </a:cubicBezTo>
                  <a:cubicBezTo>
                    <a:pt x="214" y="67"/>
                    <a:pt x="200" y="84"/>
                    <a:pt x="186" y="101"/>
                  </a:cubicBezTo>
                  <a:cubicBezTo>
                    <a:pt x="157" y="135"/>
                    <a:pt x="126" y="167"/>
                    <a:pt x="86" y="188"/>
                  </a:cubicBezTo>
                  <a:cubicBezTo>
                    <a:pt x="62" y="200"/>
                    <a:pt x="32" y="201"/>
                    <a:pt x="20" y="189"/>
                  </a:cubicBezTo>
                  <a:cubicBezTo>
                    <a:pt x="0" y="169"/>
                    <a:pt x="12" y="149"/>
                    <a:pt x="22" y="130"/>
                  </a:cubicBezTo>
                  <a:cubicBezTo>
                    <a:pt x="52" y="76"/>
                    <a:pt x="92" y="32"/>
                    <a:pt x="151" y="8"/>
                  </a:cubicBezTo>
                  <a:cubicBezTo>
                    <a:pt x="163" y="3"/>
                    <a:pt x="175" y="0"/>
                    <a:pt x="186" y="1"/>
                  </a:cubicBezTo>
                  <a:close/>
                </a:path>
              </a:pathLst>
            </a:custGeom>
            <a:solidFill>
              <a:srgbClr val="F5B6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36" name="Freeform 86"/>
            <p:cNvSpPr>
              <a:spLocks/>
            </p:cNvSpPr>
            <p:nvPr/>
          </p:nvSpPr>
          <p:spPr bwMode="auto">
            <a:xfrm>
              <a:off x="5975351" y="-2921000"/>
              <a:ext cx="152400" cy="128587"/>
            </a:xfrm>
            <a:custGeom>
              <a:avLst/>
              <a:gdLst>
                <a:gd name="T0" fmla="*/ 35 w 172"/>
                <a:gd name="T1" fmla="*/ 144 h 144"/>
                <a:gd name="T2" fmla="*/ 9 w 172"/>
                <a:gd name="T3" fmla="*/ 114 h 144"/>
                <a:gd name="T4" fmla="*/ 129 w 172"/>
                <a:gd name="T5" fmla="*/ 4 h 144"/>
                <a:gd name="T6" fmla="*/ 165 w 172"/>
                <a:gd name="T7" fmla="*/ 15 h 144"/>
                <a:gd name="T8" fmla="*/ 158 w 172"/>
                <a:gd name="T9" fmla="*/ 50 h 144"/>
                <a:gd name="T10" fmla="*/ 72 w 172"/>
                <a:gd name="T11" fmla="*/ 133 h 144"/>
                <a:gd name="T12" fmla="*/ 35 w 172"/>
                <a:gd name="T13" fmla="*/ 144 h 144"/>
              </a:gdLst>
              <a:ahLst/>
              <a:cxnLst>
                <a:cxn ang="0">
                  <a:pos x="T0" y="T1"/>
                </a:cxn>
                <a:cxn ang="0">
                  <a:pos x="T2" y="T3"/>
                </a:cxn>
                <a:cxn ang="0">
                  <a:pos x="T4" y="T5"/>
                </a:cxn>
                <a:cxn ang="0">
                  <a:pos x="T6" y="T7"/>
                </a:cxn>
                <a:cxn ang="0">
                  <a:pos x="T8" y="T9"/>
                </a:cxn>
                <a:cxn ang="0">
                  <a:pos x="T10" y="T11"/>
                </a:cxn>
                <a:cxn ang="0">
                  <a:pos x="T12" y="T13"/>
                </a:cxn>
              </a:cxnLst>
              <a:rect l="0" t="0" r="r" b="b"/>
              <a:pathLst>
                <a:path w="172" h="144">
                  <a:moveTo>
                    <a:pt x="35" y="144"/>
                  </a:moveTo>
                  <a:cubicBezTo>
                    <a:pt x="13" y="144"/>
                    <a:pt x="0" y="131"/>
                    <a:pt x="9" y="114"/>
                  </a:cubicBezTo>
                  <a:cubicBezTo>
                    <a:pt x="36" y="63"/>
                    <a:pt x="70" y="19"/>
                    <a:pt x="129" y="4"/>
                  </a:cubicBezTo>
                  <a:cubicBezTo>
                    <a:pt x="143" y="0"/>
                    <a:pt x="157" y="2"/>
                    <a:pt x="165" y="15"/>
                  </a:cubicBezTo>
                  <a:cubicBezTo>
                    <a:pt x="172" y="27"/>
                    <a:pt x="166" y="39"/>
                    <a:pt x="158" y="50"/>
                  </a:cubicBezTo>
                  <a:cubicBezTo>
                    <a:pt x="134" y="82"/>
                    <a:pt x="108" y="113"/>
                    <a:pt x="72" y="133"/>
                  </a:cubicBezTo>
                  <a:cubicBezTo>
                    <a:pt x="60" y="140"/>
                    <a:pt x="47" y="143"/>
                    <a:pt x="35" y="144"/>
                  </a:cubicBezTo>
                  <a:close/>
                </a:path>
              </a:pathLst>
            </a:custGeom>
            <a:solidFill>
              <a:srgbClr val="F5B5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37" name="Freeform 87"/>
            <p:cNvSpPr>
              <a:spLocks/>
            </p:cNvSpPr>
            <p:nvPr/>
          </p:nvSpPr>
          <p:spPr bwMode="auto">
            <a:xfrm>
              <a:off x="5192713" y="-1760538"/>
              <a:ext cx="19050" cy="17462"/>
            </a:xfrm>
            <a:custGeom>
              <a:avLst/>
              <a:gdLst>
                <a:gd name="T0" fmla="*/ 11 w 21"/>
                <a:gd name="T1" fmla="*/ 19 h 19"/>
                <a:gd name="T2" fmla="*/ 0 w 21"/>
                <a:gd name="T3" fmla="*/ 9 h 19"/>
                <a:gd name="T4" fmla="*/ 11 w 21"/>
                <a:gd name="T5" fmla="*/ 0 h 19"/>
                <a:gd name="T6" fmla="*/ 20 w 21"/>
                <a:gd name="T7" fmla="*/ 10 h 19"/>
                <a:gd name="T8" fmla="*/ 11 w 21"/>
                <a:gd name="T9" fmla="*/ 19 h 19"/>
              </a:gdLst>
              <a:ahLst/>
              <a:cxnLst>
                <a:cxn ang="0">
                  <a:pos x="T0" y="T1"/>
                </a:cxn>
                <a:cxn ang="0">
                  <a:pos x="T2" y="T3"/>
                </a:cxn>
                <a:cxn ang="0">
                  <a:pos x="T4" y="T5"/>
                </a:cxn>
                <a:cxn ang="0">
                  <a:pos x="T6" y="T7"/>
                </a:cxn>
                <a:cxn ang="0">
                  <a:pos x="T8" y="T9"/>
                </a:cxn>
              </a:cxnLst>
              <a:rect l="0" t="0" r="r" b="b"/>
              <a:pathLst>
                <a:path w="21" h="19">
                  <a:moveTo>
                    <a:pt x="11" y="19"/>
                  </a:moveTo>
                  <a:cubicBezTo>
                    <a:pt x="5" y="17"/>
                    <a:pt x="1" y="15"/>
                    <a:pt x="0" y="9"/>
                  </a:cubicBezTo>
                  <a:cubicBezTo>
                    <a:pt x="0" y="2"/>
                    <a:pt x="5" y="0"/>
                    <a:pt x="11" y="0"/>
                  </a:cubicBezTo>
                  <a:cubicBezTo>
                    <a:pt x="17" y="0"/>
                    <a:pt x="21" y="4"/>
                    <a:pt x="20" y="10"/>
                  </a:cubicBezTo>
                  <a:cubicBezTo>
                    <a:pt x="19" y="15"/>
                    <a:pt x="16" y="18"/>
                    <a:pt x="11" y="19"/>
                  </a:cubicBezTo>
                  <a:close/>
                </a:path>
              </a:pathLst>
            </a:custGeom>
            <a:solidFill>
              <a:srgbClr val="F2AE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38" name="Freeform 88"/>
            <p:cNvSpPr>
              <a:spLocks/>
            </p:cNvSpPr>
            <p:nvPr/>
          </p:nvSpPr>
          <p:spPr bwMode="auto">
            <a:xfrm>
              <a:off x="5724526" y="-3108325"/>
              <a:ext cx="155575" cy="127000"/>
            </a:xfrm>
            <a:custGeom>
              <a:avLst/>
              <a:gdLst>
                <a:gd name="T0" fmla="*/ 37 w 175"/>
                <a:gd name="T1" fmla="*/ 141 h 142"/>
                <a:gd name="T2" fmla="*/ 11 w 175"/>
                <a:gd name="T3" fmla="*/ 107 h 142"/>
                <a:gd name="T4" fmla="*/ 121 w 175"/>
                <a:gd name="T5" fmla="*/ 3 h 142"/>
                <a:gd name="T6" fmla="*/ 143 w 175"/>
                <a:gd name="T7" fmla="*/ 1 h 142"/>
                <a:gd name="T8" fmla="*/ 162 w 175"/>
                <a:gd name="T9" fmla="*/ 39 h 142"/>
                <a:gd name="T10" fmla="*/ 71 w 175"/>
                <a:gd name="T11" fmla="*/ 132 h 142"/>
                <a:gd name="T12" fmla="*/ 37 w 175"/>
                <a:gd name="T13" fmla="*/ 141 h 142"/>
              </a:gdLst>
              <a:ahLst/>
              <a:cxnLst>
                <a:cxn ang="0">
                  <a:pos x="T0" y="T1"/>
                </a:cxn>
                <a:cxn ang="0">
                  <a:pos x="T2" y="T3"/>
                </a:cxn>
                <a:cxn ang="0">
                  <a:pos x="T4" y="T5"/>
                </a:cxn>
                <a:cxn ang="0">
                  <a:pos x="T6" y="T7"/>
                </a:cxn>
                <a:cxn ang="0">
                  <a:pos x="T8" y="T9"/>
                </a:cxn>
                <a:cxn ang="0">
                  <a:pos x="T10" y="T11"/>
                </a:cxn>
                <a:cxn ang="0">
                  <a:pos x="T12" y="T13"/>
                </a:cxn>
              </a:cxnLst>
              <a:rect l="0" t="0" r="r" b="b"/>
              <a:pathLst>
                <a:path w="175" h="142">
                  <a:moveTo>
                    <a:pt x="37" y="141"/>
                  </a:moveTo>
                  <a:cubicBezTo>
                    <a:pt x="10" y="141"/>
                    <a:pt x="0" y="129"/>
                    <a:pt x="11" y="107"/>
                  </a:cubicBezTo>
                  <a:cubicBezTo>
                    <a:pt x="35" y="60"/>
                    <a:pt x="69" y="22"/>
                    <a:pt x="121" y="3"/>
                  </a:cubicBezTo>
                  <a:cubicBezTo>
                    <a:pt x="128" y="1"/>
                    <a:pt x="135" y="0"/>
                    <a:pt x="143" y="1"/>
                  </a:cubicBezTo>
                  <a:cubicBezTo>
                    <a:pt x="167" y="5"/>
                    <a:pt x="175" y="18"/>
                    <a:pt x="162" y="39"/>
                  </a:cubicBezTo>
                  <a:cubicBezTo>
                    <a:pt x="139" y="77"/>
                    <a:pt x="109" y="109"/>
                    <a:pt x="71" y="132"/>
                  </a:cubicBezTo>
                  <a:cubicBezTo>
                    <a:pt x="60" y="139"/>
                    <a:pt x="48" y="142"/>
                    <a:pt x="37" y="141"/>
                  </a:cubicBezTo>
                  <a:close/>
                </a:path>
              </a:pathLst>
            </a:custGeom>
            <a:solidFill>
              <a:srgbClr val="F5B4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39" name="Freeform 89"/>
            <p:cNvSpPr>
              <a:spLocks/>
            </p:cNvSpPr>
            <p:nvPr/>
          </p:nvSpPr>
          <p:spPr bwMode="auto">
            <a:xfrm>
              <a:off x="4662488" y="-2849563"/>
              <a:ext cx="407988" cy="290512"/>
            </a:xfrm>
            <a:custGeom>
              <a:avLst/>
              <a:gdLst>
                <a:gd name="T0" fmla="*/ 227 w 457"/>
                <a:gd name="T1" fmla="*/ 326 h 326"/>
                <a:gd name="T2" fmla="*/ 31 w 457"/>
                <a:gd name="T3" fmla="*/ 326 h 326"/>
                <a:gd name="T4" fmla="*/ 4 w 457"/>
                <a:gd name="T5" fmla="*/ 295 h 326"/>
                <a:gd name="T6" fmla="*/ 29 w 457"/>
                <a:gd name="T7" fmla="*/ 130 h 326"/>
                <a:gd name="T8" fmla="*/ 43 w 457"/>
                <a:gd name="T9" fmla="*/ 40 h 326"/>
                <a:gd name="T10" fmla="*/ 79 w 457"/>
                <a:gd name="T11" fmla="*/ 4 h 326"/>
                <a:gd name="T12" fmla="*/ 176 w 457"/>
                <a:gd name="T13" fmla="*/ 3 h 326"/>
                <a:gd name="T14" fmla="*/ 345 w 457"/>
                <a:gd name="T15" fmla="*/ 2 h 326"/>
                <a:gd name="T16" fmla="*/ 361 w 457"/>
                <a:gd name="T17" fmla="*/ 2 h 326"/>
                <a:gd name="T18" fmla="*/ 419 w 457"/>
                <a:gd name="T19" fmla="*/ 64 h 326"/>
                <a:gd name="T20" fmla="*/ 406 w 457"/>
                <a:gd name="T21" fmla="*/ 77 h 326"/>
                <a:gd name="T22" fmla="*/ 376 w 457"/>
                <a:gd name="T23" fmla="*/ 82 h 326"/>
                <a:gd name="T24" fmla="*/ 351 w 457"/>
                <a:gd name="T25" fmla="*/ 123 h 326"/>
                <a:gd name="T26" fmla="*/ 366 w 457"/>
                <a:gd name="T27" fmla="*/ 221 h 326"/>
                <a:gd name="T28" fmla="*/ 412 w 457"/>
                <a:gd name="T29" fmla="*/ 258 h 326"/>
                <a:gd name="T30" fmla="*/ 454 w 457"/>
                <a:gd name="T31" fmla="*/ 293 h 326"/>
                <a:gd name="T32" fmla="*/ 426 w 457"/>
                <a:gd name="T33" fmla="*/ 326 h 326"/>
                <a:gd name="T34" fmla="*/ 227 w 457"/>
                <a:gd name="T35" fmla="*/ 326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7" h="326">
                  <a:moveTo>
                    <a:pt x="227" y="326"/>
                  </a:moveTo>
                  <a:cubicBezTo>
                    <a:pt x="161" y="326"/>
                    <a:pt x="96" y="326"/>
                    <a:pt x="31" y="326"/>
                  </a:cubicBezTo>
                  <a:cubicBezTo>
                    <a:pt x="7" y="325"/>
                    <a:pt x="0" y="320"/>
                    <a:pt x="4" y="295"/>
                  </a:cubicBezTo>
                  <a:cubicBezTo>
                    <a:pt x="11" y="240"/>
                    <a:pt x="20" y="185"/>
                    <a:pt x="29" y="130"/>
                  </a:cubicBezTo>
                  <a:cubicBezTo>
                    <a:pt x="34" y="100"/>
                    <a:pt x="39" y="70"/>
                    <a:pt x="43" y="40"/>
                  </a:cubicBezTo>
                  <a:cubicBezTo>
                    <a:pt x="47" y="16"/>
                    <a:pt x="54" y="8"/>
                    <a:pt x="79" y="4"/>
                  </a:cubicBezTo>
                  <a:cubicBezTo>
                    <a:pt x="111" y="0"/>
                    <a:pt x="144" y="3"/>
                    <a:pt x="176" y="3"/>
                  </a:cubicBezTo>
                  <a:cubicBezTo>
                    <a:pt x="233" y="2"/>
                    <a:pt x="289" y="2"/>
                    <a:pt x="345" y="2"/>
                  </a:cubicBezTo>
                  <a:cubicBezTo>
                    <a:pt x="351" y="2"/>
                    <a:pt x="356" y="2"/>
                    <a:pt x="361" y="2"/>
                  </a:cubicBezTo>
                  <a:cubicBezTo>
                    <a:pt x="404" y="5"/>
                    <a:pt x="419" y="21"/>
                    <a:pt x="419" y="64"/>
                  </a:cubicBezTo>
                  <a:cubicBezTo>
                    <a:pt x="419" y="73"/>
                    <a:pt x="414" y="77"/>
                    <a:pt x="406" y="77"/>
                  </a:cubicBezTo>
                  <a:cubicBezTo>
                    <a:pt x="395" y="77"/>
                    <a:pt x="385" y="78"/>
                    <a:pt x="376" y="82"/>
                  </a:cubicBezTo>
                  <a:cubicBezTo>
                    <a:pt x="359" y="90"/>
                    <a:pt x="348" y="102"/>
                    <a:pt x="351" y="123"/>
                  </a:cubicBezTo>
                  <a:cubicBezTo>
                    <a:pt x="356" y="156"/>
                    <a:pt x="361" y="189"/>
                    <a:pt x="366" y="221"/>
                  </a:cubicBezTo>
                  <a:cubicBezTo>
                    <a:pt x="371" y="248"/>
                    <a:pt x="385" y="258"/>
                    <a:pt x="412" y="258"/>
                  </a:cubicBezTo>
                  <a:cubicBezTo>
                    <a:pt x="449" y="258"/>
                    <a:pt x="449" y="258"/>
                    <a:pt x="454" y="293"/>
                  </a:cubicBezTo>
                  <a:cubicBezTo>
                    <a:pt x="457" y="316"/>
                    <a:pt x="450" y="325"/>
                    <a:pt x="426" y="326"/>
                  </a:cubicBezTo>
                  <a:cubicBezTo>
                    <a:pt x="360" y="326"/>
                    <a:pt x="293" y="326"/>
                    <a:pt x="227" y="326"/>
                  </a:cubicBezTo>
                  <a:close/>
                </a:path>
              </a:pathLst>
            </a:custGeom>
            <a:solidFill>
              <a:srgbClr val="F5B5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40" name="Freeform 90"/>
            <p:cNvSpPr>
              <a:spLocks/>
            </p:cNvSpPr>
            <p:nvPr/>
          </p:nvSpPr>
          <p:spPr bwMode="auto">
            <a:xfrm>
              <a:off x="4660901" y="-3154363"/>
              <a:ext cx="407988" cy="239712"/>
            </a:xfrm>
            <a:custGeom>
              <a:avLst/>
              <a:gdLst>
                <a:gd name="T0" fmla="*/ 228 w 457"/>
                <a:gd name="T1" fmla="*/ 269 h 270"/>
                <a:gd name="T2" fmla="*/ 24 w 457"/>
                <a:gd name="T3" fmla="*/ 269 h 270"/>
                <a:gd name="T4" fmla="*/ 1 w 457"/>
                <a:gd name="T5" fmla="*/ 247 h 270"/>
                <a:gd name="T6" fmla="*/ 1 w 457"/>
                <a:gd name="T7" fmla="*/ 37 h 270"/>
                <a:gd name="T8" fmla="*/ 1 w 457"/>
                <a:gd name="T9" fmla="*/ 31 h 270"/>
                <a:gd name="T10" fmla="*/ 34 w 457"/>
                <a:gd name="T11" fmla="*/ 0 h 270"/>
                <a:gd name="T12" fmla="*/ 432 w 457"/>
                <a:gd name="T13" fmla="*/ 0 h 270"/>
                <a:gd name="T14" fmla="*/ 457 w 457"/>
                <a:gd name="T15" fmla="*/ 24 h 270"/>
                <a:gd name="T16" fmla="*/ 457 w 457"/>
                <a:gd name="T17" fmla="*/ 248 h 270"/>
                <a:gd name="T18" fmla="*/ 436 w 457"/>
                <a:gd name="T19" fmla="*/ 269 h 270"/>
                <a:gd name="T20" fmla="*/ 228 w 457"/>
                <a:gd name="T21" fmla="*/ 269 h 270"/>
                <a:gd name="T22" fmla="*/ 228 w 457"/>
                <a:gd name="T23" fmla="*/ 269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7" h="270">
                  <a:moveTo>
                    <a:pt x="228" y="269"/>
                  </a:moveTo>
                  <a:cubicBezTo>
                    <a:pt x="160" y="269"/>
                    <a:pt x="92" y="268"/>
                    <a:pt x="24" y="269"/>
                  </a:cubicBezTo>
                  <a:cubicBezTo>
                    <a:pt x="7" y="269"/>
                    <a:pt x="0" y="265"/>
                    <a:pt x="1" y="247"/>
                  </a:cubicBezTo>
                  <a:cubicBezTo>
                    <a:pt x="1" y="177"/>
                    <a:pt x="1" y="107"/>
                    <a:pt x="1" y="37"/>
                  </a:cubicBezTo>
                  <a:cubicBezTo>
                    <a:pt x="1" y="35"/>
                    <a:pt x="1" y="33"/>
                    <a:pt x="1" y="31"/>
                  </a:cubicBezTo>
                  <a:cubicBezTo>
                    <a:pt x="2" y="0"/>
                    <a:pt x="3" y="0"/>
                    <a:pt x="34" y="0"/>
                  </a:cubicBezTo>
                  <a:cubicBezTo>
                    <a:pt x="167" y="0"/>
                    <a:pt x="299" y="1"/>
                    <a:pt x="432" y="0"/>
                  </a:cubicBezTo>
                  <a:cubicBezTo>
                    <a:pt x="450" y="0"/>
                    <a:pt x="457" y="4"/>
                    <a:pt x="457" y="24"/>
                  </a:cubicBezTo>
                  <a:cubicBezTo>
                    <a:pt x="456" y="98"/>
                    <a:pt x="456" y="173"/>
                    <a:pt x="457" y="248"/>
                  </a:cubicBezTo>
                  <a:cubicBezTo>
                    <a:pt x="457" y="264"/>
                    <a:pt x="453" y="270"/>
                    <a:pt x="436" y="269"/>
                  </a:cubicBezTo>
                  <a:cubicBezTo>
                    <a:pt x="366" y="269"/>
                    <a:pt x="297" y="269"/>
                    <a:pt x="228" y="269"/>
                  </a:cubicBezTo>
                  <a:cubicBezTo>
                    <a:pt x="228" y="269"/>
                    <a:pt x="228" y="269"/>
                    <a:pt x="228" y="269"/>
                  </a:cubicBezTo>
                  <a:close/>
                </a:path>
              </a:pathLst>
            </a:custGeom>
            <a:solidFill>
              <a:srgbClr val="F5B4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41" name="Freeform 91"/>
            <p:cNvSpPr>
              <a:spLocks/>
            </p:cNvSpPr>
            <p:nvPr/>
          </p:nvSpPr>
          <p:spPr bwMode="auto">
            <a:xfrm>
              <a:off x="4984751" y="-2771775"/>
              <a:ext cx="76200" cy="150812"/>
            </a:xfrm>
            <a:custGeom>
              <a:avLst/>
              <a:gdLst>
                <a:gd name="T0" fmla="*/ 57 w 85"/>
                <a:gd name="T1" fmla="*/ 158 h 169"/>
                <a:gd name="T2" fmla="*/ 15 w 85"/>
                <a:gd name="T3" fmla="*/ 127 h 169"/>
                <a:gd name="T4" fmla="*/ 2 w 85"/>
                <a:gd name="T5" fmla="*/ 34 h 169"/>
                <a:gd name="T6" fmla="*/ 17 w 85"/>
                <a:gd name="T7" fmla="*/ 7 h 169"/>
                <a:gd name="T8" fmla="*/ 58 w 85"/>
                <a:gd name="T9" fmla="*/ 4 h 169"/>
                <a:gd name="T10" fmla="*/ 62 w 85"/>
                <a:gd name="T11" fmla="*/ 17 h 169"/>
                <a:gd name="T12" fmla="*/ 82 w 85"/>
                <a:gd name="T13" fmla="*/ 144 h 169"/>
                <a:gd name="T14" fmla="*/ 57 w 85"/>
                <a:gd name="T15" fmla="*/ 158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 h="169">
                  <a:moveTo>
                    <a:pt x="57" y="158"/>
                  </a:moveTo>
                  <a:cubicBezTo>
                    <a:pt x="27" y="160"/>
                    <a:pt x="20" y="154"/>
                    <a:pt x="15" y="127"/>
                  </a:cubicBezTo>
                  <a:cubicBezTo>
                    <a:pt x="10" y="96"/>
                    <a:pt x="6" y="65"/>
                    <a:pt x="2" y="34"/>
                  </a:cubicBezTo>
                  <a:cubicBezTo>
                    <a:pt x="0" y="21"/>
                    <a:pt x="6" y="12"/>
                    <a:pt x="17" y="7"/>
                  </a:cubicBezTo>
                  <a:cubicBezTo>
                    <a:pt x="30" y="1"/>
                    <a:pt x="44" y="0"/>
                    <a:pt x="58" y="4"/>
                  </a:cubicBezTo>
                  <a:cubicBezTo>
                    <a:pt x="63" y="5"/>
                    <a:pt x="62" y="12"/>
                    <a:pt x="62" y="17"/>
                  </a:cubicBezTo>
                  <a:cubicBezTo>
                    <a:pt x="69" y="59"/>
                    <a:pt x="77" y="102"/>
                    <a:pt x="82" y="144"/>
                  </a:cubicBezTo>
                  <a:cubicBezTo>
                    <a:pt x="85" y="169"/>
                    <a:pt x="64" y="152"/>
                    <a:pt x="57" y="158"/>
                  </a:cubicBezTo>
                  <a:close/>
                </a:path>
              </a:pathLst>
            </a:custGeom>
            <a:solidFill>
              <a:srgbClr val="F5B5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42" name="Freeform 92"/>
            <p:cNvSpPr>
              <a:spLocks/>
            </p:cNvSpPr>
            <p:nvPr/>
          </p:nvSpPr>
          <p:spPr bwMode="auto">
            <a:xfrm>
              <a:off x="5170488" y="-3070225"/>
              <a:ext cx="73025" cy="161925"/>
            </a:xfrm>
            <a:custGeom>
              <a:avLst/>
              <a:gdLst>
                <a:gd name="T0" fmla="*/ 61 w 81"/>
                <a:gd name="T1" fmla="*/ 165 h 182"/>
                <a:gd name="T2" fmla="*/ 19 w 81"/>
                <a:gd name="T3" fmla="*/ 147 h 182"/>
                <a:gd name="T4" fmla="*/ 18 w 81"/>
                <a:gd name="T5" fmla="*/ 81 h 182"/>
                <a:gd name="T6" fmla="*/ 5 w 81"/>
                <a:gd name="T7" fmla="*/ 46 h 182"/>
                <a:gd name="T8" fmla="*/ 10 w 81"/>
                <a:gd name="T9" fmla="*/ 26 h 182"/>
                <a:gd name="T10" fmla="*/ 75 w 81"/>
                <a:gd name="T11" fmla="*/ 32 h 182"/>
                <a:gd name="T12" fmla="*/ 73 w 81"/>
                <a:gd name="T13" fmla="*/ 51 h 182"/>
                <a:gd name="T14" fmla="*/ 63 w 81"/>
                <a:gd name="T15" fmla="*/ 80 h 182"/>
                <a:gd name="T16" fmla="*/ 61 w 81"/>
                <a:gd name="T17" fmla="*/ 165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182">
                  <a:moveTo>
                    <a:pt x="61" y="165"/>
                  </a:moveTo>
                  <a:cubicBezTo>
                    <a:pt x="38" y="182"/>
                    <a:pt x="21" y="175"/>
                    <a:pt x="19" y="147"/>
                  </a:cubicBezTo>
                  <a:cubicBezTo>
                    <a:pt x="17" y="125"/>
                    <a:pt x="17" y="103"/>
                    <a:pt x="18" y="81"/>
                  </a:cubicBezTo>
                  <a:cubicBezTo>
                    <a:pt x="19" y="67"/>
                    <a:pt x="15" y="55"/>
                    <a:pt x="5" y="46"/>
                  </a:cubicBezTo>
                  <a:cubicBezTo>
                    <a:pt x="0" y="37"/>
                    <a:pt x="8" y="32"/>
                    <a:pt x="10" y="26"/>
                  </a:cubicBezTo>
                  <a:cubicBezTo>
                    <a:pt x="34" y="0"/>
                    <a:pt x="58" y="3"/>
                    <a:pt x="75" y="32"/>
                  </a:cubicBezTo>
                  <a:cubicBezTo>
                    <a:pt x="81" y="39"/>
                    <a:pt x="79" y="46"/>
                    <a:pt x="73" y="51"/>
                  </a:cubicBezTo>
                  <a:cubicBezTo>
                    <a:pt x="63" y="59"/>
                    <a:pt x="63" y="69"/>
                    <a:pt x="63" y="80"/>
                  </a:cubicBezTo>
                  <a:cubicBezTo>
                    <a:pt x="62" y="108"/>
                    <a:pt x="66" y="137"/>
                    <a:pt x="61" y="165"/>
                  </a:cubicBezTo>
                  <a:close/>
                </a:path>
              </a:pathLst>
            </a:custGeom>
            <a:solidFill>
              <a:srgbClr val="F5B4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43" name="Freeform 93"/>
            <p:cNvSpPr>
              <a:spLocks/>
            </p:cNvSpPr>
            <p:nvPr/>
          </p:nvSpPr>
          <p:spPr bwMode="auto">
            <a:xfrm>
              <a:off x="4827588" y="-2908300"/>
              <a:ext cx="79375" cy="50800"/>
            </a:xfrm>
            <a:custGeom>
              <a:avLst/>
              <a:gdLst>
                <a:gd name="T0" fmla="*/ 44 w 89"/>
                <a:gd name="T1" fmla="*/ 56 h 56"/>
                <a:gd name="T2" fmla="*/ 28 w 89"/>
                <a:gd name="T3" fmla="*/ 56 h 56"/>
                <a:gd name="T4" fmla="*/ 1 w 89"/>
                <a:gd name="T5" fmla="*/ 29 h 56"/>
                <a:gd name="T6" fmla="*/ 27 w 89"/>
                <a:gd name="T7" fmla="*/ 4 h 56"/>
                <a:gd name="T8" fmla="*/ 59 w 89"/>
                <a:gd name="T9" fmla="*/ 4 h 56"/>
                <a:gd name="T10" fmla="*/ 84 w 89"/>
                <a:gd name="T11" fmla="*/ 10 h 56"/>
                <a:gd name="T12" fmla="*/ 85 w 89"/>
                <a:gd name="T13" fmla="*/ 51 h 56"/>
                <a:gd name="T14" fmla="*/ 74 w 89"/>
                <a:gd name="T15" fmla="*/ 56 h 56"/>
                <a:gd name="T16" fmla="*/ 44 w 89"/>
                <a:gd name="T1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56">
                  <a:moveTo>
                    <a:pt x="44" y="56"/>
                  </a:moveTo>
                  <a:cubicBezTo>
                    <a:pt x="39" y="56"/>
                    <a:pt x="34" y="56"/>
                    <a:pt x="28" y="56"/>
                  </a:cubicBezTo>
                  <a:cubicBezTo>
                    <a:pt x="1" y="56"/>
                    <a:pt x="3" y="56"/>
                    <a:pt x="1" y="29"/>
                  </a:cubicBezTo>
                  <a:cubicBezTo>
                    <a:pt x="0" y="9"/>
                    <a:pt x="7" y="2"/>
                    <a:pt x="27" y="4"/>
                  </a:cubicBezTo>
                  <a:cubicBezTo>
                    <a:pt x="37" y="5"/>
                    <a:pt x="48" y="4"/>
                    <a:pt x="59" y="4"/>
                  </a:cubicBezTo>
                  <a:cubicBezTo>
                    <a:pt x="67" y="5"/>
                    <a:pt x="80" y="0"/>
                    <a:pt x="84" y="10"/>
                  </a:cubicBezTo>
                  <a:cubicBezTo>
                    <a:pt x="89" y="22"/>
                    <a:pt x="87" y="37"/>
                    <a:pt x="85" y="51"/>
                  </a:cubicBezTo>
                  <a:cubicBezTo>
                    <a:pt x="84" y="56"/>
                    <a:pt x="78" y="56"/>
                    <a:pt x="74" y="56"/>
                  </a:cubicBezTo>
                  <a:cubicBezTo>
                    <a:pt x="64" y="56"/>
                    <a:pt x="54" y="56"/>
                    <a:pt x="44" y="56"/>
                  </a:cubicBezTo>
                  <a:close/>
                </a:path>
              </a:pathLst>
            </a:custGeom>
            <a:solidFill>
              <a:srgbClr val="F5B5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44" name="Freeform 94"/>
            <p:cNvSpPr>
              <a:spLocks/>
            </p:cNvSpPr>
            <p:nvPr/>
          </p:nvSpPr>
          <p:spPr bwMode="auto">
            <a:xfrm>
              <a:off x="5159376" y="-3078163"/>
              <a:ext cx="93663" cy="155575"/>
            </a:xfrm>
            <a:custGeom>
              <a:avLst/>
              <a:gdLst>
                <a:gd name="T0" fmla="*/ 26 w 106"/>
                <a:gd name="T1" fmla="*/ 38 h 174"/>
                <a:gd name="T2" fmla="*/ 18 w 106"/>
                <a:gd name="T3" fmla="*/ 55 h 174"/>
                <a:gd name="T4" fmla="*/ 44 w 106"/>
                <a:gd name="T5" fmla="*/ 3 h 174"/>
                <a:gd name="T6" fmla="*/ 95 w 106"/>
                <a:gd name="T7" fmla="*/ 18 h 174"/>
                <a:gd name="T8" fmla="*/ 97 w 106"/>
                <a:gd name="T9" fmla="*/ 48 h 174"/>
                <a:gd name="T10" fmla="*/ 78 w 106"/>
                <a:gd name="T11" fmla="*/ 122 h 174"/>
                <a:gd name="T12" fmla="*/ 74 w 106"/>
                <a:gd name="T13" fmla="*/ 174 h 174"/>
                <a:gd name="T14" fmla="*/ 74 w 106"/>
                <a:gd name="T15" fmla="*/ 84 h 174"/>
                <a:gd name="T16" fmla="*/ 83 w 106"/>
                <a:gd name="T17" fmla="*/ 59 h 174"/>
                <a:gd name="T18" fmla="*/ 83 w 106"/>
                <a:gd name="T19" fmla="*/ 42 h 174"/>
                <a:gd name="T20" fmla="*/ 83 w 106"/>
                <a:gd name="T21" fmla="*/ 28 h 174"/>
                <a:gd name="T22" fmla="*/ 25 w 106"/>
                <a:gd name="T23" fmla="*/ 30 h 174"/>
                <a:gd name="T24" fmla="*/ 26 w 106"/>
                <a:gd name="T25" fmla="*/ 3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 h="174">
                  <a:moveTo>
                    <a:pt x="26" y="38"/>
                  </a:moveTo>
                  <a:cubicBezTo>
                    <a:pt x="27" y="46"/>
                    <a:pt x="17" y="47"/>
                    <a:pt x="18" y="55"/>
                  </a:cubicBezTo>
                  <a:cubicBezTo>
                    <a:pt x="0" y="32"/>
                    <a:pt x="12" y="9"/>
                    <a:pt x="44" y="3"/>
                  </a:cubicBezTo>
                  <a:cubicBezTo>
                    <a:pt x="63" y="0"/>
                    <a:pt x="81" y="5"/>
                    <a:pt x="95" y="18"/>
                  </a:cubicBezTo>
                  <a:cubicBezTo>
                    <a:pt x="105" y="27"/>
                    <a:pt x="106" y="40"/>
                    <a:pt x="97" y="48"/>
                  </a:cubicBezTo>
                  <a:cubicBezTo>
                    <a:pt x="75" y="70"/>
                    <a:pt x="79" y="96"/>
                    <a:pt x="78" y="122"/>
                  </a:cubicBezTo>
                  <a:cubicBezTo>
                    <a:pt x="77" y="139"/>
                    <a:pt x="84" y="157"/>
                    <a:pt x="74" y="174"/>
                  </a:cubicBezTo>
                  <a:cubicBezTo>
                    <a:pt x="74" y="144"/>
                    <a:pt x="74" y="114"/>
                    <a:pt x="74" y="84"/>
                  </a:cubicBezTo>
                  <a:cubicBezTo>
                    <a:pt x="74" y="74"/>
                    <a:pt x="74" y="65"/>
                    <a:pt x="83" y="59"/>
                  </a:cubicBezTo>
                  <a:cubicBezTo>
                    <a:pt x="93" y="53"/>
                    <a:pt x="87" y="47"/>
                    <a:pt x="83" y="42"/>
                  </a:cubicBezTo>
                  <a:cubicBezTo>
                    <a:pt x="87" y="37"/>
                    <a:pt x="87" y="33"/>
                    <a:pt x="83" y="28"/>
                  </a:cubicBezTo>
                  <a:cubicBezTo>
                    <a:pt x="71" y="14"/>
                    <a:pt x="36" y="15"/>
                    <a:pt x="25" y="30"/>
                  </a:cubicBezTo>
                  <a:cubicBezTo>
                    <a:pt x="23" y="33"/>
                    <a:pt x="23" y="36"/>
                    <a:pt x="26" y="38"/>
                  </a:cubicBezTo>
                  <a:close/>
                </a:path>
              </a:pathLst>
            </a:custGeom>
            <a:solidFill>
              <a:srgbClr val="EE84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45" name="Freeform 95"/>
            <p:cNvSpPr>
              <a:spLocks/>
            </p:cNvSpPr>
            <p:nvPr/>
          </p:nvSpPr>
          <p:spPr bwMode="auto">
            <a:xfrm>
              <a:off x="5010151" y="-776288"/>
              <a:ext cx="387350" cy="131762"/>
            </a:xfrm>
            <a:custGeom>
              <a:avLst/>
              <a:gdLst>
                <a:gd name="T0" fmla="*/ 217 w 435"/>
                <a:gd name="T1" fmla="*/ 147 h 148"/>
                <a:gd name="T2" fmla="*/ 20 w 435"/>
                <a:gd name="T3" fmla="*/ 147 h 148"/>
                <a:gd name="T4" fmla="*/ 2 w 435"/>
                <a:gd name="T5" fmla="*/ 128 h 148"/>
                <a:gd name="T6" fmla="*/ 95 w 435"/>
                <a:gd name="T7" fmla="*/ 13 h 148"/>
                <a:gd name="T8" fmla="*/ 100 w 435"/>
                <a:gd name="T9" fmla="*/ 11 h 148"/>
                <a:gd name="T10" fmla="*/ 152 w 435"/>
                <a:gd name="T11" fmla="*/ 20 h 148"/>
                <a:gd name="T12" fmla="*/ 289 w 435"/>
                <a:gd name="T13" fmla="*/ 16 h 148"/>
                <a:gd name="T14" fmla="*/ 326 w 435"/>
                <a:gd name="T15" fmla="*/ 7 h 148"/>
                <a:gd name="T16" fmla="*/ 421 w 435"/>
                <a:gd name="T17" fmla="*/ 77 h 148"/>
                <a:gd name="T18" fmla="*/ 433 w 435"/>
                <a:gd name="T19" fmla="*/ 129 h 148"/>
                <a:gd name="T20" fmla="*/ 415 w 435"/>
                <a:gd name="T21" fmla="*/ 147 h 148"/>
                <a:gd name="T22" fmla="*/ 217 w 435"/>
                <a:gd name="T23" fmla="*/ 147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5" h="148">
                  <a:moveTo>
                    <a:pt x="217" y="147"/>
                  </a:moveTo>
                  <a:cubicBezTo>
                    <a:pt x="152" y="147"/>
                    <a:pt x="86" y="147"/>
                    <a:pt x="20" y="147"/>
                  </a:cubicBezTo>
                  <a:cubicBezTo>
                    <a:pt x="4" y="148"/>
                    <a:pt x="0" y="142"/>
                    <a:pt x="2" y="128"/>
                  </a:cubicBezTo>
                  <a:cubicBezTo>
                    <a:pt x="10" y="78"/>
                    <a:pt x="27" y="32"/>
                    <a:pt x="95" y="13"/>
                  </a:cubicBezTo>
                  <a:cubicBezTo>
                    <a:pt x="96" y="13"/>
                    <a:pt x="98" y="12"/>
                    <a:pt x="100" y="11"/>
                  </a:cubicBezTo>
                  <a:cubicBezTo>
                    <a:pt x="120" y="0"/>
                    <a:pt x="135" y="4"/>
                    <a:pt x="152" y="20"/>
                  </a:cubicBezTo>
                  <a:cubicBezTo>
                    <a:pt x="192" y="56"/>
                    <a:pt x="251" y="54"/>
                    <a:pt x="289" y="16"/>
                  </a:cubicBezTo>
                  <a:cubicBezTo>
                    <a:pt x="301" y="5"/>
                    <a:pt x="310" y="2"/>
                    <a:pt x="326" y="7"/>
                  </a:cubicBezTo>
                  <a:cubicBezTo>
                    <a:pt x="366" y="20"/>
                    <a:pt x="402" y="37"/>
                    <a:pt x="421" y="77"/>
                  </a:cubicBezTo>
                  <a:cubicBezTo>
                    <a:pt x="428" y="94"/>
                    <a:pt x="430" y="111"/>
                    <a:pt x="433" y="129"/>
                  </a:cubicBezTo>
                  <a:cubicBezTo>
                    <a:pt x="435" y="144"/>
                    <a:pt x="429" y="147"/>
                    <a:pt x="415" y="147"/>
                  </a:cubicBezTo>
                  <a:cubicBezTo>
                    <a:pt x="349" y="147"/>
                    <a:pt x="283" y="147"/>
                    <a:pt x="217" y="147"/>
                  </a:cubicBezTo>
                  <a:close/>
                </a:path>
              </a:pathLst>
            </a:custGeom>
            <a:solidFill>
              <a:srgbClr val="EC67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46" name="Freeform 96"/>
            <p:cNvSpPr>
              <a:spLocks/>
            </p:cNvSpPr>
            <p:nvPr/>
          </p:nvSpPr>
          <p:spPr bwMode="auto">
            <a:xfrm>
              <a:off x="5103813" y="-1017588"/>
              <a:ext cx="204788" cy="188912"/>
            </a:xfrm>
            <a:custGeom>
              <a:avLst/>
              <a:gdLst>
                <a:gd name="T0" fmla="*/ 112 w 229"/>
                <a:gd name="T1" fmla="*/ 212 h 212"/>
                <a:gd name="T2" fmla="*/ 36 w 229"/>
                <a:gd name="T3" fmla="*/ 157 h 212"/>
                <a:gd name="T4" fmla="*/ 11 w 229"/>
                <a:gd name="T5" fmla="*/ 127 h 212"/>
                <a:gd name="T6" fmla="*/ 1 w 229"/>
                <a:gd name="T7" fmla="*/ 109 h 212"/>
                <a:gd name="T8" fmla="*/ 42 w 229"/>
                <a:gd name="T9" fmla="*/ 75 h 212"/>
                <a:gd name="T10" fmla="*/ 142 w 229"/>
                <a:gd name="T11" fmla="*/ 35 h 212"/>
                <a:gd name="T12" fmla="*/ 154 w 229"/>
                <a:gd name="T13" fmla="*/ 20 h 212"/>
                <a:gd name="T14" fmla="*/ 178 w 229"/>
                <a:gd name="T15" fmla="*/ 19 h 212"/>
                <a:gd name="T16" fmla="*/ 199 w 229"/>
                <a:gd name="T17" fmla="*/ 63 h 212"/>
                <a:gd name="T18" fmla="*/ 218 w 229"/>
                <a:gd name="T19" fmla="*/ 100 h 212"/>
                <a:gd name="T20" fmla="*/ 211 w 229"/>
                <a:gd name="T21" fmla="*/ 129 h 212"/>
                <a:gd name="T22" fmla="*/ 194 w 229"/>
                <a:gd name="T23" fmla="*/ 146 h 212"/>
                <a:gd name="T24" fmla="*/ 112 w 229"/>
                <a:gd name="T25" fmla="*/ 21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9" h="212">
                  <a:moveTo>
                    <a:pt x="112" y="212"/>
                  </a:moveTo>
                  <a:cubicBezTo>
                    <a:pt x="74" y="211"/>
                    <a:pt x="52" y="188"/>
                    <a:pt x="36" y="157"/>
                  </a:cubicBezTo>
                  <a:cubicBezTo>
                    <a:pt x="30" y="145"/>
                    <a:pt x="29" y="130"/>
                    <a:pt x="11" y="127"/>
                  </a:cubicBezTo>
                  <a:cubicBezTo>
                    <a:pt x="4" y="126"/>
                    <a:pt x="0" y="118"/>
                    <a:pt x="1" y="109"/>
                  </a:cubicBezTo>
                  <a:cubicBezTo>
                    <a:pt x="3" y="99"/>
                    <a:pt x="31" y="76"/>
                    <a:pt x="42" y="75"/>
                  </a:cubicBezTo>
                  <a:cubicBezTo>
                    <a:pt x="80" y="73"/>
                    <a:pt x="114" y="62"/>
                    <a:pt x="142" y="35"/>
                  </a:cubicBezTo>
                  <a:cubicBezTo>
                    <a:pt x="146" y="31"/>
                    <a:pt x="151" y="25"/>
                    <a:pt x="154" y="20"/>
                  </a:cubicBezTo>
                  <a:cubicBezTo>
                    <a:pt x="164" y="0"/>
                    <a:pt x="164" y="0"/>
                    <a:pt x="178" y="19"/>
                  </a:cubicBezTo>
                  <a:cubicBezTo>
                    <a:pt x="188" y="32"/>
                    <a:pt x="196" y="47"/>
                    <a:pt x="199" y="63"/>
                  </a:cubicBezTo>
                  <a:cubicBezTo>
                    <a:pt x="201" y="78"/>
                    <a:pt x="204" y="91"/>
                    <a:pt x="218" y="100"/>
                  </a:cubicBezTo>
                  <a:cubicBezTo>
                    <a:pt x="229" y="107"/>
                    <a:pt x="224" y="126"/>
                    <a:pt x="211" y="129"/>
                  </a:cubicBezTo>
                  <a:cubicBezTo>
                    <a:pt x="200" y="132"/>
                    <a:pt x="197" y="138"/>
                    <a:pt x="194" y="146"/>
                  </a:cubicBezTo>
                  <a:cubicBezTo>
                    <a:pt x="177" y="189"/>
                    <a:pt x="149" y="212"/>
                    <a:pt x="112" y="212"/>
                  </a:cubicBezTo>
                  <a:close/>
                </a:path>
              </a:pathLst>
            </a:custGeom>
            <a:solidFill>
              <a:srgbClr val="EC67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47" name="Freeform 97"/>
            <p:cNvSpPr>
              <a:spLocks/>
            </p:cNvSpPr>
            <p:nvPr/>
          </p:nvSpPr>
          <p:spPr bwMode="auto">
            <a:xfrm>
              <a:off x="5108576" y="-1111250"/>
              <a:ext cx="192088" cy="90487"/>
            </a:xfrm>
            <a:custGeom>
              <a:avLst/>
              <a:gdLst>
                <a:gd name="T0" fmla="*/ 172 w 214"/>
                <a:gd name="T1" fmla="*/ 98 h 103"/>
                <a:gd name="T2" fmla="*/ 41 w 214"/>
                <a:gd name="T3" fmla="*/ 99 h 103"/>
                <a:gd name="T4" fmla="*/ 22 w 214"/>
                <a:gd name="T5" fmla="*/ 87 h 103"/>
                <a:gd name="T6" fmla="*/ 5 w 214"/>
                <a:gd name="T7" fmla="*/ 38 h 103"/>
                <a:gd name="T8" fmla="*/ 15 w 214"/>
                <a:gd name="T9" fmla="*/ 16 h 103"/>
                <a:gd name="T10" fmla="*/ 200 w 214"/>
                <a:gd name="T11" fmla="*/ 17 h 103"/>
                <a:gd name="T12" fmla="*/ 209 w 214"/>
                <a:gd name="T13" fmla="*/ 34 h 103"/>
                <a:gd name="T14" fmla="*/ 192 w 214"/>
                <a:gd name="T15" fmla="*/ 87 h 103"/>
                <a:gd name="T16" fmla="*/ 172 w 214"/>
                <a:gd name="T17" fmla="*/ 9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4" h="103">
                  <a:moveTo>
                    <a:pt x="172" y="98"/>
                  </a:moveTo>
                  <a:cubicBezTo>
                    <a:pt x="130" y="89"/>
                    <a:pt x="85" y="87"/>
                    <a:pt x="41" y="99"/>
                  </a:cubicBezTo>
                  <a:cubicBezTo>
                    <a:pt x="31" y="102"/>
                    <a:pt x="25" y="98"/>
                    <a:pt x="22" y="87"/>
                  </a:cubicBezTo>
                  <a:cubicBezTo>
                    <a:pt x="17" y="71"/>
                    <a:pt x="12" y="54"/>
                    <a:pt x="5" y="38"/>
                  </a:cubicBezTo>
                  <a:cubicBezTo>
                    <a:pt x="0" y="27"/>
                    <a:pt x="2" y="19"/>
                    <a:pt x="15" y="16"/>
                  </a:cubicBezTo>
                  <a:cubicBezTo>
                    <a:pt x="77" y="1"/>
                    <a:pt x="139" y="0"/>
                    <a:pt x="200" y="17"/>
                  </a:cubicBezTo>
                  <a:cubicBezTo>
                    <a:pt x="209" y="20"/>
                    <a:pt x="214" y="23"/>
                    <a:pt x="209" y="34"/>
                  </a:cubicBezTo>
                  <a:cubicBezTo>
                    <a:pt x="202" y="52"/>
                    <a:pt x="198" y="70"/>
                    <a:pt x="192" y="87"/>
                  </a:cubicBezTo>
                  <a:cubicBezTo>
                    <a:pt x="189" y="95"/>
                    <a:pt x="186" y="103"/>
                    <a:pt x="172" y="98"/>
                  </a:cubicBezTo>
                  <a:close/>
                </a:path>
              </a:pathLst>
            </a:custGeom>
            <a:solidFill>
              <a:srgbClr val="EC67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48" name="Freeform 98"/>
            <p:cNvSpPr>
              <a:spLocks/>
            </p:cNvSpPr>
            <p:nvPr/>
          </p:nvSpPr>
          <p:spPr bwMode="auto">
            <a:xfrm>
              <a:off x="5081588" y="-1028700"/>
              <a:ext cx="74613" cy="220662"/>
            </a:xfrm>
            <a:custGeom>
              <a:avLst/>
              <a:gdLst>
                <a:gd name="T0" fmla="*/ 39 w 83"/>
                <a:gd name="T1" fmla="*/ 0 h 248"/>
                <a:gd name="T2" fmla="*/ 42 w 83"/>
                <a:gd name="T3" fmla="*/ 3 h 248"/>
                <a:gd name="T4" fmla="*/ 46 w 83"/>
                <a:gd name="T5" fmla="*/ 57 h 248"/>
                <a:gd name="T6" fmla="*/ 19 w 83"/>
                <a:gd name="T7" fmla="*/ 109 h 248"/>
                <a:gd name="T8" fmla="*/ 28 w 83"/>
                <a:gd name="T9" fmla="*/ 148 h 248"/>
                <a:gd name="T10" fmla="*/ 51 w 83"/>
                <a:gd name="T11" fmla="*/ 175 h 248"/>
                <a:gd name="T12" fmla="*/ 72 w 83"/>
                <a:gd name="T13" fmla="*/ 205 h 248"/>
                <a:gd name="T14" fmla="*/ 78 w 83"/>
                <a:gd name="T15" fmla="*/ 238 h 248"/>
                <a:gd name="T16" fmla="*/ 55 w 83"/>
                <a:gd name="T17" fmla="*/ 243 h 248"/>
                <a:gd name="T18" fmla="*/ 26 w 83"/>
                <a:gd name="T19" fmla="*/ 240 h 248"/>
                <a:gd name="T20" fmla="*/ 2 w 83"/>
                <a:gd name="T21" fmla="*/ 208 h 248"/>
                <a:gd name="T22" fmla="*/ 14 w 83"/>
                <a:gd name="T23" fmla="*/ 47 h 248"/>
                <a:gd name="T24" fmla="*/ 39 w 83"/>
                <a:gd name="T25" fmla="*/ 0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3" h="248">
                  <a:moveTo>
                    <a:pt x="39" y="0"/>
                  </a:moveTo>
                  <a:cubicBezTo>
                    <a:pt x="41" y="2"/>
                    <a:pt x="42" y="3"/>
                    <a:pt x="42" y="3"/>
                  </a:cubicBezTo>
                  <a:cubicBezTo>
                    <a:pt x="60" y="20"/>
                    <a:pt x="56" y="37"/>
                    <a:pt x="46" y="57"/>
                  </a:cubicBezTo>
                  <a:cubicBezTo>
                    <a:pt x="37" y="74"/>
                    <a:pt x="36" y="94"/>
                    <a:pt x="19" y="109"/>
                  </a:cubicBezTo>
                  <a:cubicBezTo>
                    <a:pt x="9" y="118"/>
                    <a:pt x="14" y="142"/>
                    <a:pt x="28" y="148"/>
                  </a:cubicBezTo>
                  <a:cubicBezTo>
                    <a:pt x="40" y="154"/>
                    <a:pt x="46" y="163"/>
                    <a:pt x="51" y="175"/>
                  </a:cubicBezTo>
                  <a:cubicBezTo>
                    <a:pt x="56" y="186"/>
                    <a:pt x="63" y="196"/>
                    <a:pt x="72" y="205"/>
                  </a:cubicBezTo>
                  <a:cubicBezTo>
                    <a:pt x="82" y="214"/>
                    <a:pt x="83" y="226"/>
                    <a:pt x="78" y="238"/>
                  </a:cubicBezTo>
                  <a:cubicBezTo>
                    <a:pt x="74" y="248"/>
                    <a:pt x="63" y="243"/>
                    <a:pt x="55" y="243"/>
                  </a:cubicBezTo>
                  <a:cubicBezTo>
                    <a:pt x="45" y="244"/>
                    <a:pt x="35" y="243"/>
                    <a:pt x="26" y="240"/>
                  </a:cubicBezTo>
                  <a:cubicBezTo>
                    <a:pt x="10" y="235"/>
                    <a:pt x="0" y="226"/>
                    <a:pt x="2" y="208"/>
                  </a:cubicBezTo>
                  <a:cubicBezTo>
                    <a:pt x="6" y="154"/>
                    <a:pt x="9" y="101"/>
                    <a:pt x="14" y="47"/>
                  </a:cubicBezTo>
                  <a:cubicBezTo>
                    <a:pt x="16" y="29"/>
                    <a:pt x="27" y="14"/>
                    <a:pt x="39" y="0"/>
                  </a:cubicBezTo>
                  <a:close/>
                </a:path>
              </a:pathLst>
            </a:custGeom>
            <a:solidFill>
              <a:srgbClr val="ED6A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49" name="Freeform 99"/>
            <p:cNvSpPr>
              <a:spLocks/>
            </p:cNvSpPr>
            <p:nvPr/>
          </p:nvSpPr>
          <p:spPr bwMode="auto">
            <a:xfrm>
              <a:off x="5138738" y="-828675"/>
              <a:ext cx="133350" cy="82550"/>
            </a:xfrm>
            <a:custGeom>
              <a:avLst/>
              <a:gdLst>
                <a:gd name="T0" fmla="*/ 74 w 149"/>
                <a:gd name="T1" fmla="*/ 91 h 93"/>
                <a:gd name="T2" fmla="*/ 8 w 149"/>
                <a:gd name="T3" fmla="*/ 63 h 93"/>
                <a:gd name="T4" fmla="*/ 9 w 149"/>
                <a:gd name="T5" fmla="*/ 48 h 93"/>
                <a:gd name="T6" fmla="*/ 28 w 149"/>
                <a:gd name="T7" fmla="*/ 12 h 93"/>
                <a:gd name="T8" fmla="*/ 41 w 149"/>
                <a:gd name="T9" fmla="*/ 4 h 93"/>
                <a:gd name="T10" fmla="*/ 107 w 149"/>
                <a:gd name="T11" fmla="*/ 4 h 93"/>
                <a:gd name="T12" fmla="*/ 120 w 149"/>
                <a:gd name="T13" fmla="*/ 14 h 93"/>
                <a:gd name="T14" fmla="*/ 139 w 149"/>
                <a:gd name="T15" fmla="*/ 49 h 93"/>
                <a:gd name="T16" fmla="*/ 139 w 149"/>
                <a:gd name="T17" fmla="*/ 66 h 93"/>
                <a:gd name="T18" fmla="*/ 74 w 149"/>
                <a:gd name="T19" fmla="*/ 9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 h="93">
                  <a:moveTo>
                    <a:pt x="74" y="91"/>
                  </a:moveTo>
                  <a:cubicBezTo>
                    <a:pt x="47" y="93"/>
                    <a:pt x="26" y="82"/>
                    <a:pt x="8" y="63"/>
                  </a:cubicBezTo>
                  <a:cubicBezTo>
                    <a:pt x="2" y="58"/>
                    <a:pt x="0" y="53"/>
                    <a:pt x="9" y="48"/>
                  </a:cubicBezTo>
                  <a:cubicBezTo>
                    <a:pt x="23" y="40"/>
                    <a:pt x="30" y="29"/>
                    <a:pt x="28" y="12"/>
                  </a:cubicBezTo>
                  <a:cubicBezTo>
                    <a:pt x="28" y="2"/>
                    <a:pt x="33" y="1"/>
                    <a:pt x="41" y="4"/>
                  </a:cubicBezTo>
                  <a:cubicBezTo>
                    <a:pt x="63" y="13"/>
                    <a:pt x="85" y="13"/>
                    <a:pt x="107" y="4"/>
                  </a:cubicBezTo>
                  <a:cubicBezTo>
                    <a:pt x="118" y="0"/>
                    <a:pt x="121" y="5"/>
                    <a:pt x="120" y="14"/>
                  </a:cubicBezTo>
                  <a:cubicBezTo>
                    <a:pt x="119" y="30"/>
                    <a:pt x="126" y="41"/>
                    <a:pt x="139" y="49"/>
                  </a:cubicBezTo>
                  <a:cubicBezTo>
                    <a:pt x="149" y="55"/>
                    <a:pt x="145" y="60"/>
                    <a:pt x="139" y="66"/>
                  </a:cubicBezTo>
                  <a:cubicBezTo>
                    <a:pt x="120" y="83"/>
                    <a:pt x="99" y="92"/>
                    <a:pt x="74" y="91"/>
                  </a:cubicBezTo>
                  <a:close/>
                </a:path>
              </a:pathLst>
            </a:custGeom>
            <a:solidFill>
              <a:srgbClr val="EC67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50" name="Freeform 100"/>
            <p:cNvSpPr>
              <a:spLocks/>
            </p:cNvSpPr>
            <p:nvPr/>
          </p:nvSpPr>
          <p:spPr bwMode="auto">
            <a:xfrm>
              <a:off x="5251451" y="-1035050"/>
              <a:ext cx="74613" cy="228600"/>
            </a:xfrm>
            <a:custGeom>
              <a:avLst/>
              <a:gdLst>
                <a:gd name="T0" fmla="*/ 82 w 83"/>
                <a:gd name="T1" fmla="*/ 199 h 257"/>
                <a:gd name="T2" fmla="*/ 38 w 83"/>
                <a:gd name="T3" fmla="*/ 250 h 257"/>
                <a:gd name="T4" fmla="*/ 7 w 83"/>
                <a:gd name="T5" fmla="*/ 245 h 257"/>
                <a:gd name="T6" fmla="*/ 17 w 83"/>
                <a:gd name="T7" fmla="*/ 208 h 257"/>
                <a:gd name="T8" fmla="*/ 33 w 83"/>
                <a:gd name="T9" fmla="*/ 183 h 257"/>
                <a:gd name="T10" fmla="*/ 56 w 83"/>
                <a:gd name="T11" fmla="*/ 157 h 257"/>
                <a:gd name="T12" fmla="*/ 60 w 83"/>
                <a:gd name="T13" fmla="*/ 109 h 257"/>
                <a:gd name="T14" fmla="*/ 44 w 83"/>
                <a:gd name="T15" fmla="*/ 79 h 257"/>
                <a:gd name="T16" fmla="*/ 30 w 83"/>
                <a:gd name="T17" fmla="*/ 44 h 257"/>
                <a:gd name="T18" fmla="*/ 33 w 83"/>
                <a:gd name="T19" fmla="*/ 23 h 257"/>
                <a:gd name="T20" fmla="*/ 60 w 83"/>
                <a:gd name="T21" fmla="*/ 28 h 257"/>
                <a:gd name="T22" fmla="*/ 77 w 83"/>
                <a:gd name="T23" fmla="*/ 121 h 257"/>
                <a:gd name="T24" fmla="*/ 82 w 83"/>
                <a:gd name="T25" fmla="*/ 199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3" h="257">
                  <a:moveTo>
                    <a:pt x="82" y="199"/>
                  </a:moveTo>
                  <a:cubicBezTo>
                    <a:pt x="83" y="239"/>
                    <a:pt x="74" y="249"/>
                    <a:pt x="38" y="250"/>
                  </a:cubicBezTo>
                  <a:cubicBezTo>
                    <a:pt x="28" y="250"/>
                    <a:pt x="13" y="257"/>
                    <a:pt x="7" y="245"/>
                  </a:cubicBezTo>
                  <a:cubicBezTo>
                    <a:pt x="0" y="232"/>
                    <a:pt x="6" y="219"/>
                    <a:pt x="17" y="208"/>
                  </a:cubicBezTo>
                  <a:cubicBezTo>
                    <a:pt x="24" y="201"/>
                    <a:pt x="29" y="192"/>
                    <a:pt x="33" y="183"/>
                  </a:cubicBezTo>
                  <a:cubicBezTo>
                    <a:pt x="39" y="172"/>
                    <a:pt x="44" y="163"/>
                    <a:pt x="56" y="157"/>
                  </a:cubicBezTo>
                  <a:cubicBezTo>
                    <a:pt x="73" y="148"/>
                    <a:pt x="75" y="122"/>
                    <a:pt x="60" y="109"/>
                  </a:cubicBezTo>
                  <a:cubicBezTo>
                    <a:pt x="50" y="100"/>
                    <a:pt x="47" y="91"/>
                    <a:pt x="44" y="79"/>
                  </a:cubicBezTo>
                  <a:cubicBezTo>
                    <a:pt x="41" y="67"/>
                    <a:pt x="36" y="55"/>
                    <a:pt x="30" y="44"/>
                  </a:cubicBezTo>
                  <a:cubicBezTo>
                    <a:pt x="26" y="35"/>
                    <a:pt x="27" y="32"/>
                    <a:pt x="33" y="23"/>
                  </a:cubicBezTo>
                  <a:cubicBezTo>
                    <a:pt x="48" y="0"/>
                    <a:pt x="52" y="16"/>
                    <a:pt x="60" y="28"/>
                  </a:cubicBezTo>
                  <a:cubicBezTo>
                    <a:pt x="78" y="57"/>
                    <a:pt x="73" y="90"/>
                    <a:pt x="77" y="121"/>
                  </a:cubicBezTo>
                  <a:cubicBezTo>
                    <a:pt x="80" y="149"/>
                    <a:pt x="79" y="178"/>
                    <a:pt x="82" y="199"/>
                  </a:cubicBezTo>
                  <a:close/>
                </a:path>
              </a:pathLst>
            </a:custGeom>
            <a:solidFill>
              <a:srgbClr val="ED69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51" name="Freeform 101"/>
            <p:cNvSpPr>
              <a:spLocks/>
            </p:cNvSpPr>
            <p:nvPr/>
          </p:nvSpPr>
          <p:spPr bwMode="auto">
            <a:xfrm>
              <a:off x="5127626" y="-1031875"/>
              <a:ext cx="107950" cy="71437"/>
            </a:xfrm>
            <a:custGeom>
              <a:avLst/>
              <a:gdLst>
                <a:gd name="T0" fmla="*/ 18 w 121"/>
                <a:gd name="T1" fmla="*/ 79 h 80"/>
                <a:gd name="T2" fmla="*/ 7 w 121"/>
                <a:gd name="T3" fmla="*/ 61 h 80"/>
                <a:gd name="T4" fmla="*/ 113 w 121"/>
                <a:gd name="T5" fmla="*/ 15 h 80"/>
                <a:gd name="T6" fmla="*/ 118 w 121"/>
                <a:gd name="T7" fmla="*/ 29 h 80"/>
                <a:gd name="T8" fmla="*/ 96 w 121"/>
                <a:gd name="T9" fmla="*/ 54 h 80"/>
                <a:gd name="T10" fmla="*/ 18 w 121"/>
                <a:gd name="T11" fmla="*/ 79 h 80"/>
              </a:gdLst>
              <a:ahLst/>
              <a:cxnLst>
                <a:cxn ang="0">
                  <a:pos x="T0" y="T1"/>
                </a:cxn>
                <a:cxn ang="0">
                  <a:pos x="T2" y="T3"/>
                </a:cxn>
                <a:cxn ang="0">
                  <a:pos x="T4" y="T5"/>
                </a:cxn>
                <a:cxn ang="0">
                  <a:pos x="T6" y="T7"/>
                </a:cxn>
                <a:cxn ang="0">
                  <a:pos x="T8" y="T9"/>
                </a:cxn>
                <a:cxn ang="0">
                  <a:pos x="T10" y="T11"/>
                </a:cxn>
              </a:cxnLst>
              <a:rect l="0" t="0" r="r" b="b"/>
              <a:pathLst>
                <a:path w="121" h="80">
                  <a:moveTo>
                    <a:pt x="18" y="79"/>
                  </a:moveTo>
                  <a:cubicBezTo>
                    <a:pt x="4" y="80"/>
                    <a:pt x="0" y="76"/>
                    <a:pt x="7" y="61"/>
                  </a:cubicBezTo>
                  <a:cubicBezTo>
                    <a:pt x="25" y="20"/>
                    <a:pt x="71" y="0"/>
                    <a:pt x="113" y="15"/>
                  </a:cubicBezTo>
                  <a:cubicBezTo>
                    <a:pt x="121" y="18"/>
                    <a:pt x="121" y="23"/>
                    <a:pt x="118" y="29"/>
                  </a:cubicBezTo>
                  <a:cubicBezTo>
                    <a:pt x="113" y="40"/>
                    <a:pt x="105" y="47"/>
                    <a:pt x="96" y="54"/>
                  </a:cubicBezTo>
                  <a:cubicBezTo>
                    <a:pt x="77" y="68"/>
                    <a:pt x="41" y="79"/>
                    <a:pt x="18" y="79"/>
                  </a:cubicBezTo>
                  <a:close/>
                </a:path>
              </a:pathLst>
            </a:custGeom>
            <a:solidFill>
              <a:srgbClr val="EC68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52" name="Freeform 102"/>
            <p:cNvSpPr>
              <a:spLocks/>
            </p:cNvSpPr>
            <p:nvPr/>
          </p:nvSpPr>
          <p:spPr bwMode="auto">
            <a:xfrm>
              <a:off x="6716713" y="-3279775"/>
              <a:ext cx="23813" cy="17462"/>
            </a:xfrm>
            <a:custGeom>
              <a:avLst/>
              <a:gdLst>
                <a:gd name="T0" fmla="*/ 19 w 27"/>
                <a:gd name="T1" fmla="*/ 20 h 20"/>
                <a:gd name="T2" fmla="*/ 2 w 27"/>
                <a:gd name="T3" fmla="*/ 6 h 20"/>
                <a:gd name="T4" fmla="*/ 10 w 27"/>
                <a:gd name="T5" fmla="*/ 0 h 20"/>
                <a:gd name="T6" fmla="*/ 26 w 27"/>
                <a:gd name="T7" fmla="*/ 12 h 20"/>
                <a:gd name="T8" fmla="*/ 19 w 27"/>
                <a:gd name="T9" fmla="*/ 20 h 20"/>
              </a:gdLst>
              <a:ahLst/>
              <a:cxnLst>
                <a:cxn ang="0">
                  <a:pos x="T0" y="T1"/>
                </a:cxn>
                <a:cxn ang="0">
                  <a:pos x="T2" y="T3"/>
                </a:cxn>
                <a:cxn ang="0">
                  <a:pos x="T4" y="T5"/>
                </a:cxn>
                <a:cxn ang="0">
                  <a:pos x="T6" y="T7"/>
                </a:cxn>
                <a:cxn ang="0">
                  <a:pos x="T8" y="T9"/>
                </a:cxn>
              </a:cxnLst>
              <a:rect l="0" t="0" r="r" b="b"/>
              <a:pathLst>
                <a:path w="27" h="20">
                  <a:moveTo>
                    <a:pt x="19" y="20"/>
                  </a:moveTo>
                  <a:cubicBezTo>
                    <a:pt x="13" y="16"/>
                    <a:pt x="4" y="14"/>
                    <a:pt x="2" y="6"/>
                  </a:cubicBezTo>
                  <a:cubicBezTo>
                    <a:pt x="0" y="1"/>
                    <a:pt x="5" y="0"/>
                    <a:pt x="10" y="0"/>
                  </a:cubicBezTo>
                  <a:cubicBezTo>
                    <a:pt x="17" y="0"/>
                    <a:pt x="24" y="4"/>
                    <a:pt x="26" y="12"/>
                  </a:cubicBezTo>
                  <a:cubicBezTo>
                    <a:pt x="27" y="16"/>
                    <a:pt x="24" y="19"/>
                    <a:pt x="19" y="20"/>
                  </a:cubicBezTo>
                  <a:close/>
                </a:path>
              </a:pathLst>
            </a:custGeom>
            <a:solidFill>
              <a:srgbClr val="F5CE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53" name="Freeform 103"/>
            <p:cNvSpPr>
              <a:spLocks/>
            </p:cNvSpPr>
            <p:nvPr/>
          </p:nvSpPr>
          <p:spPr bwMode="auto">
            <a:xfrm>
              <a:off x="5029201" y="-1774825"/>
              <a:ext cx="15875" cy="14287"/>
            </a:xfrm>
            <a:custGeom>
              <a:avLst/>
              <a:gdLst>
                <a:gd name="T0" fmla="*/ 19 w 19"/>
                <a:gd name="T1" fmla="*/ 7 h 17"/>
                <a:gd name="T2" fmla="*/ 8 w 19"/>
                <a:gd name="T3" fmla="*/ 16 h 17"/>
                <a:gd name="T4" fmla="*/ 0 w 19"/>
                <a:gd name="T5" fmla="*/ 7 h 17"/>
                <a:gd name="T6" fmla="*/ 10 w 19"/>
                <a:gd name="T7" fmla="*/ 0 h 17"/>
                <a:gd name="T8" fmla="*/ 19 w 19"/>
                <a:gd name="T9" fmla="*/ 7 h 17"/>
              </a:gdLst>
              <a:ahLst/>
              <a:cxnLst>
                <a:cxn ang="0">
                  <a:pos x="T0" y="T1"/>
                </a:cxn>
                <a:cxn ang="0">
                  <a:pos x="T2" y="T3"/>
                </a:cxn>
                <a:cxn ang="0">
                  <a:pos x="T4" y="T5"/>
                </a:cxn>
                <a:cxn ang="0">
                  <a:pos x="T6" y="T7"/>
                </a:cxn>
                <a:cxn ang="0">
                  <a:pos x="T8" y="T9"/>
                </a:cxn>
              </a:cxnLst>
              <a:rect l="0" t="0" r="r" b="b"/>
              <a:pathLst>
                <a:path w="19" h="17">
                  <a:moveTo>
                    <a:pt x="19" y="7"/>
                  </a:moveTo>
                  <a:cubicBezTo>
                    <a:pt x="18" y="14"/>
                    <a:pt x="14" y="17"/>
                    <a:pt x="8" y="16"/>
                  </a:cubicBezTo>
                  <a:cubicBezTo>
                    <a:pt x="2" y="16"/>
                    <a:pt x="0" y="12"/>
                    <a:pt x="0" y="7"/>
                  </a:cubicBezTo>
                  <a:cubicBezTo>
                    <a:pt x="1" y="1"/>
                    <a:pt x="5" y="0"/>
                    <a:pt x="10" y="0"/>
                  </a:cubicBezTo>
                  <a:cubicBezTo>
                    <a:pt x="15" y="0"/>
                    <a:pt x="19" y="1"/>
                    <a:pt x="19" y="7"/>
                  </a:cubicBezTo>
                  <a:close/>
                </a:path>
              </a:pathLst>
            </a:custGeom>
            <a:solidFill>
              <a:srgbClr val="F2AD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54" name="Freeform 104"/>
            <p:cNvSpPr>
              <a:spLocks/>
            </p:cNvSpPr>
            <p:nvPr/>
          </p:nvSpPr>
          <p:spPr bwMode="auto">
            <a:xfrm>
              <a:off x="4914901" y="-1663700"/>
              <a:ext cx="17463" cy="17462"/>
            </a:xfrm>
            <a:custGeom>
              <a:avLst/>
              <a:gdLst>
                <a:gd name="T0" fmla="*/ 10 w 19"/>
                <a:gd name="T1" fmla="*/ 20 h 20"/>
                <a:gd name="T2" fmla="*/ 0 w 19"/>
                <a:gd name="T3" fmla="*/ 10 h 20"/>
                <a:gd name="T4" fmla="*/ 11 w 19"/>
                <a:gd name="T5" fmla="*/ 0 h 20"/>
                <a:gd name="T6" fmla="*/ 19 w 19"/>
                <a:gd name="T7" fmla="*/ 9 h 20"/>
                <a:gd name="T8" fmla="*/ 10 w 19"/>
                <a:gd name="T9" fmla="*/ 20 h 20"/>
              </a:gdLst>
              <a:ahLst/>
              <a:cxnLst>
                <a:cxn ang="0">
                  <a:pos x="T0" y="T1"/>
                </a:cxn>
                <a:cxn ang="0">
                  <a:pos x="T2" y="T3"/>
                </a:cxn>
                <a:cxn ang="0">
                  <a:pos x="T4" y="T5"/>
                </a:cxn>
                <a:cxn ang="0">
                  <a:pos x="T6" y="T7"/>
                </a:cxn>
                <a:cxn ang="0">
                  <a:pos x="T8" y="T9"/>
                </a:cxn>
              </a:cxnLst>
              <a:rect l="0" t="0" r="r" b="b"/>
              <a:pathLst>
                <a:path w="19" h="20">
                  <a:moveTo>
                    <a:pt x="10" y="20"/>
                  </a:moveTo>
                  <a:cubicBezTo>
                    <a:pt x="3" y="19"/>
                    <a:pt x="0" y="16"/>
                    <a:pt x="0" y="10"/>
                  </a:cubicBezTo>
                  <a:cubicBezTo>
                    <a:pt x="0" y="3"/>
                    <a:pt x="5" y="0"/>
                    <a:pt x="11" y="0"/>
                  </a:cubicBezTo>
                  <a:cubicBezTo>
                    <a:pt x="16" y="0"/>
                    <a:pt x="19" y="4"/>
                    <a:pt x="19" y="9"/>
                  </a:cubicBezTo>
                  <a:cubicBezTo>
                    <a:pt x="19" y="15"/>
                    <a:pt x="16" y="19"/>
                    <a:pt x="10" y="20"/>
                  </a:cubicBezTo>
                  <a:close/>
                </a:path>
              </a:pathLst>
            </a:custGeom>
            <a:solidFill>
              <a:srgbClr val="F2A7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55" name="Freeform 105"/>
            <p:cNvSpPr>
              <a:spLocks/>
            </p:cNvSpPr>
            <p:nvPr/>
          </p:nvSpPr>
          <p:spPr bwMode="auto">
            <a:xfrm>
              <a:off x="5102226" y="-1852613"/>
              <a:ext cx="19050" cy="17462"/>
            </a:xfrm>
            <a:custGeom>
              <a:avLst/>
              <a:gdLst>
                <a:gd name="T0" fmla="*/ 9 w 21"/>
                <a:gd name="T1" fmla="*/ 19 h 19"/>
                <a:gd name="T2" fmla="*/ 1 w 21"/>
                <a:gd name="T3" fmla="*/ 10 h 19"/>
                <a:gd name="T4" fmla="*/ 11 w 21"/>
                <a:gd name="T5" fmla="*/ 0 h 19"/>
                <a:gd name="T6" fmla="*/ 20 w 21"/>
                <a:gd name="T7" fmla="*/ 11 h 19"/>
                <a:gd name="T8" fmla="*/ 9 w 21"/>
                <a:gd name="T9" fmla="*/ 19 h 19"/>
              </a:gdLst>
              <a:ahLst/>
              <a:cxnLst>
                <a:cxn ang="0">
                  <a:pos x="T0" y="T1"/>
                </a:cxn>
                <a:cxn ang="0">
                  <a:pos x="T2" y="T3"/>
                </a:cxn>
                <a:cxn ang="0">
                  <a:pos x="T4" y="T5"/>
                </a:cxn>
                <a:cxn ang="0">
                  <a:pos x="T6" y="T7"/>
                </a:cxn>
                <a:cxn ang="0">
                  <a:pos x="T8" y="T9"/>
                </a:cxn>
              </a:cxnLst>
              <a:rect l="0" t="0" r="r" b="b"/>
              <a:pathLst>
                <a:path w="21" h="19">
                  <a:moveTo>
                    <a:pt x="9" y="19"/>
                  </a:moveTo>
                  <a:cubicBezTo>
                    <a:pt x="3" y="19"/>
                    <a:pt x="0" y="16"/>
                    <a:pt x="1" y="10"/>
                  </a:cubicBezTo>
                  <a:cubicBezTo>
                    <a:pt x="1" y="4"/>
                    <a:pt x="5" y="0"/>
                    <a:pt x="11" y="0"/>
                  </a:cubicBezTo>
                  <a:cubicBezTo>
                    <a:pt x="17" y="0"/>
                    <a:pt x="21" y="4"/>
                    <a:pt x="20" y="11"/>
                  </a:cubicBezTo>
                  <a:cubicBezTo>
                    <a:pt x="20" y="17"/>
                    <a:pt x="15" y="19"/>
                    <a:pt x="9" y="19"/>
                  </a:cubicBezTo>
                  <a:close/>
                </a:path>
              </a:pathLst>
            </a:custGeom>
            <a:solidFill>
              <a:srgbClr val="F3AA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56" name="Freeform 106"/>
            <p:cNvSpPr>
              <a:spLocks/>
            </p:cNvSpPr>
            <p:nvPr/>
          </p:nvSpPr>
          <p:spPr bwMode="auto">
            <a:xfrm>
              <a:off x="4991101" y="-1739900"/>
              <a:ext cx="17463" cy="19050"/>
            </a:xfrm>
            <a:custGeom>
              <a:avLst/>
              <a:gdLst>
                <a:gd name="T0" fmla="*/ 21 w 21"/>
                <a:gd name="T1" fmla="*/ 8 h 20"/>
                <a:gd name="T2" fmla="*/ 10 w 21"/>
                <a:gd name="T3" fmla="*/ 20 h 20"/>
                <a:gd name="T4" fmla="*/ 0 w 21"/>
                <a:gd name="T5" fmla="*/ 10 h 20"/>
                <a:gd name="T6" fmla="*/ 10 w 21"/>
                <a:gd name="T7" fmla="*/ 0 h 20"/>
                <a:gd name="T8" fmla="*/ 21 w 21"/>
                <a:gd name="T9" fmla="*/ 8 h 20"/>
              </a:gdLst>
              <a:ahLst/>
              <a:cxnLst>
                <a:cxn ang="0">
                  <a:pos x="T0" y="T1"/>
                </a:cxn>
                <a:cxn ang="0">
                  <a:pos x="T2" y="T3"/>
                </a:cxn>
                <a:cxn ang="0">
                  <a:pos x="T4" y="T5"/>
                </a:cxn>
                <a:cxn ang="0">
                  <a:pos x="T6" y="T7"/>
                </a:cxn>
                <a:cxn ang="0">
                  <a:pos x="T8" y="T9"/>
                </a:cxn>
              </a:cxnLst>
              <a:rect l="0" t="0" r="r" b="b"/>
              <a:pathLst>
                <a:path w="21" h="20">
                  <a:moveTo>
                    <a:pt x="21" y="8"/>
                  </a:moveTo>
                  <a:cubicBezTo>
                    <a:pt x="20" y="15"/>
                    <a:pt x="16" y="19"/>
                    <a:pt x="10" y="20"/>
                  </a:cubicBezTo>
                  <a:cubicBezTo>
                    <a:pt x="3" y="20"/>
                    <a:pt x="0" y="16"/>
                    <a:pt x="0" y="10"/>
                  </a:cubicBezTo>
                  <a:cubicBezTo>
                    <a:pt x="0" y="3"/>
                    <a:pt x="4" y="0"/>
                    <a:pt x="10" y="0"/>
                  </a:cubicBezTo>
                  <a:cubicBezTo>
                    <a:pt x="16" y="0"/>
                    <a:pt x="20" y="2"/>
                    <a:pt x="21" y="8"/>
                  </a:cubicBezTo>
                  <a:close/>
                </a:path>
              </a:pathLst>
            </a:custGeom>
            <a:solidFill>
              <a:srgbClr val="F19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57" name="Freeform 107"/>
            <p:cNvSpPr>
              <a:spLocks/>
            </p:cNvSpPr>
            <p:nvPr/>
          </p:nvSpPr>
          <p:spPr bwMode="auto">
            <a:xfrm>
              <a:off x="4840288" y="-1589088"/>
              <a:ext cx="17463" cy="17462"/>
            </a:xfrm>
            <a:custGeom>
              <a:avLst/>
              <a:gdLst>
                <a:gd name="T0" fmla="*/ 19 w 19"/>
                <a:gd name="T1" fmla="*/ 7 h 20"/>
                <a:gd name="T2" fmla="*/ 10 w 19"/>
                <a:gd name="T3" fmla="*/ 20 h 20"/>
                <a:gd name="T4" fmla="*/ 0 w 19"/>
                <a:gd name="T5" fmla="*/ 10 h 20"/>
                <a:gd name="T6" fmla="*/ 10 w 19"/>
                <a:gd name="T7" fmla="*/ 0 h 20"/>
                <a:gd name="T8" fmla="*/ 19 w 19"/>
                <a:gd name="T9" fmla="*/ 7 h 20"/>
              </a:gdLst>
              <a:ahLst/>
              <a:cxnLst>
                <a:cxn ang="0">
                  <a:pos x="T0" y="T1"/>
                </a:cxn>
                <a:cxn ang="0">
                  <a:pos x="T2" y="T3"/>
                </a:cxn>
                <a:cxn ang="0">
                  <a:pos x="T4" y="T5"/>
                </a:cxn>
                <a:cxn ang="0">
                  <a:pos x="T6" y="T7"/>
                </a:cxn>
                <a:cxn ang="0">
                  <a:pos x="T8" y="T9"/>
                </a:cxn>
              </a:cxnLst>
              <a:rect l="0" t="0" r="r" b="b"/>
              <a:pathLst>
                <a:path w="19" h="20">
                  <a:moveTo>
                    <a:pt x="19" y="7"/>
                  </a:moveTo>
                  <a:cubicBezTo>
                    <a:pt x="19" y="14"/>
                    <a:pt x="17" y="19"/>
                    <a:pt x="10" y="20"/>
                  </a:cubicBezTo>
                  <a:cubicBezTo>
                    <a:pt x="4" y="20"/>
                    <a:pt x="0" y="16"/>
                    <a:pt x="0" y="10"/>
                  </a:cubicBezTo>
                  <a:cubicBezTo>
                    <a:pt x="0" y="4"/>
                    <a:pt x="4" y="1"/>
                    <a:pt x="10" y="0"/>
                  </a:cubicBezTo>
                  <a:cubicBezTo>
                    <a:pt x="16" y="0"/>
                    <a:pt x="19" y="3"/>
                    <a:pt x="19" y="7"/>
                  </a:cubicBezTo>
                  <a:close/>
                </a:path>
              </a:pathLst>
            </a:custGeom>
            <a:solidFill>
              <a:srgbClr val="F1A9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58" name="Freeform 108"/>
            <p:cNvSpPr>
              <a:spLocks/>
            </p:cNvSpPr>
            <p:nvPr/>
          </p:nvSpPr>
          <p:spPr bwMode="auto">
            <a:xfrm>
              <a:off x="5080001" y="-1651000"/>
              <a:ext cx="19050" cy="20637"/>
            </a:xfrm>
            <a:custGeom>
              <a:avLst/>
              <a:gdLst>
                <a:gd name="T0" fmla="*/ 22 w 22"/>
                <a:gd name="T1" fmla="*/ 12 h 23"/>
                <a:gd name="T2" fmla="*/ 12 w 22"/>
                <a:gd name="T3" fmla="*/ 23 h 23"/>
                <a:gd name="T4" fmla="*/ 1 w 22"/>
                <a:gd name="T5" fmla="*/ 12 h 23"/>
                <a:gd name="T6" fmla="*/ 12 w 22"/>
                <a:gd name="T7" fmla="*/ 1 h 23"/>
                <a:gd name="T8" fmla="*/ 22 w 22"/>
                <a:gd name="T9" fmla="*/ 12 h 23"/>
              </a:gdLst>
              <a:ahLst/>
              <a:cxnLst>
                <a:cxn ang="0">
                  <a:pos x="T0" y="T1"/>
                </a:cxn>
                <a:cxn ang="0">
                  <a:pos x="T2" y="T3"/>
                </a:cxn>
                <a:cxn ang="0">
                  <a:pos x="T4" y="T5"/>
                </a:cxn>
                <a:cxn ang="0">
                  <a:pos x="T6" y="T7"/>
                </a:cxn>
                <a:cxn ang="0">
                  <a:pos x="T8" y="T9"/>
                </a:cxn>
              </a:cxnLst>
              <a:rect l="0" t="0" r="r" b="b"/>
              <a:pathLst>
                <a:path w="22" h="23">
                  <a:moveTo>
                    <a:pt x="22" y="12"/>
                  </a:moveTo>
                  <a:cubicBezTo>
                    <a:pt x="21" y="18"/>
                    <a:pt x="17" y="23"/>
                    <a:pt x="12" y="23"/>
                  </a:cubicBezTo>
                  <a:cubicBezTo>
                    <a:pt x="5" y="23"/>
                    <a:pt x="0" y="19"/>
                    <a:pt x="1" y="12"/>
                  </a:cubicBezTo>
                  <a:cubicBezTo>
                    <a:pt x="1" y="6"/>
                    <a:pt x="5" y="0"/>
                    <a:pt x="12" y="1"/>
                  </a:cubicBezTo>
                  <a:cubicBezTo>
                    <a:pt x="19" y="2"/>
                    <a:pt x="20" y="8"/>
                    <a:pt x="22" y="12"/>
                  </a:cubicBezTo>
                  <a:close/>
                </a:path>
              </a:pathLst>
            </a:custGeom>
            <a:solidFill>
              <a:srgbClr val="F09F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59" name="Freeform 109"/>
            <p:cNvSpPr>
              <a:spLocks/>
            </p:cNvSpPr>
            <p:nvPr/>
          </p:nvSpPr>
          <p:spPr bwMode="auto">
            <a:xfrm>
              <a:off x="5154613" y="-1725613"/>
              <a:ext cx="19050" cy="19050"/>
            </a:xfrm>
            <a:custGeom>
              <a:avLst/>
              <a:gdLst>
                <a:gd name="T0" fmla="*/ 11 w 22"/>
                <a:gd name="T1" fmla="*/ 20 h 20"/>
                <a:gd name="T2" fmla="*/ 0 w 22"/>
                <a:gd name="T3" fmla="*/ 9 h 20"/>
                <a:gd name="T4" fmla="*/ 11 w 22"/>
                <a:gd name="T5" fmla="*/ 0 h 20"/>
                <a:gd name="T6" fmla="*/ 22 w 22"/>
                <a:gd name="T7" fmla="*/ 10 h 20"/>
                <a:gd name="T8" fmla="*/ 11 w 22"/>
                <a:gd name="T9" fmla="*/ 20 h 20"/>
              </a:gdLst>
              <a:ahLst/>
              <a:cxnLst>
                <a:cxn ang="0">
                  <a:pos x="T0" y="T1"/>
                </a:cxn>
                <a:cxn ang="0">
                  <a:pos x="T2" y="T3"/>
                </a:cxn>
                <a:cxn ang="0">
                  <a:pos x="T4" y="T5"/>
                </a:cxn>
                <a:cxn ang="0">
                  <a:pos x="T6" y="T7"/>
                </a:cxn>
                <a:cxn ang="0">
                  <a:pos x="T8" y="T9"/>
                </a:cxn>
              </a:cxnLst>
              <a:rect l="0" t="0" r="r" b="b"/>
              <a:pathLst>
                <a:path w="22" h="20">
                  <a:moveTo>
                    <a:pt x="11" y="20"/>
                  </a:moveTo>
                  <a:cubicBezTo>
                    <a:pt x="4" y="19"/>
                    <a:pt x="0" y="16"/>
                    <a:pt x="0" y="9"/>
                  </a:cubicBezTo>
                  <a:cubicBezTo>
                    <a:pt x="1" y="3"/>
                    <a:pt x="6" y="0"/>
                    <a:pt x="11" y="0"/>
                  </a:cubicBezTo>
                  <a:cubicBezTo>
                    <a:pt x="17" y="0"/>
                    <a:pt x="22" y="3"/>
                    <a:pt x="22" y="10"/>
                  </a:cubicBezTo>
                  <a:cubicBezTo>
                    <a:pt x="22" y="17"/>
                    <a:pt x="18" y="20"/>
                    <a:pt x="11" y="20"/>
                  </a:cubicBezTo>
                  <a:close/>
                </a:path>
              </a:pathLst>
            </a:custGeom>
            <a:solidFill>
              <a:srgbClr val="F1A3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60" name="Freeform 110"/>
            <p:cNvSpPr>
              <a:spLocks/>
            </p:cNvSpPr>
            <p:nvPr/>
          </p:nvSpPr>
          <p:spPr bwMode="auto">
            <a:xfrm>
              <a:off x="5064126" y="-1814513"/>
              <a:ext cx="20638" cy="19050"/>
            </a:xfrm>
            <a:custGeom>
              <a:avLst/>
              <a:gdLst>
                <a:gd name="T0" fmla="*/ 23 w 23"/>
                <a:gd name="T1" fmla="*/ 10 h 21"/>
                <a:gd name="T2" fmla="*/ 10 w 23"/>
                <a:gd name="T3" fmla="*/ 20 h 21"/>
                <a:gd name="T4" fmla="*/ 1 w 23"/>
                <a:gd name="T5" fmla="*/ 9 h 21"/>
                <a:gd name="T6" fmla="*/ 12 w 23"/>
                <a:gd name="T7" fmla="*/ 0 h 21"/>
                <a:gd name="T8" fmla="*/ 23 w 23"/>
                <a:gd name="T9" fmla="*/ 10 h 21"/>
              </a:gdLst>
              <a:ahLst/>
              <a:cxnLst>
                <a:cxn ang="0">
                  <a:pos x="T0" y="T1"/>
                </a:cxn>
                <a:cxn ang="0">
                  <a:pos x="T2" y="T3"/>
                </a:cxn>
                <a:cxn ang="0">
                  <a:pos x="T4" y="T5"/>
                </a:cxn>
                <a:cxn ang="0">
                  <a:pos x="T6" y="T7"/>
                </a:cxn>
                <a:cxn ang="0">
                  <a:pos x="T8" y="T9"/>
                </a:cxn>
              </a:cxnLst>
              <a:rect l="0" t="0" r="r" b="b"/>
              <a:pathLst>
                <a:path w="23" h="21">
                  <a:moveTo>
                    <a:pt x="23" y="10"/>
                  </a:moveTo>
                  <a:cubicBezTo>
                    <a:pt x="21" y="16"/>
                    <a:pt x="18" y="21"/>
                    <a:pt x="10" y="20"/>
                  </a:cubicBezTo>
                  <a:cubicBezTo>
                    <a:pt x="4" y="19"/>
                    <a:pt x="0" y="16"/>
                    <a:pt x="1" y="9"/>
                  </a:cubicBezTo>
                  <a:cubicBezTo>
                    <a:pt x="2" y="3"/>
                    <a:pt x="6" y="0"/>
                    <a:pt x="12" y="0"/>
                  </a:cubicBezTo>
                  <a:cubicBezTo>
                    <a:pt x="18" y="0"/>
                    <a:pt x="22" y="3"/>
                    <a:pt x="23" y="10"/>
                  </a:cubicBezTo>
                  <a:close/>
                </a:path>
              </a:pathLst>
            </a:custGeom>
            <a:solidFill>
              <a:srgbClr val="F2A0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61" name="Freeform 111"/>
            <p:cNvSpPr>
              <a:spLocks/>
            </p:cNvSpPr>
            <p:nvPr/>
          </p:nvSpPr>
          <p:spPr bwMode="auto">
            <a:xfrm>
              <a:off x="4929188" y="-1500188"/>
              <a:ext cx="20638" cy="19050"/>
            </a:xfrm>
            <a:custGeom>
              <a:avLst/>
              <a:gdLst>
                <a:gd name="T0" fmla="*/ 23 w 23"/>
                <a:gd name="T1" fmla="*/ 11 h 21"/>
                <a:gd name="T2" fmla="*/ 10 w 23"/>
                <a:gd name="T3" fmla="*/ 20 h 21"/>
                <a:gd name="T4" fmla="*/ 1 w 23"/>
                <a:gd name="T5" fmla="*/ 9 h 21"/>
                <a:gd name="T6" fmla="*/ 14 w 23"/>
                <a:gd name="T7" fmla="*/ 1 h 21"/>
                <a:gd name="T8" fmla="*/ 23 w 23"/>
                <a:gd name="T9" fmla="*/ 11 h 21"/>
              </a:gdLst>
              <a:ahLst/>
              <a:cxnLst>
                <a:cxn ang="0">
                  <a:pos x="T0" y="T1"/>
                </a:cxn>
                <a:cxn ang="0">
                  <a:pos x="T2" y="T3"/>
                </a:cxn>
                <a:cxn ang="0">
                  <a:pos x="T4" y="T5"/>
                </a:cxn>
                <a:cxn ang="0">
                  <a:pos x="T6" y="T7"/>
                </a:cxn>
                <a:cxn ang="0">
                  <a:pos x="T8" y="T9"/>
                </a:cxn>
              </a:cxnLst>
              <a:rect l="0" t="0" r="r" b="b"/>
              <a:pathLst>
                <a:path w="23" h="21">
                  <a:moveTo>
                    <a:pt x="23" y="11"/>
                  </a:moveTo>
                  <a:cubicBezTo>
                    <a:pt x="22" y="18"/>
                    <a:pt x="17" y="21"/>
                    <a:pt x="10" y="20"/>
                  </a:cubicBezTo>
                  <a:cubicBezTo>
                    <a:pt x="4" y="19"/>
                    <a:pt x="0" y="16"/>
                    <a:pt x="1" y="9"/>
                  </a:cubicBezTo>
                  <a:cubicBezTo>
                    <a:pt x="2" y="2"/>
                    <a:pt x="7" y="0"/>
                    <a:pt x="14" y="1"/>
                  </a:cubicBezTo>
                  <a:cubicBezTo>
                    <a:pt x="20" y="1"/>
                    <a:pt x="23" y="5"/>
                    <a:pt x="23" y="11"/>
                  </a:cubicBezTo>
                  <a:close/>
                </a:path>
              </a:pathLst>
            </a:custGeom>
            <a:solidFill>
              <a:srgbClr val="F29F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62" name="Freeform 112"/>
            <p:cNvSpPr>
              <a:spLocks/>
            </p:cNvSpPr>
            <p:nvPr/>
          </p:nvSpPr>
          <p:spPr bwMode="auto">
            <a:xfrm>
              <a:off x="5005388" y="-1574800"/>
              <a:ext cx="19050" cy="17462"/>
            </a:xfrm>
            <a:custGeom>
              <a:avLst/>
              <a:gdLst>
                <a:gd name="T0" fmla="*/ 11 w 22"/>
                <a:gd name="T1" fmla="*/ 20 h 20"/>
                <a:gd name="T2" fmla="*/ 0 w 22"/>
                <a:gd name="T3" fmla="*/ 9 h 20"/>
                <a:gd name="T4" fmla="*/ 11 w 22"/>
                <a:gd name="T5" fmla="*/ 0 h 20"/>
                <a:gd name="T6" fmla="*/ 22 w 22"/>
                <a:gd name="T7" fmla="*/ 11 h 20"/>
                <a:gd name="T8" fmla="*/ 11 w 22"/>
                <a:gd name="T9" fmla="*/ 20 h 20"/>
              </a:gdLst>
              <a:ahLst/>
              <a:cxnLst>
                <a:cxn ang="0">
                  <a:pos x="T0" y="T1"/>
                </a:cxn>
                <a:cxn ang="0">
                  <a:pos x="T2" y="T3"/>
                </a:cxn>
                <a:cxn ang="0">
                  <a:pos x="T4" y="T5"/>
                </a:cxn>
                <a:cxn ang="0">
                  <a:pos x="T6" y="T7"/>
                </a:cxn>
                <a:cxn ang="0">
                  <a:pos x="T8" y="T9"/>
                </a:cxn>
              </a:cxnLst>
              <a:rect l="0" t="0" r="r" b="b"/>
              <a:pathLst>
                <a:path w="22" h="20">
                  <a:moveTo>
                    <a:pt x="11" y="20"/>
                  </a:moveTo>
                  <a:cubicBezTo>
                    <a:pt x="4" y="20"/>
                    <a:pt x="0" y="17"/>
                    <a:pt x="0" y="9"/>
                  </a:cubicBezTo>
                  <a:cubicBezTo>
                    <a:pt x="1" y="3"/>
                    <a:pt x="5" y="0"/>
                    <a:pt x="11" y="0"/>
                  </a:cubicBezTo>
                  <a:cubicBezTo>
                    <a:pt x="18" y="0"/>
                    <a:pt x="22" y="4"/>
                    <a:pt x="22" y="11"/>
                  </a:cubicBezTo>
                  <a:cubicBezTo>
                    <a:pt x="21" y="17"/>
                    <a:pt x="17" y="20"/>
                    <a:pt x="11" y="20"/>
                  </a:cubicBezTo>
                  <a:close/>
                </a:path>
              </a:pathLst>
            </a:custGeom>
            <a:solidFill>
              <a:srgbClr val="F0A0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63" name="Freeform 113"/>
            <p:cNvSpPr>
              <a:spLocks/>
            </p:cNvSpPr>
            <p:nvPr/>
          </p:nvSpPr>
          <p:spPr bwMode="auto">
            <a:xfrm>
              <a:off x="4968876" y="-1538288"/>
              <a:ext cx="17463" cy="20637"/>
            </a:xfrm>
            <a:custGeom>
              <a:avLst/>
              <a:gdLst>
                <a:gd name="T0" fmla="*/ 20 w 20"/>
                <a:gd name="T1" fmla="*/ 11 h 23"/>
                <a:gd name="T2" fmla="*/ 9 w 20"/>
                <a:gd name="T3" fmla="*/ 22 h 23"/>
                <a:gd name="T4" fmla="*/ 0 w 20"/>
                <a:gd name="T5" fmla="*/ 11 h 23"/>
                <a:gd name="T6" fmla="*/ 9 w 20"/>
                <a:gd name="T7" fmla="*/ 0 h 23"/>
                <a:gd name="T8" fmla="*/ 20 w 20"/>
                <a:gd name="T9" fmla="*/ 11 h 23"/>
              </a:gdLst>
              <a:ahLst/>
              <a:cxnLst>
                <a:cxn ang="0">
                  <a:pos x="T0" y="T1"/>
                </a:cxn>
                <a:cxn ang="0">
                  <a:pos x="T2" y="T3"/>
                </a:cxn>
                <a:cxn ang="0">
                  <a:pos x="T4" y="T5"/>
                </a:cxn>
                <a:cxn ang="0">
                  <a:pos x="T6" y="T7"/>
                </a:cxn>
                <a:cxn ang="0">
                  <a:pos x="T8" y="T9"/>
                </a:cxn>
              </a:cxnLst>
              <a:rect l="0" t="0" r="r" b="b"/>
              <a:pathLst>
                <a:path w="20" h="23">
                  <a:moveTo>
                    <a:pt x="20" y="11"/>
                  </a:moveTo>
                  <a:cubicBezTo>
                    <a:pt x="19" y="18"/>
                    <a:pt x="16" y="23"/>
                    <a:pt x="9" y="22"/>
                  </a:cubicBezTo>
                  <a:cubicBezTo>
                    <a:pt x="3" y="22"/>
                    <a:pt x="0" y="17"/>
                    <a:pt x="0" y="11"/>
                  </a:cubicBezTo>
                  <a:cubicBezTo>
                    <a:pt x="0" y="5"/>
                    <a:pt x="3" y="1"/>
                    <a:pt x="9" y="0"/>
                  </a:cubicBezTo>
                  <a:cubicBezTo>
                    <a:pt x="17" y="0"/>
                    <a:pt x="19" y="5"/>
                    <a:pt x="20" y="11"/>
                  </a:cubicBezTo>
                  <a:close/>
                </a:path>
              </a:pathLst>
            </a:custGeom>
            <a:solidFill>
              <a:srgbClr val="F19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64" name="Freeform 114"/>
            <p:cNvSpPr>
              <a:spLocks/>
            </p:cNvSpPr>
            <p:nvPr/>
          </p:nvSpPr>
          <p:spPr bwMode="auto">
            <a:xfrm>
              <a:off x="5116513" y="-1689100"/>
              <a:ext cx="20638" cy="20637"/>
            </a:xfrm>
            <a:custGeom>
              <a:avLst/>
              <a:gdLst>
                <a:gd name="T0" fmla="*/ 12 w 22"/>
                <a:gd name="T1" fmla="*/ 23 h 23"/>
                <a:gd name="T2" fmla="*/ 1 w 22"/>
                <a:gd name="T3" fmla="*/ 14 h 23"/>
                <a:gd name="T4" fmla="*/ 10 w 22"/>
                <a:gd name="T5" fmla="*/ 1 h 23"/>
                <a:gd name="T6" fmla="*/ 21 w 22"/>
                <a:gd name="T7" fmla="*/ 10 h 23"/>
                <a:gd name="T8" fmla="*/ 12 w 22"/>
                <a:gd name="T9" fmla="*/ 23 h 23"/>
              </a:gdLst>
              <a:ahLst/>
              <a:cxnLst>
                <a:cxn ang="0">
                  <a:pos x="T0" y="T1"/>
                </a:cxn>
                <a:cxn ang="0">
                  <a:pos x="T2" y="T3"/>
                </a:cxn>
                <a:cxn ang="0">
                  <a:pos x="T4" y="T5"/>
                </a:cxn>
                <a:cxn ang="0">
                  <a:pos x="T6" y="T7"/>
                </a:cxn>
                <a:cxn ang="0">
                  <a:pos x="T8" y="T9"/>
                </a:cxn>
              </a:cxnLst>
              <a:rect l="0" t="0" r="r" b="b"/>
              <a:pathLst>
                <a:path w="22" h="23">
                  <a:moveTo>
                    <a:pt x="12" y="23"/>
                  </a:moveTo>
                  <a:cubicBezTo>
                    <a:pt x="6" y="23"/>
                    <a:pt x="2" y="20"/>
                    <a:pt x="1" y="14"/>
                  </a:cubicBezTo>
                  <a:cubicBezTo>
                    <a:pt x="0" y="7"/>
                    <a:pt x="3" y="2"/>
                    <a:pt x="10" y="1"/>
                  </a:cubicBezTo>
                  <a:cubicBezTo>
                    <a:pt x="17" y="0"/>
                    <a:pt x="20" y="5"/>
                    <a:pt x="21" y="10"/>
                  </a:cubicBezTo>
                  <a:cubicBezTo>
                    <a:pt x="22" y="17"/>
                    <a:pt x="19" y="22"/>
                    <a:pt x="12" y="23"/>
                  </a:cubicBezTo>
                  <a:close/>
                </a:path>
              </a:pathLst>
            </a:custGeom>
            <a:solidFill>
              <a:srgbClr val="F19E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65" name="Freeform 115"/>
            <p:cNvSpPr>
              <a:spLocks/>
            </p:cNvSpPr>
            <p:nvPr/>
          </p:nvSpPr>
          <p:spPr bwMode="auto">
            <a:xfrm>
              <a:off x="5043488" y="-1612900"/>
              <a:ext cx="17463" cy="19050"/>
            </a:xfrm>
            <a:custGeom>
              <a:avLst/>
              <a:gdLst>
                <a:gd name="T0" fmla="*/ 12 w 20"/>
                <a:gd name="T1" fmla="*/ 0 h 22"/>
                <a:gd name="T2" fmla="*/ 20 w 20"/>
                <a:gd name="T3" fmla="*/ 11 h 22"/>
                <a:gd name="T4" fmla="*/ 10 w 20"/>
                <a:gd name="T5" fmla="*/ 21 h 22"/>
                <a:gd name="T6" fmla="*/ 0 w 20"/>
                <a:gd name="T7" fmla="*/ 9 h 22"/>
                <a:gd name="T8" fmla="*/ 12 w 20"/>
                <a:gd name="T9" fmla="*/ 0 h 22"/>
              </a:gdLst>
              <a:ahLst/>
              <a:cxnLst>
                <a:cxn ang="0">
                  <a:pos x="T0" y="T1"/>
                </a:cxn>
                <a:cxn ang="0">
                  <a:pos x="T2" y="T3"/>
                </a:cxn>
                <a:cxn ang="0">
                  <a:pos x="T4" y="T5"/>
                </a:cxn>
                <a:cxn ang="0">
                  <a:pos x="T6" y="T7"/>
                </a:cxn>
                <a:cxn ang="0">
                  <a:pos x="T8" y="T9"/>
                </a:cxn>
              </a:cxnLst>
              <a:rect l="0" t="0" r="r" b="b"/>
              <a:pathLst>
                <a:path w="20" h="22">
                  <a:moveTo>
                    <a:pt x="12" y="0"/>
                  </a:moveTo>
                  <a:cubicBezTo>
                    <a:pt x="18" y="1"/>
                    <a:pt x="20" y="5"/>
                    <a:pt x="20" y="11"/>
                  </a:cubicBezTo>
                  <a:cubicBezTo>
                    <a:pt x="20" y="17"/>
                    <a:pt x="16" y="22"/>
                    <a:pt x="10" y="21"/>
                  </a:cubicBezTo>
                  <a:cubicBezTo>
                    <a:pt x="3" y="21"/>
                    <a:pt x="0" y="16"/>
                    <a:pt x="0" y="9"/>
                  </a:cubicBezTo>
                  <a:cubicBezTo>
                    <a:pt x="1" y="3"/>
                    <a:pt x="6" y="0"/>
                    <a:pt x="12" y="0"/>
                  </a:cubicBezTo>
                  <a:close/>
                </a:path>
              </a:pathLst>
            </a:custGeom>
            <a:solidFill>
              <a:srgbClr val="EF9F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66" name="Freeform 116"/>
            <p:cNvSpPr>
              <a:spLocks/>
            </p:cNvSpPr>
            <p:nvPr/>
          </p:nvSpPr>
          <p:spPr bwMode="auto">
            <a:xfrm>
              <a:off x="4953001" y="-1703388"/>
              <a:ext cx="19050" cy="20637"/>
            </a:xfrm>
            <a:custGeom>
              <a:avLst/>
              <a:gdLst>
                <a:gd name="T0" fmla="*/ 10 w 21"/>
                <a:gd name="T1" fmla="*/ 0 h 23"/>
                <a:gd name="T2" fmla="*/ 21 w 21"/>
                <a:gd name="T3" fmla="*/ 9 h 23"/>
                <a:gd name="T4" fmla="*/ 12 w 21"/>
                <a:gd name="T5" fmla="*/ 22 h 23"/>
                <a:gd name="T6" fmla="*/ 1 w 21"/>
                <a:gd name="T7" fmla="*/ 13 h 23"/>
                <a:gd name="T8" fmla="*/ 10 w 21"/>
                <a:gd name="T9" fmla="*/ 0 h 23"/>
              </a:gdLst>
              <a:ahLst/>
              <a:cxnLst>
                <a:cxn ang="0">
                  <a:pos x="T0" y="T1"/>
                </a:cxn>
                <a:cxn ang="0">
                  <a:pos x="T2" y="T3"/>
                </a:cxn>
                <a:cxn ang="0">
                  <a:pos x="T4" y="T5"/>
                </a:cxn>
                <a:cxn ang="0">
                  <a:pos x="T6" y="T7"/>
                </a:cxn>
                <a:cxn ang="0">
                  <a:pos x="T8" y="T9"/>
                </a:cxn>
              </a:cxnLst>
              <a:rect l="0" t="0" r="r" b="b"/>
              <a:pathLst>
                <a:path w="21" h="23">
                  <a:moveTo>
                    <a:pt x="10" y="0"/>
                  </a:moveTo>
                  <a:cubicBezTo>
                    <a:pt x="16" y="0"/>
                    <a:pt x="20" y="3"/>
                    <a:pt x="21" y="9"/>
                  </a:cubicBezTo>
                  <a:cubicBezTo>
                    <a:pt x="21" y="16"/>
                    <a:pt x="19" y="21"/>
                    <a:pt x="12" y="22"/>
                  </a:cubicBezTo>
                  <a:cubicBezTo>
                    <a:pt x="5" y="23"/>
                    <a:pt x="2" y="18"/>
                    <a:pt x="1" y="13"/>
                  </a:cubicBezTo>
                  <a:cubicBezTo>
                    <a:pt x="0" y="6"/>
                    <a:pt x="3" y="1"/>
                    <a:pt x="10" y="0"/>
                  </a:cubicBezTo>
                  <a:close/>
                </a:path>
              </a:pathLst>
            </a:custGeom>
            <a:solidFill>
              <a:srgbClr val="F0A3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67" name="Freeform 117"/>
            <p:cNvSpPr>
              <a:spLocks/>
            </p:cNvSpPr>
            <p:nvPr/>
          </p:nvSpPr>
          <p:spPr bwMode="auto">
            <a:xfrm>
              <a:off x="4878388" y="-1627188"/>
              <a:ext cx="19050" cy="19050"/>
            </a:xfrm>
            <a:custGeom>
              <a:avLst/>
              <a:gdLst>
                <a:gd name="T0" fmla="*/ 20 w 20"/>
                <a:gd name="T1" fmla="*/ 12 h 22"/>
                <a:gd name="T2" fmla="*/ 10 w 20"/>
                <a:gd name="T3" fmla="*/ 22 h 22"/>
                <a:gd name="T4" fmla="*/ 0 w 20"/>
                <a:gd name="T5" fmla="*/ 10 h 22"/>
                <a:gd name="T6" fmla="*/ 10 w 20"/>
                <a:gd name="T7" fmla="*/ 0 h 22"/>
                <a:gd name="T8" fmla="*/ 20 w 20"/>
                <a:gd name="T9" fmla="*/ 12 h 22"/>
              </a:gdLst>
              <a:ahLst/>
              <a:cxnLst>
                <a:cxn ang="0">
                  <a:pos x="T0" y="T1"/>
                </a:cxn>
                <a:cxn ang="0">
                  <a:pos x="T2" y="T3"/>
                </a:cxn>
                <a:cxn ang="0">
                  <a:pos x="T4" y="T5"/>
                </a:cxn>
                <a:cxn ang="0">
                  <a:pos x="T6" y="T7"/>
                </a:cxn>
                <a:cxn ang="0">
                  <a:pos x="T8" y="T9"/>
                </a:cxn>
              </a:cxnLst>
              <a:rect l="0" t="0" r="r" b="b"/>
              <a:pathLst>
                <a:path w="20" h="22">
                  <a:moveTo>
                    <a:pt x="20" y="12"/>
                  </a:moveTo>
                  <a:cubicBezTo>
                    <a:pt x="19" y="18"/>
                    <a:pt x="16" y="22"/>
                    <a:pt x="10" y="22"/>
                  </a:cubicBezTo>
                  <a:cubicBezTo>
                    <a:pt x="3" y="22"/>
                    <a:pt x="0" y="17"/>
                    <a:pt x="0" y="10"/>
                  </a:cubicBezTo>
                  <a:cubicBezTo>
                    <a:pt x="0" y="4"/>
                    <a:pt x="4" y="0"/>
                    <a:pt x="10" y="0"/>
                  </a:cubicBezTo>
                  <a:cubicBezTo>
                    <a:pt x="17" y="0"/>
                    <a:pt x="20" y="5"/>
                    <a:pt x="20" y="12"/>
                  </a:cubicBezTo>
                  <a:close/>
                </a:path>
              </a:pathLst>
            </a:custGeom>
            <a:solidFill>
              <a:srgbClr val="F2A3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68" name="Freeform 118"/>
            <p:cNvSpPr>
              <a:spLocks/>
            </p:cNvSpPr>
            <p:nvPr/>
          </p:nvSpPr>
          <p:spPr bwMode="auto">
            <a:xfrm>
              <a:off x="4883151" y="-1546225"/>
              <a:ext cx="20638" cy="20637"/>
            </a:xfrm>
            <a:custGeom>
              <a:avLst/>
              <a:gdLst>
                <a:gd name="T0" fmla="*/ 12 w 23"/>
                <a:gd name="T1" fmla="*/ 22 h 22"/>
                <a:gd name="T2" fmla="*/ 1 w 23"/>
                <a:gd name="T3" fmla="*/ 11 h 22"/>
                <a:gd name="T4" fmla="*/ 13 w 23"/>
                <a:gd name="T5" fmla="*/ 0 h 22"/>
                <a:gd name="T6" fmla="*/ 23 w 23"/>
                <a:gd name="T7" fmla="*/ 13 h 22"/>
                <a:gd name="T8" fmla="*/ 12 w 23"/>
                <a:gd name="T9" fmla="*/ 22 h 22"/>
              </a:gdLst>
              <a:ahLst/>
              <a:cxnLst>
                <a:cxn ang="0">
                  <a:pos x="T0" y="T1"/>
                </a:cxn>
                <a:cxn ang="0">
                  <a:pos x="T2" y="T3"/>
                </a:cxn>
                <a:cxn ang="0">
                  <a:pos x="T4" y="T5"/>
                </a:cxn>
                <a:cxn ang="0">
                  <a:pos x="T6" y="T7"/>
                </a:cxn>
                <a:cxn ang="0">
                  <a:pos x="T8" y="T9"/>
                </a:cxn>
              </a:cxnLst>
              <a:rect l="0" t="0" r="r" b="b"/>
              <a:pathLst>
                <a:path w="23" h="22">
                  <a:moveTo>
                    <a:pt x="12" y="22"/>
                  </a:moveTo>
                  <a:cubicBezTo>
                    <a:pt x="6" y="21"/>
                    <a:pt x="0" y="18"/>
                    <a:pt x="1" y="11"/>
                  </a:cubicBezTo>
                  <a:cubicBezTo>
                    <a:pt x="1" y="4"/>
                    <a:pt x="7" y="0"/>
                    <a:pt x="13" y="0"/>
                  </a:cubicBezTo>
                  <a:cubicBezTo>
                    <a:pt x="21" y="0"/>
                    <a:pt x="23" y="6"/>
                    <a:pt x="23" y="13"/>
                  </a:cubicBezTo>
                  <a:cubicBezTo>
                    <a:pt x="22" y="19"/>
                    <a:pt x="19" y="22"/>
                    <a:pt x="12" y="22"/>
                  </a:cubicBezTo>
                  <a:close/>
                </a:path>
              </a:pathLst>
            </a:custGeom>
            <a:solidFill>
              <a:srgbClr val="F09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69" name="Freeform 119"/>
            <p:cNvSpPr>
              <a:spLocks/>
            </p:cNvSpPr>
            <p:nvPr/>
          </p:nvSpPr>
          <p:spPr bwMode="auto">
            <a:xfrm>
              <a:off x="4779963" y="-2770188"/>
              <a:ext cx="171450" cy="28575"/>
            </a:xfrm>
            <a:custGeom>
              <a:avLst/>
              <a:gdLst>
                <a:gd name="T0" fmla="*/ 97 w 192"/>
                <a:gd name="T1" fmla="*/ 0 h 32"/>
                <a:gd name="T2" fmla="*/ 173 w 192"/>
                <a:gd name="T3" fmla="*/ 0 h 32"/>
                <a:gd name="T4" fmla="*/ 191 w 192"/>
                <a:gd name="T5" fmla="*/ 15 h 32"/>
                <a:gd name="T6" fmla="*/ 173 w 192"/>
                <a:gd name="T7" fmla="*/ 32 h 32"/>
                <a:gd name="T8" fmla="*/ 22 w 192"/>
                <a:gd name="T9" fmla="*/ 32 h 32"/>
                <a:gd name="T10" fmla="*/ 1 w 192"/>
                <a:gd name="T11" fmla="*/ 15 h 32"/>
                <a:gd name="T12" fmla="*/ 22 w 192"/>
                <a:gd name="T13" fmla="*/ 0 h 32"/>
                <a:gd name="T14" fmla="*/ 97 w 192"/>
                <a:gd name="T15" fmla="*/ 0 h 32"/>
                <a:gd name="T16" fmla="*/ 97 w 192"/>
                <a:gd name="T1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32">
                  <a:moveTo>
                    <a:pt x="97" y="0"/>
                  </a:moveTo>
                  <a:cubicBezTo>
                    <a:pt x="123" y="0"/>
                    <a:pt x="148" y="0"/>
                    <a:pt x="173" y="0"/>
                  </a:cubicBezTo>
                  <a:cubicBezTo>
                    <a:pt x="184" y="0"/>
                    <a:pt x="192" y="3"/>
                    <a:pt x="191" y="15"/>
                  </a:cubicBezTo>
                  <a:cubicBezTo>
                    <a:pt x="191" y="26"/>
                    <a:pt x="184" y="32"/>
                    <a:pt x="173" y="32"/>
                  </a:cubicBezTo>
                  <a:cubicBezTo>
                    <a:pt x="123" y="32"/>
                    <a:pt x="72" y="32"/>
                    <a:pt x="22" y="32"/>
                  </a:cubicBezTo>
                  <a:cubicBezTo>
                    <a:pt x="10" y="32"/>
                    <a:pt x="1" y="26"/>
                    <a:pt x="1" y="15"/>
                  </a:cubicBezTo>
                  <a:cubicBezTo>
                    <a:pt x="0" y="3"/>
                    <a:pt x="10" y="0"/>
                    <a:pt x="22" y="0"/>
                  </a:cubicBezTo>
                  <a:cubicBezTo>
                    <a:pt x="47" y="0"/>
                    <a:pt x="72" y="0"/>
                    <a:pt x="97" y="0"/>
                  </a:cubicBezTo>
                  <a:cubicBezTo>
                    <a:pt x="97" y="0"/>
                    <a:pt x="97" y="0"/>
                    <a:pt x="97" y="0"/>
                  </a:cubicBezTo>
                  <a:close/>
                </a:path>
              </a:pathLst>
            </a:custGeom>
            <a:solidFill>
              <a:srgbClr val="E13E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70" name="Freeform 120"/>
            <p:cNvSpPr>
              <a:spLocks/>
            </p:cNvSpPr>
            <p:nvPr/>
          </p:nvSpPr>
          <p:spPr bwMode="auto">
            <a:xfrm>
              <a:off x="4826001" y="-2654300"/>
              <a:ext cx="82550" cy="74612"/>
            </a:xfrm>
            <a:custGeom>
              <a:avLst/>
              <a:gdLst>
                <a:gd name="T0" fmla="*/ 45 w 93"/>
                <a:gd name="T1" fmla="*/ 84 h 84"/>
                <a:gd name="T2" fmla="*/ 0 w 93"/>
                <a:gd name="T3" fmla="*/ 42 h 84"/>
                <a:gd name="T4" fmla="*/ 47 w 93"/>
                <a:gd name="T5" fmla="*/ 0 h 84"/>
                <a:gd name="T6" fmla="*/ 92 w 93"/>
                <a:gd name="T7" fmla="*/ 44 h 84"/>
                <a:gd name="T8" fmla="*/ 45 w 93"/>
                <a:gd name="T9" fmla="*/ 84 h 84"/>
              </a:gdLst>
              <a:ahLst/>
              <a:cxnLst>
                <a:cxn ang="0">
                  <a:pos x="T0" y="T1"/>
                </a:cxn>
                <a:cxn ang="0">
                  <a:pos x="T2" y="T3"/>
                </a:cxn>
                <a:cxn ang="0">
                  <a:pos x="T4" y="T5"/>
                </a:cxn>
                <a:cxn ang="0">
                  <a:pos x="T6" y="T7"/>
                </a:cxn>
                <a:cxn ang="0">
                  <a:pos x="T8" y="T9"/>
                </a:cxn>
              </a:cxnLst>
              <a:rect l="0" t="0" r="r" b="b"/>
              <a:pathLst>
                <a:path w="93" h="84">
                  <a:moveTo>
                    <a:pt x="45" y="84"/>
                  </a:moveTo>
                  <a:cubicBezTo>
                    <a:pt x="20" y="84"/>
                    <a:pt x="0" y="66"/>
                    <a:pt x="0" y="42"/>
                  </a:cubicBezTo>
                  <a:cubicBezTo>
                    <a:pt x="0" y="19"/>
                    <a:pt x="21" y="0"/>
                    <a:pt x="47" y="0"/>
                  </a:cubicBezTo>
                  <a:cubicBezTo>
                    <a:pt x="70" y="0"/>
                    <a:pt x="93" y="22"/>
                    <a:pt x="92" y="44"/>
                  </a:cubicBezTo>
                  <a:cubicBezTo>
                    <a:pt x="91" y="66"/>
                    <a:pt x="70" y="84"/>
                    <a:pt x="45" y="84"/>
                  </a:cubicBezTo>
                  <a:close/>
                </a:path>
              </a:pathLst>
            </a:custGeom>
            <a:solidFill>
              <a:srgbClr val="E13D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71" name="Freeform 121"/>
            <p:cNvSpPr>
              <a:spLocks/>
            </p:cNvSpPr>
            <p:nvPr/>
          </p:nvSpPr>
          <p:spPr bwMode="auto">
            <a:xfrm>
              <a:off x="4699001" y="-2687638"/>
              <a:ext cx="57150" cy="31750"/>
            </a:xfrm>
            <a:custGeom>
              <a:avLst/>
              <a:gdLst>
                <a:gd name="T0" fmla="*/ 28 w 64"/>
                <a:gd name="T1" fmla="*/ 36 h 36"/>
                <a:gd name="T2" fmla="*/ 11 w 64"/>
                <a:gd name="T3" fmla="*/ 33 h 36"/>
                <a:gd name="T4" fmla="*/ 1 w 64"/>
                <a:gd name="T5" fmla="*/ 16 h 36"/>
                <a:gd name="T6" fmla="*/ 16 w 64"/>
                <a:gd name="T7" fmla="*/ 1 h 36"/>
                <a:gd name="T8" fmla="*/ 45 w 64"/>
                <a:gd name="T9" fmla="*/ 1 h 36"/>
                <a:gd name="T10" fmla="*/ 63 w 64"/>
                <a:gd name="T11" fmla="*/ 16 h 36"/>
                <a:gd name="T12" fmla="*/ 46 w 64"/>
                <a:gd name="T13" fmla="*/ 35 h 36"/>
                <a:gd name="T14" fmla="*/ 28 w 64"/>
                <a:gd name="T15" fmla="*/ 36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36">
                  <a:moveTo>
                    <a:pt x="28" y="36"/>
                  </a:moveTo>
                  <a:cubicBezTo>
                    <a:pt x="24" y="36"/>
                    <a:pt x="17" y="35"/>
                    <a:pt x="11" y="33"/>
                  </a:cubicBezTo>
                  <a:cubicBezTo>
                    <a:pt x="4" y="31"/>
                    <a:pt x="0" y="25"/>
                    <a:pt x="1" y="16"/>
                  </a:cubicBezTo>
                  <a:cubicBezTo>
                    <a:pt x="2" y="7"/>
                    <a:pt x="7" y="2"/>
                    <a:pt x="16" y="1"/>
                  </a:cubicBezTo>
                  <a:cubicBezTo>
                    <a:pt x="26" y="0"/>
                    <a:pt x="36" y="0"/>
                    <a:pt x="45" y="1"/>
                  </a:cubicBezTo>
                  <a:cubicBezTo>
                    <a:pt x="55" y="1"/>
                    <a:pt x="62" y="7"/>
                    <a:pt x="63" y="16"/>
                  </a:cubicBezTo>
                  <a:cubicBezTo>
                    <a:pt x="64" y="27"/>
                    <a:pt x="56" y="33"/>
                    <a:pt x="46" y="35"/>
                  </a:cubicBezTo>
                  <a:cubicBezTo>
                    <a:pt x="41" y="36"/>
                    <a:pt x="36" y="36"/>
                    <a:pt x="28" y="36"/>
                  </a:cubicBezTo>
                  <a:close/>
                </a:path>
              </a:pathLst>
            </a:custGeom>
            <a:solidFill>
              <a:srgbClr val="E23F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72" name="Freeform 122"/>
            <p:cNvSpPr>
              <a:spLocks/>
            </p:cNvSpPr>
            <p:nvPr/>
          </p:nvSpPr>
          <p:spPr bwMode="auto">
            <a:xfrm>
              <a:off x="4703763" y="-2740025"/>
              <a:ext cx="58738" cy="34925"/>
            </a:xfrm>
            <a:custGeom>
              <a:avLst/>
              <a:gdLst>
                <a:gd name="T0" fmla="*/ 32 w 65"/>
                <a:gd name="T1" fmla="*/ 39 h 39"/>
                <a:gd name="T2" fmla="*/ 16 w 65"/>
                <a:gd name="T3" fmla="*/ 38 h 39"/>
                <a:gd name="T4" fmla="*/ 1 w 65"/>
                <a:gd name="T5" fmla="*/ 23 h 39"/>
                <a:gd name="T6" fmla="*/ 13 w 65"/>
                <a:gd name="T7" fmla="*/ 6 h 39"/>
                <a:gd name="T8" fmla="*/ 56 w 65"/>
                <a:gd name="T9" fmla="*/ 7 h 39"/>
                <a:gd name="T10" fmla="*/ 64 w 65"/>
                <a:gd name="T11" fmla="*/ 21 h 39"/>
                <a:gd name="T12" fmla="*/ 52 w 65"/>
                <a:gd name="T13" fmla="*/ 37 h 39"/>
                <a:gd name="T14" fmla="*/ 32 w 65"/>
                <a:gd name="T15" fmla="*/ 39 h 39"/>
                <a:gd name="T16" fmla="*/ 32 w 65"/>
                <a:gd name="T17"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39">
                  <a:moveTo>
                    <a:pt x="32" y="39"/>
                  </a:moveTo>
                  <a:cubicBezTo>
                    <a:pt x="27" y="39"/>
                    <a:pt x="22" y="39"/>
                    <a:pt x="16" y="38"/>
                  </a:cubicBezTo>
                  <a:cubicBezTo>
                    <a:pt x="7" y="38"/>
                    <a:pt x="2" y="31"/>
                    <a:pt x="1" y="23"/>
                  </a:cubicBezTo>
                  <a:cubicBezTo>
                    <a:pt x="0" y="14"/>
                    <a:pt x="5" y="9"/>
                    <a:pt x="13" y="6"/>
                  </a:cubicBezTo>
                  <a:cubicBezTo>
                    <a:pt x="27" y="0"/>
                    <a:pt x="42" y="5"/>
                    <a:pt x="56" y="7"/>
                  </a:cubicBezTo>
                  <a:cubicBezTo>
                    <a:pt x="62" y="8"/>
                    <a:pt x="65" y="15"/>
                    <a:pt x="64" y="21"/>
                  </a:cubicBezTo>
                  <a:cubicBezTo>
                    <a:pt x="64" y="29"/>
                    <a:pt x="60" y="35"/>
                    <a:pt x="52" y="37"/>
                  </a:cubicBezTo>
                  <a:cubicBezTo>
                    <a:pt x="46" y="39"/>
                    <a:pt x="39" y="39"/>
                    <a:pt x="32" y="39"/>
                  </a:cubicBezTo>
                  <a:cubicBezTo>
                    <a:pt x="32" y="39"/>
                    <a:pt x="32" y="39"/>
                    <a:pt x="32" y="39"/>
                  </a:cubicBezTo>
                  <a:close/>
                </a:path>
              </a:pathLst>
            </a:custGeom>
            <a:solidFill>
              <a:srgbClr val="E243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73" name="Freeform 123"/>
            <p:cNvSpPr>
              <a:spLocks/>
            </p:cNvSpPr>
            <p:nvPr/>
          </p:nvSpPr>
          <p:spPr bwMode="auto">
            <a:xfrm>
              <a:off x="4735513" y="-2819400"/>
              <a:ext cx="41275" cy="34925"/>
            </a:xfrm>
            <a:custGeom>
              <a:avLst/>
              <a:gdLst>
                <a:gd name="T0" fmla="*/ 23 w 45"/>
                <a:gd name="T1" fmla="*/ 0 h 40"/>
                <a:gd name="T2" fmla="*/ 44 w 45"/>
                <a:gd name="T3" fmla="*/ 19 h 40"/>
                <a:gd name="T4" fmla="*/ 22 w 45"/>
                <a:gd name="T5" fmla="*/ 40 h 40"/>
                <a:gd name="T6" fmla="*/ 1 w 45"/>
                <a:gd name="T7" fmla="*/ 19 h 40"/>
                <a:gd name="T8" fmla="*/ 23 w 45"/>
                <a:gd name="T9" fmla="*/ 0 h 40"/>
              </a:gdLst>
              <a:ahLst/>
              <a:cxnLst>
                <a:cxn ang="0">
                  <a:pos x="T0" y="T1"/>
                </a:cxn>
                <a:cxn ang="0">
                  <a:pos x="T2" y="T3"/>
                </a:cxn>
                <a:cxn ang="0">
                  <a:pos x="T4" y="T5"/>
                </a:cxn>
                <a:cxn ang="0">
                  <a:pos x="T6" y="T7"/>
                </a:cxn>
                <a:cxn ang="0">
                  <a:pos x="T8" y="T9"/>
                </a:cxn>
              </a:cxnLst>
              <a:rect l="0" t="0" r="r" b="b"/>
              <a:pathLst>
                <a:path w="45" h="40">
                  <a:moveTo>
                    <a:pt x="23" y="0"/>
                  </a:moveTo>
                  <a:cubicBezTo>
                    <a:pt x="36" y="0"/>
                    <a:pt x="45" y="5"/>
                    <a:pt x="44" y="19"/>
                  </a:cubicBezTo>
                  <a:cubicBezTo>
                    <a:pt x="44" y="32"/>
                    <a:pt x="35" y="40"/>
                    <a:pt x="22" y="40"/>
                  </a:cubicBezTo>
                  <a:cubicBezTo>
                    <a:pt x="10" y="40"/>
                    <a:pt x="1" y="32"/>
                    <a:pt x="1" y="19"/>
                  </a:cubicBezTo>
                  <a:cubicBezTo>
                    <a:pt x="0" y="5"/>
                    <a:pt x="10" y="0"/>
                    <a:pt x="23" y="0"/>
                  </a:cubicBezTo>
                  <a:close/>
                </a:path>
              </a:pathLst>
            </a:custGeom>
            <a:solidFill>
              <a:srgbClr val="E14A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74" name="Freeform 124"/>
            <p:cNvSpPr>
              <a:spLocks/>
            </p:cNvSpPr>
            <p:nvPr/>
          </p:nvSpPr>
          <p:spPr bwMode="auto">
            <a:xfrm>
              <a:off x="4881563" y="-2819400"/>
              <a:ext cx="39688" cy="36512"/>
            </a:xfrm>
            <a:custGeom>
              <a:avLst/>
              <a:gdLst>
                <a:gd name="T0" fmla="*/ 22 w 45"/>
                <a:gd name="T1" fmla="*/ 0 h 41"/>
                <a:gd name="T2" fmla="*/ 45 w 45"/>
                <a:gd name="T3" fmla="*/ 19 h 41"/>
                <a:gd name="T4" fmla="*/ 24 w 45"/>
                <a:gd name="T5" fmla="*/ 40 h 41"/>
                <a:gd name="T6" fmla="*/ 2 w 45"/>
                <a:gd name="T7" fmla="*/ 20 h 41"/>
                <a:gd name="T8" fmla="*/ 22 w 45"/>
                <a:gd name="T9" fmla="*/ 0 h 41"/>
              </a:gdLst>
              <a:ahLst/>
              <a:cxnLst>
                <a:cxn ang="0">
                  <a:pos x="T0" y="T1"/>
                </a:cxn>
                <a:cxn ang="0">
                  <a:pos x="T2" y="T3"/>
                </a:cxn>
                <a:cxn ang="0">
                  <a:pos x="T4" y="T5"/>
                </a:cxn>
                <a:cxn ang="0">
                  <a:pos x="T6" y="T7"/>
                </a:cxn>
                <a:cxn ang="0">
                  <a:pos x="T8" y="T9"/>
                </a:cxn>
              </a:cxnLst>
              <a:rect l="0" t="0" r="r" b="b"/>
              <a:pathLst>
                <a:path w="45" h="41">
                  <a:moveTo>
                    <a:pt x="22" y="0"/>
                  </a:moveTo>
                  <a:cubicBezTo>
                    <a:pt x="35" y="0"/>
                    <a:pt x="45" y="4"/>
                    <a:pt x="45" y="19"/>
                  </a:cubicBezTo>
                  <a:cubicBezTo>
                    <a:pt x="45" y="32"/>
                    <a:pt x="37" y="40"/>
                    <a:pt x="24" y="40"/>
                  </a:cubicBezTo>
                  <a:cubicBezTo>
                    <a:pt x="11" y="41"/>
                    <a:pt x="3" y="33"/>
                    <a:pt x="2" y="20"/>
                  </a:cubicBezTo>
                  <a:cubicBezTo>
                    <a:pt x="0" y="6"/>
                    <a:pt x="10" y="0"/>
                    <a:pt x="22" y="0"/>
                  </a:cubicBezTo>
                  <a:close/>
                </a:path>
              </a:pathLst>
            </a:custGeom>
            <a:solidFill>
              <a:srgbClr val="E44B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75" name="Freeform 125"/>
            <p:cNvSpPr>
              <a:spLocks/>
            </p:cNvSpPr>
            <p:nvPr/>
          </p:nvSpPr>
          <p:spPr bwMode="auto">
            <a:xfrm>
              <a:off x="4957763" y="-2820988"/>
              <a:ext cx="38100" cy="36512"/>
            </a:xfrm>
            <a:custGeom>
              <a:avLst/>
              <a:gdLst>
                <a:gd name="T0" fmla="*/ 43 w 43"/>
                <a:gd name="T1" fmla="*/ 20 h 41"/>
                <a:gd name="T2" fmla="*/ 18 w 43"/>
                <a:gd name="T3" fmla="*/ 41 h 41"/>
                <a:gd name="T4" fmla="*/ 0 w 43"/>
                <a:gd name="T5" fmla="*/ 19 h 41"/>
                <a:gd name="T6" fmla="*/ 23 w 43"/>
                <a:gd name="T7" fmla="*/ 1 h 41"/>
                <a:gd name="T8" fmla="*/ 43 w 43"/>
                <a:gd name="T9" fmla="*/ 20 h 41"/>
              </a:gdLst>
              <a:ahLst/>
              <a:cxnLst>
                <a:cxn ang="0">
                  <a:pos x="T0" y="T1"/>
                </a:cxn>
                <a:cxn ang="0">
                  <a:pos x="T2" y="T3"/>
                </a:cxn>
                <a:cxn ang="0">
                  <a:pos x="T4" y="T5"/>
                </a:cxn>
                <a:cxn ang="0">
                  <a:pos x="T6" y="T7"/>
                </a:cxn>
                <a:cxn ang="0">
                  <a:pos x="T8" y="T9"/>
                </a:cxn>
              </a:cxnLst>
              <a:rect l="0" t="0" r="r" b="b"/>
              <a:pathLst>
                <a:path w="43" h="41">
                  <a:moveTo>
                    <a:pt x="43" y="20"/>
                  </a:moveTo>
                  <a:cubicBezTo>
                    <a:pt x="41" y="34"/>
                    <a:pt x="32" y="41"/>
                    <a:pt x="18" y="41"/>
                  </a:cubicBezTo>
                  <a:cubicBezTo>
                    <a:pt x="5" y="41"/>
                    <a:pt x="0" y="31"/>
                    <a:pt x="0" y="19"/>
                  </a:cubicBezTo>
                  <a:cubicBezTo>
                    <a:pt x="0" y="5"/>
                    <a:pt x="9" y="0"/>
                    <a:pt x="23" y="1"/>
                  </a:cubicBezTo>
                  <a:cubicBezTo>
                    <a:pt x="36" y="1"/>
                    <a:pt x="42" y="8"/>
                    <a:pt x="43" y="20"/>
                  </a:cubicBezTo>
                  <a:close/>
                </a:path>
              </a:pathLst>
            </a:custGeom>
            <a:solidFill>
              <a:srgbClr val="E34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76" name="Freeform 126"/>
            <p:cNvSpPr>
              <a:spLocks/>
            </p:cNvSpPr>
            <p:nvPr/>
          </p:nvSpPr>
          <p:spPr bwMode="auto">
            <a:xfrm>
              <a:off x="4811713" y="-2820988"/>
              <a:ext cx="38100" cy="36512"/>
            </a:xfrm>
            <a:custGeom>
              <a:avLst/>
              <a:gdLst>
                <a:gd name="T0" fmla="*/ 0 w 43"/>
                <a:gd name="T1" fmla="*/ 20 h 41"/>
                <a:gd name="T2" fmla="*/ 21 w 43"/>
                <a:gd name="T3" fmla="*/ 1 h 41"/>
                <a:gd name="T4" fmla="*/ 43 w 43"/>
                <a:gd name="T5" fmla="*/ 21 h 41"/>
                <a:gd name="T6" fmla="*/ 20 w 43"/>
                <a:gd name="T7" fmla="*/ 41 h 41"/>
                <a:gd name="T8" fmla="*/ 0 w 43"/>
                <a:gd name="T9" fmla="*/ 20 h 41"/>
              </a:gdLst>
              <a:ahLst/>
              <a:cxnLst>
                <a:cxn ang="0">
                  <a:pos x="T0" y="T1"/>
                </a:cxn>
                <a:cxn ang="0">
                  <a:pos x="T2" y="T3"/>
                </a:cxn>
                <a:cxn ang="0">
                  <a:pos x="T4" y="T5"/>
                </a:cxn>
                <a:cxn ang="0">
                  <a:pos x="T6" y="T7"/>
                </a:cxn>
                <a:cxn ang="0">
                  <a:pos x="T8" y="T9"/>
                </a:cxn>
              </a:cxnLst>
              <a:rect l="0" t="0" r="r" b="b"/>
              <a:pathLst>
                <a:path w="43" h="41">
                  <a:moveTo>
                    <a:pt x="0" y="20"/>
                  </a:moveTo>
                  <a:cubicBezTo>
                    <a:pt x="0" y="7"/>
                    <a:pt x="8" y="0"/>
                    <a:pt x="21" y="1"/>
                  </a:cubicBezTo>
                  <a:cubicBezTo>
                    <a:pt x="34" y="1"/>
                    <a:pt x="43" y="8"/>
                    <a:pt x="43" y="21"/>
                  </a:cubicBezTo>
                  <a:cubicBezTo>
                    <a:pt x="43" y="35"/>
                    <a:pt x="32" y="41"/>
                    <a:pt x="20" y="41"/>
                  </a:cubicBezTo>
                  <a:cubicBezTo>
                    <a:pt x="8" y="41"/>
                    <a:pt x="0" y="35"/>
                    <a:pt x="0" y="20"/>
                  </a:cubicBezTo>
                  <a:close/>
                </a:path>
              </a:pathLst>
            </a:custGeom>
            <a:solidFill>
              <a:srgbClr val="E44B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77" name="Freeform 127"/>
            <p:cNvSpPr>
              <a:spLocks/>
            </p:cNvSpPr>
            <p:nvPr/>
          </p:nvSpPr>
          <p:spPr bwMode="auto">
            <a:xfrm>
              <a:off x="4691063" y="-2638425"/>
              <a:ext cx="57150" cy="30162"/>
            </a:xfrm>
            <a:custGeom>
              <a:avLst/>
              <a:gdLst>
                <a:gd name="T0" fmla="*/ 31 w 63"/>
                <a:gd name="T1" fmla="*/ 1 h 34"/>
                <a:gd name="T2" fmla="*/ 43 w 63"/>
                <a:gd name="T3" fmla="*/ 1 h 34"/>
                <a:gd name="T4" fmla="*/ 62 w 63"/>
                <a:gd name="T5" fmla="*/ 16 h 34"/>
                <a:gd name="T6" fmla="*/ 43 w 63"/>
                <a:gd name="T7" fmla="*/ 34 h 34"/>
                <a:gd name="T8" fmla="*/ 19 w 63"/>
                <a:gd name="T9" fmla="*/ 34 h 34"/>
                <a:gd name="T10" fmla="*/ 0 w 63"/>
                <a:gd name="T11" fmla="*/ 18 h 34"/>
                <a:gd name="T12" fmla="*/ 19 w 63"/>
                <a:gd name="T13" fmla="*/ 1 h 34"/>
                <a:gd name="T14" fmla="*/ 31 w 63"/>
                <a:gd name="T15" fmla="*/ 1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34">
                  <a:moveTo>
                    <a:pt x="31" y="1"/>
                  </a:moveTo>
                  <a:cubicBezTo>
                    <a:pt x="35" y="1"/>
                    <a:pt x="39" y="1"/>
                    <a:pt x="43" y="1"/>
                  </a:cubicBezTo>
                  <a:cubicBezTo>
                    <a:pt x="53" y="1"/>
                    <a:pt x="62" y="5"/>
                    <a:pt x="62" y="16"/>
                  </a:cubicBezTo>
                  <a:cubicBezTo>
                    <a:pt x="63" y="28"/>
                    <a:pt x="54" y="33"/>
                    <a:pt x="43" y="34"/>
                  </a:cubicBezTo>
                  <a:cubicBezTo>
                    <a:pt x="35" y="34"/>
                    <a:pt x="27" y="34"/>
                    <a:pt x="19" y="34"/>
                  </a:cubicBezTo>
                  <a:cubicBezTo>
                    <a:pt x="9" y="33"/>
                    <a:pt x="0" y="30"/>
                    <a:pt x="0" y="18"/>
                  </a:cubicBezTo>
                  <a:cubicBezTo>
                    <a:pt x="0" y="7"/>
                    <a:pt x="7" y="0"/>
                    <a:pt x="19" y="1"/>
                  </a:cubicBezTo>
                  <a:cubicBezTo>
                    <a:pt x="23" y="1"/>
                    <a:pt x="27" y="1"/>
                    <a:pt x="31" y="1"/>
                  </a:cubicBezTo>
                  <a:close/>
                </a:path>
              </a:pathLst>
            </a:custGeom>
            <a:solidFill>
              <a:srgbClr val="E13A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78" name="Freeform 128"/>
            <p:cNvSpPr>
              <a:spLocks/>
            </p:cNvSpPr>
            <p:nvPr/>
          </p:nvSpPr>
          <p:spPr bwMode="auto">
            <a:xfrm>
              <a:off x="4908551" y="-2687638"/>
              <a:ext cx="38100" cy="34925"/>
            </a:xfrm>
            <a:custGeom>
              <a:avLst/>
              <a:gdLst>
                <a:gd name="T0" fmla="*/ 21 w 43"/>
                <a:gd name="T1" fmla="*/ 0 h 40"/>
                <a:gd name="T2" fmla="*/ 43 w 43"/>
                <a:gd name="T3" fmla="*/ 19 h 40"/>
                <a:gd name="T4" fmla="*/ 23 w 43"/>
                <a:gd name="T5" fmla="*/ 40 h 40"/>
                <a:gd name="T6" fmla="*/ 1 w 43"/>
                <a:gd name="T7" fmla="*/ 22 h 40"/>
                <a:gd name="T8" fmla="*/ 21 w 43"/>
                <a:gd name="T9" fmla="*/ 0 h 40"/>
              </a:gdLst>
              <a:ahLst/>
              <a:cxnLst>
                <a:cxn ang="0">
                  <a:pos x="T0" y="T1"/>
                </a:cxn>
                <a:cxn ang="0">
                  <a:pos x="T2" y="T3"/>
                </a:cxn>
                <a:cxn ang="0">
                  <a:pos x="T4" y="T5"/>
                </a:cxn>
                <a:cxn ang="0">
                  <a:pos x="T6" y="T7"/>
                </a:cxn>
                <a:cxn ang="0">
                  <a:pos x="T8" y="T9"/>
                </a:cxn>
              </a:cxnLst>
              <a:rect l="0" t="0" r="r" b="b"/>
              <a:pathLst>
                <a:path w="43" h="40">
                  <a:moveTo>
                    <a:pt x="21" y="0"/>
                  </a:moveTo>
                  <a:cubicBezTo>
                    <a:pt x="34" y="0"/>
                    <a:pt x="43" y="6"/>
                    <a:pt x="43" y="19"/>
                  </a:cubicBezTo>
                  <a:cubicBezTo>
                    <a:pt x="43" y="31"/>
                    <a:pt x="35" y="39"/>
                    <a:pt x="23" y="40"/>
                  </a:cubicBezTo>
                  <a:cubicBezTo>
                    <a:pt x="12" y="40"/>
                    <a:pt x="2" y="34"/>
                    <a:pt x="1" y="22"/>
                  </a:cubicBezTo>
                  <a:cubicBezTo>
                    <a:pt x="0" y="9"/>
                    <a:pt x="8" y="1"/>
                    <a:pt x="21" y="0"/>
                  </a:cubicBezTo>
                  <a:close/>
                </a:path>
              </a:pathLst>
            </a:custGeom>
            <a:solidFill>
              <a:srgbClr val="E44A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79" name="Freeform 129"/>
            <p:cNvSpPr>
              <a:spLocks/>
            </p:cNvSpPr>
            <p:nvPr/>
          </p:nvSpPr>
          <p:spPr bwMode="auto">
            <a:xfrm>
              <a:off x="4848226" y="-2711450"/>
              <a:ext cx="38100" cy="34925"/>
            </a:xfrm>
            <a:custGeom>
              <a:avLst/>
              <a:gdLst>
                <a:gd name="T0" fmla="*/ 23 w 43"/>
                <a:gd name="T1" fmla="*/ 39 h 39"/>
                <a:gd name="T2" fmla="*/ 0 w 43"/>
                <a:gd name="T3" fmla="*/ 19 h 39"/>
                <a:gd name="T4" fmla="*/ 23 w 43"/>
                <a:gd name="T5" fmla="*/ 0 h 39"/>
                <a:gd name="T6" fmla="*/ 42 w 43"/>
                <a:gd name="T7" fmla="*/ 19 h 39"/>
                <a:gd name="T8" fmla="*/ 23 w 43"/>
                <a:gd name="T9" fmla="*/ 39 h 39"/>
              </a:gdLst>
              <a:ahLst/>
              <a:cxnLst>
                <a:cxn ang="0">
                  <a:pos x="T0" y="T1"/>
                </a:cxn>
                <a:cxn ang="0">
                  <a:pos x="T2" y="T3"/>
                </a:cxn>
                <a:cxn ang="0">
                  <a:pos x="T4" y="T5"/>
                </a:cxn>
                <a:cxn ang="0">
                  <a:pos x="T6" y="T7"/>
                </a:cxn>
                <a:cxn ang="0">
                  <a:pos x="T8" y="T9"/>
                </a:cxn>
              </a:cxnLst>
              <a:rect l="0" t="0" r="r" b="b"/>
              <a:pathLst>
                <a:path w="43" h="39">
                  <a:moveTo>
                    <a:pt x="23" y="39"/>
                  </a:moveTo>
                  <a:cubicBezTo>
                    <a:pt x="6" y="39"/>
                    <a:pt x="0" y="31"/>
                    <a:pt x="0" y="19"/>
                  </a:cubicBezTo>
                  <a:cubicBezTo>
                    <a:pt x="0" y="4"/>
                    <a:pt x="12" y="0"/>
                    <a:pt x="23" y="0"/>
                  </a:cubicBezTo>
                  <a:cubicBezTo>
                    <a:pt x="33" y="0"/>
                    <a:pt x="43" y="7"/>
                    <a:pt x="42" y="19"/>
                  </a:cubicBezTo>
                  <a:cubicBezTo>
                    <a:pt x="41" y="32"/>
                    <a:pt x="32" y="38"/>
                    <a:pt x="23" y="39"/>
                  </a:cubicBezTo>
                  <a:close/>
                </a:path>
              </a:pathLst>
            </a:custGeom>
            <a:solidFill>
              <a:srgbClr val="E247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80" name="Freeform 130"/>
            <p:cNvSpPr>
              <a:spLocks/>
            </p:cNvSpPr>
            <p:nvPr/>
          </p:nvSpPr>
          <p:spPr bwMode="auto">
            <a:xfrm>
              <a:off x="4783138" y="-2689225"/>
              <a:ext cx="38100" cy="36512"/>
            </a:xfrm>
            <a:custGeom>
              <a:avLst/>
              <a:gdLst>
                <a:gd name="T0" fmla="*/ 20 w 43"/>
                <a:gd name="T1" fmla="*/ 41 h 41"/>
                <a:gd name="T2" fmla="*/ 1 w 43"/>
                <a:gd name="T3" fmla="*/ 20 h 41"/>
                <a:gd name="T4" fmla="*/ 23 w 43"/>
                <a:gd name="T5" fmla="*/ 2 h 41"/>
                <a:gd name="T6" fmla="*/ 42 w 43"/>
                <a:gd name="T7" fmla="*/ 23 h 41"/>
                <a:gd name="T8" fmla="*/ 20 w 43"/>
                <a:gd name="T9" fmla="*/ 41 h 41"/>
              </a:gdLst>
              <a:ahLst/>
              <a:cxnLst>
                <a:cxn ang="0">
                  <a:pos x="T0" y="T1"/>
                </a:cxn>
                <a:cxn ang="0">
                  <a:pos x="T2" y="T3"/>
                </a:cxn>
                <a:cxn ang="0">
                  <a:pos x="T4" y="T5"/>
                </a:cxn>
                <a:cxn ang="0">
                  <a:pos x="T6" y="T7"/>
                </a:cxn>
                <a:cxn ang="0">
                  <a:pos x="T8" y="T9"/>
                </a:cxn>
              </a:cxnLst>
              <a:rect l="0" t="0" r="r" b="b"/>
              <a:pathLst>
                <a:path w="43" h="41">
                  <a:moveTo>
                    <a:pt x="20" y="41"/>
                  </a:moveTo>
                  <a:cubicBezTo>
                    <a:pt x="8" y="40"/>
                    <a:pt x="0" y="32"/>
                    <a:pt x="1" y="20"/>
                  </a:cubicBezTo>
                  <a:cubicBezTo>
                    <a:pt x="2" y="8"/>
                    <a:pt x="10" y="0"/>
                    <a:pt x="23" y="2"/>
                  </a:cubicBezTo>
                  <a:cubicBezTo>
                    <a:pt x="35" y="3"/>
                    <a:pt x="43" y="10"/>
                    <a:pt x="42" y="23"/>
                  </a:cubicBezTo>
                  <a:cubicBezTo>
                    <a:pt x="41" y="35"/>
                    <a:pt x="32" y="41"/>
                    <a:pt x="20" y="41"/>
                  </a:cubicBezTo>
                  <a:close/>
                </a:path>
              </a:pathLst>
            </a:custGeom>
            <a:solidFill>
              <a:srgbClr val="E24A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81" name="Freeform 131"/>
            <p:cNvSpPr>
              <a:spLocks/>
            </p:cNvSpPr>
            <p:nvPr/>
          </p:nvSpPr>
          <p:spPr bwMode="auto">
            <a:xfrm>
              <a:off x="4764088" y="-2633663"/>
              <a:ext cx="36513" cy="34925"/>
            </a:xfrm>
            <a:custGeom>
              <a:avLst/>
              <a:gdLst>
                <a:gd name="T0" fmla="*/ 0 w 42"/>
                <a:gd name="T1" fmla="*/ 20 h 39"/>
                <a:gd name="T2" fmla="*/ 20 w 42"/>
                <a:gd name="T3" fmla="*/ 0 h 39"/>
                <a:gd name="T4" fmla="*/ 40 w 42"/>
                <a:gd name="T5" fmla="*/ 20 h 39"/>
                <a:gd name="T6" fmla="*/ 20 w 42"/>
                <a:gd name="T7" fmla="*/ 39 h 39"/>
                <a:gd name="T8" fmla="*/ 0 w 42"/>
                <a:gd name="T9" fmla="*/ 20 h 39"/>
              </a:gdLst>
              <a:ahLst/>
              <a:cxnLst>
                <a:cxn ang="0">
                  <a:pos x="T0" y="T1"/>
                </a:cxn>
                <a:cxn ang="0">
                  <a:pos x="T2" y="T3"/>
                </a:cxn>
                <a:cxn ang="0">
                  <a:pos x="T4" y="T5"/>
                </a:cxn>
                <a:cxn ang="0">
                  <a:pos x="T6" y="T7"/>
                </a:cxn>
                <a:cxn ang="0">
                  <a:pos x="T8" y="T9"/>
                </a:cxn>
              </a:cxnLst>
              <a:rect l="0" t="0" r="r" b="b"/>
              <a:pathLst>
                <a:path w="42" h="39">
                  <a:moveTo>
                    <a:pt x="0" y="20"/>
                  </a:moveTo>
                  <a:cubicBezTo>
                    <a:pt x="1" y="7"/>
                    <a:pt x="8" y="1"/>
                    <a:pt x="20" y="0"/>
                  </a:cubicBezTo>
                  <a:cubicBezTo>
                    <a:pt x="33" y="0"/>
                    <a:pt x="40" y="8"/>
                    <a:pt x="40" y="20"/>
                  </a:cubicBezTo>
                  <a:cubicBezTo>
                    <a:pt x="42" y="33"/>
                    <a:pt x="31" y="39"/>
                    <a:pt x="20" y="39"/>
                  </a:cubicBezTo>
                  <a:cubicBezTo>
                    <a:pt x="9" y="39"/>
                    <a:pt x="0" y="34"/>
                    <a:pt x="0" y="20"/>
                  </a:cubicBezTo>
                  <a:close/>
                </a:path>
              </a:pathLst>
            </a:custGeom>
            <a:solidFill>
              <a:srgbClr val="E247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82" name="Freeform 132"/>
            <p:cNvSpPr>
              <a:spLocks/>
            </p:cNvSpPr>
            <p:nvPr/>
          </p:nvSpPr>
          <p:spPr bwMode="auto">
            <a:xfrm>
              <a:off x="4930776" y="-2633663"/>
              <a:ext cx="38100" cy="34925"/>
            </a:xfrm>
            <a:custGeom>
              <a:avLst/>
              <a:gdLst>
                <a:gd name="T0" fmla="*/ 0 w 41"/>
                <a:gd name="T1" fmla="*/ 16 h 39"/>
                <a:gd name="T2" fmla="*/ 20 w 41"/>
                <a:gd name="T3" fmla="*/ 0 h 39"/>
                <a:gd name="T4" fmla="*/ 41 w 41"/>
                <a:gd name="T5" fmla="*/ 20 h 39"/>
                <a:gd name="T6" fmla="*/ 19 w 41"/>
                <a:gd name="T7" fmla="*/ 39 h 39"/>
                <a:gd name="T8" fmla="*/ 0 w 41"/>
                <a:gd name="T9" fmla="*/ 16 h 39"/>
              </a:gdLst>
              <a:ahLst/>
              <a:cxnLst>
                <a:cxn ang="0">
                  <a:pos x="T0" y="T1"/>
                </a:cxn>
                <a:cxn ang="0">
                  <a:pos x="T2" y="T3"/>
                </a:cxn>
                <a:cxn ang="0">
                  <a:pos x="T4" y="T5"/>
                </a:cxn>
                <a:cxn ang="0">
                  <a:pos x="T6" y="T7"/>
                </a:cxn>
                <a:cxn ang="0">
                  <a:pos x="T8" y="T9"/>
                </a:cxn>
              </a:cxnLst>
              <a:rect l="0" t="0" r="r" b="b"/>
              <a:pathLst>
                <a:path w="41" h="39">
                  <a:moveTo>
                    <a:pt x="0" y="16"/>
                  </a:moveTo>
                  <a:cubicBezTo>
                    <a:pt x="1" y="8"/>
                    <a:pt x="7" y="0"/>
                    <a:pt x="20" y="0"/>
                  </a:cubicBezTo>
                  <a:cubicBezTo>
                    <a:pt x="33" y="1"/>
                    <a:pt x="41" y="8"/>
                    <a:pt x="41" y="20"/>
                  </a:cubicBezTo>
                  <a:cubicBezTo>
                    <a:pt x="41" y="33"/>
                    <a:pt x="30" y="39"/>
                    <a:pt x="19" y="39"/>
                  </a:cubicBezTo>
                  <a:cubicBezTo>
                    <a:pt x="9" y="39"/>
                    <a:pt x="0" y="33"/>
                    <a:pt x="0" y="16"/>
                  </a:cubicBezTo>
                  <a:close/>
                </a:path>
              </a:pathLst>
            </a:custGeom>
            <a:solidFill>
              <a:srgbClr val="E348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83" name="Freeform 133"/>
            <p:cNvSpPr>
              <a:spLocks/>
            </p:cNvSpPr>
            <p:nvPr/>
          </p:nvSpPr>
          <p:spPr bwMode="auto">
            <a:xfrm>
              <a:off x="4679951" y="-3138488"/>
              <a:ext cx="368300" cy="209550"/>
            </a:xfrm>
            <a:custGeom>
              <a:avLst/>
              <a:gdLst>
                <a:gd name="T0" fmla="*/ 209 w 413"/>
                <a:gd name="T1" fmla="*/ 1 h 234"/>
                <a:gd name="T2" fmla="*/ 389 w 413"/>
                <a:gd name="T3" fmla="*/ 0 h 234"/>
                <a:gd name="T4" fmla="*/ 412 w 413"/>
                <a:gd name="T5" fmla="*/ 22 h 234"/>
                <a:gd name="T6" fmla="*/ 412 w 413"/>
                <a:gd name="T7" fmla="*/ 210 h 234"/>
                <a:gd name="T8" fmla="*/ 389 w 413"/>
                <a:gd name="T9" fmla="*/ 233 h 234"/>
                <a:gd name="T10" fmla="*/ 143 w 413"/>
                <a:gd name="T11" fmla="*/ 231 h 234"/>
                <a:gd name="T12" fmla="*/ 28 w 413"/>
                <a:gd name="T13" fmla="*/ 233 h 234"/>
                <a:gd name="T14" fmla="*/ 4 w 413"/>
                <a:gd name="T15" fmla="*/ 209 h 234"/>
                <a:gd name="T16" fmla="*/ 4 w 413"/>
                <a:gd name="T17" fmla="*/ 57 h 234"/>
                <a:gd name="T18" fmla="*/ 56 w 413"/>
                <a:gd name="T19" fmla="*/ 1 h 234"/>
                <a:gd name="T20" fmla="*/ 209 w 413"/>
                <a:gd name="T21" fmla="*/ 1 h 234"/>
                <a:gd name="T22" fmla="*/ 209 w 413"/>
                <a:gd name="T23" fmla="*/ 1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3" h="234">
                  <a:moveTo>
                    <a:pt x="209" y="1"/>
                  </a:moveTo>
                  <a:cubicBezTo>
                    <a:pt x="269" y="1"/>
                    <a:pt x="329" y="1"/>
                    <a:pt x="389" y="0"/>
                  </a:cubicBezTo>
                  <a:cubicBezTo>
                    <a:pt x="406" y="0"/>
                    <a:pt x="413" y="4"/>
                    <a:pt x="412" y="22"/>
                  </a:cubicBezTo>
                  <a:cubicBezTo>
                    <a:pt x="411" y="85"/>
                    <a:pt x="411" y="147"/>
                    <a:pt x="412" y="210"/>
                  </a:cubicBezTo>
                  <a:cubicBezTo>
                    <a:pt x="412" y="228"/>
                    <a:pt x="405" y="233"/>
                    <a:pt x="389" y="233"/>
                  </a:cubicBezTo>
                  <a:cubicBezTo>
                    <a:pt x="307" y="231"/>
                    <a:pt x="225" y="233"/>
                    <a:pt x="143" y="231"/>
                  </a:cubicBezTo>
                  <a:cubicBezTo>
                    <a:pt x="105" y="230"/>
                    <a:pt x="66" y="231"/>
                    <a:pt x="28" y="233"/>
                  </a:cubicBezTo>
                  <a:cubicBezTo>
                    <a:pt x="10" y="234"/>
                    <a:pt x="4" y="227"/>
                    <a:pt x="4" y="209"/>
                  </a:cubicBezTo>
                  <a:cubicBezTo>
                    <a:pt x="2" y="158"/>
                    <a:pt x="8" y="108"/>
                    <a:pt x="4" y="57"/>
                  </a:cubicBezTo>
                  <a:cubicBezTo>
                    <a:pt x="0" y="1"/>
                    <a:pt x="1" y="1"/>
                    <a:pt x="56" y="1"/>
                  </a:cubicBezTo>
                  <a:cubicBezTo>
                    <a:pt x="107" y="1"/>
                    <a:pt x="158" y="1"/>
                    <a:pt x="209" y="1"/>
                  </a:cubicBezTo>
                  <a:cubicBezTo>
                    <a:pt x="209" y="1"/>
                    <a:pt x="209" y="1"/>
                    <a:pt x="209" y="1"/>
                  </a:cubicBezTo>
                  <a:close/>
                </a:path>
              </a:pathLst>
            </a:custGeom>
            <a:solidFill>
              <a:srgbClr val="E339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84" name="Freeform 134"/>
            <p:cNvSpPr>
              <a:spLocks/>
            </p:cNvSpPr>
            <p:nvPr/>
          </p:nvSpPr>
          <p:spPr bwMode="auto">
            <a:xfrm>
              <a:off x="5172076" y="-3065463"/>
              <a:ext cx="73025" cy="25400"/>
            </a:xfrm>
            <a:custGeom>
              <a:avLst/>
              <a:gdLst>
                <a:gd name="T0" fmla="*/ 11 w 81"/>
                <a:gd name="T1" fmla="*/ 24 h 29"/>
                <a:gd name="T2" fmla="*/ 4 w 81"/>
                <a:gd name="T3" fmla="*/ 16 h 29"/>
                <a:gd name="T4" fmla="*/ 36 w 81"/>
                <a:gd name="T5" fmla="*/ 0 h 29"/>
                <a:gd name="T6" fmla="*/ 76 w 81"/>
                <a:gd name="T7" fmla="*/ 15 h 29"/>
                <a:gd name="T8" fmla="*/ 68 w 81"/>
                <a:gd name="T9" fmla="*/ 28 h 29"/>
                <a:gd name="T10" fmla="*/ 11 w 81"/>
                <a:gd name="T11" fmla="*/ 24 h 29"/>
              </a:gdLst>
              <a:ahLst/>
              <a:cxnLst>
                <a:cxn ang="0">
                  <a:pos x="T0" y="T1"/>
                </a:cxn>
                <a:cxn ang="0">
                  <a:pos x="T2" y="T3"/>
                </a:cxn>
                <a:cxn ang="0">
                  <a:pos x="T4" y="T5"/>
                </a:cxn>
                <a:cxn ang="0">
                  <a:pos x="T6" y="T7"/>
                </a:cxn>
                <a:cxn ang="0">
                  <a:pos x="T8" y="T9"/>
                </a:cxn>
                <a:cxn ang="0">
                  <a:pos x="T10" y="T11"/>
                </a:cxn>
              </a:cxnLst>
              <a:rect l="0" t="0" r="r" b="b"/>
              <a:pathLst>
                <a:path w="81" h="29">
                  <a:moveTo>
                    <a:pt x="11" y="24"/>
                  </a:moveTo>
                  <a:cubicBezTo>
                    <a:pt x="0" y="29"/>
                    <a:pt x="1" y="21"/>
                    <a:pt x="4" y="16"/>
                  </a:cubicBezTo>
                  <a:cubicBezTo>
                    <a:pt x="10" y="3"/>
                    <a:pt x="22" y="0"/>
                    <a:pt x="36" y="0"/>
                  </a:cubicBezTo>
                  <a:cubicBezTo>
                    <a:pt x="51" y="0"/>
                    <a:pt x="67" y="0"/>
                    <a:pt x="76" y="15"/>
                  </a:cubicBezTo>
                  <a:cubicBezTo>
                    <a:pt x="81" y="24"/>
                    <a:pt x="76" y="27"/>
                    <a:pt x="68" y="28"/>
                  </a:cubicBezTo>
                  <a:cubicBezTo>
                    <a:pt x="55" y="3"/>
                    <a:pt x="29" y="2"/>
                    <a:pt x="11" y="24"/>
                  </a:cubicBezTo>
                  <a:close/>
                </a:path>
              </a:pathLst>
            </a:custGeom>
            <a:solidFill>
              <a:srgbClr val="DF39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85" name="Freeform 135"/>
            <p:cNvSpPr>
              <a:spLocks/>
            </p:cNvSpPr>
            <p:nvPr/>
          </p:nvSpPr>
          <p:spPr bwMode="auto">
            <a:xfrm>
              <a:off x="5280026" y="-687388"/>
              <a:ext cx="68263" cy="12700"/>
            </a:xfrm>
            <a:custGeom>
              <a:avLst/>
              <a:gdLst>
                <a:gd name="T0" fmla="*/ 41 w 77"/>
                <a:gd name="T1" fmla="*/ 0 h 15"/>
                <a:gd name="T2" fmla="*/ 69 w 77"/>
                <a:gd name="T3" fmla="*/ 1 h 15"/>
                <a:gd name="T4" fmla="*/ 77 w 77"/>
                <a:gd name="T5" fmla="*/ 8 h 15"/>
                <a:gd name="T6" fmla="*/ 69 w 77"/>
                <a:gd name="T7" fmla="*/ 15 h 15"/>
                <a:gd name="T8" fmla="*/ 10 w 77"/>
                <a:gd name="T9" fmla="*/ 15 h 15"/>
                <a:gd name="T10" fmla="*/ 1 w 77"/>
                <a:gd name="T11" fmla="*/ 7 h 15"/>
                <a:gd name="T12" fmla="*/ 10 w 77"/>
                <a:gd name="T13" fmla="*/ 1 h 15"/>
                <a:gd name="T14" fmla="*/ 41 w 77"/>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15">
                  <a:moveTo>
                    <a:pt x="41" y="0"/>
                  </a:moveTo>
                  <a:cubicBezTo>
                    <a:pt x="51" y="1"/>
                    <a:pt x="60" y="0"/>
                    <a:pt x="69" y="1"/>
                  </a:cubicBezTo>
                  <a:cubicBezTo>
                    <a:pt x="73" y="1"/>
                    <a:pt x="77" y="3"/>
                    <a:pt x="77" y="8"/>
                  </a:cubicBezTo>
                  <a:cubicBezTo>
                    <a:pt x="77" y="13"/>
                    <a:pt x="73" y="15"/>
                    <a:pt x="69" y="15"/>
                  </a:cubicBezTo>
                  <a:cubicBezTo>
                    <a:pt x="49" y="15"/>
                    <a:pt x="30" y="15"/>
                    <a:pt x="10" y="15"/>
                  </a:cubicBezTo>
                  <a:cubicBezTo>
                    <a:pt x="5" y="15"/>
                    <a:pt x="0" y="13"/>
                    <a:pt x="1" y="7"/>
                  </a:cubicBezTo>
                  <a:cubicBezTo>
                    <a:pt x="1" y="2"/>
                    <a:pt x="6" y="1"/>
                    <a:pt x="10" y="1"/>
                  </a:cubicBezTo>
                  <a:cubicBezTo>
                    <a:pt x="20" y="0"/>
                    <a:pt x="31" y="0"/>
                    <a:pt x="41" y="0"/>
                  </a:cubicBezTo>
                  <a:close/>
                </a:path>
              </a:pathLst>
            </a:custGeom>
            <a:solidFill>
              <a:srgbClr val="F9D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86" name="Freeform 136"/>
            <p:cNvSpPr>
              <a:spLocks/>
            </p:cNvSpPr>
            <p:nvPr/>
          </p:nvSpPr>
          <p:spPr bwMode="auto">
            <a:xfrm>
              <a:off x="5192713" y="-717550"/>
              <a:ext cx="23813" cy="22225"/>
            </a:xfrm>
            <a:custGeom>
              <a:avLst/>
              <a:gdLst>
                <a:gd name="T0" fmla="*/ 26 w 26"/>
                <a:gd name="T1" fmla="*/ 14 h 26"/>
                <a:gd name="T2" fmla="*/ 11 w 26"/>
                <a:gd name="T3" fmla="*/ 26 h 26"/>
                <a:gd name="T4" fmla="*/ 0 w 26"/>
                <a:gd name="T5" fmla="*/ 12 h 26"/>
                <a:gd name="T6" fmla="*/ 12 w 26"/>
                <a:gd name="T7" fmla="*/ 0 h 26"/>
                <a:gd name="T8" fmla="*/ 26 w 26"/>
                <a:gd name="T9" fmla="*/ 14 h 26"/>
              </a:gdLst>
              <a:ahLst/>
              <a:cxnLst>
                <a:cxn ang="0">
                  <a:pos x="T0" y="T1"/>
                </a:cxn>
                <a:cxn ang="0">
                  <a:pos x="T2" y="T3"/>
                </a:cxn>
                <a:cxn ang="0">
                  <a:pos x="T4" y="T5"/>
                </a:cxn>
                <a:cxn ang="0">
                  <a:pos x="T6" y="T7"/>
                </a:cxn>
                <a:cxn ang="0">
                  <a:pos x="T8" y="T9"/>
                </a:cxn>
              </a:cxnLst>
              <a:rect l="0" t="0" r="r" b="b"/>
              <a:pathLst>
                <a:path w="26" h="26">
                  <a:moveTo>
                    <a:pt x="26" y="14"/>
                  </a:moveTo>
                  <a:cubicBezTo>
                    <a:pt x="25" y="21"/>
                    <a:pt x="20" y="26"/>
                    <a:pt x="11" y="26"/>
                  </a:cubicBezTo>
                  <a:cubicBezTo>
                    <a:pt x="4" y="25"/>
                    <a:pt x="0" y="20"/>
                    <a:pt x="0" y="12"/>
                  </a:cubicBezTo>
                  <a:cubicBezTo>
                    <a:pt x="0" y="5"/>
                    <a:pt x="5" y="0"/>
                    <a:pt x="12" y="0"/>
                  </a:cubicBezTo>
                  <a:cubicBezTo>
                    <a:pt x="21" y="0"/>
                    <a:pt x="25" y="5"/>
                    <a:pt x="26" y="14"/>
                  </a:cubicBezTo>
                  <a:close/>
                </a:path>
              </a:pathLst>
            </a:custGeom>
            <a:solidFill>
              <a:srgbClr val="F8E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87" name="Freeform 137"/>
            <p:cNvSpPr>
              <a:spLocks/>
            </p:cNvSpPr>
            <p:nvPr/>
          </p:nvSpPr>
          <p:spPr bwMode="auto">
            <a:xfrm>
              <a:off x="5192713" y="-679450"/>
              <a:ext cx="22225" cy="23812"/>
            </a:xfrm>
            <a:custGeom>
              <a:avLst/>
              <a:gdLst>
                <a:gd name="T0" fmla="*/ 25 w 25"/>
                <a:gd name="T1" fmla="*/ 13 h 27"/>
                <a:gd name="T2" fmla="*/ 13 w 25"/>
                <a:gd name="T3" fmla="*/ 27 h 27"/>
                <a:gd name="T4" fmla="*/ 0 w 25"/>
                <a:gd name="T5" fmla="*/ 13 h 27"/>
                <a:gd name="T6" fmla="*/ 14 w 25"/>
                <a:gd name="T7" fmla="*/ 0 h 27"/>
                <a:gd name="T8" fmla="*/ 25 w 25"/>
                <a:gd name="T9" fmla="*/ 13 h 27"/>
              </a:gdLst>
              <a:ahLst/>
              <a:cxnLst>
                <a:cxn ang="0">
                  <a:pos x="T0" y="T1"/>
                </a:cxn>
                <a:cxn ang="0">
                  <a:pos x="T2" y="T3"/>
                </a:cxn>
                <a:cxn ang="0">
                  <a:pos x="T4" y="T5"/>
                </a:cxn>
                <a:cxn ang="0">
                  <a:pos x="T6" y="T7"/>
                </a:cxn>
                <a:cxn ang="0">
                  <a:pos x="T8" y="T9"/>
                </a:cxn>
              </a:cxnLst>
              <a:rect l="0" t="0" r="r" b="b"/>
              <a:pathLst>
                <a:path w="25" h="27">
                  <a:moveTo>
                    <a:pt x="25" y="13"/>
                  </a:moveTo>
                  <a:cubicBezTo>
                    <a:pt x="24" y="22"/>
                    <a:pt x="21" y="27"/>
                    <a:pt x="13" y="27"/>
                  </a:cubicBezTo>
                  <a:cubicBezTo>
                    <a:pt x="3" y="27"/>
                    <a:pt x="0" y="21"/>
                    <a:pt x="0" y="13"/>
                  </a:cubicBezTo>
                  <a:cubicBezTo>
                    <a:pt x="0" y="4"/>
                    <a:pt x="6" y="0"/>
                    <a:pt x="14" y="0"/>
                  </a:cubicBezTo>
                  <a:cubicBezTo>
                    <a:pt x="22" y="0"/>
                    <a:pt x="24" y="7"/>
                    <a:pt x="25" y="13"/>
                  </a:cubicBezTo>
                  <a:close/>
                </a:path>
              </a:pathLst>
            </a:custGeom>
            <a:solidFill>
              <a:srgbClr val="F8E1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88" name="Freeform 138"/>
            <p:cNvSpPr>
              <a:spLocks/>
            </p:cNvSpPr>
            <p:nvPr/>
          </p:nvSpPr>
          <p:spPr bwMode="auto">
            <a:xfrm>
              <a:off x="5178426" y="-876300"/>
              <a:ext cx="52388" cy="19050"/>
            </a:xfrm>
            <a:custGeom>
              <a:avLst/>
              <a:gdLst>
                <a:gd name="T0" fmla="*/ 29 w 59"/>
                <a:gd name="T1" fmla="*/ 21 h 21"/>
                <a:gd name="T2" fmla="*/ 13 w 59"/>
                <a:gd name="T3" fmla="*/ 18 h 21"/>
                <a:gd name="T4" fmla="*/ 3 w 59"/>
                <a:gd name="T5" fmla="*/ 7 h 21"/>
                <a:gd name="T6" fmla="*/ 17 w 59"/>
                <a:gd name="T7" fmla="*/ 6 h 21"/>
                <a:gd name="T8" fmla="*/ 44 w 59"/>
                <a:gd name="T9" fmla="*/ 5 h 21"/>
                <a:gd name="T10" fmla="*/ 56 w 59"/>
                <a:gd name="T11" fmla="*/ 6 h 21"/>
                <a:gd name="T12" fmla="*/ 48 w 59"/>
                <a:gd name="T13" fmla="*/ 17 h 21"/>
                <a:gd name="T14" fmla="*/ 29 w 59"/>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21">
                  <a:moveTo>
                    <a:pt x="29" y="21"/>
                  </a:moveTo>
                  <a:cubicBezTo>
                    <a:pt x="24" y="20"/>
                    <a:pt x="18" y="20"/>
                    <a:pt x="13" y="18"/>
                  </a:cubicBezTo>
                  <a:cubicBezTo>
                    <a:pt x="8" y="16"/>
                    <a:pt x="0" y="14"/>
                    <a:pt x="3" y="7"/>
                  </a:cubicBezTo>
                  <a:cubicBezTo>
                    <a:pt x="5" y="1"/>
                    <a:pt x="12" y="4"/>
                    <a:pt x="17" y="6"/>
                  </a:cubicBezTo>
                  <a:cubicBezTo>
                    <a:pt x="26" y="9"/>
                    <a:pt x="35" y="8"/>
                    <a:pt x="44" y="5"/>
                  </a:cubicBezTo>
                  <a:cubicBezTo>
                    <a:pt x="48" y="3"/>
                    <a:pt x="53" y="0"/>
                    <a:pt x="56" y="6"/>
                  </a:cubicBezTo>
                  <a:cubicBezTo>
                    <a:pt x="59" y="13"/>
                    <a:pt x="53" y="16"/>
                    <a:pt x="48" y="17"/>
                  </a:cubicBezTo>
                  <a:cubicBezTo>
                    <a:pt x="42" y="19"/>
                    <a:pt x="35" y="20"/>
                    <a:pt x="29" y="21"/>
                  </a:cubicBezTo>
                  <a:close/>
                </a:path>
              </a:pathLst>
            </a:custGeom>
            <a:solidFill>
              <a:srgbClr val="FAE3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89" name="Freeform 139"/>
            <p:cNvSpPr>
              <a:spLocks/>
            </p:cNvSpPr>
            <p:nvPr/>
          </p:nvSpPr>
          <p:spPr bwMode="auto">
            <a:xfrm>
              <a:off x="5229226" y="-944563"/>
              <a:ext cx="23813" cy="22225"/>
            </a:xfrm>
            <a:custGeom>
              <a:avLst/>
              <a:gdLst>
                <a:gd name="T0" fmla="*/ 27 w 27"/>
                <a:gd name="T1" fmla="*/ 12 h 26"/>
                <a:gd name="T2" fmla="*/ 13 w 27"/>
                <a:gd name="T3" fmla="*/ 25 h 26"/>
                <a:gd name="T4" fmla="*/ 0 w 27"/>
                <a:gd name="T5" fmla="*/ 13 h 26"/>
                <a:gd name="T6" fmla="*/ 15 w 27"/>
                <a:gd name="T7" fmla="*/ 0 h 26"/>
                <a:gd name="T8" fmla="*/ 27 w 27"/>
                <a:gd name="T9" fmla="*/ 12 h 26"/>
              </a:gdLst>
              <a:ahLst/>
              <a:cxnLst>
                <a:cxn ang="0">
                  <a:pos x="T0" y="T1"/>
                </a:cxn>
                <a:cxn ang="0">
                  <a:pos x="T2" y="T3"/>
                </a:cxn>
                <a:cxn ang="0">
                  <a:pos x="T4" y="T5"/>
                </a:cxn>
                <a:cxn ang="0">
                  <a:pos x="T6" y="T7"/>
                </a:cxn>
                <a:cxn ang="0">
                  <a:pos x="T8" y="T9"/>
                </a:cxn>
              </a:cxnLst>
              <a:rect l="0" t="0" r="r" b="b"/>
              <a:pathLst>
                <a:path w="27" h="26">
                  <a:moveTo>
                    <a:pt x="27" y="12"/>
                  </a:moveTo>
                  <a:cubicBezTo>
                    <a:pt x="26" y="20"/>
                    <a:pt x="22" y="26"/>
                    <a:pt x="13" y="25"/>
                  </a:cubicBezTo>
                  <a:cubicBezTo>
                    <a:pt x="5" y="24"/>
                    <a:pt x="0" y="21"/>
                    <a:pt x="0" y="13"/>
                  </a:cubicBezTo>
                  <a:cubicBezTo>
                    <a:pt x="1" y="4"/>
                    <a:pt x="6" y="0"/>
                    <a:pt x="15" y="0"/>
                  </a:cubicBezTo>
                  <a:cubicBezTo>
                    <a:pt x="23" y="0"/>
                    <a:pt x="27" y="5"/>
                    <a:pt x="27" y="12"/>
                  </a:cubicBezTo>
                  <a:close/>
                </a:path>
              </a:pathLst>
            </a:custGeom>
            <a:solidFill>
              <a:srgbClr val="F8E8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90" name="Freeform 140"/>
            <p:cNvSpPr>
              <a:spLocks/>
            </p:cNvSpPr>
            <p:nvPr/>
          </p:nvSpPr>
          <p:spPr bwMode="auto">
            <a:xfrm>
              <a:off x="5156201" y="-944563"/>
              <a:ext cx="22225" cy="22225"/>
            </a:xfrm>
            <a:custGeom>
              <a:avLst/>
              <a:gdLst>
                <a:gd name="T0" fmla="*/ 25 w 25"/>
                <a:gd name="T1" fmla="*/ 12 h 24"/>
                <a:gd name="T2" fmla="*/ 12 w 25"/>
                <a:gd name="T3" fmla="*/ 24 h 24"/>
                <a:gd name="T4" fmla="*/ 0 w 25"/>
                <a:gd name="T5" fmla="*/ 11 h 24"/>
                <a:gd name="T6" fmla="*/ 13 w 25"/>
                <a:gd name="T7" fmla="*/ 0 h 24"/>
                <a:gd name="T8" fmla="*/ 25 w 25"/>
                <a:gd name="T9" fmla="*/ 12 h 24"/>
              </a:gdLst>
              <a:ahLst/>
              <a:cxnLst>
                <a:cxn ang="0">
                  <a:pos x="T0" y="T1"/>
                </a:cxn>
                <a:cxn ang="0">
                  <a:pos x="T2" y="T3"/>
                </a:cxn>
                <a:cxn ang="0">
                  <a:pos x="T4" y="T5"/>
                </a:cxn>
                <a:cxn ang="0">
                  <a:pos x="T6" y="T7"/>
                </a:cxn>
                <a:cxn ang="0">
                  <a:pos x="T8" y="T9"/>
                </a:cxn>
              </a:cxnLst>
              <a:rect l="0" t="0" r="r" b="b"/>
              <a:pathLst>
                <a:path w="25" h="24">
                  <a:moveTo>
                    <a:pt x="25" y="12"/>
                  </a:moveTo>
                  <a:cubicBezTo>
                    <a:pt x="24" y="20"/>
                    <a:pt x="20" y="24"/>
                    <a:pt x="12" y="24"/>
                  </a:cubicBezTo>
                  <a:cubicBezTo>
                    <a:pt x="4" y="24"/>
                    <a:pt x="0" y="19"/>
                    <a:pt x="0" y="11"/>
                  </a:cubicBezTo>
                  <a:cubicBezTo>
                    <a:pt x="1" y="4"/>
                    <a:pt x="5" y="0"/>
                    <a:pt x="13" y="0"/>
                  </a:cubicBezTo>
                  <a:cubicBezTo>
                    <a:pt x="21" y="0"/>
                    <a:pt x="25" y="4"/>
                    <a:pt x="25" y="12"/>
                  </a:cubicBezTo>
                  <a:close/>
                </a:path>
              </a:pathLst>
            </a:custGeom>
            <a:solidFill>
              <a:srgbClr val="F7EC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91" name="Freeform 141"/>
            <p:cNvSpPr>
              <a:spLocks/>
            </p:cNvSpPr>
            <p:nvPr/>
          </p:nvSpPr>
          <p:spPr bwMode="auto">
            <a:xfrm>
              <a:off x="5181601" y="-1093788"/>
              <a:ext cx="44450" cy="47625"/>
            </a:xfrm>
            <a:custGeom>
              <a:avLst/>
              <a:gdLst>
                <a:gd name="T0" fmla="*/ 51 w 51"/>
                <a:gd name="T1" fmla="*/ 27 h 54"/>
                <a:gd name="T2" fmla="*/ 43 w 51"/>
                <a:gd name="T3" fmla="*/ 35 h 54"/>
                <a:gd name="T4" fmla="*/ 32 w 51"/>
                <a:gd name="T5" fmla="*/ 46 h 54"/>
                <a:gd name="T6" fmla="*/ 25 w 51"/>
                <a:gd name="T7" fmla="*/ 54 h 54"/>
                <a:gd name="T8" fmla="*/ 20 w 51"/>
                <a:gd name="T9" fmla="*/ 46 h 54"/>
                <a:gd name="T10" fmla="*/ 10 w 51"/>
                <a:gd name="T11" fmla="*/ 35 h 54"/>
                <a:gd name="T12" fmla="*/ 8 w 51"/>
                <a:gd name="T13" fmla="*/ 35 h 54"/>
                <a:gd name="T14" fmla="*/ 1 w 51"/>
                <a:gd name="T15" fmla="*/ 30 h 54"/>
                <a:gd name="T16" fmla="*/ 26 w 51"/>
                <a:gd name="T17" fmla="*/ 2 h 54"/>
                <a:gd name="T18" fmla="*/ 32 w 51"/>
                <a:gd name="T19" fmla="*/ 10 h 54"/>
                <a:gd name="T20" fmla="*/ 44 w 51"/>
                <a:gd name="T21" fmla="*/ 23 h 54"/>
                <a:gd name="T22" fmla="*/ 51 w 51"/>
                <a:gd name="T23" fmla="*/ 2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 h="54">
                  <a:moveTo>
                    <a:pt x="51" y="27"/>
                  </a:moveTo>
                  <a:cubicBezTo>
                    <a:pt x="51" y="33"/>
                    <a:pt x="47" y="35"/>
                    <a:pt x="43" y="35"/>
                  </a:cubicBezTo>
                  <a:cubicBezTo>
                    <a:pt x="36" y="35"/>
                    <a:pt x="32" y="39"/>
                    <a:pt x="32" y="46"/>
                  </a:cubicBezTo>
                  <a:cubicBezTo>
                    <a:pt x="32" y="50"/>
                    <a:pt x="30" y="54"/>
                    <a:pt x="25" y="54"/>
                  </a:cubicBezTo>
                  <a:cubicBezTo>
                    <a:pt x="21" y="54"/>
                    <a:pt x="20" y="50"/>
                    <a:pt x="20" y="46"/>
                  </a:cubicBezTo>
                  <a:cubicBezTo>
                    <a:pt x="20" y="39"/>
                    <a:pt x="18" y="35"/>
                    <a:pt x="10" y="35"/>
                  </a:cubicBezTo>
                  <a:cubicBezTo>
                    <a:pt x="9" y="35"/>
                    <a:pt x="9" y="35"/>
                    <a:pt x="8" y="35"/>
                  </a:cubicBezTo>
                  <a:cubicBezTo>
                    <a:pt x="4" y="35"/>
                    <a:pt x="0" y="30"/>
                    <a:pt x="1" y="30"/>
                  </a:cubicBezTo>
                  <a:cubicBezTo>
                    <a:pt x="13" y="23"/>
                    <a:pt x="20" y="14"/>
                    <a:pt x="26" y="2"/>
                  </a:cubicBezTo>
                  <a:cubicBezTo>
                    <a:pt x="27" y="0"/>
                    <a:pt x="32" y="6"/>
                    <a:pt x="32" y="10"/>
                  </a:cubicBezTo>
                  <a:cubicBezTo>
                    <a:pt x="32" y="18"/>
                    <a:pt x="37" y="21"/>
                    <a:pt x="44" y="23"/>
                  </a:cubicBezTo>
                  <a:cubicBezTo>
                    <a:pt x="47" y="23"/>
                    <a:pt x="49" y="26"/>
                    <a:pt x="51" y="27"/>
                  </a:cubicBezTo>
                  <a:close/>
                </a:path>
              </a:pathLst>
            </a:custGeom>
            <a:solidFill>
              <a:srgbClr val="F7E7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92" name="Freeform 142"/>
            <p:cNvSpPr>
              <a:spLocks/>
            </p:cNvSpPr>
            <p:nvPr/>
          </p:nvSpPr>
          <p:spPr bwMode="auto">
            <a:xfrm>
              <a:off x="4794251" y="-2763838"/>
              <a:ext cx="144463" cy="12700"/>
            </a:xfrm>
            <a:custGeom>
              <a:avLst/>
              <a:gdLst>
                <a:gd name="T0" fmla="*/ 0 w 162"/>
                <a:gd name="T1" fmla="*/ 10 h 15"/>
                <a:gd name="T2" fmla="*/ 13 w 162"/>
                <a:gd name="T3" fmla="*/ 3 h 15"/>
                <a:gd name="T4" fmla="*/ 152 w 162"/>
                <a:gd name="T5" fmla="*/ 5 h 15"/>
                <a:gd name="T6" fmla="*/ 161 w 162"/>
                <a:gd name="T7" fmla="*/ 9 h 15"/>
                <a:gd name="T8" fmla="*/ 153 w 162"/>
                <a:gd name="T9" fmla="*/ 14 h 15"/>
                <a:gd name="T10" fmla="*/ 4 w 162"/>
                <a:gd name="T11" fmla="*/ 14 h 15"/>
                <a:gd name="T12" fmla="*/ 0 w 162"/>
                <a:gd name="T13" fmla="*/ 10 h 15"/>
              </a:gdLst>
              <a:ahLst/>
              <a:cxnLst>
                <a:cxn ang="0">
                  <a:pos x="T0" y="T1"/>
                </a:cxn>
                <a:cxn ang="0">
                  <a:pos x="T2" y="T3"/>
                </a:cxn>
                <a:cxn ang="0">
                  <a:pos x="T4" y="T5"/>
                </a:cxn>
                <a:cxn ang="0">
                  <a:pos x="T6" y="T7"/>
                </a:cxn>
                <a:cxn ang="0">
                  <a:pos x="T8" y="T9"/>
                </a:cxn>
                <a:cxn ang="0">
                  <a:pos x="T10" y="T11"/>
                </a:cxn>
                <a:cxn ang="0">
                  <a:pos x="T12" y="T13"/>
                </a:cxn>
              </a:cxnLst>
              <a:rect l="0" t="0" r="r" b="b"/>
              <a:pathLst>
                <a:path w="162" h="15">
                  <a:moveTo>
                    <a:pt x="0" y="10"/>
                  </a:moveTo>
                  <a:cubicBezTo>
                    <a:pt x="3" y="5"/>
                    <a:pt x="8" y="3"/>
                    <a:pt x="13" y="3"/>
                  </a:cubicBezTo>
                  <a:cubicBezTo>
                    <a:pt x="59" y="4"/>
                    <a:pt x="105" y="0"/>
                    <a:pt x="152" y="5"/>
                  </a:cubicBezTo>
                  <a:cubicBezTo>
                    <a:pt x="156" y="5"/>
                    <a:pt x="161" y="4"/>
                    <a:pt x="161" y="9"/>
                  </a:cubicBezTo>
                  <a:cubicBezTo>
                    <a:pt x="162" y="15"/>
                    <a:pt x="157" y="14"/>
                    <a:pt x="153" y="14"/>
                  </a:cubicBezTo>
                  <a:cubicBezTo>
                    <a:pt x="103" y="14"/>
                    <a:pt x="53" y="14"/>
                    <a:pt x="4" y="14"/>
                  </a:cubicBezTo>
                  <a:cubicBezTo>
                    <a:pt x="3" y="14"/>
                    <a:pt x="2" y="12"/>
                    <a:pt x="0" y="10"/>
                  </a:cubicBezTo>
                  <a:close/>
                </a:path>
              </a:pathLst>
            </a:custGeom>
            <a:solidFill>
              <a:srgbClr val="EF8E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93" name="Freeform 143"/>
            <p:cNvSpPr>
              <a:spLocks/>
            </p:cNvSpPr>
            <p:nvPr/>
          </p:nvSpPr>
          <p:spPr bwMode="auto">
            <a:xfrm>
              <a:off x="4835526" y="-2644775"/>
              <a:ext cx="60325" cy="53975"/>
            </a:xfrm>
            <a:custGeom>
              <a:avLst/>
              <a:gdLst>
                <a:gd name="T0" fmla="*/ 32 w 67"/>
                <a:gd name="T1" fmla="*/ 60 h 60"/>
                <a:gd name="T2" fmla="*/ 1 w 67"/>
                <a:gd name="T3" fmla="*/ 31 h 60"/>
                <a:gd name="T4" fmla="*/ 32 w 67"/>
                <a:gd name="T5" fmla="*/ 1 h 60"/>
                <a:gd name="T6" fmla="*/ 67 w 67"/>
                <a:gd name="T7" fmla="*/ 31 h 60"/>
                <a:gd name="T8" fmla="*/ 32 w 67"/>
                <a:gd name="T9" fmla="*/ 60 h 60"/>
              </a:gdLst>
              <a:ahLst/>
              <a:cxnLst>
                <a:cxn ang="0">
                  <a:pos x="T0" y="T1"/>
                </a:cxn>
                <a:cxn ang="0">
                  <a:pos x="T2" y="T3"/>
                </a:cxn>
                <a:cxn ang="0">
                  <a:pos x="T4" y="T5"/>
                </a:cxn>
                <a:cxn ang="0">
                  <a:pos x="T6" y="T7"/>
                </a:cxn>
                <a:cxn ang="0">
                  <a:pos x="T8" y="T9"/>
                </a:cxn>
              </a:cxnLst>
              <a:rect l="0" t="0" r="r" b="b"/>
              <a:pathLst>
                <a:path w="67" h="60">
                  <a:moveTo>
                    <a:pt x="32" y="60"/>
                  </a:moveTo>
                  <a:cubicBezTo>
                    <a:pt x="15" y="60"/>
                    <a:pt x="0" y="46"/>
                    <a:pt x="1" y="31"/>
                  </a:cubicBezTo>
                  <a:cubicBezTo>
                    <a:pt x="1" y="16"/>
                    <a:pt x="17" y="0"/>
                    <a:pt x="32" y="1"/>
                  </a:cubicBezTo>
                  <a:cubicBezTo>
                    <a:pt x="51" y="1"/>
                    <a:pt x="67" y="15"/>
                    <a:pt x="67" y="31"/>
                  </a:cubicBezTo>
                  <a:cubicBezTo>
                    <a:pt x="67" y="48"/>
                    <a:pt x="52" y="60"/>
                    <a:pt x="32" y="60"/>
                  </a:cubicBezTo>
                  <a:close/>
                </a:path>
              </a:pathLst>
            </a:custGeom>
            <a:solidFill>
              <a:srgbClr val="F5B4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94" name="Freeform 144"/>
            <p:cNvSpPr>
              <a:spLocks/>
            </p:cNvSpPr>
            <p:nvPr/>
          </p:nvSpPr>
          <p:spPr bwMode="auto">
            <a:xfrm>
              <a:off x="4713288" y="-2681288"/>
              <a:ext cx="31750" cy="17462"/>
            </a:xfrm>
            <a:custGeom>
              <a:avLst/>
              <a:gdLst>
                <a:gd name="T0" fmla="*/ 17 w 35"/>
                <a:gd name="T1" fmla="*/ 4 h 20"/>
                <a:gd name="T2" fmla="*/ 35 w 35"/>
                <a:gd name="T3" fmla="*/ 11 h 20"/>
                <a:gd name="T4" fmla="*/ 19 w 35"/>
                <a:gd name="T5" fmla="*/ 17 h 20"/>
                <a:gd name="T6" fmla="*/ 1 w 35"/>
                <a:gd name="T7" fmla="*/ 11 h 20"/>
                <a:gd name="T8" fmla="*/ 17 w 35"/>
                <a:gd name="T9" fmla="*/ 4 h 20"/>
              </a:gdLst>
              <a:ahLst/>
              <a:cxnLst>
                <a:cxn ang="0">
                  <a:pos x="T0" y="T1"/>
                </a:cxn>
                <a:cxn ang="0">
                  <a:pos x="T2" y="T3"/>
                </a:cxn>
                <a:cxn ang="0">
                  <a:pos x="T4" y="T5"/>
                </a:cxn>
                <a:cxn ang="0">
                  <a:pos x="T6" y="T7"/>
                </a:cxn>
                <a:cxn ang="0">
                  <a:pos x="T8" y="T9"/>
                </a:cxn>
              </a:cxnLst>
              <a:rect l="0" t="0" r="r" b="b"/>
              <a:pathLst>
                <a:path w="35" h="20">
                  <a:moveTo>
                    <a:pt x="17" y="4"/>
                  </a:moveTo>
                  <a:cubicBezTo>
                    <a:pt x="24" y="8"/>
                    <a:pt x="35" y="0"/>
                    <a:pt x="35" y="11"/>
                  </a:cubicBezTo>
                  <a:cubicBezTo>
                    <a:pt x="35" y="19"/>
                    <a:pt x="25" y="17"/>
                    <a:pt x="19" y="17"/>
                  </a:cubicBezTo>
                  <a:cubicBezTo>
                    <a:pt x="12" y="17"/>
                    <a:pt x="1" y="20"/>
                    <a:pt x="1" y="11"/>
                  </a:cubicBezTo>
                  <a:cubicBezTo>
                    <a:pt x="0" y="0"/>
                    <a:pt x="12" y="9"/>
                    <a:pt x="17" y="4"/>
                  </a:cubicBezTo>
                  <a:close/>
                </a:path>
              </a:pathLst>
            </a:custGeom>
            <a:solidFill>
              <a:srgbClr val="EF96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95" name="Freeform 145"/>
            <p:cNvSpPr>
              <a:spLocks/>
            </p:cNvSpPr>
            <p:nvPr/>
          </p:nvSpPr>
          <p:spPr bwMode="auto">
            <a:xfrm>
              <a:off x="4718051" y="-2728913"/>
              <a:ext cx="30163" cy="17462"/>
            </a:xfrm>
            <a:custGeom>
              <a:avLst/>
              <a:gdLst>
                <a:gd name="T0" fmla="*/ 16 w 35"/>
                <a:gd name="T1" fmla="*/ 15 h 19"/>
                <a:gd name="T2" fmla="*/ 0 w 35"/>
                <a:gd name="T3" fmla="*/ 10 h 19"/>
                <a:gd name="T4" fmla="*/ 18 w 35"/>
                <a:gd name="T5" fmla="*/ 3 h 19"/>
                <a:gd name="T6" fmla="*/ 34 w 35"/>
                <a:gd name="T7" fmla="*/ 10 h 19"/>
                <a:gd name="T8" fmla="*/ 16 w 35"/>
                <a:gd name="T9" fmla="*/ 15 h 19"/>
              </a:gdLst>
              <a:ahLst/>
              <a:cxnLst>
                <a:cxn ang="0">
                  <a:pos x="T0" y="T1"/>
                </a:cxn>
                <a:cxn ang="0">
                  <a:pos x="T2" y="T3"/>
                </a:cxn>
                <a:cxn ang="0">
                  <a:pos x="T4" y="T5"/>
                </a:cxn>
                <a:cxn ang="0">
                  <a:pos x="T6" y="T7"/>
                </a:cxn>
                <a:cxn ang="0">
                  <a:pos x="T8" y="T9"/>
                </a:cxn>
              </a:cxnLst>
              <a:rect l="0" t="0" r="r" b="b"/>
              <a:pathLst>
                <a:path w="35" h="19">
                  <a:moveTo>
                    <a:pt x="16" y="15"/>
                  </a:moveTo>
                  <a:cubicBezTo>
                    <a:pt x="11" y="13"/>
                    <a:pt x="0" y="18"/>
                    <a:pt x="0" y="10"/>
                  </a:cubicBezTo>
                  <a:cubicBezTo>
                    <a:pt x="0" y="0"/>
                    <a:pt x="11" y="3"/>
                    <a:pt x="18" y="3"/>
                  </a:cubicBezTo>
                  <a:cubicBezTo>
                    <a:pt x="24" y="3"/>
                    <a:pt x="35" y="0"/>
                    <a:pt x="34" y="10"/>
                  </a:cubicBezTo>
                  <a:cubicBezTo>
                    <a:pt x="34" y="19"/>
                    <a:pt x="22" y="13"/>
                    <a:pt x="16" y="15"/>
                  </a:cubicBezTo>
                  <a:close/>
                </a:path>
              </a:pathLst>
            </a:custGeom>
            <a:solidFill>
              <a:srgbClr val="F095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96" name="Freeform 146"/>
            <p:cNvSpPr>
              <a:spLocks/>
            </p:cNvSpPr>
            <p:nvPr/>
          </p:nvSpPr>
          <p:spPr bwMode="auto">
            <a:xfrm>
              <a:off x="4702176" y="-2630488"/>
              <a:ext cx="33338" cy="15875"/>
            </a:xfrm>
            <a:custGeom>
              <a:avLst/>
              <a:gdLst>
                <a:gd name="T0" fmla="*/ 17 w 37"/>
                <a:gd name="T1" fmla="*/ 13 h 18"/>
                <a:gd name="T2" fmla="*/ 1 w 37"/>
                <a:gd name="T3" fmla="*/ 7 h 18"/>
                <a:gd name="T4" fmla="*/ 20 w 37"/>
                <a:gd name="T5" fmla="*/ 1 h 18"/>
                <a:gd name="T6" fmla="*/ 36 w 37"/>
                <a:gd name="T7" fmla="*/ 7 h 18"/>
                <a:gd name="T8" fmla="*/ 17 w 37"/>
                <a:gd name="T9" fmla="*/ 13 h 18"/>
              </a:gdLst>
              <a:ahLst/>
              <a:cxnLst>
                <a:cxn ang="0">
                  <a:pos x="T0" y="T1"/>
                </a:cxn>
                <a:cxn ang="0">
                  <a:pos x="T2" y="T3"/>
                </a:cxn>
                <a:cxn ang="0">
                  <a:pos x="T4" y="T5"/>
                </a:cxn>
                <a:cxn ang="0">
                  <a:pos x="T6" y="T7"/>
                </a:cxn>
                <a:cxn ang="0">
                  <a:pos x="T8" y="T9"/>
                </a:cxn>
              </a:cxnLst>
              <a:rect l="0" t="0" r="r" b="b"/>
              <a:pathLst>
                <a:path w="37" h="18">
                  <a:moveTo>
                    <a:pt x="17" y="13"/>
                  </a:moveTo>
                  <a:cubicBezTo>
                    <a:pt x="11" y="11"/>
                    <a:pt x="0" y="17"/>
                    <a:pt x="1" y="7"/>
                  </a:cubicBezTo>
                  <a:cubicBezTo>
                    <a:pt x="2" y="0"/>
                    <a:pt x="13" y="1"/>
                    <a:pt x="20" y="1"/>
                  </a:cubicBezTo>
                  <a:cubicBezTo>
                    <a:pt x="26" y="1"/>
                    <a:pt x="37" y="0"/>
                    <a:pt x="36" y="7"/>
                  </a:cubicBezTo>
                  <a:cubicBezTo>
                    <a:pt x="35" y="18"/>
                    <a:pt x="23" y="11"/>
                    <a:pt x="17" y="13"/>
                  </a:cubicBezTo>
                  <a:close/>
                </a:path>
              </a:pathLst>
            </a:custGeom>
            <a:solidFill>
              <a:srgbClr val="F096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97" name="Freeform 147"/>
            <p:cNvSpPr>
              <a:spLocks/>
            </p:cNvSpPr>
            <p:nvPr/>
          </p:nvSpPr>
          <p:spPr bwMode="auto">
            <a:xfrm>
              <a:off x="4694238" y="-3128963"/>
              <a:ext cx="342900" cy="187325"/>
            </a:xfrm>
            <a:custGeom>
              <a:avLst/>
              <a:gdLst>
                <a:gd name="T0" fmla="*/ 193 w 384"/>
                <a:gd name="T1" fmla="*/ 3 h 211"/>
                <a:gd name="T2" fmla="*/ 365 w 384"/>
                <a:gd name="T3" fmla="*/ 3 h 211"/>
                <a:gd name="T4" fmla="*/ 384 w 384"/>
                <a:gd name="T5" fmla="*/ 20 h 211"/>
                <a:gd name="T6" fmla="*/ 384 w 384"/>
                <a:gd name="T7" fmla="*/ 192 h 211"/>
                <a:gd name="T8" fmla="*/ 365 w 384"/>
                <a:gd name="T9" fmla="*/ 209 h 211"/>
                <a:gd name="T10" fmla="*/ 99 w 384"/>
                <a:gd name="T11" fmla="*/ 210 h 211"/>
                <a:gd name="T12" fmla="*/ 12 w 384"/>
                <a:gd name="T13" fmla="*/ 210 h 211"/>
                <a:gd name="T14" fmla="*/ 0 w 384"/>
                <a:gd name="T15" fmla="*/ 198 h 211"/>
                <a:gd name="T16" fmla="*/ 2 w 384"/>
                <a:gd name="T17" fmla="*/ 14 h 211"/>
                <a:gd name="T18" fmla="*/ 21 w 384"/>
                <a:gd name="T19" fmla="*/ 3 h 211"/>
                <a:gd name="T20" fmla="*/ 193 w 384"/>
                <a:gd name="T21" fmla="*/ 3 h 211"/>
                <a:gd name="T22" fmla="*/ 193 w 384"/>
                <a:gd name="T23" fmla="*/ 3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4" h="211">
                  <a:moveTo>
                    <a:pt x="193" y="3"/>
                  </a:moveTo>
                  <a:cubicBezTo>
                    <a:pt x="250" y="3"/>
                    <a:pt x="308" y="3"/>
                    <a:pt x="365" y="3"/>
                  </a:cubicBezTo>
                  <a:cubicBezTo>
                    <a:pt x="378" y="3"/>
                    <a:pt x="384" y="5"/>
                    <a:pt x="384" y="20"/>
                  </a:cubicBezTo>
                  <a:cubicBezTo>
                    <a:pt x="383" y="77"/>
                    <a:pt x="383" y="134"/>
                    <a:pt x="384" y="192"/>
                  </a:cubicBezTo>
                  <a:cubicBezTo>
                    <a:pt x="384" y="207"/>
                    <a:pt x="378" y="209"/>
                    <a:pt x="365" y="209"/>
                  </a:cubicBezTo>
                  <a:cubicBezTo>
                    <a:pt x="276" y="209"/>
                    <a:pt x="188" y="207"/>
                    <a:pt x="99" y="210"/>
                  </a:cubicBezTo>
                  <a:cubicBezTo>
                    <a:pt x="70" y="210"/>
                    <a:pt x="41" y="207"/>
                    <a:pt x="12" y="210"/>
                  </a:cubicBezTo>
                  <a:cubicBezTo>
                    <a:pt x="2" y="211"/>
                    <a:pt x="0" y="205"/>
                    <a:pt x="0" y="198"/>
                  </a:cubicBezTo>
                  <a:cubicBezTo>
                    <a:pt x="1" y="136"/>
                    <a:pt x="2" y="75"/>
                    <a:pt x="2" y="14"/>
                  </a:cubicBezTo>
                  <a:cubicBezTo>
                    <a:pt x="3" y="0"/>
                    <a:pt x="13" y="3"/>
                    <a:pt x="21" y="3"/>
                  </a:cubicBezTo>
                  <a:cubicBezTo>
                    <a:pt x="78" y="3"/>
                    <a:pt x="136" y="3"/>
                    <a:pt x="193" y="3"/>
                  </a:cubicBezTo>
                  <a:cubicBezTo>
                    <a:pt x="193" y="3"/>
                    <a:pt x="193" y="3"/>
                    <a:pt x="193" y="3"/>
                  </a:cubicBezTo>
                  <a:close/>
                </a:path>
              </a:pathLst>
            </a:custGeom>
            <a:solidFill>
              <a:srgbClr val="F5B5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98" name="Freeform 148"/>
            <p:cNvSpPr>
              <a:spLocks/>
            </p:cNvSpPr>
            <p:nvPr/>
          </p:nvSpPr>
          <p:spPr bwMode="auto">
            <a:xfrm>
              <a:off x="4756151" y="-3097213"/>
              <a:ext cx="220663" cy="125412"/>
            </a:xfrm>
            <a:custGeom>
              <a:avLst/>
              <a:gdLst>
                <a:gd name="T0" fmla="*/ 116 w 247"/>
                <a:gd name="T1" fmla="*/ 140 h 141"/>
                <a:gd name="T2" fmla="*/ 16 w 247"/>
                <a:gd name="T3" fmla="*/ 129 h 141"/>
                <a:gd name="T4" fmla="*/ 6 w 247"/>
                <a:gd name="T5" fmla="*/ 110 h 141"/>
                <a:gd name="T6" fmla="*/ 53 w 247"/>
                <a:gd name="T7" fmla="*/ 13 h 141"/>
                <a:gd name="T8" fmla="*/ 73 w 247"/>
                <a:gd name="T9" fmla="*/ 2 h 141"/>
                <a:gd name="T10" fmla="*/ 171 w 247"/>
                <a:gd name="T11" fmla="*/ 2 h 141"/>
                <a:gd name="T12" fmla="*/ 190 w 247"/>
                <a:gd name="T13" fmla="*/ 11 h 141"/>
                <a:gd name="T14" fmla="*/ 241 w 247"/>
                <a:gd name="T15" fmla="*/ 113 h 141"/>
                <a:gd name="T16" fmla="*/ 232 w 247"/>
                <a:gd name="T17" fmla="*/ 129 h 141"/>
                <a:gd name="T18" fmla="*/ 116 w 247"/>
                <a:gd name="T19" fmla="*/ 14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7" h="141">
                  <a:moveTo>
                    <a:pt x="116" y="140"/>
                  </a:moveTo>
                  <a:cubicBezTo>
                    <a:pt x="85" y="141"/>
                    <a:pt x="51" y="134"/>
                    <a:pt x="16" y="129"/>
                  </a:cubicBezTo>
                  <a:cubicBezTo>
                    <a:pt x="3" y="127"/>
                    <a:pt x="0" y="122"/>
                    <a:pt x="6" y="110"/>
                  </a:cubicBezTo>
                  <a:cubicBezTo>
                    <a:pt x="22" y="78"/>
                    <a:pt x="37" y="46"/>
                    <a:pt x="53" y="13"/>
                  </a:cubicBezTo>
                  <a:cubicBezTo>
                    <a:pt x="57" y="5"/>
                    <a:pt x="62" y="1"/>
                    <a:pt x="73" y="2"/>
                  </a:cubicBezTo>
                  <a:cubicBezTo>
                    <a:pt x="106" y="6"/>
                    <a:pt x="138" y="6"/>
                    <a:pt x="171" y="2"/>
                  </a:cubicBezTo>
                  <a:cubicBezTo>
                    <a:pt x="180" y="0"/>
                    <a:pt x="186" y="2"/>
                    <a:pt x="190" y="11"/>
                  </a:cubicBezTo>
                  <a:cubicBezTo>
                    <a:pt x="207" y="45"/>
                    <a:pt x="224" y="79"/>
                    <a:pt x="241" y="113"/>
                  </a:cubicBezTo>
                  <a:cubicBezTo>
                    <a:pt x="247" y="123"/>
                    <a:pt x="241" y="127"/>
                    <a:pt x="232" y="129"/>
                  </a:cubicBezTo>
                  <a:cubicBezTo>
                    <a:pt x="195" y="136"/>
                    <a:pt x="158" y="140"/>
                    <a:pt x="116" y="140"/>
                  </a:cubicBezTo>
                  <a:close/>
                </a:path>
              </a:pathLst>
            </a:custGeom>
            <a:solidFill>
              <a:srgbClr val="E23A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99" name="Freeform 149"/>
            <p:cNvSpPr>
              <a:spLocks/>
            </p:cNvSpPr>
            <p:nvPr/>
          </p:nvSpPr>
          <p:spPr bwMode="auto">
            <a:xfrm>
              <a:off x="4773613" y="-3090863"/>
              <a:ext cx="185738" cy="109537"/>
            </a:xfrm>
            <a:custGeom>
              <a:avLst/>
              <a:gdLst>
                <a:gd name="T0" fmla="*/ 105 w 208"/>
                <a:gd name="T1" fmla="*/ 9 h 122"/>
                <a:gd name="T2" fmla="*/ 117 w 208"/>
                <a:gd name="T3" fmla="*/ 9 h 122"/>
                <a:gd name="T4" fmla="*/ 180 w 208"/>
                <a:gd name="T5" fmla="*/ 46 h 122"/>
                <a:gd name="T6" fmla="*/ 203 w 208"/>
                <a:gd name="T7" fmla="*/ 95 h 122"/>
                <a:gd name="T8" fmla="*/ 195 w 208"/>
                <a:gd name="T9" fmla="*/ 112 h 122"/>
                <a:gd name="T10" fmla="*/ 13 w 208"/>
                <a:gd name="T11" fmla="*/ 112 h 122"/>
                <a:gd name="T12" fmla="*/ 5 w 208"/>
                <a:gd name="T13" fmla="*/ 95 h 122"/>
                <a:gd name="T14" fmla="*/ 42 w 208"/>
                <a:gd name="T15" fmla="*/ 18 h 122"/>
                <a:gd name="T16" fmla="*/ 60 w 208"/>
                <a:gd name="T17" fmla="*/ 8 h 122"/>
                <a:gd name="T18" fmla="*/ 105 w 208"/>
                <a:gd name="T19" fmla="*/ 8 h 122"/>
                <a:gd name="T20" fmla="*/ 105 w 208"/>
                <a:gd name="T21" fmla="*/ 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8" h="122">
                  <a:moveTo>
                    <a:pt x="105" y="9"/>
                  </a:moveTo>
                  <a:cubicBezTo>
                    <a:pt x="109" y="9"/>
                    <a:pt x="114" y="10"/>
                    <a:pt x="117" y="9"/>
                  </a:cubicBezTo>
                  <a:cubicBezTo>
                    <a:pt x="151" y="0"/>
                    <a:pt x="169" y="16"/>
                    <a:pt x="180" y="46"/>
                  </a:cubicBezTo>
                  <a:cubicBezTo>
                    <a:pt x="186" y="63"/>
                    <a:pt x="195" y="79"/>
                    <a:pt x="203" y="95"/>
                  </a:cubicBezTo>
                  <a:cubicBezTo>
                    <a:pt x="208" y="105"/>
                    <a:pt x="206" y="110"/>
                    <a:pt x="195" y="112"/>
                  </a:cubicBezTo>
                  <a:cubicBezTo>
                    <a:pt x="134" y="122"/>
                    <a:pt x="74" y="122"/>
                    <a:pt x="13" y="112"/>
                  </a:cubicBezTo>
                  <a:cubicBezTo>
                    <a:pt x="1" y="110"/>
                    <a:pt x="0" y="104"/>
                    <a:pt x="5" y="95"/>
                  </a:cubicBezTo>
                  <a:cubicBezTo>
                    <a:pt x="17" y="69"/>
                    <a:pt x="30" y="43"/>
                    <a:pt x="42" y="18"/>
                  </a:cubicBezTo>
                  <a:cubicBezTo>
                    <a:pt x="46" y="9"/>
                    <a:pt x="51" y="8"/>
                    <a:pt x="60" y="8"/>
                  </a:cubicBezTo>
                  <a:cubicBezTo>
                    <a:pt x="75" y="8"/>
                    <a:pt x="90" y="8"/>
                    <a:pt x="105" y="8"/>
                  </a:cubicBezTo>
                  <a:cubicBezTo>
                    <a:pt x="105" y="8"/>
                    <a:pt x="105" y="8"/>
                    <a:pt x="105" y="9"/>
                  </a:cubicBezTo>
                  <a:close/>
                </a:path>
              </a:pathLst>
            </a:custGeom>
            <a:solidFill>
              <a:srgbClr val="F5B5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00" name="Freeform 150"/>
            <p:cNvSpPr>
              <a:spLocks/>
            </p:cNvSpPr>
            <p:nvPr/>
          </p:nvSpPr>
          <p:spPr bwMode="auto">
            <a:xfrm>
              <a:off x="4799013" y="-3032125"/>
              <a:ext cx="134938" cy="22225"/>
            </a:xfrm>
            <a:custGeom>
              <a:avLst/>
              <a:gdLst>
                <a:gd name="T0" fmla="*/ 73 w 151"/>
                <a:gd name="T1" fmla="*/ 23 h 25"/>
                <a:gd name="T2" fmla="*/ 11 w 151"/>
                <a:gd name="T3" fmla="*/ 18 h 25"/>
                <a:gd name="T4" fmla="*/ 0 w 151"/>
                <a:gd name="T5" fmla="*/ 8 h 25"/>
                <a:gd name="T6" fmla="*/ 13 w 151"/>
                <a:gd name="T7" fmla="*/ 4 h 25"/>
                <a:gd name="T8" fmla="*/ 137 w 151"/>
                <a:gd name="T9" fmla="*/ 4 h 25"/>
                <a:gd name="T10" fmla="*/ 149 w 151"/>
                <a:gd name="T11" fmla="*/ 7 h 25"/>
                <a:gd name="T12" fmla="*/ 140 w 151"/>
                <a:gd name="T13" fmla="*/ 17 h 25"/>
                <a:gd name="T14" fmla="*/ 73 w 151"/>
                <a:gd name="T15" fmla="*/ 23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25">
                  <a:moveTo>
                    <a:pt x="73" y="23"/>
                  </a:moveTo>
                  <a:cubicBezTo>
                    <a:pt x="52" y="25"/>
                    <a:pt x="32" y="21"/>
                    <a:pt x="11" y="18"/>
                  </a:cubicBezTo>
                  <a:cubicBezTo>
                    <a:pt x="6" y="17"/>
                    <a:pt x="0" y="14"/>
                    <a:pt x="0" y="8"/>
                  </a:cubicBezTo>
                  <a:cubicBezTo>
                    <a:pt x="1" y="0"/>
                    <a:pt x="9" y="3"/>
                    <a:pt x="13" y="4"/>
                  </a:cubicBezTo>
                  <a:cubicBezTo>
                    <a:pt x="55" y="13"/>
                    <a:pt x="96" y="12"/>
                    <a:pt x="137" y="4"/>
                  </a:cubicBezTo>
                  <a:cubicBezTo>
                    <a:pt x="142" y="3"/>
                    <a:pt x="148" y="1"/>
                    <a:pt x="149" y="7"/>
                  </a:cubicBezTo>
                  <a:cubicBezTo>
                    <a:pt x="151" y="15"/>
                    <a:pt x="144" y="16"/>
                    <a:pt x="140" y="17"/>
                  </a:cubicBezTo>
                  <a:cubicBezTo>
                    <a:pt x="118" y="22"/>
                    <a:pt x="95" y="25"/>
                    <a:pt x="73" y="23"/>
                  </a:cubicBezTo>
                  <a:close/>
                </a:path>
              </a:pathLst>
            </a:custGeom>
            <a:solidFill>
              <a:srgbClr val="E345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01" name="Freeform 151"/>
            <p:cNvSpPr>
              <a:spLocks/>
            </p:cNvSpPr>
            <p:nvPr/>
          </p:nvSpPr>
          <p:spPr bwMode="auto">
            <a:xfrm>
              <a:off x="4826001" y="-3065463"/>
              <a:ext cx="80963" cy="19050"/>
            </a:xfrm>
            <a:custGeom>
              <a:avLst/>
              <a:gdLst>
                <a:gd name="T0" fmla="*/ 46 w 92"/>
                <a:gd name="T1" fmla="*/ 20 h 20"/>
                <a:gd name="T2" fmla="*/ 10 w 92"/>
                <a:gd name="T3" fmla="*/ 15 h 20"/>
                <a:gd name="T4" fmla="*/ 2 w 92"/>
                <a:gd name="T5" fmla="*/ 6 h 20"/>
                <a:gd name="T6" fmla="*/ 11 w 92"/>
                <a:gd name="T7" fmla="*/ 1 h 20"/>
                <a:gd name="T8" fmla="*/ 81 w 92"/>
                <a:gd name="T9" fmla="*/ 1 h 20"/>
                <a:gd name="T10" fmla="*/ 90 w 92"/>
                <a:gd name="T11" fmla="*/ 6 h 20"/>
                <a:gd name="T12" fmla="*/ 83 w 92"/>
                <a:gd name="T13" fmla="*/ 15 h 20"/>
                <a:gd name="T14" fmla="*/ 46 w 92"/>
                <a:gd name="T15" fmla="*/ 2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20">
                  <a:moveTo>
                    <a:pt x="46" y="20"/>
                  </a:moveTo>
                  <a:cubicBezTo>
                    <a:pt x="33" y="18"/>
                    <a:pt x="21" y="17"/>
                    <a:pt x="10" y="15"/>
                  </a:cubicBezTo>
                  <a:cubicBezTo>
                    <a:pt x="5" y="14"/>
                    <a:pt x="0" y="12"/>
                    <a:pt x="2" y="6"/>
                  </a:cubicBezTo>
                  <a:cubicBezTo>
                    <a:pt x="3" y="1"/>
                    <a:pt x="7" y="0"/>
                    <a:pt x="11" y="1"/>
                  </a:cubicBezTo>
                  <a:cubicBezTo>
                    <a:pt x="34" y="5"/>
                    <a:pt x="57" y="5"/>
                    <a:pt x="81" y="1"/>
                  </a:cubicBezTo>
                  <a:cubicBezTo>
                    <a:pt x="85" y="0"/>
                    <a:pt x="89" y="1"/>
                    <a:pt x="90" y="6"/>
                  </a:cubicBezTo>
                  <a:cubicBezTo>
                    <a:pt x="92" y="12"/>
                    <a:pt x="87" y="14"/>
                    <a:pt x="83" y="15"/>
                  </a:cubicBezTo>
                  <a:cubicBezTo>
                    <a:pt x="70" y="17"/>
                    <a:pt x="58" y="18"/>
                    <a:pt x="46" y="20"/>
                  </a:cubicBezTo>
                  <a:close/>
                </a:path>
              </a:pathLst>
            </a:custGeom>
            <a:solidFill>
              <a:srgbClr val="E451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sp>
        <p:nvSpPr>
          <p:cNvPr id="155" name="TextBox 5">
            <a:extLst>
              <a:ext uri="{FF2B5EF4-FFF2-40B4-BE49-F238E27FC236}">
                <a16:creationId xmlns:a16="http://schemas.microsoft.com/office/drawing/2014/main" id="{F480A03F-50A4-41B8-8782-EB6B0EF85957}"/>
              </a:ext>
            </a:extLst>
          </p:cNvPr>
          <p:cNvSpPr txBox="1"/>
          <p:nvPr/>
        </p:nvSpPr>
        <p:spPr>
          <a:xfrm>
            <a:off x="912683" y="2077298"/>
            <a:ext cx="4492836" cy="1323439"/>
          </a:xfrm>
          <a:prstGeom prst="rect">
            <a:avLst/>
          </a:prstGeom>
          <a:noFill/>
        </p:spPr>
        <p:txBody>
          <a:bodyPr wrap="square" rtlCol="0" anchor="ctr">
            <a:spAutoFit/>
          </a:bodyPr>
          <a:lstStyle/>
          <a:p>
            <a:r>
              <a:rPr lang="en-US" sz="4000" dirty="0">
                <a:solidFill>
                  <a:srgbClr val="EC6792"/>
                </a:solidFill>
                <a:latin typeface="+mj-lt"/>
              </a:rPr>
              <a:t>Free</a:t>
            </a:r>
          </a:p>
          <a:p>
            <a:r>
              <a:rPr lang="en-US" sz="4000" dirty="0">
                <a:solidFill>
                  <a:srgbClr val="EC6792"/>
                </a:solidFill>
                <a:latin typeface="+mj-lt"/>
              </a:rPr>
              <a:t>Templates</a:t>
            </a:r>
            <a:endParaRPr lang="ko-KR" altLang="en-US" sz="4000" dirty="0">
              <a:solidFill>
                <a:srgbClr val="EC6792"/>
              </a:solidFill>
              <a:latin typeface="+mj-lt"/>
              <a:cs typeface="Arial" pitchFamily="34" charset="0"/>
            </a:endParaRPr>
          </a:p>
        </p:txBody>
      </p:sp>
      <p:cxnSp>
        <p:nvCxnSpPr>
          <p:cNvPr id="152" name="Google Shape;164;p3">
            <a:extLst>
              <a:ext uri="{FF2B5EF4-FFF2-40B4-BE49-F238E27FC236}">
                <a16:creationId xmlns:a16="http://schemas.microsoft.com/office/drawing/2014/main" id="{14C30C6E-CB65-49BF-B781-1AF935010E47}"/>
              </a:ext>
            </a:extLst>
          </p:cNvPr>
          <p:cNvCxnSpPr>
            <a:cxnSpLocks/>
          </p:cNvCxnSpPr>
          <p:nvPr/>
        </p:nvCxnSpPr>
        <p:spPr>
          <a:xfrm>
            <a:off x="1056420" y="4006792"/>
            <a:ext cx="3328754" cy="0"/>
          </a:xfrm>
          <a:prstGeom prst="straightConnector1">
            <a:avLst/>
          </a:prstGeom>
          <a:noFill/>
          <a:ln w="127000" cap="flat" cmpd="sng">
            <a:solidFill>
              <a:srgbClr val="EC6792"/>
            </a:solidFill>
            <a:prstDash val="solid"/>
            <a:round/>
            <a:headEnd type="none" w="med" len="med"/>
            <a:tailEnd type="none" w="med" len="med"/>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83"/>
        <p:cNvGrpSpPr/>
        <p:nvPr/>
      </p:nvGrpSpPr>
      <p:grpSpPr>
        <a:xfrm>
          <a:off x="0" y="0"/>
          <a:ext cx="0" cy="0"/>
          <a:chOff x="0" y="0"/>
          <a:chExt cx="0" cy="0"/>
        </a:xfrm>
      </p:grpSpPr>
      <p:sp>
        <p:nvSpPr>
          <p:cNvPr id="37" name="Google Shape;1384;p24">
            <a:extLst>
              <a:ext uri="{FF2B5EF4-FFF2-40B4-BE49-F238E27FC236}">
                <a16:creationId xmlns:a16="http://schemas.microsoft.com/office/drawing/2014/main" id="{A2E230B7-235F-4411-8404-31C654C9BB51}"/>
              </a:ext>
            </a:extLst>
          </p:cNvPr>
          <p:cNvSpPr/>
          <p:nvPr/>
        </p:nvSpPr>
        <p:spPr>
          <a:xfrm>
            <a:off x="2953650" y="1207825"/>
            <a:ext cx="3236700" cy="1255500"/>
          </a:xfrm>
          <a:prstGeom prst="roundRect">
            <a:avLst>
              <a:gd name="adj" fmla="val 16667"/>
            </a:avLst>
          </a:prstGeom>
          <a:solidFill>
            <a:srgbClr val="EC67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385;p24">
            <a:extLst>
              <a:ext uri="{FF2B5EF4-FFF2-40B4-BE49-F238E27FC236}">
                <a16:creationId xmlns:a16="http://schemas.microsoft.com/office/drawing/2014/main" id="{DE2EB8B3-87BF-4240-AB73-AB7302C22F18}"/>
              </a:ext>
            </a:extLst>
          </p:cNvPr>
          <p:cNvSpPr txBox="1"/>
          <p:nvPr/>
        </p:nvSpPr>
        <p:spPr>
          <a:xfrm>
            <a:off x="2382075" y="4171394"/>
            <a:ext cx="823800" cy="496200"/>
          </a:xfrm>
          <a:prstGeom prst="rect">
            <a:avLst/>
          </a:prstGeom>
          <a:noFill/>
          <a:ln>
            <a:noFill/>
          </a:ln>
        </p:spPr>
        <p:txBody>
          <a:bodyPr spcFirstLastPara="1" wrap="square" lIns="0" tIns="22800" rIns="0" bIns="0" anchor="ctr" anchorCtr="0">
            <a:noAutofit/>
          </a:bodyPr>
          <a:lstStyle/>
          <a:p>
            <a:pPr marL="0" marR="0" lvl="0" indent="0" algn="ctr" rtl="0">
              <a:lnSpc>
                <a:spcPct val="100000"/>
              </a:lnSpc>
              <a:spcBef>
                <a:spcPts val="0"/>
              </a:spcBef>
              <a:spcAft>
                <a:spcPts val="0"/>
              </a:spcAft>
              <a:buNone/>
            </a:pPr>
            <a:r>
              <a:rPr lang="es" sz="1800">
                <a:solidFill>
                  <a:srgbClr val="434343"/>
                </a:solidFill>
                <a:latin typeface="Saira Condensed"/>
                <a:ea typeface="Saira Condensed"/>
                <a:cs typeface="Saira Condensed"/>
                <a:sym typeface="Saira Condensed"/>
              </a:rPr>
              <a:t>2005</a:t>
            </a:r>
            <a:endParaRPr sz="1800">
              <a:solidFill>
                <a:srgbClr val="434343"/>
              </a:solidFill>
              <a:latin typeface="Saira Condensed"/>
              <a:ea typeface="Saira Condensed"/>
              <a:cs typeface="Saira Condensed"/>
              <a:sym typeface="Saira Condensed"/>
            </a:endParaRPr>
          </a:p>
        </p:txBody>
      </p:sp>
      <p:sp>
        <p:nvSpPr>
          <p:cNvPr id="39" name="Google Shape;1386;p24">
            <a:extLst>
              <a:ext uri="{FF2B5EF4-FFF2-40B4-BE49-F238E27FC236}">
                <a16:creationId xmlns:a16="http://schemas.microsoft.com/office/drawing/2014/main" id="{A76DA7AC-CFC8-4996-A603-6D1E7451E1E6}"/>
              </a:ext>
            </a:extLst>
          </p:cNvPr>
          <p:cNvSpPr txBox="1"/>
          <p:nvPr/>
        </p:nvSpPr>
        <p:spPr>
          <a:xfrm>
            <a:off x="4160088" y="4171388"/>
            <a:ext cx="823800" cy="496200"/>
          </a:xfrm>
          <a:prstGeom prst="rect">
            <a:avLst/>
          </a:prstGeom>
          <a:noFill/>
          <a:ln>
            <a:noFill/>
          </a:ln>
        </p:spPr>
        <p:txBody>
          <a:bodyPr spcFirstLastPara="1" wrap="square" lIns="0" tIns="22800" rIns="0" bIns="0" anchor="ctr" anchorCtr="0">
            <a:noAutofit/>
          </a:bodyPr>
          <a:lstStyle/>
          <a:p>
            <a:pPr marL="0" marR="0" lvl="0" indent="0" algn="ctr" rtl="0">
              <a:lnSpc>
                <a:spcPct val="100000"/>
              </a:lnSpc>
              <a:spcBef>
                <a:spcPts val="0"/>
              </a:spcBef>
              <a:spcAft>
                <a:spcPts val="0"/>
              </a:spcAft>
              <a:buNone/>
            </a:pPr>
            <a:r>
              <a:rPr lang="es" sz="1800">
                <a:solidFill>
                  <a:srgbClr val="434343"/>
                </a:solidFill>
                <a:latin typeface="Saira Condensed"/>
                <a:ea typeface="Saira Condensed"/>
                <a:cs typeface="Saira Condensed"/>
                <a:sym typeface="Saira Condensed"/>
              </a:rPr>
              <a:t>2008</a:t>
            </a:r>
            <a:endParaRPr sz="1800">
              <a:solidFill>
                <a:srgbClr val="434343"/>
              </a:solidFill>
              <a:latin typeface="Saira Condensed"/>
              <a:ea typeface="Saira Condensed"/>
              <a:cs typeface="Saira Condensed"/>
              <a:sym typeface="Saira Condensed"/>
            </a:endParaRPr>
          </a:p>
        </p:txBody>
      </p:sp>
      <p:sp>
        <p:nvSpPr>
          <p:cNvPr id="40" name="Google Shape;1387;p24">
            <a:extLst>
              <a:ext uri="{FF2B5EF4-FFF2-40B4-BE49-F238E27FC236}">
                <a16:creationId xmlns:a16="http://schemas.microsoft.com/office/drawing/2014/main" id="{E927CC43-8923-42CA-92E0-F973DED0C440}"/>
              </a:ext>
            </a:extLst>
          </p:cNvPr>
          <p:cNvSpPr txBox="1"/>
          <p:nvPr/>
        </p:nvSpPr>
        <p:spPr>
          <a:xfrm>
            <a:off x="5977650" y="4171388"/>
            <a:ext cx="823800" cy="496200"/>
          </a:xfrm>
          <a:prstGeom prst="rect">
            <a:avLst/>
          </a:prstGeom>
          <a:noFill/>
          <a:ln>
            <a:noFill/>
          </a:ln>
        </p:spPr>
        <p:txBody>
          <a:bodyPr spcFirstLastPara="1" wrap="square" lIns="0" tIns="22800" rIns="0" bIns="0" anchor="ctr" anchorCtr="0">
            <a:noAutofit/>
          </a:bodyPr>
          <a:lstStyle/>
          <a:p>
            <a:pPr marL="0" marR="0" lvl="0" indent="0" algn="ctr" rtl="0">
              <a:lnSpc>
                <a:spcPct val="100000"/>
              </a:lnSpc>
              <a:spcBef>
                <a:spcPts val="0"/>
              </a:spcBef>
              <a:spcAft>
                <a:spcPts val="0"/>
              </a:spcAft>
              <a:buNone/>
            </a:pPr>
            <a:r>
              <a:rPr lang="es" sz="1800">
                <a:solidFill>
                  <a:srgbClr val="434343"/>
                </a:solidFill>
                <a:latin typeface="Saira Condensed"/>
                <a:ea typeface="Saira Condensed"/>
                <a:cs typeface="Saira Condensed"/>
                <a:sym typeface="Saira Condensed"/>
              </a:rPr>
              <a:t>2014</a:t>
            </a:r>
            <a:endParaRPr sz="1800">
              <a:solidFill>
                <a:srgbClr val="434343"/>
              </a:solidFill>
              <a:latin typeface="Saira Condensed"/>
              <a:ea typeface="Saira Condensed"/>
              <a:cs typeface="Saira Condensed"/>
              <a:sym typeface="Saira Condensed"/>
            </a:endParaRPr>
          </a:p>
        </p:txBody>
      </p:sp>
      <p:sp>
        <p:nvSpPr>
          <p:cNvPr id="41" name="Google Shape;1388;p24">
            <a:extLst>
              <a:ext uri="{FF2B5EF4-FFF2-40B4-BE49-F238E27FC236}">
                <a16:creationId xmlns:a16="http://schemas.microsoft.com/office/drawing/2014/main" id="{E1855DEF-E043-4945-8D83-A3E32704BFC9}"/>
              </a:ext>
            </a:extLst>
          </p:cNvPr>
          <p:cNvSpPr txBox="1"/>
          <p:nvPr/>
        </p:nvSpPr>
        <p:spPr>
          <a:xfrm>
            <a:off x="763950" y="2778603"/>
            <a:ext cx="1848000" cy="6567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None/>
            </a:pPr>
            <a:r>
              <a:rPr lang="es" sz="1000">
                <a:solidFill>
                  <a:srgbClr val="434343"/>
                </a:solidFill>
                <a:latin typeface="Quattrocento"/>
                <a:ea typeface="Quattrocento"/>
                <a:cs typeface="Quattrocento"/>
                <a:sym typeface="Quattrocento"/>
              </a:rPr>
              <a:t>Despite being red, Mars is a cold place, not hot. It’s full of iron oxide dust</a:t>
            </a:r>
            <a:endParaRPr sz="1000">
              <a:solidFill>
                <a:srgbClr val="434343"/>
              </a:solidFill>
              <a:latin typeface="Quattrocento"/>
              <a:ea typeface="Quattrocento"/>
              <a:cs typeface="Quattrocento"/>
              <a:sym typeface="Quattrocento"/>
            </a:endParaRPr>
          </a:p>
        </p:txBody>
      </p:sp>
      <p:sp>
        <p:nvSpPr>
          <p:cNvPr id="42" name="Google Shape;1389;p24">
            <a:extLst>
              <a:ext uri="{FF2B5EF4-FFF2-40B4-BE49-F238E27FC236}">
                <a16:creationId xmlns:a16="http://schemas.microsoft.com/office/drawing/2014/main" id="{87145FB7-9789-4FA5-A942-1443103121DF}"/>
              </a:ext>
            </a:extLst>
          </p:cNvPr>
          <p:cNvSpPr txBox="1">
            <a:spLocks/>
          </p:cNvSpPr>
          <p:nvPr/>
        </p:nvSpPr>
        <p:spPr>
          <a:xfrm>
            <a:off x="3571350" y="2784003"/>
            <a:ext cx="2001300" cy="830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15000"/>
              </a:lnSpc>
              <a:spcBef>
                <a:spcPts val="0"/>
              </a:spcBef>
              <a:spcAft>
                <a:spcPts val="0"/>
              </a:spcAft>
              <a:buClr>
                <a:srgbClr val="434343"/>
              </a:buClr>
              <a:buSzPts val="1200"/>
              <a:buFont typeface="Quattrocento"/>
              <a:buChar char="●"/>
              <a:defRPr sz="1200" b="0" i="0" u="none" strike="noStrike" cap="none">
                <a:solidFill>
                  <a:srgbClr val="434343"/>
                </a:solidFill>
                <a:latin typeface="Quattrocento"/>
                <a:ea typeface="Quattrocento"/>
                <a:cs typeface="Quattrocento"/>
                <a:sym typeface="Quattrocento"/>
              </a:defRPr>
            </a:lvl1pPr>
            <a:lvl2pPr marL="914400" marR="0" lvl="1" indent="-304800" algn="l" rtl="0">
              <a:lnSpc>
                <a:spcPct val="115000"/>
              </a:lnSpc>
              <a:spcBef>
                <a:spcPts val="1600"/>
              </a:spcBef>
              <a:spcAft>
                <a:spcPts val="0"/>
              </a:spcAft>
              <a:buClr>
                <a:srgbClr val="434343"/>
              </a:buClr>
              <a:buSzPts val="1200"/>
              <a:buFont typeface="Quattrocento"/>
              <a:buChar char="○"/>
              <a:defRPr sz="1200" b="0" i="0" u="none" strike="noStrike" cap="none">
                <a:solidFill>
                  <a:srgbClr val="434343"/>
                </a:solidFill>
                <a:latin typeface="Quattrocento"/>
                <a:ea typeface="Quattrocento"/>
                <a:cs typeface="Quattrocento"/>
                <a:sym typeface="Quattrocento"/>
              </a:defRPr>
            </a:lvl2pPr>
            <a:lvl3pPr marL="1371600" marR="0" lvl="2" indent="-304800" algn="l" rtl="0">
              <a:lnSpc>
                <a:spcPct val="115000"/>
              </a:lnSpc>
              <a:spcBef>
                <a:spcPts val="1600"/>
              </a:spcBef>
              <a:spcAft>
                <a:spcPts val="0"/>
              </a:spcAft>
              <a:buClr>
                <a:srgbClr val="434343"/>
              </a:buClr>
              <a:buSzPts val="1200"/>
              <a:buFont typeface="Quattrocento"/>
              <a:buChar char="■"/>
              <a:defRPr sz="1200" b="0" i="0" u="none" strike="noStrike" cap="none">
                <a:solidFill>
                  <a:srgbClr val="434343"/>
                </a:solidFill>
                <a:latin typeface="Quattrocento"/>
                <a:ea typeface="Quattrocento"/>
                <a:cs typeface="Quattrocento"/>
                <a:sym typeface="Quattrocento"/>
              </a:defRPr>
            </a:lvl3pPr>
            <a:lvl4pPr marL="1828800" marR="0" lvl="3" indent="-304800" algn="l" rtl="0">
              <a:lnSpc>
                <a:spcPct val="115000"/>
              </a:lnSpc>
              <a:spcBef>
                <a:spcPts val="1600"/>
              </a:spcBef>
              <a:spcAft>
                <a:spcPts val="0"/>
              </a:spcAft>
              <a:buClr>
                <a:srgbClr val="434343"/>
              </a:buClr>
              <a:buSzPts val="1200"/>
              <a:buFont typeface="Quattrocento"/>
              <a:buChar char="●"/>
              <a:defRPr sz="1200" b="0" i="0" u="none" strike="noStrike" cap="none">
                <a:solidFill>
                  <a:srgbClr val="434343"/>
                </a:solidFill>
                <a:latin typeface="Quattrocento"/>
                <a:ea typeface="Quattrocento"/>
                <a:cs typeface="Quattrocento"/>
                <a:sym typeface="Quattrocento"/>
              </a:defRPr>
            </a:lvl4pPr>
            <a:lvl5pPr marL="2286000" marR="0" lvl="4" indent="-304800" algn="l" rtl="0">
              <a:lnSpc>
                <a:spcPct val="115000"/>
              </a:lnSpc>
              <a:spcBef>
                <a:spcPts val="1600"/>
              </a:spcBef>
              <a:spcAft>
                <a:spcPts val="0"/>
              </a:spcAft>
              <a:buClr>
                <a:srgbClr val="434343"/>
              </a:buClr>
              <a:buSzPts val="1200"/>
              <a:buFont typeface="Quattrocento"/>
              <a:buChar char="○"/>
              <a:defRPr sz="1200" b="0" i="0" u="none" strike="noStrike" cap="none">
                <a:solidFill>
                  <a:srgbClr val="434343"/>
                </a:solidFill>
                <a:latin typeface="Quattrocento"/>
                <a:ea typeface="Quattrocento"/>
                <a:cs typeface="Quattrocento"/>
                <a:sym typeface="Quattrocento"/>
              </a:defRPr>
            </a:lvl5pPr>
            <a:lvl6pPr marL="2743200" marR="0" lvl="5" indent="-304800" algn="l" rtl="0">
              <a:lnSpc>
                <a:spcPct val="115000"/>
              </a:lnSpc>
              <a:spcBef>
                <a:spcPts val="1600"/>
              </a:spcBef>
              <a:spcAft>
                <a:spcPts val="0"/>
              </a:spcAft>
              <a:buClr>
                <a:srgbClr val="434343"/>
              </a:buClr>
              <a:buSzPts val="1200"/>
              <a:buFont typeface="Quattrocento"/>
              <a:buChar char="■"/>
              <a:defRPr sz="1200" b="0" i="0" u="none" strike="noStrike" cap="none">
                <a:solidFill>
                  <a:srgbClr val="434343"/>
                </a:solidFill>
                <a:latin typeface="Quattrocento"/>
                <a:ea typeface="Quattrocento"/>
                <a:cs typeface="Quattrocento"/>
                <a:sym typeface="Quattrocento"/>
              </a:defRPr>
            </a:lvl6pPr>
            <a:lvl7pPr marL="3200400" marR="0" lvl="6" indent="-304800" algn="l" rtl="0">
              <a:lnSpc>
                <a:spcPct val="115000"/>
              </a:lnSpc>
              <a:spcBef>
                <a:spcPts val="1600"/>
              </a:spcBef>
              <a:spcAft>
                <a:spcPts val="0"/>
              </a:spcAft>
              <a:buClr>
                <a:srgbClr val="434343"/>
              </a:buClr>
              <a:buSzPts val="1200"/>
              <a:buFont typeface="Quattrocento"/>
              <a:buChar char="●"/>
              <a:defRPr sz="1200" b="0" i="0" u="none" strike="noStrike" cap="none">
                <a:solidFill>
                  <a:srgbClr val="434343"/>
                </a:solidFill>
                <a:latin typeface="Quattrocento"/>
                <a:ea typeface="Quattrocento"/>
                <a:cs typeface="Quattrocento"/>
                <a:sym typeface="Quattrocento"/>
              </a:defRPr>
            </a:lvl7pPr>
            <a:lvl8pPr marL="3657600" marR="0" lvl="7" indent="-304800" algn="l" rtl="0">
              <a:lnSpc>
                <a:spcPct val="115000"/>
              </a:lnSpc>
              <a:spcBef>
                <a:spcPts val="1600"/>
              </a:spcBef>
              <a:spcAft>
                <a:spcPts val="0"/>
              </a:spcAft>
              <a:buClr>
                <a:srgbClr val="434343"/>
              </a:buClr>
              <a:buSzPts val="1200"/>
              <a:buFont typeface="Quattrocento"/>
              <a:buChar char="○"/>
              <a:defRPr sz="1200" b="0" i="0" u="none" strike="noStrike" cap="none">
                <a:solidFill>
                  <a:srgbClr val="434343"/>
                </a:solidFill>
                <a:latin typeface="Quattrocento"/>
                <a:ea typeface="Quattrocento"/>
                <a:cs typeface="Quattrocento"/>
                <a:sym typeface="Quattrocento"/>
              </a:defRPr>
            </a:lvl8pPr>
            <a:lvl9pPr marL="4114800" marR="0" lvl="8" indent="-304800" algn="l" rtl="0">
              <a:lnSpc>
                <a:spcPct val="115000"/>
              </a:lnSpc>
              <a:spcBef>
                <a:spcPts val="1600"/>
              </a:spcBef>
              <a:spcAft>
                <a:spcPts val="1600"/>
              </a:spcAft>
              <a:buClr>
                <a:srgbClr val="434343"/>
              </a:buClr>
              <a:buSzPts val="1200"/>
              <a:buFont typeface="Quattrocento"/>
              <a:buChar char="■"/>
              <a:defRPr sz="1200" b="0" i="0" u="none" strike="noStrike" cap="none">
                <a:solidFill>
                  <a:srgbClr val="434343"/>
                </a:solidFill>
                <a:latin typeface="Quattrocento"/>
                <a:ea typeface="Quattrocento"/>
                <a:cs typeface="Quattrocento"/>
                <a:sym typeface="Quattrocento"/>
              </a:defRPr>
            </a:lvl9pPr>
          </a:lstStyle>
          <a:p>
            <a:pPr marL="0" indent="0" algn="ctr">
              <a:lnSpc>
                <a:spcPct val="100000"/>
              </a:lnSpc>
              <a:spcAft>
                <a:spcPts val="1600"/>
              </a:spcAft>
              <a:buFont typeface="Quattrocento"/>
              <a:buNone/>
            </a:pPr>
            <a:r>
              <a:rPr lang="en-US" sz="1000"/>
              <a:t>Jupiter is a gas giant and the biggest planet in our Solar System</a:t>
            </a:r>
          </a:p>
        </p:txBody>
      </p:sp>
      <p:sp>
        <p:nvSpPr>
          <p:cNvPr id="43" name="Google Shape;1390;p24">
            <a:extLst>
              <a:ext uri="{FF2B5EF4-FFF2-40B4-BE49-F238E27FC236}">
                <a16:creationId xmlns:a16="http://schemas.microsoft.com/office/drawing/2014/main" id="{881184B6-9CBA-476D-A5EB-39AD620D78BA}"/>
              </a:ext>
            </a:extLst>
          </p:cNvPr>
          <p:cNvSpPr txBox="1">
            <a:spLocks/>
          </p:cNvSpPr>
          <p:nvPr/>
        </p:nvSpPr>
        <p:spPr>
          <a:xfrm>
            <a:off x="6532050" y="2782451"/>
            <a:ext cx="1881300" cy="656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15000"/>
              </a:lnSpc>
              <a:spcBef>
                <a:spcPts val="0"/>
              </a:spcBef>
              <a:spcAft>
                <a:spcPts val="0"/>
              </a:spcAft>
              <a:buClr>
                <a:srgbClr val="434343"/>
              </a:buClr>
              <a:buSzPts val="1200"/>
              <a:buFont typeface="Quattrocento"/>
              <a:buChar char="●"/>
              <a:defRPr sz="1200" b="0" i="0" u="none" strike="noStrike" cap="none">
                <a:solidFill>
                  <a:srgbClr val="434343"/>
                </a:solidFill>
                <a:latin typeface="Quattrocento"/>
                <a:ea typeface="Quattrocento"/>
                <a:cs typeface="Quattrocento"/>
                <a:sym typeface="Quattrocento"/>
              </a:defRPr>
            </a:lvl1pPr>
            <a:lvl2pPr marL="914400" marR="0" lvl="1" indent="-304800" algn="l" rtl="0">
              <a:lnSpc>
                <a:spcPct val="115000"/>
              </a:lnSpc>
              <a:spcBef>
                <a:spcPts val="1600"/>
              </a:spcBef>
              <a:spcAft>
                <a:spcPts val="0"/>
              </a:spcAft>
              <a:buClr>
                <a:srgbClr val="434343"/>
              </a:buClr>
              <a:buSzPts val="1200"/>
              <a:buFont typeface="Quattrocento"/>
              <a:buChar char="○"/>
              <a:defRPr sz="1200" b="0" i="0" u="none" strike="noStrike" cap="none">
                <a:solidFill>
                  <a:srgbClr val="434343"/>
                </a:solidFill>
                <a:latin typeface="Quattrocento"/>
                <a:ea typeface="Quattrocento"/>
                <a:cs typeface="Quattrocento"/>
                <a:sym typeface="Quattrocento"/>
              </a:defRPr>
            </a:lvl2pPr>
            <a:lvl3pPr marL="1371600" marR="0" lvl="2" indent="-304800" algn="l" rtl="0">
              <a:lnSpc>
                <a:spcPct val="115000"/>
              </a:lnSpc>
              <a:spcBef>
                <a:spcPts val="1600"/>
              </a:spcBef>
              <a:spcAft>
                <a:spcPts val="0"/>
              </a:spcAft>
              <a:buClr>
                <a:srgbClr val="434343"/>
              </a:buClr>
              <a:buSzPts val="1200"/>
              <a:buFont typeface="Quattrocento"/>
              <a:buChar char="■"/>
              <a:defRPr sz="1200" b="0" i="0" u="none" strike="noStrike" cap="none">
                <a:solidFill>
                  <a:srgbClr val="434343"/>
                </a:solidFill>
                <a:latin typeface="Quattrocento"/>
                <a:ea typeface="Quattrocento"/>
                <a:cs typeface="Quattrocento"/>
                <a:sym typeface="Quattrocento"/>
              </a:defRPr>
            </a:lvl3pPr>
            <a:lvl4pPr marL="1828800" marR="0" lvl="3" indent="-304800" algn="l" rtl="0">
              <a:lnSpc>
                <a:spcPct val="115000"/>
              </a:lnSpc>
              <a:spcBef>
                <a:spcPts val="1600"/>
              </a:spcBef>
              <a:spcAft>
                <a:spcPts val="0"/>
              </a:spcAft>
              <a:buClr>
                <a:srgbClr val="434343"/>
              </a:buClr>
              <a:buSzPts val="1200"/>
              <a:buFont typeface="Quattrocento"/>
              <a:buChar char="●"/>
              <a:defRPr sz="1200" b="0" i="0" u="none" strike="noStrike" cap="none">
                <a:solidFill>
                  <a:srgbClr val="434343"/>
                </a:solidFill>
                <a:latin typeface="Quattrocento"/>
                <a:ea typeface="Quattrocento"/>
                <a:cs typeface="Quattrocento"/>
                <a:sym typeface="Quattrocento"/>
              </a:defRPr>
            </a:lvl4pPr>
            <a:lvl5pPr marL="2286000" marR="0" lvl="4" indent="-304800" algn="l" rtl="0">
              <a:lnSpc>
                <a:spcPct val="115000"/>
              </a:lnSpc>
              <a:spcBef>
                <a:spcPts val="1600"/>
              </a:spcBef>
              <a:spcAft>
                <a:spcPts val="0"/>
              </a:spcAft>
              <a:buClr>
                <a:srgbClr val="434343"/>
              </a:buClr>
              <a:buSzPts val="1200"/>
              <a:buFont typeface="Quattrocento"/>
              <a:buChar char="○"/>
              <a:defRPr sz="1200" b="0" i="0" u="none" strike="noStrike" cap="none">
                <a:solidFill>
                  <a:srgbClr val="434343"/>
                </a:solidFill>
                <a:latin typeface="Quattrocento"/>
                <a:ea typeface="Quattrocento"/>
                <a:cs typeface="Quattrocento"/>
                <a:sym typeface="Quattrocento"/>
              </a:defRPr>
            </a:lvl5pPr>
            <a:lvl6pPr marL="2743200" marR="0" lvl="5" indent="-304800" algn="l" rtl="0">
              <a:lnSpc>
                <a:spcPct val="115000"/>
              </a:lnSpc>
              <a:spcBef>
                <a:spcPts val="1600"/>
              </a:spcBef>
              <a:spcAft>
                <a:spcPts val="0"/>
              </a:spcAft>
              <a:buClr>
                <a:srgbClr val="434343"/>
              </a:buClr>
              <a:buSzPts val="1200"/>
              <a:buFont typeface="Quattrocento"/>
              <a:buChar char="■"/>
              <a:defRPr sz="1200" b="0" i="0" u="none" strike="noStrike" cap="none">
                <a:solidFill>
                  <a:srgbClr val="434343"/>
                </a:solidFill>
                <a:latin typeface="Quattrocento"/>
                <a:ea typeface="Quattrocento"/>
                <a:cs typeface="Quattrocento"/>
                <a:sym typeface="Quattrocento"/>
              </a:defRPr>
            </a:lvl6pPr>
            <a:lvl7pPr marL="3200400" marR="0" lvl="6" indent="-304800" algn="l" rtl="0">
              <a:lnSpc>
                <a:spcPct val="115000"/>
              </a:lnSpc>
              <a:spcBef>
                <a:spcPts val="1600"/>
              </a:spcBef>
              <a:spcAft>
                <a:spcPts val="0"/>
              </a:spcAft>
              <a:buClr>
                <a:srgbClr val="434343"/>
              </a:buClr>
              <a:buSzPts val="1200"/>
              <a:buFont typeface="Quattrocento"/>
              <a:buChar char="●"/>
              <a:defRPr sz="1200" b="0" i="0" u="none" strike="noStrike" cap="none">
                <a:solidFill>
                  <a:srgbClr val="434343"/>
                </a:solidFill>
                <a:latin typeface="Quattrocento"/>
                <a:ea typeface="Quattrocento"/>
                <a:cs typeface="Quattrocento"/>
                <a:sym typeface="Quattrocento"/>
              </a:defRPr>
            </a:lvl7pPr>
            <a:lvl8pPr marL="3657600" marR="0" lvl="7" indent="-304800" algn="l" rtl="0">
              <a:lnSpc>
                <a:spcPct val="115000"/>
              </a:lnSpc>
              <a:spcBef>
                <a:spcPts val="1600"/>
              </a:spcBef>
              <a:spcAft>
                <a:spcPts val="0"/>
              </a:spcAft>
              <a:buClr>
                <a:srgbClr val="434343"/>
              </a:buClr>
              <a:buSzPts val="1200"/>
              <a:buFont typeface="Quattrocento"/>
              <a:buChar char="○"/>
              <a:defRPr sz="1200" b="0" i="0" u="none" strike="noStrike" cap="none">
                <a:solidFill>
                  <a:srgbClr val="434343"/>
                </a:solidFill>
                <a:latin typeface="Quattrocento"/>
                <a:ea typeface="Quattrocento"/>
                <a:cs typeface="Quattrocento"/>
                <a:sym typeface="Quattrocento"/>
              </a:defRPr>
            </a:lvl8pPr>
            <a:lvl9pPr marL="4114800" marR="0" lvl="8" indent="-304800" algn="l" rtl="0">
              <a:lnSpc>
                <a:spcPct val="115000"/>
              </a:lnSpc>
              <a:spcBef>
                <a:spcPts val="1600"/>
              </a:spcBef>
              <a:spcAft>
                <a:spcPts val="1600"/>
              </a:spcAft>
              <a:buClr>
                <a:srgbClr val="434343"/>
              </a:buClr>
              <a:buSzPts val="1200"/>
              <a:buFont typeface="Quattrocento"/>
              <a:buChar char="■"/>
              <a:defRPr sz="1200" b="0" i="0" u="none" strike="noStrike" cap="none">
                <a:solidFill>
                  <a:srgbClr val="434343"/>
                </a:solidFill>
                <a:latin typeface="Quattrocento"/>
                <a:ea typeface="Quattrocento"/>
                <a:cs typeface="Quattrocento"/>
                <a:sym typeface="Quattrocento"/>
              </a:defRPr>
            </a:lvl9pPr>
          </a:lstStyle>
          <a:p>
            <a:pPr marL="0" indent="0">
              <a:lnSpc>
                <a:spcPct val="100000"/>
              </a:lnSpc>
              <a:spcAft>
                <a:spcPts val="1600"/>
              </a:spcAft>
              <a:buFont typeface="Quattrocento"/>
              <a:buNone/>
            </a:pPr>
            <a:r>
              <a:rPr lang="en-US" sz="1000"/>
              <a:t>Saturn is the ringed one. It’s a gas giant, composed mostly of hydrogen and helium</a:t>
            </a:r>
          </a:p>
        </p:txBody>
      </p:sp>
      <p:sp>
        <p:nvSpPr>
          <p:cNvPr id="44" name="Google Shape;1392;p24">
            <a:extLst>
              <a:ext uri="{FF2B5EF4-FFF2-40B4-BE49-F238E27FC236}">
                <a16:creationId xmlns:a16="http://schemas.microsoft.com/office/drawing/2014/main" id="{B3ABE69D-6DE8-41D5-B72E-105DD53B96E2}"/>
              </a:ext>
            </a:extLst>
          </p:cNvPr>
          <p:cNvSpPr txBox="1"/>
          <p:nvPr/>
        </p:nvSpPr>
        <p:spPr>
          <a:xfrm>
            <a:off x="4261600" y="1966290"/>
            <a:ext cx="1725300" cy="25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1200">
                <a:solidFill>
                  <a:srgbClr val="434343"/>
                </a:solidFill>
                <a:latin typeface="Saira Condensed"/>
                <a:ea typeface="Saira Condensed"/>
                <a:cs typeface="Saira Condensed"/>
                <a:sym typeface="Saira Condensed"/>
              </a:rPr>
              <a:t>LOCATION:</a:t>
            </a:r>
            <a:r>
              <a:rPr lang="es" sz="1200">
                <a:solidFill>
                  <a:srgbClr val="434343"/>
                </a:solidFill>
                <a:latin typeface="Fira Sans Condensed Medium"/>
                <a:ea typeface="Fira Sans Condensed Medium"/>
                <a:cs typeface="Fira Sans Condensed Medium"/>
                <a:sym typeface="Fira Sans Condensed Medium"/>
              </a:rPr>
              <a:t> </a:t>
            </a:r>
            <a:r>
              <a:rPr lang="es" sz="1100">
                <a:solidFill>
                  <a:srgbClr val="434343"/>
                </a:solidFill>
                <a:latin typeface="Quattrocento"/>
                <a:ea typeface="Quattrocento"/>
                <a:cs typeface="Quattrocento"/>
                <a:sym typeface="Quattrocento"/>
              </a:rPr>
              <a:t>Madrid, Spain</a:t>
            </a:r>
            <a:r>
              <a:rPr lang="es" sz="1200">
                <a:solidFill>
                  <a:srgbClr val="434343"/>
                </a:solidFill>
                <a:latin typeface="Roboto Slab Regular"/>
                <a:ea typeface="Roboto Slab Regular"/>
                <a:cs typeface="Roboto Slab Regular"/>
                <a:sym typeface="Roboto Slab Regular"/>
              </a:rPr>
              <a:t>  </a:t>
            </a:r>
            <a:endParaRPr sz="1200">
              <a:solidFill>
                <a:srgbClr val="434343"/>
              </a:solidFill>
              <a:latin typeface="Roboto Slab Regular"/>
              <a:ea typeface="Roboto Slab Regular"/>
              <a:cs typeface="Roboto Slab Regular"/>
              <a:sym typeface="Roboto Slab Regular"/>
            </a:endParaRPr>
          </a:p>
        </p:txBody>
      </p:sp>
      <p:sp>
        <p:nvSpPr>
          <p:cNvPr id="45" name="Google Shape;1393;p24">
            <a:extLst>
              <a:ext uri="{FF2B5EF4-FFF2-40B4-BE49-F238E27FC236}">
                <a16:creationId xmlns:a16="http://schemas.microsoft.com/office/drawing/2014/main" id="{0E8BD4A3-077A-4E48-80A3-CA0D075EEDF1}"/>
              </a:ext>
            </a:extLst>
          </p:cNvPr>
          <p:cNvSpPr txBox="1"/>
          <p:nvPr/>
        </p:nvSpPr>
        <p:spPr>
          <a:xfrm>
            <a:off x="4261600" y="1739931"/>
            <a:ext cx="1725300" cy="25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1200">
                <a:solidFill>
                  <a:srgbClr val="434343"/>
                </a:solidFill>
                <a:latin typeface="Saira Condensed"/>
                <a:ea typeface="Saira Condensed"/>
                <a:cs typeface="Saira Condensed"/>
                <a:sym typeface="Saira Condensed"/>
              </a:rPr>
              <a:t>ALLERGIES:</a:t>
            </a:r>
            <a:r>
              <a:rPr lang="es" sz="1200">
                <a:solidFill>
                  <a:srgbClr val="434343"/>
                </a:solidFill>
                <a:latin typeface="Barlow Semi Condensed"/>
                <a:ea typeface="Barlow Semi Condensed"/>
                <a:cs typeface="Barlow Semi Condensed"/>
                <a:sym typeface="Barlow Semi Condensed"/>
              </a:rPr>
              <a:t> </a:t>
            </a:r>
            <a:r>
              <a:rPr lang="es" sz="1100">
                <a:solidFill>
                  <a:srgbClr val="434343"/>
                </a:solidFill>
                <a:latin typeface="Quattrocento"/>
                <a:ea typeface="Quattrocento"/>
                <a:cs typeface="Quattrocento"/>
                <a:sym typeface="Quattrocento"/>
              </a:rPr>
              <a:t>None </a:t>
            </a:r>
            <a:endParaRPr sz="1100">
              <a:solidFill>
                <a:srgbClr val="434343"/>
              </a:solidFill>
              <a:latin typeface="Quattrocento"/>
              <a:ea typeface="Quattrocento"/>
              <a:cs typeface="Quattrocento"/>
              <a:sym typeface="Quattrocento"/>
            </a:endParaRPr>
          </a:p>
        </p:txBody>
      </p:sp>
      <p:sp>
        <p:nvSpPr>
          <p:cNvPr id="46" name="Google Shape;1394;p24">
            <a:extLst>
              <a:ext uri="{FF2B5EF4-FFF2-40B4-BE49-F238E27FC236}">
                <a16:creationId xmlns:a16="http://schemas.microsoft.com/office/drawing/2014/main" id="{8AFE99DB-6D4E-40AB-8EEF-2C9578CA8F0A}"/>
              </a:ext>
            </a:extLst>
          </p:cNvPr>
          <p:cNvSpPr txBox="1"/>
          <p:nvPr/>
        </p:nvSpPr>
        <p:spPr>
          <a:xfrm>
            <a:off x="4261600" y="1513572"/>
            <a:ext cx="1725300" cy="25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1200">
                <a:solidFill>
                  <a:srgbClr val="434343"/>
                </a:solidFill>
                <a:latin typeface="Saira Condensed"/>
                <a:ea typeface="Saira Condensed"/>
                <a:cs typeface="Saira Condensed"/>
                <a:sym typeface="Saira Condensed"/>
              </a:rPr>
              <a:t>GENDER:</a:t>
            </a:r>
            <a:r>
              <a:rPr lang="es" sz="1200">
                <a:solidFill>
                  <a:srgbClr val="434343"/>
                </a:solidFill>
                <a:latin typeface="Fira Sans Condensed Medium"/>
                <a:ea typeface="Fira Sans Condensed Medium"/>
                <a:cs typeface="Fira Sans Condensed Medium"/>
                <a:sym typeface="Fira Sans Condensed Medium"/>
              </a:rPr>
              <a:t> </a:t>
            </a:r>
            <a:r>
              <a:rPr lang="es" sz="1100">
                <a:solidFill>
                  <a:srgbClr val="434343"/>
                </a:solidFill>
                <a:latin typeface="Quattrocento"/>
                <a:ea typeface="Quattrocento"/>
                <a:cs typeface="Quattrocento"/>
                <a:sym typeface="Quattrocento"/>
              </a:rPr>
              <a:t>Female </a:t>
            </a:r>
            <a:endParaRPr sz="1100">
              <a:solidFill>
                <a:srgbClr val="434343"/>
              </a:solidFill>
              <a:latin typeface="Quattrocento"/>
              <a:ea typeface="Quattrocento"/>
              <a:cs typeface="Quattrocento"/>
              <a:sym typeface="Quattrocento"/>
            </a:endParaRPr>
          </a:p>
        </p:txBody>
      </p:sp>
      <p:sp>
        <p:nvSpPr>
          <p:cNvPr id="47" name="Google Shape;1395;p24">
            <a:extLst>
              <a:ext uri="{FF2B5EF4-FFF2-40B4-BE49-F238E27FC236}">
                <a16:creationId xmlns:a16="http://schemas.microsoft.com/office/drawing/2014/main" id="{6CFD2F85-135F-4266-B2B9-35139AA3CCC5}"/>
              </a:ext>
            </a:extLst>
          </p:cNvPr>
          <p:cNvSpPr txBox="1"/>
          <p:nvPr/>
        </p:nvSpPr>
        <p:spPr>
          <a:xfrm>
            <a:off x="4261600" y="1287213"/>
            <a:ext cx="1725300" cy="25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1200">
                <a:solidFill>
                  <a:srgbClr val="434343"/>
                </a:solidFill>
                <a:latin typeface="Saira Condensed"/>
                <a:ea typeface="Saira Condensed"/>
                <a:cs typeface="Saira Condensed"/>
                <a:sym typeface="Saira Condensed"/>
              </a:rPr>
              <a:t>AGE:</a:t>
            </a:r>
            <a:r>
              <a:rPr lang="es">
                <a:solidFill>
                  <a:srgbClr val="434343"/>
                </a:solidFill>
                <a:latin typeface="Fira Sans Condensed Medium"/>
                <a:ea typeface="Fira Sans Condensed Medium"/>
                <a:cs typeface="Fira Sans Condensed Medium"/>
                <a:sym typeface="Fira Sans Condensed Medium"/>
              </a:rPr>
              <a:t> </a:t>
            </a:r>
            <a:r>
              <a:rPr lang="es" sz="1100">
                <a:solidFill>
                  <a:srgbClr val="434343"/>
                </a:solidFill>
                <a:latin typeface="Quattrocento"/>
                <a:ea typeface="Quattrocento"/>
                <a:cs typeface="Quattrocento"/>
                <a:sym typeface="Quattrocento"/>
              </a:rPr>
              <a:t>25 - 35</a:t>
            </a:r>
            <a:r>
              <a:rPr lang="es" sz="1200">
                <a:solidFill>
                  <a:srgbClr val="434343"/>
                </a:solidFill>
                <a:latin typeface="Roboto Slab Regular"/>
                <a:ea typeface="Roboto Slab Regular"/>
                <a:cs typeface="Roboto Slab Regular"/>
                <a:sym typeface="Roboto Slab Regular"/>
              </a:rPr>
              <a:t> </a:t>
            </a:r>
            <a:endParaRPr sz="1200">
              <a:solidFill>
                <a:srgbClr val="434343"/>
              </a:solidFill>
              <a:latin typeface="Roboto Slab Regular"/>
              <a:ea typeface="Roboto Slab Regular"/>
              <a:cs typeface="Roboto Slab Regular"/>
              <a:sym typeface="Roboto Slab Regular"/>
            </a:endParaRPr>
          </a:p>
        </p:txBody>
      </p:sp>
      <p:grpSp>
        <p:nvGrpSpPr>
          <p:cNvPr id="48" name="Google Shape;1396;p24">
            <a:extLst>
              <a:ext uri="{FF2B5EF4-FFF2-40B4-BE49-F238E27FC236}">
                <a16:creationId xmlns:a16="http://schemas.microsoft.com/office/drawing/2014/main" id="{6E6367B7-E3CA-48E6-835F-18B135977AD7}"/>
              </a:ext>
            </a:extLst>
          </p:cNvPr>
          <p:cNvGrpSpPr/>
          <p:nvPr/>
        </p:nvGrpSpPr>
        <p:grpSpPr>
          <a:xfrm>
            <a:off x="3464013" y="1564728"/>
            <a:ext cx="478836" cy="528038"/>
            <a:chOff x="-57012816" y="2710361"/>
            <a:chExt cx="289100" cy="318825"/>
          </a:xfrm>
        </p:grpSpPr>
        <p:sp>
          <p:nvSpPr>
            <p:cNvPr id="49" name="Google Shape;1397;p24">
              <a:extLst>
                <a:ext uri="{FF2B5EF4-FFF2-40B4-BE49-F238E27FC236}">
                  <a16:creationId xmlns:a16="http://schemas.microsoft.com/office/drawing/2014/main" id="{E59C4330-1CB1-4997-8360-A921B1ECEA65}"/>
                </a:ext>
              </a:extLst>
            </p:cNvPr>
            <p:cNvSpPr/>
            <p:nvPr/>
          </p:nvSpPr>
          <p:spPr>
            <a:xfrm>
              <a:off x="-56904116" y="2961611"/>
              <a:ext cx="73275" cy="29750"/>
            </a:xfrm>
            <a:custGeom>
              <a:avLst/>
              <a:gdLst/>
              <a:ahLst/>
              <a:cxnLst/>
              <a:rect l="l" t="t" r="r" b="b"/>
              <a:pathLst>
                <a:path w="2931" h="1190" extrusionOk="0">
                  <a:moveTo>
                    <a:pt x="414" y="1"/>
                  </a:moveTo>
                  <a:cubicBezTo>
                    <a:pt x="316" y="1"/>
                    <a:pt x="221" y="40"/>
                    <a:pt x="158" y="119"/>
                  </a:cubicBezTo>
                  <a:cubicBezTo>
                    <a:pt x="1" y="276"/>
                    <a:pt x="1" y="528"/>
                    <a:pt x="158" y="654"/>
                  </a:cubicBezTo>
                  <a:cubicBezTo>
                    <a:pt x="536" y="1001"/>
                    <a:pt x="1009" y="1190"/>
                    <a:pt x="1481" y="1190"/>
                  </a:cubicBezTo>
                  <a:cubicBezTo>
                    <a:pt x="1954" y="1190"/>
                    <a:pt x="2458" y="1001"/>
                    <a:pt x="2773" y="654"/>
                  </a:cubicBezTo>
                  <a:cubicBezTo>
                    <a:pt x="2931" y="497"/>
                    <a:pt x="2931" y="245"/>
                    <a:pt x="2773" y="119"/>
                  </a:cubicBezTo>
                  <a:cubicBezTo>
                    <a:pt x="2710" y="72"/>
                    <a:pt x="2623" y="48"/>
                    <a:pt x="2533" y="48"/>
                  </a:cubicBezTo>
                  <a:cubicBezTo>
                    <a:pt x="2442" y="48"/>
                    <a:pt x="2348" y="72"/>
                    <a:pt x="2269" y="119"/>
                  </a:cubicBezTo>
                  <a:cubicBezTo>
                    <a:pt x="2048" y="339"/>
                    <a:pt x="1733" y="434"/>
                    <a:pt x="1481" y="434"/>
                  </a:cubicBezTo>
                  <a:cubicBezTo>
                    <a:pt x="1166" y="434"/>
                    <a:pt x="883" y="339"/>
                    <a:pt x="694" y="119"/>
                  </a:cubicBezTo>
                  <a:cubicBezTo>
                    <a:pt x="615" y="40"/>
                    <a:pt x="513" y="1"/>
                    <a:pt x="414"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398;p24">
              <a:extLst>
                <a:ext uri="{FF2B5EF4-FFF2-40B4-BE49-F238E27FC236}">
                  <a16:creationId xmlns:a16="http://schemas.microsoft.com/office/drawing/2014/main" id="{3E029084-4EC5-4652-A1E9-06E480AD8812}"/>
                </a:ext>
              </a:extLst>
            </p:cNvPr>
            <p:cNvSpPr/>
            <p:nvPr/>
          </p:nvSpPr>
          <p:spPr>
            <a:xfrm>
              <a:off x="-57012816" y="2710361"/>
              <a:ext cx="289100" cy="318825"/>
            </a:xfrm>
            <a:custGeom>
              <a:avLst/>
              <a:gdLst/>
              <a:ahLst/>
              <a:cxnLst/>
              <a:rect l="l" t="t" r="r" b="b"/>
              <a:pathLst>
                <a:path w="11564" h="12753" extrusionOk="0">
                  <a:moveTo>
                    <a:pt x="5798" y="788"/>
                  </a:moveTo>
                  <a:cubicBezTo>
                    <a:pt x="6160" y="788"/>
                    <a:pt x="6523" y="922"/>
                    <a:pt x="6806" y="1190"/>
                  </a:cubicBezTo>
                  <a:cubicBezTo>
                    <a:pt x="6853" y="1261"/>
                    <a:pt x="6954" y="1296"/>
                    <a:pt x="7054" y="1296"/>
                  </a:cubicBezTo>
                  <a:cubicBezTo>
                    <a:pt x="7088" y="1296"/>
                    <a:pt x="7121" y="1292"/>
                    <a:pt x="7153" y="1284"/>
                  </a:cubicBezTo>
                  <a:cubicBezTo>
                    <a:pt x="7276" y="1253"/>
                    <a:pt x="7401" y="1239"/>
                    <a:pt x="7523" y="1239"/>
                  </a:cubicBezTo>
                  <a:cubicBezTo>
                    <a:pt x="8150" y="1239"/>
                    <a:pt x="8727" y="1629"/>
                    <a:pt x="8885" y="2261"/>
                  </a:cubicBezTo>
                  <a:cubicBezTo>
                    <a:pt x="8917" y="2387"/>
                    <a:pt x="9011" y="2513"/>
                    <a:pt x="9169" y="2545"/>
                  </a:cubicBezTo>
                  <a:cubicBezTo>
                    <a:pt x="9925" y="2734"/>
                    <a:pt x="10335" y="3521"/>
                    <a:pt x="10146" y="4277"/>
                  </a:cubicBezTo>
                  <a:cubicBezTo>
                    <a:pt x="10114" y="4403"/>
                    <a:pt x="10146" y="4561"/>
                    <a:pt x="10240" y="4624"/>
                  </a:cubicBezTo>
                  <a:cubicBezTo>
                    <a:pt x="10776" y="5191"/>
                    <a:pt x="10776" y="6073"/>
                    <a:pt x="10240" y="6640"/>
                  </a:cubicBezTo>
                  <a:cubicBezTo>
                    <a:pt x="10177" y="6672"/>
                    <a:pt x="10146" y="6703"/>
                    <a:pt x="10146" y="6798"/>
                  </a:cubicBezTo>
                  <a:cubicBezTo>
                    <a:pt x="9988" y="6766"/>
                    <a:pt x="9925" y="6766"/>
                    <a:pt x="9515" y="6766"/>
                  </a:cubicBezTo>
                  <a:cubicBezTo>
                    <a:pt x="9169" y="6325"/>
                    <a:pt x="8665" y="6010"/>
                    <a:pt x="8035" y="6010"/>
                  </a:cubicBezTo>
                  <a:cubicBezTo>
                    <a:pt x="6523" y="6010"/>
                    <a:pt x="5199" y="4970"/>
                    <a:pt x="4790" y="3553"/>
                  </a:cubicBezTo>
                  <a:cubicBezTo>
                    <a:pt x="4766" y="3408"/>
                    <a:pt x="4612" y="3300"/>
                    <a:pt x="4442" y="3300"/>
                  </a:cubicBezTo>
                  <a:cubicBezTo>
                    <a:pt x="4391" y="3300"/>
                    <a:pt x="4337" y="3310"/>
                    <a:pt x="4286" y="3332"/>
                  </a:cubicBezTo>
                  <a:cubicBezTo>
                    <a:pt x="3530" y="3647"/>
                    <a:pt x="2868" y="4151"/>
                    <a:pt x="2395" y="4813"/>
                  </a:cubicBezTo>
                  <a:cubicBezTo>
                    <a:pt x="1986" y="5412"/>
                    <a:pt x="1734" y="6073"/>
                    <a:pt x="1671" y="6798"/>
                  </a:cubicBezTo>
                  <a:cubicBezTo>
                    <a:pt x="1608" y="6798"/>
                    <a:pt x="1513" y="6798"/>
                    <a:pt x="1450" y="6829"/>
                  </a:cubicBezTo>
                  <a:cubicBezTo>
                    <a:pt x="1450" y="6703"/>
                    <a:pt x="1419" y="6672"/>
                    <a:pt x="1356" y="6640"/>
                  </a:cubicBezTo>
                  <a:cubicBezTo>
                    <a:pt x="820" y="6073"/>
                    <a:pt x="820" y="5191"/>
                    <a:pt x="1356" y="4624"/>
                  </a:cubicBezTo>
                  <a:cubicBezTo>
                    <a:pt x="1450" y="4561"/>
                    <a:pt x="1482" y="4403"/>
                    <a:pt x="1450" y="4277"/>
                  </a:cubicBezTo>
                  <a:cubicBezTo>
                    <a:pt x="1261" y="3521"/>
                    <a:pt x="1671" y="2734"/>
                    <a:pt x="2427" y="2545"/>
                  </a:cubicBezTo>
                  <a:cubicBezTo>
                    <a:pt x="2553" y="2513"/>
                    <a:pt x="2679" y="2419"/>
                    <a:pt x="2710" y="2261"/>
                  </a:cubicBezTo>
                  <a:cubicBezTo>
                    <a:pt x="2869" y="1629"/>
                    <a:pt x="3445" y="1239"/>
                    <a:pt x="4072" y="1239"/>
                  </a:cubicBezTo>
                  <a:cubicBezTo>
                    <a:pt x="4195" y="1239"/>
                    <a:pt x="4320" y="1253"/>
                    <a:pt x="4443" y="1284"/>
                  </a:cubicBezTo>
                  <a:cubicBezTo>
                    <a:pt x="4475" y="1292"/>
                    <a:pt x="4508" y="1296"/>
                    <a:pt x="4542" y="1296"/>
                  </a:cubicBezTo>
                  <a:cubicBezTo>
                    <a:pt x="4642" y="1296"/>
                    <a:pt x="4742" y="1261"/>
                    <a:pt x="4790" y="1190"/>
                  </a:cubicBezTo>
                  <a:cubicBezTo>
                    <a:pt x="5073" y="922"/>
                    <a:pt x="5436" y="788"/>
                    <a:pt x="5798" y="788"/>
                  </a:cubicBezTo>
                  <a:close/>
                  <a:moveTo>
                    <a:pt x="4254" y="4151"/>
                  </a:moveTo>
                  <a:cubicBezTo>
                    <a:pt x="4664" y="5286"/>
                    <a:pt x="5609" y="6168"/>
                    <a:pt x="6775" y="6514"/>
                  </a:cubicBezTo>
                  <a:cubicBezTo>
                    <a:pt x="6491" y="6766"/>
                    <a:pt x="6333" y="7113"/>
                    <a:pt x="6239" y="7459"/>
                  </a:cubicBezTo>
                  <a:lnTo>
                    <a:pt x="5388" y="7459"/>
                  </a:lnTo>
                  <a:lnTo>
                    <a:pt x="5388" y="7491"/>
                  </a:lnTo>
                  <a:cubicBezTo>
                    <a:pt x="5231" y="6640"/>
                    <a:pt x="4443" y="6010"/>
                    <a:pt x="3561" y="6010"/>
                  </a:cubicBezTo>
                  <a:cubicBezTo>
                    <a:pt x="3183" y="6010"/>
                    <a:pt x="2868" y="6136"/>
                    <a:pt x="2553" y="6325"/>
                  </a:cubicBezTo>
                  <a:cubicBezTo>
                    <a:pt x="2773" y="5412"/>
                    <a:pt x="3372" y="4624"/>
                    <a:pt x="4254" y="4151"/>
                  </a:cubicBezTo>
                  <a:close/>
                  <a:moveTo>
                    <a:pt x="3561" y="6766"/>
                  </a:moveTo>
                  <a:cubicBezTo>
                    <a:pt x="4191" y="6766"/>
                    <a:pt x="4664" y="7270"/>
                    <a:pt x="4664" y="7869"/>
                  </a:cubicBezTo>
                  <a:cubicBezTo>
                    <a:pt x="4664" y="8436"/>
                    <a:pt x="4160" y="8972"/>
                    <a:pt x="3561" y="8972"/>
                  </a:cubicBezTo>
                  <a:cubicBezTo>
                    <a:pt x="2931" y="8972"/>
                    <a:pt x="2458" y="8436"/>
                    <a:pt x="2458" y="7869"/>
                  </a:cubicBezTo>
                  <a:cubicBezTo>
                    <a:pt x="2458" y="7270"/>
                    <a:pt x="2931" y="6766"/>
                    <a:pt x="3561" y="6766"/>
                  </a:cubicBezTo>
                  <a:close/>
                  <a:moveTo>
                    <a:pt x="8066" y="6766"/>
                  </a:moveTo>
                  <a:cubicBezTo>
                    <a:pt x="8696" y="6766"/>
                    <a:pt x="9169" y="7270"/>
                    <a:pt x="9169" y="7869"/>
                  </a:cubicBezTo>
                  <a:cubicBezTo>
                    <a:pt x="9169" y="8436"/>
                    <a:pt x="8665" y="8972"/>
                    <a:pt x="8066" y="8972"/>
                  </a:cubicBezTo>
                  <a:cubicBezTo>
                    <a:pt x="7436" y="8972"/>
                    <a:pt x="6964" y="8436"/>
                    <a:pt x="6964" y="7869"/>
                  </a:cubicBezTo>
                  <a:cubicBezTo>
                    <a:pt x="6964" y="7270"/>
                    <a:pt x="7436" y="6766"/>
                    <a:pt x="8066" y="6766"/>
                  </a:cubicBezTo>
                  <a:close/>
                  <a:moveTo>
                    <a:pt x="1734" y="7491"/>
                  </a:moveTo>
                  <a:lnTo>
                    <a:pt x="1734" y="9003"/>
                  </a:lnTo>
                  <a:cubicBezTo>
                    <a:pt x="1293" y="9003"/>
                    <a:pt x="978" y="8657"/>
                    <a:pt x="978" y="8247"/>
                  </a:cubicBezTo>
                  <a:cubicBezTo>
                    <a:pt x="978" y="7869"/>
                    <a:pt x="1324" y="7491"/>
                    <a:pt x="1734" y="7491"/>
                  </a:cubicBezTo>
                  <a:close/>
                  <a:moveTo>
                    <a:pt x="9925" y="7491"/>
                  </a:moveTo>
                  <a:cubicBezTo>
                    <a:pt x="10303" y="7491"/>
                    <a:pt x="10650" y="7806"/>
                    <a:pt x="10650" y="8247"/>
                  </a:cubicBezTo>
                  <a:cubicBezTo>
                    <a:pt x="10650" y="8657"/>
                    <a:pt x="10303" y="9003"/>
                    <a:pt x="9925" y="9003"/>
                  </a:cubicBezTo>
                  <a:lnTo>
                    <a:pt x="9925" y="7491"/>
                  </a:lnTo>
                  <a:close/>
                  <a:moveTo>
                    <a:pt x="6207" y="8215"/>
                  </a:moveTo>
                  <a:cubicBezTo>
                    <a:pt x="6365" y="9066"/>
                    <a:pt x="7153" y="9696"/>
                    <a:pt x="8035" y="9696"/>
                  </a:cubicBezTo>
                  <a:cubicBezTo>
                    <a:pt x="8476" y="9696"/>
                    <a:pt x="8822" y="9539"/>
                    <a:pt x="9137" y="9350"/>
                  </a:cubicBezTo>
                  <a:lnTo>
                    <a:pt x="9137" y="10137"/>
                  </a:lnTo>
                  <a:lnTo>
                    <a:pt x="9169" y="10137"/>
                  </a:lnTo>
                  <a:cubicBezTo>
                    <a:pt x="9169" y="11177"/>
                    <a:pt x="8350" y="11996"/>
                    <a:pt x="7310" y="11996"/>
                  </a:cubicBezTo>
                  <a:lnTo>
                    <a:pt x="4317" y="11996"/>
                  </a:lnTo>
                  <a:cubicBezTo>
                    <a:pt x="3309" y="11996"/>
                    <a:pt x="2458" y="11177"/>
                    <a:pt x="2458" y="10137"/>
                  </a:cubicBezTo>
                  <a:lnTo>
                    <a:pt x="2458" y="9350"/>
                  </a:lnTo>
                  <a:cubicBezTo>
                    <a:pt x="2773" y="9602"/>
                    <a:pt x="3183" y="9696"/>
                    <a:pt x="3561" y="9696"/>
                  </a:cubicBezTo>
                  <a:cubicBezTo>
                    <a:pt x="4475" y="9696"/>
                    <a:pt x="5231" y="9066"/>
                    <a:pt x="5388" y="8215"/>
                  </a:cubicBezTo>
                  <a:close/>
                  <a:moveTo>
                    <a:pt x="5794" y="1"/>
                  </a:moveTo>
                  <a:cubicBezTo>
                    <a:pt x="5310" y="1"/>
                    <a:pt x="4821" y="166"/>
                    <a:pt x="4412" y="497"/>
                  </a:cubicBezTo>
                  <a:cubicBezTo>
                    <a:pt x="4291" y="479"/>
                    <a:pt x="4172" y="470"/>
                    <a:pt x="4054" y="470"/>
                  </a:cubicBezTo>
                  <a:cubicBezTo>
                    <a:pt x="3154" y="470"/>
                    <a:pt x="2355" y="992"/>
                    <a:pt x="2049" y="1883"/>
                  </a:cubicBezTo>
                  <a:cubicBezTo>
                    <a:pt x="1104" y="2230"/>
                    <a:pt x="505" y="3238"/>
                    <a:pt x="663" y="4246"/>
                  </a:cubicBezTo>
                  <a:cubicBezTo>
                    <a:pt x="1" y="5033"/>
                    <a:pt x="1" y="6168"/>
                    <a:pt x="663" y="6987"/>
                  </a:cubicBezTo>
                  <a:cubicBezTo>
                    <a:pt x="663" y="7018"/>
                    <a:pt x="663" y="7113"/>
                    <a:pt x="631" y="7144"/>
                  </a:cubicBezTo>
                  <a:cubicBezTo>
                    <a:pt x="348" y="7428"/>
                    <a:pt x="159" y="7806"/>
                    <a:pt x="159" y="8215"/>
                  </a:cubicBezTo>
                  <a:cubicBezTo>
                    <a:pt x="159" y="9035"/>
                    <a:pt x="820" y="9696"/>
                    <a:pt x="1639" y="9696"/>
                  </a:cubicBezTo>
                  <a:lnTo>
                    <a:pt x="1639" y="10137"/>
                  </a:lnTo>
                  <a:cubicBezTo>
                    <a:pt x="1639" y="11586"/>
                    <a:pt x="2836" y="12752"/>
                    <a:pt x="4254" y="12752"/>
                  </a:cubicBezTo>
                  <a:lnTo>
                    <a:pt x="7247" y="12752"/>
                  </a:lnTo>
                  <a:cubicBezTo>
                    <a:pt x="8696" y="12752"/>
                    <a:pt x="9831" y="11555"/>
                    <a:pt x="9831" y="10137"/>
                  </a:cubicBezTo>
                  <a:lnTo>
                    <a:pt x="9831" y="9696"/>
                  </a:lnTo>
                  <a:cubicBezTo>
                    <a:pt x="10681" y="9696"/>
                    <a:pt x="11343" y="9035"/>
                    <a:pt x="11343" y="8215"/>
                  </a:cubicBezTo>
                  <a:cubicBezTo>
                    <a:pt x="11406" y="7806"/>
                    <a:pt x="11217" y="7428"/>
                    <a:pt x="10933" y="7144"/>
                  </a:cubicBezTo>
                  <a:cubicBezTo>
                    <a:pt x="10933" y="7113"/>
                    <a:pt x="10933" y="7018"/>
                    <a:pt x="10902" y="6987"/>
                  </a:cubicBezTo>
                  <a:cubicBezTo>
                    <a:pt x="11563" y="6199"/>
                    <a:pt x="11563" y="5065"/>
                    <a:pt x="10902" y="4246"/>
                  </a:cubicBezTo>
                  <a:cubicBezTo>
                    <a:pt x="11059" y="3206"/>
                    <a:pt x="10492" y="2230"/>
                    <a:pt x="9515" y="1883"/>
                  </a:cubicBezTo>
                  <a:cubicBezTo>
                    <a:pt x="9206" y="1039"/>
                    <a:pt x="8344" y="472"/>
                    <a:pt x="7468" y="472"/>
                  </a:cubicBezTo>
                  <a:cubicBezTo>
                    <a:pt x="7363" y="472"/>
                    <a:pt x="7257" y="480"/>
                    <a:pt x="7153" y="497"/>
                  </a:cubicBezTo>
                  <a:cubicBezTo>
                    <a:pt x="6759" y="166"/>
                    <a:pt x="6278" y="1"/>
                    <a:pt x="5794"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 name="Google Shape;1399;p24">
            <a:extLst>
              <a:ext uri="{FF2B5EF4-FFF2-40B4-BE49-F238E27FC236}">
                <a16:creationId xmlns:a16="http://schemas.microsoft.com/office/drawing/2014/main" id="{534C4C03-2400-4C3C-90B6-90AF68FB93C0}"/>
              </a:ext>
            </a:extLst>
          </p:cNvPr>
          <p:cNvGrpSpPr/>
          <p:nvPr/>
        </p:nvGrpSpPr>
        <p:grpSpPr>
          <a:xfrm>
            <a:off x="1797325" y="3106953"/>
            <a:ext cx="5549333" cy="1114750"/>
            <a:chOff x="1797325" y="3005175"/>
            <a:chExt cx="5549333" cy="1114750"/>
          </a:xfrm>
        </p:grpSpPr>
        <p:grpSp>
          <p:nvGrpSpPr>
            <p:cNvPr id="52" name="Google Shape;1400;p24">
              <a:extLst>
                <a:ext uri="{FF2B5EF4-FFF2-40B4-BE49-F238E27FC236}">
                  <a16:creationId xmlns:a16="http://schemas.microsoft.com/office/drawing/2014/main" id="{73FB2B49-9FDE-4422-B345-D6FE21407372}"/>
                </a:ext>
              </a:extLst>
            </p:cNvPr>
            <p:cNvGrpSpPr/>
            <p:nvPr/>
          </p:nvGrpSpPr>
          <p:grpSpPr>
            <a:xfrm>
              <a:off x="1797325" y="3005175"/>
              <a:ext cx="5549333" cy="1114750"/>
              <a:chOff x="1797325" y="3005175"/>
              <a:chExt cx="5549333" cy="1114750"/>
            </a:xfrm>
          </p:grpSpPr>
          <p:sp>
            <p:nvSpPr>
              <p:cNvPr id="61" name="Google Shape;1401;p24">
                <a:extLst>
                  <a:ext uri="{FF2B5EF4-FFF2-40B4-BE49-F238E27FC236}">
                    <a16:creationId xmlns:a16="http://schemas.microsoft.com/office/drawing/2014/main" id="{3AB97B57-13A7-4599-80C1-0CF78781AA80}"/>
                  </a:ext>
                </a:extLst>
              </p:cNvPr>
              <p:cNvSpPr/>
              <p:nvPr/>
            </p:nvSpPr>
            <p:spPr>
              <a:xfrm>
                <a:off x="1797325" y="3781375"/>
                <a:ext cx="5549333" cy="338550"/>
              </a:xfrm>
              <a:custGeom>
                <a:avLst/>
                <a:gdLst/>
                <a:ahLst/>
                <a:cxnLst/>
                <a:rect l="l" t="t" r="r" b="b"/>
                <a:pathLst>
                  <a:path w="48795" h="2952" extrusionOk="0">
                    <a:moveTo>
                      <a:pt x="1471" y="0"/>
                    </a:moveTo>
                    <a:cubicBezTo>
                      <a:pt x="647" y="0"/>
                      <a:pt x="0" y="647"/>
                      <a:pt x="0" y="1471"/>
                    </a:cubicBezTo>
                    <a:cubicBezTo>
                      <a:pt x="0" y="2295"/>
                      <a:pt x="647" y="2952"/>
                      <a:pt x="1471" y="2952"/>
                    </a:cubicBezTo>
                    <a:lnTo>
                      <a:pt x="47314" y="2952"/>
                    </a:lnTo>
                    <a:cubicBezTo>
                      <a:pt x="48138" y="2952"/>
                      <a:pt x="48795" y="2295"/>
                      <a:pt x="48795" y="1471"/>
                    </a:cubicBezTo>
                    <a:cubicBezTo>
                      <a:pt x="48795" y="647"/>
                      <a:pt x="48138" y="0"/>
                      <a:pt x="47314" y="0"/>
                    </a:cubicBezTo>
                    <a:close/>
                  </a:path>
                </a:pathLst>
              </a:custGeom>
              <a:noFill/>
              <a:ln w="1905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2" name="Google Shape;1402;p24">
                <a:extLst>
                  <a:ext uri="{FF2B5EF4-FFF2-40B4-BE49-F238E27FC236}">
                    <a16:creationId xmlns:a16="http://schemas.microsoft.com/office/drawing/2014/main" id="{EE369DC2-C258-4EA9-9694-D10954BC9910}"/>
                  </a:ext>
                </a:extLst>
              </p:cNvPr>
              <p:cNvCxnSpPr>
                <a:endCxn id="41" idx="3"/>
              </p:cNvCxnSpPr>
              <p:nvPr/>
            </p:nvCxnSpPr>
            <p:spPr>
              <a:xfrm rot="5400000" flipH="1">
                <a:off x="2307900" y="3309225"/>
                <a:ext cx="785100" cy="177000"/>
              </a:xfrm>
              <a:prstGeom prst="bentConnector2">
                <a:avLst/>
              </a:prstGeom>
              <a:noFill/>
              <a:ln w="19050" cap="flat" cmpd="sng">
                <a:solidFill>
                  <a:srgbClr val="434343"/>
                </a:solidFill>
                <a:prstDash val="solid"/>
                <a:round/>
                <a:headEnd type="none" w="med" len="med"/>
                <a:tailEnd type="oval" w="med" len="med"/>
              </a:ln>
            </p:spPr>
          </p:cxnSp>
          <p:cxnSp>
            <p:nvCxnSpPr>
              <p:cNvPr id="63" name="Google Shape;1403;p24">
                <a:extLst>
                  <a:ext uri="{FF2B5EF4-FFF2-40B4-BE49-F238E27FC236}">
                    <a16:creationId xmlns:a16="http://schemas.microsoft.com/office/drawing/2014/main" id="{BDC13BEA-288E-41AC-B206-256F907136A5}"/>
                  </a:ext>
                </a:extLst>
              </p:cNvPr>
              <p:cNvCxnSpPr/>
              <p:nvPr/>
            </p:nvCxnSpPr>
            <p:spPr>
              <a:xfrm rot="-5400000">
                <a:off x="4351950" y="3562868"/>
                <a:ext cx="440700" cy="600"/>
              </a:xfrm>
              <a:prstGeom prst="bentConnector3">
                <a:avLst>
                  <a:gd name="adj1" fmla="val 50000"/>
                </a:avLst>
              </a:prstGeom>
              <a:noFill/>
              <a:ln w="19050" cap="flat" cmpd="sng">
                <a:solidFill>
                  <a:srgbClr val="434343"/>
                </a:solidFill>
                <a:prstDash val="solid"/>
                <a:round/>
                <a:headEnd type="none" w="med" len="med"/>
                <a:tailEnd type="oval" w="med" len="med"/>
              </a:ln>
            </p:spPr>
          </p:cxnSp>
          <p:cxnSp>
            <p:nvCxnSpPr>
              <p:cNvPr id="64" name="Google Shape;1404;p24">
                <a:extLst>
                  <a:ext uri="{FF2B5EF4-FFF2-40B4-BE49-F238E27FC236}">
                    <a16:creationId xmlns:a16="http://schemas.microsoft.com/office/drawing/2014/main" id="{6357D8FA-431C-431E-8482-E58535A7DE3D}"/>
                  </a:ext>
                </a:extLst>
              </p:cNvPr>
              <p:cNvCxnSpPr>
                <a:endCxn id="43" idx="1"/>
              </p:cNvCxnSpPr>
              <p:nvPr/>
            </p:nvCxnSpPr>
            <p:spPr>
              <a:xfrm rot="-5400000">
                <a:off x="6064650" y="3316223"/>
                <a:ext cx="774600" cy="160200"/>
              </a:xfrm>
              <a:prstGeom prst="bentConnector2">
                <a:avLst/>
              </a:prstGeom>
              <a:noFill/>
              <a:ln w="19050" cap="flat" cmpd="sng">
                <a:solidFill>
                  <a:srgbClr val="434343"/>
                </a:solidFill>
                <a:prstDash val="solid"/>
                <a:round/>
                <a:headEnd type="none" w="med" len="med"/>
                <a:tailEnd type="oval" w="med" len="med"/>
              </a:ln>
            </p:spPr>
          </p:cxnSp>
        </p:grpSp>
        <p:grpSp>
          <p:nvGrpSpPr>
            <p:cNvPr id="53" name="Google Shape;1405;p24">
              <a:extLst>
                <a:ext uri="{FF2B5EF4-FFF2-40B4-BE49-F238E27FC236}">
                  <a16:creationId xmlns:a16="http://schemas.microsoft.com/office/drawing/2014/main" id="{873AD213-9383-427F-BC15-AB2BA706BFC8}"/>
                </a:ext>
              </a:extLst>
            </p:cNvPr>
            <p:cNvGrpSpPr/>
            <p:nvPr/>
          </p:nvGrpSpPr>
          <p:grpSpPr>
            <a:xfrm>
              <a:off x="1850252" y="3830450"/>
              <a:ext cx="5448120" cy="234576"/>
              <a:chOff x="1850252" y="3830450"/>
              <a:chExt cx="5448120" cy="234576"/>
            </a:xfrm>
          </p:grpSpPr>
          <p:grpSp>
            <p:nvGrpSpPr>
              <p:cNvPr id="54" name="Google Shape;1406;p24">
                <a:extLst>
                  <a:ext uri="{FF2B5EF4-FFF2-40B4-BE49-F238E27FC236}">
                    <a16:creationId xmlns:a16="http://schemas.microsoft.com/office/drawing/2014/main" id="{12BA4881-6D56-4B0B-89B4-5F1626BB986A}"/>
                  </a:ext>
                </a:extLst>
              </p:cNvPr>
              <p:cNvGrpSpPr/>
              <p:nvPr/>
            </p:nvGrpSpPr>
            <p:grpSpPr>
              <a:xfrm>
                <a:off x="5575713" y="3830475"/>
                <a:ext cx="1722658" cy="234551"/>
                <a:chOff x="5571100" y="3830454"/>
                <a:chExt cx="1724210" cy="234551"/>
              </a:xfrm>
            </p:grpSpPr>
            <p:sp>
              <p:nvSpPr>
                <p:cNvPr id="59" name="Google Shape;1407;p24">
                  <a:extLst>
                    <a:ext uri="{FF2B5EF4-FFF2-40B4-BE49-F238E27FC236}">
                      <a16:creationId xmlns:a16="http://schemas.microsoft.com/office/drawing/2014/main" id="{F5EEFA45-56B3-4CA2-80EB-5F80E6EC52E9}"/>
                    </a:ext>
                  </a:extLst>
                </p:cNvPr>
                <p:cNvSpPr/>
                <p:nvPr/>
              </p:nvSpPr>
              <p:spPr>
                <a:xfrm>
                  <a:off x="5571100" y="3830454"/>
                  <a:ext cx="405679" cy="234551"/>
                </a:xfrm>
                <a:custGeom>
                  <a:avLst/>
                  <a:gdLst/>
                  <a:ahLst/>
                  <a:cxnLst/>
                  <a:rect l="l" t="t" r="r" b="b"/>
                  <a:pathLst>
                    <a:path w="11254" h="2045" extrusionOk="0">
                      <a:moveTo>
                        <a:pt x="1" y="0"/>
                      </a:moveTo>
                      <a:lnTo>
                        <a:pt x="1" y="2044"/>
                      </a:lnTo>
                      <a:lnTo>
                        <a:pt x="11253" y="2044"/>
                      </a:lnTo>
                      <a:lnTo>
                        <a:pt x="11253" y="0"/>
                      </a:lnTo>
                      <a:close/>
                    </a:path>
                  </a:pathLst>
                </a:custGeom>
                <a:solidFill>
                  <a:srgbClr val="E54C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408;p24">
                  <a:extLst>
                    <a:ext uri="{FF2B5EF4-FFF2-40B4-BE49-F238E27FC236}">
                      <a16:creationId xmlns:a16="http://schemas.microsoft.com/office/drawing/2014/main" id="{1FDAEC1C-34E2-43EB-A7DC-FF770D939383}"/>
                    </a:ext>
                  </a:extLst>
                </p:cNvPr>
                <p:cNvSpPr/>
                <p:nvPr/>
              </p:nvSpPr>
              <p:spPr>
                <a:xfrm>
                  <a:off x="5970010" y="3830460"/>
                  <a:ext cx="1325300" cy="234531"/>
                </a:xfrm>
                <a:custGeom>
                  <a:avLst/>
                  <a:gdLst/>
                  <a:ahLst/>
                  <a:cxnLst/>
                  <a:rect l="l" t="t" r="r" b="b"/>
                  <a:pathLst>
                    <a:path w="11556" h="2045" extrusionOk="0">
                      <a:moveTo>
                        <a:pt x="1" y="0"/>
                      </a:moveTo>
                      <a:lnTo>
                        <a:pt x="1" y="2044"/>
                      </a:lnTo>
                      <a:lnTo>
                        <a:pt x="10554" y="2044"/>
                      </a:lnTo>
                      <a:cubicBezTo>
                        <a:pt x="11128" y="2044"/>
                        <a:pt x="11555" y="1606"/>
                        <a:pt x="11555" y="1043"/>
                      </a:cubicBezTo>
                      <a:cubicBezTo>
                        <a:pt x="11555" y="480"/>
                        <a:pt x="11128" y="0"/>
                        <a:pt x="10554" y="0"/>
                      </a:cubicBezTo>
                      <a:close/>
                    </a:path>
                  </a:pathLst>
                </a:custGeom>
                <a:solidFill>
                  <a:srgbClr val="E54C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 name="Google Shape;1409;p24">
                <a:extLst>
                  <a:ext uri="{FF2B5EF4-FFF2-40B4-BE49-F238E27FC236}">
                    <a16:creationId xmlns:a16="http://schemas.microsoft.com/office/drawing/2014/main" id="{95ACB78E-218E-4D1E-A7ED-91A9828BF79D}"/>
                  </a:ext>
                </a:extLst>
              </p:cNvPr>
              <p:cNvGrpSpPr/>
              <p:nvPr/>
            </p:nvGrpSpPr>
            <p:grpSpPr>
              <a:xfrm>
                <a:off x="1850252" y="3830450"/>
                <a:ext cx="1890546" cy="234551"/>
                <a:chOff x="1848693" y="3830450"/>
                <a:chExt cx="1890546" cy="234551"/>
              </a:xfrm>
            </p:grpSpPr>
            <p:sp>
              <p:nvSpPr>
                <p:cNvPr id="57" name="Google Shape;1410;p24">
                  <a:extLst>
                    <a:ext uri="{FF2B5EF4-FFF2-40B4-BE49-F238E27FC236}">
                      <a16:creationId xmlns:a16="http://schemas.microsoft.com/office/drawing/2014/main" id="{1740197E-21C9-4403-B54B-ED0EC0C0260E}"/>
                    </a:ext>
                  </a:extLst>
                </p:cNvPr>
                <p:cNvSpPr/>
                <p:nvPr/>
              </p:nvSpPr>
              <p:spPr>
                <a:xfrm>
                  <a:off x="1848693" y="3830460"/>
                  <a:ext cx="1325185" cy="234531"/>
                </a:xfrm>
                <a:custGeom>
                  <a:avLst/>
                  <a:gdLst/>
                  <a:ahLst/>
                  <a:cxnLst/>
                  <a:rect l="l" t="t" r="r" b="b"/>
                  <a:pathLst>
                    <a:path w="11555" h="2045" extrusionOk="0">
                      <a:moveTo>
                        <a:pt x="1043" y="0"/>
                      </a:moveTo>
                      <a:cubicBezTo>
                        <a:pt x="480" y="0"/>
                        <a:pt x="0" y="480"/>
                        <a:pt x="0" y="1043"/>
                      </a:cubicBezTo>
                      <a:cubicBezTo>
                        <a:pt x="0" y="1606"/>
                        <a:pt x="480" y="2044"/>
                        <a:pt x="1043" y="2044"/>
                      </a:cubicBezTo>
                      <a:lnTo>
                        <a:pt x="11555" y="2044"/>
                      </a:lnTo>
                      <a:lnTo>
                        <a:pt x="11555" y="0"/>
                      </a:lnTo>
                      <a:close/>
                    </a:path>
                  </a:pathLst>
                </a:custGeom>
                <a:solidFill>
                  <a:srgbClr val="7542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411;p24">
                  <a:extLst>
                    <a:ext uri="{FF2B5EF4-FFF2-40B4-BE49-F238E27FC236}">
                      <a16:creationId xmlns:a16="http://schemas.microsoft.com/office/drawing/2014/main" id="{402458A0-2C42-4834-B2A7-70909819B872}"/>
                    </a:ext>
                  </a:extLst>
                </p:cNvPr>
                <p:cNvSpPr/>
                <p:nvPr/>
              </p:nvSpPr>
              <p:spPr>
                <a:xfrm>
                  <a:off x="3087351" y="3830450"/>
                  <a:ext cx="651888" cy="234551"/>
                </a:xfrm>
                <a:custGeom>
                  <a:avLst/>
                  <a:gdLst/>
                  <a:ahLst/>
                  <a:cxnLst/>
                  <a:rect l="l" t="t" r="r" b="b"/>
                  <a:pathLst>
                    <a:path w="11254" h="2045" extrusionOk="0">
                      <a:moveTo>
                        <a:pt x="1" y="0"/>
                      </a:moveTo>
                      <a:lnTo>
                        <a:pt x="1" y="2044"/>
                      </a:lnTo>
                      <a:lnTo>
                        <a:pt x="11253" y="2044"/>
                      </a:lnTo>
                      <a:lnTo>
                        <a:pt x="11253" y="0"/>
                      </a:lnTo>
                      <a:close/>
                    </a:path>
                  </a:pathLst>
                </a:custGeom>
                <a:solidFill>
                  <a:srgbClr val="7542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 name="Google Shape;1412;p24">
                <a:extLst>
                  <a:ext uri="{FF2B5EF4-FFF2-40B4-BE49-F238E27FC236}">
                    <a16:creationId xmlns:a16="http://schemas.microsoft.com/office/drawing/2014/main" id="{5F9761E0-28DB-42AC-95AE-67182B2391D4}"/>
                  </a:ext>
                </a:extLst>
              </p:cNvPr>
              <p:cNvSpPr/>
              <p:nvPr/>
            </p:nvSpPr>
            <p:spPr>
              <a:xfrm>
                <a:off x="3740800" y="3830450"/>
                <a:ext cx="1847991" cy="234551"/>
              </a:xfrm>
              <a:custGeom>
                <a:avLst/>
                <a:gdLst/>
                <a:ahLst/>
                <a:cxnLst/>
                <a:rect l="l" t="t" r="r" b="b"/>
                <a:pathLst>
                  <a:path w="11254" h="2045" extrusionOk="0">
                    <a:moveTo>
                      <a:pt x="1" y="0"/>
                    </a:moveTo>
                    <a:lnTo>
                      <a:pt x="1" y="2044"/>
                    </a:lnTo>
                    <a:lnTo>
                      <a:pt x="11253" y="2044"/>
                    </a:lnTo>
                    <a:lnTo>
                      <a:pt x="11253" y="0"/>
                    </a:lnTo>
                    <a:close/>
                  </a:path>
                </a:pathLst>
              </a:custGeom>
              <a:solidFill>
                <a:srgbClr val="FF78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cxnSp>
        <p:nvCxnSpPr>
          <p:cNvPr id="66" name="Google Shape;164;p3">
            <a:extLst>
              <a:ext uri="{FF2B5EF4-FFF2-40B4-BE49-F238E27FC236}">
                <a16:creationId xmlns:a16="http://schemas.microsoft.com/office/drawing/2014/main" id="{0F7B456B-7377-47FB-8135-202552FDFFC9}"/>
              </a:ext>
            </a:extLst>
          </p:cNvPr>
          <p:cNvCxnSpPr>
            <a:cxnSpLocks/>
          </p:cNvCxnSpPr>
          <p:nvPr/>
        </p:nvCxnSpPr>
        <p:spPr>
          <a:xfrm>
            <a:off x="8481150" y="4547216"/>
            <a:ext cx="662850" cy="0"/>
          </a:xfrm>
          <a:prstGeom prst="straightConnector1">
            <a:avLst/>
          </a:prstGeom>
          <a:noFill/>
          <a:ln w="76200" cap="flat" cmpd="sng">
            <a:solidFill>
              <a:srgbClr val="EC6792"/>
            </a:solidFill>
            <a:prstDash val="solid"/>
            <a:round/>
            <a:headEnd type="none" w="med" len="med"/>
            <a:tailEnd type="none" w="med" len="med"/>
          </a:ln>
        </p:spPr>
      </p:cxnSp>
      <p:sp>
        <p:nvSpPr>
          <p:cNvPr id="69" name="Google Shape;163;p3">
            <a:extLst>
              <a:ext uri="{FF2B5EF4-FFF2-40B4-BE49-F238E27FC236}">
                <a16:creationId xmlns:a16="http://schemas.microsoft.com/office/drawing/2014/main" id="{21698DBA-79DD-4E19-A851-775646FC8CCA}"/>
              </a:ext>
            </a:extLst>
          </p:cNvPr>
          <p:cNvSpPr txBox="1">
            <a:spLocks noGrp="1"/>
          </p:cNvSpPr>
          <p:nvPr>
            <p:ph type="title" idx="18" hasCustomPrompt="1"/>
          </p:nvPr>
        </p:nvSpPr>
        <p:spPr>
          <a:xfrm>
            <a:off x="0" y="199292"/>
            <a:ext cx="3455824" cy="385011"/>
          </a:xfrm>
          <a:prstGeom prst="rect">
            <a:avLst/>
          </a:prstGeom>
          <a:noFill/>
          <a:ln>
            <a:noFill/>
          </a:ln>
        </p:spPr>
        <p:txBody>
          <a:bodyPr spcFirstLastPara="1" wrap="square" lIns="91425" tIns="91425" rIns="91425" bIns="91425" anchor="b" anchorCtr="0">
            <a:noAutofit/>
          </a:bodyPr>
          <a:lstStyle>
            <a:lvl1pPr>
              <a:defRPr sz="2800" b="1" dirty="0">
                <a:solidFill>
                  <a:schemeClr val="tx2"/>
                </a:solidFill>
              </a:defRPr>
            </a:lvl1pPr>
          </a:lstStyle>
          <a:p>
            <a:pPr lvl="0"/>
            <a:r>
              <a:rPr lang="es-PE" dirty="0"/>
              <a:t>Presentation title</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17"/>
        <p:cNvGrpSpPr/>
        <p:nvPr/>
      </p:nvGrpSpPr>
      <p:grpSpPr>
        <a:xfrm>
          <a:off x="0" y="0"/>
          <a:ext cx="0" cy="0"/>
          <a:chOff x="0" y="0"/>
          <a:chExt cx="0" cy="0"/>
        </a:xfrm>
      </p:grpSpPr>
      <p:sp>
        <p:nvSpPr>
          <p:cNvPr id="1419" name="Google Shape;1419;p25"/>
          <p:cNvSpPr txBox="1">
            <a:spLocks noGrp="1"/>
          </p:cNvSpPr>
          <p:nvPr>
            <p:ph type="subTitle" idx="1"/>
          </p:nvPr>
        </p:nvSpPr>
        <p:spPr>
          <a:xfrm>
            <a:off x="1520750" y="2791300"/>
            <a:ext cx="1707000" cy="1112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a:t>Despite being red, Mars is a cold place. The planet is full of iron oxide dust</a:t>
            </a:r>
            <a:endParaRPr/>
          </a:p>
        </p:txBody>
      </p:sp>
      <p:sp>
        <p:nvSpPr>
          <p:cNvPr id="1420" name="Google Shape;1420;p25"/>
          <p:cNvSpPr txBox="1">
            <a:spLocks noGrp="1"/>
          </p:cNvSpPr>
          <p:nvPr>
            <p:ph type="subTitle" idx="2"/>
          </p:nvPr>
        </p:nvSpPr>
        <p:spPr>
          <a:xfrm>
            <a:off x="3709950" y="2791300"/>
            <a:ext cx="1707000" cy="1112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a:t>Jupiter is a gas giant and the biggest planet in our Solar System</a:t>
            </a:r>
            <a:endParaRPr/>
          </a:p>
        </p:txBody>
      </p:sp>
      <p:sp>
        <p:nvSpPr>
          <p:cNvPr id="1421" name="Google Shape;1421;p25"/>
          <p:cNvSpPr txBox="1">
            <a:spLocks noGrp="1"/>
          </p:cNvSpPr>
          <p:nvPr>
            <p:ph type="subTitle" idx="3"/>
          </p:nvPr>
        </p:nvSpPr>
        <p:spPr>
          <a:xfrm>
            <a:off x="5882000" y="2791300"/>
            <a:ext cx="1707000" cy="1112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a:t>Saturn is the ringed one. It’s composed mostly of hydrogen and helium</a:t>
            </a:r>
            <a:endParaRPr/>
          </a:p>
        </p:txBody>
      </p:sp>
      <p:sp>
        <p:nvSpPr>
          <p:cNvPr id="1423" name="Google Shape;1423;p25"/>
          <p:cNvSpPr/>
          <p:nvPr/>
        </p:nvSpPr>
        <p:spPr>
          <a:xfrm rot="10800000">
            <a:off x="2041677" y="2165800"/>
            <a:ext cx="733647" cy="811925"/>
          </a:xfrm>
          <a:custGeom>
            <a:avLst/>
            <a:gdLst/>
            <a:ahLst/>
            <a:cxnLst/>
            <a:rect l="l" t="t" r="r" b="b"/>
            <a:pathLst>
              <a:path w="14910" h="22743" extrusionOk="0">
                <a:moveTo>
                  <a:pt x="7449" y="0"/>
                </a:moveTo>
                <a:cubicBezTo>
                  <a:pt x="7363" y="0"/>
                  <a:pt x="7277" y="40"/>
                  <a:pt x="7219" y="121"/>
                </a:cubicBezTo>
                <a:lnTo>
                  <a:pt x="4981" y="3220"/>
                </a:lnTo>
                <a:lnTo>
                  <a:pt x="1079" y="3220"/>
                </a:lnTo>
                <a:cubicBezTo>
                  <a:pt x="482" y="3220"/>
                  <a:pt x="0" y="3702"/>
                  <a:pt x="0" y="4298"/>
                </a:cubicBezTo>
                <a:lnTo>
                  <a:pt x="0" y="21652"/>
                </a:lnTo>
                <a:cubicBezTo>
                  <a:pt x="0" y="22249"/>
                  <a:pt x="482" y="22742"/>
                  <a:pt x="1079" y="22742"/>
                </a:cubicBezTo>
                <a:lnTo>
                  <a:pt x="13830" y="22742"/>
                </a:lnTo>
                <a:cubicBezTo>
                  <a:pt x="14427" y="22742"/>
                  <a:pt x="14909" y="22249"/>
                  <a:pt x="14909" y="21652"/>
                </a:cubicBezTo>
                <a:lnTo>
                  <a:pt x="14909" y="4298"/>
                </a:lnTo>
                <a:cubicBezTo>
                  <a:pt x="14909" y="3708"/>
                  <a:pt x="14438" y="3219"/>
                  <a:pt x="13851" y="3219"/>
                </a:cubicBezTo>
                <a:cubicBezTo>
                  <a:pt x="13844" y="3219"/>
                  <a:pt x="13837" y="3219"/>
                  <a:pt x="13830" y="3220"/>
                </a:cubicBezTo>
                <a:lnTo>
                  <a:pt x="9916" y="3220"/>
                </a:lnTo>
                <a:lnTo>
                  <a:pt x="7678" y="121"/>
                </a:lnTo>
                <a:cubicBezTo>
                  <a:pt x="7621" y="40"/>
                  <a:pt x="7535" y="0"/>
                  <a:pt x="7449" y="0"/>
                </a:cubicBezTo>
                <a:close/>
              </a:path>
            </a:pathLst>
          </a:custGeom>
          <a:solidFill>
            <a:srgbClr val="FF78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25"/>
          <p:cNvSpPr/>
          <p:nvPr/>
        </p:nvSpPr>
        <p:spPr>
          <a:xfrm rot="10800000">
            <a:off x="6429727" y="2165800"/>
            <a:ext cx="733647" cy="811925"/>
          </a:xfrm>
          <a:custGeom>
            <a:avLst/>
            <a:gdLst/>
            <a:ahLst/>
            <a:cxnLst/>
            <a:rect l="l" t="t" r="r" b="b"/>
            <a:pathLst>
              <a:path w="14910" h="22743" extrusionOk="0">
                <a:moveTo>
                  <a:pt x="7449" y="0"/>
                </a:moveTo>
                <a:cubicBezTo>
                  <a:pt x="7363" y="0"/>
                  <a:pt x="7277" y="40"/>
                  <a:pt x="7219" y="121"/>
                </a:cubicBezTo>
                <a:lnTo>
                  <a:pt x="4981" y="3220"/>
                </a:lnTo>
                <a:lnTo>
                  <a:pt x="1079" y="3220"/>
                </a:lnTo>
                <a:cubicBezTo>
                  <a:pt x="482" y="3220"/>
                  <a:pt x="0" y="3702"/>
                  <a:pt x="0" y="4298"/>
                </a:cubicBezTo>
                <a:lnTo>
                  <a:pt x="0" y="21652"/>
                </a:lnTo>
                <a:cubicBezTo>
                  <a:pt x="0" y="22249"/>
                  <a:pt x="482" y="22742"/>
                  <a:pt x="1079" y="22742"/>
                </a:cubicBezTo>
                <a:lnTo>
                  <a:pt x="13830" y="22742"/>
                </a:lnTo>
                <a:cubicBezTo>
                  <a:pt x="14427" y="22742"/>
                  <a:pt x="14909" y="22249"/>
                  <a:pt x="14909" y="21652"/>
                </a:cubicBezTo>
                <a:lnTo>
                  <a:pt x="14909" y="4298"/>
                </a:lnTo>
                <a:cubicBezTo>
                  <a:pt x="14909" y="3708"/>
                  <a:pt x="14438" y="3219"/>
                  <a:pt x="13851" y="3219"/>
                </a:cubicBezTo>
                <a:cubicBezTo>
                  <a:pt x="13844" y="3219"/>
                  <a:pt x="13837" y="3219"/>
                  <a:pt x="13830" y="3220"/>
                </a:cubicBezTo>
                <a:lnTo>
                  <a:pt x="9916" y="3220"/>
                </a:lnTo>
                <a:lnTo>
                  <a:pt x="7678" y="121"/>
                </a:lnTo>
                <a:cubicBezTo>
                  <a:pt x="7621" y="40"/>
                  <a:pt x="7535" y="0"/>
                  <a:pt x="7449" y="0"/>
                </a:cubicBezTo>
                <a:close/>
              </a:path>
            </a:pathLst>
          </a:custGeom>
          <a:solidFill>
            <a:srgbClr val="FF78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25"/>
          <p:cNvSpPr/>
          <p:nvPr/>
        </p:nvSpPr>
        <p:spPr>
          <a:xfrm rot="10800000">
            <a:off x="4205177" y="2165800"/>
            <a:ext cx="733647" cy="811925"/>
          </a:xfrm>
          <a:custGeom>
            <a:avLst/>
            <a:gdLst/>
            <a:ahLst/>
            <a:cxnLst/>
            <a:rect l="l" t="t" r="r" b="b"/>
            <a:pathLst>
              <a:path w="14910" h="22743" extrusionOk="0">
                <a:moveTo>
                  <a:pt x="7449" y="0"/>
                </a:moveTo>
                <a:cubicBezTo>
                  <a:pt x="7363" y="0"/>
                  <a:pt x="7277" y="40"/>
                  <a:pt x="7219" y="121"/>
                </a:cubicBezTo>
                <a:lnTo>
                  <a:pt x="4981" y="3220"/>
                </a:lnTo>
                <a:lnTo>
                  <a:pt x="1079" y="3220"/>
                </a:lnTo>
                <a:cubicBezTo>
                  <a:pt x="482" y="3220"/>
                  <a:pt x="0" y="3702"/>
                  <a:pt x="0" y="4298"/>
                </a:cubicBezTo>
                <a:lnTo>
                  <a:pt x="0" y="21652"/>
                </a:lnTo>
                <a:cubicBezTo>
                  <a:pt x="0" y="22249"/>
                  <a:pt x="482" y="22742"/>
                  <a:pt x="1079" y="22742"/>
                </a:cubicBezTo>
                <a:lnTo>
                  <a:pt x="13830" y="22742"/>
                </a:lnTo>
                <a:cubicBezTo>
                  <a:pt x="14427" y="22742"/>
                  <a:pt x="14909" y="22249"/>
                  <a:pt x="14909" y="21652"/>
                </a:cubicBezTo>
                <a:lnTo>
                  <a:pt x="14909" y="4298"/>
                </a:lnTo>
                <a:cubicBezTo>
                  <a:pt x="14909" y="3708"/>
                  <a:pt x="14438" y="3219"/>
                  <a:pt x="13851" y="3219"/>
                </a:cubicBezTo>
                <a:cubicBezTo>
                  <a:pt x="13844" y="3219"/>
                  <a:pt x="13837" y="3219"/>
                  <a:pt x="13830" y="3220"/>
                </a:cubicBezTo>
                <a:lnTo>
                  <a:pt x="9916" y="3220"/>
                </a:lnTo>
                <a:lnTo>
                  <a:pt x="7678" y="121"/>
                </a:lnTo>
                <a:cubicBezTo>
                  <a:pt x="7621" y="40"/>
                  <a:pt x="7535" y="0"/>
                  <a:pt x="7449" y="0"/>
                </a:cubicBezTo>
                <a:close/>
              </a:path>
            </a:pathLst>
          </a:custGeom>
          <a:solidFill>
            <a:srgbClr val="FF78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7" name="Grupo 1496"/>
          <p:cNvGrpSpPr/>
          <p:nvPr/>
        </p:nvGrpSpPr>
        <p:grpSpPr>
          <a:xfrm rot="5400000">
            <a:off x="315837" y="3714749"/>
            <a:ext cx="1206500" cy="1203326"/>
            <a:chOff x="4303713" y="-1543051"/>
            <a:chExt cx="1206500" cy="1203326"/>
          </a:xfrm>
        </p:grpSpPr>
        <p:sp>
          <p:nvSpPr>
            <p:cNvPr id="9" name="Freeform 9"/>
            <p:cNvSpPr>
              <a:spLocks/>
            </p:cNvSpPr>
            <p:nvPr/>
          </p:nvSpPr>
          <p:spPr bwMode="auto">
            <a:xfrm>
              <a:off x="4303713" y="-776288"/>
              <a:ext cx="420688" cy="436563"/>
            </a:xfrm>
            <a:custGeom>
              <a:avLst/>
              <a:gdLst>
                <a:gd name="T0" fmla="*/ 179 w 190"/>
                <a:gd name="T1" fmla="*/ 80 h 197"/>
                <a:gd name="T2" fmla="*/ 185 w 190"/>
                <a:gd name="T3" fmla="*/ 127 h 197"/>
                <a:gd name="T4" fmla="*/ 165 w 190"/>
                <a:gd name="T5" fmla="*/ 109 h 197"/>
                <a:gd name="T6" fmla="*/ 132 w 190"/>
                <a:gd name="T7" fmla="*/ 110 h 197"/>
                <a:gd name="T8" fmla="*/ 113 w 190"/>
                <a:gd name="T9" fmla="*/ 129 h 197"/>
                <a:gd name="T10" fmla="*/ 112 w 190"/>
                <a:gd name="T11" fmla="*/ 163 h 197"/>
                <a:gd name="T12" fmla="*/ 114 w 190"/>
                <a:gd name="T13" fmla="*/ 192 h 197"/>
                <a:gd name="T14" fmla="*/ 105 w 190"/>
                <a:gd name="T15" fmla="*/ 193 h 197"/>
                <a:gd name="T16" fmla="*/ 0 w 190"/>
                <a:gd name="T17" fmla="*/ 90 h 197"/>
                <a:gd name="T18" fmla="*/ 46 w 190"/>
                <a:gd name="T19" fmla="*/ 96 h 197"/>
                <a:gd name="T20" fmla="*/ 63 w 190"/>
                <a:gd name="T21" fmla="*/ 96 h 197"/>
                <a:gd name="T22" fmla="*/ 98 w 190"/>
                <a:gd name="T23" fmla="*/ 61 h 197"/>
                <a:gd name="T24" fmla="*/ 98 w 190"/>
                <a:gd name="T25" fmla="*/ 43 h 197"/>
                <a:gd name="T26" fmla="*/ 90 w 190"/>
                <a:gd name="T27" fmla="*/ 35 h 197"/>
                <a:gd name="T28" fmla="*/ 77 w 190"/>
                <a:gd name="T29" fmla="*/ 14 h 197"/>
                <a:gd name="T30" fmla="*/ 113 w 190"/>
                <a:gd name="T31" fmla="*/ 15 h 197"/>
                <a:gd name="T32" fmla="*/ 122 w 190"/>
                <a:gd name="T33" fmla="*/ 22 h 197"/>
                <a:gd name="T34" fmla="*/ 123 w 190"/>
                <a:gd name="T35" fmla="*/ 32 h 197"/>
                <a:gd name="T36" fmla="*/ 98 w 190"/>
                <a:gd name="T37" fmla="*/ 24 h 197"/>
                <a:gd name="T38" fmla="*/ 173 w 190"/>
                <a:gd name="T39" fmla="*/ 100 h 197"/>
                <a:gd name="T40" fmla="*/ 169 w 190"/>
                <a:gd name="T41" fmla="*/ 82 h 197"/>
                <a:gd name="T42" fmla="*/ 179 w 190"/>
                <a:gd name="T43" fmla="*/ 8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0" h="197">
                  <a:moveTo>
                    <a:pt x="179" y="80"/>
                  </a:moveTo>
                  <a:cubicBezTo>
                    <a:pt x="190" y="103"/>
                    <a:pt x="190" y="103"/>
                    <a:pt x="185" y="127"/>
                  </a:cubicBezTo>
                  <a:cubicBezTo>
                    <a:pt x="175" y="124"/>
                    <a:pt x="170" y="116"/>
                    <a:pt x="165" y="109"/>
                  </a:cubicBezTo>
                  <a:cubicBezTo>
                    <a:pt x="152" y="93"/>
                    <a:pt x="143" y="95"/>
                    <a:pt x="132" y="110"/>
                  </a:cubicBezTo>
                  <a:cubicBezTo>
                    <a:pt x="126" y="117"/>
                    <a:pt x="120" y="123"/>
                    <a:pt x="113" y="129"/>
                  </a:cubicBezTo>
                  <a:cubicBezTo>
                    <a:pt x="100" y="140"/>
                    <a:pt x="92" y="149"/>
                    <a:pt x="112" y="163"/>
                  </a:cubicBezTo>
                  <a:cubicBezTo>
                    <a:pt x="123" y="170"/>
                    <a:pt x="115" y="182"/>
                    <a:pt x="114" y="192"/>
                  </a:cubicBezTo>
                  <a:cubicBezTo>
                    <a:pt x="114" y="197"/>
                    <a:pt x="108" y="197"/>
                    <a:pt x="105" y="193"/>
                  </a:cubicBezTo>
                  <a:cubicBezTo>
                    <a:pt x="70" y="159"/>
                    <a:pt x="36" y="126"/>
                    <a:pt x="0" y="90"/>
                  </a:cubicBezTo>
                  <a:cubicBezTo>
                    <a:pt x="20" y="80"/>
                    <a:pt x="34" y="80"/>
                    <a:pt x="46" y="96"/>
                  </a:cubicBezTo>
                  <a:cubicBezTo>
                    <a:pt x="51" y="104"/>
                    <a:pt x="56" y="104"/>
                    <a:pt x="63" y="96"/>
                  </a:cubicBezTo>
                  <a:cubicBezTo>
                    <a:pt x="74" y="84"/>
                    <a:pt x="86" y="72"/>
                    <a:pt x="98" y="61"/>
                  </a:cubicBezTo>
                  <a:cubicBezTo>
                    <a:pt x="104" y="55"/>
                    <a:pt x="106" y="50"/>
                    <a:pt x="98" y="43"/>
                  </a:cubicBezTo>
                  <a:cubicBezTo>
                    <a:pt x="95" y="41"/>
                    <a:pt x="92" y="38"/>
                    <a:pt x="90" y="35"/>
                  </a:cubicBezTo>
                  <a:cubicBezTo>
                    <a:pt x="85" y="28"/>
                    <a:pt x="69" y="22"/>
                    <a:pt x="77" y="14"/>
                  </a:cubicBezTo>
                  <a:cubicBezTo>
                    <a:pt x="85" y="8"/>
                    <a:pt x="101" y="0"/>
                    <a:pt x="113" y="15"/>
                  </a:cubicBezTo>
                  <a:cubicBezTo>
                    <a:pt x="115" y="18"/>
                    <a:pt x="119" y="20"/>
                    <a:pt x="122" y="22"/>
                  </a:cubicBezTo>
                  <a:cubicBezTo>
                    <a:pt x="126" y="25"/>
                    <a:pt x="126" y="29"/>
                    <a:pt x="123" y="32"/>
                  </a:cubicBezTo>
                  <a:cubicBezTo>
                    <a:pt x="114" y="37"/>
                    <a:pt x="109" y="28"/>
                    <a:pt x="98" y="24"/>
                  </a:cubicBezTo>
                  <a:cubicBezTo>
                    <a:pt x="123" y="51"/>
                    <a:pt x="148" y="74"/>
                    <a:pt x="173" y="100"/>
                  </a:cubicBezTo>
                  <a:cubicBezTo>
                    <a:pt x="173" y="92"/>
                    <a:pt x="167" y="88"/>
                    <a:pt x="169" y="82"/>
                  </a:cubicBezTo>
                  <a:cubicBezTo>
                    <a:pt x="172" y="78"/>
                    <a:pt x="174" y="76"/>
                    <a:pt x="179" y="80"/>
                  </a:cubicBezTo>
                  <a:close/>
                </a:path>
              </a:pathLst>
            </a:custGeom>
            <a:solidFill>
              <a:srgbClr val="3A2E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 name="Freeform 10"/>
            <p:cNvSpPr>
              <a:spLocks/>
            </p:cNvSpPr>
            <p:nvPr/>
          </p:nvSpPr>
          <p:spPr bwMode="auto">
            <a:xfrm>
              <a:off x="4567238" y="-987426"/>
              <a:ext cx="465138" cy="396875"/>
            </a:xfrm>
            <a:custGeom>
              <a:avLst/>
              <a:gdLst>
                <a:gd name="T0" fmla="*/ 0 w 210"/>
                <a:gd name="T1" fmla="*/ 127 h 179"/>
                <a:gd name="T2" fmla="*/ 3 w 210"/>
                <a:gd name="T3" fmla="*/ 117 h 179"/>
                <a:gd name="T4" fmla="*/ 116 w 210"/>
                <a:gd name="T5" fmla="*/ 4 h 179"/>
                <a:gd name="T6" fmla="*/ 130 w 210"/>
                <a:gd name="T7" fmla="*/ 4 h 179"/>
                <a:gd name="T8" fmla="*/ 196 w 210"/>
                <a:gd name="T9" fmla="*/ 7 h 179"/>
                <a:gd name="T10" fmla="*/ 210 w 210"/>
                <a:gd name="T11" fmla="*/ 23 h 179"/>
                <a:gd name="T12" fmla="*/ 60 w 210"/>
                <a:gd name="T13" fmla="*/ 175 h 179"/>
                <a:gd name="T14" fmla="*/ 52 w 210"/>
                <a:gd name="T15" fmla="*/ 179 h 179"/>
                <a:gd name="T16" fmla="*/ 0 w 210"/>
                <a:gd name="T17" fmla="*/ 127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0" h="179">
                  <a:moveTo>
                    <a:pt x="0" y="127"/>
                  </a:moveTo>
                  <a:cubicBezTo>
                    <a:pt x="4" y="125"/>
                    <a:pt x="4" y="121"/>
                    <a:pt x="3" y="117"/>
                  </a:cubicBezTo>
                  <a:cubicBezTo>
                    <a:pt x="39" y="78"/>
                    <a:pt x="78" y="40"/>
                    <a:pt x="116" y="4"/>
                  </a:cubicBezTo>
                  <a:cubicBezTo>
                    <a:pt x="120" y="5"/>
                    <a:pt x="125" y="3"/>
                    <a:pt x="130" y="4"/>
                  </a:cubicBezTo>
                  <a:cubicBezTo>
                    <a:pt x="152" y="6"/>
                    <a:pt x="174" y="0"/>
                    <a:pt x="196" y="7"/>
                  </a:cubicBezTo>
                  <a:cubicBezTo>
                    <a:pt x="203" y="10"/>
                    <a:pt x="208" y="15"/>
                    <a:pt x="210" y="23"/>
                  </a:cubicBezTo>
                  <a:cubicBezTo>
                    <a:pt x="160" y="74"/>
                    <a:pt x="110" y="124"/>
                    <a:pt x="60" y="175"/>
                  </a:cubicBezTo>
                  <a:cubicBezTo>
                    <a:pt x="56" y="175"/>
                    <a:pt x="53" y="176"/>
                    <a:pt x="52" y="179"/>
                  </a:cubicBezTo>
                  <a:cubicBezTo>
                    <a:pt x="28" y="168"/>
                    <a:pt x="10" y="151"/>
                    <a:pt x="0" y="127"/>
                  </a:cubicBezTo>
                  <a:close/>
                </a:path>
              </a:pathLst>
            </a:custGeom>
            <a:solidFill>
              <a:srgbClr val="5C23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 name="Freeform 11"/>
            <p:cNvSpPr>
              <a:spLocks/>
            </p:cNvSpPr>
            <p:nvPr/>
          </p:nvSpPr>
          <p:spPr bwMode="auto">
            <a:xfrm>
              <a:off x="4824413" y="-1471613"/>
              <a:ext cx="614363" cy="534988"/>
            </a:xfrm>
            <a:custGeom>
              <a:avLst/>
              <a:gdLst>
                <a:gd name="T0" fmla="*/ 94 w 278"/>
                <a:gd name="T1" fmla="*/ 241 h 241"/>
                <a:gd name="T2" fmla="*/ 80 w 278"/>
                <a:gd name="T3" fmla="*/ 229 h 241"/>
                <a:gd name="T4" fmla="*/ 92 w 278"/>
                <a:gd name="T5" fmla="*/ 221 h 241"/>
                <a:gd name="T6" fmla="*/ 97 w 278"/>
                <a:gd name="T7" fmla="*/ 195 h 241"/>
                <a:gd name="T8" fmla="*/ 93 w 278"/>
                <a:gd name="T9" fmla="*/ 179 h 241"/>
                <a:gd name="T10" fmla="*/ 110 w 278"/>
                <a:gd name="T11" fmla="*/ 182 h 241"/>
                <a:gd name="T12" fmla="*/ 135 w 278"/>
                <a:gd name="T13" fmla="*/ 181 h 241"/>
                <a:gd name="T14" fmla="*/ 134 w 278"/>
                <a:gd name="T15" fmla="*/ 156 h 241"/>
                <a:gd name="T16" fmla="*/ 83 w 278"/>
                <a:gd name="T17" fmla="*/ 155 h 241"/>
                <a:gd name="T18" fmla="*/ 27 w 278"/>
                <a:gd name="T19" fmla="*/ 211 h 241"/>
                <a:gd name="T20" fmla="*/ 7 w 278"/>
                <a:gd name="T21" fmla="*/ 225 h 241"/>
                <a:gd name="T22" fmla="*/ 0 w 278"/>
                <a:gd name="T23" fmla="*/ 222 h 241"/>
                <a:gd name="T24" fmla="*/ 100 w 278"/>
                <a:gd name="T25" fmla="*/ 121 h 241"/>
                <a:gd name="T26" fmla="*/ 116 w 278"/>
                <a:gd name="T27" fmla="*/ 118 h 241"/>
                <a:gd name="T28" fmla="*/ 123 w 278"/>
                <a:gd name="T29" fmla="*/ 118 h 241"/>
                <a:gd name="T30" fmla="*/ 156 w 278"/>
                <a:gd name="T31" fmla="*/ 97 h 241"/>
                <a:gd name="T32" fmla="*/ 211 w 278"/>
                <a:gd name="T33" fmla="*/ 62 h 241"/>
                <a:gd name="T34" fmla="*/ 261 w 278"/>
                <a:gd name="T35" fmla="*/ 13 h 241"/>
                <a:gd name="T36" fmla="*/ 276 w 278"/>
                <a:gd name="T37" fmla="*/ 0 h 241"/>
                <a:gd name="T38" fmla="*/ 277 w 278"/>
                <a:gd name="T39" fmla="*/ 3 h 241"/>
                <a:gd name="T40" fmla="*/ 276 w 278"/>
                <a:gd name="T41" fmla="*/ 5 h 241"/>
                <a:gd name="T42" fmla="*/ 221 w 278"/>
                <a:gd name="T43" fmla="*/ 63 h 241"/>
                <a:gd name="T44" fmla="*/ 204 w 278"/>
                <a:gd name="T45" fmla="*/ 95 h 241"/>
                <a:gd name="T46" fmla="*/ 202 w 278"/>
                <a:gd name="T47" fmla="*/ 99 h 241"/>
                <a:gd name="T48" fmla="*/ 163 w 278"/>
                <a:gd name="T49" fmla="*/ 153 h 241"/>
                <a:gd name="T50" fmla="*/ 158 w 278"/>
                <a:gd name="T51" fmla="*/ 159 h 241"/>
                <a:gd name="T52" fmla="*/ 145 w 278"/>
                <a:gd name="T53" fmla="*/ 191 h 241"/>
                <a:gd name="T54" fmla="*/ 94 w 278"/>
                <a:gd name="T55"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8" h="241">
                  <a:moveTo>
                    <a:pt x="94" y="241"/>
                  </a:moveTo>
                  <a:cubicBezTo>
                    <a:pt x="89" y="237"/>
                    <a:pt x="85" y="233"/>
                    <a:pt x="80" y="229"/>
                  </a:cubicBezTo>
                  <a:cubicBezTo>
                    <a:pt x="83" y="225"/>
                    <a:pt x="88" y="224"/>
                    <a:pt x="92" y="221"/>
                  </a:cubicBezTo>
                  <a:cubicBezTo>
                    <a:pt x="103" y="214"/>
                    <a:pt x="109" y="207"/>
                    <a:pt x="97" y="195"/>
                  </a:cubicBezTo>
                  <a:cubicBezTo>
                    <a:pt x="93" y="190"/>
                    <a:pt x="88" y="185"/>
                    <a:pt x="93" y="179"/>
                  </a:cubicBezTo>
                  <a:cubicBezTo>
                    <a:pt x="100" y="172"/>
                    <a:pt x="106" y="178"/>
                    <a:pt x="110" y="182"/>
                  </a:cubicBezTo>
                  <a:cubicBezTo>
                    <a:pt x="120" y="192"/>
                    <a:pt x="127" y="191"/>
                    <a:pt x="135" y="181"/>
                  </a:cubicBezTo>
                  <a:cubicBezTo>
                    <a:pt x="144" y="171"/>
                    <a:pt x="142" y="164"/>
                    <a:pt x="134" y="156"/>
                  </a:cubicBezTo>
                  <a:cubicBezTo>
                    <a:pt x="109" y="129"/>
                    <a:pt x="109" y="129"/>
                    <a:pt x="83" y="155"/>
                  </a:cubicBezTo>
                  <a:cubicBezTo>
                    <a:pt x="64" y="174"/>
                    <a:pt x="46" y="193"/>
                    <a:pt x="27" y="211"/>
                  </a:cubicBezTo>
                  <a:cubicBezTo>
                    <a:pt x="21" y="217"/>
                    <a:pt x="16" y="224"/>
                    <a:pt x="7" y="225"/>
                  </a:cubicBezTo>
                  <a:cubicBezTo>
                    <a:pt x="4" y="227"/>
                    <a:pt x="0" y="228"/>
                    <a:pt x="0" y="222"/>
                  </a:cubicBezTo>
                  <a:cubicBezTo>
                    <a:pt x="33" y="188"/>
                    <a:pt x="66" y="154"/>
                    <a:pt x="100" y="121"/>
                  </a:cubicBezTo>
                  <a:cubicBezTo>
                    <a:pt x="104" y="117"/>
                    <a:pt x="109" y="110"/>
                    <a:pt x="116" y="118"/>
                  </a:cubicBezTo>
                  <a:cubicBezTo>
                    <a:pt x="118" y="120"/>
                    <a:pt x="120" y="121"/>
                    <a:pt x="123" y="118"/>
                  </a:cubicBezTo>
                  <a:cubicBezTo>
                    <a:pt x="133" y="109"/>
                    <a:pt x="150" y="104"/>
                    <a:pt x="156" y="97"/>
                  </a:cubicBezTo>
                  <a:cubicBezTo>
                    <a:pt x="172" y="79"/>
                    <a:pt x="196" y="79"/>
                    <a:pt x="211" y="62"/>
                  </a:cubicBezTo>
                  <a:cubicBezTo>
                    <a:pt x="227" y="45"/>
                    <a:pt x="245" y="29"/>
                    <a:pt x="261" y="13"/>
                  </a:cubicBezTo>
                  <a:cubicBezTo>
                    <a:pt x="266" y="9"/>
                    <a:pt x="271" y="4"/>
                    <a:pt x="276" y="0"/>
                  </a:cubicBezTo>
                  <a:cubicBezTo>
                    <a:pt x="277" y="1"/>
                    <a:pt x="278" y="2"/>
                    <a:pt x="277" y="3"/>
                  </a:cubicBezTo>
                  <a:cubicBezTo>
                    <a:pt x="277" y="4"/>
                    <a:pt x="277" y="5"/>
                    <a:pt x="276" y="5"/>
                  </a:cubicBezTo>
                  <a:cubicBezTo>
                    <a:pt x="258" y="24"/>
                    <a:pt x="239" y="43"/>
                    <a:pt x="221" y="63"/>
                  </a:cubicBezTo>
                  <a:cubicBezTo>
                    <a:pt x="213" y="72"/>
                    <a:pt x="196" y="77"/>
                    <a:pt x="204" y="95"/>
                  </a:cubicBezTo>
                  <a:cubicBezTo>
                    <a:pt x="204" y="96"/>
                    <a:pt x="203" y="98"/>
                    <a:pt x="202" y="99"/>
                  </a:cubicBezTo>
                  <a:cubicBezTo>
                    <a:pt x="181" y="110"/>
                    <a:pt x="181" y="138"/>
                    <a:pt x="163" y="153"/>
                  </a:cubicBezTo>
                  <a:cubicBezTo>
                    <a:pt x="161" y="154"/>
                    <a:pt x="158" y="158"/>
                    <a:pt x="158" y="159"/>
                  </a:cubicBezTo>
                  <a:cubicBezTo>
                    <a:pt x="173" y="178"/>
                    <a:pt x="152" y="182"/>
                    <a:pt x="145" y="191"/>
                  </a:cubicBezTo>
                  <a:cubicBezTo>
                    <a:pt x="129" y="209"/>
                    <a:pt x="111" y="225"/>
                    <a:pt x="94" y="241"/>
                  </a:cubicBezTo>
                  <a:close/>
                </a:path>
              </a:pathLst>
            </a:custGeom>
            <a:solidFill>
              <a:srgbClr val="372F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 name="Freeform 16"/>
            <p:cNvSpPr>
              <a:spLocks/>
            </p:cNvSpPr>
            <p:nvPr/>
          </p:nvSpPr>
          <p:spPr bwMode="auto">
            <a:xfrm>
              <a:off x="5434013" y="-1543051"/>
              <a:ext cx="76200" cy="82550"/>
            </a:xfrm>
            <a:custGeom>
              <a:avLst/>
              <a:gdLst>
                <a:gd name="T0" fmla="*/ 0 w 34"/>
                <a:gd name="T1" fmla="*/ 37 h 37"/>
                <a:gd name="T2" fmla="*/ 0 w 34"/>
                <a:gd name="T3" fmla="*/ 32 h 37"/>
                <a:gd name="T4" fmla="*/ 34 w 34"/>
                <a:gd name="T5" fmla="*/ 0 h 37"/>
                <a:gd name="T6" fmla="*/ 0 w 34"/>
                <a:gd name="T7" fmla="*/ 37 h 37"/>
              </a:gdLst>
              <a:ahLst/>
              <a:cxnLst>
                <a:cxn ang="0">
                  <a:pos x="T0" y="T1"/>
                </a:cxn>
                <a:cxn ang="0">
                  <a:pos x="T2" y="T3"/>
                </a:cxn>
                <a:cxn ang="0">
                  <a:pos x="T4" y="T5"/>
                </a:cxn>
                <a:cxn ang="0">
                  <a:pos x="T6" y="T7"/>
                </a:cxn>
              </a:cxnLst>
              <a:rect l="0" t="0" r="r" b="b"/>
              <a:pathLst>
                <a:path w="34" h="37">
                  <a:moveTo>
                    <a:pt x="0" y="37"/>
                  </a:moveTo>
                  <a:cubicBezTo>
                    <a:pt x="0" y="35"/>
                    <a:pt x="0" y="34"/>
                    <a:pt x="0" y="32"/>
                  </a:cubicBezTo>
                  <a:cubicBezTo>
                    <a:pt x="9" y="19"/>
                    <a:pt x="21" y="9"/>
                    <a:pt x="34" y="0"/>
                  </a:cubicBezTo>
                  <a:cubicBezTo>
                    <a:pt x="25" y="15"/>
                    <a:pt x="13" y="26"/>
                    <a:pt x="0" y="37"/>
                  </a:cubicBezTo>
                  <a:close/>
                </a:path>
              </a:pathLst>
            </a:custGeom>
            <a:solidFill>
              <a:srgbClr val="897C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46" name="Freeform 52"/>
            <p:cNvSpPr>
              <a:spLocks/>
            </p:cNvSpPr>
            <p:nvPr/>
          </p:nvSpPr>
          <p:spPr bwMode="auto">
            <a:xfrm>
              <a:off x="4500563" y="-758826"/>
              <a:ext cx="217488" cy="228600"/>
            </a:xfrm>
            <a:custGeom>
              <a:avLst/>
              <a:gdLst>
                <a:gd name="T0" fmla="*/ 30 w 98"/>
                <a:gd name="T1" fmla="*/ 24 h 103"/>
                <a:gd name="T2" fmla="*/ 82 w 98"/>
                <a:gd name="T3" fmla="*/ 76 h 103"/>
                <a:gd name="T4" fmla="*/ 90 w 98"/>
                <a:gd name="T5" fmla="*/ 103 h 103"/>
                <a:gd name="T6" fmla="*/ 0 w 98"/>
                <a:gd name="T7" fmla="*/ 12 h 103"/>
                <a:gd name="T8" fmla="*/ 30 w 98"/>
                <a:gd name="T9" fmla="*/ 24 h 103"/>
              </a:gdLst>
              <a:ahLst/>
              <a:cxnLst>
                <a:cxn ang="0">
                  <a:pos x="T0" y="T1"/>
                </a:cxn>
                <a:cxn ang="0">
                  <a:pos x="T2" y="T3"/>
                </a:cxn>
                <a:cxn ang="0">
                  <a:pos x="T4" y="T5"/>
                </a:cxn>
                <a:cxn ang="0">
                  <a:pos x="T6" y="T7"/>
                </a:cxn>
                <a:cxn ang="0">
                  <a:pos x="T8" y="T9"/>
                </a:cxn>
              </a:cxnLst>
              <a:rect l="0" t="0" r="r" b="b"/>
              <a:pathLst>
                <a:path w="98" h="103">
                  <a:moveTo>
                    <a:pt x="30" y="24"/>
                  </a:moveTo>
                  <a:cubicBezTo>
                    <a:pt x="47" y="41"/>
                    <a:pt x="64" y="59"/>
                    <a:pt x="82" y="76"/>
                  </a:cubicBezTo>
                  <a:cubicBezTo>
                    <a:pt x="87" y="84"/>
                    <a:pt x="98" y="90"/>
                    <a:pt x="90" y="103"/>
                  </a:cubicBezTo>
                  <a:cubicBezTo>
                    <a:pt x="60" y="72"/>
                    <a:pt x="30" y="43"/>
                    <a:pt x="0" y="12"/>
                  </a:cubicBezTo>
                  <a:cubicBezTo>
                    <a:pt x="16" y="0"/>
                    <a:pt x="20" y="20"/>
                    <a:pt x="30" y="24"/>
                  </a:cubicBezTo>
                  <a:close/>
                </a:path>
              </a:pathLst>
            </a:custGeom>
            <a:solidFill>
              <a:srgbClr val="F3ED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47" name="Freeform 53"/>
            <p:cNvSpPr>
              <a:spLocks/>
            </p:cNvSpPr>
            <p:nvPr/>
          </p:nvSpPr>
          <p:spPr bwMode="auto">
            <a:xfrm>
              <a:off x="4352925" y="-569913"/>
              <a:ext cx="192088" cy="190500"/>
            </a:xfrm>
            <a:custGeom>
              <a:avLst/>
              <a:gdLst>
                <a:gd name="T0" fmla="*/ 0 w 87"/>
                <a:gd name="T1" fmla="*/ 0 h 86"/>
                <a:gd name="T2" fmla="*/ 84 w 87"/>
                <a:gd name="T3" fmla="*/ 86 h 86"/>
                <a:gd name="T4" fmla="*/ 0 w 87"/>
                <a:gd name="T5" fmla="*/ 0 h 86"/>
              </a:gdLst>
              <a:ahLst/>
              <a:cxnLst>
                <a:cxn ang="0">
                  <a:pos x="T0" y="T1"/>
                </a:cxn>
                <a:cxn ang="0">
                  <a:pos x="T2" y="T3"/>
                </a:cxn>
                <a:cxn ang="0">
                  <a:pos x="T4" y="T5"/>
                </a:cxn>
              </a:cxnLst>
              <a:rect l="0" t="0" r="r" b="b"/>
              <a:pathLst>
                <a:path w="87" h="86">
                  <a:moveTo>
                    <a:pt x="0" y="0"/>
                  </a:moveTo>
                  <a:cubicBezTo>
                    <a:pt x="15" y="0"/>
                    <a:pt x="87" y="72"/>
                    <a:pt x="84" y="86"/>
                  </a:cubicBezTo>
                  <a:cubicBezTo>
                    <a:pt x="56" y="57"/>
                    <a:pt x="27" y="28"/>
                    <a:pt x="0" y="0"/>
                  </a:cubicBezTo>
                  <a:close/>
                </a:path>
              </a:pathLst>
            </a:custGeom>
            <a:solidFill>
              <a:srgbClr val="F2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48" name="Freeform 54"/>
            <p:cNvSpPr>
              <a:spLocks/>
            </p:cNvSpPr>
            <p:nvPr/>
          </p:nvSpPr>
          <p:spPr bwMode="auto">
            <a:xfrm>
              <a:off x="4478338" y="-612776"/>
              <a:ext cx="139700" cy="142875"/>
            </a:xfrm>
            <a:custGeom>
              <a:avLst/>
              <a:gdLst>
                <a:gd name="T0" fmla="*/ 63 w 63"/>
                <a:gd name="T1" fmla="*/ 14 h 64"/>
                <a:gd name="T2" fmla="*/ 56 w 63"/>
                <a:gd name="T3" fmla="*/ 22 h 64"/>
                <a:gd name="T4" fmla="*/ 20 w 63"/>
                <a:gd name="T5" fmla="*/ 58 h 64"/>
                <a:gd name="T6" fmla="*/ 7 w 63"/>
                <a:gd name="T7" fmla="*/ 59 h 64"/>
                <a:gd name="T8" fmla="*/ 5 w 63"/>
                <a:gd name="T9" fmla="*/ 46 h 64"/>
                <a:gd name="T10" fmla="*/ 44 w 63"/>
                <a:gd name="T11" fmla="*/ 6 h 64"/>
                <a:gd name="T12" fmla="*/ 54 w 63"/>
                <a:gd name="T13" fmla="*/ 4 h 64"/>
                <a:gd name="T14" fmla="*/ 63 w 63"/>
                <a:gd name="T15" fmla="*/ 14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64">
                  <a:moveTo>
                    <a:pt x="63" y="14"/>
                  </a:moveTo>
                  <a:cubicBezTo>
                    <a:pt x="60" y="17"/>
                    <a:pt x="58" y="19"/>
                    <a:pt x="56" y="22"/>
                  </a:cubicBezTo>
                  <a:cubicBezTo>
                    <a:pt x="44" y="34"/>
                    <a:pt x="32" y="46"/>
                    <a:pt x="20" y="58"/>
                  </a:cubicBezTo>
                  <a:cubicBezTo>
                    <a:pt x="15" y="63"/>
                    <a:pt x="12" y="64"/>
                    <a:pt x="7" y="59"/>
                  </a:cubicBezTo>
                  <a:cubicBezTo>
                    <a:pt x="3" y="55"/>
                    <a:pt x="0" y="52"/>
                    <a:pt x="5" y="46"/>
                  </a:cubicBezTo>
                  <a:cubicBezTo>
                    <a:pt x="18" y="33"/>
                    <a:pt x="31" y="20"/>
                    <a:pt x="44" y="6"/>
                  </a:cubicBezTo>
                  <a:cubicBezTo>
                    <a:pt x="47" y="4"/>
                    <a:pt x="50" y="0"/>
                    <a:pt x="54" y="4"/>
                  </a:cubicBezTo>
                  <a:cubicBezTo>
                    <a:pt x="57" y="7"/>
                    <a:pt x="59" y="10"/>
                    <a:pt x="63" y="14"/>
                  </a:cubicBezTo>
                  <a:close/>
                </a:path>
              </a:pathLst>
            </a:custGeom>
            <a:solidFill>
              <a:srgbClr val="FA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49" name="Freeform 55"/>
            <p:cNvSpPr>
              <a:spLocks/>
            </p:cNvSpPr>
            <p:nvPr/>
          </p:nvSpPr>
          <p:spPr bwMode="auto">
            <a:xfrm>
              <a:off x="4438650" y="-654051"/>
              <a:ext cx="136525" cy="141288"/>
            </a:xfrm>
            <a:custGeom>
              <a:avLst/>
              <a:gdLst>
                <a:gd name="T0" fmla="*/ 62 w 62"/>
                <a:gd name="T1" fmla="*/ 12 h 64"/>
                <a:gd name="T2" fmla="*/ 58 w 62"/>
                <a:gd name="T3" fmla="*/ 18 h 64"/>
                <a:gd name="T4" fmla="*/ 16 w 62"/>
                <a:gd name="T5" fmla="*/ 60 h 64"/>
                <a:gd name="T6" fmla="*/ 7 w 62"/>
                <a:gd name="T7" fmla="*/ 60 h 64"/>
                <a:gd name="T8" fmla="*/ 5 w 62"/>
                <a:gd name="T9" fmla="*/ 49 h 64"/>
                <a:gd name="T10" fmla="*/ 47 w 62"/>
                <a:gd name="T11" fmla="*/ 7 h 64"/>
                <a:gd name="T12" fmla="*/ 62 w 62"/>
                <a:gd name="T13" fmla="*/ 12 h 64"/>
              </a:gdLst>
              <a:ahLst/>
              <a:cxnLst>
                <a:cxn ang="0">
                  <a:pos x="T0" y="T1"/>
                </a:cxn>
                <a:cxn ang="0">
                  <a:pos x="T2" y="T3"/>
                </a:cxn>
                <a:cxn ang="0">
                  <a:pos x="T4" y="T5"/>
                </a:cxn>
                <a:cxn ang="0">
                  <a:pos x="T6" y="T7"/>
                </a:cxn>
                <a:cxn ang="0">
                  <a:pos x="T8" y="T9"/>
                </a:cxn>
                <a:cxn ang="0">
                  <a:pos x="T10" y="T11"/>
                </a:cxn>
                <a:cxn ang="0">
                  <a:pos x="T12" y="T13"/>
                </a:cxn>
              </a:cxnLst>
              <a:rect l="0" t="0" r="r" b="b"/>
              <a:pathLst>
                <a:path w="62" h="64">
                  <a:moveTo>
                    <a:pt x="62" y="12"/>
                  </a:moveTo>
                  <a:cubicBezTo>
                    <a:pt x="60" y="15"/>
                    <a:pt x="59" y="17"/>
                    <a:pt x="58" y="18"/>
                  </a:cubicBezTo>
                  <a:cubicBezTo>
                    <a:pt x="44" y="32"/>
                    <a:pt x="30" y="46"/>
                    <a:pt x="16" y="60"/>
                  </a:cubicBezTo>
                  <a:cubicBezTo>
                    <a:pt x="13" y="64"/>
                    <a:pt x="10" y="64"/>
                    <a:pt x="7" y="60"/>
                  </a:cubicBezTo>
                  <a:cubicBezTo>
                    <a:pt x="4" y="57"/>
                    <a:pt x="0" y="54"/>
                    <a:pt x="5" y="49"/>
                  </a:cubicBezTo>
                  <a:cubicBezTo>
                    <a:pt x="19" y="35"/>
                    <a:pt x="33" y="20"/>
                    <a:pt x="47" y="7"/>
                  </a:cubicBezTo>
                  <a:cubicBezTo>
                    <a:pt x="55" y="0"/>
                    <a:pt x="57" y="10"/>
                    <a:pt x="62" y="12"/>
                  </a:cubicBezTo>
                  <a:close/>
                </a:path>
              </a:pathLst>
            </a:custGeom>
            <a:solidFill>
              <a:srgbClr val="F3EB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50" name="Freeform 56"/>
            <p:cNvSpPr>
              <a:spLocks/>
            </p:cNvSpPr>
            <p:nvPr/>
          </p:nvSpPr>
          <p:spPr bwMode="auto">
            <a:xfrm>
              <a:off x="4589463" y="-957263"/>
              <a:ext cx="393700" cy="349250"/>
            </a:xfrm>
            <a:custGeom>
              <a:avLst/>
              <a:gdLst>
                <a:gd name="T0" fmla="*/ 76 w 178"/>
                <a:gd name="T1" fmla="*/ 74 h 157"/>
                <a:gd name="T2" fmla="*/ 78 w 178"/>
                <a:gd name="T3" fmla="*/ 82 h 157"/>
                <a:gd name="T4" fmla="*/ 78 w 178"/>
                <a:gd name="T5" fmla="*/ 120 h 157"/>
                <a:gd name="T6" fmla="*/ 75 w 178"/>
                <a:gd name="T7" fmla="*/ 123 h 157"/>
                <a:gd name="T8" fmla="*/ 7 w 178"/>
                <a:gd name="T9" fmla="*/ 120 h 157"/>
                <a:gd name="T10" fmla="*/ 7 w 178"/>
                <a:gd name="T11" fmla="*/ 99 h 157"/>
                <a:gd name="T12" fmla="*/ 95 w 178"/>
                <a:gd name="T13" fmla="*/ 13 h 157"/>
                <a:gd name="T14" fmla="*/ 161 w 178"/>
                <a:gd name="T15" fmla="*/ 7 h 157"/>
                <a:gd name="T16" fmla="*/ 166 w 178"/>
                <a:gd name="T17" fmla="*/ 32 h 157"/>
                <a:gd name="T18" fmla="*/ 160 w 178"/>
                <a:gd name="T19" fmla="*/ 38 h 157"/>
                <a:gd name="T20" fmla="*/ 116 w 178"/>
                <a:gd name="T21" fmla="*/ 41 h 157"/>
                <a:gd name="T22" fmla="*/ 108 w 178"/>
                <a:gd name="T23" fmla="*/ 38 h 157"/>
                <a:gd name="T24" fmla="*/ 115 w 178"/>
                <a:gd name="T25" fmla="*/ 84 h 157"/>
                <a:gd name="T26" fmla="*/ 76 w 178"/>
                <a:gd name="T27" fmla="*/ 74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157">
                  <a:moveTo>
                    <a:pt x="76" y="74"/>
                  </a:moveTo>
                  <a:cubicBezTo>
                    <a:pt x="73" y="78"/>
                    <a:pt x="76" y="81"/>
                    <a:pt x="78" y="82"/>
                  </a:cubicBezTo>
                  <a:cubicBezTo>
                    <a:pt x="98" y="95"/>
                    <a:pt x="95" y="108"/>
                    <a:pt x="78" y="120"/>
                  </a:cubicBezTo>
                  <a:cubicBezTo>
                    <a:pt x="76" y="121"/>
                    <a:pt x="76" y="122"/>
                    <a:pt x="75" y="123"/>
                  </a:cubicBezTo>
                  <a:cubicBezTo>
                    <a:pt x="42" y="157"/>
                    <a:pt x="38" y="157"/>
                    <a:pt x="7" y="120"/>
                  </a:cubicBezTo>
                  <a:cubicBezTo>
                    <a:pt x="0" y="112"/>
                    <a:pt x="0" y="106"/>
                    <a:pt x="7" y="99"/>
                  </a:cubicBezTo>
                  <a:cubicBezTo>
                    <a:pt x="36" y="71"/>
                    <a:pt x="65" y="41"/>
                    <a:pt x="95" y="13"/>
                  </a:cubicBezTo>
                  <a:cubicBezTo>
                    <a:pt x="104" y="4"/>
                    <a:pt x="151" y="0"/>
                    <a:pt x="161" y="7"/>
                  </a:cubicBezTo>
                  <a:cubicBezTo>
                    <a:pt x="171" y="14"/>
                    <a:pt x="178" y="22"/>
                    <a:pt x="166" y="32"/>
                  </a:cubicBezTo>
                  <a:cubicBezTo>
                    <a:pt x="164" y="34"/>
                    <a:pt x="162" y="36"/>
                    <a:pt x="160" y="38"/>
                  </a:cubicBezTo>
                  <a:cubicBezTo>
                    <a:pt x="139" y="59"/>
                    <a:pt x="139" y="59"/>
                    <a:pt x="116" y="41"/>
                  </a:cubicBezTo>
                  <a:cubicBezTo>
                    <a:pt x="114" y="40"/>
                    <a:pt x="112" y="39"/>
                    <a:pt x="108" y="38"/>
                  </a:cubicBezTo>
                  <a:cubicBezTo>
                    <a:pt x="109" y="54"/>
                    <a:pt x="143" y="63"/>
                    <a:pt x="115" y="84"/>
                  </a:cubicBezTo>
                  <a:cubicBezTo>
                    <a:pt x="92" y="102"/>
                    <a:pt x="90" y="72"/>
                    <a:pt x="76" y="74"/>
                  </a:cubicBezTo>
                  <a:close/>
                </a:path>
              </a:pathLst>
            </a:custGeom>
            <a:solidFill>
              <a:srgbClr val="E44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51" name="Freeform 57"/>
            <p:cNvSpPr>
              <a:spLocks/>
            </p:cNvSpPr>
            <p:nvPr/>
          </p:nvSpPr>
          <p:spPr bwMode="auto">
            <a:xfrm>
              <a:off x="4838700" y="-1196976"/>
              <a:ext cx="325438" cy="238125"/>
            </a:xfrm>
            <a:custGeom>
              <a:avLst/>
              <a:gdLst>
                <a:gd name="T0" fmla="*/ 0 w 147"/>
                <a:gd name="T1" fmla="*/ 101 h 107"/>
                <a:gd name="T2" fmla="*/ 92 w 147"/>
                <a:gd name="T3" fmla="*/ 9 h 107"/>
                <a:gd name="T4" fmla="*/ 112 w 147"/>
                <a:gd name="T5" fmla="*/ 9 h 107"/>
                <a:gd name="T6" fmla="*/ 130 w 147"/>
                <a:gd name="T7" fmla="*/ 27 h 107"/>
                <a:gd name="T8" fmla="*/ 131 w 147"/>
                <a:gd name="T9" fmla="*/ 63 h 107"/>
                <a:gd name="T10" fmla="*/ 101 w 147"/>
                <a:gd name="T11" fmla="*/ 63 h 107"/>
                <a:gd name="T12" fmla="*/ 87 w 147"/>
                <a:gd name="T13" fmla="*/ 55 h 107"/>
                <a:gd name="T14" fmla="*/ 91 w 147"/>
                <a:gd name="T15" fmla="*/ 64 h 107"/>
                <a:gd name="T16" fmla="*/ 106 w 147"/>
                <a:gd name="T17" fmla="*/ 87 h 107"/>
                <a:gd name="T18" fmla="*/ 73 w 147"/>
                <a:gd name="T19" fmla="*/ 105 h 107"/>
                <a:gd name="T20" fmla="*/ 14 w 147"/>
                <a:gd name="T21" fmla="*/ 104 h 107"/>
                <a:gd name="T22" fmla="*/ 0 w 147"/>
                <a:gd name="T23"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7" h="107">
                  <a:moveTo>
                    <a:pt x="0" y="101"/>
                  </a:moveTo>
                  <a:cubicBezTo>
                    <a:pt x="31" y="70"/>
                    <a:pt x="62" y="40"/>
                    <a:pt x="92" y="9"/>
                  </a:cubicBezTo>
                  <a:cubicBezTo>
                    <a:pt x="100" y="1"/>
                    <a:pt x="105" y="0"/>
                    <a:pt x="112" y="9"/>
                  </a:cubicBezTo>
                  <a:cubicBezTo>
                    <a:pt x="117" y="16"/>
                    <a:pt x="123" y="22"/>
                    <a:pt x="130" y="27"/>
                  </a:cubicBezTo>
                  <a:cubicBezTo>
                    <a:pt x="147" y="39"/>
                    <a:pt x="146" y="49"/>
                    <a:pt x="131" y="63"/>
                  </a:cubicBezTo>
                  <a:cubicBezTo>
                    <a:pt x="119" y="75"/>
                    <a:pt x="111" y="78"/>
                    <a:pt x="101" y="63"/>
                  </a:cubicBezTo>
                  <a:cubicBezTo>
                    <a:pt x="98" y="59"/>
                    <a:pt x="94" y="53"/>
                    <a:pt x="87" y="55"/>
                  </a:cubicBezTo>
                  <a:cubicBezTo>
                    <a:pt x="85" y="60"/>
                    <a:pt x="89" y="62"/>
                    <a:pt x="91" y="64"/>
                  </a:cubicBezTo>
                  <a:cubicBezTo>
                    <a:pt x="95" y="72"/>
                    <a:pt x="110" y="76"/>
                    <a:pt x="106" y="87"/>
                  </a:cubicBezTo>
                  <a:cubicBezTo>
                    <a:pt x="100" y="98"/>
                    <a:pt x="89" y="107"/>
                    <a:pt x="73" y="105"/>
                  </a:cubicBezTo>
                  <a:cubicBezTo>
                    <a:pt x="54" y="102"/>
                    <a:pt x="34" y="104"/>
                    <a:pt x="14" y="104"/>
                  </a:cubicBezTo>
                  <a:cubicBezTo>
                    <a:pt x="10" y="104"/>
                    <a:pt x="4" y="107"/>
                    <a:pt x="0" y="101"/>
                  </a:cubicBez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52" name="Freeform 58"/>
            <p:cNvSpPr>
              <a:spLocks/>
            </p:cNvSpPr>
            <p:nvPr/>
          </p:nvSpPr>
          <p:spPr bwMode="auto">
            <a:xfrm>
              <a:off x="5102225" y="-1230313"/>
              <a:ext cx="95250" cy="98425"/>
            </a:xfrm>
            <a:custGeom>
              <a:avLst/>
              <a:gdLst>
                <a:gd name="T0" fmla="*/ 43 w 43"/>
                <a:gd name="T1" fmla="*/ 25 h 44"/>
                <a:gd name="T2" fmla="*/ 25 w 43"/>
                <a:gd name="T3" fmla="*/ 43 h 44"/>
                <a:gd name="T4" fmla="*/ 1 w 43"/>
                <a:gd name="T5" fmla="*/ 18 h 44"/>
                <a:gd name="T6" fmla="*/ 19 w 43"/>
                <a:gd name="T7" fmla="*/ 2 h 44"/>
                <a:gd name="T8" fmla="*/ 43 w 43"/>
                <a:gd name="T9" fmla="*/ 25 h 44"/>
              </a:gdLst>
              <a:ahLst/>
              <a:cxnLst>
                <a:cxn ang="0">
                  <a:pos x="T0" y="T1"/>
                </a:cxn>
                <a:cxn ang="0">
                  <a:pos x="T2" y="T3"/>
                </a:cxn>
                <a:cxn ang="0">
                  <a:pos x="T4" y="T5"/>
                </a:cxn>
                <a:cxn ang="0">
                  <a:pos x="T6" y="T7"/>
                </a:cxn>
                <a:cxn ang="0">
                  <a:pos x="T8" y="T9"/>
                </a:cxn>
              </a:cxnLst>
              <a:rect l="0" t="0" r="r" b="b"/>
              <a:pathLst>
                <a:path w="43" h="44">
                  <a:moveTo>
                    <a:pt x="43" y="25"/>
                  </a:moveTo>
                  <a:cubicBezTo>
                    <a:pt x="38" y="32"/>
                    <a:pt x="33" y="39"/>
                    <a:pt x="25" y="43"/>
                  </a:cubicBezTo>
                  <a:cubicBezTo>
                    <a:pt x="22" y="44"/>
                    <a:pt x="0" y="21"/>
                    <a:pt x="1" y="18"/>
                  </a:cubicBezTo>
                  <a:cubicBezTo>
                    <a:pt x="6" y="11"/>
                    <a:pt x="13" y="0"/>
                    <a:pt x="19" y="2"/>
                  </a:cubicBezTo>
                  <a:cubicBezTo>
                    <a:pt x="29" y="5"/>
                    <a:pt x="37" y="15"/>
                    <a:pt x="43" y="25"/>
                  </a:cubicBezTo>
                  <a:close/>
                </a:path>
              </a:pathLst>
            </a:custGeom>
            <a:solidFill>
              <a:srgbClr val="C9D6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53" name="Freeform 59"/>
            <p:cNvSpPr>
              <a:spLocks/>
            </p:cNvSpPr>
            <p:nvPr/>
          </p:nvSpPr>
          <p:spPr bwMode="auto">
            <a:xfrm>
              <a:off x="5172075" y="-1285876"/>
              <a:ext cx="80963" cy="80963"/>
            </a:xfrm>
            <a:custGeom>
              <a:avLst/>
              <a:gdLst>
                <a:gd name="T0" fmla="*/ 37 w 37"/>
                <a:gd name="T1" fmla="*/ 10 h 36"/>
                <a:gd name="T2" fmla="*/ 10 w 37"/>
                <a:gd name="T3" fmla="*/ 34 h 36"/>
                <a:gd name="T4" fmla="*/ 4 w 37"/>
                <a:gd name="T5" fmla="*/ 24 h 36"/>
                <a:gd name="T6" fmla="*/ 29 w 37"/>
                <a:gd name="T7" fmla="*/ 1 h 36"/>
                <a:gd name="T8" fmla="*/ 37 w 37"/>
                <a:gd name="T9" fmla="*/ 10 h 36"/>
              </a:gdLst>
              <a:ahLst/>
              <a:cxnLst>
                <a:cxn ang="0">
                  <a:pos x="T0" y="T1"/>
                </a:cxn>
                <a:cxn ang="0">
                  <a:pos x="T2" y="T3"/>
                </a:cxn>
                <a:cxn ang="0">
                  <a:pos x="T4" y="T5"/>
                </a:cxn>
                <a:cxn ang="0">
                  <a:pos x="T6" y="T7"/>
                </a:cxn>
                <a:cxn ang="0">
                  <a:pos x="T8" y="T9"/>
                </a:cxn>
              </a:cxnLst>
              <a:rect l="0" t="0" r="r" b="b"/>
              <a:pathLst>
                <a:path w="37" h="36">
                  <a:moveTo>
                    <a:pt x="37" y="10"/>
                  </a:moveTo>
                  <a:cubicBezTo>
                    <a:pt x="37" y="14"/>
                    <a:pt x="13" y="36"/>
                    <a:pt x="10" y="34"/>
                  </a:cubicBezTo>
                  <a:cubicBezTo>
                    <a:pt x="6" y="32"/>
                    <a:pt x="0" y="28"/>
                    <a:pt x="4" y="24"/>
                  </a:cubicBezTo>
                  <a:cubicBezTo>
                    <a:pt x="11" y="15"/>
                    <a:pt x="17" y="4"/>
                    <a:pt x="29" y="1"/>
                  </a:cubicBezTo>
                  <a:cubicBezTo>
                    <a:pt x="32" y="0"/>
                    <a:pt x="37" y="5"/>
                    <a:pt x="37" y="10"/>
                  </a:cubicBezTo>
                  <a:close/>
                </a:path>
              </a:pathLst>
            </a:custGeom>
            <a:solidFill>
              <a:srgbClr val="C3CE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grpSp>
        <p:nvGrpSpPr>
          <p:cNvPr id="1496" name="Grupo 1495"/>
          <p:cNvGrpSpPr/>
          <p:nvPr/>
        </p:nvGrpSpPr>
        <p:grpSpPr>
          <a:xfrm>
            <a:off x="7777524" y="821550"/>
            <a:ext cx="1035051" cy="1216025"/>
            <a:chOff x="2590800" y="-1555751"/>
            <a:chExt cx="1035051" cy="1216025"/>
          </a:xfrm>
        </p:grpSpPr>
        <p:sp>
          <p:nvSpPr>
            <p:cNvPr id="8" name="Freeform 8"/>
            <p:cNvSpPr>
              <a:spLocks/>
            </p:cNvSpPr>
            <p:nvPr/>
          </p:nvSpPr>
          <p:spPr bwMode="auto">
            <a:xfrm>
              <a:off x="2590800" y="-1555751"/>
              <a:ext cx="946150" cy="941388"/>
            </a:xfrm>
            <a:custGeom>
              <a:avLst/>
              <a:gdLst>
                <a:gd name="T0" fmla="*/ 57 w 428"/>
                <a:gd name="T1" fmla="*/ 0 h 424"/>
                <a:gd name="T2" fmla="*/ 91 w 428"/>
                <a:gd name="T3" fmla="*/ 14 h 424"/>
                <a:gd name="T4" fmla="*/ 113 w 428"/>
                <a:gd name="T5" fmla="*/ 36 h 424"/>
                <a:gd name="T6" fmla="*/ 146 w 428"/>
                <a:gd name="T7" fmla="*/ 37 h 424"/>
                <a:gd name="T8" fmla="*/ 177 w 428"/>
                <a:gd name="T9" fmla="*/ 33 h 424"/>
                <a:gd name="T10" fmla="*/ 173 w 428"/>
                <a:gd name="T11" fmla="*/ 64 h 424"/>
                <a:gd name="T12" fmla="*/ 172 w 428"/>
                <a:gd name="T13" fmla="*/ 95 h 424"/>
                <a:gd name="T14" fmla="*/ 349 w 428"/>
                <a:gd name="T15" fmla="*/ 271 h 424"/>
                <a:gd name="T16" fmla="*/ 369 w 428"/>
                <a:gd name="T17" fmla="*/ 305 h 424"/>
                <a:gd name="T18" fmla="*/ 417 w 428"/>
                <a:gd name="T19" fmla="*/ 389 h 424"/>
                <a:gd name="T20" fmla="*/ 412 w 428"/>
                <a:gd name="T21" fmla="*/ 405 h 424"/>
                <a:gd name="T22" fmla="*/ 393 w 428"/>
                <a:gd name="T23" fmla="*/ 413 h 424"/>
                <a:gd name="T24" fmla="*/ 306 w 428"/>
                <a:gd name="T25" fmla="*/ 365 h 424"/>
                <a:gd name="T26" fmla="*/ 276 w 428"/>
                <a:gd name="T27" fmla="*/ 346 h 424"/>
                <a:gd name="T28" fmla="*/ 98 w 428"/>
                <a:gd name="T29" fmla="*/ 168 h 424"/>
                <a:gd name="T30" fmla="*/ 70 w 428"/>
                <a:gd name="T31" fmla="*/ 167 h 424"/>
                <a:gd name="T32" fmla="*/ 59 w 428"/>
                <a:gd name="T33" fmla="*/ 176 h 424"/>
                <a:gd name="T34" fmla="*/ 37 w 428"/>
                <a:gd name="T35" fmla="*/ 174 h 424"/>
                <a:gd name="T36" fmla="*/ 33 w 428"/>
                <a:gd name="T37" fmla="*/ 152 h 424"/>
                <a:gd name="T38" fmla="*/ 45 w 428"/>
                <a:gd name="T39" fmla="*/ 139 h 424"/>
                <a:gd name="T40" fmla="*/ 44 w 428"/>
                <a:gd name="T41" fmla="*/ 114 h 424"/>
                <a:gd name="T42" fmla="*/ 17 w 428"/>
                <a:gd name="T43" fmla="*/ 87 h 424"/>
                <a:gd name="T44" fmla="*/ 9 w 428"/>
                <a:gd name="T45" fmla="*/ 32 h 424"/>
                <a:gd name="T46" fmla="*/ 57 w 428"/>
                <a:gd name="T47" fmla="*/ 0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8" h="424">
                  <a:moveTo>
                    <a:pt x="57" y="0"/>
                  </a:moveTo>
                  <a:cubicBezTo>
                    <a:pt x="69" y="1"/>
                    <a:pt x="81" y="4"/>
                    <a:pt x="91" y="14"/>
                  </a:cubicBezTo>
                  <a:cubicBezTo>
                    <a:pt x="98" y="21"/>
                    <a:pt x="107" y="28"/>
                    <a:pt x="113" y="36"/>
                  </a:cubicBezTo>
                  <a:cubicBezTo>
                    <a:pt x="124" y="49"/>
                    <a:pt x="134" y="55"/>
                    <a:pt x="146" y="37"/>
                  </a:cubicBezTo>
                  <a:cubicBezTo>
                    <a:pt x="154" y="27"/>
                    <a:pt x="166" y="22"/>
                    <a:pt x="177" y="33"/>
                  </a:cubicBezTo>
                  <a:cubicBezTo>
                    <a:pt x="188" y="44"/>
                    <a:pt x="183" y="56"/>
                    <a:pt x="173" y="64"/>
                  </a:cubicBezTo>
                  <a:cubicBezTo>
                    <a:pt x="159" y="75"/>
                    <a:pt x="159" y="82"/>
                    <a:pt x="172" y="95"/>
                  </a:cubicBezTo>
                  <a:cubicBezTo>
                    <a:pt x="232" y="153"/>
                    <a:pt x="290" y="213"/>
                    <a:pt x="349" y="271"/>
                  </a:cubicBezTo>
                  <a:cubicBezTo>
                    <a:pt x="359" y="281"/>
                    <a:pt x="365" y="292"/>
                    <a:pt x="369" y="305"/>
                  </a:cubicBezTo>
                  <a:cubicBezTo>
                    <a:pt x="379" y="336"/>
                    <a:pt x="390" y="367"/>
                    <a:pt x="417" y="389"/>
                  </a:cubicBezTo>
                  <a:cubicBezTo>
                    <a:pt x="428" y="398"/>
                    <a:pt x="416" y="402"/>
                    <a:pt x="412" y="405"/>
                  </a:cubicBezTo>
                  <a:cubicBezTo>
                    <a:pt x="407" y="409"/>
                    <a:pt x="403" y="424"/>
                    <a:pt x="393" y="413"/>
                  </a:cubicBezTo>
                  <a:cubicBezTo>
                    <a:pt x="369" y="387"/>
                    <a:pt x="338" y="374"/>
                    <a:pt x="306" y="365"/>
                  </a:cubicBezTo>
                  <a:cubicBezTo>
                    <a:pt x="294" y="361"/>
                    <a:pt x="284" y="355"/>
                    <a:pt x="276" y="346"/>
                  </a:cubicBezTo>
                  <a:cubicBezTo>
                    <a:pt x="216" y="287"/>
                    <a:pt x="157" y="228"/>
                    <a:pt x="98" y="168"/>
                  </a:cubicBezTo>
                  <a:cubicBezTo>
                    <a:pt x="87" y="156"/>
                    <a:pt x="80" y="153"/>
                    <a:pt x="70" y="167"/>
                  </a:cubicBezTo>
                  <a:cubicBezTo>
                    <a:pt x="67" y="171"/>
                    <a:pt x="63" y="174"/>
                    <a:pt x="59" y="176"/>
                  </a:cubicBezTo>
                  <a:cubicBezTo>
                    <a:pt x="51" y="181"/>
                    <a:pt x="44" y="180"/>
                    <a:pt x="37" y="174"/>
                  </a:cubicBezTo>
                  <a:cubicBezTo>
                    <a:pt x="30" y="168"/>
                    <a:pt x="29" y="160"/>
                    <a:pt x="33" y="152"/>
                  </a:cubicBezTo>
                  <a:cubicBezTo>
                    <a:pt x="36" y="147"/>
                    <a:pt x="40" y="142"/>
                    <a:pt x="45" y="139"/>
                  </a:cubicBezTo>
                  <a:cubicBezTo>
                    <a:pt x="57" y="130"/>
                    <a:pt x="55" y="123"/>
                    <a:pt x="44" y="114"/>
                  </a:cubicBezTo>
                  <a:cubicBezTo>
                    <a:pt x="35" y="106"/>
                    <a:pt x="26" y="97"/>
                    <a:pt x="17" y="87"/>
                  </a:cubicBezTo>
                  <a:cubicBezTo>
                    <a:pt x="3" y="71"/>
                    <a:pt x="0" y="52"/>
                    <a:pt x="9" y="32"/>
                  </a:cubicBezTo>
                  <a:cubicBezTo>
                    <a:pt x="18" y="11"/>
                    <a:pt x="34" y="2"/>
                    <a:pt x="57" y="0"/>
                  </a:cubicBezTo>
                  <a:close/>
                </a:path>
              </a:pathLst>
            </a:custGeom>
            <a:solidFill>
              <a:srgbClr val="472E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 name="Freeform 12"/>
            <p:cNvSpPr>
              <a:spLocks/>
            </p:cNvSpPr>
            <p:nvPr/>
          </p:nvSpPr>
          <p:spPr bwMode="auto">
            <a:xfrm>
              <a:off x="3402013" y="-625476"/>
              <a:ext cx="223838" cy="285750"/>
            </a:xfrm>
            <a:custGeom>
              <a:avLst/>
              <a:gdLst>
                <a:gd name="T0" fmla="*/ 50 w 101"/>
                <a:gd name="T1" fmla="*/ 129 h 129"/>
                <a:gd name="T2" fmla="*/ 9 w 101"/>
                <a:gd name="T3" fmla="*/ 73 h 129"/>
                <a:gd name="T4" fmla="*/ 44 w 101"/>
                <a:gd name="T5" fmla="*/ 8 h 129"/>
                <a:gd name="T6" fmla="*/ 57 w 101"/>
                <a:gd name="T7" fmla="*/ 9 h 129"/>
                <a:gd name="T8" fmla="*/ 92 w 101"/>
                <a:gd name="T9" fmla="*/ 73 h 129"/>
                <a:gd name="T10" fmla="*/ 50 w 101"/>
                <a:gd name="T11" fmla="*/ 129 h 129"/>
              </a:gdLst>
              <a:ahLst/>
              <a:cxnLst>
                <a:cxn ang="0">
                  <a:pos x="T0" y="T1"/>
                </a:cxn>
                <a:cxn ang="0">
                  <a:pos x="T2" y="T3"/>
                </a:cxn>
                <a:cxn ang="0">
                  <a:pos x="T4" y="T5"/>
                </a:cxn>
                <a:cxn ang="0">
                  <a:pos x="T6" y="T7"/>
                </a:cxn>
                <a:cxn ang="0">
                  <a:pos x="T8" y="T9"/>
                </a:cxn>
                <a:cxn ang="0">
                  <a:pos x="T10" y="T11"/>
                </a:cxn>
              </a:cxnLst>
              <a:rect l="0" t="0" r="r" b="b"/>
              <a:pathLst>
                <a:path w="101" h="129">
                  <a:moveTo>
                    <a:pt x="50" y="129"/>
                  </a:moveTo>
                  <a:cubicBezTo>
                    <a:pt x="20" y="128"/>
                    <a:pt x="0" y="101"/>
                    <a:pt x="9" y="73"/>
                  </a:cubicBezTo>
                  <a:cubicBezTo>
                    <a:pt x="17" y="49"/>
                    <a:pt x="31" y="29"/>
                    <a:pt x="44" y="8"/>
                  </a:cubicBezTo>
                  <a:cubicBezTo>
                    <a:pt x="49" y="0"/>
                    <a:pt x="53" y="2"/>
                    <a:pt x="57" y="9"/>
                  </a:cubicBezTo>
                  <a:cubicBezTo>
                    <a:pt x="71" y="29"/>
                    <a:pt x="85" y="50"/>
                    <a:pt x="92" y="73"/>
                  </a:cubicBezTo>
                  <a:cubicBezTo>
                    <a:pt x="101" y="102"/>
                    <a:pt x="80" y="129"/>
                    <a:pt x="50" y="129"/>
                  </a:cubicBezTo>
                  <a:close/>
                </a:path>
              </a:pathLst>
            </a:custGeom>
            <a:solidFill>
              <a:srgbClr val="3A35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42" name="Freeform 48"/>
            <p:cNvSpPr>
              <a:spLocks/>
            </p:cNvSpPr>
            <p:nvPr/>
          </p:nvSpPr>
          <p:spPr bwMode="auto">
            <a:xfrm>
              <a:off x="2901950" y="-1109663"/>
              <a:ext cx="598488" cy="455613"/>
            </a:xfrm>
            <a:custGeom>
              <a:avLst/>
              <a:gdLst>
                <a:gd name="T0" fmla="*/ 0 w 270"/>
                <a:gd name="T1" fmla="*/ 0 h 205"/>
                <a:gd name="T2" fmla="*/ 120 w 270"/>
                <a:gd name="T3" fmla="*/ 0 h 205"/>
                <a:gd name="T4" fmla="*/ 135 w 270"/>
                <a:gd name="T5" fmla="*/ 9 h 205"/>
                <a:gd name="T6" fmla="*/ 203 w 270"/>
                <a:gd name="T7" fmla="*/ 77 h 205"/>
                <a:gd name="T8" fmla="*/ 221 w 270"/>
                <a:gd name="T9" fmla="*/ 109 h 205"/>
                <a:gd name="T10" fmla="*/ 263 w 270"/>
                <a:gd name="T11" fmla="*/ 188 h 205"/>
                <a:gd name="T12" fmla="*/ 264 w 270"/>
                <a:gd name="T13" fmla="*/ 200 h 205"/>
                <a:gd name="T14" fmla="*/ 252 w 270"/>
                <a:gd name="T15" fmla="*/ 199 h 205"/>
                <a:gd name="T16" fmla="*/ 171 w 270"/>
                <a:gd name="T17" fmla="*/ 157 h 205"/>
                <a:gd name="T18" fmla="*/ 138 w 270"/>
                <a:gd name="T19" fmla="*/ 137 h 205"/>
                <a:gd name="T20" fmla="*/ 0 w 270"/>
                <a:gd name="T21" fmla="*/ 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0" h="205">
                  <a:moveTo>
                    <a:pt x="0" y="0"/>
                  </a:moveTo>
                  <a:cubicBezTo>
                    <a:pt x="44" y="0"/>
                    <a:pt x="82" y="0"/>
                    <a:pt x="120" y="0"/>
                  </a:cubicBezTo>
                  <a:cubicBezTo>
                    <a:pt x="127" y="0"/>
                    <a:pt x="131" y="5"/>
                    <a:pt x="135" y="9"/>
                  </a:cubicBezTo>
                  <a:cubicBezTo>
                    <a:pt x="158" y="31"/>
                    <a:pt x="180" y="54"/>
                    <a:pt x="203" y="77"/>
                  </a:cubicBezTo>
                  <a:cubicBezTo>
                    <a:pt x="212" y="86"/>
                    <a:pt x="217" y="96"/>
                    <a:pt x="221" y="109"/>
                  </a:cubicBezTo>
                  <a:cubicBezTo>
                    <a:pt x="230" y="138"/>
                    <a:pt x="242" y="165"/>
                    <a:pt x="263" y="188"/>
                  </a:cubicBezTo>
                  <a:cubicBezTo>
                    <a:pt x="267" y="192"/>
                    <a:pt x="270" y="194"/>
                    <a:pt x="264" y="200"/>
                  </a:cubicBezTo>
                  <a:cubicBezTo>
                    <a:pt x="259" y="205"/>
                    <a:pt x="256" y="204"/>
                    <a:pt x="252" y="199"/>
                  </a:cubicBezTo>
                  <a:cubicBezTo>
                    <a:pt x="229" y="178"/>
                    <a:pt x="201" y="166"/>
                    <a:pt x="171" y="157"/>
                  </a:cubicBezTo>
                  <a:cubicBezTo>
                    <a:pt x="158" y="153"/>
                    <a:pt x="147" y="146"/>
                    <a:pt x="138" y="137"/>
                  </a:cubicBezTo>
                  <a:cubicBezTo>
                    <a:pt x="93" y="92"/>
                    <a:pt x="49" y="48"/>
                    <a:pt x="0" y="0"/>
                  </a:cubicBezTo>
                  <a:close/>
                </a:path>
              </a:pathLst>
            </a:custGeom>
            <a:solidFill>
              <a:srgbClr val="D5EA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43" name="Freeform 49"/>
            <p:cNvSpPr>
              <a:spLocks/>
            </p:cNvSpPr>
            <p:nvPr/>
          </p:nvSpPr>
          <p:spPr bwMode="auto">
            <a:xfrm>
              <a:off x="2789238" y="-1358901"/>
              <a:ext cx="365125" cy="234950"/>
            </a:xfrm>
            <a:custGeom>
              <a:avLst/>
              <a:gdLst>
                <a:gd name="T0" fmla="*/ 163 w 165"/>
                <a:gd name="T1" fmla="*/ 103 h 106"/>
                <a:gd name="T2" fmla="*/ 48 w 165"/>
                <a:gd name="T3" fmla="*/ 102 h 106"/>
                <a:gd name="T4" fmla="*/ 4 w 165"/>
                <a:gd name="T5" fmla="*/ 63 h 106"/>
                <a:gd name="T6" fmla="*/ 10 w 165"/>
                <a:gd name="T7" fmla="*/ 52 h 106"/>
                <a:gd name="T8" fmla="*/ 53 w 165"/>
                <a:gd name="T9" fmla="*/ 8 h 106"/>
                <a:gd name="T10" fmla="*/ 74 w 165"/>
                <a:gd name="T11" fmla="*/ 8 h 106"/>
                <a:gd name="T12" fmla="*/ 165 w 165"/>
                <a:gd name="T13" fmla="*/ 98 h 106"/>
                <a:gd name="T14" fmla="*/ 163 w 165"/>
                <a:gd name="T15" fmla="*/ 103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5" h="106">
                  <a:moveTo>
                    <a:pt x="163" y="103"/>
                  </a:moveTo>
                  <a:cubicBezTo>
                    <a:pt x="125" y="103"/>
                    <a:pt x="86" y="106"/>
                    <a:pt x="48" y="102"/>
                  </a:cubicBezTo>
                  <a:cubicBezTo>
                    <a:pt x="29" y="100"/>
                    <a:pt x="18" y="77"/>
                    <a:pt x="4" y="63"/>
                  </a:cubicBezTo>
                  <a:cubicBezTo>
                    <a:pt x="0" y="58"/>
                    <a:pt x="7" y="55"/>
                    <a:pt x="10" y="52"/>
                  </a:cubicBezTo>
                  <a:cubicBezTo>
                    <a:pt x="24" y="37"/>
                    <a:pt x="39" y="23"/>
                    <a:pt x="53" y="8"/>
                  </a:cubicBezTo>
                  <a:cubicBezTo>
                    <a:pt x="61" y="0"/>
                    <a:pt x="66" y="0"/>
                    <a:pt x="74" y="8"/>
                  </a:cubicBezTo>
                  <a:cubicBezTo>
                    <a:pt x="104" y="38"/>
                    <a:pt x="134" y="68"/>
                    <a:pt x="165" y="98"/>
                  </a:cubicBezTo>
                  <a:cubicBezTo>
                    <a:pt x="164" y="100"/>
                    <a:pt x="163" y="101"/>
                    <a:pt x="163" y="103"/>
                  </a:cubicBezTo>
                  <a:close/>
                </a:path>
              </a:pathLst>
            </a:custGeom>
            <a:solidFill>
              <a:srgbClr val="FAD4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44" name="Freeform 50"/>
            <p:cNvSpPr>
              <a:spLocks/>
            </p:cNvSpPr>
            <p:nvPr/>
          </p:nvSpPr>
          <p:spPr bwMode="auto">
            <a:xfrm>
              <a:off x="2614613" y="-1543051"/>
              <a:ext cx="258763" cy="260350"/>
            </a:xfrm>
            <a:custGeom>
              <a:avLst/>
              <a:gdLst>
                <a:gd name="T0" fmla="*/ 2 w 117"/>
                <a:gd name="T1" fmla="*/ 51 h 117"/>
                <a:gd name="T2" fmla="*/ 26 w 117"/>
                <a:gd name="T3" fmla="*/ 8 h 117"/>
                <a:gd name="T4" fmla="*/ 73 w 117"/>
                <a:gd name="T5" fmla="*/ 12 h 117"/>
                <a:gd name="T6" fmla="*/ 74 w 117"/>
                <a:gd name="T7" fmla="*/ 14 h 117"/>
                <a:gd name="T8" fmla="*/ 80 w 117"/>
                <a:gd name="T9" fmla="*/ 86 h 117"/>
                <a:gd name="T10" fmla="*/ 22 w 117"/>
                <a:gd name="T11" fmla="*/ 85 h 117"/>
                <a:gd name="T12" fmla="*/ 2 w 117"/>
                <a:gd name="T13" fmla="*/ 51 h 117"/>
              </a:gdLst>
              <a:ahLst/>
              <a:cxnLst>
                <a:cxn ang="0">
                  <a:pos x="T0" y="T1"/>
                </a:cxn>
                <a:cxn ang="0">
                  <a:pos x="T2" y="T3"/>
                </a:cxn>
                <a:cxn ang="0">
                  <a:pos x="T4" y="T5"/>
                </a:cxn>
                <a:cxn ang="0">
                  <a:pos x="T6" y="T7"/>
                </a:cxn>
                <a:cxn ang="0">
                  <a:pos x="T8" y="T9"/>
                </a:cxn>
                <a:cxn ang="0">
                  <a:pos x="T10" y="T11"/>
                </a:cxn>
                <a:cxn ang="0">
                  <a:pos x="T12" y="T13"/>
                </a:cxn>
              </a:cxnLst>
              <a:rect l="0" t="0" r="r" b="b"/>
              <a:pathLst>
                <a:path w="117" h="117">
                  <a:moveTo>
                    <a:pt x="2" y="51"/>
                  </a:moveTo>
                  <a:cubicBezTo>
                    <a:pt x="2" y="30"/>
                    <a:pt x="9" y="16"/>
                    <a:pt x="26" y="8"/>
                  </a:cubicBezTo>
                  <a:cubicBezTo>
                    <a:pt x="42" y="0"/>
                    <a:pt x="58" y="2"/>
                    <a:pt x="73" y="12"/>
                  </a:cubicBezTo>
                  <a:cubicBezTo>
                    <a:pt x="73" y="13"/>
                    <a:pt x="74" y="13"/>
                    <a:pt x="74" y="14"/>
                  </a:cubicBezTo>
                  <a:cubicBezTo>
                    <a:pt x="116" y="47"/>
                    <a:pt x="117" y="48"/>
                    <a:pt x="80" y="86"/>
                  </a:cubicBezTo>
                  <a:cubicBezTo>
                    <a:pt x="51" y="116"/>
                    <a:pt x="51" y="117"/>
                    <a:pt x="22" y="85"/>
                  </a:cubicBezTo>
                  <a:cubicBezTo>
                    <a:pt x="12" y="75"/>
                    <a:pt x="0" y="66"/>
                    <a:pt x="2" y="51"/>
                  </a:cubicBezTo>
                  <a:close/>
                </a:path>
              </a:pathLst>
            </a:custGeom>
            <a:solidFill>
              <a:srgbClr val="EC7A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45" name="Freeform 51"/>
            <p:cNvSpPr>
              <a:spLocks/>
            </p:cNvSpPr>
            <p:nvPr/>
          </p:nvSpPr>
          <p:spPr bwMode="auto">
            <a:xfrm>
              <a:off x="2667000" y="-1482726"/>
              <a:ext cx="307975" cy="317500"/>
            </a:xfrm>
            <a:custGeom>
              <a:avLst/>
              <a:gdLst>
                <a:gd name="T0" fmla="*/ 139 w 139"/>
                <a:gd name="T1" fmla="*/ 14 h 143"/>
                <a:gd name="T2" fmla="*/ 131 w 139"/>
                <a:gd name="T3" fmla="*/ 27 h 143"/>
                <a:gd name="T4" fmla="*/ 29 w 139"/>
                <a:gd name="T5" fmla="*/ 128 h 143"/>
                <a:gd name="T6" fmla="*/ 7 w 139"/>
                <a:gd name="T7" fmla="*/ 134 h 143"/>
                <a:gd name="T8" fmla="*/ 13 w 139"/>
                <a:gd name="T9" fmla="*/ 114 h 143"/>
                <a:gd name="T10" fmla="*/ 116 w 139"/>
                <a:gd name="T11" fmla="*/ 10 h 143"/>
                <a:gd name="T12" fmla="*/ 133 w 139"/>
                <a:gd name="T13" fmla="*/ 4 h 143"/>
                <a:gd name="T14" fmla="*/ 139 w 139"/>
                <a:gd name="T15" fmla="*/ 14 h 1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43">
                  <a:moveTo>
                    <a:pt x="139" y="14"/>
                  </a:moveTo>
                  <a:cubicBezTo>
                    <a:pt x="139" y="20"/>
                    <a:pt x="135" y="23"/>
                    <a:pt x="131" y="27"/>
                  </a:cubicBezTo>
                  <a:cubicBezTo>
                    <a:pt x="97" y="61"/>
                    <a:pt x="63" y="95"/>
                    <a:pt x="29" y="128"/>
                  </a:cubicBezTo>
                  <a:cubicBezTo>
                    <a:pt x="23" y="134"/>
                    <a:pt x="16" y="143"/>
                    <a:pt x="7" y="134"/>
                  </a:cubicBezTo>
                  <a:cubicBezTo>
                    <a:pt x="0" y="126"/>
                    <a:pt x="7" y="119"/>
                    <a:pt x="13" y="114"/>
                  </a:cubicBezTo>
                  <a:cubicBezTo>
                    <a:pt x="47" y="79"/>
                    <a:pt x="82" y="45"/>
                    <a:pt x="116" y="10"/>
                  </a:cubicBezTo>
                  <a:cubicBezTo>
                    <a:pt x="121" y="6"/>
                    <a:pt x="125" y="0"/>
                    <a:pt x="133" y="4"/>
                  </a:cubicBezTo>
                  <a:cubicBezTo>
                    <a:pt x="138" y="6"/>
                    <a:pt x="139" y="9"/>
                    <a:pt x="139" y="14"/>
                  </a:cubicBezTo>
                  <a:close/>
                </a:path>
              </a:pathLst>
            </a:custGeom>
            <a:solidFill>
              <a:srgbClr val="E07D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54" name="Freeform 60"/>
            <p:cNvSpPr>
              <a:spLocks/>
            </p:cNvSpPr>
            <p:nvPr/>
          </p:nvSpPr>
          <p:spPr bwMode="auto">
            <a:xfrm>
              <a:off x="3427413" y="-592138"/>
              <a:ext cx="174625" cy="241300"/>
            </a:xfrm>
            <a:custGeom>
              <a:avLst/>
              <a:gdLst>
                <a:gd name="T0" fmla="*/ 40 w 79"/>
                <a:gd name="T1" fmla="*/ 0 h 109"/>
                <a:gd name="T2" fmla="*/ 73 w 79"/>
                <a:gd name="T3" fmla="*/ 58 h 109"/>
                <a:gd name="T4" fmla="*/ 60 w 79"/>
                <a:gd name="T5" fmla="*/ 99 h 109"/>
                <a:gd name="T6" fmla="*/ 18 w 79"/>
                <a:gd name="T7" fmla="*/ 98 h 109"/>
                <a:gd name="T8" fmla="*/ 7 w 79"/>
                <a:gd name="T9" fmla="*/ 57 h 109"/>
                <a:gd name="T10" fmla="*/ 40 w 79"/>
                <a:gd name="T11" fmla="*/ 0 h 109"/>
              </a:gdLst>
              <a:ahLst/>
              <a:cxnLst>
                <a:cxn ang="0">
                  <a:pos x="T0" y="T1"/>
                </a:cxn>
                <a:cxn ang="0">
                  <a:pos x="T2" y="T3"/>
                </a:cxn>
                <a:cxn ang="0">
                  <a:pos x="T4" y="T5"/>
                </a:cxn>
                <a:cxn ang="0">
                  <a:pos x="T6" y="T7"/>
                </a:cxn>
                <a:cxn ang="0">
                  <a:pos x="T8" y="T9"/>
                </a:cxn>
                <a:cxn ang="0">
                  <a:pos x="T10" y="T11"/>
                </a:cxn>
              </a:cxnLst>
              <a:rect l="0" t="0" r="r" b="b"/>
              <a:pathLst>
                <a:path w="79" h="109">
                  <a:moveTo>
                    <a:pt x="40" y="0"/>
                  </a:moveTo>
                  <a:cubicBezTo>
                    <a:pt x="53" y="19"/>
                    <a:pt x="65" y="38"/>
                    <a:pt x="73" y="58"/>
                  </a:cubicBezTo>
                  <a:cubicBezTo>
                    <a:pt x="79" y="75"/>
                    <a:pt x="74" y="89"/>
                    <a:pt x="60" y="99"/>
                  </a:cubicBezTo>
                  <a:cubicBezTo>
                    <a:pt x="47" y="109"/>
                    <a:pt x="31" y="109"/>
                    <a:pt x="18" y="98"/>
                  </a:cubicBezTo>
                  <a:cubicBezTo>
                    <a:pt x="5" y="88"/>
                    <a:pt x="0" y="74"/>
                    <a:pt x="7" y="57"/>
                  </a:cubicBezTo>
                  <a:cubicBezTo>
                    <a:pt x="16" y="37"/>
                    <a:pt x="25" y="18"/>
                    <a:pt x="40" y="0"/>
                  </a:cubicBezTo>
                  <a:close/>
                </a:path>
              </a:pathLst>
            </a:custGeom>
            <a:solidFill>
              <a:srgbClr val="D7EA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grpSp>
        <p:nvGrpSpPr>
          <p:cNvPr id="1495" name="Grupo 1494"/>
          <p:cNvGrpSpPr/>
          <p:nvPr/>
        </p:nvGrpSpPr>
        <p:grpSpPr>
          <a:xfrm>
            <a:off x="6608879" y="2316131"/>
            <a:ext cx="375342" cy="404174"/>
            <a:chOff x="7970838" y="-1555751"/>
            <a:chExt cx="1136650" cy="1223963"/>
          </a:xfrm>
        </p:grpSpPr>
        <p:sp>
          <p:nvSpPr>
            <p:cNvPr id="5" name="Freeform 5"/>
            <p:cNvSpPr>
              <a:spLocks/>
            </p:cNvSpPr>
            <p:nvPr/>
          </p:nvSpPr>
          <p:spPr bwMode="auto">
            <a:xfrm>
              <a:off x="7970838" y="-1555751"/>
              <a:ext cx="1136650" cy="1223963"/>
            </a:xfrm>
            <a:custGeom>
              <a:avLst/>
              <a:gdLst>
                <a:gd name="T0" fmla="*/ 375 w 513"/>
                <a:gd name="T1" fmla="*/ 404 h 551"/>
                <a:gd name="T2" fmla="*/ 254 w 513"/>
                <a:gd name="T3" fmla="*/ 404 h 551"/>
                <a:gd name="T4" fmla="*/ 183 w 513"/>
                <a:gd name="T5" fmla="*/ 394 h 551"/>
                <a:gd name="T6" fmla="*/ 160 w 513"/>
                <a:gd name="T7" fmla="*/ 364 h 551"/>
                <a:gd name="T8" fmla="*/ 181 w 513"/>
                <a:gd name="T9" fmla="*/ 330 h 551"/>
                <a:gd name="T10" fmla="*/ 243 w 513"/>
                <a:gd name="T11" fmla="*/ 320 h 551"/>
                <a:gd name="T12" fmla="*/ 218 w 513"/>
                <a:gd name="T13" fmla="*/ 246 h 551"/>
                <a:gd name="T14" fmla="*/ 176 w 513"/>
                <a:gd name="T15" fmla="*/ 274 h 551"/>
                <a:gd name="T16" fmla="*/ 158 w 513"/>
                <a:gd name="T17" fmla="*/ 272 h 551"/>
                <a:gd name="T18" fmla="*/ 158 w 513"/>
                <a:gd name="T19" fmla="*/ 205 h 551"/>
                <a:gd name="T20" fmla="*/ 184 w 513"/>
                <a:gd name="T21" fmla="*/ 158 h 551"/>
                <a:gd name="T22" fmla="*/ 218 w 513"/>
                <a:gd name="T23" fmla="*/ 109 h 551"/>
                <a:gd name="T24" fmla="*/ 218 w 513"/>
                <a:gd name="T25" fmla="*/ 92 h 551"/>
                <a:gd name="T26" fmla="*/ 213 w 513"/>
                <a:gd name="T27" fmla="*/ 78 h 551"/>
                <a:gd name="T28" fmla="*/ 213 w 513"/>
                <a:gd name="T29" fmla="*/ 14 h 551"/>
                <a:gd name="T30" fmla="*/ 226 w 513"/>
                <a:gd name="T31" fmla="*/ 0 h 551"/>
                <a:gd name="T32" fmla="*/ 286 w 513"/>
                <a:gd name="T33" fmla="*/ 0 h 551"/>
                <a:gd name="T34" fmla="*/ 300 w 513"/>
                <a:gd name="T35" fmla="*/ 14 h 551"/>
                <a:gd name="T36" fmla="*/ 300 w 513"/>
                <a:gd name="T37" fmla="*/ 80 h 551"/>
                <a:gd name="T38" fmla="*/ 299 w 513"/>
                <a:gd name="T39" fmla="*/ 86 h 551"/>
                <a:gd name="T40" fmla="*/ 308 w 513"/>
                <a:gd name="T41" fmla="*/ 120 h 551"/>
                <a:gd name="T42" fmla="*/ 371 w 513"/>
                <a:gd name="T43" fmla="*/ 165 h 551"/>
                <a:gd name="T44" fmla="*/ 433 w 513"/>
                <a:gd name="T45" fmla="*/ 412 h 551"/>
                <a:gd name="T46" fmla="*/ 454 w 513"/>
                <a:gd name="T47" fmla="*/ 463 h 551"/>
                <a:gd name="T48" fmla="*/ 468 w 513"/>
                <a:gd name="T49" fmla="*/ 472 h 551"/>
                <a:gd name="T50" fmla="*/ 506 w 513"/>
                <a:gd name="T51" fmla="*/ 533 h 551"/>
                <a:gd name="T52" fmla="*/ 498 w 513"/>
                <a:gd name="T53" fmla="*/ 548 h 551"/>
                <a:gd name="T54" fmla="*/ 360 w 513"/>
                <a:gd name="T55" fmla="*/ 548 h 551"/>
                <a:gd name="T56" fmla="*/ 20 w 513"/>
                <a:gd name="T57" fmla="*/ 548 h 551"/>
                <a:gd name="T58" fmla="*/ 4 w 513"/>
                <a:gd name="T59" fmla="*/ 545 h 551"/>
                <a:gd name="T60" fmla="*/ 10 w 513"/>
                <a:gd name="T61" fmla="*/ 529 h 551"/>
                <a:gd name="T62" fmla="*/ 37 w 513"/>
                <a:gd name="T63" fmla="*/ 485 h 551"/>
                <a:gd name="T64" fmla="*/ 72 w 513"/>
                <a:gd name="T65" fmla="*/ 463 h 551"/>
                <a:gd name="T66" fmla="*/ 90 w 513"/>
                <a:gd name="T67" fmla="*/ 444 h 551"/>
                <a:gd name="T68" fmla="*/ 118 w 513"/>
                <a:gd name="T69" fmla="*/ 425 h 551"/>
                <a:gd name="T70" fmla="*/ 324 w 513"/>
                <a:gd name="T71" fmla="*/ 426 h 551"/>
                <a:gd name="T72" fmla="*/ 375 w 513"/>
                <a:gd name="T73" fmla="*/ 404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13" h="551">
                  <a:moveTo>
                    <a:pt x="375" y="404"/>
                  </a:moveTo>
                  <a:cubicBezTo>
                    <a:pt x="331" y="404"/>
                    <a:pt x="293" y="403"/>
                    <a:pt x="254" y="404"/>
                  </a:cubicBezTo>
                  <a:cubicBezTo>
                    <a:pt x="229" y="404"/>
                    <a:pt x="206" y="402"/>
                    <a:pt x="183" y="394"/>
                  </a:cubicBezTo>
                  <a:cubicBezTo>
                    <a:pt x="168" y="389"/>
                    <a:pt x="160" y="381"/>
                    <a:pt x="160" y="364"/>
                  </a:cubicBezTo>
                  <a:cubicBezTo>
                    <a:pt x="161" y="347"/>
                    <a:pt x="164" y="336"/>
                    <a:pt x="181" y="330"/>
                  </a:cubicBezTo>
                  <a:cubicBezTo>
                    <a:pt x="201" y="323"/>
                    <a:pt x="222" y="323"/>
                    <a:pt x="243" y="320"/>
                  </a:cubicBezTo>
                  <a:cubicBezTo>
                    <a:pt x="220" y="302"/>
                    <a:pt x="221" y="276"/>
                    <a:pt x="218" y="246"/>
                  </a:cubicBezTo>
                  <a:cubicBezTo>
                    <a:pt x="207" y="266"/>
                    <a:pt x="188" y="263"/>
                    <a:pt x="176" y="274"/>
                  </a:cubicBezTo>
                  <a:cubicBezTo>
                    <a:pt x="169" y="281"/>
                    <a:pt x="164" y="276"/>
                    <a:pt x="158" y="272"/>
                  </a:cubicBezTo>
                  <a:cubicBezTo>
                    <a:pt x="132" y="254"/>
                    <a:pt x="131" y="229"/>
                    <a:pt x="158" y="205"/>
                  </a:cubicBezTo>
                  <a:cubicBezTo>
                    <a:pt x="173" y="192"/>
                    <a:pt x="183" y="180"/>
                    <a:pt x="184" y="158"/>
                  </a:cubicBezTo>
                  <a:cubicBezTo>
                    <a:pt x="185" y="137"/>
                    <a:pt x="200" y="121"/>
                    <a:pt x="218" y="109"/>
                  </a:cubicBezTo>
                  <a:cubicBezTo>
                    <a:pt x="227" y="103"/>
                    <a:pt x="235" y="98"/>
                    <a:pt x="218" y="92"/>
                  </a:cubicBezTo>
                  <a:cubicBezTo>
                    <a:pt x="211" y="89"/>
                    <a:pt x="213" y="83"/>
                    <a:pt x="213" y="78"/>
                  </a:cubicBezTo>
                  <a:cubicBezTo>
                    <a:pt x="213" y="57"/>
                    <a:pt x="213" y="36"/>
                    <a:pt x="213" y="14"/>
                  </a:cubicBezTo>
                  <a:cubicBezTo>
                    <a:pt x="212" y="4"/>
                    <a:pt x="215" y="0"/>
                    <a:pt x="226" y="0"/>
                  </a:cubicBezTo>
                  <a:cubicBezTo>
                    <a:pt x="246" y="1"/>
                    <a:pt x="266" y="1"/>
                    <a:pt x="286" y="0"/>
                  </a:cubicBezTo>
                  <a:cubicBezTo>
                    <a:pt x="297" y="0"/>
                    <a:pt x="300" y="4"/>
                    <a:pt x="300" y="14"/>
                  </a:cubicBezTo>
                  <a:cubicBezTo>
                    <a:pt x="299" y="36"/>
                    <a:pt x="300" y="58"/>
                    <a:pt x="300" y="80"/>
                  </a:cubicBezTo>
                  <a:cubicBezTo>
                    <a:pt x="300" y="82"/>
                    <a:pt x="300" y="85"/>
                    <a:pt x="299" y="86"/>
                  </a:cubicBezTo>
                  <a:cubicBezTo>
                    <a:pt x="275" y="104"/>
                    <a:pt x="302" y="109"/>
                    <a:pt x="308" y="120"/>
                  </a:cubicBezTo>
                  <a:cubicBezTo>
                    <a:pt x="322" y="146"/>
                    <a:pt x="346" y="154"/>
                    <a:pt x="371" y="165"/>
                  </a:cubicBezTo>
                  <a:cubicBezTo>
                    <a:pt x="465" y="209"/>
                    <a:pt x="495" y="328"/>
                    <a:pt x="433" y="412"/>
                  </a:cubicBezTo>
                  <a:cubicBezTo>
                    <a:pt x="420" y="430"/>
                    <a:pt x="433" y="461"/>
                    <a:pt x="454" y="463"/>
                  </a:cubicBezTo>
                  <a:cubicBezTo>
                    <a:pt x="461" y="464"/>
                    <a:pt x="465" y="467"/>
                    <a:pt x="468" y="472"/>
                  </a:cubicBezTo>
                  <a:cubicBezTo>
                    <a:pt x="481" y="493"/>
                    <a:pt x="493" y="513"/>
                    <a:pt x="506" y="533"/>
                  </a:cubicBezTo>
                  <a:cubicBezTo>
                    <a:pt x="513" y="544"/>
                    <a:pt x="511" y="548"/>
                    <a:pt x="498" y="548"/>
                  </a:cubicBezTo>
                  <a:cubicBezTo>
                    <a:pt x="452" y="547"/>
                    <a:pt x="406" y="548"/>
                    <a:pt x="360" y="548"/>
                  </a:cubicBezTo>
                  <a:cubicBezTo>
                    <a:pt x="246" y="548"/>
                    <a:pt x="133" y="548"/>
                    <a:pt x="20" y="548"/>
                  </a:cubicBezTo>
                  <a:cubicBezTo>
                    <a:pt x="14" y="548"/>
                    <a:pt x="7" y="551"/>
                    <a:pt x="4" y="545"/>
                  </a:cubicBezTo>
                  <a:cubicBezTo>
                    <a:pt x="0" y="539"/>
                    <a:pt x="7" y="534"/>
                    <a:pt x="10" y="529"/>
                  </a:cubicBezTo>
                  <a:cubicBezTo>
                    <a:pt x="19" y="514"/>
                    <a:pt x="28" y="500"/>
                    <a:pt x="37" y="485"/>
                  </a:cubicBezTo>
                  <a:cubicBezTo>
                    <a:pt x="45" y="471"/>
                    <a:pt x="52" y="459"/>
                    <a:pt x="72" y="463"/>
                  </a:cubicBezTo>
                  <a:cubicBezTo>
                    <a:pt x="86" y="466"/>
                    <a:pt x="87" y="452"/>
                    <a:pt x="90" y="444"/>
                  </a:cubicBezTo>
                  <a:cubicBezTo>
                    <a:pt x="95" y="430"/>
                    <a:pt x="103" y="425"/>
                    <a:pt x="118" y="425"/>
                  </a:cubicBezTo>
                  <a:cubicBezTo>
                    <a:pt x="187" y="426"/>
                    <a:pt x="255" y="426"/>
                    <a:pt x="324" y="426"/>
                  </a:cubicBezTo>
                  <a:cubicBezTo>
                    <a:pt x="343" y="426"/>
                    <a:pt x="358" y="418"/>
                    <a:pt x="375" y="404"/>
                  </a:cubicBezTo>
                  <a:close/>
                </a:path>
              </a:pathLst>
            </a:custGeom>
            <a:solidFill>
              <a:srgbClr val="4A2A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 name="Freeform 17"/>
            <p:cNvSpPr>
              <a:spLocks/>
            </p:cNvSpPr>
            <p:nvPr/>
          </p:nvSpPr>
          <p:spPr bwMode="auto">
            <a:xfrm>
              <a:off x="8002588" y="-512763"/>
              <a:ext cx="1076325" cy="153988"/>
            </a:xfrm>
            <a:custGeom>
              <a:avLst/>
              <a:gdLst>
                <a:gd name="T0" fmla="*/ 486 w 486"/>
                <a:gd name="T1" fmla="*/ 69 h 69"/>
                <a:gd name="T2" fmla="*/ 0 w 486"/>
                <a:gd name="T3" fmla="*/ 69 h 69"/>
                <a:gd name="T4" fmla="*/ 38 w 486"/>
                <a:gd name="T5" fmla="*/ 7 h 69"/>
                <a:gd name="T6" fmla="*/ 54 w 486"/>
                <a:gd name="T7" fmla="*/ 2 h 69"/>
                <a:gd name="T8" fmla="*/ 430 w 486"/>
                <a:gd name="T9" fmla="*/ 1 h 69"/>
                <a:gd name="T10" fmla="*/ 452 w 486"/>
                <a:gd name="T11" fmla="*/ 14 h 69"/>
                <a:gd name="T12" fmla="*/ 486 w 486"/>
                <a:gd name="T13" fmla="*/ 69 h 69"/>
              </a:gdLst>
              <a:ahLst/>
              <a:cxnLst>
                <a:cxn ang="0">
                  <a:pos x="T0" y="T1"/>
                </a:cxn>
                <a:cxn ang="0">
                  <a:pos x="T2" y="T3"/>
                </a:cxn>
                <a:cxn ang="0">
                  <a:pos x="T4" y="T5"/>
                </a:cxn>
                <a:cxn ang="0">
                  <a:pos x="T6" y="T7"/>
                </a:cxn>
                <a:cxn ang="0">
                  <a:pos x="T8" y="T9"/>
                </a:cxn>
                <a:cxn ang="0">
                  <a:pos x="T10" y="T11"/>
                </a:cxn>
                <a:cxn ang="0">
                  <a:pos x="T12" y="T13"/>
                </a:cxn>
              </a:cxnLst>
              <a:rect l="0" t="0" r="r" b="b"/>
              <a:pathLst>
                <a:path w="486" h="69">
                  <a:moveTo>
                    <a:pt x="486" y="69"/>
                  </a:moveTo>
                  <a:cubicBezTo>
                    <a:pt x="322" y="69"/>
                    <a:pt x="163" y="69"/>
                    <a:pt x="0" y="69"/>
                  </a:cubicBezTo>
                  <a:cubicBezTo>
                    <a:pt x="13" y="47"/>
                    <a:pt x="26" y="27"/>
                    <a:pt x="38" y="7"/>
                  </a:cubicBezTo>
                  <a:cubicBezTo>
                    <a:pt x="42" y="0"/>
                    <a:pt x="48" y="2"/>
                    <a:pt x="54" y="2"/>
                  </a:cubicBezTo>
                  <a:cubicBezTo>
                    <a:pt x="179" y="2"/>
                    <a:pt x="304" y="2"/>
                    <a:pt x="430" y="1"/>
                  </a:cubicBezTo>
                  <a:cubicBezTo>
                    <a:pt x="440" y="1"/>
                    <a:pt x="447" y="4"/>
                    <a:pt x="452" y="14"/>
                  </a:cubicBezTo>
                  <a:cubicBezTo>
                    <a:pt x="462" y="32"/>
                    <a:pt x="473" y="49"/>
                    <a:pt x="486" y="69"/>
                  </a:cubicBezTo>
                  <a:close/>
                </a:path>
              </a:pathLst>
            </a:custGeom>
            <a:solidFill>
              <a:srgbClr val="FCE3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 name="Freeform 18"/>
            <p:cNvSpPr>
              <a:spLocks/>
            </p:cNvSpPr>
            <p:nvPr/>
          </p:nvSpPr>
          <p:spPr bwMode="auto">
            <a:xfrm>
              <a:off x="8562975" y="-1119188"/>
              <a:ext cx="377825" cy="395288"/>
            </a:xfrm>
            <a:custGeom>
              <a:avLst/>
              <a:gdLst>
                <a:gd name="T0" fmla="*/ 0 w 171"/>
                <a:gd name="T1" fmla="*/ 122 h 178"/>
                <a:gd name="T2" fmla="*/ 24 w 171"/>
                <a:gd name="T3" fmla="*/ 71 h 178"/>
                <a:gd name="T4" fmla="*/ 58 w 171"/>
                <a:gd name="T5" fmla="*/ 6 h 178"/>
                <a:gd name="T6" fmla="*/ 71 w 171"/>
                <a:gd name="T7" fmla="*/ 6 h 178"/>
                <a:gd name="T8" fmla="*/ 139 w 171"/>
                <a:gd name="T9" fmla="*/ 169 h 178"/>
                <a:gd name="T10" fmla="*/ 123 w 171"/>
                <a:gd name="T11" fmla="*/ 177 h 178"/>
                <a:gd name="T12" fmla="*/ 98 w 171"/>
                <a:gd name="T13" fmla="*/ 177 h 178"/>
                <a:gd name="T14" fmla="*/ 84 w 171"/>
                <a:gd name="T15" fmla="*/ 164 h 178"/>
                <a:gd name="T16" fmla="*/ 59 w 171"/>
                <a:gd name="T17" fmla="*/ 132 h 178"/>
                <a:gd name="T18" fmla="*/ 0 w 171"/>
                <a:gd name="T19" fmla="*/ 122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78">
                  <a:moveTo>
                    <a:pt x="0" y="122"/>
                  </a:moveTo>
                  <a:cubicBezTo>
                    <a:pt x="25" y="111"/>
                    <a:pt x="26" y="87"/>
                    <a:pt x="24" y="71"/>
                  </a:cubicBezTo>
                  <a:cubicBezTo>
                    <a:pt x="20" y="39"/>
                    <a:pt x="49" y="28"/>
                    <a:pt x="58" y="6"/>
                  </a:cubicBezTo>
                  <a:cubicBezTo>
                    <a:pt x="61" y="0"/>
                    <a:pt x="67" y="5"/>
                    <a:pt x="71" y="6"/>
                  </a:cubicBezTo>
                  <a:cubicBezTo>
                    <a:pt x="135" y="24"/>
                    <a:pt x="171" y="111"/>
                    <a:pt x="139" y="169"/>
                  </a:cubicBezTo>
                  <a:cubicBezTo>
                    <a:pt x="135" y="175"/>
                    <a:pt x="131" y="178"/>
                    <a:pt x="123" y="177"/>
                  </a:cubicBezTo>
                  <a:cubicBezTo>
                    <a:pt x="115" y="177"/>
                    <a:pt x="106" y="177"/>
                    <a:pt x="98" y="177"/>
                  </a:cubicBezTo>
                  <a:cubicBezTo>
                    <a:pt x="87" y="178"/>
                    <a:pt x="82" y="175"/>
                    <a:pt x="84" y="164"/>
                  </a:cubicBezTo>
                  <a:cubicBezTo>
                    <a:pt x="87" y="144"/>
                    <a:pt x="76" y="137"/>
                    <a:pt x="59" y="132"/>
                  </a:cubicBezTo>
                  <a:cubicBezTo>
                    <a:pt x="41" y="126"/>
                    <a:pt x="22" y="126"/>
                    <a:pt x="0" y="122"/>
                  </a:cubicBezTo>
                  <a:close/>
                </a:path>
              </a:pathLst>
            </a:custGeom>
            <a:solidFill>
              <a:srgbClr val="FDE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 name="Freeform 19"/>
            <p:cNvSpPr>
              <a:spLocks/>
            </p:cNvSpPr>
            <p:nvPr/>
          </p:nvSpPr>
          <p:spPr bwMode="auto">
            <a:xfrm>
              <a:off x="8694738" y="-1198563"/>
              <a:ext cx="330200" cy="595313"/>
            </a:xfrm>
            <a:custGeom>
              <a:avLst/>
              <a:gdLst>
                <a:gd name="T0" fmla="*/ 5 w 149"/>
                <a:gd name="T1" fmla="*/ 0 h 268"/>
                <a:gd name="T2" fmla="*/ 125 w 149"/>
                <a:gd name="T3" fmla="*/ 192 h 268"/>
                <a:gd name="T4" fmla="*/ 113 w 149"/>
                <a:gd name="T5" fmla="*/ 224 h 268"/>
                <a:gd name="T6" fmla="*/ 37 w 149"/>
                <a:gd name="T7" fmla="*/ 263 h 268"/>
                <a:gd name="T8" fmla="*/ 90 w 149"/>
                <a:gd name="T9" fmla="*/ 199 h 268"/>
                <a:gd name="T10" fmla="*/ 24 w 149"/>
                <a:gd name="T11" fmla="*/ 39 h 268"/>
                <a:gd name="T12" fmla="*/ 5 w 149"/>
                <a:gd name="T13" fmla="*/ 0 h 268"/>
              </a:gdLst>
              <a:ahLst/>
              <a:cxnLst>
                <a:cxn ang="0">
                  <a:pos x="T0" y="T1"/>
                </a:cxn>
                <a:cxn ang="0">
                  <a:pos x="T2" y="T3"/>
                </a:cxn>
                <a:cxn ang="0">
                  <a:pos x="T4" y="T5"/>
                </a:cxn>
                <a:cxn ang="0">
                  <a:pos x="T6" y="T7"/>
                </a:cxn>
                <a:cxn ang="0">
                  <a:pos x="T8" y="T9"/>
                </a:cxn>
                <a:cxn ang="0">
                  <a:pos x="T10" y="T11"/>
                </a:cxn>
                <a:cxn ang="0">
                  <a:pos x="T12" y="T13"/>
                </a:cxn>
              </a:cxnLst>
              <a:rect l="0" t="0" r="r" b="b"/>
              <a:pathLst>
                <a:path w="149" h="268">
                  <a:moveTo>
                    <a:pt x="5" y="0"/>
                  </a:moveTo>
                  <a:cubicBezTo>
                    <a:pt x="88" y="11"/>
                    <a:pt x="149" y="107"/>
                    <a:pt x="125" y="192"/>
                  </a:cubicBezTo>
                  <a:cubicBezTo>
                    <a:pt x="122" y="203"/>
                    <a:pt x="118" y="214"/>
                    <a:pt x="113" y="224"/>
                  </a:cubicBezTo>
                  <a:cubicBezTo>
                    <a:pt x="94" y="264"/>
                    <a:pt x="85" y="268"/>
                    <a:pt x="37" y="263"/>
                  </a:cubicBezTo>
                  <a:cubicBezTo>
                    <a:pt x="61" y="245"/>
                    <a:pt x="80" y="226"/>
                    <a:pt x="90" y="199"/>
                  </a:cubicBezTo>
                  <a:cubicBezTo>
                    <a:pt x="114" y="136"/>
                    <a:pt x="87" y="65"/>
                    <a:pt x="24" y="39"/>
                  </a:cubicBezTo>
                  <a:cubicBezTo>
                    <a:pt x="3" y="30"/>
                    <a:pt x="0" y="19"/>
                    <a:pt x="5" y="0"/>
                  </a:cubicBezTo>
                  <a:close/>
                </a:path>
              </a:pathLst>
            </a:custGeom>
            <a:solidFill>
              <a:srgbClr val="EFA3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 name="Freeform 20"/>
            <p:cNvSpPr>
              <a:spLocks/>
            </p:cNvSpPr>
            <p:nvPr/>
          </p:nvSpPr>
          <p:spPr bwMode="auto">
            <a:xfrm>
              <a:off x="8177213" y="-593726"/>
              <a:ext cx="746125" cy="66675"/>
            </a:xfrm>
            <a:custGeom>
              <a:avLst/>
              <a:gdLst>
                <a:gd name="T0" fmla="*/ 0 w 337"/>
                <a:gd name="T1" fmla="*/ 30 h 30"/>
                <a:gd name="T2" fmla="*/ 37 w 337"/>
                <a:gd name="T3" fmla="*/ 1 h 30"/>
                <a:gd name="T4" fmla="*/ 304 w 337"/>
                <a:gd name="T5" fmla="*/ 1 h 30"/>
                <a:gd name="T6" fmla="*/ 337 w 337"/>
                <a:gd name="T7" fmla="*/ 30 h 30"/>
                <a:gd name="T8" fmla="*/ 0 w 337"/>
                <a:gd name="T9" fmla="*/ 30 h 30"/>
              </a:gdLst>
              <a:ahLst/>
              <a:cxnLst>
                <a:cxn ang="0">
                  <a:pos x="T0" y="T1"/>
                </a:cxn>
                <a:cxn ang="0">
                  <a:pos x="T2" y="T3"/>
                </a:cxn>
                <a:cxn ang="0">
                  <a:pos x="T4" y="T5"/>
                </a:cxn>
                <a:cxn ang="0">
                  <a:pos x="T6" y="T7"/>
                </a:cxn>
                <a:cxn ang="0">
                  <a:pos x="T8" y="T9"/>
                </a:cxn>
              </a:cxnLst>
              <a:rect l="0" t="0" r="r" b="b"/>
              <a:pathLst>
                <a:path w="337" h="30">
                  <a:moveTo>
                    <a:pt x="0" y="30"/>
                  </a:moveTo>
                  <a:cubicBezTo>
                    <a:pt x="3" y="6"/>
                    <a:pt x="15" y="0"/>
                    <a:pt x="37" y="1"/>
                  </a:cubicBezTo>
                  <a:cubicBezTo>
                    <a:pt x="126" y="2"/>
                    <a:pt x="215" y="2"/>
                    <a:pt x="304" y="1"/>
                  </a:cubicBezTo>
                  <a:cubicBezTo>
                    <a:pt x="327" y="0"/>
                    <a:pt x="332" y="11"/>
                    <a:pt x="337" y="30"/>
                  </a:cubicBezTo>
                  <a:cubicBezTo>
                    <a:pt x="224" y="30"/>
                    <a:pt x="113" y="30"/>
                    <a:pt x="0" y="30"/>
                  </a:cubicBezTo>
                  <a:close/>
                </a:path>
              </a:pathLst>
            </a:custGeom>
            <a:solidFill>
              <a:srgbClr val="F1A4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 name="Freeform 21"/>
            <p:cNvSpPr>
              <a:spLocks/>
            </p:cNvSpPr>
            <p:nvPr/>
          </p:nvSpPr>
          <p:spPr bwMode="auto">
            <a:xfrm>
              <a:off x="8391525" y="-1319213"/>
              <a:ext cx="292100" cy="293688"/>
            </a:xfrm>
            <a:custGeom>
              <a:avLst/>
              <a:gdLst>
                <a:gd name="T0" fmla="*/ 132 w 132"/>
                <a:gd name="T1" fmla="*/ 66 h 132"/>
                <a:gd name="T2" fmla="*/ 67 w 132"/>
                <a:gd name="T3" fmla="*/ 132 h 132"/>
                <a:gd name="T4" fmla="*/ 0 w 132"/>
                <a:gd name="T5" fmla="*/ 65 h 132"/>
                <a:gd name="T6" fmla="*/ 66 w 132"/>
                <a:gd name="T7" fmla="*/ 0 h 132"/>
                <a:gd name="T8" fmla="*/ 132 w 132"/>
                <a:gd name="T9" fmla="*/ 66 h 132"/>
              </a:gdLst>
              <a:ahLst/>
              <a:cxnLst>
                <a:cxn ang="0">
                  <a:pos x="T0" y="T1"/>
                </a:cxn>
                <a:cxn ang="0">
                  <a:pos x="T2" y="T3"/>
                </a:cxn>
                <a:cxn ang="0">
                  <a:pos x="T4" y="T5"/>
                </a:cxn>
                <a:cxn ang="0">
                  <a:pos x="T6" y="T7"/>
                </a:cxn>
                <a:cxn ang="0">
                  <a:pos x="T8" y="T9"/>
                </a:cxn>
              </a:cxnLst>
              <a:rect l="0" t="0" r="r" b="b"/>
              <a:pathLst>
                <a:path w="132" h="132">
                  <a:moveTo>
                    <a:pt x="132" y="66"/>
                  </a:moveTo>
                  <a:cubicBezTo>
                    <a:pt x="132" y="103"/>
                    <a:pt x="104" y="132"/>
                    <a:pt x="67" y="132"/>
                  </a:cubicBezTo>
                  <a:cubicBezTo>
                    <a:pt x="29" y="132"/>
                    <a:pt x="0" y="103"/>
                    <a:pt x="0" y="65"/>
                  </a:cubicBezTo>
                  <a:cubicBezTo>
                    <a:pt x="0" y="29"/>
                    <a:pt x="30" y="0"/>
                    <a:pt x="66" y="0"/>
                  </a:cubicBezTo>
                  <a:cubicBezTo>
                    <a:pt x="103" y="0"/>
                    <a:pt x="132" y="29"/>
                    <a:pt x="132" y="66"/>
                  </a:cubicBezTo>
                  <a:close/>
                </a:path>
              </a:pathLst>
            </a:custGeom>
            <a:solidFill>
              <a:srgbClr val="F8E2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 name="Freeform 22"/>
            <p:cNvSpPr>
              <a:spLocks/>
            </p:cNvSpPr>
            <p:nvPr/>
          </p:nvSpPr>
          <p:spPr bwMode="auto">
            <a:xfrm>
              <a:off x="8343900" y="-754063"/>
              <a:ext cx="388938" cy="77788"/>
            </a:xfrm>
            <a:custGeom>
              <a:avLst/>
              <a:gdLst>
                <a:gd name="T0" fmla="*/ 85 w 176"/>
                <a:gd name="T1" fmla="*/ 34 h 35"/>
                <a:gd name="T2" fmla="*/ 20 w 176"/>
                <a:gd name="T3" fmla="*/ 26 h 35"/>
                <a:gd name="T4" fmla="*/ 4 w 176"/>
                <a:gd name="T5" fmla="*/ 18 h 35"/>
                <a:gd name="T6" fmla="*/ 2 w 176"/>
                <a:gd name="T7" fmla="*/ 7 h 35"/>
                <a:gd name="T8" fmla="*/ 12 w 176"/>
                <a:gd name="T9" fmla="*/ 6 h 35"/>
                <a:gd name="T10" fmla="*/ 163 w 176"/>
                <a:gd name="T11" fmla="*/ 7 h 35"/>
                <a:gd name="T12" fmla="*/ 174 w 176"/>
                <a:gd name="T13" fmla="*/ 7 h 35"/>
                <a:gd name="T14" fmla="*/ 169 w 176"/>
                <a:gd name="T15" fmla="*/ 21 h 35"/>
                <a:gd name="T16" fmla="*/ 144 w 176"/>
                <a:gd name="T17" fmla="*/ 29 h 35"/>
                <a:gd name="T18" fmla="*/ 85 w 176"/>
                <a:gd name="T19" fmla="*/ 3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35">
                  <a:moveTo>
                    <a:pt x="85" y="34"/>
                  </a:moveTo>
                  <a:cubicBezTo>
                    <a:pt x="63" y="34"/>
                    <a:pt x="41" y="33"/>
                    <a:pt x="20" y="26"/>
                  </a:cubicBezTo>
                  <a:cubicBezTo>
                    <a:pt x="14" y="24"/>
                    <a:pt x="9" y="21"/>
                    <a:pt x="4" y="18"/>
                  </a:cubicBezTo>
                  <a:cubicBezTo>
                    <a:pt x="1" y="15"/>
                    <a:pt x="0" y="11"/>
                    <a:pt x="2" y="7"/>
                  </a:cubicBezTo>
                  <a:cubicBezTo>
                    <a:pt x="4" y="1"/>
                    <a:pt x="8" y="5"/>
                    <a:pt x="12" y="6"/>
                  </a:cubicBezTo>
                  <a:cubicBezTo>
                    <a:pt x="62" y="22"/>
                    <a:pt x="112" y="22"/>
                    <a:pt x="163" y="7"/>
                  </a:cubicBezTo>
                  <a:cubicBezTo>
                    <a:pt x="166" y="6"/>
                    <a:pt x="171" y="0"/>
                    <a:pt x="174" y="7"/>
                  </a:cubicBezTo>
                  <a:cubicBezTo>
                    <a:pt x="176" y="13"/>
                    <a:pt x="174" y="18"/>
                    <a:pt x="169" y="21"/>
                  </a:cubicBezTo>
                  <a:cubicBezTo>
                    <a:pt x="161" y="24"/>
                    <a:pt x="153" y="27"/>
                    <a:pt x="144" y="29"/>
                  </a:cubicBezTo>
                  <a:cubicBezTo>
                    <a:pt x="125" y="34"/>
                    <a:pt x="105" y="35"/>
                    <a:pt x="85" y="34"/>
                  </a:cubicBezTo>
                  <a:close/>
                </a:path>
              </a:pathLst>
            </a:custGeom>
            <a:solidFill>
              <a:srgbClr val="E8A4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 name="Freeform 23"/>
            <p:cNvSpPr>
              <a:spLocks/>
            </p:cNvSpPr>
            <p:nvPr/>
          </p:nvSpPr>
          <p:spPr bwMode="auto">
            <a:xfrm>
              <a:off x="8343900" y="-831851"/>
              <a:ext cx="388938" cy="73025"/>
            </a:xfrm>
            <a:custGeom>
              <a:avLst/>
              <a:gdLst>
                <a:gd name="T0" fmla="*/ 87 w 176"/>
                <a:gd name="T1" fmla="*/ 16 h 33"/>
                <a:gd name="T2" fmla="*/ 14 w 176"/>
                <a:gd name="T3" fmla="*/ 26 h 33"/>
                <a:gd name="T4" fmla="*/ 2 w 176"/>
                <a:gd name="T5" fmla="*/ 25 h 33"/>
                <a:gd name="T6" fmla="*/ 10 w 176"/>
                <a:gd name="T7" fmla="*/ 15 h 33"/>
                <a:gd name="T8" fmla="*/ 35 w 176"/>
                <a:gd name="T9" fmla="*/ 7 h 33"/>
                <a:gd name="T10" fmla="*/ 150 w 176"/>
                <a:gd name="T11" fmla="*/ 9 h 33"/>
                <a:gd name="T12" fmla="*/ 165 w 176"/>
                <a:gd name="T13" fmla="*/ 14 h 33"/>
                <a:gd name="T14" fmla="*/ 173 w 176"/>
                <a:gd name="T15" fmla="*/ 25 h 33"/>
                <a:gd name="T16" fmla="*/ 160 w 176"/>
                <a:gd name="T17" fmla="*/ 25 h 33"/>
                <a:gd name="T18" fmla="*/ 87 w 176"/>
                <a:gd name="T19" fmla="*/ 1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33">
                  <a:moveTo>
                    <a:pt x="87" y="16"/>
                  </a:moveTo>
                  <a:cubicBezTo>
                    <a:pt x="63" y="15"/>
                    <a:pt x="38" y="18"/>
                    <a:pt x="14" y="26"/>
                  </a:cubicBezTo>
                  <a:cubicBezTo>
                    <a:pt x="10" y="27"/>
                    <a:pt x="5" y="32"/>
                    <a:pt x="2" y="25"/>
                  </a:cubicBezTo>
                  <a:cubicBezTo>
                    <a:pt x="0" y="19"/>
                    <a:pt x="6" y="16"/>
                    <a:pt x="10" y="15"/>
                  </a:cubicBezTo>
                  <a:cubicBezTo>
                    <a:pt x="18" y="11"/>
                    <a:pt x="26" y="9"/>
                    <a:pt x="35" y="7"/>
                  </a:cubicBezTo>
                  <a:cubicBezTo>
                    <a:pt x="73" y="0"/>
                    <a:pt x="111" y="0"/>
                    <a:pt x="150" y="9"/>
                  </a:cubicBezTo>
                  <a:cubicBezTo>
                    <a:pt x="155" y="10"/>
                    <a:pt x="160" y="12"/>
                    <a:pt x="165" y="14"/>
                  </a:cubicBezTo>
                  <a:cubicBezTo>
                    <a:pt x="169" y="16"/>
                    <a:pt x="176" y="19"/>
                    <a:pt x="173" y="25"/>
                  </a:cubicBezTo>
                  <a:cubicBezTo>
                    <a:pt x="170" y="33"/>
                    <a:pt x="164" y="26"/>
                    <a:pt x="160" y="25"/>
                  </a:cubicBezTo>
                  <a:cubicBezTo>
                    <a:pt x="137" y="18"/>
                    <a:pt x="113" y="16"/>
                    <a:pt x="87" y="16"/>
                  </a:cubicBezTo>
                  <a:close/>
                </a:path>
              </a:pathLst>
            </a:custGeom>
            <a:solidFill>
              <a:srgbClr val="F1DC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 name="Freeform 24"/>
            <p:cNvSpPr>
              <a:spLocks/>
            </p:cNvSpPr>
            <p:nvPr/>
          </p:nvSpPr>
          <p:spPr bwMode="auto">
            <a:xfrm>
              <a:off x="8377238" y="-785813"/>
              <a:ext cx="309563" cy="60325"/>
            </a:xfrm>
            <a:custGeom>
              <a:avLst/>
              <a:gdLst>
                <a:gd name="T0" fmla="*/ 140 w 140"/>
                <a:gd name="T1" fmla="*/ 12 h 27"/>
                <a:gd name="T2" fmla="*/ 0 w 140"/>
                <a:gd name="T3" fmla="*/ 12 h 27"/>
                <a:gd name="T4" fmla="*/ 140 w 140"/>
                <a:gd name="T5" fmla="*/ 12 h 27"/>
              </a:gdLst>
              <a:ahLst/>
              <a:cxnLst>
                <a:cxn ang="0">
                  <a:pos x="T0" y="T1"/>
                </a:cxn>
                <a:cxn ang="0">
                  <a:pos x="T2" y="T3"/>
                </a:cxn>
                <a:cxn ang="0">
                  <a:pos x="T4" y="T5"/>
                </a:cxn>
              </a:cxnLst>
              <a:rect l="0" t="0" r="r" b="b"/>
              <a:pathLst>
                <a:path w="140" h="27">
                  <a:moveTo>
                    <a:pt x="140" y="12"/>
                  </a:moveTo>
                  <a:cubicBezTo>
                    <a:pt x="102" y="27"/>
                    <a:pt x="44" y="27"/>
                    <a:pt x="0" y="12"/>
                  </a:cubicBezTo>
                  <a:cubicBezTo>
                    <a:pt x="50" y="0"/>
                    <a:pt x="95" y="0"/>
                    <a:pt x="140" y="12"/>
                  </a:cubicBezTo>
                  <a:close/>
                </a:path>
              </a:pathLst>
            </a:custGeom>
            <a:solidFill>
              <a:srgbClr val="C3D9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5" name="Freeform 25"/>
            <p:cNvSpPr>
              <a:spLocks/>
            </p:cNvSpPr>
            <p:nvPr/>
          </p:nvSpPr>
          <p:spPr bwMode="auto">
            <a:xfrm>
              <a:off x="8513763" y="-1538288"/>
              <a:ext cx="49213" cy="171450"/>
            </a:xfrm>
            <a:custGeom>
              <a:avLst/>
              <a:gdLst>
                <a:gd name="T0" fmla="*/ 21 w 22"/>
                <a:gd name="T1" fmla="*/ 39 h 77"/>
                <a:gd name="T2" fmla="*/ 21 w 22"/>
                <a:gd name="T3" fmla="*/ 65 h 77"/>
                <a:gd name="T4" fmla="*/ 11 w 22"/>
                <a:gd name="T5" fmla="*/ 77 h 77"/>
                <a:gd name="T6" fmla="*/ 1 w 22"/>
                <a:gd name="T7" fmla="*/ 66 h 77"/>
                <a:gd name="T8" fmla="*/ 1 w 22"/>
                <a:gd name="T9" fmla="*/ 10 h 77"/>
                <a:gd name="T10" fmla="*/ 11 w 22"/>
                <a:gd name="T11" fmla="*/ 0 h 77"/>
                <a:gd name="T12" fmla="*/ 22 w 22"/>
                <a:gd name="T13" fmla="*/ 11 h 77"/>
                <a:gd name="T14" fmla="*/ 21 w 22"/>
                <a:gd name="T15" fmla="*/ 39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77">
                  <a:moveTo>
                    <a:pt x="21" y="39"/>
                  </a:moveTo>
                  <a:cubicBezTo>
                    <a:pt x="21" y="47"/>
                    <a:pt x="21" y="56"/>
                    <a:pt x="21" y="65"/>
                  </a:cubicBezTo>
                  <a:cubicBezTo>
                    <a:pt x="22" y="73"/>
                    <a:pt x="20" y="77"/>
                    <a:pt x="11" y="77"/>
                  </a:cubicBezTo>
                  <a:cubicBezTo>
                    <a:pt x="3" y="76"/>
                    <a:pt x="0" y="73"/>
                    <a:pt x="1" y="66"/>
                  </a:cubicBezTo>
                  <a:cubicBezTo>
                    <a:pt x="1" y="47"/>
                    <a:pt x="1" y="29"/>
                    <a:pt x="1" y="10"/>
                  </a:cubicBezTo>
                  <a:cubicBezTo>
                    <a:pt x="0" y="2"/>
                    <a:pt x="4" y="0"/>
                    <a:pt x="11" y="0"/>
                  </a:cubicBezTo>
                  <a:cubicBezTo>
                    <a:pt x="20" y="0"/>
                    <a:pt x="22" y="4"/>
                    <a:pt x="22" y="11"/>
                  </a:cubicBezTo>
                  <a:cubicBezTo>
                    <a:pt x="21" y="20"/>
                    <a:pt x="21" y="30"/>
                    <a:pt x="21" y="39"/>
                  </a:cubicBezTo>
                  <a:close/>
                </a:path>
              </a:pathLst>
            </a:custGeom>
            <a:solidFill>
              <a:srgbClr val="FAE2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6" name="Freeform 26"/>
            <p:cNvSpPr>
              <a:spLocks/>
            </p:cNvSpPr>
            <p:nvPr/>
          </p:nvSpPr>
          <p:spPr bwMode="auto">
            <a:xfrm>
              <a:off x="8469313" y="-982663"/>
              <a:ext cx="138113" cy="69850"/>
            </a:xfrm>
            <a:custGeom>
              <a:avLst/>
              <a:gdLst>
                <a:gd name="T0" fmla="*/ 35 w 62"/>
                <a:gd name="T1" fmla="*/ 32 h 32"/>
                <a:gd name="T2" fmla="*/ 10 w 62"/>
                <a:gd name="T3" fmla="*/ 27 h 32"/>
                <a:gd name="T4" fmla="*/ 3 w 62"/>
                <a:gd name="T5" fmla="*/ 9 h 32"/>
                <a:gd name="T6" fmla="*/ 16 w 62"/>
                <a:gd name="T7" fmla="*/ 8 h 32"/>
                <a:gd name="T8" fmla="*/ 44 w 62"/>
                <a:gd name="T9" fmla="*/ 8 h 32"/>
                <a:gd name="T10" fmla="*/ 59 w 62"/>
                <a:gd name="T11" fmla="*/ 9 h 32"/>
                <a:gd name="T12" fmla="*/ 49 w 62"/>
                <a:gd name="T13" fmla="*/ 28 h 32"/>
                <a:gd name="T14" fmla="*/ 35 w 62"/>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32">
                  <a:moveTo>
                    <a:pt x="35" y="32"/>
                  </a:moveTo>
                  <a:cubicBezTo>
                    <a:pt x="24" y="32"/>
                    <a:pt x="17" y="30"/>
                    <a:pt x="10" y="27"/>
                  </a:cubicBezTo>
                  <a:cubicBezTo>
                    <a:pt x="2" y="23"/>
                    <a:pt x="0" y="16"/>
                    <a:pt x="3" y="9"/>
                  </a:cubicBezTo>
                  <a:cubicBezTo>
                    <a:pt x="6" y="0"/>
                    <a:pt x="12" y="8"/>
                    <a:pt x="16" y="8"/>
                  </a:cubicBezTo>
                  <a:cubicBezTo>
                    <a:pt x="26" y="8"/>
                    <a:pt x="35" y="8"/>
                    <a:pt x="44" y="8"/>
                  </a:cubicBezTo>
                  <a:cubicBezTo>
                    <a:pt x="49" y="8"/>
                    <a:pt x="56" y="0"/>
                    <a:pt x="59" y="9"/>
                  </a:cubicBezTo>
                  <a:cubicBezTo>
                    <a:pt x="62" y="18"/>
                    <a:pt x="58" y="25"/>
                    <a:pt x="49" y="28"/>
                  </a:cubicBezTo>
                  <a:cubicBezTo>
                    <a:pt x="43" y="30"/>
                    <a:pt x="38" y="31"/>
                    <a:pt x="35" y="32"/>
                  </a:cubicBezTo>
                  <a:close/>
                </a:path>
              </a:pathLst>
            </a:custGeom>
            <a:solidFill>
              <a:srgbClr val="E39F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7" name="Freeform 27"/>
            <p:cNvSpPr>
              <a:spLocks/>
            </p:cNvSpPr>
            <p:nvPr/>
          </p:nvSpPr>
          <p:spPr bwMode="auto">
            <a:xfrm>
              <a:off x="8312150" y="-1103313"/>
              <a:ext cx="120650" cy="122238"/>
            </a:xfrm>
            <a:custGeom>
              <a:avLst/>
              <a:gdLst>
                <a:gd name="T0" fmla="*/ 18 w 54"/>
                <a:gd name="T1" fmla="*/ 0 h 55"/>
                <a:gd name="T2" fmla="*/ 44 w 54"/>
                <a:gd name="T3" fmla="*/ 36 h 55"/>
                <a:gd name="T4" fmla="*/ 50 w 54"/>
                <a:gd name="T5" fmla="*/ 46 h 55"/>
                <a:gd name="T6" fmla="*/ 37 w 54"/>
                <a:gd name="T7" fmla="*/ 54 h 55"/>
                <a:gd name="T8" fmla="*/ 6 w 54"/>
                <a:gd name="T9" fmla="*/ 26 h 55"/>
                <a:gd name="T10" fmla="*/ 18 w 54"/>
                <a:gd name="T11" fmla="*/ 0 h 55"/>
              </a:gdLst>
              <a:ahLst/>
              <a:cxnLst>
                <a:cxn ang="0">
                  <a:pos x="T0" y="T1"/>
                </a:cxn>
                <a:cxn ang="0">
                  <a:pos x="T2" y="T3"/>
                </a:cxn>
                <a:cxn ang="0">
                  <a:pos x="T4" y="T5"/>
                </a:cxn>
                <a:cxn ang="0">
                  <a:pos x="T6" y="T7"/>
                </a:cxn>
                <a:cxn ang="0">
                  <a:pos x="T8" y="T9"/>
                </a:cxn>
                <a:cxn ang="0">
                  <a:pos x="T10" y="T11"/>
                </a:cxn>
              </a:cxnLst>
              <a:rect l="0" t="0" r="r" b="b"/>
              <a:pathLst>
                <a:path w="54" h="55">
                  <a:moveTo>
                    <a:pt x="18" y="0"/>
                  </a:moveTo>
                  <a:cubicBezTo>
                    <a:pt x="22" y="16"/>
                    <a:pt x="31" y="27"/>
                    <a:pt x="44" y="36"/>
                  </a:cubicBezTo>
                  <a:cubicBezTo>
                    <a:pt x="47" y="38"/>
                    <a:pt x="54" y="40"/>
                    <a:pt x="50" y="46"/>
                  </a:cubicBezTo>
                  <a:cubicBezTo>
                    <a:pt x="47" y="50"/>
                    <a:pt x="43" y="55"/>
                    <a:pt x="37" y="54"/>
                  </a:cubicBezTo>
                  <a:cubicBezTo>
                    <a:pt x="21" y="51"/>
                    <a:pt x="12" y="40"/>
                    <a:pt x="6" y="26"/>
                  </a:cubicBezTo>
                  <a:cubicBezTo>
                    <a:pt x="0" y="14"/>
                    <a:pt x="7" y="8"/>
                    <a:pt x="18" y="0"/>
                  </a:cubicBezTo>
                  <a:close/>
                </a:path>
              </a:pathLst>
            </a:custGeom>
            <a:solidFill>
              <a:srgbClr val="E4A3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8" name="Freeform 28"/>
            <p:cNvSpPr>
              <a:spLocks/>
            </p:cNvSpPr>
            <p:nvPr/>
          </p:nvSpPr>
          <p:spPr bwMode="auto">
            <a:xfrm>
              <a:off x="8461375" y="-1538288"/>
              <a:ext cx="36513" cy="171450"/>
            </a:xfrm>
            <a:custGeom>
              <a:avLst/>
              <a:gdLst>
                <a:gd name="T0" fmla="*/ 0 w 17"/>
                <a:gd name="T1" fmla="*/ 38 h 77"/>
                <a:gd name="T2" fmla="*/ 0 w 17"/>
                <a:gd name="T3" fmla="*/ 10 h 77"/>
                <a:gd name="T4" fmla="*/ 9 w 17"/>
                <a:gd name="T5" fmla="*/ 0 h 77"/>
                <a:gd name="T6" fmla="*/ 17 w 17"/>
                <a:gd name="T7" fmla="*/ 9 h 77"/>
                <a:gd name="T8" fmla="*/ 17 w 17"/>
                <a:gd name="T9" fmla="*/ 69 h 77"/>
                <a:gd name="T10" fmla="*/ 8 w 17"/>
                <a:gd name="T11" fmla="*/ 76 h 77"/>
                <a:gd name="T12" fmla="*/ 0 w 17"/>
                <a:gd name="T13" fmla="*/ 68 h 77"/>
                <a:gd name="T14" fmla="*/ 0 w 17"/>
                <a:gd name="T15" fmla="*/ 38 h 77"/>
                <a:gd name="T16" fmla="*/ 0 w 17"/>
                <a:gd name="T17" fmla="*/ 3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77">
                  <a:moveTo>
                    <a:pt x="0" y="38"/>
                  </a:moveTo>
                  <a:cubicBezTo>
                    <a:pt x="0" y="29"/>
                    <a:pt x="0" y="19"/>
                    <a:pt x="0" y="10"/>
                  </a:cubicBezTo>
                  <a:cubicBezTo>
                    <a:pt x="0" y="4"/>
                    <a:pt x="1" y="0"/>
                    <a:pt x="9" y="0"/>
                  </a:cubicBezTo>
                  <a:cubicBezTo>
                    <a:pt x="14" y="1"/>
                    <a:pt x="17" y="3"/>
                    <a:pt x="17" y="9"/>
                  </a:cubicBezTo>
                  <a:cubicBezTo>
                    <a:pt x="16" y="29"/>
                    <a:pt x="16" y="49"/>
                    <a:pt x="17" y="69"/>
                  </a:cubicBezTo>
                  <a:cubicBezTo>
                    <a:pt x="17" y="75"/>
                    <a:pt x="13" y="76"/>
                    <a:pt x="8" y="76"/>
                  </a:cubicBezTo>
                  <a:cubicBezTo>
                    <a:pt x="1" y="77"/>
                    <a:pt x="0" y="73"/>
                    <a:pt x="0" y="68"/>
                  </a:cubicBezTo>
                  <a:cubicBezTo>
                    <a:pt x="0" y="58"/>
                    <a:pt x="0" y="48"/>
                    <a:pt x="0" y="38"/>
                  </a:cubicBezTo>
                  <a:cubicBezTo>
                    <a:pt x="0" y="38"/>
                    <a:pt x="0" y="38"/>
                    <a:pt x="0" y="38"/>
                  </a:cubicBezTo>
                  <a:close/>
                </a:path>
              </a:pathLst>
            </a:custGeom>
            <a:solidFill>
              <a:srgbClr val="F7DF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9" name="Freeform 29"/>
            <p:cNvSpPr>
              <a:spLocks/>
            </p:cNvSpPr>
            <p:nvPr/>
          </p:nvSpPr>
          <p:spPr bwMode="auto">
            <a:xfrm>
              <a:off x="8580438" y="-1538288"/>
              <a:ext cx="39688" cy="168275"/>
            </a:xfrm>
            <a:custGeom>
              <a:avLst/>
              <a:gdLst>
                <a:gd name="T0" fmla="*/ 16 w 18"/>
                <a:gd name="T1" fmla="*/ 37 h 76"/>
                <a:gd name="T2" fmla="*/ 16 w 18"/>
                <a:gd name="T3" fmla="*/ 65 h 76"/>
                <a:gd name="T4" fmla="*/ 9 w 18"/>
                <a:gd name="T5" fmla="*/ 76 h 76"/>
                <a:gd name="T6" fmla="*/ 0 w 18"/>
                <a:gd name="T7" fmla="*/ 66 h 76"/>
                <a:gd name="T8" fmla="*/ 0 w 18"/>
                <a:gd name="T9" fmla="*/ 10 h 76"/>
                <a:gd name="T10" fmla="*/ 9 w 18"/>
                <a:gd name="T11" fmla="*/ 0 h 76"/>
                <a:gd name="T12" fmla="*/ 16 w 18"/>
                <a:gd name="T13" fmla="*/ 11 h 76"/>
                <a:gd name="T14" fmla="*/ 16 w 18"/>
                <a:gd name="T15" fmla="*/ 37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76">
                  <a:moveTo>
                    <a:pt x="16" y="37"/>
                  </a:moveTo>
                  <a:cubicBezTo>
                    <a:pt x="16" y="47"/>
                    <a:pt x="16" y="56"/>
                    <a:pt x="16" y="65"/>
                  </a:cubicBezTo>
                  <a:cubicBezTo>
                    <a:pt x="16" y="70"/>
                    <a:pt x="17" y="76"/>
                    <a:pt x="9" y="76"/>
                  </a:cubicBezTo>
                  <a:cubicBezTo>
                    <a:pt x="2" y="76"/>
                    <a:pt x="0" y="73"/>
                    <a:pt x="0" y="66"/>
                  </a:cubicBezTo>
                  <a:cubicBezTo>
                    <a:pt x="0" y="48"/>
                    <a:pt x="0" y="29"/>
                    <a:pt x="0" y="10"/>
                  </a:cubicBezTo>
                  <a:cubicBezTo>
                    <a:pt x="0" y="4"/>
                    <a:pt x="2" y="1"/>
                    <a:pt x="9" y="0"/>
                  </a:cubicBezTo>
                  <a:cubicBezTo>
                    <a:pt x="18" y="0"/>
                    <a:pt x="16" y="6"/>
                    <a:pt x="16" y="11"/>
                  </a:cubicBezTo>
                  <a:cubicBezTo>
                    <a:pt x="16" y="20"/>
                    <a:pt x="16" y="29"/>
                    <a:pt x="16" y="37"/>
                  </a:cubicBezTo>
                  <a:close/>
                </a:path>
              </a:pathLst>
            </a:custGeom>
            <a:solidFill>
              <a:srgbClr val="F9E6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0" name="Freeform 30"/>
            <p:cNvSpPr>
              <a:spLocks/>
            </p:cNvSpPr>
            <p:nvPr/>
          </p:nvSpPr>
          <p:spPr bwMode="auto">
            <a:xfrm>
              <a:off x="8710613" y="-720726"/>
              <a:ext cx="128588" cy="50800"/>
            </a:xfrm>
            <a:custGeom>
              <a:avLst/>
              <a:gdLst>
                <a:gd name="T0" fmla="*/ 0 w 58"/>
                <a:gd name="T1" fmla="*/ 18 h 23"/>
                <a:gd name="T2" fmla="*/ 58 w 58"/>
                <a:gd name="T3" fmla="*/ 7 h 23"/>
                <a:gd name="T4" fmla="*/ 0 w 58"/>
                <a:gd name="T5" fmla="*/ 18 h 23"/>
              </a:gdLst>
              <a:ahLst/>
              <a:cxnLst>
                <a:cxn ang="0">
                  <a:pos x="T0" y="T1"/>
                </a:cxn>
                <a:cxn ang="0">
                  <a:pos x="T2" y="T3"/>
                </a:cxn>
                <a:cxn ang="0">
                  <a:pos x="T4" y="T5"/>
                </a:cxn>
              </a:cxnLst>
              <a:rect l="0" t="0" r="r" b="b"/>
              <a:pathLst>
                <a:path w="58" h="23">
                  <a:moveTo>
                    <a:pt x="0" y="18"/>
                  </a:moveTo>
                  <a:cubicBezTo>
                    <a:pt x="17" y="0"/>
                    <a:pt x="38" y="8"/>
                    <a:pt x="58" y="7"/>
                  </a:cubicBezTo>
                  <a:cubicBezTo>
                    <a:pt x="50" y="22"/>
                    <a:pt x="43" y="23"/>
                    <a:pt x="0" y="18"/>
                  </a:cubicBezTo>
                  <a:close/>
                </a:path>
              </a:pathLst>
            </a:custGeom>
            <a:solidFill>
              <a:srgbClr val="F9E9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1" name="Freeform 31"/>
            <p:cNvSpPr>
              <a:spLocks/>
            </p:cNvSpPr>
            <p:nvPr/>
          </p:nvSpPr>
          <p:spPr bwMode="auto">
            <a:xfrm>
              <a:off x="8475663" y="-1016001"/>
              <a:ext cx="133350" cy="47625"/>
            </a:xfrm>
            <a:custGeom>
              <a:avLst/>
              <a:gdLst>
                <a:gd name="T0" fmla="*/ 60 w 60"/>
                <a:gd name="T1" fmla="*/ 0 h 22"/>
                <a:gd name="T2" fmla="*/ 0 w 60"/>
                <a:gd name="T3" fmla="*/ 1 h 22"/>
                <a:gd name="T4" fmla="*/ 60 w 60"/>
                <a:gd name="T5" fmla="*/ 0 h 22"/>
              </a:gdLst>
              <a:ahLst/>
              <a:cxnLst>
                <a:cxn ang="0">
                  <a:pos x="T0" y="T1"/>
                </a:cxn>
                <a:cxn ang="0">
                  <a:pos x="T2" y="T3"/>
                </a:cxn>
                <a:cxn ang="0">
                  <a:pos x="T4" y="T5"/>
                </a:cxn>
              </a:cxnLst>
              <a:rect l="0" t="0" r="r" b="b"/>
              <a:pathLst>
                <a:path w="60" h="22">
                  <a:moveTo>
                    <a:pt x="60" y="0"/>
                  </a:moveTo>
                  <a:cubicBezTo>
                    <a:pt x="37" y="22"/>
                    <a:pt x="14" y="21"/>
                    <a:pt x="0" y="1"/>
                  </a:cubicBezTo>
                  <a:cubicBezTo>
                    <a:pt x="20" y="5"/>
                    <a:pt x="38" y="5"/>
                    <a:pt x="60" y="0"/>
                  </a:cubicBezTo>
                  <a:close/>
                </a:path>
              </a:pathLst>
            </a:custGeom>
            <a:solidFill>
              <a:srgbClr val="DBA1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08" name="Freeform 32"/>
            <p:cNvSpPr>
              <a:spLocks/>
            </p:cNvSpPr>
            <p:nvPr/>
          </p:nvSpPr>
          <p:spPr bwMode="auto">
            <a:xfrm>
              <a:off x="8491538" y="-914401"/>
              <a:ext cx="95250" cy="49213"/>
            </a:xfrm>
            <a:custGeom>
              <a:avLst/>
              <a:gdLst>
                <a:gd name="T0" fmla="*/ 18 w 43"/>
                <a:gd name="T1" fmla="*/ 8 h 22"/>
                <a:gd name="T2" fmla="*/ 26 w 43"/>
                <a:gd name="T3" fmla="*/ 8 h 22"/>
                <a:gd name="T4" fmla="*/ 41 w 43"/>
                <a:gd name="T5" fmla="*/ 11 h 22"/>
                <a:gd name="T6" fmla="*/ 25 w 43"/>
                <a:gd name="T7" fmla="*/ 21 h 22"/>
                <a:gd name="T8" fmla="*/ 19 w 43"/>
                <a:gd name="T9" fmla="*/ 21 h 22"/>
                <a:gd name="T10" fmla="*/ 1 w 43"/>
                <a:gd name="T11" fmla="*/ 12 h 22"/>
                <a:gd name="T12" fmla="*/ 18 w 43"/>
                <a:gd name="T13" fmla="*/ 8 h 22"/>
              </a:gdLst>
              <a:ahLst/>
              <a:cxnLst>
                <a:cxn ang="0">
                  <a:pos x="T0" y="T1"/>
                </a:cxn>
                <a:cxn ang="0">
                  <a:pos x="T2" y="T3"/>
                </a:cxn>
                <a:cxn ang="0">
                  <a:pos x="T4" y="T5"/>
                </a:cxn>
                <a:cxn ang="0">
                  <a:pos x="T6" y="T7"/>
                </a:cxn>
                <a:cxn ang="0">
                  <a:pos x="T8" y="T9"/>
                </a:cxn>
                <a:cxn ang="0">
                  <a:pos x="T10" y="T11"/>
                </a:cxn>
                <a:cxn ang="0">
                  <a:pos x="T12" y="T13"/>
                </a:cxn>
              </a:cxnLst>
              <a:rect l="0" t="0" r="r" b="b"/>
              <a:pathLst>
                <a:path w="43" h="22">
                  <a:moveTo>
                    <a:pt x="18" y="8"/>
                  </a:moveTo>
                  <a:cubicBezTo>
                    <a:pt x="21" y="8"/>
                    <a:pt x="24" y="8"/>
                    <a:pt x="26" y="8"/>
                  </a:cubicBezTo>
                  <a:cubicBezTo>
                    <a:pt x="32" y="9"/>
                    <a:pt x="40" y="2"/>
                    <a:pt x="41" y="11"/>
                  </a:cubicBezTo>
                  <a:cubicBezTo>
                    <a:pt x="43" y="21"/>
                    <a:pt x="32" y="20"/>
                    <a:pt x="25" y="21"/>
                  </a:cubicBezTo>
                  <a:cubicBezTo>
                    <a:pt x="23" y="21"/>
                    <a:pt x="21" y="21"/>
                    <a:pt x="19" y="21"/>
                  </a:cubicBezTo>
                  <a:cubicBezTo>
                    <a:pt x="12" y="19"/>
                    <a:pt x="0" y="22"/>
                    <a:pt x="1" y="12"/>
                  </a:cubicBezTo>
                  <a:cubicBezTo>
                    <a:pt x="2" y="0"/>
                    <a:pt x="12" y="11"/>
                    <a:pt x="18" y="8"/>
                  </a:cubicBezTo>
                  <a:close/>
                </a:path>
              </a:pathLst>
            </a:custGeom>
            <a:solidFill>
              <a:srgbClr val="BB8D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09" name="Freeform 33"/>
            <p:cNvSpPr>
              <a:spLocks/>
            </p:cNvSpPr>
            <p:nvPr/>
          </p:nvSpPr>
          <p:spPr bwMode="auto">
            <a:xfrm>
              <a:off x="8285163" y="-1036638"/>
              <a:ext cx="74613" cy="79375"/>
            </a:xfrm>
            <a:custGeom>
              <a:avLst/>
              <a:gdLst>
                <a:gd name="T0" fmla="*/ 8 w 33"/>
                <a:gd name="T1" fmla="*/ 0 h 36"/>
                <a:gd name="T2" fmla="*/ 32 w 33"/>
                <a:gd name="T3" fmla="*/ 30 h 36"/>
                <a:gd name="T4" fmla="*/ 30 w 33"/>
                <a:gd name="T5" fmla="*/ 33 h 36"/>
                <a:gd name="T6" fmla="*/ 15 w 33"/>
                <a:gd name="T7" fmla="*/ 26 h 36"/>
                <a:gd name="T8" fmla="*/ 3 w 33"/>
                <a:gd name="T9" fmla="*/ 3 h 36"/>
                <a:gd name="T10" fmla="*/ 8 w 33"/>
                <a:gd name="T11" fmla="*/ 0 h 36"/>
              </a:gdLst>
              <a:ahLst/>
              <a:cxnLst>
                <a:cxn ang="0">
                  <a:pos x="T0" y="T1"/>
                </a:cxn>
                <a:cxn ang="0">
                  <a:pos x="T2" y="T3"/>
                </a:cxn>
                <a:cxn ang="0">
                  <a:pos x="T4" y="T5"/>
                </a:cxn>
                <a:cxn ang="0">
                  <a:pos x="T6" y="T7"/>
                </a:cxn>
                <a:cxn ang="0">
                  <a:pos x="T8" y="T9"/>
                </a:cxn>
                <a:cxn ang="0">
                  <a:pos x="T10" y="T11"/>
                </a:cxn>
              </a:cxnLst>
              <a:rect l="0" t="0" r="r" b="b"/>
              <a:pathLst>
                <a:path w="33" h="36">
                  <a:moveTo>
                    <a:pt x="8" y="0"/>
                  </a:moveTo>
                  <a:cubicBezTo>
                    <a:pt x="17" y="10"/>
                    <a:pt x="25" y="20"/>
                    <a:pt x="32" y="30"/>
                  </a:cubicBezTo>
                  <a:cubicBezTo>
                    <a:pt x="33" y="30"/>
                    <a:pt x="31" y="32"/>
                    <a:pt x="30" y="33"/>
                  </a:cubicBezTo>
                  <a:cubicBezTo>
                    <a:pt x="23" y="36"/>
                    <a:pt x="19" y="31"/>
                    <a:pt x="15" y="26"/>
                  </a:cubicBezTo>
                  <a:cubicBezTo>
                    <a:pt x="10" y="20"/>
                    <a:pt x="0" y="14"/>
                    <a:pt x="3" y="3"/>
                  </a:cubicBezTo>
                  <a:cubicBezTo>
                    <a:pt x="4" y="2"/>
                    <a:pt x="6" y="1"/>
                    <a:pt x="8" y="0"/>
                  </a:cubicBezTo>
                  <a:close/>
                </a:path>
              </a:pathLst>
            </a:custGeom>
            <a:solidFill>
              <a:srgbClr val="DEA3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10" name="Freeform 34"/>
            <p:cNvSpPr>
              <a:spLocks/>
            </p:cNvSpPr>
            <p:nvPr/>
          </p:nvSpPr>
          <p:spPr bwMode="auto">
            <a:xfrm>
              <a:off x="8496300" y="-1365251"/>
              <a:ext cx="95250" cy="49213"/>
            </a:xfrm>
            <a:custGeom>
              <a:avLst/>
              <a:gdLst>
                <a:gd name="T0" fmla="*/ 20 w 43"/>
                <a:gd name="T1" fmla="*/ 13 h 22"/>
                <a:gd name="T2" fmla="*/ 0 w 43"/>
                <a:gd name="T3" fmla="*/ 11 h 22"/>
                <a:gd name="T4" fmla="*/ 23 w 43"/>
                <a:gd name="T5" fmla="*/ 5 h 22"/>
                <a:gd name="T6" fmla="*/ 25 w 43"/>
                <a:gd name="T7" fmla="*/ 5 h 22"/>
                <a:gd name="T8" fmla="*/ 43 w 43"/>
                <a:gd name="T9" fmla="*/ 11 h 22"/>
                <a:gd name="T10" fmla="*/ 25 w 43"/>
                <a:gd name="T11" fmla="*/ 13 h 22"/>
                <a:gd name="T12" fmla="*/ 20 w 43"/>
                <a:gd name="T13" fmla="*/ 13 h 22"/>
              </a:gdLst>
              <a:ahLst/>
              <a:cxnLst>
                <a:cxn ang="0">
                  <a:pos x="T0" y="T1"/>
                </a:cxn>
                <a:cxn ang="0">
                  <a:pos x="T2" y="T3"/>
                </a:cxn>
                <a:cxn ang="0">
                  <a:pos x="T4" y="T5"/>
                </a:cxn>
                <a:cxn ang="0">
                  <a:pos x="T6" y="T7"/>
                </a:cxn>
                <a:cxn ang="0">
                  <a:pos x="T8" y="T9"/>
                </a:cxn>
                <a:cxn ang="0">
                  <a:pos x="T10" y="T11"/>
                </a:cxn>
                <a:cxn ang="0">
                  <a:pos x="T12" y="T13"/>
                </a:cxn>
              </a:cxnLst>
              <a:rect l="0" t="0" r="r" b="b"/>
              <a:pathLst>
                <a:path w="43" h="22">
                  <a:moveTo>
                    <a:pt x="20" y="13"/>
                  </a:moveTo>
                  <a:cubicBezTo>
                    <a:pt x="14" y="10"/>
                    <a:pt x="0" y="20"/>
                    <a:pt x="0" y="11"/>
                  </a:cubicBezTo>
                  <a:cubicBezTo>
                    <a:pt x="0" y="0"/>
                    <a:pt x="15" y="7"/>
                    <a:pt x="23" y="5"/>
                  </a:cubicBezTo>
                  <a:cubicBezTo>
                    <a:pt x="24" y="5"/>
                    <a:pt x="24" y="5"/>
                    <a:pt x="25" y="5"/>
                  </a:cubicBezTo>
                  <a:cubicBezTo>
                    <a:pt x="31" y="7"/>
                    <a:pt x="43" y="2"/>
                    <a:pt x="43" y="11"/>
                  </a:cubicBezTo>
                  <a:cubicBezTo>
                    <a:pt x="42" y="22"/>
                    <a:pt x="31" y="11"/>
                    <a:pt x="25" y="13"/>
                  </a:cubicBezTo>
                  <a:cubicBezTo>
                    <a:pt x="24" y="14"/>
                    <a:pt x="23" y="13"/>
                    <a:pt x="20" y="13"/>
                  </a:cubicBezTo>
                  <a:close/>
                </a:path>
              </a:pathLst>
            </a:custGeom>
            <a:solidFill>
              <a:srgbClr val="C2AA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11" name="Freeform 35"/>
            <p:cNvSpPr>
              <a:spLocks/>
            </p:cNvSpPr>
            <p:nvPr/>
          </p:nvSpPr>
          <p:spPr bwMode="auto">
            <a:xfrm>
              <a:off x="8372475" y="-1125538"/>
              <a:ext cx="77788" cy="93663"/>
            </a:xfrm>
            <a:custGeom>
              <a:avLst/>
              <a:gdLst>
                <a:gd name="T0" fmla="*/ 2 w 35"/>
                <a:gd name="T1" fmla="*/ 0 h 42"/>
                <a:gd name="T2" fmla="*/ 35 w 35"/>
                <a:gd name="T3" fmla="*/ 42 h 42"/>
                <a:gd name="T4" fmla="*/ 2 w 35"/>
                <a:gd name="T5" fmla="*/ 0 h 42"/>
              </a:gdLst>
              <a:ahLst/>
              <a:cxnLst>
                <a:cxn ang="0">
                  <a:pos x="T0" y="T1"/>
                </a:cxn>
                <a:cxn ang="0">
                  <a:pos x="T2" y="T3"/>
                </a:cxn>
                <a:cxn ang="0">
                  <a:pos x="T4" y="T5"/>
                </a:cxn>
              </a:cxnLst>
              <a:rect l="0" t="0" r="r" b="b"/>
              <a:pathLst>
                <a:path w="35" h="42">
                  <a:moveTo>
                    <a:pt x="2" y="0"/>
                  </a:moveTo>
                  <a:cubicBezTo>
                    <a:pt x="11" y="18"/>
                    <a:pt x="20" y="32"/>
                    <a:pt x="35" y="42"/>
                  </a:cubicBezTo>
                  <a:cubicBezTo>
                    <a:pt x="14" y="41"/>
                    <a:pt x="0" y="25"/>
                    <a:pt x="2" y="0"/>
                  </a:cubicBezTo>
                  <a:close/>
                </a:path>
              </a:pathLst>
            </a:custGeom>
            <a:solidFill>
              <a:srgbClr val="D3A1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55" name="Freeform 61"/>
            <p:cNvSpPr>
              <a:spLocks/>
            </p:cNvSpPr>
            <p:nvPr/>
          </p:nvSpPr>
          <p:spPr bwMode="auto">
            <a:xfrm>
              <a:off x="8435975" y="-1276351"/>
              <a:ext cx="206375" cy="207963"/>
            </a:xfrm>
            <a:custGeom>
              <a:avLst/>
              <a:gdLst>
                <a:gd name="T0" fmla="*/ 46 w 93"/>
                <a:gd name="T1" fmla="*/ 1 h 94"/>
                <a:gd name="T2" fmla="*/ 93 w 93"/>
                <a:gd name="T3" fmla="*/ 47 h 94"/>
                <a:gd name="T4" fmla="*/ 46 w 93"/>
                <a:gd name="T5" fmla="*/ 94 h 94"/>
                <a:gd name="T6" fmla="*/ 0 w 93"/>
                <a:gd name="T7" fmla="*/ 47 h 94"/>
                <a:gd name="T8" fmla="*/ 46 w 93"/>
                <a:gd name="T9" fmla="*/ 1 h 94"/>
              </a:gdLst>
              <a:ahLst/>
              <a:cxnLst>
                <a:cxn ang="0">
                  <a:pos x="T0" y="T1"/>
                </a:cxn>
                <a:cxn ang="0">
                  <a:pos x="T2" y="T3"/>
                </a:cxn>
                <a:cxn ang="0">
                  <a:pos x="T4" y="T5"/>
                </a:cxn>
                <a:cxn ang="0">
                  <a:pos x="T6" y="T7"/>
                </a:cxn>
                <a:cxn ang="0">
                  <a:pos x="T8" y="T9"/>
                </a:cxn>
              </a:cxnLst>
              <a:rect l="0" t="0" r="r" b="b"/>
              <a:pathLst>
                <a:path w="93" h="94">
                  <a:moveTo>
                    <a:pt x="46" y="1"/>
                  </a:moveTo>
                  <a:cubicBezTo>
                    <a:pt x="73" y="1"/>
                    <a:pt x="93" y="21"/>
                    <a:pt x="93" y="47"/>
                  </a:cubicBezTo>
                  <a:cubicBezTo>
                    <a:pt x="92" y="74"/>
                    <a:pt x="73" y="94"/>
                    <a:pt x="46" y="94"/>
                  </a:cubicBezTo>
                  <a:cubicBezTo>
                    <a:pt x="20" y="94"/>
                    <a:pt x="0" y="73"/>
                    <a:pt x="0" y="47"/>
                  </a:cubicBezTo>
                  <a:cubicBezTo>
                    <a:pt x="0" y="21"/>
                    <a:pt x="20" y="0"/>
                    <a:pt x="46" y="1"/>
                  </a:cubicBezTo>
                  <a:close/>
                </a:path>
              </a:pathLst>
            </a:custGeom>
            <a:solidFill>
              <a:srgbClr val="4D33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64" name="Freeform 70"/>
            <p:cNvSpPr>
              <a:spLocks/>
            </p:cNvSpPr>
            <p:nvPr/>
          </p:nvSpPr>
          <p:spPr bwMode="auto">
            <a:xfrm>
              <a:off x="8451850" y="-1258888"/>
              <a:ext cx="173038" cy="173038"/>
            </a:xfrm>
            <a:custGeom>
              <a:avLst/>
              <a:gdLst>
                <a:gd name="T0" fmla="*/ 77 w 78"/>
                <a:gd name="T1" fmla="*/ 38 h 78"/>
                <a:gd name="T2" fmla="*/ 40 w 78"/>
                <a:gd name="T3" fmla="*/ 77 h 78"/>
                <a:gd name="T4" fmla="*/ 1 w 78"/>
                <a:gd name="T5" fmla="*/ 41 h 78"/>
                <a:gd name="T6" fmla="*/ 39 w 78"/>
                <a:gd name="T7" fmla="*/ 1 h 78"/>
                <a:gd name="T8" fmla="*/ 77 w 78"/>
                <a:gd name="T9" fmla="*/ 38 h 78"/>
              </a:gdLst>
              <a:ahLst/>
              <a:cxnLst>
                <a:cxn ang="0">
                  <a:pos x="T0" y="T1"/>
                </a:cxn>
                <a:cxn ang="0">
                  <a:pos x="T2" y="T3"/>
                </a:cxn>
                <a:cxn ang="0">
                  <a:pos x="T4" y="T5"/>
                </a:cxn>
                <a:cxn ang="0">
                  <a:pos x="T6" y="T7"/>
                </a:cxn>
                <a:cxn ang="0">
                  <a:pos x="T8" y="T9"/>
                </a:cxn>
              </a:cxnLst>
              <a:rect l="0" t="0" r="r" b="b"/>
              <a:pathLst>
                <a:path w="78" h="78">
                  <a:moveTo>
                    <a:pt x="77" y="38"/>
                  </a:moveTo>
                  <a:cubicBezTo>
                    <a:pt x="78" y="60"/>
                    <a:pt x="62" y="77"/>
                    <a:pt x="40" y="77"/>
                  </a:cubicBezTo>
                  <a:cubicBezTo>
                    <a:pt x="19" y="78"/>
                    <a:pt x="2" y="62"/>
                    <a:pt x="1" y="41"/>
                  </a:cubicBezTo>
                  <a:cubicBezTo>
                    <a:pt x="0" y="18"/>
                    <a:pt x="17" y="1"/>
                    <a:pt x="39" y="1"/>
                  </a:cubicBezTo>
                  <a:cubicBezTo>
                    <a:pt x="60" y="0"/>
                    <a:pt x="77" y="17"/>
                    <a:pt x="77" y="38"/>
                  </a:cubicBezTo>
                  <a:close/>
                </a:path>
              </a:pathLst>
            </a:custGeom>
            <a:solidFill>
              <a:srgbClr val="F9D3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grpSp>
        <p:nvGrpSpPr>
          <p:cNvPr id="1494" name="Grupo 1493"/>
          <p:cNvGrpSpPr/>
          <p:nvPr/>
        </p:nvGrpSpPr>
        <p:grpSpPr>
          <a:xfrm>
            <a:off x="4478338" y="2254572"/>
            <a:ext cx="216085" cy="536728"/>
            <a:chOff x="6481763" y="-1558926"/>
            <a:chExt cx="492125" cy="1222375"/>
          </a:xfrm>
        </p:grpSpPr>
        <p:sp>
          <p:nvSpPr>
            <p:cNvPr id="7" name="Freeform 7"/>
            <p:cNvSpPr>
              <a:spLocks/>
            </p:cNvSpPr>
            <p:nvPr/>
          </p:nvSpPr>
          <p:spPr bwMode="auto">
            <a:xfrm>
              <a:off x="6481763" y="-1558926"/>
              <a:ext cx="492125" cy="1222375"/>
            </a:xfrm>
            <a:custGeom>
              <a:avLst/>
              <a:gdLst>
                <a:gd name="T0" fmla="*/ 156 w 222"/>
                <a:gd name="T1" fmla="*/ 275 h 550"/>
                <a:gd name="T2" fmla="*/ 156 w 222"/>
                <a:gd name="T3" fmla="*/ 454 h 550"/>
                <a:gd name="T4" fmla="*/ 193 w 222"/>
                <a:gd name="T5" fmla="*/ 494 h 550"/>
                <a:gd name="T6" fmla="*/ 204 w 222"/>
                <a:gd name="T7" fmla="*/ 530 h 550"/>
                <a:gd name="T8" fmla="*/ 197 w 222"/>
                <a:gd name="T9" fmla="*/ 549 h 550"/>
                <a:gd name="T10" fmla="*/ 183 w 222"/>
                <a:gd name="T11" fmla="*/ 533 h 550"/>
                <a:gd name="T12" fmla="*/ 84 w 222"/>
                <a:gd name="T13" fmla="*/ 472 h 550"/>
                <a:gd name="T14" fmla="*/ 39 w 222"/>
                <a:gd name="T15" fmla="*/ 536 h 550"/>
                <a:gd name="T16" fmla="*/ 27 w 222"/>
                <a:gd name="T17" fmla="*/ 549 h 550"/>
                <a:gd name="T18" fmla="*/ 18 w 222"/>
                <a:gd name="T19" fmla="*/ 533 h 550"/>
                <a:gd name="T20" fmla="*/ 67 w 222"/>
                <a:gd name="T21" fmla="*/ 456 h 550"/>
                <a:gd name="T22" fmla="*/ 18 w 222"/>
                <a:gd name="T23" fmla="*/ 365 h 550"/>
                <a:gd name="T24" fmla="*/ 68 w 222"/>
                <a:gd name="T25" fmla="*/ 275 h 550"/>
                <a:gd name="T26" fmla="*/ 67 w 222"/>
                <a:gd name="T27" fmla="*/ 96 h 550"/>
                <a:gd name="T28" fmla="*/ 22 w 222"/>
                <a:gd name="T29" fmla="*/ 37 h 550"/>
                <a:gd name="T30" fmla="*/ 19 w 222"/>
                <a:gd name="T31" fmla="*/ 22 h 550"/>
                <a:gd name="T32" fmla="*/ 26 w 222"/>
                <a:gd name="T33" fmla="*/ 1 h 550"/>
                <a:gd name="T34" fmla="*/ 40 w 222"/>
                <a:gd name="T35" fmla="*/ 18 h 550"/>
                <a:gd name="T36" fmla="*/ 112 w 222"/>
                <a:gd name="T37" fmla="*/ 84 h 550"/>
                <a:gd name="T38" fmla="*/ 183 w 222"/>
                <a:gd name="T39" fmla="*/ 16 h 550"/>
                <a:gd name="T40" fmla="*/ 196 w 222"/>
                <a:gd name="T41" fmla="*/ 1 h 550"/>
                <a:gd name="T42" fmla="*/ 205 w 222"/>
                <a:gd name="T43" fmla="*/ 19 h 550"/>
                <a:gd name="T44" fmla="*/ 155 w 222"/>
                <a:gd name="T45" fmla="*/ 95 h 550"/>
                <a:gd name="T46" fmla="*/ 205 w 222"/>
                <a:gd name="T47" fmla="*/ 185 h 550"/>
                <a:gd name="T48" fmla="*/ 156 w 222"/>
                <a:gd name="T49" fmla="*/ 275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2" h="550">
                  <a:moveTo>
                    <a:pt x="156" y="275"/>
                  </a:moveTo>
                  <a:cubicBezTo>
                    <a:pt x="222" y="330"/>
                    <a:pt x="222" y="407"/>
                    <a:pt x="156" y="454"/>
                  </a:cubicBezTo>
                  <a:cubicBezTo>
                    <a:pt x="169" y="467"/>
                    <a:pt x="184" y="478"/>
                    <a:pt x="193" y="494"/>
                  </a:cubicBezTo>
                  <a:cubicBezTo>
                    <a:pt x="199" y="506"/>
                    <a:pt x="203" y="517"/>
                    <a:pt x="204" y="530"/>
                  </a:cubicBezTo>
                  <a:cubicBezTo>
                    <a:pt x="204" y="537"/>
                    <a:pt x="212" y="546"/>
                    <a:pt x="197" y="549"/>
                  </a:cubicBezTo>
                  <a:cubicBezTo>
                    <a:pt x="185" y="550"/>
                    <a:pt x="184" y="543"/>
                    <a:pt x="183" y="533"/>
                  </a:cubicBezTo>
                  <a:cubicBezTo>
                    <a:pt x="176" y="483"/>
                    <a:pt x="128" y="452"/>
                    <a:pt x="84" y="472"/>
                  </a:cubicBezTo>
                  <a:cubicBezTo>
                    <a:pt x="57" y="484"/>
                    <a:pt x="43" y="507"/>
                    <a:pt x="39" y="536"/>
                  </a:cubicBezTo>
                  <a:cubicBezTo>
                    <a:pt x="38" y="544"/>
                    <a:pt x="37" y="549"/>
                    <a:pt x="27" y="549"/>
                  </a:cubicBezTo>
                  <a:cubicBezTo>
                    <a:pt x="14" y="548"/>
                    <a:pt x="18" y="540"/>
                    <a:pt x="18" y="533"/>
                  </a:cubicBezTo>
                  <a:cubicBezTo>
                    <a:pt x="21" y="500"/>
                    <a:pt x="38" y="475"/>
                    <a:pt x="67" y="456"/>
                  </a:cubicBezTo>
                  <a:cubicBezTo>
                    <a:pt x="36" y="433"/>
                    <a:pt x="17" y="404"/>
                    <a:pt x="18" y="365"/>
                  </a:cubicBezTo>
                  <a:cubicBezTo>
                    <a:pt x="18" y="326"/>
                    <a:pt x="35" y="297"/>
                    <a:pt x="68" y="275"/>
                  </a:cubicBezTo>
                  <a:cubicBezTo>
                    <a:pt x="0" y="227"/>
                    <a:pt x="0" y="146"/>
                    <a:pt x="67" y="96"/>
                  </a:cubicBezTo>
                  <a:cubicBezTo>
                    <a:pt x="47" y="80"/>
                    <a:pt x="29" y="63"/>
                    <a:pt x="22" y="37"/>
                  </a:cubicBezTo>
                  <a:cubicBezTo>
                    <a:pt x="21" y="32"/>
                    <a:pt x="19" y="27"/>
                    <a:pt x="19" y="22"/>
                  </a:cubicBezTo>
                  <a:cubicBezTo>
                    <a:pt x="19" y="14"/>
                    <a:pt x="11" y="3"/>
                    <a:pt x="26" y="1"/>
                  </a:cubicBezTo>
                  <a:cubicBezTo>
                    <a:pt x="40" y="0"/>
                    <a:pt x="38" y="9"/>
                    <a:pt x="40" y="18"/>
                  </a:cubicBezTo>
                  <a:cubicBezTo>
                    <a:pt x="45" y="57"/>
                    <a:pt x="76" y="85"/>
                    <a:pt x="112" y="84"/>
                  </a:cubicBezTo>
                  <a:cubicBezTo>
                    <a:pt x="149" y="84"/>
                    <a:pt x="178" y="56"/>
                    <a:pt x="183" y="16"/>
                  </a:cubicBezTo>
                  <a:cubicBezTo>
                    <a:pt x="184" y="8"/>
                    <a:pt x="184" y="0"/>
                    <a:pt x="196" y="1"/>
                  </a:cubicBezTo>
                  <a:cubicBezTo>
                    <a:pt x="209" y="2"/>
                    <a:pt x="205" y="11"/>
                    <a:pt x="205" y="19"/>
                  </a:cubicBezTo>
                  <a:cubicBezTo>
                    <a:pt x="201" y="51"/>
                    <a:pt x="187" y="73"/>
                    <a:pt x="155" y="95"/>
                  </a:cubicBezTo>
                  <a:cubicBezTo>
                    <a:pt x="187" y="117"/>
                    <a:pt x="205" y="146"/>
                    <a:pt x="205" y="185"/>
                  </a:cubicBezTo>
                  <a:cubicBezTo>
                    <a:pt x="205" y="223"/>
                    <a:pt x="189" y="254"/>
                    <a:pt x="156" y="275"/>
                  </a:cubicBezTo>
                  <a:close/>
                </a:path>
              </a:pathLst>
            </a:custGeom>
            <a:solidFill>
              <a:srgbClr val="3E2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37" name="Freeform 43"/>
            <p:cNvSpPr>
              <a:spLocks/>
            </p:cNvSpPr>
            <p:nvPr/>
          </p:nvSpPr>
          <p:spPr bwMode="auto">
            <a:xfrm>
              <a:off x="6534150" y="-1065213"/>
              <a:ext cx="379413" cy="703263"/>
            </a:xfrm>
            <a:custGeom>
              <a:avLst/>
              <a:gdLst>
                <a:gd name="T0" fmla="*/ 165 w 171"/>
                <a:gd name="T1" fmla="*/ 2 h 317"/>
                <a:gd name="T2" fmla="*/ 116 w 171"/>
                <a:gd name="T3" fmla="*/ 53 h 317"/>
                <a:gd name="T4" fmla="*/ 152 w 171"/>
                <a:gd name="T5" fmla="*/ 84 h 317"/>
                <a:gd name="T6" fmla="*/ 148 w 171"/>
                <a:gd name="T7" fmla="*/ 87 h 317"/>
                <a:gd name="T8" fmla="*/ 88 w 171"/>
                <a:gd name="T9" fmla="*/ 63 h 317"/>
                <a:gd name="T10" fmla="*/ 20 w 171"/>
                <a:gd name="T11" fmla="*/ 109 h 317"/>
                <a:gd name="T12" fmla="*/ 31 w 171"/>
                <a:gd name="T13" fmla="*/ 195 h 317"/>
                <a:gd name="T14" fmla="*/ 133 w 171"/>
                <a:gd name="T15" fmla="*/ 208 h 317"/>
                <a:gd name="T16" fmla="*/ 147 w 171"/>
                <a:gd name="T17" fmla="*/ 200 h 317"/>
                <a:gd name="T18" fmla="*/ 152 w 171"/>
                <a:gd name="T19" fmla="*/ 203 h 317"/>
                <a:gd name="T20" fmla="*/ 116 w 171"/>
                <a:gd name="T21" fmla="*/ 234 h 317"/>
                <a:gd name="T22" fmla="*/ 171 w 171"/>
                <a:gd name="T23" fmla="*/ 317 h 317"/>
                <a:gd name="T24" fmla="*/ 75 w 171"/>
                <a:gd name="T25" fmla="*/ 238 h 317"/>
                <a:gd name="T26" fmla="*/ 4 w 171"/>
                <a:gd name="T27" fmla="*/ 316 h 317"/>
                <a:gd name="T28" fmla="*/ 60 w 171"/>
                <a:gd name="T29" fmla="*/ 233 h 317"/>
                <a:gd name="T30" fmla="*/ 1 w 171"/>
                <a:gd name="T31" fmla="*/ 142 h 317"/>
                <a:gd name="T32" fmla="*/ 60 w 171"/>
                <a:gd name="T33" fmla="*/ 54 h 317"/>
                <a:gd name="T34" fmla="*/ 26 w 171"/>
                <a:gd name="T35" fmla="*/ 27 h 317"/>
                <a:gd name="T36" fmla="*/ 30 w 171"/>
                <a:gd name="T37" fmla="*/ 23 h 317"/>
                <a:gd name="T38" fmla="*/ 47 w 171"/>
                <a:gd name="T39" fmla="*/ 32 h 317"/>
                <a:gd name="T40" fmla="*/ 144 w 171"/>
                <a:gd name="T41" fmla="*/ 16 h 317"/>
                <a:gd name="T42" fmla="*/ 159 w 171"/>
                <a:gd name="T43" fmla="*/ 0 h 317"/>
                <a:gd name="T44" fmla="*/ 165 w 171"/>
                <a:gd name="T45" fmla="*/ 2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1" h="317">
                  <a:moveTo>
                    <a:pt x="165" y="2"/>
                  </a:moveTo>
                  <a:cubicBezTo>
                    <a:pt x="158" y="27"/>
                    <a:pt x="137" y="39"/>
                    <a:pt x="116" y="53"/>
                  </a:cubicBezTo>
                  <a:cubicBezTo>
                    <a:pt x="130" y="64"/>
                    <a:pt x="145" y="69"/>
                    <a:pt x="152" y="84"/>
                  </a:cubicBezTo>
                  <a:cubicBezTo>
                    <a:pt x="152" y="86"/>
                    <a:pt x="150" y="87"/>
                    <a:pt x="148" y="87"/>
                  </a:cubicBezTo>
                  <a:cubicBezTo>
                    <a:pt x="129" y="77"/>
                    <a:pt x="113" y="62"/>
                    <a:pt x="88" y="63"/>
                  </a:cubicBezTo>
                  <a:cubicBezTo>
                    <a:pt x="55" y="64"/>
                    <a:pt x="33" y="79"/>
                    <a:pt x="20" y="109"/>
                  </a:cubicBezTo>
                  <a:cubicBezTo>
                    <a:pt x="7" y="140"/>
                    <a:pt x="9" y="169"/>
                    <a:pt x="31" y="195"/>
                  </a:cubicBezTo>
                  <a:cubicBezTo>
                    <a:pt x="61" y="231"/>
                    <a:pt x="93" y="234"/>
                    <a:pt x="133" y="208"/>
                  </a:cubicBezTo>
                  <a:cubicBezTo>
                    <a:pt x="137" y="205"/>
                    <a:pt x="141" y="201"/>
                    <a:pt x="147" y="200"/>
                  </a:cubicBezTo>
                  <a:cubicBezTo>
                    <a:pt x="149" y="200"/>
                    <a:pt x="151" y="201"/>
                    <a:pt x="152" y="203"/>
                  </a:cubicBezTo>
                  <a:cubicBezTo>
                    <a:pt x="145" y="217"/>
                    <a:pt x="130" y="222"/>
                    <a:pt x="116" y="234"/>
                  </a:cubicBezTo>
                  <a:cubicBezTo>
                    <a:pt x="150" y="252"/>
                    <a:pt x="171" y="278"/>
                    <a:pt x="171" y="317"/>
                  </a:cubicBezTo>
                  <a:cubicBezTo>
                    <a:pt x="158" y="266"/>
                    <a:pt x="132" y="230"/>
                    <a:pt x="75" y="238"/>
                  </a:cubicBezTo>
                  <a:cubicBezTo>
                    <a:pt x="31" y="244"/>
                    <a:pt x="13" y="277"/>
                    <a:pt x="4" y="316"/>
                  </a:cubicBezTo>
                  <a:cubicBezTo>
                    <a:pt x="4" y="277"/>
                    <a:pt x="25" y="252"/>
                    <a:pt x="60" y="233"/>
                  </a:cubicBezTo>
                  <a:cubicBezTo>
                    <a:pt x="21" y="213"/>
                    <a:pt x="0" y="183"/>
                    <a:pt x="1" y="142"/>
                  </a:cubicBezTo>
                  <a:cubicBezTo>
                    <a:pt x="1" y="102"/>
                    <a:pt x="22" y="72"/>
                    <a:pt x="60" y="54"/>
                  </a:cubicBezTo>
                  <a:cubicBezTo>
                    <a:pt x="47" y="44"/>
                    <a:pt x="33" y="39"/>
                    <a:pt x="26" y="27"/>
                  </a:cubicBezTo>
                  <a:cubicBezTo>
                    <a:pt x="26" y="25"/>
                    <a:pt x="28" y="24"/>
                    <a:pt x="30" y="23"/>
                  </a:cubicBezTo>
                  <a:cubicBezTo>
                    <a:pt x="37" y="22"/>
                    <a:pt x="42" y="28"/>
                    <a:pt x="47" y="32"/>
                  </a:cubicBezTo>
                  <a:cubicBezTo>
                    <a:pt x="79" y="54"/>
                    <a:pt x="121" y="47"/>
                    <a:pt x="144" y="16"/>
                  </a:cubicBezTo>
                  <a:cubicBezTo>
                    <a:pt x="149" y="10"/>
                    <a:pt x="152" y="2"/>
                    <a:pt x="159" y="0"/>
                  </a:cubicBezTo>
                  <a:cubicBezTo>
                    <a:pt x="162" y="0"/>
                    <a:pt x="163" y="1"/>
                    <a:pt x="165" y="2"/>
                  </a:cubicBezTo>
                  <a:close/>
                </a:path>
              </a:pathLst>
            </a:custGeom>
            <a:solidFill>
              <a:srgbClr val="D8BE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38" name="Freeform 44"/>
            <p:cNvSpPr>
              <a:spLocks/>
            </p:cNvSpPr>
            <p:nvPr/>
          </p:nvSpPr>
          <p:spPr bwMode="auto">
            <a:xfrm>
              <a:off x="6538913" y="-1544638"/>
              <a:ext cx="385763" cy="484188"/>
            </a:xfrm>
            <a:custGeom>
              <a:avLst/>
              <a:gdLst>
                <a:gd name="T0" fmla="*/ 163 w 174"/>
                <a:gd name="T1" fmla="*/ 218 h 218"/>
                <a:gd name="T2" fmla="*/ 158 w 174"/>
                <a:gd name="T3" fmla="*/ 218 h 218"/>
                <a:gd name="T4" fmla="*/ 158 w 174"/>
                <a:gd name="T5" fmla="*/ 199 h 218"/>
                <a:gd name="T6" fmla="*/ 125 w 174"/>
                <a:gd name="T7" fmla="*/ 111 h 218"/>
                <a:gd name="T8" fmla="*/ 56 w 174"/>
                <a:gd name="T9" fmla="*/ 105 h 218"/>
                <a:gd name="T10" fmla="*/ 36 w 174"/>
                <a:gd name="T11" fmla="*/ 112 h 218"/>
                <a:gd name="T12" fmla="*/ 32 w 174"/>
                <a:gd name="T13" fmla="*/ 108 h 218"/>
                <a:gd name="T14" fmla="*/ 57 w 174"/>
                <a:gd name="T15" fmla="*/ 89 h 218"/>
                <a:gd name="T16" fmla="*/ 0 w 174"/>
                <a:gd name="T17" fmla="*/ 0 h 218"/>
                <a:gd name="T18" fmla="*/ 146 w 174"/>
                <a:gd name="T19" fmla="*/ 58 h 218"/>
                <a:gd name="T20" fmla="*/ 149 w 174"/>
                <a:gd name="T21" fmla="*/ 61 h 218"/>
                <a:gd name="T22" fmla="*/ 113 w 174"/>
                <a:gd name="T23" fmla="*/ 89 h 218"/>
                <a:gd name="T24" fmla="*/ 169 w 174"/>
                <a:gd name="T25" fmla="*/ 156 h 218"/>
                <a:gd name="T26" fmla="*/ 163 w 174"/>
                <a:gd name="T27" fmla="*/ 218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4" h="218">
                  <a:moveTo>
                    <a:pt x="163" y="218"/>
                  </a:moveTo>
                  <a:cubicBezTo>
                    <a:pt x="161" y="218"/>
                    <a:pt x="160" y="218"/>
                    <a:pt x="158" y="218"/>
                  </a:cubicBezTo>
                  <a:cubicBezTo>
                    <a:pt x="153" y="211"/>
                    <a:pt x="157" y="205"/>
                    <a:pt x="158" y="199"/>
                  </a:cubicBezTo>
                  <a:cubicBezTo>
                    <a:pt x="165" y="164"/>
                    <a:pt x="151" y="129"/>
                    <a:pt x="125" y="111"/>
                  </a:cubicBezTo>
                  <a:cubicBezTo>
                    <a:pt x="103" y="96"/>
                    <a:pt x="80" y="96"/>
                    <a:pt x="56" y="105"/>
                  </a:cubicBezTo>
                  <a:cubicBezTo>
                    <a:pt x="50" y="107"/>
                    <a:pt x="44" y="113"/>
                    <a:pt x="36" y="112"/>
                  </a:cubicBezTo>
                  <a:cubicBezTo>
                    <a:pt x="34" y="112"/>
                    <a:pt x="32" y="110"/>
                    <a:pt x="32" y="108"/>
                  </a:cubicBezTo>
                  <a:cubicBezTo>
                    <a:pt x="37" y="99"/>
                    <a:pt x="48" y="97"/>
                    <a:pt x="57" y="89"/>
                  </a:cubicBezTo>
                  <a:cubicBezTo>
                    <a:pt x="24" y="70"/>
                    <a:pt x="1" y="45"/>
                    <a:pt x="0" y="0"/>
                  </a:cubicBezTo>
                  <a:cubicBezTo>
                    <a:pt x="35" y="92"/>
                    <a:pt x="89" y="112"/>
                    <a:pt x="146" y="58"/>
                  </a:cubicBezTo>
                  <a:cubicBezTo>
                    <a:pt x="149" y="57"/>
                    <a:pt x="151" y="58"/>
                    <a:pt x="149" y="61"/>
                  </a:cubicBezTo>
                  <a:cubicBezTo>
                    <a:pt x="141" y="74"/>
                    <a:pt x="127" y="80"/>
                    <a:pt x="113" y="89"/>
                  </a:cubicBezTo>
                  <a:cubicBezTo>
                    <a:pt x="142" y="105"/>
                    <a:pt x="162" y="126"/>
                    <a:pt x="169" y="156"/>
                  </a:cubicBezTo>
                  <a:cubicBezTo>
                    <a:pt x="174" y="178"/>
                    <a:pt x="173" y="198"/>
                    <a:pt x="163" y="218"/>
                  </a:cubicBezTo>
                  <a:close/>
                </a:path>
              </a:pathLst>
            </a:custGeom>
            <a:solidFill>
              <a:srgbClr val="D7BF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39" name="Freeform 45"/>
            <p:cNvSpPr>
              <a:spLocks/>
            </p:cNvSpPr>
            <p:nvPr/>
          </p:nvSpPr>
          <p:spPr bwMode="auto">
            <a:xfrm>
              <a:off x="6510338" y="-1304926"/>
              <a:ext cx="106363" cy="300038"/>
            </a:xfrm>
            <a:custGeom>
              <a:avLst/>
              <a:gdLst>
                <a:gd name="T0" fmla="*/ 37 w 48"/>
                <a:gd name="T1" fmla="*/ 135 h 135"/>
                <a:gd name="T2" fmla="*/ 45 w 48"/>
                <a:gd name="T3" fmla="*/ 0 h 135"/>
                <a:gd name="T4" fmla="*/ 47 w 48"/>
                <a:gd name="T5" fmla="*/ 3 h 135"/>
                <a:gd name="T6" fmla="*/ 40 w 48"/>
                <a:gd name="T7" fmla="*/ 21 h 135"/>
                <a:gd name="T8" fmla="*/ 35 w 48"/>
                <a:gd name="T9" fmla="*/ 116 h 135"/>
                <a:gd name="T10" fmla="*/ 39 w 48"/>
                <a:gd name="T11" fmla="*/ 132 h 135"/>
                <a:gd name="T12" fmla="*/ 37 w 48"/>
                <a:gd name="T13" fmla="*/ 135 h 135"/>
              </a:gdLst>
              <a:ahLst/>
              <a:cxnLst>
                <a:cxn ang="0">
                  <a:pos x="T0" y="T1"/>
                </a:cxn>
                <a:cxn ang="0">
                  <a:pos x="T2" y="T3"/>
                </a:cxn>
                <a:cxn ang="0">
                  <a:pos x="T4" y="T5"/>
                </a:cxn>
                <a:cxn ang="0">
                  <a:pos x="T6" y="T7"/>
                </a:cxn>
                <a:cxn ang="0">
                  <a:pos x="T8" y="T9"/>
                </a:cxn>
                <a:cxn ang="0">
                  <a:pos x="T10" y="T11"/>
                </a:cxn>
                <a:cxn ang="0">
                  <a:pos x="T12" y="T13"/>
                </a:cxn>
              </a:cxnLst>
              <a:rect l="0" t="0" r="r" b="b"/>
              <a:pathLst>
                <a:path w="48" h="135">
                  <a:moveTo>
                    <a:pt x="37" y="135"/>
                  </a:moveTo>
                  <a:cubicBezTo>
                    <a:pt x="0" y="95"/>
                    <a:pt x="4" y="34"/>
                    <a:pt x="45" y="0"/>
                  </a:cubicBezTo>
                  <a:cubicBezTo>
                    <a:pt x="46" y="1"/>
                    <a:pt x="47" y="2"/>
                    <a:pt x="47" y="3"/>
                  </a:cubicBezTo>
                  <a:cubicBezTo>
                    <a:pt x="48" y="10"/>
                    <a:pt x="43" y="16"/>
                    <a:pt x="40" y="21"/>
                  </a:cubicBezTo>
                  <a:cubicBezTo>
                    <a:pt x="20" y="52"/>
                    <a:pt x="19" y="83"/>
                    <a:pt x="35" y="116"/>
                  </a:cubicBezTo>
                  <a:cubicBezTo>
                    <a:pt x="38" y="121"/>
                    <a:pt x="42" y="126"/>
                    <a:pt x="39" y="132"/>
                  </a:cubicBezTo>
                  <a:cubicBezTo>
                    <a:pt x="39" y="133"/>
                    <a:pt x="38" y="134"/>
                    <a:pt x="37" y="135"/>
                  </a:cubicBezTo>
                  <a:close/>
                </a:path>
              </a:pathLst>
            </a:custGeom>
            <a:solidFill>
              <a:srgbClr val="D7BF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40" name="Freeform 46"/>
            <p:cNvSpPr>
              <a:spLocks/>
            </p:cNvSpPr>
            <p:nvPr/>
          </p:nvSpPr>
          <p:spPr bwMode="auto">
            <a:xfrm>
              <a:off x="6859588" y="-879476"/>
              <a:ext cx="76200" cy="265113"/>
            </a:xfrm>
            <a:custGeom>
              <a:avLst/>
              <a:gdLst>
                <a:gd name="T0" fmla="*/ 5 w 34"/>
                <a:gd name="T1" fmla="*/ 0 h 119"/>
                <a:gd name="T2" fmla="*/ 5 w 34"/>
                <a:gd name="T3" fmla="*/ 119 h 119"/>
                <a:gd name="T4" fmla="*/ 2 w 34"/>
                <a:gd name="T5" fmla="*/ 116 h 119"/>
                <a:gd name="T6" fmla="*/ 4 w 34"/>
                <a:gd name="T7" fmla="*/ 101 h 119"/>
                <a:gd name="T8" fmla="*/ 4 w 34"/>
                <a:gd name="T9" fmla="*/ 16 h 119"/>
                <a:gd name="T10" fmla="*/ 3 w 34"/>
                <a:gd name="T11" fmla="*/ 3 h 119"/>
                <a:gd name="T12" fmla="*/ 5 w 34"/>
                <a:gd name="T13" fmla="*/ 0 h 119"/>
              </a:gdLst>
              <a:ahLst/>
              <a:cxnLst>
                <a:cxn ang="0">
                  <a:pos x="T0" y="T1"/>
                </a:cxn>
                <a:cxn ang="0">
                  <a:pos x="T2" y="T3"/>
                </a:cxn>
                <a:cxn ang="0">
                  <a:pos x="T4" y="T5"/>
                </a:cxn>
                <a:cxn ang="0">
                  <a:pos x="T6" y="T7"/>
                </a:cxn>
                <a:cxn ang="0">
                  <a:pos x="T8" y="T9"/>
                </a:cxn>
                <a:cxn ang="0">
                  <a:pos x="T10" y="T11"/>
                </a:cxn>
                <a:cxn ang="0">
                  <a:pos x="T12" y="T13"/>
                </a:cxn>
              </a:cxnLst>
              <a:rect l="0" t="0" r="r" b="b"/>
              <a:pathLst>
                <a:path w="34" h="119">
                  <a:moveTo>
                    <a:pt x="5" y="0"/>
                  </a:moveTo>
                  <a:cubicBezTo>
                    <a:pt x="34" y="34"/>
                    <a:pt x="34" y="84"/>
                    <a:pt x="5" y="119"/>
                  </a:cubicBezTo>
                  <a:cubicBezTo>
                    <a:pt x="4" y="118"/>
                    <a:pt x="3" y="117"/>
                    <a:pt x="2" y="116"/>
                  </a:cubicBezTo>
                  <a:cubicBezTo>
                    <a:pt x="0" y="111"/>
                    <a:pt x="2" y="106"/>
                    <a:pt x="4" y="101"/>
                  </a:cubicBezTo>
                  <a:cubicBezTo>
                    <a:pt x="19" y="73"/>
                    <a:pt x="17" y="44"/>
                    <a:pt x="4" y="16"/>
                  </a:cubicBezTo>
                  <a:cubicBezTo>
                    <a:pt x="3" y="12"/>
                    <a:pt x="0" y="8"/>
                    <a:pt x="3" y="3"/>
                  </a:cubicBezTo>
                  <a:cubicBezTo>
                    <a:pt x="4" y="2"/>
                    <a:pt x="5" y="1"/>
                    <a:pt x="5" y="0"/>
                  </a:cubicBezTo>
                  <a:close/>
                </a:path>
              </a:pathLst>
            </a:custGeom>
            <a:solidFill>
              <a:srgbClr val="D8BE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41" name="Freeform 47"/>
            <p:cNvSpPr>
              <a:spLocks/>
            </p:cNvSpPr>
            <p:nvPr/>
          </p:nvSpPr>
          <p:spPr bwMode="auto">
            <a:xfrm>
              <a:off x="6862763" y="-1536701"/>
              <a:ext cx="57150" cy="127000"/>
            </a:xfrm>
            <a:custGeom>
              <a:avLst/>
              <a:gdLst>
                <a:gd name="T0" fmla="*/ 3 w 26"/>
                <a:gd name="T1" fmla="*/ 57 h 57"/>
                <a:gd name="T2" fmla="*/ 0 w 26"/>
                <a:gd name="T3" fmla="*/ 54 h 57"/>
                <a:gd name="T4" fmla="*/ 22 w 26"/>
                <a:gd name="T5" fmla="*/ 0 h 57"/>
                <a:gd name="T6" fmla="*/ 3 w 26"/>
                <a:gd name="T7" fmla="*/ 57 h 57"/>
              </a:gdLst>
              <a:ahLst/>
              <a:cxnLst>
                <a:cxn ang="0">
                  <a:pos x="T0" y="T1"/>
                </a:cxn>
                <a:cxn ang="0">
                  <a:pos x="T2" y="T3"/>
                </a:cxn>
                <a:cxn ang="0">
                  <a:pos x="T4" y="T5"/>
                </a:cxn>
                <a:cxn ang="0">
                  <a:pos x="T6" y="T7"/>
                </a:cxn>
              </a:cxnLst>
              <a:rect l="0" t="0" r="r" b="b"/>
              <a:pathLst>
                <a:path w="26" h="57">
                  <a:moveTo>
                    <a:pt x="3" y="57"/>
                  </a:moveTo>
                  <a:cubicBezTo>
                    <a:pt x="2" y="56"/>
                    <a:pt x="1" y="55"/>
                    <a:pt x="0" y="54"/>
                  </a:cubicBezTo>
                  <a:cubicBezTo>
                    <a:pt x="11" y="38"/>
                    <a:pt x="18" y="20"/>
                    <a:pt x="22" y="0"/>
                  </a:cubicBezTo>
                  <a:cubicBezTo>
                    <a:pt x="26" y="23"/>
                    <a:pt x="18" y="41"/>
                    <a:pt x="3" y="57"/>
                  </a:cubicBezTo>
                  <a:close/>
                </a:path>
              </a:pathLst>
            </a:custGeom>
            <a:solidFill>
              <a:srgbClr val="BFA8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62" name="Freeform 68"/>
            <p:cNvSpPr>
              <a:spLocks/>
            </p:cNvSpPr>
            <p:nvPr/>
          </p:nvSpPr>
          <p:spPr bwMode="auto">
            <a:xfrm>
              <a:off x="6545263" y="-954088"/>
              <a:ext cx="374650" cy="417513"/>
            </a:xfrm>
            <a:custGeom>
              <a:avLst/>
              <a:gdLst>
                <a:gd name="T0" fmla="*/ 145 w 169"/>
                <a:gd name="T1" fmla="*/ 37 h 188"/>
                <a:gd name="T2" fmla="*/ 144 w 169"/>
                <a:gd name="T3" fmla="*/ 150 h 188"/>
                <a:gd name="T4" fmla="*/ 51 w 169"/>
                <a:gd name="T5" fmla="*/ 173 h 188"/>
                <a:gd name="T6" fmla="*/ 2 w 169"/>
                <a:gd name="T7" fmla="*/ 87 h 188"/>
                <a:gd name="T8" fmla="*/ 59 w 169"/>
                <a:gd name="T9" fmla="*/ 10 h 188"/>
                <a:gd name="T10" fmla="*/ 145 w 169"/>
                <a:gd name="T11" fmla="*/ 37 h 188"/>
              </a:gdLst>
              <a:ahLst/>
              <a:cxnLst>
                <a:cxn ang="0">
                  <a:pos x="T0" y="T1"/>
                </a:cxn>
                <a:cxn ang="0">
                  <a:pos x="T2" y="T3"/>
                </a:cxn>
                <a:cxn ang="0">
                  <a:pos x="T4" y="T5"/>
                </a:cxn>
                <a:cxn ang="0">
                  <a:pos x="T6" y="T7"/>
                </a:cxn>
                <a:cxn ang="0">
                  <a:pos x="T8" y="T9"/>
                </a:cxn>
                <a:cxn ang="0">
                  <a:pos x="T10" y="T11"/>
                </a:cxn>
              </a:cxnLst>
              <a:rect l="0" t="0" r="r" b="b"/>
              <a:pathLst>
                <a:path w="169" h="188">
                  <a:moveTo>
                    <a:pt x="145" y="37"/>
                  </a:moveTo>
                  <a:cubicBezTo>
                    <a:pt x="169" y="75"/>
                    <a:pt x="169" y="112"/>
                    <a:pt x="144" y="150"/>
                  </a:cubicBezTo>
                  <a:cubicBezTo>
                    <a:pt x="113" y="181"/>
                    <a:pt x="83" y="188"/>
                    <a:pt x="51" y="173"/>
                  </a:cubicBezTo>
                  <a:cubicBezTo>
                    <a:pt x="19" y="158"/>
                    <a:pt x="0" y="125"/>
                    <a:pt x="2" y="87"/>
                  </a:cubicBezTo>
                  <a:cubicBezTo>
                    <a:pt x="4" y="52"/>
                    <a:pt x="26" y="20"/>
                    <a:pt x="59" y="10"/>
                  </a:cubicBezTo>
                  <a:cubicBezTo>
                    <a:pt x="93" y="0"/>
                    <a:pt x="121" y="11"/>
                    <a:pt x="145" y="37"/>
                  </a:cubicBezTo>
                  <a:close/>
                </a:path>
              </a:pathLst>
            </a:custGeom>
            <a:solidFill>
              <a:srgbClr val="4E2B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63" name="Freeform 69"/>
            <p:cNvSpPr>
              <a:spLocks/>
            </p:cNvSpPr>
            <p:nvPr/>
          </p:nvSpPr>
          <p:spPr bwMode="auto">
            <a:xfrm>
              <a:off x="6527800" y="-1352551"/>
              <a:ext cx="392113" cy="431800"/>
            </a:xfrm>
            <a:custGeom>
              <a:avLst/>
              <a:gdLst>
                <a:gd name="T0" fmla="*/ 31 w 177"/>
                <a:gd name="T1" fmla="*/ 153 h 194"/>
                <a:gd name="T2" fmla="*/ 39 w 177"/>
                <a:gd name="T3" fmla="*/ 24 h 194"/>
                <a:gd name="T4" fmla="*/ 135 w 177"/>
                <a:gd name="T5" fmla="*/ 20 h 194"/>
                <a:gd name="T6" fmla="*/ 166 w 177"/>
                <a:gd name="T7" fmla="*/ 119 h 194"/>
                <a:gd name="T8" fmla="*/ 163 w 177"/>
                <a:gd name="T9" fmla="*/ 131 h 194"/>
                <a:gd name="T10" fmla="*/ 31 w 177"/>
                <a:gd name="T11" fmla="*/ 153 h 194"/>
              </a:gdLst>
              <a:ahLst/>
              <a:cxnLst>
                <a:cxn ang="0">
                  <a:pos x="T0" y="T1"/>
                </a:cxn>
                <a:cxn ang="0">
                  <a:pos x="T2" y="T3"/>
                </a:cxn>
                <a:cxn ang="0">
                  <a:pos x="T4" y="T5"/>
                </a:cxn>
                <a:cxn ang="0">
                  <a:pos x="T6" y="T7"/>
                </a:cxn>
                <a:cxn ang="0">
                  <a:pos x="T8" y="T9"/>
                </a:cxn>
                <a:cxn ang="0">
                  <a:pos x="T10" y="T11"/>
                </a:cxn>
              </a:cxnLst>
              <a:rect l="0" t="0" r="r" b="b"/>
              <a:pathLst>
                <a:path w="177" h="194">
                  <a:moveTo>
                    <a:pt x="31" y="153"/>
                  </a:moveTo>
                  <a:cubicBezTo>
                    <a:pt x="0" y="102"/>
                    <a:pt x="3" y="66"/>
                    <a:pt x="39" y="24"/>
                  </a:cubicBezTo>
                  <a:cubicBezTo>
                    <a:pt x="75" y="1"/>
                    <a:pt x="107" y="0"/>
                    <a:pt x="135" y="20"/>
                  </a:cubicBezTo>
                  <a:cubicBezTo>
                    <a:pt x="165" y="42"/>
                    <a:pt x="177" y="81"/>
                    <a:pt x="166" y="119"/>
                  </a:cubicBezTo>
                  <a:cubicBezTo>
                    <a:pt x="165" y="123"/>
                    <a:pt x="164" y="127"/>
                    <a:pt x="163" y="131"/>
                  </a:cubicBezTo>
                  <a:cubicBezTo>
                    <a:pt x="130" y="186"/>
                    <a:pt x="83" y="194"/>
                    <a:pt x="31" y="153"/>
                  </a:cubicBezTo>
                  <a:close/>
                </a:path>
              </a:pathLst>
            </a:custGeom>
            <a:solidFill>
              <a:srgbClr val="431E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71" name="Freeform 77"/>
            <p:cNvSpPr>
              <a:spLocks/>
            </p:cNvSpPr>
            <p:nvPr/>
          </p:nvSpPr>
          <p:spPr bwMode="auto">
            <a:xfrm>
              <a:off x="6565900" y="-771526"/>
              <a:ext cx="323850" cy="46038"/>
            </a:xfrm>
            <a:custGeom>
              <a:avLst/>
              <a:gdLst>
                <a:gd name="T0" fmla="*/ 72 w 146"/>
                <a:gd name="T1" fmla="*/ 18 h 21"/>
                <a:gd name="T2" fmla="*/ 14 w 146"/>
                <a:gd name="T3" fmla="*/ 18 h 21"/>
                <a:gd name="T4" fmla="*/ 1 w 146"/>
                <a:gd name="T5" fmla="*/ 10 h 21"/>
                <a:gd name="T6" fmla="*/ 13 w 146"/>
                <a:gd name="T7" fmla="*/ 2 h 21"/>
                <a:gd name="T8" fmla="*/ 133 w 146"/>
                <a:gd name="T9" fmla="*/ 2 h 21"/>
                <a:gd name="T10" fmla="*/ 146 w 146"/>
                <a:gd name="T11" fmla="*/ 10 h 21"/>
                <a:gd name="T12" fmla="*/ 132 w 146"/>
                <a:gd name="T13" fmla="*/ 18 h 21"/>
                <a:gd name="T14" fmla="*/ 72 w 146"/>
                <a:gd name="T15" fmla="*/ 18 h 21"/>
                <a:gd name="T16" fmla="*/ 72 w 146"/>
                <a:gd name="T17" fmla="*/ 1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21">
                  <a:moveTo>
                    <a:pt x="72" y="18"/>
                  </a:moveTo>
                  <a:cubicBezTo>
                    <a:pt x="53" y="18"/>
                    <a:pt x="34" y="18"/>
                    <a:pt x="14" y="18"/>
                  </a:cubicBezTo>
                  <a:cubicBezTo>
                    <a:pt x="9" y="18"/>
                    <a:pt x="0" y="21"/>
                    <a:pt x="1" y="10"/>
                  </a:cubicBezTo>
                  <a:cubicBezTo>
                    <a:pt x="1" y="0"/>
                    <a:pt x="8" y="2"/>
                    <a:pt x="13" y="2"/>
                  </a:cubicBezTo>
                  <a:cubicBezTo>
                    <a:pt x="53" y="2"/>
                    <a:pt x="93" y="2"/>
                    <a:pt x="133" y="2"/>
                  </a:cubicBezTo>
                  <a:cubicBezTo>
                    <a:pt x="139" y="2"/>
                    <a:pt x="145" y="0"/>
                    <a:pt x="146" y="10"/>
                  </a:cubicBezTo>
                  <a:cubicBezTo>
                    <a:pt x="146" y="21"/>
                    <a:pt x="138" y="18"/>
                    <a:pt x="132" y="18"/>
                  </a:cubicBezTo>
                  <a:cubicBezTo>
                    <a:pt x="112" y="18"/>
                    <a:pt x="92" y="18"/>
                    <a:pt x="72" y="18"/>
                  </a:cubicBezTo>
                  <a:cubicBezTo>
                    <a:pt x="72" y="18"/>
                    <a:pt x="72" y="18"/>
                    <a:pt x="72" y="18"/>
                  </a:cubicBezTo>
                  <a:close/>
                </a:path>
              </a:pathLst>
            </a:custGeom>
            <a:solidFill>
              <a:srgbClr val="FCEB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72" name="Freeform 78"/>
            <p:cNvSpPr>
              <a:spLocks/>
            </p:cNvSpPr>
            <p:nvPr/>
          </p:nvSpPr>
          <p:spPr bwMode="auto">
            <a:xfrm>
              <a:off x="6583363" y="-693738"/>
              <a:ext cx="290513" cy="50800"/>
            </a:xfrm>
            <a:custGeom>
              <a:avLst/>
              <a:gdLst>
                <a:gd name="T0" fmla="*/ 131 w 131"/>
                <a:gd name="T1" fmla="*/ 5 h 23"/>
                <a:gd name="T2" fmla="*/ 113 w 131"/>
                <a:gd name="T3" fmla="*/ 22 h 23"/>
                <a:gd name="T4" fmla="*/ 17 w 131"/>
                <a:gd name="T5" fmla="*/ 22 h 23"/>
                <a:gd name="T6" fmla="*/ 1 w 131"/>
                <a:gd name="T7" fmla="*/ 10 h 23"/>
                <a:gd name="T8" fmla="*/ 17 w 131"/>
                <a:gd name="T9" fmla="*/ 6 h 23"/>
                <a:gd name="T10" fmla="*/ 131 w 131"/>
                <a:gd name="T11" fmla="*/ 5 h 23"/>
              </a:gdLst>
              <a:ahLst/>
              <a:cxnLst>
                <a:cxn ang="0">
                  <a:pos x="T0" y="T1"/>
                </a:cxn>
                <a:cxn ang="0">
                  <a:pos x="T2" y="T3"/>
                </a:cxn>
                <a:cxn ang="0">
                  <a:pos x="T4" y="T5"/>
                </a:cxn>
                <a:cxn ang="0">
                  <a:pos x="T6" y="T7"/>
                </a:cxn>
                <a:cxn ang="0">
                  <a:pos x="T8" y="T9"/>
                </a:cxn>
                <a:cxn ang="0">
                  <a:pos x="T10" y="T11"/>
                </a:cxn>
              </a:cxnLst>
              <a:rect l="0" t="0" r="r" b="b"/>
              <a:pathLst>
                <a:path w="131" h="23">
                  <a:moveTo>
                    <a:pt x="131" y="5"/>
                  </a:moveTo>
                  <a:cubicBezTo>
                    <a:pt x="129" y="19"/>
                    <a:pt x="124" y="23"/>
                    <a:pt x="113" y="22"/>
                  </a:cubicBezTo>
                  <a:cubicBezTo>
                    <a:pt x="81" y="22"/>
                    <a:pt x="49" y="22"/>
                    <a:pt x="17" y="22"/>
                  </a:cubicBezTo>
                  <a:cubicBezTo>
                    <a:pt x="8" y="22"/>
                    <a:pt x="0" y="19"/>
                    <a:pt x="1" y="10"/>
                  </a:cubicBezTo>
                  <a:cubicBezTo>
                    <a:pt x="2" y="0"/>
                    <a:pt x="12" y="6"/>
                    <a:pt x="17" y="6"/>
                  </a:cubicBezTo>
                  <a:cubicBezTo>
                    <a:pt x="55" y="5"/>
                    <a:pt x="93" y="5"/>
                    <a:pt x="131" y="5"/>
                  </a:cubicBezTo>
                  <a:close/>
                </a:path>
              </a:pathLst>
            </a:custGeom>
            <a:solidFill>
              <a:srgbClr val="F7E9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73" name="Freeform 79"/>
            <p:cNvSpPr>
              <a:spLocks/>
            </p:cNvSpPr>
            <p:nvPr/>
          </p:nvSpPr>
          <p:spPr bwMode="auto">
            <a:xfrm>
              <a:off x="6586538" y="-849313"/>
              <a:ext cx="282575" cy="41275"/>
            </a:xfrm>
            <a:custGeom>
              <a:avLst/>
              <a:gdLst>
                <a:gd name="T0" fmla="*/ 64 w 128"/>
                <a:gd name="T1" fmla="*/ 15 h 19"/>
                <a:gd name="T2" fmla="*/ 15 w 128"/>
                <a:gd name="T3" fmla="*/ 15 h 19"/>
                <a:gd name="T4" fmla="*/ 0 w 128"/>
                <a:gd name="T5" fmla="*/ 10 h 19"/>
                <a:gd name="T6" fmla="*/ 16 w 128"/>
                <a:gd name="T7" fmla="*/ 0 h 19"/>
                <a:gd name="T8" fmla="*/ 68 w 128"/>
                <a:gd name="T9" fmla="*/ 0 h 19"/>
                <a:gd name="T10" fmla="*/ 116 w 128"/>
                <a:gd name="T11" fmla="*/ 0 h 19"/>
                <a:gd name="T12" fmla="*/ 128 w 128"/>
                <a:gd name="T13" fmla="*/ 10 h 19"/>
                <a:gd name="T14" fmla="*/ 116 w 128"/>
                <a:gd name="T15" fmla="*/ 15 h 19"/>
                <a:gd name="T16" fmla="*/ 64 w 128"/>
                <a:gd name="T17"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19">
                  <a:moveTo>
                    <a:pt x="64" y="15"/>
                  </a:moveTo>
                  <a:cubicBezTo>
                    <a:pt x="48" y="15"/>
                    <a:pt x="31" y="16"/>
                    <a:pt x="15" y="15"/>
                  </a:cubicBezTo>
                  <a:cubicBezTo>
                    <a:pt x="10" y="15"/>
                    <a:pt x="0" y="19"/>
                    <a:pt x="0" y="10"/>
                  </a:cubicBezTo>
                  <a:cubicBezTo>
                    <a:pt x="0" y="2"/>
                    <a:pt x="8" y="0"/>
                    <a:pt x="16" y="0"/>
                  </a:cubicBezTo>
                  <a:cubicBezTo>
                    <a:pt x="33" y="1"/>
                    <a:pt x="51" y="0"/>
                    <a:pt x="68" y="0"/>
                  </a:cubicBezTo>
                  <a:cubicBezTo>
                    <a:pt x="84" y="0"/>
                    <a:pt x="100" y="1"/>
                    <a:pt x="116" y="0"/>
                  </a:cubicBezTo>
                  <a:cubicBezTo>
                    <a:pt x="123" y="0"/>
                    <a:pt x="128" y="4"/>
                    <a:pt x="128" y="10"/>
                  </a:cubicBezTo>
                  <a:cubicBezTo>
                    <a:pt x="128" y="19"/>
                    <a:pt x="120" y="15"/>
                    <a:pt x="116" y="15"/>
                  </a:cubicBezTo>
                  <a:cubicBezTo>
                    <a:pt x="99" y="16"/>
                    <a:pt x="82" y="15"/>
                    <a:pt x="64" y="15"/>
                  </a:cubicBezTo>
                  <a:close/>
                </a:path>
              </a:pathLst>
            </a:custGeom>
            <a:solidFill>
              <a:srgbClr val="EFDE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74" name="Freeform 80"/>
            <p:cNvSpPr>
              <a:spLocks/>
            </p:cNvSpPr>
            <p:nvPr/>
          </p:nvSpPr>
          <p:spPr bwMode="auto">
            <a:xfrm>
              <a:off x="6575425" y="-709613"/>
              <a:ext cx="304800" cy="6350"/>
            </a:xfrm>
            <a:custGeom>
              <a:avLst/>
              <a:gdLst>
                <a:gd name="T0" fmla="*/ 138 w 138"/>
                <a:gd name="T1" fmla="*/ 3 h 3"/>
                <a:gd name="T2" fmla="*/ 0 w 138"/>
                <a:gd name="T3" fmla="*/ 3 h 3"/>
                <a:gd name="T4" fmla="*/ 0 w 138"/>
                <a:gd name="T5" fmla="*/ 0 h 3"/>
                <a:gd name="T6" fmla="*/ 138 w 138"/>
                <a:gd name="T7" fmla="*/ 0 h 3"/>
                <a:gd name="T8" fmla="*/ 138 w 138"/>
                <a:gd name="T9" fmla="*/ 3 h 3"/>
              </a:gdLst>
              <a:ahLst/>
              <a:cxnLst>
                <a:cxn ang="0">
                  <a:pos x="T0" y="T1"/>
                </a:cxn>
                <a:cxn ang="0">
                  <a:pos x="T2" y="T3"/>
                </a:cxn>
                <a:cxn ang="0">
                  <a:pos x="T4" y="T5"/>
                </a:cxn>
                <a:cxn ang="0">
                  <a:pos x="T6" y="T7"/>
                </a:cxn>
                <a:cxn ang="0">
                  <a:pos x="T8" y="T9"/>
                </a:cxn>
              </a:cxnLst>
              <a:rect l="0" t="0" r="r" b="b"/>
              <a:pathLst>
                <a:path w="138" h="3">
                  <a:moveTo>
                    <a:pt x="138" y="3"/>
                  </a:moveTo>
                  <a:cubicBezTo>
                    <a:pt x="92" y="3"/>
                    <a:pt x="46" y="3"/>
                    <a:pt x="0" y="3"/>
                  </a:cubicBezTo>
                  <a:cubicBezTo>
                    <a:pt x="0" y="2"/>
                    <a:pt x="0" y="1"/>
                    <a:pt x="0" y="0"/>
                  </a:cubicBezTo>
                  <a:cubicBezTo>
                    <a:pt x="46" y="0"/>
                    <a:pt x="92" y="0"/>
                    <a:pt x="138" y="0"/>
                  </a:cubicBezTo>
                  <a:cubicBezTo>
                    <a:pt x="138" y="1"/>
                    <a:pt x="138" y="2"/>
                    <a:pt x="138" y="3"/>
                  </a:cubicBezTo>
                  <a:close/>
                </a:path>
              </a:pathLst>
            </a:custGeom>
            <a:solidFill>
              <a:srgbClr val="AC72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75" name="Freeform 81"/>
            <p:cNvSpPr>
              <a:spLocks/>
            </p:cNvSpPr>
            <p:nvPr/>
          </p:nvSpPr>
          <p:spPr bwMode="auto">
            <a:xfrm>
              <a:off x="6575425" y="-796926"/>
              <a:ext cx="304800" cy="9525"/>
            </a:xfrm>
            <a:custGeom>
              <a:avLst/>
              <a:gdLst>
                <a:gd name="T0" fmla="*/ 138 w 138"/>
                <a:gd name="T1" fmla="*/ 4 h 4"/>
                <a:gd name="T2" fmla="*/ 0 w 138"/>
                <a:gd name="T3" fmla="*/ 4 h 4"/>
                <a:gd name="T4" fmla="*/ 0 w 138"/>
                <a:gd name="T5" fmla="*/ 0 h 4"/>
                <a:gd name="T6" fmla="*/ 138 w 138"/>
                <a:gd name="T7" fmla="*/ 0 h 4"/>
                <a:gd name="T8" fmla="*/ 138 w 138"/>
                <a:gd name="T9" fmla="*/ 4 h 4"/>
              </a:gdLst>
              <a:ahLst/>
              <a:cxnLst>
                <a:cxn ang="0">
                  <a:pos x="T0" y="T1"/>
                </a:cxn>
                <a:cxn ang="0">
                  <a:pos x="T2" y="T3"/>
                </a:cxn>
                <a:cxn ang="0">
                  <a:pos x="T4" y="T5"/>
                </a:cxn>
                <a:cxn ang="0">
                  <a:pos x="T6" y="T7"/>
                </a:cxn>
                <a:cxn ang="0">
                  <a:pos x="T8" y="T9"/>
                </a:cxn>
              </a:cxnLst>
              <a:rect l="0" t="0" r="r" b="b"/>
              <a:pathLst>
                <a:path w="138" h="4">
                  <a:moveTo>
                    <a:pt x="138" y="4"/>
                  </a:moveTo>
                  <a:cubicBezTo>
                    <a:pt x="92" y="4"/>
                    <a:pt x="46" y="4"/>
                    <a:pt x="0" y="4"/>
                  </a:cubicBezTo>
                  <a:cubicBezTo>
                    <a:pt x="0" y="3"/>
                    <a:pt x="0" y="1"/>
                    <a:pt x="0" y="0"/>
                  </a:cubicBezTo>
                  <a:cubicBezTo>
                    <a:pt x="46" y="0"/>
                    <a:pt x="92" y="0"/>
                    <a:pt x="138" y="0"/>
                  </a:cubicBezTo>
                  <a:cubicBezTo>
                    <a:pt x="138" y="1"/>
                    <a:pt x="138" y="3"/>
                    <a:pt x="138" y="4"/>
                  </a:cubicBezTo>
                  <a:close/>
                </a:path>
              </a:pathLst>
            </a:custGeom>
            <a:solidFill>
              <a:srgbClr val="A36D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76" name="Freeform 82"/>
            <p:cNvSpPr>
              <a:spLocks/>
            </p:cNvSpPr>
            <p:nvPr/>
          </p:nvSpPr>
          <p:spPr bwMode="auto">
            <a:xfrm>
              <a:off x="6618288" y="-885826"/>
              <a:ext cx="217488" cy="15875"/>
            </a:xfrm>
            <a:custGeom>
              <a:avLst/>
              <a:gdLst>
                <a:gd name="T0" fmla="*/ 98 w 98"/>
                <a:gd name="T1" fmla="*/ 7 h 7"/>
                <a:gd name="T2" fmla="*/ 0 w 98"/>
                <a:gd name="T3" fmla="*/ 7 h 7"/>
                <a:gd name="T4" fmla="*/ 98 w 98"/>
                <a:gd name="T5" fmla="*/ 7 h 7"/>
              </a:gdLst>
              <a:ahLst/>
              <a:cxnLst>
                <a:cxn ang="0">
                  <a:pos x="T0" y="T1"/>
                </a:cxn>
                <a:cxn ang="0">
                  <a:pos x="T2" y="T3"/>
                </a:cxn>
                <a:cxn ang="0">
                  <a:pos x="T4" y="T5"/>
                </a:cxn>
              </a:cxnLst>
              <a:rect l="0" t="0" r="r" b="b"/>
              <a:pathLst>
                <a:path w="98" h="7">
                  <a:moveTo>
                    <a:pt x="98" y="7"/>
                  </a:moveTo>
                  <a:cubicBezTo>
                    <a:pt x="66" y="7"/>
                    <a:pt x="33" y="7"/>
                    <a:pt x="0" y="7"/>
                  </a:cubicBezTo>
                  <a:cubicBezTo>
                    <a:pt x="33" y="0"/>
                    <a:pt x="66" y="1"/>
                    <a:pt x="98" y="7"/>
                  </a:cubicBezTo>
                  <a:close/>
                </a:path>
              </a:pathLst>
            </a:custGeom>
            <a:solidFill>
              <a:srgbClr val="9F71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77" name="Freeform 83"/>
            <p:cNvSpPr>
              <a:spLocks/>
            </p:cNvSpPr>
            <p:nvPr/>
          </p:nvSpPr>
          <p:spPr bwMode="auto">
            <a:xfrm>
              <a:off x="6654800" y="-931863"/>
              <a:ext cx="147638" cy="34925"/>
            </a:xfrm>
            <a:custGeom>
              <a:avLst/>
              <a:gdLst>
                <a:gd name="T0" fmla="*/ 67 w 67"/>
                <a:gd name="T1" fmla="*/ 16 h 16"/>
                <a:gd name="T2" fmla="*/ 0 w 67"/>
                <a:gd name="T3" fmla="*/ 16 h 16"/>
                <a:gd name="T4" fmla="*/ 67 w 67"/>
                <a:gd name="T5" fmla="*/ 16 h 16"/>
              </a:gdLst>
              <a:ahLst/>
              <a:cxnLst>
                <a:cxn ang="0">
                  <a:pos x="T0" y="T1"/>
                </a:cxn>
                <a:cxn ang="0">
                  <a:pos x="T2" y="T3"/>
                </a:cxn>
                <a:cxn ang="0">
                  <a:pos x="T4" y="T5"/>
                </a:cxn>
              </a:cxnLst>
              <a:rect l="0" t="0" r="r" b="b"/>
              <a:pathLst>
                <a:path w="67" h="16">
                  <a:moveTo>
                    <a:pt x="67" y="16"/>
                  </a:moveTo>
                  <a:cubicBezTo>
                    <a:pt x="44" y="16"/>
                    <a:pt x="22" y="16"/>
                    <a:pt x="0" y="16"/>
                  </a:cubicBezTo>
                  <a:cubicBezTo>
                    <a:pt x="20" y="0"/>
                    <a:pt x="45" y="0"/>
                    <a:pt x="67" y="16"/>
                  </a:cubicBezTo>
                  <a:close/>
                </a:path>
              </a:pathLst>
            </a:custGeom>
            <a:solidFill>
              <a:srgbClr val="DDC9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78" name="Freeform 84"/>
            <p:cNvSpPr>
              <a:spLocks/>
            </p:cNvSpPr>
            <p:nvPr/>
          </p:nvSpPr>
          <p:spPr bwMode="auto">
            <a:xfrm>
              <a:off x="6654800" y="-596901"/>
              <a:ext cx="142875" cy="36513"/>
            </a:xfrm>
            <a:custGeom>
              <a:avLst/>
              <a:gdLst>
                <a:gd name="T0" fmla="*/ 0 w 65"/>
                <a:gd name="T1" fmla="*/ 0 h 16"/>
                <a:gd name="T2" fmla="*/ 65 w 65"/>
                <a:gd name="T3" fmla="*/ 0 h 16"/>
                <a:gd name="T4" fmla="*/ 0 w 65"/>
                <a:gd name="T5" fmla="*/ 0 h 16"/>
              </a:gdLst>
              <a:ahLst/>
              <a:cxnLst>
                <a:cxn ang="0">
                  <a:pos x="T0" y="T1"/>
                </a:cxn>
                <a:cxn ang="0">
                  <a:pos x="T2" y="T3"/>
                </a:cxn>
                <a:cxn ang="0">
                  <a:pos x="T4" y="T5"/>
                </a:cxn>
              </a:cxnLst>
              <a:rect l="0" t="0" r="r" b="b"/>
              <a:pathLst>
                <a:path w="65" h="16">
                  <a:moveTo>
                    <a:pt x="0" y="0"/>
                  </a:moveTo>
                  <a:cubicBezTo>
                    <a:pt x="22" y="0"/>
                    <a:pt x="44" y="0"/>
                    <a:pt x="65" y="0"/>
                  </a:cubicBezTo>
                  <a:cubicBezTo>
                    <a:pt x="49" y="15"/>
                    <a:pt x="22" y="16"/>
                    <a:pt x="0" y="0"/>
                  </a:cubicBezTo>
                  <a:close/>
                </a:path>
              </a:pathLst>
            </a:custGeom>
            <a:solidFill>
              <a:srgbClr val="E6CF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79" name="Freeform 85"/>
            <p:cNvSpPr>
              <a:spLocks/>
            </p:cNvSpPr>
            <p:nvPr/>
          </p:nvSpPr>
          <p:spPr bwMode="auto">
            <a:xfrm>
              <a:off x="6618288" y="-625476"/>
              <a:ext cx="215900" cy="6350"/>
            </a:xfrm>
            <a:custGeom>
              <a:avLst/>
              <a:gdLst>
                <a:gd name="T0" fmla="*/ 0 w 97"/>
                <a:gd name="T1" fmla="*/ 0 h 3"/>
                <a:gd name="T2" fmla="*/ 97 w 97"/>
                <a:gd name="T3" fmla="*/ 0 h 3"/>
                <a:gd name="T4" fmla="*/ 97 w 97"/>
                <a:gd name="T5" fmla="*/ 3 h 3"/>
                <a:gd name="T6" fmla="*/ 0 w 97"/>
                <a:gd name="T7" fmla="*/ 3 h 3"/>
                <a:gd name="T8" fmla="*/ 0 w 97"/>
                <a:gd name="T9" fmla="*/ 0 h 3"/>
              </a:gdLst>
              <a:ahLst/>
              <a:cxnLst>
                <a:cxn ang="0">
                  <a:pos x="T0" y="T1"/>
                </a:cxn>
                <a:cxn ang="0">
                  <a:pos x="T2" y="T3"/>
                </a:cxn>
                <a:cxn ang="0">
                  <a:pos x="T4" y="T5"/>
                </a:cxn>
                <a:cxn ang="0">
                  <a:pos x="T6" y="T7"/>
                </a:cxn>
                <a:cxn ang="0">
                  <a:pos x="T8" y="T9"/>
                </a:cxn>
              </a:cxnLst>
              <a:rect l="0" t="0" r="r" b="b"/>
              <a:pathLst>
                <a:path w="97" h="3">
                  <a:moveTo>
                    <a:pt x="0" y="0"/>
                  </a:moveTo>
                  <a:cubicBezTo>
                    <a:pt x="33" y="0"/>
                    <a:pt x="65" y="0"/>
                    <a:pt x="97" y="0"/>
                  </a:cubicBezTo>
                  <a:cubicBezTo>
                    <a:pt x="97" y="1"/>
                    <a:pt x="97" y="2"/>
                    <a:pt x="97" y="3"/>
                  </a:cubicBezTo>
                  <a:cubicBezTo>
                    <a:pt x="65" y="3"/>
                    <a:pt x="33" y="3"/>
                    <a:pt x="0" y="3"/>
                  </a:cubicBezTo>
                  <a:cubicBezTo>
                    <a:pt x="0" y="2"/>
                    <a:pt x="0" y="1"/>
                    <a:pt x="0" y="0"/>
                  </a:cubicBezTo>
                  <a:close/>
                </a:path>
              </a:pathLst>
            </a:custGeom>
            <a:solidFill>
              <a:srgbClr val="C38C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80" name="Freeform 86"/>
            <p:cNvSpPr>
              <a:spLocks/>
            </p:cNvSpPr>
            <p:nvPr/>
          </p:nvSpPr>
          <p:spPr bwMode="auto">
            <a:xfrm>
              <a:off x="6586538" y="-1087438"/>
              <a:ext cx="282575" cy="52388"/>
            </a:xfrm>
            <a:custGeom>
              <a:avLst/>
              <a:gdLst>
                <a:gd name="T0" fmla="*/ 66 w 128"/>
                <a:gd name="T1" fmla="*/ 5 h 24"/>
                <a:gd name="T2" fmla="*/ 112 w 128"/>
                <a:gd name="T3" fmla="*/ 5 h 24"/>
                <a:gd name="T4" fmla="*/ 128 w 128"/>
                <a:gd name="T5" fmla="*/ 10 h 24"/>
                <a:gd name="T6" fmla="*/ 109 w 128"/>
                <a:gd name="T7" fmla="*/ 23 h 24"/>
                <a:gd name="T8" fmla="*/ 32 w 128"/>
                <a:gd name="T9" fmla="*/ 23 h 24"/>
                <a:gd name="T10" fmla="*/ 14 w 128"/>
                <a:gd name="T11" fmla="*/ 23 h 24"/>
                <a:gd name="T12" fmla="*/ 1 w 128"/>
                <a:gd name="T13" fmla="*/ 11 h 24"/>
                <a:gd name="T14" fmla="*/ 14 w 128"/>
                <a:gd name="T15" fmla="*/ 5 h 24"/>
                <a:gd name="T16" fmla="*/ 66 w 128"/>
                <a:gd name="T17" fmla="*/ 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24">
                  <a:moveTo>
                    <a:pt x="66" y="5"/>
                  </a:moveTo>
                  <a:cubicBezTo>
                    <a:pt x="81" y="5"/>
                    <a:pt x="97" y="5"/>
                    <a:pt x="112" y="5"/>
                  </a:cubicBezTo>
                  <a:cubicBezTo>
                    <a:pt x="117" y="6"/>
                    <a:pt x="128" y="0"/>
                    <a:pt x="128" y="10"/>
                  </a:cubicBezTo>
                  <a:cubicBezTo>
                    <a:pt x="128" y="19"/>
                    <a:pt x="120" y="24"/>
                    <a:pt x="109" y="23"/>
                  </a:cubicBezTo>
                  <a:cubicBezTo>
                    <a:pt x="84" y="23"/>
                    <a:pt x="58" y="23"/>
                    <a:pt x="32" y="23"/>
                  </a:cubicBezTo>
                  <a:cubicBezTo>
                    <a:pt x="26" y="23"/>
                    <a:pt x="20" y="23"/>
                    <a:pt x="14" y="23"/>
                  </a:cubicBezTo>
                  <a:cubicBezTo>
                    <a:pt x="6" y="23"/>
                    <a:pt x="1" y="17"/>
                    <a:pt x="1" y="11"/>
                  </a:cubicBezTo>
                  <a:cubicBezTo>
                    <a:pt x="0" y="0"/>
                    <a:pt x="10" y="6"/>
                    <a:pt x="14" y="5"/>
                  </a:cubicBezTo>
                  <a:cubicBezTo>
                    <a:pt x="31" y="5"/>
                    <a:pt x="49" y="5"/>
                    <a:pt x="66" y="5"/>
                  </a:cubicBezTo>
                  <a:close/>
                </a:path>
              </a:pathLst>
            </a:custGeom>
            <a:solidFill>
              <a:srgbClr val="ECDD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81" name="Freeform 87"/>
            <p:cNvSpPr>
              <a:spLocks/>
            </p:cNvSpPr>
            <p:nvPr/>
          </p:nvSpPr>
          <p:spPr bwMode="auto">
            <a:xfrm>
              <a:off x="6565900" y="-1163638"/>
              <a:ext cx="323850" cy="42863"/>
            </a:xfrm>
            <a:custGeom>
              <a:avLst/>
              <a:gdLst>
                <a:gd name="T0" fmla="*/ 73 w 146"/>
                <a:gd name="T1" fmla="*/ 18 h 19"/>
                <a:gd name="T2" fmla="*/ 13 w 146"/>
                <a:gd name="T3" fmla="*/ 18 h 19"/>
                <a:gd name="T4" fmla="*/ 1 w 146"/>
                <a:gd name="T5" fmla="*/ 10 h 19"/>
                <a:gd name="T6" fmla="*/ 13 w 146"/>
                <a:gd name="T7" fmla="*/ 1 h 19"/>
                <a:gd name="T8" fmla="*/ 135 w 146"/>
                <a:gd name="T9" fmla="*/ 1 h 19"/>
                <a:gd name="T10" fmla="*/ 146 w 146"/>
                <a:gd name="T11" fmla="*/ 8 h 19"/>
                <a:gd name="T12" fmla="*/ 135 w 146"/>
                <a:gd name="T13" fmla="*/ 18 h 19"/>
                <a:gd name="T14" fmla="*/ 73 w 146"/>
                <a:gd name="T15" fmla="*/ 18 h 19"/>
                <a:gd name="T16" fmla="*/ 73 w 146"/>
                <a:gd name="T17"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19">
                  <a:moveTo>
                    <a:pt x="73" y="18"/>
                  </a:moveTo>
                  <a:cubicBezTo>
                    <a:pt x="53" y="18"/>
                    <a:pt x="33" y="18"/>
                    <a:pt x="13" y="18"/>
                  </a:cubicBezTo>
                  <a:cubicBezTo>
                    <a:pt x="7" y="18"/>
                    <a:pt x="1" y="19"/>
                    <a:pt x="1" y="10"/>
                  </a:cubicBezTo>
                  <a:cubicBezTo>
                    <a:pt x="0" y="0"/>
                    <a:pt x="7" y="1"/>
                    <a:pt x="13" y="1"/>
                  </a:cubicBezTo>
                  <a:cubicBezTo>
                    <a:pt x="53" y="1"/>
                    <a:pt x="94" y="1"/>
                    <a:pt x="135" y="1"/>
                  </a:cubicBezTo>
                  <a:cubicBezTo>
                    <a:pt x="140" y="1"/>
                    <a:pt x="146" y="0"/>
                    <a:pt x="146" y="8"/>
                  </a:cubicBezTo>
                  <a:cubicBezTo>
                    <a:pt x="146" y="17"/>
                    <a:pt x="142" y="18"/>
                    <a:pt x="135" y="18"/>
                  </a:cubicBezTo>
                  <a:cubicBezTo>
                    <a:pt x="114" y="18"/>
                    <a:pt x="94" y="18"/>
                    <a:pt x="73" y="18"/>
                  </a:cubicBezTo>
                  <a:cubicBezTo>
                    <a:pt x="73" y="18"/>
                    <a:pt x="73" y="18"/>
                    <a:pt x="73" y="18"/>
                  </a:cubicBezTo>
                  <a:close/>
                </a:path>
              </a:pathLst>
            </a:custGeom>
            <a:solidFill>
              <a:srgbClr val="FDEB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82" name="Freeform 88"/>
            <p:cNvSpPr>
              <a:spLocks/>
            </p:cNvSpPr>
            <p:nvPr/>
          </p:nvSpPr>
          <p:spPr bwMode="auto">
            <a:xfrm>
              <a:off x="6581775" y="-1243013"/>
              <a:ext cx="293688" cy="44450"/>
            </a:xfrm>
            <a:custGeom>
              <a:avLst/>
              <a:gdLst>
                <a:gd name="T0" fmla="*/ 133 w 133"/>
                <a:gd name="T1" fmla="*/ 16 h 20"/>
                <a:gd name="T2" fmla="*/ 12 w 133"/>
                <a:gd name="T3" fmla="*/ 16 h 20"/>
                <a:gd name="T4" fmla="*/ 1 w 133"/>
                <a:gd name="T5" fmla="*/ 11 h 20"/>
                <a:gd name="T6" fmla="*/ 13 w 133"/>
                <a:gd name="T7" fmla="*/ 1 h 20"/>
                <a:gd name="T8" fmla="*/ 91 w 133"/>
                <a:gd name="T9" fmla="*/ 1 h 20"/>
                <a:gd name="T10" fmla="*/ 119 w 133"/>
                <a:gd name="T11" fmla="*/ 1 h 20"/>
                <a:gd name="T12" fmla="*/ 133 w 133"/>
                <a:gd name="T13" fmla="*/ 16 h 20"/>
              </a:gdLst>
              <a:ahLst/>
              <a:cxnLst>
                <a:cxn ang="0">
                  <a:pos x="T0" y="T1"/>
                </a:cxn>
                <a:cxn ang="0">
                  <a:pos x="T2" y="T3"/>
                </a:cxn>
                <a:cxn ang="0">
                  <a:pos x="T4" y="T5"/>
                </a:cxn>
                <a:cxn ang="0">
                  <a:pos x="T6" y="T7"/>
                </a:cxn>
                <a:cxn ang="0">
                  <a:pos x="T8" y="T9"/>
                </a:cxn>
                <a:cxn ang="0">
                  <a:pos x="T10" y="T11"/>
                </a:cxn>
                <a:cxn ang="0">
                  <a:pos x="T12" y="T13"/>
                </a:cxn>
              </a:cxnLst>
              <a:rect l="0" t="0" r="r" b="b"/>
              <a:pathLst>
                <a:path w="133" h="20">
                  <a:moveTo>
                    <a:pt x="133" y="16"/>
                  </a:moveTo>
                  <a:cubicBezTo>
                    <a:pt x="92" y="16"/>
                    <a:pt x="52" y="16"/>
                    <a:pt x="12" y="16"/>
                  </a:cubicBezTo>
                  <a:cubicBezTo>
                    <a:pt x="8" y="16"/>
                    <a:pt x="0" y="20"/>
                    <a:pt x="1" y="11"/>
                  </a:cubicBezTo>
                  <a:cubicBezTo>
                    <a:pt x="1" y="4"/>
                    <a:pt x="5" y="1"/>
                    <a:pt x="13" y="1"/>
                  </a:cubicBezTo>
                  <a:cubicBezTo>
                    <a:pt x="39" y="1"/>
                    <a:pt x="65" y="1"/>
                    <a:pt x="91" y="1"/>
                  </a:cubicBezTo>
                  <a:cubicBezTo>
                    <a:pt x="100" y="1"/>
                    <a:pt x="110" y="1"/>
                    <a:pt x="119" y="1"/>
                  </a:cubicBezTo>
                  <a:cubicBezTo>
                    <a:pt x="128" y="0"/>
                    <a:pt x="132" y="5"/>
                    <a:pt x="133" y="16"/>
                  </a:cubicBezTo>
                  <a:close/>
                </a:path>
              </a:pathLst>
            </a:custGeom>
            <a:solidFill>
              <a:srgbClr val="EADC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83" name="Freeform 89"/>
            <p:cNvSpPr>
              <a:spLocks/>
            </p:cNvSpPr>
            <p:nvPr/>
          </p:nvSpPr>
          <p:spPr bwMode="auto">
            <a:xfrm>
              <a:off x="6575425" y="-1196976"/>
              <a:ext cx="304800" cy="15875"/>
            </a:xfrm>
            <a:custGeom>
              <a:avLst/>
              <a:gdLst>
                <a:gd name="T0" fmla="*/ 0 w 138"/>
                <a:gd name="T1" fmla="*/ 7 h 7"/>
                <a:gd name="T2" fmla="*/ 138 w 138"/>
                <a:gd name="T3" fmla="*/ 7 h 7"/>
                <a:gd name="T4" fmla="*/ 0 w 138"/>
                <a:gd name="T5" fmla="*/ 7 h 7"/>
              </a:gdLst>
              <a:ahLst/>
              <a:cxnLst>
                <a:cxn ang="0">
                  <a:pos x="T0" y="T1"/>
                </a:cxn>
                <a:cxn ang="0">
                  <a:pos x="T2" y="T3"/>
                </a:cxn>
                <a:cxn ang="0">
                  <a:pos x="T4" y="T5"/>
                </a:cxn>
              </a:cxnLst>
              <a:rect l="0" t="0" r="r" b="b"/>
              <a:pathLst>
                <a:path w="138" h="7">
                  <a:moveTo>
                    <a:pt x="0" y="7"/>
                  </a:moveTo>
                  <a:cubicBezTo>
                    <a:pt x="46" y="0"/>
                    <a:pt x="92" y="0"/>
                    <a:pt x="138" y="7"/>
                  </a:cubicBezTo>
                  <a:cubicBezTo>
                    <a:pt x="92" y="7"/>
                    <a:pt x="46" y="7"/>
                    <a:pt x="0" y="7"/>
                  </a:cubicBezTo>
                  <a:close/>
                </a:path>
              </a:pathLst>
            </a:custGeom>
            <a:solidFill>
              <a:srgbClr val="A26F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84" name="Freeform 90"/>
            <p:cNvSpPr>
              <a:spLocks/>
            </p:cNvSpPr>
            <p:nvPr/>
          </p:nvSpPr>
          <p:spPr bwMode="auto">
            <a:xfrm>
              <a:off x="6581775" y="-1103313"/>
              <a:ext cx="298450" cy="6350"/>
            </a:xfrm>
            <a:custGeom>
              <a:avLst/>
              <a:gdLst>
                <a:gd name="T0" fmla="*/ 0 w 135"/>
                <a:gd name="T1" fmla="*/ 0 h 3"/>
                <a:gd name="T2" fmla="*/ 135 w 135"/>
                <a:gd name="T3" fmla="*/ 0 h 3"/>
                <a:gd name="T4" fmla="*/ 135 w 135"/>
                <a:gd name="T5" fmla="*/ 3 h 3"/>
                <a:gd name="T6" fmla="*/ 0 w 135"/>
                <a:gd name="T7" fmla="*/ 3 h 3"/>
                <a:gd name="T8" fmla="*/ 0 w 135"/>
                <a:gd name="T9" fmla="*/ 0 h 3"/>
              </a:gdLst>
              <a:ahLst/>
              <a:cxnLst>
                <a:cxn ang="0">
                  <a:pos x="T0" y="T1"/>
                </a:cxn>
                <a:cxn ang="0">
                  <a:pos x="T2" y="T3"/>
                </a:cxn>
                <a:cxn ang="0">
                  <a:pos x="T4" y="T5"/>
                </a:cxn>
                <a:cxn ang="0">
                  <a:pos x="T6" y="T7"/>
                </a:cxn>
                <a:cxn ang="0">
                  <a:pos x="T8" y="T9"/>
                </a:cxn>
              </a:cxnLst>
              <a:rect l="0" t="0" r="r" b="b"/>
              <a:pathLst>
                <a:path w="135" h="3">
                  <a:moveTo>
                    <a:pt x="0" y="0"/>
                  </a:moveTo>
                  <a:cubicBezTo>
                    <a:pt x="45" y="0"/>
                    <a:pt x="90" y="0"/>
                    <a:pt x="135" y="0"/>
                  </a:cubicBezTo>
                  <a:cubicBezTo>
                    <a:pt x="135" y="1"/>
                    <a:pt x="135" y="2"/>
                    <a:pt x="135" y="3"/>
                  </a:cubicBezTo>
                  <a:cubicBezTo>
                    <a:pt x="90" y="3"/>
                    <a:pt x="45" y="3"/>
                    <a:pt x="0" y="3"/>
                  </a:cubicBezTo>
                  <a:cubicBezTo>
                    <a:pt x="0" y="2"/>
                    <a:pt x="0" y="1"/>
                    <a:pt x="0" y="0"/>
                  </a:cubicBezTo>
                  <a:close/>
                </a:path>
              </a:pathLst>
            </a:custGeom>
            <a:solidFill>
              <a:srgbClr val="A56E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85" name="Freeform 91"/>
            <p:cNvSpPr>
              <a:spLocks/>
            </p:cNvSpPr>
            <p:nvPr/>
          </p:nvSpPr>
          <p:spPr bwMode="auto">
            <a:xfrm>
              <a:off x="6643688" y="-1333501"/>
              <a:ext cx="176213" cy="41275"/>
            </a:xfrm>
            <a:custGeom>
              <a:avLst/>
              <a:gdLst>
                <a:gd name="T0" fmla="*/ 0 w 80"/>
                <a:gd name="T1" fmla="*/ 19 h 19"/>
                <a:gd name="T2" fmla="*/ 80 w 80"/>
                <a:gd name="T3" fmla="*/ 19 h 19"/>
                <a:gd name="T4" fmla="*/ 0 w 80"/>
                <a:gd name="T5" fmla="*/ 19 h 19"/>
              </a:gdLst>
              <a:ahLst/>
              <a:cxnLst>
                <a:cxn ang="0">
                  <a:pos x="T0" y="T1"/>
                </a:cxn>
                <a:cxn ang="0">
                  <a:pos x="T2" y="T3"/>
                </a:cxn>
                <a:cxn ang="0">
                  <a:pos x="T4" y="T5"/>
                </a:cxn>
              </a:cxnLst>
              <a:rect l="0" t="0" r="r" b="b"/>
              <a:pathLst>
                <a:path w="80" h="19">
                  <a:moveTo>
                    <a:pt x="0" y="19"/>
                  </a:moveTo>
                  <a:cubicBezTo>
                    <a:pt x="23" y="1"/>
                    <a:pt x="48" y="0"/>
                    <a:pt x="80" y="19"/>
                  </a:cubicBezTo>
                  <a:cubicBezTo>
                    <a:pt x="51" y="19"/>
                    <a:pt x="26" y="19"/>
                    <a:pt x="0" y="19"/>
                  </a:cubicBezTo>
                  <a:close/>
                </a:path>
              </a:pathLst>
            </a:custGeom>
            <a:solidFill>
              <a:srgbClr val="DECC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86" name="Freeform 92"/>
            <p:cNvSpPr>
              <a:spLocks/>
            </p:cNvSpPr>
            <p:nvPr/>
          </p:nvSpPr>
          <p:spPr bwMode="auto">
            <a:xfrm>
              <a:off x="6608763" y="-1276351"/>
              <a:ext cx="236538" cy="20638"/>
            </a:xfrm>
            <a:custGeom>
              <a:avLst/>
              <a:gdLst>
                <a:gd name="T0" fmla="*/ 107 w 107"/>
                <a:gd name="T1" fmla="*/ 9 h 9"/>
                <a:gd name="T2" fmla="*/ 8 w 107"/>
                <a:gd name="T3" fmla="*/ 9 h 9"/>
                <a:gd name="T4" fmla="*/ 0 w 107"/>
                <a:gd name="T5" fmla="*/ 3 h 9"/>
                <a:gd name="T6" fmla="*/ 107 w 107"/>
                <a:gd name="T7" fmla="*/ 1 h 9"/>
                <a:gd name="T8" fmla="*/ 107 w 107"/>
                <a:gd name="T9" fmla="*/ 9 h 9"/>
              </a:gdLst>
              <a:ahLst/>
              <a:cxnLst>
                <a:cxn ang="0">
                  <a:pos x="T0" y="T1"/>
                </a:cxn>
                <a:cxn ang="0">
                  <a:pos x="T2" y="T3"/>
                </a:cxn>
                <a:cxn ang="0">
                  <a:pos x="T4" y="T5"/>
                </a:cxn>
                <a:cxn ang="0">
                  <a:pos x="T6" y="T7"/>
                </a:cxn>
                <a:cxn ang="0">
                  <a:pos x="T8" y="T9"/>
                </a:cxn>
              </a:cxnLst>
              <a:rect l="0" t="0" r="r" b="b"/>
              <a:pathLst>
                <a:path w="107" h="9">
                  <a:moveTo>
                    <a:pt x="107" y="9"/>
                  </a:moveTo>
                  <a:cubicBezTo>
                    <a:pt x="74" y="9"/>
                    <a:pt x="41" y="9"/>
                    <a:pt x="8" y="9"/>
                  </a:cubicBezTo>
                  <a:cubicBezTo>
                    <a:pt x="5" y="9"/>
                    <a:pt x="3" y="9"/>
                    <a:pt x="0" y="3"/>
                  </a:cubicBezTo>
                  <a:cubicBezTo>
                    <a:pt x="37" y="0"/>
                    <a:pt x="72" y="1"/>
                    <a:pt x="107" y="1"/>
                  </a:cubicBezTo>
                  <a:cubicBezTo>
                    <a:pt x="107" y="4"/>
                    <a:pt x="107" y="6"/>
                    <a:pt x="107" y="9"/>
                  </a:cubicBezTo>
                  <a:close/>
                </a:path>
              </a:pathLst>
            </a:custGeom>
            <a:solidFill>
              <a:srgbClr val="A46E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87" name="Freeform 93"/>
            <p:cNvSpPr>
              <a:spLocks/>
            </p:cNvSpPr>
            <p:nvPr/>
          </p:nvSpPr>
          <p:spPr bwMode="auto">
            <a:xfrm>
              <a:off x="6629400" y="-1016001"/>
              <a:ext cx="195263" cy="3175"/>
            </a:xfrm>
            <a:custGeom>
              <a:avLst/>
              <a:gdLst>
                <a:gd name="T0" fmla="*/ 0 w 88"/>
                <a:gd name="T1" fmla="*/ 0 h 2"/>
                <a:gd name="T2" fmla="*/ 88 w 88"/>
                <a:gd name="T3" fmla="*/ 0 h 2"/>
                <a:gd name="T4" fmla="*/ 88 w 88"/>
                <a:gd name="T5" fmla="*/ 2 h 2"/>
                <a:gd name="T6" fmla="*/ 1 w 88"/>
                <a:gd name="T7" fmla="*/ 2 h 2"/>
                <a:gd name="T8" fmla="*/ 0 w 88"/>
                <a:gd name="T9" fmla="*/ 0 h 2"/>
              </a:gdLst>
              <a:ahLst/>
              <a:cxnLst>
                <a:cxn ang="0">
                  <a:pos x="T0" y="T1"/>
                </a:cxn>
                <a:cxn ang="0">
                  <a:pos x="T2" y="T3"/>
                </a:cxn>
                <a:cxn ang="0">
                  <a:pos x="T4" y="T5"/>
                </a:cxn>
                <a:cxn ang="0">
                  <a:pos x="T6" y="T7"/>
                </a:cxn>
                <a:cxn ang="0">
                  <a:pos x="T8" y="T9"/>
                </a:cxn>
              </a:cxnLst>
              <a:rect l="0" t="0" r="r" b="b"/>
              <a:pathLst>
                <a:path w="88" h="2">
                  <a:moveTo>
                    <a:pt x="0" y="0"/>
                  </a:moveTo>
                  <a:cubicBezTo>
                    <a:pt x="29" y="0"/>
                    <a:pt x="59" y="0"/>
                    <a:pt x="88" y="0"/>
                  </a:cubicBezTo>
                  <a:cubicBezTo>
                    <a:pt x="88" y="1"/>
                    <a:pt x="88" y="1"/>
                    <a:pt x="88" y="2"/>
                  </a:cubicBezTo>
                  <a:cubicBezTo>
                    <a:pt x="59" y="2"/>
                    <a:pt x="30" y="2"/>
                    <a:pt x="1" y="2"/>
                  </a:cubicBezTo>
                  <a:cubicBezTo>
                    <a:pt x="0" y="1"/>
                    <a:pt x="0" y="1"/>
                    <a:pt x="0" y="0"/>
                  </a:cubicBezTo>
                  <a:close/>
                </a:path>
              </a:pathLst>
            </a:custGeom>
            <a:solidFill>
              <a:srgbClr val="C090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88" name="Freeform 94"/>
            <p:cNvSpPr>
              <a:spLocks/>
            </p:cNvSpPr>
            <p:nvPr/>
          </p:nvSpPr>
          <p:spPr bwMode="auto">
            <a:xfrm>
              <a:off x="6672263" y="-990601"/>
              <a:ext cx="112713" cy="25400"/>
            </a:xfrm>
            <a:custGeom>
              <a:avLst/>
              <a:gdLst>
                <a:gd name="T0" fmla="*/ 0 w 51"/>
                <a:gd name="T1" fmla="*/ 0 h 11"/>
                <a:gd name="T2" fmla="*/ 51 w 51"/>
                <a:gd name="T3" fmla="*/ 0 h 11"/>
                <a:gd name="T4" fmla="*/ 0 w 51"/>
                <a:gd name="T5" fmla="*/ 0 h 11"/>
              </a:gdLst>
              <a:ahLst/>
              <a:cxnLst>
                <a:cxn ang="0">
                  <a:pos x="T0" y="T1"/>
                </a:cxn>
                <a:cxn ang="0">
                  <a:pos x="T2" y="T3"/>
                </a:cxn>
                <a:cxn ang="0">
                  <a:pos x="T4" y="T5"/>
                </a:cxn>
              </a:cxnLst>
              <a:rect l="0" t="0" r="r" b="b"/>
              <a:pathLst>
                <a:path w="51" h="11">
                  <a:moveTo>
                    <a:pt x="0" y="0"/>
                  </a:moveTo>
                  <a:cubicBezTo>
                    <a:pt x="17" y="0"/>
                    <a:pt x="34" y="0"/>
                    <a:pt x="51" y="0"/>
                  </a:cubicBezTo>
                  <a:cubicBezTo>
                    <a:pt x="34" y="11"/>
                    <a:pt x="18" y="10"/>
                    <a:pt x="0" y="0"/>
                  </a:cubicBezTo>
                  <a:close/>
                </a:path>
              </a:pathLst>
            </a:custGeom>
            <a:solidFill>
              <a:srgbClr val="F1D2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grpSp>
        <p:nvGrpSpPr>
          <p:cNvPr id="1493" name="Grupo 1492"/>
          <p:cNvGrpSpPr/>
          <p:nvPr/>
        </p:nvGrpSpPr>
        <p:grpSpPr>
          <a:xfrm>
            <a:off x="2245216" y="2276789"/>
            <a:ext cx="426158" cy="476861"/>
            <a:chOff x="769938" y="-1531938"/>
            <a:chExt cx="1054100" cy="1179513"/>
          </a:xfrm>
        </p:grpSpPr>
        <p:sp>
          <p:nvSpPr>
            <p:cNvPr id="6" name="Freeform 6"/>
            <p:cNvSpPr>
              <a:spLocks/>
            </p:cNvSpPr>
            <p:nvPr/>
          </p:nvSpPr>
          <p:spPr bwMode="auto">
            <a:xfrm>
              <a:off x="769938" y="-1531938"/>
              <a:ext cx="1054100" cy="1179513"/>
            </a:xfrm>
            <a:custGeom>
              <a:avLst/>
              <a:gdLst>
                <a:gd name="T0" fmla="*/ 367 w 476"/>
                <a:gd name="T1" fmla="*/ 259 h 531"/>
                <a:gd name="T2" fmla="*/ 317 w 476"/>
                <a:gd name="T3" fmla="*/ 263 h 531"/>
                <a:gd name="T4" fmla="*/ 289 w 476"/>
                <a:gd name="T5" fmla="*/ 263 h 531"/>
                <a:gd name="T6" fmla="*/ 266 w 476"/>
                <a:gd name="T7" fmla="*/ 286 h 531"/>
                <a:gd name="T8" fmla="*/ 284 w 476"/>
                <a:gd name="T9" fmla="*/ 304 h 531"/>
                <a:gd name="T10" fmla="*/ 366 w 476"/>
                <a:gd name="T11" fmla="*/ 303 h 531"/>
                <a:gd name="T12" fmla="*/ 387 w 476"/>
                <a:gd name="T13" fmla="*/ 325 h 531"/>
                <a:gd name="T14" fmla="*/ 387 w 476"/>
                <a:gd name="T15" fmla="*/ 347 h 531"/>
                <a:gd name="T16" fmla="*/ 456 w 476"/>
                <a:gd name="T17" fmla="*/ 364 h 531"/>
                <a:gd name="T18" fmla="*/ 468 w 476"/>
                <a:gd name="T19" fmla="*/ 432 h 531"/>
                <a:gd name="T20" fmla="*/ 415 w 476"/>
                <a:gd name="T21" fmla="*/ 475 h 531"/>
                <a:gd name="T22" fmla="*/ 308 w 476"/>
                <a:gd name="T23" fmla="*/ 478 h 531"/>
                <a:gd name="T24" fmla="*/ 213 w 476"/>
                <a:gd name="T25" fmla="*/ 489 h 531"/>
                <a:gd name="T26" fmla="*/ 159 w 476"/>
                <a:gd name="T27" fmla="*/ 504 h 531"/>
                <a:gd name="T28" fmla="*/ 128 w 476"/>
                <a:gd name="T29" fmla="*/ 518 h 531"/>
                <a:gd name="T30" fmla="*/ 91 w 476"/>
                <a:gd name="T31" fmla="*/ 508 h 531"/>
                <a:gd name="T32" fmla="*/ 99 w 476"/>
                <a:gd name="T33" fmla="*/ 419 h 531"/>
                <a:gd name="T34" fmla="*/ 17 w 476"/>
                <a:gd name="T35" fmla="*/ 419 h 531"/>
                <a:gd name="T36" fmla="*/ 1 w 476"/>
                <a:gd name="T37" fmla="*/ 402 h 531"/>
                <a:gd name="T38" fmla="*/ 1 w 476"/>
                <a:gd name="T39" fmla="*/ 318 h 531"/>
                <a:gd name="T40" fmla="*/ 16 w 476"/>
                <a:gd name="T41" fmla="*/ 303 h 531"/>
                <a:gd name="T42" fmla="*/ 104 w 476"/>
                <a:gd name="T43" fmla="*/ 304 h 531"/>
                <a:gd name="T44" fmla="*/ 117 w 476"/>
                <a:gd name="T45" fmla="*/ 284 h 531"/>
                <a:gd name="T46" fmla="*/ 103 w 476"/>
                <a:gd name="T47" fmla="*/ 263 h 531"/>
                <a:gd name="T48" fmla="*/ 27 w 476"/>
                <a:gd name="T49" fmla="*/ 264 h 531"/>
                <a:gd name="T50" fmla="*/ 13 w 476"/>
                <a:gd name="T51" fmla="*/ 251 h 531"/>
                <a:gd name="T52" fmla="*/ 13 w 476"/>
                <a:gd name="T53" fmla="*/ 23 h 531"/>
                <a:gd name="T54" fmla="*/ 34 w 476"/>
                <a:gd name="T55" fmla="*/ 2 h 531"/>
                <a:gd name="T56" fmla="*/ 350 w 476"/>
                <a:gd name="T57" fmla="*/ 2 h 531"/>
                <a:gd name="T58" fmla="*/ 367 w 476"/>
                <a:gd name="T59" fmla="*/ 4 h 531"/>
                <a:gd name="T60" fmla="*/ 369 w 476"/>
                <a:gd name="T61" fmla="*/ 14 h 531"/>
                <a:gd name="T62" fmla="*/ 369 w 476"/>
                <a:gd name="T63" fmla="*/ 250 h 531"/>
                <a:gd name="T64" fmla="*/ 367 w 476"/>
                <a:gd name="T65" fmla="*/ 259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6" h="531">
                  <a:moveTo>
                    <a:pt x="367" y="259"/>
                  </a:moveTo>
                  <a:cubicBezTo>
                    <a:pt x="351" y="269"/>
                    <a:pt x="334" y="262"/>
                    <a:pt x="317" y="263"/>
                  </a:cubicBezTo>
                  <a:cubicBezTo>
                    <a:pt x="308" y="264"/>
                    <a:pt x="298" y="265"/>
                    <a:pt x="289" y="263"/>
                  </a:cubicBezTo>
                  <a:cubicBezTo>
                    <a:pt x="270" y="261"/>
                    <a:pt x="266" y="268"/>
                    <a:pt x="266" y="286"/>
                  </a:cubicBezTo>
                  <a:cubicBezTo>
                    <a:pt x="267" y="299"/>
                    <a:pt x="269" y="305"/>
                    <a:pt x="284" y="304"/>
                  </a:cubicBezTo>
                  <a:cubicBezTo>
                    <a:pt x="311" y="303"/>
                    <a:pt x="339" y="305"/>
                    <a:pt x="366" y="303"/>
                  </a:cubicBezTo>
                  <a:cubicBezTo>
                    <a:pt x="385" y="302"/>
                    <a:pt x="389" y="309"/>
                    <a:pt x="387" y="325"/>
                  </a:cubicBezTo>
                  <a:cubicBezTo>
                    <a:pt x="386" y="332"/>
                    <a:pt x="387" y="339"/>
                    <a:pt x="387" y="347"/>
                  </a:cubicBezTo>
                  <a:cubicBezTo>
                    <a:pt x="415" y="338"/>
                    <a:pt x="438" y="342"/>
                    <a:pt x="456" y="364"/>
                  </a:cubicBezTo>
                  <a:cubicBezTo>
                    <a:pt x="472" y="384"/>
                    <a:pt x="476" y="407"/>
                    <a:pt x="468" y="432"/>
                  </a:cubicBezTo>
                  <a:cubicBezTo>
                    <a:pt x="460" y="457"/>
                    <a:pt x="441" y="470"/>
                    <a:pt x="415" y="475"/>
                  </a:cubicBezTo>
                  <a:cubicBezTo>
                    <a:pt x="380" y="483"/>
                    <a:pt x="344" y="481"/>
                    <a:pt x="308" y="478"/>
                  </a:cubicBezTo>
                  <a:cubicBezTo>
                    <a:pt x="276" y="476"/>
                    <a:pt x="244" y="472"/>
                    <a:pt x="213" y="489"/>
                  </a:cubicBezTo>
                  <a:cubicBezTo>
                    <a:pt x="197" y="497"/>
                    <a:pt x="177" y="499"/>
                    <a:pt x="159" y="504"/>
                  </a:cubicBezTo>
                  <a:cubicBezTo>
                    <a:pt x="148" y="507"/>
                    <a:pt x="137" y="509"/>
                    <a:pt x="128" y="518"/>
                  </a:cubicBezTo>
                  <a:cubicBezTo>
                    <a:pt x="115" y="531"/>
                    <a:pt x="98" y="525"/>
                    <a:pt x="91" y="508"/>
                  </a:cubicBezTo>
                  <a:cubicBezTo>
                    <a:pt x="81" y="481"/>
                    <a:pt x="82" y="465"/>
                    <a:pt x="99" y="419"/>
                  </a:cubicBezTo>
                  <a:cubicBezTo>
                    <a:pt x="71" y="419"/>
                    <a:pt x="44" y="418"/>
                    <a:pt x="17" y="419"/>
                  </a:cubicBezTo>
                  <a:cubicBezTo>
                    <a:pt x="4" y="420"/>
                    <a:pt x="0" y="415"/>
                    <a:pt x="1" y="402"/>
                  </a:cubicBezTo>
                  <a:cubicBezTo>
                    <a:pt x="2" y="374"/>
                    <a:pt x="1" y="346"/>
                    <a:pt x="1" y="318"/>
                  </a:cubicBezTo>
                  <a:cubicBezTo>
                    <a:pt x="0" y="307"/>
                    <a:pt x="4" y="303"/>
                    <a:pt x="16" y="303"/>
                  </a:cubicBezTo>
                  <a:cubicBezTo>
                    <a:pt x="45" y="304"/>
                    <a:pt x="74" y="303"/>
                    <a:pt x="104" y="304"/>
                  </a:cubicBezTo>
                  <a:cubicBezTo>
                    <a:pt x="121" y="305"/>
                    <a:pt x="117" y="294"/>
                    <a:pt x="117" y="284"/>
                  </a:cubicBezTo>
                  <a:cubicBezTo>
                    <a:pt x="117" y="275"/>
                    <a:pt x="122" y="262"/>
                    <a:pt x="103" y="263"/>
                  </a:cubicBezTo>
                  <a:cubicBezTo>
                    <a:pt x="78" y="265"/>
                    <a:pt x="52" y="263"/>
                    <a:pt x="27" y="264"/>
                  </a:cubicBezTo>
                  <a:cubicBezTo>
                    <a:pt x="18" y="264"/>
                    <a:pt x="13" y="262"/>
                    <a:pt x="13" y="251"/>
                  </a:cubicBezTo>
                  <a:cubicBezTo>
                    <a:pt x="13" y="175"/>
                    <a:pt x="14" y="99"/>
                    <a:pt x="13" y="23"/>
                  </a:cubicBezTo>
                  <a:cubicBezTo>
                    <a:pt x="13" y="7"/>
                    <a:pt x="17" y="2"/>
                    <a:pt x="34" y="2"/>
                  </a:cubicBezTo>
                  <a:cubicBezTo>
                    <a:pt x="139" y="3"/>
                    <a:pt x="245" y="2"/>
                    <a:pt x="350" y="2"/>
                  </a:cubicBezTo>
                  <a:cubicBezTo>
                    <a:pt x="356" y="2"/>
                    <a:pt x="362" y="0"/>
                    <a:pt x="367" y="4"/>
                  </a:cubicBezTo>
                  <a:cubicBezTo>
                    <a:pt x="369" y="7"/>
                    <a:pt x="369" y="10"/>
                    <a:pt x="369" y="14"/>
                  </a:cubicBezTo>
                  <a:cubicBezTo>
                    <a:pt x="369" y="92"/>
                    <a:pt x="369" y="171"/>
                    <a:pt x="369" y="250"/>
                  </a:cubicBezTo>
                  <a:cubicBezTo>
                    <a:pt x="369" y="253"/>
                    <a:pt x="369" y="256"/>
                    <a:pt x="367" y="259"/>
                  </a:cubicBezTo>
                  <a:close/>
                </a:path>
              </a:pathLst>
            </a:custGeom>
            <a:solidFill>
              <a:srgbClr val="4A2F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 name="Freeform 13"/>
            <p:cNvSpPr>
              <a:spLocks/>
            </p:cNvSpPr>
            <p:nvPr/>
          </p:nvSpPr>
          <p:spPr bwMode="auto">
            <a:xfrm>
              <a:off x="1582738" y="-1522413"/>
              <a:ext cx="11113" cy="565150"/>
            </a:xfrm>
            <a:custGeom>
              <a:avLst/>
              <a:gdLst>
                <a:gd name="T0" fmla="*/ 0 w 5"/>
                <a:gd name="T1" fmla="*/ 255 h 255"/>
                <a:gd name="T2" fmla="*/ 0 w 5"/>
                <a:gd name="T3" fmla="*/ 0 h 255"/>
                <a:gd name="T4" fmla="*/ 3 w 5"/>
                <a:gd name="T5" fmla="*/ 15 h 255"/>
                <a:gd name="T6" fmla="*/ 3 w 5"/>
                <a:gd name="T7" fmla="*/ 245 h 255"/>
                <a:gd name="T8" fmla="*/ 0 w 5"/>
                <a:gd name="T9" fmla="*/ 255 h 255"/>
              </a:gdLst>
              <a:ahLst/>
              <a:cxnLst>
                <a:cxn ang="0">
                  <a:pos x="T0" y="T1"/>
                </a:cxn>
                <a:cxn ang="0">
                  <a:pos x="T2" y="T3"/>
                </a:cxn>
                <a:cxn ang="0">
                  <a:pos x="T4" y="T5"/>
                </a:cxn>
                <a:cxn ang="0">
                  <a:pos x="T6" y="T7"/>
                </a:cxn>
                <a:cxn ang="0">
                  <a:pos x="T8" y="T9"/>
                </a:cxn>
              </a:cxnLst>
              <a:rect l="0" t="0" r="r" b="b"/>
              <a:pathLst>
                <a:path w="5" h="255">
                  <a:moveTo>
                    <a:pt x="0" y="255"/>
                  </a:moveTo>
                  <a:cubicBezTo>
                    <a:pt x="0" y="170"/>
                    <a:pt x="0" y="85"/>
                    <a:pt x="0" y="0"/>
                  </a:cubicBezTo>
                  <a:cubicBezTo>
                    <a:pt x="5" y="4"/>
                    <a:pt x="3" y="10"/>
                    <a:pt x="3" y="15"/>
                  </a:cubicBezTo>
                  <a:cubicBezTo>
                    <a:pt x="3" y="92"/>
                    <a:pt x="3" y="168"/>
                    <a:pt x="3" y="245"/>
                  </a:cubicBezTo>
                  <a:cubicBezTo>
                    <a:pt x="3" y="248"/>
                    <a:pt x="5" y="253"/>
                    <a:pt x="0" y="255"/>
                  </a:cubicBezTo>
                  <a:close/>
                </a:path>
              </a:pathLst>
            </a:custGeom>
            <a:solidFill>
              <a:srgbClr val="523D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 name="Freeform 14"/>
            <p:cNvSpPr>
              <a:spLocks/>
            </p:cNvSpPr>
            <p:nvPr/>
          </p:nvSpPr>
          <p:spPr bwMode="auto">
            <a:xfrm>
              <a:off x="847725" y="-582613"/>
              <a:ext cx="44450" cy="206375"/>
            </a:xfrm>
            <a:custGeom>
              <a:avLst/>
              <a:gdLst>
                <a:gd name="T0" fmla="*/ 19 w 20"/>
                <a:gd name="T1" fmla="*/ 0 h 93"/>
                <a:gd name="T2" fmla="*/ 20 w 20"/>
                <a:gd name="T3" fmla="*/ 93 h 93"/>
                <a:gd name="T4" fmla="*/ 19 w 20"/>
                <a:gd name="T5" fmla="*/ 0 h 93"/>
              </a:gdLst>
              <a:ahLst/>
              <a:cxnLst>
                <a:cxn ang="0">
                  <a:pos x="T0" y="T1"/>
                </a:cxn>
                <a:cxn ang="0">
                  <a:pos x="T2" y="T3"/>
                </a:cxn>
                <a:cxn ang="0">
                  <a:pos x="T4" y="T5"/>
                </a:cxn>
              </a:cxnLst>
              <a:rect l="0" t="0" r="r" b="b"/>
              <a:pathLst>
                <a:path w="20" h="93">
                  <a:moveTo>
                    <a:pt x="19" y="0"/>
                  </a:moveTo>
                  <a:cubicBezTo>
                    <a:pt x="11" y="30"/>
                    <a:pt x="10" y="59"/>
                    <a:pt x="20" y="93"/>
                  </a:cubicBezTo>
                  <a:cubicBezTo>
                    <a:pt x="0" y="71"/>
                    <a:pt x="1" y="20"/>
                    <a:pt x="19" y="0"/>
                  </a:cubicBezTo>
                  <a:close/>
                </a:path>
              </a:pathLst>
            </a:custGeom>
            <a:solidFill>
              <a:srgbClr val="4738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 name="Freeform 15"/>
            <p:cNvSpPr>
              <a:spLocks/>
            </p:cNvSpPr>
            <p:nvPr/>
          </p:nvSpPr>
          <p:spPr bwMode="auto">
            <a:xfrm>
              <a:off x="904875" y="-557213"/>
              <a:ext cx="36513" cy="133350"/>
            </a:xfrm>
            <a:custGeom>
              <a:avLst/>
              <a:gdLst>
                <a:gd name="T0" fmla="*/ 13 w 16"/>
                <a:gd name="T1" fmla="*/ 60 h 60"/>
                <a:gd name="T2" fmla="*/ 16 w 16"/>
                <a:gd name="T3" fmla="*/ 0 h 60"/>
                <a:gd name="T4" fmla="*/ 13 w 16"/>
                <a:gd name="T5" fmla="*/ 60 h 60"/>
              </a:gdLst>
              <a:ahLst/>
              <a:cxnLst>
                <a:cxn ang="0">
                  <a:pos x="T0" y="T1"/>
                </a:cxn>
                <a:cxn ang="0">
                  <a:pos x="T2" y="T3"/>
                </a:cxn>
                <a:cxn ang="0">
                  <a:pos x="T4" y="T5"/>
                </a:cxn>
              </a:cxnLst>
              <a:rect l="0" t="0" r="r" b="b"/>
              <a:pathLst>
                <a:path w="16" h="60">
                  <a:moveTo>
                    <a:pt x="13" y="60"/>
                  </a:moveTo>
                  <a:cubicBezTo>
                    <a:pt x="0" y="41"/>
                    <a:pt x="0" y="23"/>
                    <a:pt x="16" y="0"/>
                  </a:cubicBezTo>
                  <a:cubicBezTo>
                    <a:pt x="13" y="23"/>
                    <a:pt x="12" y="42"/>
                    <a:pt x="13" y="60"/>
                  </a:cubicBezTo>
                  <a:close/>
                </a:path>
              </a:pathLst>
            </a:custGeom>
            <a:solidFill>
              <a:srgbClr val="685A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12" name="Freeform 36"/>
            <p:cNvSpPr>
              <a:spLocks/>
            </p:cNvSpPr>
            <p:nvPr/>
          </p:nvSpPr>
          <p:spPr bwMode="auto">
            <a:xfrm>
              <a:off x="814388" y="-1516063"/>
              <a:ext cx="760413" cy="552450"/>
            </a:xfrm>
            <a:custGeom>
              <a:avLst/>
              <a:gdLst>
                <a:gd name="T0" fmla="*/ 343 w 343"/>
                <a:gd name="T1" fmla="*/ 7 h 249"/>
                <a:gd name="T2" fmla="*/ 342 w 343"/>
                <a:gd name="T3" fmla="*/ 224 h 249"/>
                <a:gd name="T4" fmla="*/ 317 w 343"/>
                <a:gd name="T5" fmla="*/ 249 h 249"/>
                <a:gd name="T6" fmla="*/ 4 w 343"/>
                <a:gd name="T7" fmla="*/ 249 h 249"/>
                <a:gd name="T8" fmla="*/ 2 w 343"/>
                <a:gd name="T9" fmla="*/ 235 h 249"/>
                <a:gd name="T10" fmla="*/ 1 w 343"/>
                <a:gd name="T11" fmla="*/ 20 h 249"/>
                <a:gd name="T12" fmla="*/ 18 w 343"/>
                <a:gd name="T13" fmla="*/ 2 h 249"/>
                <a:gd name="T14" fmla="*/ 331 w 343"/>
                <a:gd name="T15" fmla="*/ 3 h 249"/>
                <a:gd name="T16" fmla="*/ 343 w 343"/>
                <a:gd name="T17" fmla="*/ 7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3" h="249">
                  <a:moveTo>
                    <a:pt x="343" y="7"/>
                  </a:moveTo>
                  <a:cubicBezTo>
                    <a:pt x="343" y="79"/>
                    <a:pt x="341" y="152"/>
                    <a:pt x="342" y="224"/>
                  </a:cubicBezTo>
                  <a:cubicBezTo>
                    <a:pt x="343" y="244"/>
                    <a:pt x="338" y="249"/>
                    <a:pt x="317" y="249"/>
                  </a:cubicBezTo>
                  <a:cubicBezTo>
                    <a:pt x="213" y="248"/>
                    <a:pt x="108" y="249"/>
                    <a:pt x="4" y="249"/>
                  </a:cubicBezTo>
                  <a:cubicBezTo>
                    <a:pt x="0" y="244"/>
                    <a:pt x="2" y="240"/>
                    <a:pt x="2" y="235"/>
                  </a:cubicBezTo>
                  <a:cubicBezTo>
                    <a:pt x="1" y="163"/>
                    <a:pt x="2" y="91"/>
                    <a:pt x="1" y="20"/>
                  </a:cubicBezTo>
                  <a:cubicBezTo>
                    <a:pt x="1" y="7"/>
                    <a:pt x="4" y="2"/>
                    <a:pt x="18" y="2"/>
                  </a:cubicBezTo>
                  <a:cubicBezTo>
                    <a:pt x="122" y="3"/>
                    <a:pt x="227" y="3"/>
                    <a:pt x="331" y="3"/>
                  </a:cubicBezTo>
                  <a:cubicBezTo>
                    <a:pt x="335" y="3"/>
                    <a:pt x="341" y="0"/>
                    <a:pt x="343" y="7"/>
                  </a:cubicBezTo>
                  <a:close/>
                </a:path>
              </a:pathLst>
            </a:custGeom>
            <a:solidFill>
              <a:srgbClr val="F7D5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13" name="Freeform 37"/>
            <p:cNvSpPr>
              <a:spLocks/>
            </p:cNvSpPr>
            <p:nvPr/>
          </p:nvSpPr>
          <p:spPr bwMode="auto">
            <a:xfrm>
              <a:off x="1049338" y="-769938"/>
              <a:ext cx="750888" cy="293688"/>
            </a:xfrm>
            <a:custGeom>
              <a:avLst/>
              <a:gdLst>
                <a:gd name="T0" fmla="*/ 0 w 339"/>
                <a:gd name="T1" fmla="*/ 76 h 132"/>
                <a:gd name="T2" fmla="*/ 240 w 339"/>
                <a:gd name="T3" fmla="*/ 76 h 132"/>
                <a:gd name="T4" fmla="*/ 261 w 339"/>
                <a:gd name="T5" fmla="*/ 56 h 132"/>
                <a:gd name="T6" fmla="*/ 261 w 339"/>
                <a:gd name="T7" fmla="*/ 38 h 132"/>
                <a:gd name="T8" fmla="*/ 303 w 339"/>
                <a:gd name="T9" fmla="*/ 11 h 132"/>
                <a:gd name="T10" fmla="*/ 337 w 339"/>
                <a:gd name="T11" fmla="*/ 61 h 132"/>
                <a:gd name="T12" fmla="*/ 311 w 339"/>
                <a:gd name="T13" fmla="*/ 115 h 132"/>
                <a:gd name="T14" fmla="*/ 266 w 339"/>
                <a:gd name="T15" fmla="*/ 128 h 132"/>
                <a:gd name="T16" fmla="*/ 120 w 339"/>
                <a:gd name="T17" fmla="*/ 122 h 132"/>
                <a:gd name="T18" fmla="*/ 15 w 339"/>
                <a:gd name="T19" fmla="*/ 95 h 132"/>
                <a:gd name="T20" fmla="*/ 0 w 339"/>
                <a:gd name="T21" fmla="*/ 76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9" h="132">
                  <a:moveTo>
                    <a:pt x="0" y="76"/>
                  </a:moveTo>
                  <a:cubicBezTo>
                    <a:pt x="79" y="76"/>
                    <a:pt x="159" y="75"/>
                    <a:pt x="240" y="76"/>
                  </a:cubicBezTo>
                  <a:cubicBezTo>
                    <a:pt x="256" y="76"/>
                    <a:pt x="264" y="73"/>
                    <a:pt x="261" y="56"/>
                  </a:cubicBezTo>
                  <a:cubicBezTo>
                    <a:pt x="260" y="50"/>
                    <a:pt x="261" y="44"/>
                    <a:pt x="261" y="38"/>
                  </a:cubicBezTo>
                  <a:cubicBezTo>
                    <a:pt x="261" y="10"/>
                    <a:pt x="277" y="0"/>
                    <a:pt x="303" y="11"/>
                  </a:cubicBezTo>
                  <a:cubicBezTo>
                    <a:pt x="325" y="20"/>
                    <a:pt x="335" y="38"/>
                    <a:pt x="337" y="61"/>
                  </a:cubicBezTo>
                  <a:cubicBezTo>
                    <a:pt x="339" y="84"/>
                    <a:pt x="331" y="102"/>
                    <a:pt x="311" y="115"/>
                  </a:cubicBezTo>
                  <a:cubicBezTo>
                    <a:pt x="297" y="124"/>
                    <a:pt x="282" y="127"/>
                    <a:pt x="266" y="128"/>
                  </a:cubicBezTo>
                  <a:cubicBezTo>
                    <a:pt x="217" y="132"/>
                    <a:pt x="168" y="130"/>
                    <a:pt x="120" y="122"/>
                  </a:cubicBezTo>
                  <a:cubicBezTo>
                    <a:pt x="85" y="116"/>
                    <a:pt x="51" y="102"/>
                    <a:pt x="15" y="95"/>
                  </a:cubicBezTo>
                  <a:cubicBezTo>
                    <a:pt x="9" y="94"/>
                    <a:pt x="5" y="83"/>
                    <a:pt x="0" y="76"/>
                  </a:cubicBezTo>
                  <a:close/>
                </a:path>
              </a:pathLst>
            </a:custGeom>
            <a:solidFill>
              <a:srgbClr val="FDE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14" name="Freeform 38"/>
            <p:cNvSpPr>
              <a:spLocks/>
            </p:cNvSpPr>
            <p:nvPr/>
          </p:nvSpPr>
          <p:spPr bwMode="auto">
            <a:xfrm>
              <a:off x="787400" y="-841376"/>
              <a:ext cx="823913" cy="222250"/>
            </a:xfrm>
            <a:custGeom>
              <a:avLst/>
              <a:gdLst>
                <a:gd name="T0" fmla="*/ 186 w 372"/>
                <a:gd name="T1" fmla="*/ 100 h 100"/>
                <a:gd name="T2" fmla="*/ 18 w 372"/>
                <a:gd name="T3" fmla="*/ 100 h 100"/>
                <a:gd name="T4" fmla="*/ 1 w 372"/>
                <a:gd name="T5" fmla="*/ 83 h 100"/>
                <a:gd name="T6" fmla="*/ 1 w 372"/>
                <a:gd name="T7" fmla="*/ 17 h 100"/>
                <a:gd name="T8" fmla="*/ 17 w 372"/>
                <a:gd name="T9" fmla="*/ 1 h 100"/>
                <a:gd name="T10" fmla="*/ 356 w 372"/>
                <a:gd name="T11" fmla="*/ 1 h 100"/>
                <a:gd name="T12" fmla="*/ 371 w 372"/>
                <a:gd name="T13" fmla="*/ 16 h 100"/>
                <a:gd name="T14" fmla="*/ 371 w 372"/>
                <a:gd name="T15" fmla="*/ 83 h 100"/>
                <a:gd name="T16" fmla="*/ 353 w 372"/>
                <a:gd name="T17" fmla="*/ 100 h 100"/>
                <a:gd name="T18" fmla="*/ 186 w 372"/>
                <a:gd name="T19"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2" h="100">
                  <a:moveTo>
                    <a:pt x="186" y="100"/>
                  </a:moveTo>
                  <a:cubicBezTo>
                    <a:pt x="130" y="100"/>
                    <a:pt x="74" y="99"/>
                    <a:pt x="18" y="100"/>
                  </a:cubicBezTo>
                  <a:cubicBezTo>
                    <a:pt x="5" y="100"/>
                    <a:pt x="0" y="97"/>
                    <a:pt x="1" y="83"/>
                  </a:cubicBezTo>
                  <a:cubicBezTo>
                    <a:pt x="2" y="61"/>
                    <a:pt x="1" y="39"/>
                    <a:pt x="1" y="17"/>
                  </a:cubicBezTo>
                  <a:cubicBezTo>
                    <a:pt x="1" y="7"/>
                    <a:pt x="3" y="0"/>
                    <a:pt x="17" y="1"/>
                  </a:cubicBezTo>
                  <a:cubicBezTo>
                    <a:pt x="130" y="1"/>
                    <a:pt x="243" y="1"/>
                    <a:pt x="356" y="1"/>
                  </a:cubicBezTo>
                  <a:cubicBezTo>
                    <a:pt x="367" y="1"/>
                    <a:pt x="371" y="4"/>
                    <a:pt x="371" y="16"/>
                  </a:cubicBezTo>
                  <a:cubicBezTo>
                    <a:pt x="370" y="38"/>
                    <a:pt x="370" y="61"/>
                    <a:pt x="371" y="83"/>
                  </a:cubicBezTo>
                  <a:cubicBezTo>
                    <a:pt x="372" y="97"/>
                    <a:pt x="366" y="100"/>
                    <a:pt x="353" y="100"/>
                  </a:cubicBezTo>
                  <a:cubicBezTo>
                    <a:pt x="297" y="99"/>
                    <a:pt x="242" y="100"/>
                    <a:pt x="186" y="100"/>
                  </a:cubicBezTo>
                  <a:close/>
                </a:path>
              </a:pathLst>
            </a:custGeom>
            <a:solidFill>
              <a:srgbClr val="E27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15" name="Freeform 39"/>
            <p:cNvSpPr>
              <a:spLocks/>
            </p:cNvSpPr>
            <p:nvPr/>
          </p:nvSpPr>
          <p:spPr bwMode="auto">
            <a:xfrm>
              <a:off x="1028700" y="-947738"/>
              <a:ext cx="328613" cy="90488"/>
            </a:xfrm>
            <a:custGeom>
              <a:avLst/>
              <a:gdLst>
                <a:gd name="T0" fmla="*/ 76 w 148"/>
                <a:gd name="T1" fmla="*/ 1 h 41"/>
                <a:gd name="T2" fmla="*/ 130 w 148"/>
                <a:gd name="T3" fmla="*/ 0 h 41"/>
                <a:gd name="T4" fmla="*/ 141 w 148"/>
                <a:gd name="T5" fmla="*/ 19 h 41"/>
                <a:gd name="T6" fmla="*/ 130 w 148"/>
                <a:gd name="T7" fmla="*/ 41 h 41"/>
                <a:gd name="T8" fmla="*/ 20 w 148"/>
                <a:gd name="T9" fmla="*/ 41 h 41"/>
                <a:gd name="T10" fmla="*/ 9 w 148"/>
                <a:gd name="T11" fmla="*/ 17 h 41"/>
                <a:gd name="T12" fmla="*/ 20 w 148"/>
                <a:gd name="T13" fmla="*/ 0 h 41"/>
                <a:gd name="T14" fmla="*/ 76 w 148"/>
                <a:gd name="T15" fmla="*/ 1 h 41"/>
                <a:gd name="T16" fmla="*/ 76 w 148"/>
                <a:gd name="T17" fmla="*/ 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8" h="41">
                  <a:moveTo>
                    <a:pt x="76" y="1"/>
                  </a:moveTo>
                  <a:cubicBezTo>
                    <a:pt x="94" y="1"/>
                    <a:pt x="112" y="1"/>
                    <a:pt x="130" y="0"/>
                  </a:cubicBezTo>
                  <a:cubicBezTo>
                    <a:pt x="146" y="0"/>
                    <a:pt x="142" y="12"/>
                    <a:pt x="141" y="19"/>
                  </a:cubicBezTo>
                  <a:cubicBezTo>
                    <a:pt x="140" y="27"/>
                    <a:pt x="148" y="41"/>
                    <a:pt x="130" y="41"/>
                  </a:cubicBezTo>
                  <a:cubicBezTo>
                    <a:pt x="93" y="40"/>
                    <a:pt x="57" y="40"/>
                    <a:pt x="20" y="41"/>
                  </a:cubicBezTo>
                  <a:cubicBezTo>
                    <a:pt x="0" y="41"/>
                    <a:pt x="11" y="26"/>
                    <a:pt x="9" y="17"/>
                  </a:cubicBezTo>
                  <a:cubicBezTo>
                    <a:pt x="7" y="10"/>
                    <a:pt x="4" y="0"/>
                    <a:pt x="20" y="0"/>
                  </a:cubicBezTo>
                  <a:cubicBezTo>
                    <a:pt x="38" y="1"/>
                    <a:pt x="57" y="1"/>
                    <a:pt x="76" y="1"/>
                  </a:cubicBezTo>
                  <a:cubicBezTo>
                    <a:pt x="76" y="1"/>
                    <a:pt x="76" y="1"/>
                    <a:pt x="76" y="1"/>
                  </a:cubicBezTo>
                  <a:close/>
                </a:path>
              </a:pathLst>
            </a:custGeom>
            <a:solidFill>
              <a:srgbClr val="FEFB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16" name="Freeform 40"/>
            <p:cNvSpPr>
              <a:spLocks/>
            </p:cNvSpPr>
            <p:nvPr/>
          </p:nvSpPr>
          <p:spPr bwMode="auto">
            <a:xfrm>
              <a:off x="1071563" y="-541338"/>
              <a:ext cx="214313" cy="122238"/>
            </a:xfrm>
            <a:custGeom>
              <a:avLst/>
              <a:gdLst>
                <a:gd name="T0" fmla="*/ 97 w 97"/>
                <a:gd name="T1" fmla="*/ 26 h 55"/>
                <a:gd name="T2" fmla="*/ 10 w 97"/>
                <a:gd name="T3" fmla="*/ 53 h 55"/>
                <a:gd name="T4" fmla="*/ 1 w 97"/>
                <a:gd name="T5" fmla="*/ 44 h 55"/>
                <a:gd name="T6" fmla="*/ 2 w 97"/>
                <a:gd name="T7" fmla="*/ 26 h 55"/>
                <a:gd name="T8" fmla="*/ 28 w 97"/>
                <a:gd name="T9" fmla="*/ 5 h 55"/>
                <a:gd name="T10" fmla="*/ 97 w 97"/>
                <a:gd name="T11" fmla="*/ 26 h 55"/>
              </a:gdLst>
              <a:ahLst/>
              <a:cxnLst>
                <a:cxn ang="0">
                  <a:pos x="T0" y="T1"/>
                </a:cxn>
                <a:cxn ang="0">
                  <a:pos x="T2" y="T3"/>
                </a:cxn>
                <a:cxn ang="0">
                  <a:pos x="T4" y="T5"/>
                </a:cxn>
                <a:cxn ang="0">
                  <a:pos x="T6" y="T7"/>
                </a:cxn>
                <a:cxn ang="0">
                  <a:pos x="T8" y="T9"/>
                </a:cxn>
                <a:cxn ang="0">
                  <a:pos x="T10" y="T11"/>
                </a:cxn>
              </a:cxnLst>
              <a:rect l="0" t="0" r="r" b="b"/>
              <a:pathLst>
                <a:path w="97" h="55">
                  <a:moveTo>
                    <a:pt x="97" y="26"/>
                  </a:moveTo>
                  <a:cubicBezTo>
                    <a:pt x="67" y="40"/>
                    <a:pt x="38" y="45"/>
                    <a:pt x="10" y="53"/>
                  </a:cubicBezTo>
                  <a:cubicBezTo>
                    <a:pt x="2" y="55"/>
                    <a:pt x="0" y="52"/>
                    <a:pt x="1" y="44"/>
                  </a:cubicBezTo>
                  <a:cubicBezTo>
                    <a:pt x="2" y="38"/>
                    <a:pt x="2" y="32"/>
                    <a:pt x="2" y="26"/>
                  </a:cubicBezTo>
                  <a:cubicBezTo>
                    <a:pt x="2" y="0"/>
                    <a:pt x="2" y="0"/>
                    <a:pt x="28" y="5"/>
                  </a:cubicBezTo>
                  <a:cubicBezTo>
                    <a:pt x="51" y="10"/>
                    <a:pt x="74" y="12"/>
                    <a:pt x="97" y="26"/>
                  </a:cubicBezTo>
                  <a:close/>
                </a:path>
              </a:pathLst>
            </a:custGeom>
            <a:solidFill>
              <a:srgbClr val="FBF7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17" name="Freeform 41"/>
            <p:cNvSpPr>
              <a:spLocks/>
            </p:cNvSpPr>
            <p:nvPr/>
          </p:nvSpPr>
          <p:spPr bwMode="auto">
            <a:xfrm>
              <a:off x="969963" y="-582613"/>
              <a:ext cx="88900" cy="198438"/>
            </a:xfrm>
            <a:custGeom>
              <a:avLst/>
              <a:gdLst>
                <a:gd name="T0" fmla="*/ 40 w 40"/>
                <a:gd name="T1" fmla="*/ 50 h 90"/>
                <a:gd name="T2" fmla="*/ 36 w 40"/>
                <a:gd name="T3" fmla="*/ 78 h 90"/>
                <a:gd name="T4" fmla="*/ 22 w 40"/>
                <a:gd name="T5" fmla="*/ 89 h 90"/>
                <a:gd name="T6" fmla="*/ 9 w 40"/>
                <a:gd name="T7" fmla="*/ 79 h 90"/>
                <a:gd name="T8" fmla="*/ 11 w 40"/>
                <a:gd name="T9" fmla="*/ 10 h 90"/>
                <a:gd name="T10" fmla="*/ 22 w 40"/>
                <a:gd name="T11" fmla="*/ 0 h 90"/>
                <a:gd name="T12" fmla="*/ 35 w 40"/>
                <a:gd name="T13" fmla="*/ 11 h 90"/>
                <a:gd name="T14" fmla="*/ 40 w 40"/>
                <a:gd name="T15" fmla="*/ 5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90">
                  <a:moveTo>
                    <a:pt x="40" y="50"/>
                  </a:moveTo>
                  <a:cubicBezTo>
                    <a:pt x="39" y="58"/>
                    <a:pt x="38" y="68"/>
                    <a:pt x="36" y="78"/>
                  </a:cubicBezTo>
                  <a:cubicBezTo>
                    <a:pt x="35" y="86"/>
                    <a:pt x="29" y="88"/>
                    <a:pt x="22" y="89"/>
                  </a:cubicBezTo>
                  <a:cubicBezTo>
                    <a:pt x="14" y="90"/>
                    <a:pt x="11" y="85"/>
                    <a:pt x="9" y="79"/>
                  </a:cubicBezTo>
                  <a:cubicBezTo>
                    <a:pt x="0" y="56"/>
                    <a:pt x="1" y="33"/>
                    <a:pt x="11" y="10"/>
                  </a:cubicBezTo>
                  <a:cubicBezTo>
                    <a:pt x="13" y="5"/>
                    <a:pt x="15" y="0"/>
                    <a:pt x="22" y="0"/>
                  </a:cubicBezTo>
                  <a:cubicBezTo>
                    <a:pt x="29" y="1"/>
                    <a:pt x="33" y="5"/>
                    <a:pt x="35" y="11"/>
                  </a:cubicBezTo>
                  <a:cubicBezTo>
                    <a:pt x="38" y="23"/>
                    <a:pt x="40" y="36"/>
                    <a:pt x="40" y="50"/>
                  </a:cubicBezTo>
                  <a:close/>
                </a:path>
              </a:pathLst>
            </a:custGeom>
            <a:solidFill>
              <a:srgbClr val="FBF9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36" name="Freeform 42"/>
            <p:cNvSpPr>
              <a:spLocks/>
            </p:cNvSpPr>
            <p:nvPr/>
          </p:nvSpPr>
          <p:spPr bwMode="auto">
            <a:xfrm>
              <a:off x="808038" y="-1522413"/>
              <a:ext cx="766763" cy="558800"/>
            </a:xfrm>
            <a:custGeom>
              <a:avLst/>
              <a:gdLst>
                <a:gd name="T0" fmla="*/ 346 w 346"/>
                <a:gd name="T1" fmla="*/ 10 h 252"/>
                <a:gd name="T2" fmla="*/ 327 w 346"/>
                <a:gd name="T3" fmla="*/ 7 h 252"/>
                <a:gd name="T4" fmla="*/ 23 w 346"/>
                <a:gd name="T5" fmla="*/ 6 h 252"/>
                <a:gd name="T6" fmla="*/ 5 w 346"/>
                <a:gd name="T7" fmla="*/ 24 h 252"/>
                <a:gd name="T8" fmla="*/ 7 w 346"/>
                <a:gd name="T9" fmla="*/ 252 h 252"/>
                <a:gd name="T10" fmla="*/ 2 w 346"/>
                <a:gd name="T11" fmla="*/ 233 h 252"/>
                <a:gd name="T12" fmla="*/ 2 w 346"/>
                <a:gd name="T13" fmla="*/ 23 h 252"/>
                <a:gd name="T14" fmla="*/ 23 w 346"/>
                <a:gd name="T15" fmla="*/ 3 h 252"/>
                <a:gd name="T16" fmla="*/ 327 w 346"/>
                <a:gd name="T17" fmla="*/ 4 h 252"/>
                <a:gd name="T18" fmla="*/ 346 w 346"/>
                <a:gd name="T19" fmla="*/ 1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252">
                  <a:moveTo>
                    <a:pt x="346" y="10"/>
                  </a:moveTo>
                  <a:cubicBezTo>
                    <a:pt x="340" y="5"/>
                    <a:pt x="333" y="7"/>
                    <a:pt x="327" y="7"/>
                  </a:cubicBezTo>
                  <a:cubicBezTo>
                    <a:pt x="225" y="7"/>
                    <a:pt x="124" y="7"/>
                    <a:pt x="23" y="6"/>
                  </a:cubicBezTo>
                  <a:cubicBezTo>
                    <a:pt x="9" y="6"/>
                    <a:pt x="5" y="10"/>
                    <a:pt x="5" y="24"/>
                  </a:cubicBezTo>
                  <a:cubicBezTo>
                    <a:pt x="6" y="100"/>
                    <a:pt x="6" y="176"/>
                    <a:pt x="7" y="252"/>
                  </a:cubicBezTo>
                  <a:cubicBezTo>
                    <a:pt x="0" y="247"/>
                    <a:pt x="2" y="239"/>
                    <a:pt x="2" y="233"/>
                  </a:cubicBezTo>
                  <a:cubicBezTo>
                    <a:pt x="2" y="163"/>
                    <a:pt x="3" y="93"/>
                    <a:pt x="2" y="23"/>
                  </a:cubicBezTo>
                  <a:cubicBezTo>
                    <a:pt x="2" y="7"/>
                    <a:pt x="8" y="3"/>
                    <a:pt x="23" y="3"/>
                  </a:cubicBezTo>
                  <a:cubicBezTo>
                    <a:pt x="124" y="4"/>
                    <a:pt x="225" y="4"/>
                    <a:pt x="327" y="4"/>
                  </a:cubicBezTo>
                  <a:cubicBezTo>
                    <a:pt x="333" y="4"/>
                    <a:pt x="342" y="0"/>
                    <a:pt x="346" y="10"/>
                  </a:cubicBezTo>
                  <a:close/>
                </a:path>
              </a:pathLst>
            </a:custGeom>
            <a:solidFill>
              <a:srgbClr val="523D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56" name="Freeform 62"/>
            <p:cNvSpPr>
              <a:spLocks/>
            </p:cNvSpPr>
            <p:nvPr/>
          </p:nvSpPr>
          <p:spPr bwMode="auto">
            <a:xfrm>
              <a:off x="858838" y="-1471613"/>
              <a:ext cx="673100" cy="469900"/>
            </a:xfrm>
            <a:custGeom>
              <a:avLst/>
              <a:gdLst>
                <a:gd name="T0" fmla="*/ 152 w 304"/>
                <a:gd name="T1" fmla="*/ 1 h 212"/>
                <a:gd name="T2" fmla="*/ 286 w 304"/>
                <a:gd name="T3" fmla="*/ 0 h 212"/>
                <a:gd name="T4" fmla="*/ 303 w 304"/>
                <a:gd name="T5" fmla="*/ 17 h 212"/>
                <a:gd name="T6" fmla="*/ 303 w 304"/>
                <a:gd name="T7" fmla="*/ 195 h 212"/>
                <a:gd name="T8" fmla="*/ 286 w 304"/>
                <a:gd name="T9" fmla="*/ 212 h 212"/>
                <a:gd name="T10" fmla="*/ 17 w 304"/>
                <a:gd name="T11" fmla="*/ 212 h 212"/>
                <a:gd name="T12" fmla="*/ 0 w 304"/>
                <a:gd name="T13" fmla="*/ 194 h 212"/>
                <a:gd name="T14" fmla="*/ 0 w 304"/>
                <a:gd name="T15" fmla="*/ 18 h 212"/>
                <a:gd name="T16" fmla="*/ 18 w 304"/>
                <a:gd name="T17" fmla="*/ 0 h 212"/>
                <a:gd name="T18" fmla="*/ 152 w 304"/>
                <a:gd name="T19" fmla="*/ 1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4" h="212">
                  <a:moveTo>
                    <a:pt x="152" y="1"/>
                  </a:moveTo>
                  <a:cubicBezTo>
                    <a:pt x="197" y="1"/>
                    <a:pt x="241" y="1"/>
                    <a:pt x="286" y="0"/>
                  </a:cubicBezTo>
                  <a:cubicBezTo>
                    <a:pt x="299" y="0"/>
                    <a:pt x="304" y="3"/>
                    <a:pt x="303" y="17"/>
                  </a:cubicBezTo>
                  <a:cubicBezTo>
                    <a:pt x="303" y="76"/>
                    <a:pt x="303" y="135"/>
                    <a:pt x="303" y="195"/>
                  </a:cubicBezTo>
                  <a:cubicBezTo>
                    <a:pt x="303" y="208"/>
                    <a:pt x="299" y="212"/>
                    <a:pt x="286" y="212"/>
                  </a:cubicBezTo>
                  <a:cubicBezTo>
                    <a:pt x="196" y="211"/>
                    <a:pt x="106" y="211"/>
                    <a:pt x="17" y="212"/>
                  </a:cubicBezTo>
                  <a:cubicBezTo>
                    <a:pt x="3" y="212"/>
                    <a:pt x="0" y="207"/>
                    <a:pt x="0" y="194"/>
                  </a:cubicBezTo>
                  <a:cubicBezTo>
                    <a:pt x="1" y="135"/>
                    <a:pt x="1" y="77"/>
                    <a:pt x="0" y="18"/>
                  </a:cubicBezTo>
                  <a:cubicBezTo>
                    <a:pt x="0" y="4"/>
                    <a:pt x="4" y="0"/>
                    <a:pt x="18" y="0"/>
                  </a:cubicBezTo>
                  <a:cubicBezTo>
                    <a:pt x="63" y="1"/>
                    <a:pt x="107" y="1"/>
                    <a:pt x="152" y="1"/>
                  </a:cubicBezTo>
                  <a:close/>
                </a:path>
              </a:pathLst>
            </a:custGeom>
            <a:solidFill>
              <a:srgbClr val="403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57" name="Freeform 63"/>
            <p:cNvSpPr>
              <a:spLocks/>
            </p:cNvSpPr>
            <p:nvPr/>
          </p:nvSpPr>
          <p:spPr bwMode="auto">
            <a:xfrm>
              <a:off x="1047750" y="-812801"/>
              <a:ext cx="528638" cy="163513"/>
            </a:xfrm>
            <a:custGeom>
              <a:avLst/>
              <a:gdLst>
                <a:gd name="T0" fmla="*/ 119 w 239"/>
                <a:gd name="T1" fmla="*/ 72 h 73"/>
                <a:gd name="T2" fmla="*/ 19 w 239"/>
                <a:gd name="T3" fmla="*/ 72 h 73"/>
                <a:gd name="T4" fmla="*/ 1 w 239"/>
                <a:gd name="T5" fmla="*/ 56 h 73"/>
                <a:gd name="T6" fmla="*/ 54 w 239"/>
                <a:gd name="T7" fmla="*/ 1 h 73"/>
                <a:gd name="T8" fmla="*/ 216 w 239"/>
                <a:gd name="T9" fmla="*/ 0 h 73"/>
                <a:gd name="T10" fmla="*/ 239 w 239"/>
                <a:gd name="T11" fmla="*/ 23 h 73"/>
                <a:gd name="T12" fmla="*/ 190 w 239"/>
                <a:gd name="T13" fmla="*/ 72 h 73"/>
                <a:gd name="T14" fmla="*/ 119 w 239"/>
                <a:gd name="T15" fmla="*/ 72 h 73"/>
                <a:gd name="T16" fmla="*/ 119 w 239"/>
                <a:gd name="T17"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9" h="73">
                  <a:moveTo>
                    <a:pt x="119" y="72"/>
                  </a:moveTo>
                  <a:cubicBezTo>
                    <a:pt x="85" y="72"/>
                    <a:pt x="52" y="72"/>
                    <a:pt x="19" y="72"/>
                  </a:cubicBezTo>
                  <a:cubicBezTo>
                    <a:pt x="6" y="73"/>
                    <a:pt x="1" y="69"/>
                    <a:pt x="1" y="56"/>
                  </a:cubicBezTo>
                  <a:cubicBezTo>
                    <a:pt x="0" y="0"/>
                    <a:pt x="0" y="1"/>
                    <a:pt x="54" y="1"/>
                  </a:cubicBezTo>
                  <a:cubicBezTo>
                    <a:pt x="108" y="1"/>
                    <a:pt x="162" y="1"/>
                    <a:pt x="216" y="0"/>
                  </a:cubicBezTo>
                  <a:cubicBezTo>
                    <a:pt x="234" y="0"/>
                    <a:pt x="239" y="5"/>
                    <a:pt x="239" y="23"/>
                  </a:cubicBezTo>
                  <a:cubicBezTo>
                    <a:pt x="239" y="72"/>
                    <a:pt x="239" y="72"/>
                    <a:pt x="190" y="72"/>
                  </a:cubicBezTo>
                  <a:cubicBezTo>
                    <a:pt x="166" y="72"/>
                    <a:pt x="142" y="72"/>
                    <a:pt x="119" y="72"/>
                  </a:cubicBezTo>
                  <a:cubicBezTo>
                    <a:pt x="119" y="72"/>
                    <a:pt x="119" y="72"/>
                    <a:pt x="119" y="72"/>
                  </a:cubicBezTo>
                  <a:close/>
                </a:path>
              </a:pathLst>
            </a:custGeom>
            <a:solidFill>
              <a:srgbClr val="5B2D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58" name="Freeform 64"/>
            <p:cNvSpPr>
              <a:spLocks/>
            </p:cNvSpPr>
            <p:nvPr/>
          </p:nvSpPr>
          <p:spPr bwMode="auto">
            <a:xfrm>
              <a:off x="831850" y="-709613"/>
              <a:ext cx="71438" cy="71438"/>
            </a:xfrm>
            <a:custGeom>
              <a:avLst/>
              <a:gdLst>
                <a:gd name="T0" fmla="*/ 32 w 32"/>
                <a:gd name="T1" fmla="*/ 17 h 32"/>
                <a:gd name="T2" fmla="*/ 15 w 32"/>
                <a:gd name="T3" fmla="*/ 32 h 32"/>
                <a:gd name="T4" fmla="*/ 0 w 32"/>
                <a:gd name="T5" fmla="*/ 14 h 32"/>
                <a:gd name="T6" fmla="*/ 18 w 32"/>
                <a:gd name="T7" fmla="*/ 1 h 32"/>
                <a:gd name="T8" fmla="*/ 32 w 32"/>
                <a:gd name="T9" fmla="*/ 17 h 32"/>
              </a:gdLst>
              <a:ahLst/>
              <a:cxnLst>
                <a:cxn ang="0">
                  <a:pos x="T0" y="T1"/>
                </a:cxn>
                <a:cxn ang="0">
                  <a:pos x="T2" y="T3"/>
                </a:cxn>
                <a:cxn ang="0">
                  <a:pos x="T4" y="T5"/>
                </a:cxn>
                <a:cxn ang="0">
                  <a:pos x="T6" y="T7"/>
                </a:cxn>
                <a:cxn ang="0">
                  <a:pos x="T8" y="T9"/>
                </a:cxn>
              </a:cxnLst>
              <a:rect l="0" t="0" r="r" b="b"/>
              <a:pathLst>
                <a:path w="32" h="32">
                  <a:moveTo>
                    <a:pt x="32" y="17"/>
                  </a:moveTo>
                  <a:cubicBezTo>
                    <a:pt x="30" y="26"/>
                    <a:pt x="25" y="32"/>
                    <a:pt x="15" y="32"/>
                  </a:cubicBezTo>
                  <a:cubicBezTo>
                    <a:pt x="5" y="31"/>
                    <a:pt x="0" y="24"/>
                    <a:pt x="0" y="14"/>
                  </a:cubicBezTo>
                  <a:cubicBezTo>
                    <a:pt x="1" y="4"/>
                    <a:pt x="8" y="0"/>
                    <a:pt x="18" y="1"/>
                  </a:cubicBezTo>
                  <a:cubicBezTo>
                    <a:pt x="27" y="1"/>
                    <a:pt x="32" y="7"/>
                    <a:pt x="32" y="17"/>
                  </a:cubicBezTo>
                  <a:close/>
                </a:path>
              </a:pathLst>
            </a:custGeom>
            <a:solidFill>
              <a:srgbClr val="6C3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59" name="Freeform 65"/>
            <p:cNvSpPr>
              <a:spLocks/>
            </p:cNvSpPr>
            <p:nvPr/>
          </p:nvSpPr>
          <p:spPr bwMode="auto">
            <a:xfrm>
              <a:off x="944563" y="-709613"/>
              <a:ext cx="71438" cy="68263"/>
            </a:xfrm>
            <a:custGeom>
              <a:avLst/>
              <a:gdLst>
                <a:gd name="T0" fmla="*/ 32 w 32"/>
                <a:gd name="T1" fmla="*/ 16 h 31"/>
                <a:gd name="T2" fmla="*/ 16 w 32"/>
                <a:gd name="T3" fmla="*/ 31 h 31"/>
                <a:gd name="T4" fmla="*/ 0 w 32"/>
                <a:gd name="T5" fmla="*/ 17 h 31"/>
                <a:gd name="T6" fmla="*/ 16 w 32"/>
                <a:gd name="T7" fmla="*/ 0 h 31"/>
                <a:gd name="T8" fmla="*/ 32 w 32"/>
                <a:gd name="T9" fmla="*/ 16 h 31"/>
              </a:gdLst>
              <a:ahLst/>
              <a:cxnLst>
                <a:cxn ang="0">
                  <a:pos x="T0" y="T1"/>
                </a:cxn>
                <a:cxn ang="0">
                  <a:pos x="T2" y="T3"/>
                </a:cxn>
                <a:cxn ang="0">
                  <a:pos x="T4" y="T5"/>
                </a:cxn>
                <a:cxn ang="0">
                  <a:pos x="T6" y="T7"/>
                </a:cxn>
                <a:cxn ang="0">
                  <a:pos x="T8" y="T9"/>
                </a:cxn>
              </a:cxnLst>
              <a:rect l="0" t="0" r="r" b="b"/>
              <a:pathLst>
                <a:path w="32" h="31">
                  <a:moveTo>
                    <a:pt x="32" y="16"/>
                  </a:moveTo>
                  <a:cubicBezTo>
                    <a:pt x="32" y="27"/>
                    <a:pt x="25" y="31"/>
                    <a:pt x="16" y="31"/>
                  </a:cubicBezTo>
                  <a:cubicBezTo>
                    <a:pt x="6" y="31"/>
                    <a:pt x="1" y="26"/>
                    <a:pt x="0" y="17"/>
                  </a:cubicBezTo>
                  <a:cubicBezTo>
                    <a:pt x="0" y="7"/>
                    <a:pt x="6" y="1"/>
                    <a:pt x="16" y="0"/>
                  </a:cubicBezTo>
                  <a:cubicBezTo>
                    <a:pt x="26" y="0"/>
                    <a:pt x="31" y="6"/>
                    <a:pt x="32" y="16"/>
                  </a:cubicBezTo>
                  <a:close/>
                </a:path>
              </a:pathLst>
            </a:custGeom>
            <a:solidFill>
              <a:srgbClr val="652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60" name="Freeform 66"/>
            <p:cNvSpPr>
              <a:spLocks/>
            </p:cNvSpPr>
            <p:nvPr/>
          </p:nvSpPr>
          <p:spPr bwMode="auto">
            <a:xfrm>
              <a:off x="944563" y="-809626"/>
              <a:ext cx="71438" cy="71438"/>
            </a:xfrm>
            <a:custGeom>
              <a:avLst/>
              <a:gdLst>
                <a:gd name="T0" fmla="*/ 16 w 32"/>
                <a:gd name="T1" fmla="*/ 32 h 32"/>
                <a:gd name="T2" fmla="*/ 0 w 32"/>
                <a:gd name="T3" fmla="*/ 15 h 32"/>
                <a:gd name="T4" fmla="*/ 16 w 32"/>
                <a:gd name="T5" fmla="*/ 0 h 32"/>
                <a:gd name="T6" fmla="*/ 32 w 32"/>
                <a:gd name="T7" fmla="*/ 17 h 32"/>
                <a:gd name="T8" fmla="*/ 16 w 32"/>
                <a:gd name="T9" fmla="*/ 32 h 32"/>
              </a:gdLst>
              <a:ahLst/>
              <a:cxnLst>
                <a:cxn ang="0">
                  <a:pos x="T0" y="T1"/>
                </a:cxn>
                <a:cxn ang="0">
                  <a:pos x="T2" y="T3"/>
                </a:cxn>
                <a:cxn ang="0">
                  <a:pos x="T4" y="T5"/>
                </a:cxn>
                <a:cxn ang="0">
                  <a:pos x="T6" y="T7"/>
                </a:cxn>
                <a:cxn ang="0">
                  <a:pos x="T8" y="T9"/>
                </a:cxn>
              </a:cxnLst>
              <a:rect l="0" t="0" r="r" b="b"/>
              <a:pathLst>
                <a:path w="32" h="32">
                  <a:moveTo>
                    <a:pt x="16" y="32"/>
                  </a:moveTo>
                  <a:cubicBezTo>
                    <a:pt x="6" y="30"/>
                    <a:pt x="0" y="26"/>
                    <a:pt x="0" y="15"/>
                  </a:cubicBezTo>
                  <a:cubicBezTo>
                    <a:pt x="1" y="5"/>
                    <a:pt x="7" y="0"/>
                    <a:pt x="16" y="0"/>
                  </a:cubicBezTo>
                  <a:cubicBezTo>
                    <a:pt x="26" y="1"/>
                    <a:pt x="32" y="7"/>
                    <a:pt x="32" y="17"/>
                  </a:cubicBezTo>
                  <a:cubicBezTo>
                    <a:pt x="32" y="27"/>
                    <a:pt x="25" y="31"/>
                    <a:pt x="16" y="32"/>
                  </a:cubicBezTo>
                  <a:close/>
                </a:path>
              </a:pathLst>
            </a:custGeom>
            <a:solidFill>
              <a:srgbClr val="662A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61" name="Freeform 67"/>
            <p:cNvSpPr>
              <a:spLocks/>
            </p:cNvSpPr>
            <p:nvPr/>
          </p:nvSpPr>
          <p:spPr bwMode="auto">
            <a:xfrm>
              <a:off x="831850" y="-809626"/>
              <a:ext cx="71438" cy="71438"/>
            </a:xfrm>
            <a:custGeom>
              <a:avLst/>
              <a:gdLst>
                <a:gd name="T0" fmla="*/ 16 w 32"/>
                <a:gd name="T1" fmla="*/ 0 h 32"/>
                <a:gd name="T2" fmla="*/ 32 w 32"/>
                <a:gd name="T3" fmla="*/ 15 h 32"/>
                <a:gd name="T4" fmla="*/ 16 w 32"/>
                <a:gd name="T5" fmla="*/ 32 h 32"/>
                <a:gd name="T6" fmla="*/ 0 w 32"/>
                <a:gd name="T7" fmla="*/ 17 h 32"/>
                <a:gd name="T8" fmla="*/ 16 w 32"/>
                <a:gd name="T9" fmla="*/ 0 h 32"/>
              </a:gdLst>
              <a:ahLst/>
              <a:cxnLst>
                <a:cxn ang="0">
                  <a:pos x="T0" y="T1"/>
                </a:cxn>
                <a:cxn ang="0">
                  <a:pos x="T2" y="T3"/>
                </a:cxn>
                <a:cxn ang="0">
                  <a:pos x="T4" y="T5"/>
                </a:cxn>
                <a:cxn ang="0">
                  <a:pos x="T6" y="T7"/>
                </a:cxn>
                <a:cxn ang="0">
                  <a:pos x="T8" y="T9"/>
                </a:cxn>
              </a:cxnLst>
              <a:rect l="0" t="0" r="r" b="b"/>
              <a:pathLst>
                <a:path w="32" h="32">
                  <a:moveTo>
                    <a:pt x="16" y="0"/>
                  </a:moveTo>
                  <a:cubicBezTo>
                    <a:pt x="25" y="2"/>
                    <a:pt x="32" y="5"/>
                    <a:pt x="32" y="15"/>
                  </a:cubicBezTo>
                  <a:cubicBezTo>
                    <a:pt x="31" y="25"/>
                    <a:pt x="26" y="32"/>
                    <a:pt x="16" y="32"/>
                  </a:cubicBezTo>
                  <a:cubicBezTo>
                    <a:pt x="7" y="31"/>
                    <a:pt x="0" y="26"/>
                    <a:pt x="0" y="17"/>
                  </a:cubicBezTo>
                  <a:cubicBezTo>
                    <a:pt x="0" y="7"/>
                    <a:pt x="7" y="1"/>
                    <a:pt x="16" y="0"/>
                  </a:cubicBezTo>
                  <a:close/>
                </a:path>
              </a:pathLst>
            </a:custGeom>
            <a:solidFill>
              <a:srgbClr val="6329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65" name="Freeform 71"/>
            <p:cNvSpPr>
              <a:spLocks/>
            </p:cNvSpPr>
            <p:nvPr/>
          </p:nvSpPr>
          <p:spPr bwMode="auto">
            <a:xfrm>
              <a:off x="876300" y="-1454151"/>
              <a:ext cx="635000" cy="433388"/>
            </a:xfrm>
            <a:custGeom>
              <a:avLst/>
              <a:gdLst>
                <a:gd name="T0" fmla="*/ 143 w 287"/>
                <a:gd name="T1" fmla="*/ 1 h 195"/>
                <a:gd name="T2" fmla="*/ 271 w 287"/>
                <a:gd name="T3" fmla="*/ 1 h 195"/>
                <a:gd name="T4" fmla="*/ 287 w 287"/>
                <a:gd name="T5" fmla="*/ 16 h 195"/>
                <a:gd name="T6" fmla="*/ 287 w 287"/>
                <a:gd name="T7" fmla="*/ 180 h 195"/>
                <a:gd name="T8" fmla="*/ 272 w 287"/>
                <a:gd name="T9" fmla="*/ 195 h 195"/>
                <a:gd name="T10" fmla="*/ 14 w 287"/>
                <a:gd name="T11" fmla="*/ 195 h 195"/>
                <a:gd name="T12" fmla="*/ 1 w 287"/>
                <a:gd name="T13" fmla="*/ 181 h 195"/>
                <a:gd name="T14" fmla="*/ 1 w 287"/>
                <a:gd name="T15" fmla="*/ 13 h 195"/>
                <a:gd name="T16" fmla="*/ 16 w 287"/>
                <a:gd name="T17" fmla="*/ 1 h 195"/>
                <a:gd name="T18" fmla="*/ 143 w 287"/>
                <a:gd name="T19" fmla="*/ 1 h 195"/>
                <a:gd name="T20" fmla="*/ 143 w 287"/>
                <a:gd name="T21" fmla="*/ 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7" h="195">
                  <a:moveTo>
                    <a:pt x="143" y="1"/>
                  </a:moveTo>
                  <a:cubicBezTo>
                    <a:pt x="186" y="1"/>
                    <a:pt x="229" y="1"/>
                    <a:pt x="271" y="1"/>
                  </a:cubicBezTo>
                  <a:cubicBezTo>
                    <a:pt x="284" y="0"/>
                    <a:pt x="287" y="4"/>
                    <a:pt x="287" y="16"/>
                  </a:cubicBezTo>
                  <a:cubicBezTo>
                    <a:pt x="286" y="71"/>
                    <a:pt x="286" y="126"/>
                    <a:pt x="287" y="180"/>
                  </a:cubicBezTo>
                  <a:cubicBezTo>
                    <a:pt x="287" y="192"/>
                    <a:pt x="283" y="195"/>
                    <a:pt x="272" y="195"/>
                  </a:cubicBezTo>
                  <a:cubicBezTo>
                    <a:pt x="186" y="195"/>
                    <a:pt x="100" y="195"/>
                    <a:pt x="14" y="195"/>
                  </a:cubicBezTo>
                  <a:cubicBezTo>
                    <a:pt x="4" y="195"/>
                    <a:pt x="1" y="191"/>
                    <a:pt x="1" y="181"/>
                  </a:cubicBezTo>
                  <a:cubicBezTo>
                    <a:pt x="1" y="125"/>
                    <a:pt x="1" y="69"/>
                    <a:pt x="1" y="13"/>
                  </a:cubicBezTo>
                  <a:cubicBezTo>
                    <a:pt x="0" y="1"/>
                    <a:pt x="7" y="1"/>
                    <a:pt x="16" y="1"/>
                  </a:cubicBezTo>
                  <a:cubicBezTo>
                    <a:pt x="58" y="1"/>
                    <a:pt x="101" y="1"/>
                    <a:pt x="143" y="1"/>
                  </a:cubicBezTo>
                  <a:cubicBezTo>
                    <a:pt x="143" y="1"/>
                    <a:pt x="143" y="1"/>
                    <a:pt x="143" y="1"/>
                  </a:cubicBezTo>
                  <a:close/>
                </a:path>
              </a:pathLst>
            </a:custGeom>
            <a:solidFill>
              <a:srgbClr val="BCDF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66" name="Freeform 72"/>
            <p:cNvSpPr>
              <a:spLocks/>
            </p:cNvSpPr>
            <p:nvPr/>
          </p:nvSpPr>
          <p:spPr bwMode="auto">
            <a:xfrm>
              <a:off x="1066800" y="-792163"/>
              <a:ext cx="492125" cy="122238"/>
            </a:xfrm>
            <a:custGeom>
              <a:avLst/>
              <a:gdLst>
                <a:gd name="T0" fmla="*/ 110 w 222"/>
                <a:gd name="T1" fmla="*/ 55 h 55"/>
                <a:gd name="T2" fmla="*/ 16 w 222"/>
                <a:gd name="T3" fmla="*/ 55 h 55"/>
                <a:gd name="T4" fmla="*/ 0 w 222"/>
                <a:gd name="T5" fmla="*/ 38 h 55"/>
                <a:gd name="T6" fmla="*/ 39 w 222"/>
                <a:gd name="T7" fmla="*/ 0 h 55"/>
                <a:gd name="T8" fmla="*/ 203 w 222"/>
                <a:gd name="T9" fmla="*/ 0 h 55"/>
                <a:gd name="T10" fmla="*/ 222 w 222"/>
                <a:gd name="T11" fmla="*/ 18 h 55"/>
                <a:gd name="T12" fmla="*/ 186 w 222"/>
                <a:gd name="T13" fmla="*/ 55 h 55"/>
                <a:gd name="T14" fmla="*/ 110 w 222"/>
                <a:gd name="T15" fmla="*/ 55 h 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2" h="55">
                  <a:moveTo>
                    <a:pt x="110" y="55"/>
                  </a:moveTo>
                  <a:cubicBezTo>
                    <a:pt x="79" y="55"/>
                    <a:pt x="48" y="54"/>
                    <a:pt x="16" y="55"/>
                  </a:cubicBezTo>
                  <a:cubicBezTo>
                    <a:pt x="3" y="55"/>
                    <a:pt x="0" y="51"/>
                    <a:pt x="0" y="38"/>
                  </a:cubicBezTo>
                  <a:cubicBezTo>
                    <a:pt x="1" y="0"/>
                    <a:pt x="0" y="0"/>
                    <a:pt x="39" y="0"/>
                  </a:cubicBezTo>
                  <a:cubicBezTo>
                    <a:pt x="94" y="0"/>
                    <a:pt x="148" y="1"/>
                    <a:pt x="203" y="0"/>
                  </a:cubicBezTo>
                  <a:cubicBezTo>
                    <a:pt x="217" y="0"/>
                    <a:pt x="222" y="2"/>
                    <a:pt x="222" y="18"/>
                  </a:cubicBezTo>
                  <a:cubicBezTo>
                    <a:pt x="221" y="55"/>
                    <a:pt x="222" y="55"/>
                    <a:pt x="186" y="55"/>
                  </a:cubicBezTo>
                  <a:cubicBezTo>
                    <a:pt x="161" y="55"/>
                    <a:pt x="135" y="55"/>
                    <a:pt x="110" y="55"/>
                  </a:cubicBezTo>
                  <a:close/>
                </a:path>
              </a:pathLst>
            </a:custGeom>
            <a:solidFill>
              <a:srgbClr val="FDFD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67" name="Freeform 73"/>
            <p:cNvSpPr>
              <a:spLocks/>
            </p:cNvSpPr>
            <p:nvPr/>
          </p:nvSpPr>
          <p:spPr bwMode="auto">
            <a:xfrm>
              <a:off x="852488" y="-690563"/>
              <a:ext cx="30163" cy="31750"/>
            </a:xfrm>
            <a:custGeom>
              <a:avLst/>
              <a:gdLst>
                <a:gd name="T0" fmla="*/ 14 w 14"/>
                <a:gd name="T1" fmla="*/ 7 h 14"/>
                <a:gd name="T2" fmla="*/ 6 w 14"/>
                <a:gd name="T3" fmla="*/ 13 h 14"/>
                <a:gd name="T4" fmla="*/ 0 w 14"/>
                <a:gd name="T5" fmla="*/ 7 h 14"/>
                <a:gd name="T6" fmla="*/ 7 w 14"/>
                <a:gd name="T7" fmla="*/ 0 h 14"/>
                <a:gd name="T8" fmla="*/ 14 w 14"/>
                <a:gd name="T9" fmla="*/ 7 h 14"/>
              </a:gdLst>
              <a:ahLst/>
              <a:cxnLst>
                <a:cxn ang="0">
                  <a:pos x="T0" y="T1"/>
                </a:cxn>
                <a:cxn ang="0">
                  <a:pos x="T2" y="T3"/>
                </a:cxn>
                <a:cxn ang="0">
                  <a:pos x="T4" y="T5"/>
                </a:cxn>
                <a:cxn ang="0">
                  <a:pos x="T6" y="T7"/>
                </a:cxn>
                <a:cxn ang="0">
                  <a:pos x="T8" y="T9"/>
                </a:cxn>
              </a:cxnLst>
              <a:rect l="0" t="0" r="r" b="b"/>
              <a:pathLst>
                <a:path w="14" h="14">
                  <a:moveTo>
                    <a:pt x="14" y="7"/>
                  </a:moveTo>
                  <a:cubicBezTo>
                    <a:pt x="14" y="12"/>
                    <a:pt x="10" y="14"/>
                    <a:pt x="6" y="13"/>
                  </a:cubicBezTo>
                  <a:cubicBezTo>
                    <a:pt x="3" y="13"/>
                    <a:pt x="0" y="10"/>
                    <a:pt x="0" y="7"/>
                  </a:cubicBezTo>
                  <a:cubicBezTo>
                    <a:pt x="0" y="3"/>
                    <a:pt x="3" y="0"/>
                    <a:pt x="7" y="0"/>
                  </a:cubicBezTo>
                  <a:cubicBezTo>
                    <a:pt x="12" y="0"/>
                    <a:pt x="14" y="3"/>
                    <a:pt x="14" y="7"/>
                  </a:cubicBezTo>
                  <a:close/>
                </a:path>
              </a:pathLst>
            </a:custGeom>
            <a:solidFill>
              <a:srgbClr val="F5E1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68" name="Freeform 74"/>
            <p:cNvSpPr>
              <a:spLocks/>
            </p:cNvSpPr>
            <p:nvPr/>
          </p:nvSpPr>
          <p:spPr bwMode="auto">
            <a:xfrm>
              <a:off x="963613" y="-692151"/>
              <a:ext cx="34925" cy="33338"/>
            </a:xfrm>
            <a:custGeom>
              <a:avLst/>
              <a:gdLst>
                <a:gd name="T0" fmla="*/ 16 w 16"/>
                <a:gd name="T1" fmla="*/ 8 h 15"/>
                <a:gd name="T2" fmla="*/ 8 w 16"/>
                <a:gd name="T3" fmla="*/ 14 h 15"/>
                <a:gd name="T4" fmla="*/ 1 w 16"/>
                <a:gd name="T5" fmla="*/ 7 h 15"/>
                <a:gd name="T6" fmla="*/ 9 w 16"/>
                <a:gd name="T7" fmla="*/ 0 h 15"/>
                <a:gd name="T8" fmla="*/ 16 w 16"/>
                <a:gd name="T9" fmla="*/ 8 h 15"/>
              </a:gdLst>
              <a:ahLst/>
              <a:cxnLst>
                <a:cxn ang="0">
                  <a:pos x="T0" y="T1"/>
                </a:cxn>
                <a:cxn ang="0">
                  <a:pos x="T2" y="T3"/>
                </a:cxn>
                <a:cxn ang="0">
                  <a:pos x="T4" y="T5"/>
                </a:cxn>
                <a:cxn ang="0">
                  <a:pos x="T6" y="T7"/>
                </a:cxn>
                <a:cxn ang="0">
                  <a:pos x="T8" y="T9"/>
                </a:cxn>
              </a:cxnLst>
              <a:rect l="0" t="0" r="r" b="b"/>
              <a:pathLst>
                <a:path w="16" h="15">
                  <a:moveTo>
                    <a:pt x="16" y="8"/>
                  </a:moveTo>
                  <a:cubicBezTo>
                    <a:pt x="15" y="12"/>
                    <a:pt x="12" y="15"/>
                    <a:pt x="8" y="14"/>
                  </a:cubicBezTo>
                  <a:cubicBezTo>
                    <a:pt x="3" y="14"/>
                    <a:pt x="0" y="12"/>
                    <a:pt x="1" y="7"/>
                  </a:cubicBezTo>
                  <a:cubicBezTo>
                    <a:pt x="1" y="3"/>
                    <a:pt x="4" y="0"/>
                    <a:pt x="9" y="0"/>
                  </a:cubicBezTo>
                  <a:cubicBezTo>
                    <a:pt x="13" y="1"/>
                    <a:pt x="15" y="3"/>
                    <a:pt x="16" y="8"/>
                  </a:cubicBezTo>
                  <a:close/>
                </a:path>
              </a:pathLst>
            </a:custGeom>
            <a:solidFill>
              <a:srgbClr val="EBDA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69" name="Freeform 75"/>
            <p:cNvSpPr>
              <a:spLocks/>
            </p:cNvSpPr>
            <p:nvPr/>
          </p:nvSpPr>
          <p:spPr bwMode="auto">
            <a:xfrm>
              <a:off x="963613" y="-792163"/>
              <a:ext cx="34925" cy="33338"/>
            </a:xfrm>
            <a:custGeom>
              <a:avLst/>
              <a:gdLst>
                <a:gd name="T0" fmla="*/ 9 w 16"/>
                <a:gd name="T1" fmla="*/ 15 h 15"/>
                <a:gd name="T2" fmla="*/ 1 w 16"/>
                <a:gd name="T3" fmla="*/ 9 h 15"/>
                <a:gd name="T4" fmla="*/ 7 w 16"/>
                <a:gd name="T5" fmla="*/ 1 h 15"/>
                <a:gd name="T6" fmla="*/ 16 w 16"/>
                <a:gd name="T7" fmla="*/ 8 h 15"/>
                <a:gd name="T8" fmla="*/ 9 w 16"/>
                <a:gd name="T9" fmla="*/ 15 h 15"/>
              </a:gdLst>
              <a:ahLst/>
              <a:cxnLst>
                <a:cxn ang="0">
                  <a:pos x="T0" y="T1"/>
                </a:cxn>
                <a:cxn ang="0">
                  <a:pos x="T2" y="T3"/>
                </a:cxn>
                <a:cxn ang="0">
                  <a:pos x="T4" y="T5"/>
                </a:cxn>
                <a:cxn ang="0">
                  <a:pos x="T6" y="T7"/>
                </a:cxn>
                <a:cxn ang="0">
                  <a:pos x="T8" y="T9"/>
                </a:cxn>
              </a:cxnLst>
              <a:rect l="0" t="0" r="r" b="b"/>
              <a:pathLst>
                <a:path w="16" h="15">
                  <a:moveTo>
                    <a:pt x="9" y="15"/>
                  </a:moveTo>
                  <a:cubicBezTo>
                    <a:pt x="5" y="15"/>
                    <a:pt x="1" y="14"/>
                    <a:pt x="1" y="9"/>
                  </a:cubicBezTo>
                  <a:cubicBezTo>
                    <a:pt x="0" y="5"/>
                    <a:pt x="3" y="1"/>
                    <a:pt x="7" y="1"/>
                  </a:cubicBezTo>
                  <a:cubicBezTo>
                    <a:pt x="11" y="0"/>
                    <a:pt x="16" y="2"/>
                    <a:pt x="16" y="8"/>
                  </a:cubicBezTo>
                  <a:cubicBezTo>
                    <a:pt x="16" y="12"/>
                    <a:pt x="13" y="15"/>
                    <a:pt x="9" y="15"/>
                  </a:cubicBezTo>
                  <a:close/>
                </a:path>
              </a:pathLst>
            </a:custGeom>
            <a:solidFill>
              <a:srgbClr val="DED1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70" name="Freeform 76"/>
            <p:cNvSpPr>
              <a:spLocks/>
            </p:cNvSpPr>
            <p:nvPr/>
          </p:nvSpPr>
          <p:spPr bwMode="auto">
            <a:xfrm>
              <a:off x="850900" y="-792163"/>
              <a:ext cx="34925" cy="34925"/>
            </a:xfrm>
            <a:custGeom>
              <a:avLst/>
              <a:gdLst>
                <a:gd name="T0" fmla="*/ 16 w 16"/>
                <a:gd name="T1" fmla="*/ 9 h 16"/>
                <a:gd name="T2" fmla="*/ 8 w 16"/>
                <a:gd name="T3" fmla="*/ 15 h 16"/>
                <a:gd name="T4" fmla="*/ 1 w 16"/>
                <a:gd name="T5" fmla="*/ 7 h 16"/>
                <a:gd name="T6" fmla="*/ 8 w 16"/>
                <a:gd name="T7" fmla="*/ 1 h 16"/>
                <a:gd name="T8" fmla="*/ 16 w 16"/>
                <a:gd name="T9" fmla="*/ 9 h 16"/>
              </a:gdLst>
              <a:ahLst/>
              <a:cxnLst>
                <a:cxn ang="0">
                  <a:pos x="T0" y="T1"/>
                </a:cxn>
                <a:cxn ang="0">
                  <a:pos x="T2" y="T3"/>
                </a:cxn>
                <a:cxn ang="0">
                  <a:pos x="T4" y="T5"/>
                </a:cxn>
                <a:cxn ang="0">
                  <a:pos x="T6" y="T7"/>
                </a:cxn>
                <a:cxn ang="0">
                  <a:pos x="T8" y="T9"/>
                </a:cxn>
              </a:cxnLst>
              <a:rect l="0" t="0" r="r" b="b"/>
              <a:pathLst>
                <a:path w="16" h="16">
                  <a:moveTo>
                    <a:pt x="16" y="9"/>
                  </a:moveTo>
                  <a:cubicBezTo>
                    <a:pt x="15" y="13"/>
                    <a:pt x="12" y="16"/>
                    <a:pt x="8" y="15"/>
                  </a:cubicBezTo>
                  <a:cubicBezTo>
                    <a:pt x="3" y="15"/>
                    <a:pt x="0" y="12"/>
                    <a:pt x="1" y="7"/>
                  </a:cubicBezTo>
                  <a:cubicBezTo>
                    <a:pt x="1" y="3"/>
                    <a:pt x="4" y="0"/>
                    <a:pt x="8" y="1"/>
                  </a:cubicBezTo>
                  <a:cubicBezTo>
                    <a:pt x="13" y="1"/>
                    <a:pt x="15" y="4"/>
                    <a:pt x="16" y="9"/>
                  </a:cubicBezTo>
                  <a:close/>
                </a:path>
              </a:pathLst>
            </a:custGeom>
            <a:solidFill>
              <a:srgbClr val="E3D2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89" name="Freeform 95"/>
            <p:cNvSpPr>
              <a:spLocks/>
            </p:cNvSpPr>
            <p:nvPr/>
          </p:nvSpPr>
          <p:spPr bwMode="auto">
            <a:xfrm>
              <a:off x="954088" y="-1374776"/>
              <a:ext cx="452438" cy="258763"/>
            </a:xfrm>
            <a:custGeom>
              <a:avLst/>
              <a:gdLst>
                <a:gd name="T0" fmla="*/ 101 w 204"/>
                <a:gd name="T1" fmla="*/ 116 h 116"/>
                <a:gd name="T2" fmla="*/ 15 w 204"/>
                <a:gd name="T3" fmla="*/ 99 h 116"/>
                <a:gd name="T4" fmla="*/ 5 w 204"/>
                <a:gd name="T5" fmla="*/ 76 h 116"/>
                <a:gd name="T6" fmla="*/ 28 w 204"/>
                <a:gd name="T7" fmla="*/ 12 h 116"/>
                <a:gd name="T8" fmla="*/ 44 w 204"/>
                <a:gd name="T9" fmla="*/ 4 h 116"/>
                <a:gd name="T10" fmla="*/ 158 w 204"/>
                <a:gd name="T11" fmla="*/ 5 h 116"/>
                <a:gd name="T12" fmla="*/ 177 w 204"/>
                <a:gd name="T13" fmla="*/ 14 h 116"/>
                <a:gd name="T14" fmla="*/ 200 w 204"/>
                <a:gd name="T15" fmla="*/ 76 h 116"/>
                <a:gd name="T16" fmla="*/ 190 w 204"/>
                <a:gd name="T17" fmla="*/ 99 h 116"/>
                <a:gd name="T18" fmla="*/ 101 w 204"/>
                <a:gd name="T19"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4" h="116">
                  <a:moveTo>
                    <a:pt x="101" y="116"/>
                  </a:moveTo>
                  <a:cubicBezTo>
                    <a:pt x="72" y="115"/>
                    <a:pt x="43" y="112"/>
                    <a:pt x="15" y="99"/>
                  </a:cubicBezTo>
                  <a:cubicBezTo>
                    <a:pt x="4" y="94"/>
                    <a:pt x="0" y="88"/>
                    <a:pt x="5" y="76"/>
                  </a:cubicBezTo>
                  <a:cubicBezTo>
                    <a:pt x="14" y="55"/>
                    <a:pt x="21" y="34"/>
                    <a:pt x="28" y="12"/>
                  </a:cubicBezTo>
                  <a:cubicBezTo>
                    <a:pt x="31" y="3"/>
                    <a:pt x="33" y="0"/>
                    <a:pt x="44" y="4"/>
                  </a:cubicBezTo>
                  <a:cubicBezTo>
                    <a:pt x="82" y="21"/>
                    <a:pt x="121" y="21"/>
                    <a:pt x="158" y="5"/>
                  </a:cubicBezTo>
                  <a:cubicBezTo>
                    <a:pt x="171" y="0"/>
                    <a:pt x="174" y="3"/>
                    <a:pt x="177" y="14"/>
                  </a:cubicBezTo>
                  <a:cubicBezTo>
                    <a:pt x="184" y="35"/>
                    <a:pt x="191" y="56"/>
                    <a:pt x="200" y="76"/>
                  </a:cubicBezTo>
                  <a:cubicBezTo>
                    <a:pt x="204" y="88"/>
                    <a:pt x="201" y="94"/>
                    <a:pt x="190" y="99"/>
                  </a:cubicBezTo>
                  <a:cubicBezTo>
                    <a:pt x="162" y="112"/>
                    <a:pt x="132" y="115"/>
                    <a:pt x="101" y="116"/>
                  </a:cubicBezTo>
                  <a:close/>
                </a:path>
              </a:pathLst>
            </a:custGeom>
            <a:solidFill>
              <a:srgbClr val="313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90" name="Freeform 96"/>
            <p:cNvSpPr>
              <a:spLocks/>
            </p:cNvSpPr>
            <p:nvPr/>
          </p:nvSpPr>
          <p:spPr bwMode="auto">
            <a:xfrm>
              <a:off x="971550" y="-1355726"/>
              <a:ext cx="415925" cy="222250"/>
            </a:xfrm>
            <a:custGeom>
              <a:avLst/>
              <a:gdLst>
                <a:gd name="T0" fmla="*/ 93 w 188"/>
                <a:gd name="T1" fmla="*/ 100 h 100"/>
                <a:gd name="T2" fmla="*/ 18 w 188"/>
                <a:gd name="T3" fmla="*/ 87 h 100"/>
                <a:gd name="T4" fmla="*/ 7 w 188"/>
                <a:gd name="T5" fmla="*/ 65 h 100"/>
                <a:gd name="T6" fmla="*/ 10 w 188"/>
                <a:gd name="T7" fmla="*/ 56 h 100"/>
                <a:gd name="T8" fmla="*/ 29 w 188"/>
                <a:gd name="T9" fmla="*/ 9 h 100"/>
                <a:gd name="T10" fmla="*/ 75 w 188"/>
                <a:gd name="T11" fmla="*/ 16 h 100"/>
                <a:gd name="T12" fmla="*/ 148 w 188"/>
                <a:gd name="T13" fmla="*/ 8 h 100"/>
                <a:gd name="T14" fmla="*/ 164 w 188"/>
                <a:gd name="T15" fmla="*/ 16 h 100"/>
                <a:gd name="T16" fmla="*/ 181 w 188"/>
                <a:gd name="T17" fmla="*/ 64 h 100"/>
                <a:gd name="T18" fmla="*/ 170 w 188"/>
                <a:gd name="T19" fmla="*/ 88 h 100"/>
                <a:gd name="T20" fmla="*/ 93 w 188"/>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8" h="100">
                  <a:moveTo>
                    <a:pt x="93" y="100"/>
                  </a:moveTo>
                  <a:cubicBezTo>
                    <a:pt x="68" y="99"/>
                    <a:pt x="42" y="96"/>
                    <a:pt x="18" y="87"/>
                  </a:cubicBezTo>
                  <a:cubicBezTo>
                    <a:pt x="7" y="83"/>
                    <a:pt x="0" y="78"/>
                    <a:pt x="7" y="65"/>
                  </a:cubicBezTo>
                  <a:cubicBezTo>
                    <a:pt x="9" y="63"/>
                    <a:pt x="9" y="59"/>
                    <a:pt x="10" y="56"/>
                  </a:cubicBezTo>
                  <a:cubicBezTo>
                    <a:pt x="16" y="40"/>
                    <a:pt x="18" y="18"/>
                    <a:pt x="29" y="9"/>
                  </a:cubicBezTo>
                  <a:cubicBezTo>
                    <a:pt x="40" y="0"/>
                    <a:pt x="59" y="15"/>
                    <a:pt x="75" y="16"/>
                  </a:cubicBezTo>
                  <a:cubicBezTo>
                    <a:pt x="100" y="17"/>
                    <a:pt x="124" y="17"/>
                    <a:pt x="148" y="8"/>
                  </a:cubicBezTo>
                  <a:cubicBezTo>
                    <a:pt x="158" y="3"/>
                    <a:pt x="161" y="6"/>
                    <a:pt x="164" y="16"/>
                  </a:cubicBezTo>
                  <a:cubicBezTo>
                    <a:pt x="169" y="32"/>
                    <a:pt x="174" y="49"/>
                    <a:pt x="181" y="64"/>
                  </a:cubicBezTo>
                  <a:cubicBezTo>
                    <a:pt x="188" y="79"/>
                    <a:pt x="181" y="84"/>
                    <a:pt x="170" y="88"/>
                  </a:cubicBezTo>
                  <a:cubicBezTo>
                    <a:pt x="145" y="96"/>
                    <a:pt x="120" y="100"/>
                    <a:pt x="93" y="100"/>
                  </a:cubicBezTo>
                  <a:close/>
                </a:path>
              </a:pathLst>
            </a:custGeom>
            <a:solidFill>
              <a:srgbClr val="FCFB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91" name="Freeform 97"/>
            <p:cNvSpPr>
              <a:spLocks/>
            </p:cNvSpPr>
            <p:nvPr/>
          </p:nvSpPr>
          <p:spPr bwMode="auto">
            <a:xfrm>
              <a:off x="1000125" y="-1214438"/>
              <a:ext cx="369888" cy="80963"/>
            </a:xfrm>
            <a:custGeom>
              <a:avLst/>
              <a:gdLst>
                <a:gd name="T0" fmla="*/ 167 w 167"/>
                <a:gd name="T1" fmla="*/ 0 h 36"/>
                <a:gd name="T2" fmla="*/ 0 w 167"/>
                <a:gd name="T3" fmla="*/ 3 h 36"/>
                <a:gd name="T4" fmla="*/ 167 w 167"/>
                <a:gd name="T5" fmla="*/ 0 h 36"/>
              </a:gdLst>
              <a:ahLst/>
              <a:cxnLst>
                <a:cxn ang="0">
                  <a:pos x="T0" y="T1"/>
                </a:cxn>
                <a:cxn ang="0">
                  <a:pos x="T2" y="T3"/>
                </a:cxn>
                <a:cxn ang="0">
                  <a:pos x="T4" y="T5"/>
                </a:cxn>
              </a:cxnLst>
              <a:rect l="0" t="0" r="r" b="b"/>
              <a:pathLst>
                <a:path w="167" h="36">
                  <a:moveTo>
                    <a:pt x="167" y="0"/>
                  </a:moveTo>
                  <a:cubicBezTo>
                    <a:pt x="137" y="36"/>
                    <a:pt x="31" y="36"/>
                    <a:pt x="0" y="3"/>
                  </a:cubicBezTo>
                  <a:cubicBezTo>
                    <a:pt x="54" y="26"/>
                    <a:pt x="109" y="26"/>
                    <a:pt x="167" y="0"/>
                  </a:cubicBezTo>
                  <a:close/>
                </a:path>
              </a:pathLst>
            </a:custGeom>
            <a:solidFill>
              <a:srgbClr val="453A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92" name="Freeform 98"/>
            <p:cNvSpPr>
              <a:spLocks/>
            </p:cNvSpPr>
            <p:nvPr/>
          </p:nvSpPr>
          <p:spPr bwMode="auto">
            <a:xfrm>
              <a:off x="1019175" y="-1263651"/>
              <a:ext cx="322263" cy="71438"/>
            </a:xfrm>
            <a:custGeom>
              <a:avLst/>
              <a:gdLst>
                <a:gd name="T0" fmla="*/ 146 w 146"/>
                <a:gd name="T1" fmla="*/ 1 h 32"/>
                <a:gd name="T2" fmla="*/ 0 w 146"/>
                <a:gd name="T3" fmla="*/ 0 h 32"/>
                <a:gd name="T4" fmla="*/ 74 w 146"/>
                <a:gd name="T5" fmla="*/ 16 h 32"/>
                <a:gd name="T6" fmla="*/ 146 w 146"/>
                <a:gd name="T7" fmla="*/ 1 h 32"/>
              </a:gdLst>
              <a:ahLst/>
              <a:cxnLst>
                <a:cxn ang="0">
                  <a:pos x="T0" y="T1"/>
                </a:cxn>
                <a:cxn ang="0">
                  <a:pos x="T2" y="T3"/>
                </a:cxn>
                <a:cxn ang="0">
                  <a:pos x="T4" y="T5"/>
                </a:cxn>
                <a:cxn ang="0">
                  <a:pos x="T6" y="T7"/>
                </a:cxn>
              </a:cxnLst>
              <a:rect l="0" t="0" r="r" b="b"/>
              <a:pathLst>
                <a:path w="146" h="32">
                  <a:moveTo>
                    <a:pt x="146" y="1"/>
                  </a:moveTo>
                  <a:cubicBezTo>
                    <a:pt x="122" y="32"/>
                    <a:pt x="22" y="32"/>
                    <a:pt x="0" y="0"/>
                  </a:cubicBezTo>
                  <a:cubicBezTo>
                    <a:pt x="24" y="11"/>
                    <a:pt x="49" y="16"/>
                    <a:pt x="74" y="16"/>
                  </a:cubicBezTo>
                  <a:cubicBezTo>
                    <a:pt x="99" y="16"/>
                    <a:pt x="123" y="11"/>
                    <a:pt x="146" y="1"/>
                  </a:cubicBezTo>
                  <a:close/>
                </a:path>
              </a:pathLst>
            </a:custGeom>
            <a:solidFill>
              <a:srgbClr val="413A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cxnSp>
        <p:nvCxnSpPr>
          <p:cNvPr id="116" name="Google Shape;164;p3">
            <a:extLst>
              <a:ext uri="{FF2B5EF4-FFF2-40B4-BE49-F238E27FC236}">
                <a16:creationId xmlns:a16="http://schemas.microsoft.com/office/drawing/2014/main" id="{A3306BEE-6325-47F0-9252-1D525413B082}"/>
              </a:ext>
            </a:extLst>
          </p:cNvPr>
          <p:cNvCxnSpPr>
            <a:cxnSpLocks/>
          </p:cNvCxnSpPr>
          <p:nvPr/>
        </p:nvCxnSpPr>
        <p:spPr>
          <a:xfrm>
            <a:off x="8481150" y="4547216"/>
            <a:ext cx="662850" cy="0"/>
          </a:xfrm>
          <a:prstGeom prst="straightConnector1">
            <a:avLst/>
          </a:prstGeom>
          <a:noFill/>
          <a:ln w="76200" cap="flat" cmpd="sng">
            <a:solidFill>
              <a:srgbClr val="EC6792"/>
            </a:solidFill>
            <a:prstDash val="solid"/>
            <a:round/>
            <a:headEnd type="none" w="med" len="med"/>
            <a:tailEnd type="none" w="med" len="med"/>
          </a:ln>
        </p:spPr>
      </p:cxnSp>
      <p:sp>
        <p:nvSpPr>
          <p:cNvPr id="118" name="Google Shape;163;p3">
            <a:extLst>
              <a:ext uri="{FF2B5EF4-FFF2-40B4-BE49-F238E27FC236}">
                <a16:creationId xmlns:a16="http://schemas.microsoft.com/office/drawing/2014/main" id="{23F12356-3B30-44AC-BCAA-928A9508F3F1}"/>
              </a:ext>
            </a:extLst>
          </p:cNvPr>
          <p:cNvSpPr txBox="1">
            <a:spLocks noGrp="1"/>
          </p:cNvSpPr>
          <p:nvPr>
            <p:ph type="title" idx="18" hasCustomPrompt="1"/>
          </p:nvPr>
        </p:nvSpPr>
        <p:spPr>
          <a:xfrm>
            <a:off x="0" y="199292"/>
            <a:ext cx="3455824" cy="385011"/>
          </a:xfrm>
          <a:prstGeom prst="rect">
            <a:avLst/>
          </a:prstGeom>
          <a:noFill/>
          <a:ln>
            <a:noFill/>
          </a:ln>
        </p:spPr>
        <p:txBody>
          <a:bodyPr spcFirstLastPara="1" wrap="square" lIns="91425" tIns="91425" rIns="91425" bIns="91425" anchor="b" anchorCtr="0">
            <a:noAutofit/>
          </a:bodyPr>
          <a:lstStyle>
            <a:lvl1pPr>
              <a:defRPr sz="2800" b="1" dirty="0">
                <a:solidFill>
                  <a:schemeClr val="tx2"/>
                </a:solidFill>
              </a:defRPr>
            </a:lvl1pPr>
          </a:lstStyle>
          <a:p>
            <a:pPr lvl="0"/>
            <a:r>
              <a:rPr lang="es-PE" dirty="0"/>
              <a:t>Presentation title</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47"/>
        <p:cNvGrpSpPr/>
        <p:nvPr/>
      </p:nvGrpSpPr>
      <p:grpSpPr>
        <a:xfrm>
          <a:off x="0" y="0"/>
          <a:ext cx="0" cy="0"/>
          <a:chOff x="0" y="0"/>
          <a:chExt cx="0" cy="0"/>
        </a:xfrm>
      </p:grpSpPr>
      <p:pic>
        <p:nvPicPr>
          <p:cNvPr id="29" name="Imagen 28"/>
          <p:cNvPicPr>
            <a:picLocks noChangeAspect="1"/>
          </p:cNvPicPr>
          <p:nvPr/>
        </p:nvPicPr>
        <p:blipFill>
          <a:blip r:embed="rId3"/>
          <a:stretch>
            <a:fillRect/>
          </a:stretch>
        </p:blipFill>
        <p:spPr>
          <a:xfrm>
            <a:off x="-1050" y="2358476"/>
            <a:ext cx="2436168" cy="2719019"/>
          </a:xfrm>
          <a:prstGeom prst="rect">
            <a:avLst/>
          </a:prstGeom>
        </p:spPr>
      </p:pic>
      <p:grpSp>
        <p:nvGrpSpPr>
          <p:cNvPr id="27" name="Grupo 26"/>
          <p:cNvGrpSpPr/>
          <p:nvPr/>
        </p:nvGrpSpPr>
        <p:grpSpPr>
          <a:xfrm>
            <a:off x="627030" y="1240972"/>
            <a:ext cx="8212171" cy="3140529"/>
            <a:chOff x="-505085" y="753478"/>
            <a:chExt cx="10578575" cy="4390023"/>
          </a:xfrm>
        </p:grpSpPr>
        <p:grpSp>
          <p:nvGrpSpPr>
            <p:cNvPr id="2" name="Group 2">
              <a:extLst>
                <a:ext uri="{FF2B5EF4-FFF2-40B4-BE49-F238E27FC236}">
                  <a16:creationId xmlns:a16="http://schemas.microsoft.com/office/drawing/2014/main" id="{C707E806-1393-41BF-B2B6-D1C1F6CFA17F}"/>
                </a:ext>
              </a:extLst>
            </p:cNvPr>
            <p:cNvGrpSpPr/>
            <p:nvPr/>
          </p:nvGrpSpPr>
          <p:grpSpPr>
            <a:xfrm rot="5400000">
              <a:off x="2953862" y="1712535"/>
              <a:ext cx="3691501" cy="2483950"/>
              <a:chOff x="2931730" y="2533443"/>
              <a:chExt cx="3046377" cy="2049860"/>
            </a:xfrm>
            <a:solidFill>
              <a:srgbClr val="EF4A4A"/>
            </a:solidFill>
          </p:grpSpPr>
          <p:sp>
            <p:nvSpPr>
              <p:cNvPr id="3" name="Diamond 3">
                <a:extLst>
                  <a:ext uri="{FF2B5EF4-FFF2-40B4-BE49-F238E27FC236}">
                    <a16:creationId xmlns:a16="http://schemas.microsoft.com/office/drawing/2014/main" id="{151A2659-8E50-4B53-912C-6C4223B70C54}"/>
                  </a:ext>
                </a:extLst>
              </p:cNvPr>
              <p:cNvSpPr/>
              <p:nvPr/>
            </p:nvSpPr>
            <p:spPr>
              <a:xfrm>
                <a:off x="3470458" y="2533443"/>
                <a:ext cx="914400" cy="914400"/>
              </a:xfrm>
              <a:prstGeom prst="diamond">
                <a:avLst/>
              </a:prstGeom>
              <a:solidFill>
                <a:srgbClr val="EC6792"/>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 name="Diamond 4">
                <a:extLst>
                  <a:ext uri="{FF2B5EF4-FFF2-40B4-BE49-F238E27FC236}">
                    <a16:creationId xmlns:a16="http://schemas.microsoft.com/office/drawing/2014/main" id="{1CE19D8C-F09B-4412-8147-1E9855C7FD13}"/>
                  </a:ext>
                </a:extLst>
              </p:cNvPr>
              <p:cNvSpPr/>
              <p:nvPr/>
            </p:nvSpPr>
            <p:spPr>
              <a:xfrm>
                <a:off x="4507147" y="2533443"/>
                <a:ext cx="914400" cy="914400"/>
              </a:xfrm>
              <a:prstGeom prst="diamond">
                <a:avLst/>
              </a:prstGeom>
              <a:solidFill>
                <a:srgbClr val="EC6792"/>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 name="Diamond 5">
                <a:extLst>
                  <a:ext uri="{FF2B5EF4-FFF2-40B4-BE49-F238E27FC236}">
                    <a16:creationId xmlns:a16="http://schemas.microsoft.com/office/drawing/2014/main" id="{2507E9B0-42AB-469F-9BB8-0C159611FE00}"/>
                  </a:ext>
                </a:extLst>
              </p:cNvPr>
              <p:cNvSpPr/>
              <p:nvPr/>
            </p:nvSpPr>
            <p:spPr>
              <a:xfrm>
                <a:off x="5063707" y="3101171"/>
                <a:ext cx="914400" cy="914400"/>
              </a:xfrm>
              <a:prstGeom prst="diamond">
                <a:avLst/>
              </a:prstGeom>
              <a:solidFill>
                <a:srgbClr val="EC6792"/>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 name="Diamond 6">
                <a:extLst>
                  <a:ext uri="{FF2B5EF4-FFF2-40B4-BE49-F238E27FC236}">
                    <a16:creationId xmlns:a16="http://schemas.microsoft.com/office/drawing/2014/main" id="{87D295D7-89E5-48C8-A6B9-F77856B7A3E7}"/>
                  </a:ext>
                </a:extLst>
              </p:cNvPr>
              <p:cNvSpPr/>
              <p:nvPr/>
            </p:nvSpPr>
            <p:spPr>
              <a:xfrm>
                <a:off x="4507147" y="3668901"/>
                <a:ext cx="914400" cy="914400"/>
              </a:xfrm>
              <a:prstGeom prst="diamond">
                <a:avLst/>
              </a:prstGeom>
              <a:solidFill>
                <a:srgbClr val="EC6792"/>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 name="Diamond 7">
                <a:extLst>
                  <a:ext uri="{FF2B5EF4-FFF2-40B4-BE49-F238E27FC236}">
                    <a16:creationId xmlns:a16="http://schemas.microsoft.com/office/drawing/2014/main" id="{CBB0AD06-4AE4-49A1-B290-12C4E774867A}"/>
                  </a:ext>
                </a:extLst>
              </p:cNvPr>
              <p:cNvSpPr/>
              <p:nvPr/>
            </p:nvSpPr>
            <p:spPr>
              <a:xfrm>
                <a:off x="3470459" y="3668903"/>
                <a:ext cx="914400" cy="914400"/>
              </a:xfrm>
              <a:prstGeom prst="diamond">
                <a:avLst/>
              </a:prstGeom>
              <a:solidFill>
                <a:srgbClr val="EC6792"/>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 name="Diamond 8">
                <a:extLst>
                  <a:ext uri="{FF2B5EF4-FFF2-40B4-BE49-F238E27FC236}">
                    <a16:creationId xmlns:a16="http://schemas.microsoft.com/office/drawing/2014/main" id="{65B3785E-D986-4B2D-8384-A3281CBE0594}"/>
                  </a:ext>
                </a:extLst>
              </p:cNvPr>
              <p:cNvSpPr/>
              <p:nvPr/>
            </p:nvSpPr>
            <p:spPr>
              <a:xfrm>
                <a:off x="2931730" y="3101171"/>
                <a:ext cx="914400" cy="914400"/>
              </a:xfrm>
              <a:prstGeom prst="diamond">
                <a:avLst/>
              </a:prstGeom>
              <a:solidFill>
                <a:srgbClr val="EC6792"/>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9" name="Group 9">
              <a:extLst>
                <a:ext uri="{FF2B5EF4-FFF2-40B4-BE49-F238E27FC236}">
                  <a16:creationId xmlns:a16="http://schemas.microsoft.com/office/drawing/2014/main" id="{99146ECD-8422-45EC-B2C7-ABBEC501F170}"/>
                </a:ext>
              </a:extLst>
            </p:cNvPr>
            <p:cNvGrpSpPr/>
            <p:nvPr/>
          </p:nvGrpSpPr>
          <p:grpSpPr>
            <a:xfrm>
              <a:off x="264212" y="753478"/>
              <a:ext cx="3852000" cy="855504"/>
              <a:chOff x="-475010" y="1129566"/>
              <a:chExt cx="3859356" cy="855504"/>
            </a:xfrm>
          </p:grpSpPr>
          <p:sp>
            <p:nvSpPr>
              <p:cNvPr id="10" name="TextBox 10">
                <a:extLst>
                  <a:ext uri="{FF2B5EF4-FFF2-40B4-BE49-F238E27FC236}">
                    <a16:creationId xmlns:a16="http://schemas.microsoft.com/office/drawing/2014/main" id="{DB990B7A-F6F9-4EF1-8A5D-7B1EF1AB4273}"/>
                  </a:ext>
                </a:extLst>
              </p:cNvPr>
              <p:cNvSpPr txBox="1"/>
              <p:nvPr/>
            </p:nvSpPr>
            <p:spPr>
              <a:xfrm>
                <a:off x="-475010" y="1129566"/>
                <a:ext cx="3859356" cy="276999"/>
              </a:xfrm>
              <a:prstGeom prst="rect">
                <a:avLst/>
              </a:prstGeom>
              <a:noFill/>
            </p:spPr>
            <p:txBody>
              <a:bodyPr wrap="square" rtlCol="0" anchor="ctr">
                <a:spAutoFit/>
              </a:bodyPr>
              <a:lstStyle/>
              <a:p>
                <a:pPr algn="r"/>
                <a:r>
                  <a:rPr lang="en-US" altLang="ko-KR" sz="1200" b="1" dirty="0">
                    <a:solidFill>
                      <a:schemeClr val="tx1">
                        <a:lumMod val="75000"/>
                        <a:lumOff val="25000"/>
                      </a:schemeClr>
                    </a:solidFill>
                    <a:cs typeface="Arial" pitchFamily="34" charset="0"/>
                  </a:rPr>
                  <a:t>Content  Here</a:t>
                </a:r>
                <a:endParaRPr lang="ko-KR" altLang="en-US" sz="1200" b="1" dirty="0">
                  <a:solidFill>
                    <a:schemeClr val="tx1">
                      <a:lumMod val="75000"/>
                      <a:lumOff val="25000"/>
                    </a:schemeClr>
                  </a:solidFill>
                  <a:cs typeface="Arial" pitchFamily="34" charset="0"/>
                </a:endParaRPr>
              </a:p>
            </p:txBody>
          </p:sp>
          <p:sp>
            <p:nvSpPr>
              <p:cNvPr id="11" name="TextBox 11">
                <a:extLst>
                  <a:ext uri="{FF2B5EF4-FFF2-40B4-BE49-F238E27FC236}">
                    <a16:creationId xmlns:a16="http://schemas.microsoft.com/office/drawing/2014/main" id="{AB1556EB-FB79-4A89-926D-55553C572DFC}"/>
                  </a:ext>
                </a:extLst>
              </p:cNvPr>
              <p:cNvSpPr txBox="1"/>
              <p:nvPr/>
            </p:nvSpPr>
            <p:spPr>
              <a:xfrm>
                <a:off x="-460977" y="1339726"/>
                <a:ext cx="3845323" cy="645344"/>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t>
                </a:r>
                <a:r>
                  <a:rPr lang="en-US" altLang="ko-KR" sz="1200" dirty="0">
                    <a:solidFill>
                      <a:schemeClr val="tx1">
                        <a:lumMod val="75000"/>
                        <a:lumOff val="25000"/>
                      </a:schemeClr>
                    </a:solidFill>
                    <a:ea typeface="FZShuTi" pitchFamily="2" charset="-122"/>
                    <a:cs typeface="Arial" pitchFamily="34" charset="0"/>
                  </a:rPr>
                  <a:t>colors, photos.</a:t>
                </a:r>
                <a:endParaRPr lang="ko-KR" altLang="en-US" sz="1200" dirty="0">
                  <a:solidFill>
                    <a:schemeClr val="tx1">
                      <a:lumMod val="75000"/>
                      <a:lumOff val="25000"/>
                    </a:schemeClr>
                  </a:solidFill>
                  <a:cs typeface="Arial" pitchFamily="34" charset="0"/>
                </a:endParaRPr>
              </a:p>
            </p:txBody>
          </p:sp>
        </p:grpSp>
        <p:grpSp>
          <p:nvGrpSpPr>
            <p:cNvPr id="12" name="Group 12">
              <a:extLst>
                <a:ext uri="{FF2B5EF4-FFF2-40B4-BE49-F238E27FC236}">
                  <a16:creationId xmlns:a16="http://schemas.microsoft.com/office/drawing/2014/main" id="{740037E8-2415-4CD3-B262-1C36B040D2F1}"/>
                </a:ext>
              </a:extLst>
            </p:cNvPr>
            <p:cNvGrpSpPr/>
            <p:nvPr/>
          </p:nvGrpSpPr>
          <p:grpSpPr>
            <a:xfrm>
              <a:off x="-505085" y="1916490"/>
              <a:ext cx="3852000" cy="855504"/>
              <a:chOff x="-475010" y="1129566"/>
              <a:chExt cx="3859356" cy="855504"/>
            </a:xfrm>
          </p:grpSpPr>
          <p:sp>
            <p:nvSpPr>
              <p:cNvPr id="13" name="TextBox 13">
                <a:extLst>
                  <a:ext uri="{FF2B5EF4-FFF2-40B4-BE49-F238E27FC236}">
                    <a16:creationId xmlns:a16="http://schemas.microsoft.com/office/drawing/2014/main" id="{AFF4DA6D-790A-4716-BBB6-9B6649728DD8}"/>
                  </a:ext>
                </a:extLst>
              </p:cNvPr>
              <p:cNvSpPr txBox="1"/>
              <p:nvPr/>
            </p:nvSpPr>
            <p:spPr>
              <a:xfrm>
                <a:off x="-475010" y="1129566"/>
                <a:ext cx="3859356" cy="276999"/>
              </a:xfrm>
              <a:prstGeom prst="rect">
                <a:avLst/>
              </a:prstGeom>
              <a:noFill/>
            </p:spPr>
            <p:txBody>
              <a:bodyPr wrap="square" rtlCol="0" anchor="ctr">
                <a:spAutoFit/>
              </a:bodyPr>
              <a:lstStyle/>
              <a:p>
                <a:pPr algn="r"/>
                <a:r>
                  <a:rPr lang="en-US" altLang="ko-KR" sz="1200" b="1" dirty="0">
                    <a:solidFill>
                      <a:schemeClr val="tx1">
                        <a:lumMod val="75000"/>
                        <a:lumOff val="25000"/>
                      </a:schemeClr>
                    </a:solidFill>
                    <a:cs typeface="Arial" pitchFamily="34" charset="0"/>
                  </a:rPr>
                  <a:t>Content  Here</a:t>
                </a:r>
                <a:endParaRPr lang="ko-KR" altLang="en-US" sz="1200" b="1" dirty="0">
                  <a:solidFill>
                    <a:schemeClr val="tx1">
                      <a:lumMod val="75000"/>
                      <a:lumOff val="25000"/>
                    </a:schemeClr>
                  </a:solidFill>
                  <a:cs typeface="Arial" pitchFamily="34" charset="0"/>
                </a:endParaRPr>
              </a:p>
            </p:txBody>
          </p:sp>
          <p:sp>
            <p:nvSpPr>
              <p:cNvPr id="14" name="TextBox 14">
                <a:extLst>
                  <a:ext uri="{FF2B5EF4-FFF2-40B4-BE49-F238E27FC236}">
                    <a16:creationId xmlns:a16="http://schemas.microsoft.com/office/drawing/2014/main" id="{D553D968-8895-4B54-9736-3266E7AEE6CE}"/>
                  </a:ext>
                </a:extLst>
              </p:cNvPr>
              <p:cNvSpPr txBox="1"/>
              <p:nvPr/>
            </p:nvSpPr>
            <p:spPr>
              <a:xfrm>
                <a:off x="-460977" y="1339726"/>
                <a:ext cx="3845323" cy="645344"/>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a:t>
                </a:r>
                <a:r>
                  <a:rPr lang="en-US" altLang="ko-KR" sz="1200" dirty="0">
                    <a:solidFill>
                      <a:schemeClr val="tx1">
                        <a:lumMod val="75000"/>
                        <a:lumOff val="25000"/>
                      </a:schemeClr>
                    </a:solidFill>
                    <a:ea typeface="FZShuTi" pitchFamily="2" charset="-122"/>
                    <a:cs typeface="Arial" pitchFamily="34" charset="0"/>
                  </a:rPr>
                  <a:t>colors, photos.</a:t>
                </a:r>
                <a:endParaRPr lang="ko-KR" altLang="en-US" sz="1200" dirty="0">
                  <a:solidFill>
                    <a:schemeClr val="tx1">
                      <a:lumMod val="75000"/>
                      <a:lumOff val="25000"/>
                    </a:schemeClr>
                  </a:solidFill>
                  <a:cs typeface="Arial" pitchFamily="34" charset="0"/>
                </a:endParaRPr>
              </a:p>
            </p:txBody>
          </p:sp>
        </p:grpSp>
        <p:grpSp>
          <p:nvGrpSpPr>
            <p:cNvPr id="15" name="Group 15">
              <a:extLst>
                <a:ext uri="{FF2B5EF4-FFF2-40B4-BE49-F238E27FC236}">
                  <a16:creationId xmlns:a16="http://schemas.microsoft.com/office/drawing/2014/main" id="{52F8FB14-66A3-4D55-8C89-CE0F792DF1F0}"/>
                </a:ext>
              </a:extLst>
            </p:cNvPr>
            <p:cNvGrpSpPr/>
            <p:nvPr/>
          </p:nvGrpSpPr>
          <p:grpSpPr>
            <a:xfrm>
              <a:off x="-505085" y="3150108"/>
              <a:ext cx="3852000" cy="856491"/>
              <a:chOff x="-475010" y="1129566"/>
              <a:chExt cx="3859356" cy="856491"/>
            </a:xfrm>
          </p:grpSpPr>
          <p:sp>
            <p:nvSpPr>
              <p:cNvPr id="16" name="TextBox 16">
                <a:extLst>
                  <a:ext uri="{FF2B5EF4-FFF2-40B4-BE49-F238E27FC236}">
                    <a16:creationId xmlns:a16="http://schemas.microsoft.com/office/drawing/2014/main" id="{647B7EDE-7CA1-4C78-B281-0BF957DDBC50}"/>
                  </a:ext>
                </a:extLst>
              </p:cNvPr>
              <p:cNvSpPr txBox="1"/>
              <p:nvPr/>
            </p:nvSpPr>
            <p:spPr>
              <a:xfrm>
                <a:off x="-475010" y="1129566"/>
                <a:ext cx="3859356" cy="276999"/>
              </a:xfrm>
              <a:prstGeom prst="rect">
                <a:avLst/>
              </a:prstGeom>
              <a:noFill/>
            </p:spPr>
            <p:txBody>
              <a:bodyPr wrap="square" rtlCol="0" anchor="ctr">
                <a:spAutoFit/>
              </a:bodyPr>
              <a:lstStyle/>
              <a:p>
                <a:pPr algn="r"/>
                <a:r>
                  <a:rPr lang="en-US" altLang="ko-KR" sz="1200" b="1" dirty="0">
                    <a:solidFill>
                      <a:schemeClr val="tx1">
                        <a:lumMod val="75000"/>
                        <a:lumOff val="25000"/>
                      </a:schemeClr>
                    </a:solidFill>
                    <a:cs typeface="Arial" pitchFamily="34" charset="0"/>
                  </a:rPr>
                  <a:t>Content  Here</a:t>
                </a:r>
                <a:endParaRPr lang="ko-KR" altLang="en-US" sz="1200" b="1" dirty="0">
                  <a:solidFill>
                    <a:schemeClr val="tx1">
                      <a:lumMod val="75000"/>
                      <a:lumOff val="25000"/>
                    </a:schemeClr>
                  </a:solidFill>
                  <a:cs typeface="Arial" pitchFamily="34" charset="0"/>
                </a:endParaRPr>
              </a:p>
            </p:txBody>
          </p:sp>
          <p:sp>
            <p:nvSpPr>
              <p:cNvPr id="17" name="TextBox 17">
                <a:extLst>
                  <a:ext uri="{FF2B5EF4-FFF2-40B4-BE49-F238E27FC236}">
                    <a16:creationId xmlns:a16="http://schemas.microsoft.com/office/drawing/2014/main" id="{8906DDC4-B629-4D2A-B5EA-54A198E6E39B}"/>
                  </a:ext>
                </a:extLst>
              </p:cNvPr>
              <p:cNvSpPr txBox="1"/>
              <p:nvPr/>
            </p:nvSpPr>
            <p:spPr>
              <a:xfrm>
                <a:off x="-460977" y="1339726"/>
                <a:ext cx="3845323" cy="646331"/>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a:t>
                </a:r>
                <a:r>
                  <a:rPr lang="en-US" altLang="ko-KR" sz="1200" dirty="0">
                    <a:solidFill>
                      <a:schemeClr val="tx1">
                        <a:lumMod val="75000"/>
                        <a:lumOff val="25000"/>
                      </a:schemeClr>
                    </a:solidFill>
                    <a:ea typeface="FZShuTi" pitchFamily="2" charset="-122"/>
                    <a:cs typeface="Arial" pitchFamily="34" charset="0"/>
                  </a:rPr>
                  <a:t>.</a:t>
                </a:r>
                <a:endParaRPr lang="ko-KR" altLang="en-US" sz="1200" dirty="0">
                  <a:solidFill>
                    <a:schemeClr val="tx1">
                      <a:lumMod val="75000"/>
                      <a:lumOff val="25000"/>
                    </a:schemeClr>
                  </a:solidFill>
                  <a:cs typeface="Arial" pitchFamily="34" charset="0"/>
                </a:endParaRPr>
              </a:p>
            </p:txBody>
          </p:sp>
        </p:grpSp>
        <p:grpSp>
          <p:nvGrpSpPr>
            <p:cNvPr id="18" name="Group 18">
              <a:extLst>
                <a:ext uri="{FF2B5EF4-FFF2-40B4-BE49-F238E27FC236}">
                  <a16:creationId xmlns:a16="http://schemas.microsoft.com/office/drawing/2014/main" id="{B5D78DC9-7B6F-4404-B51D-30EF63A1CB8B}"/>
                </a:ext>
              </a:extLst>
            </p:cNvPr>
            <p:cNvGrpSpPr/>
            <p:nvPr/>
          </p:nvGrpSpPr>
          <p:grpSpPr>
            <a:xfrm>
              <a:off x="6221490" y="1916490"/>
              <a:ext cx="3852000" cy="856491"/>
              <a:chOff x="-475010" y="1129566"/>
              <a:chExt cx="3859356" cy="856491"/>
            </a:xfrm>
          </p:grpSpPr>
          <p:sp>
            <p:nvSpPr>
              <p:cNvPr id="19" name="TextBox 19">
                <a:extLst>
                  <a:ext uri="{FF2B5EF4-FFF2-40B4-BE49-F238E27FC236}">
                    <a16:creationId xmlns:a16="http://schemas.microsoft.com/office/drawing/2014/main" id="{4BC311F4-CE59-49AA-891B-4C5F2A683E29}"/>
                  </a:ext>
                </a:extLst>
              </p:cNvPr>
              <p:cNvSpPr txBox="1"/>
              <p:nvPr/>
            </p:nvSpPr>
            <p:spPr>
              <a:xfrm>
                <a:off x="-475010" y="1129566"/>
                <a:ext cx="3859356" cy="276999"/>
              </a:xfrm>
              <a:prstGeom prst="rect">
                <a:avLst/>
              </a:prstGeom>
              <a:noFill/>
            </p:spPr>
            <p:txBody>
              <a:bodyPr wrap="square" rtlCol="0" anchor="ctr">
                <a:spAutoFit/>
              </a:bodyPr>
              <a:lstStyle/>
              <a:p>
                <a:r>
                  <a:rPr lang="en-US" altLang="ko-KR" sz="1200" b="1" dirty="0">
                    <a:solidFill>
                      <a:schemeClr val="tx1">
                        <a:lumMod val="75000"/>
                        <a:lumOff val="25000"/>
                      </a:schemeClr>
                    </a:solidFill>
                    <a:cs typeface="Arial" pitchFamily="34" charset="0"/>
                  </a:rPr>
                  <a:t>Content  Here</a:t>
                </a:r>
                <a:endParaRPr lang="ko-KR" altLang="en-US" sz="1200" b="1" dirty="0">
                  <a:solidFill>
                    <a:schemeClr val="tx1">
                      <a:lumMod val="75000"/>
                      <a:lumOff val="25000"/>
                    </a:schemeClr>
                  </a:solidFill>
                  <a:cs typeface="Arial" pitchFamily="34" charset="0"/>
                </a:endParaRPr>
              </a:p>
            </p:txBody>
          </p:sp>
          <p:sp>
            <p:nvSpPr>
              <p:cNvPr id="20" name="TextBox 20">
                <a:extLst>
                  <a:ext uri="{FF2B5EF4-FFF2-40B4-BE49-F238E27FC236}">
                    <a16:creationId xmlns:a16="http://schemas.microsoft.com/office/drawing/2014/main" id="{F79B3945-5B0F-46BF-ABD6-F2EA6669B452}"/>
                  </a:ext>
                </a:extLst>
              </p:cNvPr>
              <p:cNvSpPr txBox="1"/>
              <p:nvPr/>
            </p:nvSpPr>
            <p:spPr>
              <a:xfrm>
                <a:off x="-460977" y="1339726"/>
                <a:ext cx="3845323"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a:t>
                </a:r>
                <a:r>
                  <a:rPr lang="en-US" altLang="ko-KR" sz="1200" dirty="0">
                    <a:solidFill>
                      <a:schemeClr val="tx1">
                        <a:lumMod val="75000"/>
                        <a:lumOff val="25000"/>
                      </a:schemeClr>
                    </a:solidFill>
                    <a:ea typeface="FZShuTi" pitchFamily="2" charset="-122"/>
                    <a:cs typeface="Arial" pitchFamily="34" charset="0"/>
                  </a:rPr>
                  <a:t>.</a:t>
                </a:r>
                <a:endParaRPr lang="ko-KR" altLang="en-US" sz="1200" dirty="0">
                  <a:solidFill>
                    <a:schemeClr val="tx1">
                      <a:lumMod val="75000"/>
                      <a:lumOff val="25000"/>
                    </a:schemeClr>
                  </a:solidFill>
                  <a:cs typeface="Arial" pitchFamily="34" charset="0"/>
                </a:endParaRPr>
              </a:p>
            </p:txBody>
          </p:sp>
        </p:grpSp>
        <p:grpSp>
          <p:nvGrpSpPr>
            <p:cNvPr id="21" name="Group 21">
              <a:extLst>
                <a:ext uri="{FF2B5EF4-FFF2-40B4-BE49-F238E27FC236}">
                  <a16:creationId xmlns:a16="http://schemas.microsoft.com/office/drawing/2014/main" id="{538F3226-42B0-4B95-B9C4-6895176F3EA9}"/>
                </a:ext>
              </a:extLst>
            </p:cNvPr>
            <p:cNvGrpSpPr/>
            <p:nvPr/>
          </p:nvGrpSpPr>
          <p:grpSpPr>
            <a:xfrm>
              <a:off x="6221490" y="3150108"/>
              <a:ext cx="3852000" cy="856491"/>
              <a:chOff x="-475010" y="1129566"/>
              <a:chExt cx="3859356" cy="856491"/>
            </a:xfrm>
          </p:grpSpPr>
          <p:sp>
            <p:nvSpPr>
              <p:cNvPr id="22" name="TextBox 22">
                <a:extLst>
                  <a:ext uri="{FF2B5EF4-FFF2-40B4-BE49-F238E27FC236}">
                    <a16:creationId xmlns:a16="http://schemas.microsoft.com/office/drawing/2014/main" id="{7C39B36B-9AFE-4E2F-86C8-8AB36B94FD8E}"/>
                  </a:ext>
                </a:extLst>
              </p:cNvPr>
              <p:cNvSpPr txBox="1"/>
              <p:nvPr/>
            </p:nvSpPr>
            <p:spPr>
              <a:xfrm>
                <a:off x="-475010" y="1129566"/>
                <a:ext cx="3859356" cy="276999"/>
              </a:xfrm>
              <a:prstGeom prst="rect">
                <a:avLst/>
              </a:prstGeom>
              <a:noFill/>
            </p:spPr>
            <p:txBody>
              <a:bodyPr wrap="square" rtlCol="0" anchor="ctr">
                <a:spAutoFit/>
              </a:bodyPr>
              <a:lstStyle/>
              <a:p>
                <a:r>
                  <a:rPr lang="en-US" altLang="ko-KR" sz="1200" b="1" dirty="0">
                    <a:solidFill>
                      <a:schemeClr val="tx1">
                        <a:lumMod val="75000"/>
                        <a:lumOff val="25000"/>
                      </a:schemeClr>
                    </a:solidFill>
                    <a:cs typeface="Arial" pitchFamily="34" charset="0"/>
                  </a:rPr>
                  <a:t>Content  Here</a:t>
                </a:r>
                <a:endParaRPr lang="ko-KR" altLang="en-US" sz="1200" b="1" dirty="0">
                  <a:solidFill>
                    <a:schemeClr val="tx1">
                      <a:lumMod val="75000"/>
                      <a:lumOff val="25000"/>
                    </a:schemeClr>
                  </a:solidFill>
                  <a:cs typeface="Arial" pitchFamily="34" charset="0"/>
                </a:endParaRPr>
              </a:p>
            </p:txBody>
          </p:sp>
          <p:sp>
            <p:nvSpPr>
              <p:cNvPr id="23" name="TextBox 23">
                <a:extLst>
                  <a:ext uri="{FF2B5EF4-FFF2-40B4-BE49-F238E27FC236}">
                    <a16:creationId xmlns:a16="http://schemas.microsoft.com/office/drawing/2014/main" id="{613EA0FD-9DB3-49CC-8440-EF5737692066}"/>
                  </a:ext>
                </a:extLst>
              </p:cNvPr>
              <p:cNvSpPr txBox="1"/>
              <p:nvPr/>
            </p:nvSpPr>
            <p:spPr>
              <a:xfrm>
                <a:off x="-460977" y="1339726"/>
                <a:ext cx="3845323"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t>
                </a:r>
                <a:r>
                  <a:rPr lang="en-US" altLang="ko-KR" sz="1200" dirty="0">
                    <a:solidFill>
                      <a:schemeClr val="tx1">
                        <a:lumMod val="75000"/>
                        <a:lumOff val="25000"/>
                      </a:schemeClr>
                    </a:solidFill>
                    <a:ea typeface="FZShuTi" pitchFamily="2" charset="-122"/>
                    <a:cs typeface="Arial" pitchFamily="34" charset="0"/>
                  </a:rPr>
                  <a:t>colors, photos.</a:t>
                </a:r>
                <a:endParaRPr lang="ko-KR" altLang="en-US" sz="1200" dirty="0">
                  <a:solidFill>
                    <a:schemeClr val="tx1">
                      <a:lumMod val="75000"/>
                      <a:lumOff val="25000"/>
                    </a:schemeClr>
                  </a:solidFill>
                  <a:cs typeface="Arial" pitchFamily="34" charset="0"/>
                </a:endParaRPr>
              </a:p>
            </p:txBody>
          </p:sp>
        </p:grpSp>
        <p:grpSp>
          <p:nvGrpSpPr>
            <p:cNvPr id="24" name="Group 24">
              <a:extLst>
                <a:ext uri="{FF2B5EF4-FFF2-40B4-BE49-F238E27FC236}">
                  <a16:creationId xmlns:a16="http://schemas.microsoft.com/office/drawing/2014/main" id="{1A123535-F0C3-436E-8724-D3B1447A0BE2}"/>
                </a:ext>
              </a:extLst>
            </p:cNvPr>
            <p:cNvGrpSpPr/>
            <p:nvPr/>
          </p:nvGrpSpPr>
          <p:grpSpPr>
            <a:xfrm>
              <a:off x="5446011" y="4287010"/>
              <a:ext cx="3852000" cy="856491"/>
              <a:chOff x="-475010" y="1129566"/>
              <a:chExt cx="3859356" cy="856491"/>
            </a:xfrm>
          </p:grpSpPr>
          <p:sp>
            <p:nvSpPr>
              <p:cNvPr id="25" name="TextBox 25">
                <a:extLst>
                  <a:ext uri="{FF2B5EF4-FFF2-40B4-BE49-F238E27FC236}">
                    <a16:creationId xmlns:a16="http://schemas.microsoft.com/office/drawing/2014/main" id="{9F336EAE-3AC7-459F-AE34-0239D6854274}"/>
                  </a:ext>
                </a:extLst>
              </p:cNvPr>
              <p:cNvSpPr txBox="1"/>
              <p:nvPr/>
            </p:nvSpPr>
            <p:spPr>
              <a:xfrm>
                <a:off x="-475010" y="1129566"/>
                <a:ext cx="3859356" cy="276999"/>
              </a:xfrm>
              <a:prstGeom prst="rect">
                <a:avLst/>
              </a:prstGeom>
              <a:noFill/>
            </p:spPr>
            <p:txBody>
              <a:bodyPr wrap="square" rtlCol="0" anchor="ctr">
                <a:spAutoFit/>
              </a:bodyPr>
              <a:lstStyle/>
              <a:p>
                <a:r>
                  <a:rPr lang="en-US" altLang="ko-KR" sz="1200" b="1" dirty="0">
                    <a:solidFill>
                      <a:schemeClr val="tx1">
                        <a:lumMod val="75000"/>
                        <a:lumOff val="25000"/>
                      </a:schemeClr>
                    </a:solidFill>
                    <a:cs typeface="Arial" pitchFamily="34" charset="0"/>
                  </a:rPr>
                  <a:t>Content  Here</a:t>
                </a:r>
                <a:endParaRPr lang="ko-KR" altLang="en-US" sz="1200" b="1" dirty="0">
                  <a:solidFill>
                    <a:schemeClr val="tx1">
                      <a:lumMod val="75000"/>
                      <a:lumOff val="25000"/>
                    </a:schemeClr>
                  </a:solidFill>
                  <a:cs typeface="Arial" pitchFamily="34" charset="0"/>
                </a:endParaRPr>
              </a:p>
            </p:txBody>
          </p:sp>
          <p:sp>
            <p:nvSpPr>
              <p:cNvPr id="26" name="TextBox 26">
                <a:extLst>
                  <a:ext uri="{FF2B5EF4-FFF2-40B4-BE49-F238E27FC236}">
                    <a16:creationId xmlns:a16="http://schemas.microsoft.com/office/drawing/2014/main" id="{2B8BD440-6F6E-4053-8C63-D88D99D43AA3}"/>
                  </a:ext>
                </a:extLst>
              </p:cNvPr>
              <p:cNvSpPr txBox="1"/>
              <p:nvPr/>
            </p:nvSpPr>
            <p:spPr>
              <a:xfrm>
                <a:off x="-460977" y="1339726"/>
                <a:ext cx="3845323"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a:t>
                </a:r>
                <a:r>
                  <a:rPr lang="en-US" altLang="ko-KR" sz="1200" dirty="0">
                    <a:solidFill>
                      <a:schemeClr val="tx1">
                        <a:lumMod val="75000"/>
                        <a:lumOff val="25000"/>
                      </a:schemeClr>
                    </a:solidFill>
                    <a:ea typeface="FZShuTi" pitchFamily="2" charset="-122"/>
                    <a:cs typeface="Arial" pitchFamily="34" charset="0"/>
                  </a:rPr>
                  <a:t>.</a:t>
                </a:r>
                <a:endParaRPr lang="ko-KR" altLang="en-US" sz="1200" dirty="0">
                  <a:solidFill>
                    <a:schemeClr val="tx1">
                      <a:lumMod val="75000"/>
                      <a:lumOff val="25000"/>
                    </a:schemeClr>
                  </a:solidFill>
                  <a:cs typeface="Arial" pitchFamily="34" charset="0"/>
                </a:endParaRPr>
              </a:p>
            </p:txBody>
          </p:sp>
        </p:grpSp>
      </p:grpSp>
      <p:pic>
        <p:nvPicPr>
          <p:cNvPr id="30" name="Imagen 29"/>
          <p:cNvPicPr>
            <a:picLocks noChangeAspect="1"/>
          </p:cNvPicPr>
          <p:nvPr/>
        </p:nvPicPr>
        <p:blipFill>
          <a:blip r:embed="rId4"/>
          <a:stretch>
            <a:fillRect/>
          </a:stretch>
        </p:blipFill>
        <p:spPr>
          <a:xfrm>
            <a:off x="4334603" y="2631161"/>
            <a:ext cx="820949" cy="532668"/>
          </a:xfrm>
          <a:prstGeom prst="rect">
            <a:avLst/>
          </a:prstGeom>
        </p:spPr>
      </p:pic>
      <p:pic>
        <p:nvPicPr>
          <p:cNvPr id="31" name="Imagen 30"/>
          <p:cNvPicPr>
            <a:picLocks noChangeAspect="1"/>
          </p:cNvPicPr>
          <p:nvPr/>
        </p:nvPicPr>
        <p:blipFill>
          <a:blip r:embed="rId5"/>
          <a:stretch>
            <a:fillRect/>
          </a:stretch>
        </p:blipFill>
        <p:spPr>
          <a:xfrm>
            <a:off x="7950092" y="201747"/>
            <a:ext cx="889109" cy="1218409"/>
          </a:xfrm>
          <a:prstGeom prst="rect">
            <a:avLst/>
          </a:prstGeom>
        </p:spPr>
      </p:pic>
      <p:sp>
        <p:nvSpPr>
          <p:cNvPr id="32" name="Google Shape;163;p3">
            <a:extLst>
              <a:ext uri="{FF2B5EF4-FFF2-40B4-BE49-F238E27FC236}">
                <a16:creationId xmlns:a16="http://schemas.microsoft.com/office/drawing/2014/main" id="{AFC612B7-9425-47ED-9B60-DFEEB4EFF9B3}"/>
              </a:ext>
            </a:extLst>
          </p:cNvPr>
          <p:cNvSpPr txBox="1">
            <a:spLocks noGrp="1"/>
          </p:cNvSpPr>
          <p:nvPr>
            <p:ph type="title" idx="18" hasCustomPrompt="1"/>
          </p:nvPr>
        </p:nvSpPr>
        <p:spPr>
          <a:xfrm>
            <a:off x="81196" y="211264"/>
            <a:ext cx="9062804" cy="385011"/>
          </a:xfrm>
          <a:prstGeom prst="rect">
            <a:avLst/>
          </a:prstGeom>
          <a:noFill/>
          <a:ln>
            <a:noFill/>
          </a:ln>
        </p:spPr>
        <p:txBody>
          <a:bodyPr spcFirstLastPara="1" wrap="square" lIns="91425" tIns="91425" rIns="91425" bIns="91425" anchor="b" anchorCtr="0">
            <a:noAutofit/>
          </a:bodyPr>
          <a:lstStyle>
            <a:lvl1pPr algn="ctr">
              <a:defRPr sz="2400" b="1" dirty="0">
                <a:solidFill>
                  <a:srgbClr val="EC6792"/>
                </a:solidFill>
              </a:defRPr>
            </a:lvl1pPr>
          </a:lstStyle>
          <a:p>
            <a:pPr lvl="0"/>
            <a:r>
              <a:rPr lang="es-PE" sz="2800" dirty="0"/>
              <a:t>Infographic</a:t>
            </a:r>
            <a:r>
              <a:rPr lang="es-PE" dirty="0"/>
              <a:t> </a:t>
            </a:r>
            <a:r>
              <a:rPr lang="es-PE" sz="2800" dirty="0"/>
              <a:t>Style</a:t>
            </a:r>
            <a:endParaRPr sz="2800" dirty="0"/>
          </a:p>
        </p:txBody>
      </p:sp>
      <p:cxnSp>
        <p:nvCxnSpPr>
          <p:cNvPr id="34" name="Google Shape;164;p3">
            <a:extLst>
              <a:ext uri="{FF2B5EF4-FFF2-40B4-BE49-F238E27FC236}">
                <a16:creationId xmlns:a16="http://schemas.microsoft.com/office/drawing/2014/main" id="{B123BE12-39E8-47DA-AFF6-64BEE47F26E8}"/>
              </a:ext>
            </a:extLst>
          </p:cNvPr>
          <p:cNvCxnSpPr>
            <a:cxnSpLocks/>
          </p:cNvCxnSpPr>
          <p:nvPr/>
        </p:nvCxnSpPr>
        <p:spPr>
          <a:xfrm>
            <a:off x="3169037" y="596275"/>
            <a:ext cx="2894706" cy="0"/>
          </a:xfrm>
          <a:prstGeom prst="straightConnector1">
            <a:avLst/>
          </a:prstGeom>
          <a:noFill/>
          <a:ln w="76200" cap="flat" cmpd="sng">
            <a:solidFill>
              <a:srgbClr val="EC6792"/>
            </a:solidFill>
            <a:prstDash val="solid"/>
            <a:round/>
            <a:headEnd type="none" w="med" len="med"/>
            <a:tailEnd type="none" w="med" len="med"/>
          </a:ln>
        </p:spPr>
      </p:cxnSp>
    </p:spTree>
    <p:extLst>
      <p:ext uri="{BB962C8B-B14F-4D97-AF65-F5344CB8AC3E}">
        <p14:creationId xmlns:p14="http://schemas.microsoft.com/office/powerpoint/2010/main" val="12435156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39"/>
        <p:cNvGrpSpPr/>
        <p:nvPr/>
      </p:nvGrpSpPr>
      <p:grpSpPr>
        <a:xfrm>
          <a:off x="0" y="0"/>
          <a:ext cx="0" cy="0"/>
          <a:chOff x="0" y="0"/>
          <a:chExt cx="0" cy="0"/>
        </a:xfrm>
      </p:grpSpPr>
      <p:grpSp>
        <p:nvGrpSpPr>
          <p:cNvPr id="35" name="Google Shape;1481;p26">
            <a:extLst>
              <a:ext uri="{FF2B5EF4-FFF2-40B4-BE49-F238E27FC236}">
                <a16:creationId xmlns:a16="http://schemas.microsoft.com/office/drawing/2014/main" id="{A9FC5C79-FC8D-4C43-9101-565E2DAAC507}"/>
              </a:ext>
            </a:extLst>
          </p:cNvPr>
          <p:cNvGrpSpPr/>
          <p:nvPr/>
        </p:nvGrpSpPr>
        <p:grpSpPr>
          <a:xfrm>
            <a:off x="827872" y="1444374"/>
            <a:ext cx="4980500" cy="417900"/>
            <a:chOff x="1842025" y="1778250"/>
            <a:chExt cx="4980500" cy="417900"/>
          </a:xfrm>
        </p:grpSpPr>
        <p:sp>
          <p:nvSpPr>
            <p:cNvPr id="36" name="Google Shape;1482;p26">
              <a:extLst>
                <a:ext uri="{FF2B5EF4-FFF2-40B4-BE49-F238E27FC236}">
                  <a16:creationId xmlns:a16="http://schemas.microsoft.com/office/drawing/2014/main" id="{04F7B433-93A4-4256-BAE0-9A3FDCD66457}"/>
                </a:ext>
              </a:extLst>
            </p:cNvPr>
            <p:cNvSpPr/>
            <p:nvPr/>
          </p:nvSpPr>
          <p:spPr>
            <a:xfrm>
              <a:off x="1842025" y="1778250"/>
              <a:ext cx="1643700" cy="417900"/>
            </a:xfrm>
            <a:prstGeom prst="rect">
              <a:avLst/>
            </a:prstGeom>
            <a:noFill/>
            <a:ln w="1905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7" name="Google Shape;1483;p26">
              <a:extLst>
                <a:ext uri="{FF2B5EF4-FFF2-40B4-BE49-F238E27FC236}">
                  <a16:creationId xmlns:a16="http://schemas.microsoft.com/office/drawing/2014/main" id="{5D499BBF-03AD-41CE-B685-EA51B3F25D05}"/>
                </a:ext>
              </a:extLst>
            </p:cNvPr>
            <p:cNvCxnSpPr/>
            <p:nvPr/>
          </p:nvCxnSpPr>
          <p:spPr>
            <a:xfrm rot="10800000" flipH="1">
              <a:off x="3478425" y="1988200"/>
              <a:ext cx="3344100" cy="1500"/>
            </a:xfrm>
            <a:prstGeom prst="straightConnector1">
              <a:avLst/>
            </a:prstGeom>
            <a:noFill/>
            <a:ln w="19050" cap="flat" cmpd="sng">
              <a:solidFill>
                <a:srgbClr val="434343"/>
              </a:solidFill>
              <a:prstDash val="solid"/>
              <a:round/>
              <a:headEnd type="none" w="med" len="med"/>
              <a:tailEnd type="oval" w="med" len="med"/>
            </a:ln>
          </p:spPr>
        </p:cxnSp>
      </p:grpSp>
      <p:grpSp>
        <p:nvGrpSpPr>
          <p:cNvPr id="38" name="Google Shape;1484;p26">
            <a:extLst>
              <a:ext uri="{FF2B5EF4-FFF2-40B4-BE49-F238E27FC236}">
                <a16:creationId xmlns:a16="http://schemas.microsoft.com/office/drawing/2014/main" id="{BC061729-919F-4AB3-9C5B-CA7E526D4873}"/>
              </a:ext>
            </a:extLst>
          </p:cNvPr>
          <p:cNvGrpSpPr/>
          <p:nvPr/>
        </p:nvGrpSpPr>
        <p:grpSpPr>
          <a:xfrm>
            <a:off x="2876009" y="2569270"/>
            <a:ext cx="3144900" cy="417900"/>
            <a:chOff x="3890162" y="2903146"/>
            <a:chExt cx="3144900" cy="417900"/>
          </a:xfrm>
          <a:solidFill>
            <a:srgbClr val="EC6792"/>
          </a:solidFill>
        </p:grpSpPr>
        <p:cxnSp>
          <p:nvCxnSpPr>
            <p:cNvPr id="39" name="Google Shape;1485;p26">
              <a:extLst>
                <a:ext uri="{FF2B5EF4-FFF2-40B4-BE49-F238E27FC236}">
                  <a16:creationId xmlns:a16="http://schemas.microsoft.com/office/drawing/2014/main" id="{7161673C-5D25-4039-864C-F20FACE13820}"/>
                </a:ext>
              </a:extLst>
            </p:cNvPr>
            <p:cNvCxnSpPr>
              <a:cxnSpLocks/>
              <a:stCxn id="40" idx="3"/>
            </p:cNvCxnSpPr>
            <p:nvPr/>
          </p:nvCxnSpPr>
          <p:spPr>
            <a:xfrm rot="10800000" flipH="1">
              <a:off x="5533862" y="3109096"/>
              <a:ext cx="1501200" cy="3000"/>
            </a:xfrm>
            <a:prstGeom prst="straightConnector1">
              <a:avLst/>
            </a:prstGeom>
            <a:grpFill/>
            <a:ln w="19050" cap="flat" cmpd="sng">
              <a:solidFill>
                <a:srgbClr val="FF787F"/>
              </a:solidFill>
              <a:prstDash val="solid"/>
              <a:round/>
              <a:headEnd type="none" w="med" len="med"/>
              <a:tailEnd type="oval" w="med" len="med"/>
            </a:ln>
          </p:spPr>
        </p:cxnSp>
        <p:sp>
          <p:nvSpPr>
            <p:cNvPr id="40" name="Google Shape;1486;p26">
              <a:extLst>
                <a:ext uri="{FF2B5EF4-FFF2-40B4-BE49-F238E27FC236}">
                  <a16:creationId xmlns:a16="http://schemas.microsoft.com/office/drawing/2014/main" id="{8D41E411-8EFC-4C4F-93B7-8D7D065ADC83}"/>
                </a:ext>
              </a:extLst>
            </p:cNvPr>
            <p:cNvSpPr/>
            <p:nvPr/>
          </p:nvSpPr>
          <p:spPr>
            <a:xfrm>
              <a:off x="3890162" y="2903146"/>
              <a:ext cx="1643700" cy="417900"/>
            </a:xfrm>
            <a:prstGeom prst="rect">
              <a:avLst/>
            </a:prstGeom>
            <a:grpFill/>
            <a:ln w="19050" cap="flat" cmpd="sng">
              <a:solidFill>
                <a:srgbClr val="FF78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 name="Google Shape;1487;p26">
            <a:extLst>
              <a:ext uri="{FF2B5EF4-FFF2-40B4-BE49-F238E27FC236}">
                <a16:creationId xmlns:a16="http://schemas.microsoft.com/office/drawing/2014/main" id="{68E392A4-AC7D-4340-9274-A08AE257372B}"/>
              </a:ext>
            </a:extLst>
          </p:cNvPr>
          <p:cNvGrpSpPr/>
          <p:nvPr/>
        </p:nvGrpSpPr>
        <p:grpSpPr>
          <a:xfrm>
            <a:off x="767997" y="3540599"/>
            <a:ext cx="5111100" cy="417900"/>
            <a:chOff x="1782150" y="3874475"/>
            <a:chExt cx="5111100" cy="417900"/>
          </a:xfrm>
        </p:grpSpPr>
        <p:cxnSp>
          <p:nvCxnSpPr>
            <p:cNvPr id="42" name="Google Shape;1488;p26">
              <a:extLst>
                <a:ext uri="{FF2B5EF4-FFF2-40B4-BE49-F238E27FC236}">
                  <a16:creationId xmlns:a16="http://schemas.microsoft.com/office/drawing/2014/main" id="{57821927-10C8-484C-BEF7-5D134E16C6C3}"/>
                </a:ext>
              </a:extLst>
            </p:cNvPr>
            <p:cNvCxnSpPr>
              <a:cxnSpLocks/>
              <a:stCxn id="43" idx="3"/>
            </p:cNvCxnSpPr>
            <p:nvPr/>
          </p:nvCxnSpPr>
          <p:spPr>
            <a:xfrm>
              <a:off x="3425850" y="4083425"/>
              <a:ext cx="3467400" cy="0"/>
            </a:xfrm>
            <a:prstGeom prst="straightConnector1">
              <a:avLst/>
            </a:prstGeom>
            <a:noFill/>
            <a:ln w="19050" cap="flat" cmpd="sng">
              <a:solidFill>
                <a:srgbClr val="434343"/>
              </a:solidFill>
              <a:prstDash val="solid"/>
              <a:round/>
              <a:headEnd type="none" w="med" len="med"/>
              <a:tailEnd type="oval" w="med" len="med"/>
            </a:ln>
          </p:spPr>
        </p:cxnSp>
        <p:sp>
          <p:nvSpPr>
            <p:cNvPr id="43" name="Google Shape;1489;p26">
              <a:extLst>
                <a:ext uri="{FF2B5EF4-FFF2-40B4-BE49-F238E27FC236}">
                  <a16:creationId xmlns:a16="http://schemas.microsoft.com/office/drawing/2014/main" id="{48E2EB9B-766E-4929-954A-BA30E6A404F5}"/>
                </a:ext>
              </a:extLst>
            </p:cNvPr>
            <p:cNvSpPr/>
            <p:nvPr/>
          </p:nvSpPr>
          <p:spPr>
            <a:xfrm>
              <a:off x="1782150" y="3874475"/>
              <a:ext cx="1643700" cy="417900"/>
            </a:xfrm>
            <a:prstGeom prst="rect">
              <a:avLst/>
            </a:prstGeom>
            <a:noFill/>
            <a:ln w="1905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 name="Google Shape;1490;p26">
            <a:extLst>
              <a:ext uri="{FF2B5EF4-FFF2-40B4-BE49-F238E27FC236}">
                <a16:creationId xmlns:a16="http://schemas.microsoft.com/office/drawing/2014/main" id="{CAFD116A-4352-4E94-8E39-C8DF9926F2AA}"/>
              </a:ext>
            </a:extLst>
          </p:cNvPr>
          <p:cNvSpPr txBox="1">
            <a:spLocks/>
          </p:cNvSpPr>
          <p:nvPr/>
        </p:nvSpPr>
        <p:spPr>
          <a:xfrm>
            <a:off x="827872" y="1441124"/>
            <a:ext cx="1645200" cy="426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434343"/>
              </a:buClr>
              <a:buSzPts val="2800"/>
              <a:buFont typeface="Saira Condensed"/>
              <a:buNone/>
              <a:defRPr sz="2400" b="1" i="0" u="none" strike="noStrike" cap="none" dirty="0">
                <a:solidFill>
                  <a:srgbClr val="EC6792"/>
                </a:solidFill>
                <a:latin typeface="Saira Condensed"/>
                <a:ea typeface="Saira Condensed"/>
                <a:cs typeface="Saira Condensed"/>
                <a:sym typeface="Saira Condensed"/>
              </a:defRPr>
            </a:lvl1pPr>
            <a:lvl2pPr marR="0" lvl="1" algn="l" rtl="0">
              <a:lnSpc>
                <a:spcPct val="100000"/>
              </a:lnSpc>
              <a:spcBef>
                <a:spcPts val="0"/>
              </a:spcBef>
              <a:spcAft>
                <a:spcPts val="0"/>
              </a:spcAft>
              <a:buClr>
                <a:srgbClr val="434343"/>
              </a:buClr>
              <a:buSzPts val="2800"/>
              <a:buFont typeface="Economica"/>
              <a:buNone/>
              <a:defRPr sz="2800" b="0" i="0" u="none" strike="noStrike" cap="none">
                <a:solidFill>
                  <a:srgbClr val="434343"/>
                </a:solidFill>
                <a:latin typeface="Economica"/>
                <a:ea typeface="Economica"/>
                <a:cs typeface="Economica"/>
                <a:sym typeface="Economica"/>
              </a:defRPr>
            </a:lvl2pPr>
            <a:lvl3pPr marR="0" lvl="2" algn="l" rtl="0">
              <a:lnSpc>
                <a:spcPct val="100000"/>
              </a:lnSpc>
              <a:spcBef>
                <a:spcPts val="0"/>
              </a:spcBef>
              <a:spcAft>
                <a:spcPts val="0"/>
              </a:spcAft>
              <a:buClr>
                <a:srgbClr val="434343"/>
              </a:buClr>
              <a:buSzPts val="2800"/>
              <a:buFont typeface="Economica"/>
              <a:buNone/>
              <a:defRPr sz="2800" b="0" i="0" u="none" strike="noStrike" cap="none">
                <a:solidFill>
                  <a:srgbClr val="434343"/>
                </a:solidFill>
                <a:latin typeface="Economica"/>
                <a:ea typeface="Economica"/>
                <a:cs typeface="Economica"/>
                <a:sym typeface="Economica"/>
              </a:defRPr>
            </a:lvl3pPr>
            <a:lvl4pPr marR="0" lvl="3" algn="l" rtl="0">
              <a:lnSpc>
                <a:spcPct val="100000"/>
              </a:lnSpc>
              <a:spcBef>
                <a:spcPts val="0"/>
              </a:spcBef>
              <a:spcAft>
                <a:spcPts val="0"/>
              </a:spcAft>
              <a:buClr>
                <a:srgbClr val="434343"/>
              </a:buClr>
              <a:buSzPts val="2800"/>
              <a:buFont typeface="Economica"/>
              <a:buNone/>
              <a:defRPr sz="2800" b="0" i="0" u="none" strike="noStrike" cap="none">
                <a:solidFill>
                  <a:srgbClr val="434343"/>
                </a:solidFill>
                <a:latin typeface="Economica"/>
                <a:ea typeface="Economica"/>
                <a:cs typeface="Economica"/>
                <a:sym typeface="Economica"/>
              </a:defRPr>
            </a:lvl4pPr>
            <a:lvl5pPr marR="0" lvl="4" algn="l" rtl="0">
              <a:lnSpc>
                <a:spcPct val="100000"/>
              </a:lnSpc>
              <a:spcBef>
                <a:spcPts val="0"/>
              </a:spcBef>
              <a:spcAft>
                <a:spcPts val="0"/>
              </a:spcAft>
              <a:buClr>
                <a:srgbClr val="434343"/>
              </a:buClr>
              <a:buSzPts val="2800"/>
              <a:buFont typeface="Economica"/>
              <a:buNone/>
              <a:defRPr sz="2800" b="0" i="0" u="none" strike="noStrike" cap="none">
                <a:solidFill>
                  <a:srgbClr val="434343"/>
                </a:solidFill>
                <a:latin typeface="Economica"/>
                <a:ea typeface="Economica"/>
                <a:cs typeface="Economica"/>
                <a:sym typeface="Economica"/>
              </a:defRPr>
            </a:lvl5pPr>
            <a:lvl6pPr marR="0" lvl="5" algn="l" rtl="0">
              <a:lnSpc>
                <a:spcPct val="100000"/>
              </a:lnSpc>
              <a:spcBef>
                <a:spcPts val="0"/>
              </a:spcBef>
              <a:spcAft>
                <a:spcPts val="0"/>
              </a:spcAft>
              <a:buClr>
                <a:srgbClr val="434343"/>
              </a:buClr>
              <a:buSzPts val="2800"/>
              <a:buFont typeface="Economica"/>
              <a:buNone/>
              <a:defRPr sz="2800" b="0" i="0" u="none" strike="noStrike" cap="none">
                <a:solidFill>
                  <a:srgbClr val="434343"/>
                </a:solidFill>
                <a:latin typeface="Economica"/>
                <a:ea typeface="Economica"/>
                <a:cs typeface="Economica"/>
                <a:sym typeface="Economica"/>
              </a:defRPr>
            </a:lvl6pPr>
            <a:lvl7pPr marR="0" lvl="6" algn="l" rtl="0">
              <a:lnSpc>
                <a:spcPct val="100000"/>
              </a:lnSpc>
              <a:spcBef>
                <a:spcPts val="0"/>
              </a:spcBef>
              <a:spcAft>
                <a:spcPts val="0"/>
              </a:spcAft>
              <a:buClr>
                <a:srgbClr val="434343"/>
              </a:buClr>
              <a:buSzPts val="2800"/>
              <a:buFont typeface="Economica"/>
              <a:buNone/>
              <a:defRPr sz="2800" b="0" i="0" u="none" strike="noStrike" cap="none">
                <a:solidFill>
                  <a:srgbClr val="434343"/>
                </a:solidFill>
                <a:latin typeface="Economica"/>
                <a:ea typeface="Economica"/>
                <a:cs typeface="Economica"/>
                <a:sym typeface="Economica"/>
              </a:defRPr>
            </a:lvl7pPr>
            <a:lvl8pPr marR="0" lvl="7" algn="l" rtl="0">
              <a:lnSpc>
                <a:spcPct val="100000"/>
              </a:lnSpc>
              <a:spcBef>
                <a:spcPts val="0"/>
              </a:spcBef>
              <a:spcAft>
                <a:spcPts val="0"/>
              </a:spcAft>
              <a:buClr>
                <a:srgbClr val="434343"/>
              </a:buClr>
              <a:buSzPts val="2800"/>
              <a:buFont typeface="Economica"/>
              <a:buNone/>
              <a:defRPr sz="2800" b="0" i="0" u="none" strike="noStrike" cap="none">
                <a:solidFill>
                  <a:srgbClr val="434343"/>
                </a:solidFill>
                <a:latin typeface="Economica"/>
                <a:ea typeface="Economica"/>
                <a:cs typeface="Economica"/>
                <a:sym typeface="Economica"/>
              </a:defRPr>
            </a:lvl8pPr>
            <a:lvl9pPr marR="0" lvl="8" algn="l" rtl="0">
              <a:lnSpc>
                <a:spcPct val="100000"/>
              </a:lnSpc>
              <a:spcBef>
                <a:spcPts val="0"/>
              </a:spcBef>
              <a:spcAft>
                <a:spcPts val="0"/>
              </a:spcAft>
              <a:buClr>
                <a:srgbClr val="434343"/>
              </a:buClr>
              <a:buSzPts val="2800"/>
              <a:buFont typeface="Economica"/>
              <a:buNone/>
              <a:defRPr sz="2800" b="0" i="0" u="none" strike="noStrike" cap="none">
                <a:solidFill>
                  <a:srgbClr val="434343"/>
                </a:solidFill>
                <a:latin typeface="Economica"/>
                <a:ea typeface="Economica"/>
                <a:cs typeface="Economica"/>
                <a:sym typeface="Economica"/>
              </a:defRPr>
            </a:lvl9pPr>
          </a:lstStyle>
          <a:p>
            <a:pPr algn="ctr"/>
            <a:r>
              <a:rPr lang="es-PE" sz="1800"/>
              <a:t>SATURN</a:t>
            </a:r>
          </a:p>
        </p:txBody>
      </p:sp>
      <p:sp>
        <p:nvSpPr>
          <p:cNvPr id="45" name="Google Shape;1491;p26">
            <a:extLst>
              <a:ext uri="{FF2B5EF4-FFF2-40B4-BE49-F238E27FC236}">
                <a16:creationId xmlns:a16="http://schemas.microsoft.com/office/drawing/2014/main" id="{1B3C60CC-6E29-4371-952D-86C8E053C0FF}"/>
              </a:ext>
            </a:extLst>
          </p:cNvPr>
          <p:cNvSpPr txBox="1">
            <a:spLocks/>
          </p:cNvSpPr>
          <p:nvPr/>
        </p:nvSpPr>
        <p:spPr>
          <a:xfrm flipH="1">
            <a:off x="767947" y="3536249"/>
            <a:ext cx="1645200" cy="426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434343"/>
              </a:buClr>
              <a:buSzPts val="2800"/>
              <a:buFont typeface="Saira Condensed"/>
              <a:buNone/>
              <a:defRPr sz="2400" b="1" i="0" u="none" strike="noStrike" cap="none" dirty="0">
                <a:solidFill>
                  <a:srgbClr val="EC6792"/>
                </a:solidFill>
                <a:latin typeface="Saira Condensed"/>
                <a:ea typeface="Saira Condensed"/>
                <a:cs typeface="Saira Condensed"/>
                <a:sym typeface="Saira Condensed"/>
              </a:defRPr>
            </a:lvl1pPr>
            <a:lvl2pPr marR="0" lvl="1" algn="l" rtl="0">
              <a:lnSpc>
                <a:spcPct val="100000"/>
              </a:lnSpc>
              <a:spcBef>
                <a:spcPts val="0"/>
              </a:spcBef>
              <a:spcAft>
                <a:spcPts val="0"/>
              </a:spcAft>
              <a:buClr>
                <a:srgbClr val="434343"/>
              </a:buClr>
              <a:buSzPts val="2800"/>
              <a:buFont typeface="Economica"/>
              <a:buNone/>
              <a:defRPr sz="2800" b="0" i="0" u="none" strike="noStrike" cap="none">
                <a:solidFill>
                  <a:srgbClr val="434343"/>
                </a:solidFill>
                <a:latin typeface="Economica"/>
                <a:ea typeface="Economica"/>
                <a:cs typeface="Economica"/>
                <a:sym typeface="Economica"/>
              </a:defRPr>
            </a:lvl2pPr>
            <a:lvl3pPr marR="0" lvl="2" algn="l" rtl="0">
              <a:lnSpc>
                <a:spcPct val="100000"/>
              </a:lnSpc>
              <a:spcBef>
                <a:spcPts val="0"/>
              </a:spcBef>
              <a:spcAft>
                <a:spcPts val="0"/>
              </a:spcAft>
              <a:buClr>
                <a:srgbClr val="434343"/>
              </a:buClr>
              <a:buSzPts val="2800"/>
              <a:buFont typeface="Economica"/>
              <a:buNone/>
              <a:defRPr sz="2800" b="0" i="0" u="none" strike="noStrike" cap="none">
                <a:solidFill>
                  <a:srgbClr val="434343"/>
                </a:solidFill>
                <a:latin typeface="Economica"/>
                <a:ea typeface="Economica"/>
                <a:cs typeface="Economica"/>
                <a:sym typeface="Economica"/>
              </a:defRPr>
            </a:lvl3pPr>
            <a:lvl4pPr marR="0" lvl="3" algn="l" rtl="0">
              <a:lnSpc>
                <a:spcPct val="100000"/>
              </a:lnSpc>
              <a:spcBef>
                <a:spcPts val="0"/>
              </a:spcBef>
              <a:spcAft>
                <a:spcPts val="0"/>
              </a:spcAft>
              <a:buClr>
                <a:srgbClr val="434343"/>
              </a:buClr>
              <a:buSzPts val="2800"/>
              <a:buFont typeface="Economica"/>
              <a:buNone/>
              <a:defRPr sz="2800" b="0" i="0" u="none" strike="noStrike" cap="none">
                <a:solidFill>
                  <a:srgbClr val="434343"/>
                </a:solidFill>
                <a:latin typeface="Economica"/>
                <a:ea typeface="Economica"/>
                <a:cs typeface="Economica"/>
                <a:sym typeface="Economica"/>
              </a:defRPr>
            </a:lvl4pPr>
            <a:lvl5pPr marR="0" lvl="4" algn="l" rtl="0">
              <a:lnSpc>
                <a:spcPct val="100000"/>
              </a:lnSpc>
              <a:spcBef>
                <a:spcPts val="0"/>
              </a:spcBef>
              <a:spcAft>
                <a:spcPts val="0"/>
              </a:spcAft>
              <a:buClr>
                <a:srgbClr val="434343"/>
              </a:buClr>
              <a:buSzPts val="2800"/>
              <a:buFont typeface="Economica"/>
              <a:buNone/>
              <a:defRPr sz="2800" b="0" i="0" u="none" strike="noStrike" cap="none">
                <a:solidFill>
                  <a:srgbClr val="434343"/>
                </a:solidFill>
                <a:latin typeface="Economica"/>
                <a:ea typeface="Economica"/>
                <a:cs typeface="Economica"/>
                <a:sym typeface="Economica"/>
              </a:defRPr>
            </a:lvl5pPr>
            <a:lvl6pPr marR="0" lvl="5" algn="l" rtl="0">
              <a:lnSpc>
                <a:spcPct val="100000"/>
              </a:lnSpc>
              <a:spcBef>
                <a:spcPts val="0"/>
              </a:spcBef>
              <a:spcAft>
                <a:spcPts val="0"/>
              </a:spcAft>
              <a:buClr>
                <a:srgbClr val="434343"/>
              </a:buClr>
              <a:buSzPts val="2800"/>
              <a:buFont typeface="Economica"/>
              <a:buNone/>
              <a:defRPr sz="2800" b="0" i="0" u="none" strike="noStrike" cap="none">
                <a:solidFill>
                  <a:srgbClr val="434343"/>
                </a:solidFill>
                <a:latin typeface="Economica"/>
                <a:ea typeface="Economica"/>
                <a:cs typeface="Economica"/>
                <a:sym typeface="Economica"/>
              </a:defRPr>
            </a:lvl6pPr>
            <a:lvl7pPr marR="0" lvl="6" algn="l" rtl="0">
              <a:lnSpc>
                <a:spcPct val="100000"/>
              </a:lnSpc>
              <a:spcBef>
                <a:spcPts val="0"/>
              </a:spcBef>
              <a:spcAft>
                <a:spcPts val="0"/>
              </a:spcAft>
              <a:buClr>
                <a:srgbClr val="434343"/>
              </a:buClr>
              <a:buSzPts val="2800"/>
              <a:buFont typeface="Economica"/>
              <a:buNone/>
              <a:defRPr sz="2800" b="0" i="0" u="none" strike="noStrike" cap="none">
                <a:solidFill>
                  <a:srgbClr val="434343"/>
                </a:solidFill>
                <a:latin typeface="Economica"/>
                <a:ea typeface="Economica"/>
                <a:cs typeface="Economica"/>
                <a:sym typeface="Economica"/>
              </a:defRPr>
            </a:lvl7pPr>
            <a:lvl8pPr marR="0" lvl="7" algn="l" rtl="0">
              <a:lnSpc>
                <a:spcPct val="100000"/>
              </a:lnSpc>
              <a:spcBef>
                <a:spcPts val="0"/>
              </a:spcBef>
              <a:spcAft>
                <a:spcPts val="0"/>
              </a:spcAft>
              <a:buClr>
                <a:srgbClr val="434343"/>
              </a:buClr>
              <a:buSzPts val="2800"/>
              <a:buFont typeface="Economica"/>
              <a:buNone/>
              <a:defRPr sz="2800" b="0" i="0" u="none" strike="noStrike" cap="none">
                <a:solidFill>
                  <a:srgbClr val="434343"/>
                </a:solidFill>
                <a:latin typeface="Economica"/>
                <a:ea typeface="Economica"/>
                <a:cs typeface="Economica"/>
                <a:sym typeface="Economica"/>
              </a:defRPr>
            </a:lvl8pPr>
            <a:lvl9pPr marR="0" lvl="8" algn="l" rtl="0">
              <a:lnSpc>
                <a:spcPct val="100000"/>
              </a:lnSpc>
              <a:spcBef>
                <a:spcPts val="0"/>
              </a:spcBef>
              <a:spcAft>
                <a:spcPts val="0"/>
              </a:spcAft>
              <a:buClr>
                <a:srgbClr val="434343"/>
              </a:buClr>
              <a:buSzPts val="2800"/>
              <a:buFont typeface="Economica"/>
              <a:buNone/>
              <a:defRPr sz="2800" b="0" i="0" u="none" strike="noStrike" cap="none">
                <a:solidFill>
                  <a:srgbClr val="434343"/>
                </a:solidFill>
                <a:latin typeface="Economica"/>
                <a:ea typeface="Economica"/>
                <a:cs typeface="Economica"/>
                <a:sym typeface="Economica"/>
              </a:defRPr>
            </a:lvl9pPr>
          </a:lstStyle>
          <a:p>
            <a:pPr algn="ctr"/>
            <a:r>
              <a:rPr lang="es-PE" sz="1800"/>
              <a:t>JUPITER</a:t>
            </a:r>
          </a:p>
        </p:txBody>
      </p:sp>
      <p:sp>
        <p:nvSpPr>
          <p:cNvPr id="46" name="Google Shape;1492;p26">
            <a:extLst>
              <a:ext uri="{FF2B5EF4-FFF2-40B4-BE49-F238E27FC236}">
                <a16:creationId xmlns:a16="http://schemas.microsoft.com/office/drawing/2014/main" id="{E39E0373-BAFB-4EE0-8237-B7621E0BACC5}"/>
              </a:ext>
            </a:extLst>
          </p:cNvPr>
          <p:cNvSpPr txBox="1">
            <a:spLocks/>
          </p:cNvSpPr>
          <p:nvPr/>
        </p:nvSpPr>
        <p:spPr>
          <a:xfrm>
            <a:off x="644643" y="3969996"/>
            <a:ext cx="1881300" cy="584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15000"/>
              </a:lnSpc>
              <a:spcBef>
                <a:spcPts val="0"/>
              </a:spcBef>
              <a:spcAft>
                <a:spcPts val="0"/>
              </a:spcAft>
              <a:buClr>
                <a:srgbClr val="434343"/>
              </a:buClr>
              <a:buSzPts val="1200"/>
              <a:buFont typeface="Quattrocento"/>
              <a:buChar char="●"/>
              <a:defRPr sz="1200" b="0" i="0" u="none" strike="noStrike" cap="none">
                <a:solidFill>
                  <a:srgbClr val="434343"/>
                </a:solidFill>
                <a:latin typeface="Quattrocento"/>
                <a:ea typeface="Quattrocento"/>
                <a:cs typeface="Quattrocento"/>
                <a:sym typeface="Quattrocento"/>
              </a:defRPr>
            </a:lvl1pPr>
            <a:lvl2pPr marL="914400" marR="0" lvl="1" indent="-304800" algn="l" rtl="0">
              <a:lnSpc>
                <a:spcPct val="115000"/>
              </a:lnSpc>
              <a:spcBef>
                <a:spcPts val="1600"/>
              </a:spcBef>
              <a:spcAft>
                <a:spcPts val="0"/>
              </a:spcAft>
              <a:buClr>
                <a:srgbClr val="434343"/>
              </a:buClr>
              <a:buSzPts val="1200"/>
              <a:buFont typeface="Quattrocento"/>
              <a:buChar char="○"/>
              <a:defRPr sz="1200" b="0" i="0" u="none" strike="noStrike" cap="none">
                <a:solidFill>
                  <a:srgbClr val="434343"/>
                </a:solidFill>
                <a:latin typeface="Quattrocento"/>
                <a:ea typeface="Quattrocento"/>
                <a:cs typeface="Quattrocento"/>
                <a:sym typeface="Quattrocento"/>
              </a:defRPr>
            </a:lvl2pPr>
            <a:lvl3pPr marL="1371600" marR="0" lvl="2" indent="-304800" algn="l" rtl="0">
              <a:lnSpc>
                <a:spcPct val="115000"/>
              </a:lnSpc>
              <a:spcBef>
                <a:spcPts val="1600"/>
              </a:spcBef>
              <a:spcAft>
                <a:spcPts val="0"/>
              </a:spcAft>
              <a:buClr>
                <a:srgbClr val="434343"/>
              </a:buClr>
              <a:buSzPts val="1200"/>
              <a:buFont typeface="Quattrocento"/>
              <a:buChar char="■"/>
              <a:defRPr sz="1200" b="0" i="0" u="none" strike="noStrike" cap="none">
                <a:solidFill>
                  <a:srgbClr val="434343"/>
                </a:solidFill>
                <a:latin typeface="Quattrocento"/>
                <a:ea typeface="Quattrocento"/>
                <a:cs typeface="Quattrocento"/>
                <a:sym typeface="Quattrocento"/>
              </a:defRPr>
            </a:lvl3pPr>
            <a:lvl4pPr marL="1828800" marR="0" lvl="3" indent="-304800" algn="l" rtl="0">
              <a:lnSpc>
                <a:spcPct val="115000"/>
              </a:lnSpc>
              <a:spcBef>
                <a:spcPts val="1600"/>
              </a:spcBef>
              <a:spcAft>
                <a:spcPts val="0"/>
              </a:spcAft>
              <a:buClr>
                <a:srgbClr val="434343"/>
              </a:buClr>
              <a:buSzPts val="1200"/>
              <a:buFont typeface="Quattrocento"/>
              <a:buChar char="●"/>
              <a:defRPr sz="1200" b="0" i="0" u="none" strike="noStrike" cap="none">
                <a:solidFill>
                  <a:srgbClr val="434343"/>
                </a:solidFill>
                <a:latin typeface="Quattrocento"/>
                <a:ea typeface="Quattrocento"/>
                <a:cs typeface="Quattrocento"/>
                <a:sym typeface="Quattrocento"/>
              </a:defRPr>
            </a:lvl4pPr>
            <a:lvl5pPr marL="2286000" marR="0" lvl="4" indent="-304800" algn="l" rtl="0">
              <a:lnSpc>
                <a:spcPct val="115000"/>
              </a:lnSpc>
              <a:spcBef>
                <a:spcPts val="1600"/>
              </a:spcBef>
              <a:spcAft>
                <a:spcPts val="0"/>
              </a:spcAft>
              <a:buClr>
                <a:srgbClr val="434343"/>
              </a:buClr>
              <a:buSzPts val="1200"/>
              <a:buFont typeface="Quattrocento"/>
              <a:buChar char="○"/>
              <a:defRPr sz="1200" b="0" i="0" u="none" strike="noStrike" cap="none">
                <a:solidFill>
                  <a:srgbClr val="434343"/>
                </a:solidFill>
                <a:latin typeface="Quattrocento"/>
                <a:ea typeface="Quattrocento"/>
                <a:cs typeface="Quattrocento"/>
                <a:sym typeface="Quattrocento"/>
              </a:defRPr>
            </a:lvl5pPr>
            <a:lvl6pPr marL="2743200" marR="0" lvl="5" indent="-304800" algn="l" rtl="0">
              <a:lnSpc>
                <a:spcPct val="115000"/>
              </a:lnSpc>
              <a:spcBef>
                <a:spcPts val="1600"/>
              </a:spcBef>
              <a:spcAft>
                <a:spcPts val="0"/>
              </a:spcAft>
              <a:buClr>
                <a:srgbClr val="434343"/>
              </a:buClr>
              <a:buSzPts val="1200"/>
              <a:buFont typeface="Quattrocento"/>
              <a:buChar char="■"/>
              <a:defRPr sz="1200" b="0" i="0" u="none" strike="noStrike" cap="none">
                <a:solidFill>
                  <a:srgbClr val="434343"/>
                </a:solidFill>
                <a:latin typeface="Quattrocento"/>
                <a:ea typeface="Quattrocento"/>
                <a:cs typeface="Quattrocento"/>
                <a:sym typeface="Quattrocento"/>
              </a:defRPr>
            </a:lvl6pPr>
            <a:lvl7pPr marL="3200400" marR="0" lvl="6" indent="-304800" algn="l" rtl="0">
              <a:lnSpc>
                <a:spcPct val="115000"/>
              </a:lnSpc>
              <a:spcBef>
                <a:spcPts val="1600"/>
              </a:spcBef>
              <a:spcAft>
                <a:spcPts val="0"/>
              </a:spcAft>
              <a:buClr>
                <a:srgbClr val="434343"/>
              </a:buClr>
              <a:buSzPts val="1200"/>
              <a:buFont typeface="Quattrocento"/>
              <a:buChar char="●"/>
              <a:defRPr sz="1200" b="0" i="0" u="none" strike="noStrike" cap="none">
                <a:solidFill>
                  <a:srgbClr val="434343"/>
                </a:solidFill>
                <a:latin typeface="Quattrocento"/>
                <a:ea typeface="Quattrocento"/>
                <a:cs typeface="Quattrocento"/>
                <a:sym typeface="Quattrocento"/>
              </a:defRPr>
            </a:lvl7pPr>
            <a:lvl8pPr marL="3657600" marR="0" lvl="7" indent="-304800" algn="l" rtl="0">
              <a:lnSpc>
                <a:spcPct val="115000"/>
              </a:lnSpc>
              <a:spcBef>
                <a:spcPts val="1600"/>
              </a:spcBef>
              <a:spcAft>
                <a:spcPts val="0"/>
              </a:spcAft>
              <a:buClr>
                <a:srgbClr val="434343"/>
              </a:buClr>
              <a:buSzPts val="1200"/>
              <a:buFont typeface="Quattrocento"/>
              <a:buChar char="○"/>
              <a:defRPr sz="1200" b="0" i="0" u="none" strike="noStrike" cap="none">
                <a:solidFill>
                  <a:srgbClr val="434343"/>
                </a:solidFill>
                <a:latin typeface="Quattrocento"/>
                <a:ea typeface="Quattrocento"/>
                <a:cs typeface="Quattrocento"/>
                <a:sym typeface="Quattrocento"/>
              </a:defRPr>
            </a:lvl8pPr>
            <a:lvl9pPr marL="4114800" marR="0" lvl="8" indent="-304800" algn="l" rtl="0">
              <a:lnSpc>
                <a:spcPct val="115000"/>
              </a:lnSpc>
              <a:spcBef>
                <a:spcPts val="1600"/>
              </a:spcBef>
              <a:spcAft>
                <a:spcPts val="1600"/>
              </a:spcAft>
              <a:buClr>
                <a:srgbClr val="434343"/>
              </a:buClr>
              <a:buSzPts val="1200"/>
              <a:buFont typeface="Quattrocento"/>
              <a:buChar char="■"/>
              <a:defRPr sz="1200" b="0" i="0" u="none" strike="noStrike" cap="none">
                <a:solidFill>
                  <a:srgbClr val="434343"/>
                </a:solidFill>
                <a:latin typeface="Quattrocento"/>
                <a:ea typeface="Quattrocento"/>
                <a:cs typeface="Quattrocento"/>
                <a:sym typeface="Quattrocento"/>
              </a:defRPr>
            </a:lvl9pPr>
          </a:lstStyle>
          <a:p>
            <a:pPr marL="0" indent="0" algn="ctr">
              <a:spcAft>
                <a:spcPts val="1600"/>
              </a:spcAft>
              <a:buClr>
                <a:schemeClr val="dk1"/>
              </a:buClr>
              <a:buSzPts val="1100"/>
              <a:buFont typeface="Arial"/>
              <a:buNone/>
            </a:pPr>
            <a:r>
              <a:rPr lang="en-US" sz="1000"/>
              <a:t>Jupiter is a gas giant and the biggest planet in our Solar System</a:t>
            </a:r>
          </a:p>
        </p:txBody>
      </p:sp>
      <p:sp>
        <p:nvSpPr>
          <p:cNvPr id="47" name="Google Shape;1493;p26">
            <a:extLst>
              <a:ext uri="{FF2B5EF4-FFF2-40B4-BE49-F238E27FC236}">
                <a16:creationId xmlns:a16="http://schemas.microsoft.com/office/drawing/2014/main" id="{C3FDAB08-D21B-4677-A1B0-B52A70897F31}"/>
              </a:ext>
            </a:extLst>
          </p:cNvPr>
          <p:cNvSpPr txBox="1">
            <a:spLocks/>
          </p:cNvSpPr>
          <p:nvPr/>
        </p:nvSpPr>
        <p:spPr>
          <a:xfrm>
            <a:off x="2875997" y="2564124"/>
            <a:ext cx="1645200" cy="426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434343"/>
              </a:buClr>
              <a:buSzPts val="2800"/>
              <a:buFont typeface="Saira Condensed"/>
              <a:buNone/>
              <a:defRPr sz="2400" b="1" i="0" u="none" strike="noStrike" cap="none" dirty="0">
                <a:solidFill>
                  <a:srgbClr val="EC6792"/>
                </a:solidFill>
                <a:latin typeface="Saira Condensed"/>
                <a:ea typeface="Saira Condensed"/>
                <a:cs typeface="Saira Condensed"/>
                <a:sym typeface="Saira Condensed"/>
              </a:defRPr>
            </a:lvl1pPr>
            <a:lvl2pPr marR="0" lvl="1" algn="l" rtl="0">
              <a:lnSpc>
                <a:spcPct val="100000"/>
              </a:lnSpc>
              <a:spcBef>
                <a:spcPts val="0"/>
              </a:spcBef>
              <a:spcAft>
                <a:spcPts val="0"/>
              </a:spcAft>
              <a:buClr>
                <a:srgbClr val="434343"/>
              </a:buClr>
              <a:buSzPts val="2800"/>
              <a:buFont typeface="Economica"/>
              <a:buNone/>
              <a:defRPr sz="2800" b="0" i="0" u="none" strike="noStrike" cap="none">
                <a:solidFill>
                  <a:srgbClr val="434343"/>
                </a:solidFill>
                <a:latin typeface="Economica"/>
                <a:ea typeface="Economica"/>
                <a:cs typeface="Economica"/>
                <a:sym typeface="Economica"/>
              </a:defRPr>
            </a:lvl2pPr>
            <a:lvl3pPr marR="0" lvl="2" algn="l" rtl="0">
              <a:lnSpc>
                <a:spcPct val="100000"/>
              </a:lnSpc>
              <a:spcBef>
                <a:spcPts val="0"/>
              </a:spcBef>
              <a:spcAft>
                <a:spcPts val="0"/>
              </a:spcAft>
              <a:buClr>
                <a:srgbClr val="434343"/>
              </a:buClr>
              <a:buSzPts val="2800"/>
              <a:buFont typeface="Economica"/>
              <a:buNone/>
              <a:defRPr sz="2800" b="0" i="0" u="none" strike="noStrike" cap="none">
                <a:solidFill>
                  <a:srgbClr val="434343"/>
                </a:solidFill>
                <a:latin typeface="Economica"/>
                <a:ea typeface="Economica"/>
                <a:cs typeface="Economica"/>
                <a:sym typeface="Economica"/>
              </a:defRPr>
            </a:lvl3pPr>
            <a:lvl4pPr marR="0" lvl="3" algn="l" rtl="0">
              <a:lnSpc>
                <a:spcPct val="100000"/>
              </a:lnSpc>
              <a:spcBef>
                <a:spcPts val="0"/>
              </a:spcBef>
              <a:spcAft>
                <a:spcPts val="0"/>
              </a:spcAft>
              <a:buClr>
                <a:srgbClr val="434343"/>
              </a:buClr>
              <a:buSzPts val="2800"/>
              <a:buFont typeface="Economica"/>
              <a:buNone/>
              <a:defRPr sz="2800" b="0" i="0" u="none" strike="noStrike" cap="none">
                <a:solidFill>
                  <a:srgbClr val="434343"/>
                </a:solidFill>
                <a:latin typeface="Economica"/>
                <a:ea typeface="Economica"/>
                <a:cs typeface="Economica"/>
                <a:sym typeface="Economica"/>
              </a:defRPr>
            </a:lvl4pPr>
            <a:lvl5pPr marR="0" lvl="4" algn="l" rtl="0">
              <a:lnSpc>
                <a:spcPct val="100000"/>
              </a:lnSpc>
              <a:spcBef>
                <a:spcPts val="0"/>
              </a:spcBef>
              <a:spcAft>
                <a:spcPts val="0"/>
              </a:spcAft>
              <a:buClr>
                <a:srgbClr val="434343"/>
              </a:buClr>
              <a:buSzPts val="2800"/>
              <a:buFont typeface="Economica"/>
              <a:buNone/>
              <a:defRPr sz="2800" b="0" i="0" u="none" strike="noStrike" cap="none">
                <a:solidFill>
                  <a:srgbClr val="434343"/>
                </a:solidFill>
                <a:latin typeface="Economica"/>
                <a:ea typeface="Economica"/>
                <a:cs typeface="Economica"/>
                <a:sym typeface="Economica"/>
              </a:defRPr>
            </a:lvl5pPr>
            <a:lvl6pPr marR="0" lvl="5" algn="l" rtl="0">
              <a:lnSpc>
                <a:spcPct val="100000"/>
              </a:lnSpc>
              <a:spcBef>
                <a:spcPts val="0"/>
              </a:spcBef>
              <a:spcAft>
                <a:spcPts val="0"/>
              </a:spcAft>
              <a:buClr>
                <a:srgbClr val="434343"/>
              </a:buClr>
              <a:buSzPts val="2800"/>
              <a:buFont typeface="Economica"/>
              <a:buNone/>
              <a:defRPr sz="2800" b="0" i="0" u="none" strike="noStrike" cap="none">
                <a:solidFill>
                  <a:srgbClr val="434343"/>
                </a:solidFill>
                <a:latin typeface="Economica"/>
                <a:ea typeface="Economica"/>
                <a:cs typeface="Economica"/>
                <a:sym typeface="Economica"/>
              </a:defRPr>
            </a:lvl6pPr>
            <a:lvl7pPr marR="0" lvl="6" algn="l" rtl="0">
              <a:lnSpc>
                <a:spcPct val="100000"/>
              </a:lnSpc>
              <a:spcBef>
                <a:spcPts val="0"/>
              </a:spcBef>
              <a:spcAft>
                <a:spcPts val="0"/>
              </a:spcAft>
              <a:buClr>
                <a:srgbClr val="434343"/>
              </a:buClr>
              <a:buSzPts val="2800"/>
              <a:buFont typeface="Economica"/>
              <a:buNone/>
              <a:defRPr sz="2800" b="0" i="0" u="none" strike="noStrike" cap="none">
                <a:solidFill>
                  <a:srgbClr val="434343"/>
                </a:solidFill>
                <a:latin typeface="Economica"/>
                <a:ea typeface="Economica"/>
                <a:cs typeface="Economica"/>
                <a:sym typeface="Economica"/>
              </a:defRPr>
            </a:lvl7pPr>
            <a:lvl8pPr marR="0" lvl="7" algn="l" rtl="0">
              <a:lnSpc>
                <a:spcPct val="100000"/>
              </a:lnSpc>
              <a:spcBef>
                <a:spcPts val="0"/>
              </a:spcBef>
              <a:spcAft>
                <a:spcPts val="0"/>
              </a:spcAft>
              <a:buClr>
                <a:srgbClr val="434343"/>
              </a:buClr>
              <a:buSzPts val="2800"/>
              <a:buFont typeface="Economica"/>
              <a:buNone/>
              <a:defRPr sz="2800" b="0" i="0" u="none" strike="noStrike" cap="none">
                <a:solidFill>
                  <a:srgbClr val="434343"/>
                </a:solidFill>
                <a:latin typeface="Economica"/>
                <a:ea typeface="Economica"/>
                <a:cs typeface="Economica"/>
                <a:sym typeface="Economica"/>
              </a:defRPr>
            </a:lvl8pPr>
            <a:lvl9pPr marR="0" lvl="8" algn="l" rtl="0">
              <a:lnSpc>
                <a:spcPct val="100000"/>
              </a:lnSpc>
              <a:spcBef>
                <a:spcPts val="0"/>
              </a:spcBef>
              <a:spcAft>
                <a:spcPts val="0"/>
              </a:spcAft>
              <a:buClr>
                <a:srgbClr val="434343"/>
              </a:buClr>
              <a:buSzPts val="2800"/>
              <a:buFont typeface="Economica"/>
              <a:buNone/>
              <a:defRPr sz="2800" b="0" i="0" u="none" strike="noStrike" cap="none">
                <a:solidFill>
                  <a:srgbClr val="434343"/>
                </a:solidFill>
                <a:latin typeface="Economica"/>
                <a:ea typeface="Economica"/>
                <a:cs typeface="Economica"/>
                <a:sym typeface="Economica"/>
              </a:defRPr>
            </a:lvl9pPr>
          </a:lstStyle>
          <a:p>
            <a:pPr algn="ctr"/>
            <a:r>
              <a:rPr lang="es-PE" sz="1800"/>
              <a:t>MARS</a:t>
            </a:r>
          </a:p>
        </p:txBody>
      </p:sp>
      <p:sp>
        <p:nvSpPr>
          <p:cNvPr id="48" name="Google Shape;1494;p26">
            <a:extLst>
              <a:ext uri="{FF2B5EF4-FFF2-40B4-BE49-F238E27FC236}">
                <a16:creationId xmlns:a16="http://schemas.microsoft.com/office/drawing/2014/main" id="{273F295E-9D37-4C39-A42B-27143F269804}"/>
              </a:ext>
            </a:extLst>
          </p:cNvPr>
          <p:cNvSpPr txBox="1">
            <a:spLocks/>
          </p:cNvSpPr>
          <p:nvPr/>
        </p:nvSpPr>
        <p:spPr>
          <a:xfrm>
            <a:off x="2750844" y="2997745"/>
            <a:ext cx="1881300" cy="584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15000"/>
              </a:lnSpc>
              <a:spcBef>
                <a:spcPts val="0"/>
              </a:spcBef>
              <a:spcAft>
                <a:spcPts val="0"/>
              </a:spcAft>
              <a:buClr>
                <a:srgbClr val="434343"/>
              </a:buClr>
              <a:buSzPts val="1200"/>
              <a:buFont typeface="Quattrocento"/>
              <a:buChar char="●"/>
              <a:defRPr sz="1200" b="0" i="0" u="none" strike="noStrike" cap="none">
                <a:solidFill>
                  <a:srgbClr val="434343"/>
                </a:solidFill>
                <a:latin typeface="Quattrocento"/>
                <a:ea typeface="Quattrocento"/>
                <a:cs typeface="Quattrocento"/>
                <a:sym typeface="Quattrocento"/>
              </a:defRPr>
            </a:lvl1pPr>
            <a:lvl2pPr marL="914400" marR="0" lvl="1" indent="-304800" algn="l" rtl="0">
              <a:lnSpc>
                <a:spcPct val="115000"/>
              </a:lnSpc>
              <a:spcBef>
                <a:spcPts val="1600"/>
              </a:spcBef>
              <a:spcAft>
                <a:spcPts val="0"/>
              </a:spcAft>
              <a:buClr>
                <a:srgbClr val="434343"/>
              </a:buClr>
              <a:buSzPts val="1200"/>
              <a:buFont typeface="Quattrocento"/>
              <a:buChar char="○"/>
              <a:defRPr sz="1200" b="0" i="0" u="none" strike="noStrike" cap="none">
                <a:solidFill>
                  <a:srgbClr val="434343"/>
                </a:solidFill>
                <a:latin typeface="Quattrocento"/>
                <a:ea typeface="Quattrocento"/>
                <a:cs typeface="Quattrocento"/>
                <a:sym typeface="Quattrocento"/>
              </a:defRPr>
            </a:lvl2pPr>
            <a:lvl3pPr marL="1371600" marR="0" lvl="2" indent="-304800" algn="l" rtl="0">
              <a:lnSpc>
                <a:spcPct val="115000"/>
              </a:lnSpc>
              <a:spcBef>
                <a:spcPts val="1600"/>
              </a:spcBef>
              <a:spcAft>
                <a:spcPts val="0"/>
              </a:spcAft>
              <a:buClr>
                <a:srgbClr val="434343"/>
              </a:buClr>
              <a:buSzPts val="1200"/>
              <a:buFont typeface="Quattrocento"/>
              <a:buChar char="■"/>
              <a:defRPr sz="1200" b="0" i="0" u="none" strike="noStrike" cap="none">
                <a:solidFill>
                  <a:srgbClr val="434343"/>
                </a:solidFill>
                <a:latin typeface="Quattrocento"/>
                <a:ea typeface="Quattrocento"/>
                <a:cs typeface="Quattrocento"/>
                <a:sym typeface="Quattrocento"/>
              </a:defRPr>
            </a:lvl3pPr>
            <a:lvl4pPr marL="1828800" marR="0" lvl="3" indent="-304800" algn="l" rtl="0">
              <a:lnSpc>
                <a:spcPct val="115000"/>
              </a:lnSpc>
              <a:spcBef>
                <a:spcPts val="1600"/>
              </a:spcBef>
              <a:spcAft>
                <a:spcPts val="0"/>
              </a:spcAft>
              <a:buClr>
                <a:srgbClr val="434343"/>
              </a:buClr>
              <a:buSzPts val="1200"/>
              <a:buFont typeface="Quattrocento"/>
              <a:buChar char="●"/>
              <a:defRPr sz="1200" b="0" i="0" u="none" strike="noStrike" cap="none">
                <a:solidFill>
                  <a:srgbClr val="434343"/>
                </a:solidFill>
                <a:latin typeface="Quattrocento"/>
                <a:ea typeface="Quattrocento"/>
                <a:cs typeface="Quattrocento"/>
                <a:sym typeface="Quattrocento"/>
              </a:defRPr>
            </a:lvl4pPr>
            <a:lvl5pPr marL="2286000" marR="0" lvl="4" indent="-304800" algn="l" rtl="0">
              <a:lnSpc>
                <a:spcPct val="115000"/>
              </a:lnSpc>
              <a:spcBef>
                <a:spcPts val="1600"/>
              </a:spcBef>
              <a:spcAft>
                <a:spcPts val="0"/>
              </a:spcAft>
              <a:buClr>
                <a:srgbClr val="434343"/>
              </a:buClr>
              <a:buSzPts val="1200"/>
              <a:buFont typeface="Quattrocento"/>
              <a:buChar char="○"/>
              <a:defRPr sz="1200" b="0" i="0" u="none" strike="noStrike" cap="none">
                <a:solidFill>
                  <a:srgbClr val="434343"/>
                </a:solidFill>
                <a:latin typeface="Quattrocento"/>
                <a:ea typeface="Quattrocento"/>
                <a:cs typeface="Quattrocento"/>
                <a:sym typeface="Quattrocento"/>
              </a:defRPr>
            </a:lvl5pPr>
            <a:lvl6pPr marL="2743200" marR="0" lvl="5" indent="-304800" algn="l" rtl="0">
              <a:lnSpc>
                <a:spcPct val="115000"/>
              </a:lnSpc>
              <a:spcBef>
                <a:spcPts val="1600"/>
              </a:spcBef>
              <a:spcAft>
                <a:spcPts val="0"/>
              </a:spcAft>
              <a:buClr>
                <a:srgbClr val="434343"/>
              </a:buClr>
              <a:buSzPts val="1200"/>
              <a:buFont typeface="Quattrocento"/>
              <a:buChar char="■"/>
              <a:defRPr sz="1200" b="0" i="0" u="none" strike="noStrike" cap="none">
                <a:solidFill>
                  <a:srgbClr val="434343"/>
                </a:solidFill>
                <a:latin typeface="Quattrocento"/>
                <a:ea typeface="Quattrocento"/>
                <a:cs typeface="Quattrocento"/>
                <a:sym typeface="Quattrocento"/>
              </a:defRPr>
            </a:lvl6pPr>
            <a:lvl7pPr marL="3200400" marR="0" lvl="6" indent="-304800" algn="l" rtl="0">
              <a:lnSpc>
                <a:spcPct val="115000"/>
              </a:lnSpc>
              <a:spcBef>
                <a:spcPts val="1600"/>
              </a:spcBef>
              <a:spcAft>
                <a:spcPts val="0"/>
              </a:spcAft>
              <a:buClr>
                <a:srgbClr val="434343"/>
              </a:buClr>
              <a:buSzPts val="1200"/>
              <a:buFont typeface="Quattrocento"/>
              <a:buChar char="●"/>
              <a:defRPr sz="1200" b="0" i="0" u="none" strike="noStrike" cap="none">
                <a:solidFill>
                  <a:srgbClr val="434343"/>
                </a:solidFill>
                <a:latin typeface="Quattrocento"/>
                <a:ea typeface="Quattrocento"/>
                <a:cs typeface="Quattrocento"/>
                <a:sym typeface="Quattrocento"/>
              </a:defRPr>
            </a:lvl7pPr>
            <a:lvl8pPr marL="3657600" marR="0" lvl="7" indent="-304800" algn="l" rtl="0">
              <a:lnSpc>
                <a:spcPct val="115000"/>
              </a:lnSpc>
              <a:spcBef>
                <a:spcPts val="1600"/>
              </a:spcBef>
              <a:spcAft>
                <a:spcPts val="0"/>
              </a:spcAft>
              <a:buClr>
                <a:srgbClr val="434343"/>
              </a:buClr>
              <a:buSzPts val="1200"/>
              <a:buFont typeface="Quattrocento"/>
              <a:buChar char="○"/>
              <a:defRPr sz="1200" b="0" i="0" u="none" strike="noStrike" cap="none">
                <a:solidFill>
                  <a:srgbClr val="434343"/>
                </a:solidFill>
                <a:latin typeface="Quattrocento"/>
                <a:ea typeface="Quattrocento"/>
                <a:cs typeface="Quattrocento"/>
                <a:sym typeface="Quattrocento"/>
              </a:defRPr>
            </a:lvl8pPr>
            <a:lvl9pPr marL="4114800" marR="0" lvl="8" indent="-304800" algn="l" rtl="0">
              <a:lnSpc>
                <a:spcPct val="115000"/>
              </a:lnSpc>
              <a:spcBef>
                <a:spcPts val="1600"/>
              </a:spcBef>
              <a:spcAft>
                <a:spcPts val="1600"/>
              </a:spcAft>
              <a:buClr>
                <a:srgbClr val="434343"/>
              </a:buClr>
              <a:buSzPts val="1200"/>
              <a:buFont typeface="Quattrocento"/>
              <a:buChar char="■"/>
              <a:defRPr sz="1200" b="0" i="0" u="none" strike="noStrike" cap="none">
                <a:solidFill>
                  <a:srgbClr val="434343"/>
                </a:solidFill>
                <a:latin typeface="Quattrocento"/>
                <a:ea typeface="Quattrocento"/>
                <a:cs typeface="Quattrocento"/>
                <a:sym typeface="Quattrocento"/>
              </a:defRPr>
            </a:lvl9pPr>
          </a:lstStyle>
          <a:p>
            <a:pPr marL="0" indent="0" algn="ctr">
              <a:spcAft>
                <a:spcPts val="1600"/>
              </a:spcAft>
              <a:buFont typeface="Quattrocento"/>
              <a:buNone/>
            </a:pPr>
            <a:r>
              <a:rPr lang="en-US" sz="1000"/>
              <a:t>Despite being red, Mars is a cold place. The planet is full of iron oxide dust</a:t>
            </a:r>
          </a:p>
        </p:txBody>
      </p:sp>
      <p:sp>
        <p:nvSpPr>
          <p:cNvPr id="49" name="Google Shape;1496;p26">
            <a:extLst>
              <a:ext uri="{FF2B5EF4-FFF2-40B4-BE49-F238E27FC236}">
                <a16:creationId xmlns:a16="http://schemas.microsoft.com/office/drawing/2014/main" id="{CA3246B9-E856-44CF-86F3-46B1DA5F1613}"/>
              </a:ext>
            </a:extLst>
          </p:cNvPr>
          <p:cNvSpPr txBox="1">
            <a:spLocks/>
          </p:cNvSpPr>
          <p:nvPr/>
        </p:nvSpPr>
        <p:spPr>
          <a:xfrm>
            <a:off x="731694" y="1862281"/>
            <a:ext cx="1881300" cy="584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15000"/>
              </a:lnSpc>
              <a:spcBef>
                <a:spcPts val="0"/>
              </a:spcBef>
              <a:spcAft>
                <a:spcPts val="0"/>
              </a:spcAft>
              <a:buClr>
                <a:srgbClr val="434343"/>
              </a:buClr>
              <a:buSzPts val="1200"/>
              <a:buFont typeface="Quattrocento"/>
              <a:buChar char="●"/>
              <a:defRPr sz="1200" b="0" i="0" u="none" strike="noStrike" cap="none">
                <a:solidFill>
                  <a:srgbClr val="434343"/>
                </a:solidFill>
                <a:latin typeface="Quattrocento"/>
                <a:ea typeface="Quattrocento"/>
                <a:cs typeface="Quattrocento"/>
                <a:sym typeface="Quattrocento"/>
              </a:defRPr>
            </a:lvl1pPr>
            <a:lvl2pPr marL="914400" marR="0" lvl="1" indent="-304800" algn="l" rtl="0">
              <a:lnSpc>
                <a:spcPct val="115000"/>
              </a:lnSpc>
              <a:spcBef>
                <a:spcPts val="1600"/>
              </a:spcBef>
              <a:spcAft>
                <a:spcPts val="0"/>
              </a:spcAft>
              <a:buClr>
                <a:srgbClr val="434343"/>
              </a:buClr>
              <a:buSzPts val="1200"/>
              <a:buFont typeface="Quattrocento"/>
              <a:buChar char="○"/>
              <a:defRPr sz="1200" b="0" i="0" u="none" strike="noStrike" cap="none">
                <a:solidFill>
                  <a:srgbClr val="434343"/>
                </a:solidFill>
                <a:latin typeface="Quattrocento"/>
                <a:ea typeface="Quattrocento"/>
                <a:cs typeface="Quattrocento"/>
                <a:sym typeface="Quattrocento"/>
              </a:defRPr>
            </a:lvl2pPr>
            <a:lvl3pPr marL="1371600" marR="0" lvl="2" indent="-304800" algn="l" rtl="0">
              <a:lnSpc>
                <a:spcPct val="115000"/>
              </a:lnSpc>
              <a:spcBef>
                <a:spcPts val="1600"/>
              </a:spcBef>
              <a:spcAft>
                <a:spcPts val="0"/>
              </a:spcAft>
              <a:buClr>
                <a:srgbClr val="434343"/>
              </a:buClr>
              <a:buSzPts val="1200"/>
              <a:buFont typeface="Quattrocento"/>
              <a:buChar char="■"/>
              <a:defRPr sz="1200" b="0" i="0" u="none" strike="noStrike" cap="none">
                <a:solidFill>
                  <a:srgbClr val="434343"/>
                </a:solidFill>
                <a:latin typeface="Quattrocento"/>
                <a:ea typeface="Quattrocento"/>
                <a:cs typeface="Quattrocento"/>
                <a:sym typeface="Quattrocento"/>
              </a:defRPr>
            </a:lvl3pPr>
            <a:lvl4pPr marL="1828800" marR="0" lvl="3" indent="-304800" algn="l" rtl="0">
              <a:lnSpc>
                <a:spcPct val="115000"/>
              </a:lnSpc>
              <a:spcBef>
                <a:spcPts val="1600"/>
              </a:spcBef>
              <a:spcAft>
                <a:spcPts val="0"/>
              </a:spcAft>
              <a:buClr>
                <a:srgbClr val="434343"/>
              </a:buClr>
              <a:buSzPts val="1200"/>
              <a:buFont typeface="Quattrocento"/>
              <a:buChar char="●"/>
              <a:defRPr sz="1200" b="0" i="0" u="none" strike="noStrike" cap="none">
                <a:solidFill>
                  <a:srgbClr val="434343"/>
                </a:solidFill>
                <a:latin typeface="Quattrocento"/>
                <a:ea typeface="Quattrocento"/>
                <a:cs typeface="Quattrocento"/>
                <a:sym typeface="Quattrocento"/>
              </a:defRPr>
            </a:lvl4pPr>
            <a:lvl5pPr marL="2286000" marR="0" lvl="4" indent="-304800" algn="l" rtl="0">
              <a:lnSpc>
                <a:spcPct val="115000"/>
              </a:lnSpc>
              <a:spcBef>
                <a:spcPts val="1600"/>
              </a:spcBef>
              <a:spcAft>
                <a:spcPts val="0"/>
              </a:spcAft>
              <a:buClr>
                <a:srgbClr val="434343"/>
              </a:buClr>
              <a:buSzPts val="1200"/>
              <a:buFont typeface="Quattrocento"/>
              <a:buChar char="○"/>
              <a:defRPr sz="1200" b="0" i="0" u="none" strike="noStrike" cap="none">
                <a:solidFill>
                  <a:srgbClr val="434343"/>
                </a:solidFill>
                <a:latin typeface="Quattrocento"/>
                <a:ea typeface="Quattrocento"/>
                <a:cs typeface="Quattrocento"/>
                <a:sym typeface="Quattrocento"/>
              </a:defRPr>
            </a:lvl5pPr>
            <a:lvl6pPr marL="2743200" marR="0" lvl="5" indent="-304800" algn="l" rtl="0">
              <a:lnSpc>
                <a:spcPct val="115000"/>
              </a:lnSpc>
              <a:spcBef>
                <a:spcPts val="1600"/>
              </a:spcBef>
              <a:spcAft>
                <a:spcPts val="0"/>
              </a:spcAft>
              <a:buClr>
                <a:srgbClr val="434343"/>
              </a:buClr>
              <a:buSzPts val="1200"/>
              <a:buFont typeface="Quattrocento"/>
              <a:buChar char="■"/>
              <a:defRPr sz="1200" b="0" i="0" u="none" strike="noStrike" cap="none">
                <a:solidFill>
                  <a:srgbClr val="434343"/>
                </a:solidFill>
                <a:latin typeface="Quattrocento"/>
                <a:ea typeface="Quattrocento"/>
                <a:cs typeface="Quattrocento"/>
                <a:sym typeface="Quattrocento"/>
              </a:defRPr>
            </a:lvl6pPr>
            <a:lvl7pPr marL="3200400" marR="0" lvl="6" indent="-304800" algn="l" rtl="0">
              <a:lnSpc>
                <a:spcPct val="115000"/>
              </a:lnSpc>
              <a:spcBef>
                <a:spcPts val="1600"/>
              </a:spcBef>
              <a:spcAft>
                <a:spcPts val="0"/>
              </a:spcAft>
              <a:buClr>
                <a:srgbClr val="434343"/>
              </a:buClr>
              <a:buSzPts val="1200"/>
              <a:buFont typeface="Quattrocento"/>
              <a:buChar char="●"/>
              <a:defRPr sz="1200" b="0" i="0" u="none" strike="noStrike" cap="none">
                <a:solidFill>
                  <a:srgbClr val="434343"/>
                </a:solidFill>
                <a:latin typeface="Quattrocento"/>
                <a:ea typeface="Quattrocento"/>
                <a:cs typeface="Quattrocento"/>
                <a:sym typeface="Quattrocento"/>
              </a:defRPr>
            </a:lvl7pPr>
            <a:lvl8pPr marL="3657600" marR="0" lvl="7" indent="-304800" algn="l" rtl="0">
              <a:lnSpc>
                <a:spcPct val="115000"/>
              </a:lnSpc>
              <a:spcBef>
                <a:spcPts val="1600"/>
              </a:spcBef>
              <a:spcAft>
                <a:spcPts val="0"/>
              </a:spcAft>
              <a:buClr>
                <a:srgbClr val="434343"/>
              </a:buClr>
              <a:buSzPts val="1200"/>
              <a:buFont typeface="Quattrocento"/>
              <a:buChar char="○"/>
              <a:defRPr sz="1200" b="0" i="0" u="none" strike="noStrike" cap="none">
                <a:solidFill>
                  <a:srgbClr val="434343"/>
                </a:solidFill>
                <a:latin typeface="Quattrocento"/>
                <a:ea typeface="Quattrocento"/>
                <a:cs typeface="Quattrocento"/>
                <a:sym typeface="Quattrocento"/>
              </a:defRPr>
            </a:lvl8pPr>
            <a:lvl9pPr marL="4114800" marR="0" lvl="8" indent="-304800" algn="l" rtl="0">
              <a:lnSpc>
                <a:spcPct val="115000"/>
              </a:lnSpc>
              <a:spcBef>
                <a:spcPts val="1600"/>
              </a:spcBef>
              <a:spcAft>
                <a:spcPts val="1600"/>
              </a:spcAft>
              <a:buClr>
                <a:srgbClr val="434343"/>
              </a:buClr>
              <a:buSzPts val="1200"/>
              <a:buFont typeface="Quattrocento"/>
              <a:buChar char="■"/>
              <a:defRPr sz="1200" b="0" i="0" u="none" strike="noStrike" cap="none">
                <a:solidFill>
                  <a:srgbClr val="434343"/>
                </a:solidFill>
                <a:latin typeface="Quattrocento"/>
                <a:ea typeface="Quattrocento"/>
                <a:cs typeface="Quattrocento"/>
                <a:sym typeface="Quattrocento"/>
              </a:defRPr>
            </a:lvl9pPr>
          </a:lstStyle>
          <a:p>
            <a:pPr marL="0" indent="0" algn="ctr">
              <a:spcAft>
                <a:spcPts val="1600"/>
              </a:spcAft>
              <a:buFont typeface="Quattrocento"/>
              <a:buNone/>
            </a:pPr>
            <a:r>
              <a:rPr lang="en-US" sz="1000"/>
              <a:t>Saturn is the ringed one. It’s composed mostly of hydrogen and helium</a:t>
            </a:r>
          </a:p>
        </p:txBody>
      </p:sp>
      <p:pic>
        <p:nvPicPr>
          <p:cNvPr id="50" name="Imagen 49">
            <a:extLst>
              <a:ext uri="{FF2B5EF4-FFF2-40B4-BE49-F238E27FC236}">
                <a16:creationId xmlns:a16="http://schemas.microsoft.com/office/drawing/2014/main" id="{35808EE8-A7AE-4456-B441-83D9E838351B}"/>
              </a:ext>
            </a:extLst>
          </p:cNvPr>
          <p:cNvPicPr>
            <a:picLocks noChangeAspect="1"/>
          </p:cNvPicPr>
          <p:nvPr/>
        </p:nvPicPr>
        <p:blipFill>
          <a:blip r:embed="rId3"/>
          <a:stretch>
            <a:fillRect/>
          </a:stretch>
        </p:blipFill>
        <p:spPr>
          <a:xfrm>
            <a:off x="6146069" y="1103260"/>
            <a:ext cx="2818271" cy="2932217"/>
          </a:xfrm>
          <a:prstGeom prst="rect">
            <a:avLst/>
          </a:prstGeom>
        </p:spPr>
      </p:pic>
      <p:cxnSp>
        <p:nvCxnSpPr>
          <p:cNvPr id="51" name="Google Shape;164;p3">
            <a:extLst>
              <a:ext uri="{FF2B5EF4-FFF2-40B4-BE49-F238E27FC236}">
                <a16:creationId xmlns:a16="http://schemas.microsoft.com/office/drawing/2014/main" id="{89767777-5FDD-4DA9-B210-D8B40E4A4BC7}"/>
              </a:ext>
            </a:extLst>
          </p:cNvPr>
          <p:cNvCxnSpPr>
            <a:cxnSpLocks/>
          </p:cNvCxnSpPr>
          <p:nvPr/>
        </p:nvCxnSpPr>
        <p:spPr>
          <a:xfrm>
            <a:off x="8481150" y="4547216"/>
            <a:ext cx="662850" cy="0"/>
          </a:xfrm>
          <a:prstGeom prst="straightConnector1">
            <a:avLst/>
          </a:prstGeom>
          <a:noFill/>
          <a:ln w="76200" cap="flat" cmpd="sng">
            <a:solidFill>
              <a:srgbClr val="EC6792"/>
            </a:solidFill>
            <a:prstDash val="solid"/>
            <a:round/>
            <a:headEnd type="none" w="med" len="med"/>
            <a:tailEnd type="none" w="med" len="med"/>
          </a:ln>
        </p:spPr>
      </p:cxnSp>
      <p:sp>
        <p:nvSpPr>
          <p:cNvPr id="52" name="Google Shape;163;p3">
            <a:extLst>
              <a:ext uri="{FF2B5EF4-FFF2-40B4-BE49-F238E27FC236}">
                <a16:creationId xmlns:a16="http://schemas.microsoft.com/office/drawing/2014/main" id="{774AC301-2C9D-47E8-9C91-652CA4AA0DDA}"/>
              </a:ext>
            </a:extLst>
          </p:cNvPr>
          <p:cNvSpPr txBox="1">
            <a:spLocks noGrp="1"/>
          </p:cNvSpPr>
          <p:nvPr>
            <p:ph type="title" idx="18" hasCustomPrompt="1"/>
          </p:nvPr>
        </p:nvSpPr>
        <p:spPr>
          <a:xfrm>
            <a:off x="0" y="199292"/>
            <a:ext cx="3455824" cy="385011"/>
          </a:xfrm>
          <a:prstGeom prst="rect">
            <a:avLst/>
          </a:prstGeom>
          <a:noFill/>
          <a:ln>
            <a:noFill/>
          </a:ln>
        </p:spPr>
        <p:txBody>
          <a:bodyPr spcFirstLastPara="1" wrap="square" lIns="91425" tIns="91425" rIns="91425" bIns="91425" anchor="b" anchorCtr="0">
            <a:noAutofit/>
          </a:bodyPr>
          <a:lstStyle>
            <a:lvl1pPr>
              <a:defRPr sz="2800" b="1" dirty="0">
                <a:solidFill>
                  <a:schemeClr val="tx2"/>
                </a:solidFill>
              </a:defRPr>
            </a:lvl1pPr>
          </a:lstStyle>
          <a:p>
            <a:pPr lvl="0"/>
            <a:r>
              <a:rPr lang="es-PE" dirty="0"/>
              <a:t>Presentation title</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47"/>
        <p:cNvGrpSpPr/>
        <p:nvPr/>
      </p:nvGrpSpPr>
      <p:grpSpPr>
        <a:xfrm>
          <a:off x="0" y="0"/>
          <a:ext cx="0" cy="0"/>
          <a:chOff x="0" y="0"/>
          <a:chExt cx="0" cy="0"/>
        </a:xfrm>
      </p:grpSpPr>
      <p:sp>
        <p:nvSpPr>
          <p:cNvPr id="2" name="TextBox 5">
            <a:extLst>
              <a:ext uri="{FF2B5EF4-FFF2-40B4-BE49-F238E27FC236}">
                <a16:creationId xmlns:a16="http://schemas.microsoft.com/office/drawing/2014/main" id="{5FADD0A6-98B7-4E55-809F-EB88321AA1FF}"/>
              </a:ext>
            </a:extLst>
          </p:cNvPr>
          <p:cNvSpPr txBox="1"/>
          <p:nvPr/>
        </p:nvSpPr>
        <p:spPr>
          <a:xfrm>
            <a:off x="315999" y="541328"/>
            <a:ext cx="3455901" cy="1723549"/>
          </a:xfrm>
          <a:prstGeom prst="rect">
            <a:avLst/>
          </a:prstGeom>
          <a:noFill/>
        </p:spPr>
        <p:txBody>
          <a:bodyPr wrap="square" lIns="36000" tIns="0" rIns="36000" bIns="0" rtlCol="0" anchor="ctr">
            <a:spAutoFit/>
          </a:bodyPr>
          <a:lstStyle/>
          <a:p>
            <a:r>
              <a:rPr lang="en-US" altLang="ko-KR" sz="2800" b="1" dirty="0">
                <a:solidFill>
                  <a:srgbClr val="EC6792"/>
                </a:solidFill>
                <a:latin typeface="+mj-lt"/>
              </a:rPr>
              <a:t>We Create</a:t>
            </a:r>
          </a:p>
          <a:p>
            <a:r>
              <a:rPr lang="en-US" altLang="ko-KR" sz="2800" b="1" dirty="0">
                <a:solidFill>
                  <a:srgbClr val="EC6792"/>
                </a:solidFill>
                <a:latin typeface="+mj-lt"/>
              </a:rPr>
              <a:t>Quality Professional </a:t>
            </a:r>
          </a:p>
          <a:p>
            <a:r>
              <a:rPr lang="en-US" altLang="ko-KR" sz="2800" b="1" dirty="0">
                <a:solidFill>
                  <a:srgbClr val="EC6792"/>
                </a:solidFill>
                <a:latin typeface="+mj-lt"/>
              </a:rPr>
              <a:t>PPT Presentation</a:t>
            </a:r>
            <a:endParaRPr lang="ko-KR" altLang="en-US" sz="2800" b="1" dirty="0">
              <a:solidFill>
                <a:srgbClr val="EC6792"/>
              </a:solidFill>
              <a:latin typeface="+mj-lt"/>
            </a:endParaRPr>
          </a:p>
        </p:txBody>
      </p:sp>
      <p:sp>
        <p:nvSpPr>
          <p:cNvPr id="3" name="TextBox 4">
            <a:extLst>
              <a:ext uri="{FF2B5EF4-FFF2-40B4-BE49-F238E27FC236}">
                <a16:creationId xmlns:a16="http://schemas.microsoft.com/office/drawing/2014/main" id="{AA696CC4-9F0F-4545-BE82-EB897E586C2F}"/>
              </a:ext>
            </a:extLst>
          </p:cNvPr>
          <p:cNvSpPr txBox="1"/>
          <p:nvPr/>
        </p:nvSpPr>
        <p:spPr>
          <a:xfrm>
            <a:off x="315999" y="2956993"/>
            <a:ext cx="4262238" cy="1815882"/>
          </a:xfrm>
          <a:prstGeom prst="rect">
            <a:avLst/>
          </a:prstGeom>
          <a:noFill/>
        </p:spPr>
        <p:txBody>
          <a:bodyPr wrap="square" rtlCol="0">
            <a:spAutoFit/>
          </a:bodyPr>
          <a:lstStyle/>
          <a:p>
            <a:r>
              <a:rPr lang="en-US" altLang="ko-KR" sz="1400" dirty="0">
                <a:solidFill>
                  <a:srgbClr val="EC6792"/>
                </a:solidFill>
                <a:cs typeface="Arial" pitchFamily="34" charset="0"/>
              </a:rPr>
              <a:t>You can simply impress your audience and add a unique zing and appeal to your Presentations. Get a modern PowerPoint  Presentation that is beautifully designed. I hope and I believe that this Template will your Time, Money and Reputation. You can simply impress your audience and add a unique zing and appeal to your Presentations. </a:t>
            </a:r>
          </a:p>
          <a:p>
            <a:endParaRPr lang="en-US" altLang="ko-KR" sz="1400" dirty="0">
              <a:solidFill>
                <a:srgbClr val="EC6792"/>
              </a:solidFill>
              <a:cs typeface="Arial" pitchFamily="34" charset="0"/>
            </a:endParaRPr>
          </a:p>
        </p:txBody>
      </p:sp>
      <p:sp>
        <p:nvSpPr>
          <p:cNvPr id="5" name="Freeform: Shape 2">
            <a:extLst>
              <a:ext uri="{FF2B5EF4-FFF2-40B4-BE49-F238E27FC236}">
                <a16:creationId xmlns:a16="http://schemas.microsoft.com/office/drawing/2014/main" id="{912EFC2C-AF9D-471A-8719-FFDC6BCBFD6C}"/>
              </a:ext>
            </a:extLst>
          </p:cNvPr>
          <p:cNvSpPr/>
          <p:nvPr/>
        </p:nvSpPr>
        <p:spPr>
          <a:xfrm>
            <a:off x="5469536" y="325884"/>
            <a:ext cx="712773" cy="560628"/>
          </a:xfrm>
          <a:custGeom>
            <a:avLst/>
            <a:gdLst/>
            <a:ahLst/>
            <a:cxnLst/>
            <a:rect l="l" t="t" r="r" b="b"/>
            <a:pathLst>
              <a:path w="460177" h="361950">
                <a:moveTo>
                  <a:pt x="427435" y="0"/>
                </a:moveTo>
                <a:lnTo>
                  <a:pt x="460177" y="69056"/>
                </a:lnTo>
                <a:cubicBezTo>
                  <a:pt x="426839" y="80169"/>
                  <a:pt x="402928" y="95647"/>
                  <a:pt x="388442" y="115491"/>
                </a:cubicBezTo>
                <a:cubicBezTo>
                  <a:pt x="373956" y="135335"/>
                  <a:pt x="366316" y="161727"/>
                  <a:pt x="365522" y="194667"/>
                </a:cubicBezTo>
                <a:lnTo>
                  <a:pt x="446485" y="194667"/>
                </a:lnTo>
                <a:lnTo>
                  <a:pt x="446485" y="361950"/>
                </a:lnTo>
                <a:lnTo>
                  <a:pt x="279202" y="361950"/>
                </a:lnTo>
                <a:lnTo>
                  <a:pt x="279202" y="242292"/>
                </a:lnTo>
                <a:cubicBezTo>
                  <a:pt x="279202" y="193477"/>
                  <a:pt x="283468" y="155178"/>
                  <a:pt x="292001" y="127397"/>
                </a:cubicBezTo>
                <a:cubicBezTo>
                  <a:pt x="300534" y="99616"/>
                  <a:pt x="316409" y="74613"/>
                  <a:pt x="339626" y="52388"/>
                </a:cubicBezTo>
                <a:cubicBezTo>
                  <a:pt x="362843" y="30163"/>
                  <a:pt x="392113" y="12700"/>
                  <a:pt x="427435" y="0"/>
                </a:cubicBezTo>
                <a:close/>
                <a:moveTo>
                  <a:pt x="148233" y="0"/>
                </a:moveTo>
                <a:lnTo>
                  <a:pt x="180975" y="69056"/>
                </a:lnTo>
                <a:cubicBezTo>
                  <a:pt x="147638" y="80169"/>
                  <a:pt x="123726" y="95647"/>
                  <a:pt x="109240" y="115491"/>
                </a:cubicBezTo>
                <a:cubicBezTo>
                  <a:pt x="94754" y="135335"/>
                  <a:pt x="87114" y="161727"/>
                  <a:pt x="86321" y="194667"/>
                </a:cubicBezTo>
                <a:lnTo>
                  <a:pt x="167283" y="194667"/>
                </a:lnTo>
                <a:lnTo>
                  <a:pt x="167283" y="361950"/>
                </a:lnTo>
                <a:lnTo>
                  <a:pt x="0" y="361950"/>
                </a:lnTo>
                <a:lnTo>
                  <a:pt x="0" y="242292"/>
                </a:lnTo>
                <a:cubicBezTo>
                  <a:pt x="0" y="193874"/>
                  <a:pt x="4267" y="155674"/>
                  <a:pt x="12800" y="127695"/>
                </a:cubicBezTo>
                <a:cubicBezTo>
                  <a:pt x="21332" y="99715"/>
                  <a:pt x="37108" y="74613"/>
                  <a:pt x="60127" y="52388"/>
                </a:cubicBezTo>
                <a:cubicBezTo>
                  <a:pt x="83146" y="30163"/>
                  <a:pt x="112514" y="12700"/>
                  <a:pt x="148233" y="0"/>
                </a:cubicBezTo>
                <a:close/>
              </a:path>
            </a:pathLst>
          </a:custGeom>
          <a:solidFill>
            <a:srgbClr val="EC67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85000"/>
                  <a:lumOff val="15000"/>
                </a:schemeClr>
              </a:solidFill>
            </a:endParaRPr>
          </a:p>
        </p:txBody>
      </p:sp>
      <p:sp>
        <p:nvSpPr>
          <p:cNvPr id="6" name="Freeform: Shape 3">
            <a:extLst>
              <a:ext uri="{FF2B5EF4-FFF2-40B4-BE49-F238E27FC236}">
                <a16:creationId xmlns:a16="http://schemas.microsoft.com/office/drawing/2014/main" id="{9456252A-7A40-4301-A169-5DB539A18790}"/>
              </a:ext>
            </a:extLst>
          </p:cNvPr>
          <p:cNvSpPr/>
          <p:nvPr/>
        </p:nvSpPr>
        <p:spPr>
          <a:xfrm rot="10800000">
            <a:off x="7873944" y="1919692"/>
            <a:ext cx="712773" cy="560628"/>
          </a:xfrm>
          <a:custGeom>
            <a:avLst/>
            <a:gdLst/>
            <a:ahLst/>
            <a:cxnLst/>
            <a:rect l="l" t="t" r="r" b="b"/>
            <a:pathLst>
              <a:path w="460177" h="361950">
                <a:moveTo>
                  <a:pt x="427435" y="0"/>
                </a:moveTo>
                <a:lnTo>
                  <a:pt x="460177" y="69056"/>
                </a:lnTo>
                <a:cubicBezTo>
                  <a:pt x="426839" y="80169"/>
                  <a:pt x="402928" y="95647"/>
                  <a:pt x="388442" y="115491"/>
                </a:cubicBezTo>
                <a:cubicBezTo>
                  <a:pt x="373956" y="135335"/>
                  <a:pt x="366316" y="161727"/>
                  <a:pt x="365522" y="194667"/>
                </a:cubicBezTo>
                <a:lnTo>
                  <a:pt x="446485" y="194667"/>
                </a:lnTo>
                <a:lnTo>
                  <a:pt x="446485" y="361950"/>
                </a:lnTo>
                <a:lnTo>
                  <a:pt x="279202" y="361950"/>
                </a:lnTo>
                <a:lnTo>
                  <a:pt x="279202" y="242292"/>
                </a:lnTo>
                <a:cubicBezTo>
                  <a:pt x="279202" y="193477"/>
                  <a:pt x="283468" y="155178"/>
                  <a:pt x="292001" y="127397"/>
                </a:cubicBezTo>
                <a:cubicBezTo>
                  <a:pt x="300534" y="99616"/>
                  <a:pt x="316409" y="74613"/>
                  <a:pt x="339626" y="52388"/>
                </a:cubicBezTo>
                <a:cubicBezTo>
                  <a:pt x="362843" y="30163"/>
                  <a:pt x="392113" y="12700"/>
                  <a:pt x="427435" y="0"/>
                </a:cubicBezTo>
                <a:close/>
                <a:moveTo>
                  <a:pt x="148233" y="0"/>
                </a:moveTo>
                <a:lnTo>
                  <a:pt x="180975" y="69056"/>
                </a:lnTo>
                <a:cubicBezTo>
                  <a:pt x="147638" y="80169"/>
                  <a:pt x="123726" y="95647"/>
                  <a:pt x="109240" y="115491"/>
                </a:cubicBezTo>
                <a:cubicBezTo>
                  <a:pt x="94754" y="135335"/>
                  <a:pt x="87114" y="161727"/>
                  <a:pt x="86321" y="194667"/>
                </a:cubicBezTo>
                <a:lnTo>
                  <a:pt x="167283" y="194667"/>
                </a:lnTo>
                <a:lnTo>
                  <a:pt x="167283" y="361950"/>
                </a:lnTo>
                <a:lnTo>
                  <a:pt x="0" y="361950"/>
                </a:lnTo>
                <a:lnTo>
                  <a:pt x="0" y="242292"/>
                </a:lnTo>
                <a:cubicBezTo>
                  <a:pt x="0" y="193874"/>
                  <a:pt x="4267" y="155674"/>
                  <a:pt x="12800" y="127695"/>
                </a:cubicBezTo>
                <a:cubicBezTo>
                  <a:pt x="21332" y="99715"/>
                  <a:pt x="37108" y="74613"/>
                  <a:pt x="60127" y="52388"/>
                </a:cubicBezTo>
                <a:cubicBezTo>
                  <a:pt x="83146" y="30163"/>
                  <a:pt x="112514" y="12700"/>
                  <a:pt x="148233" y="0"/>
                </a:cubicBezTo>
                <a:close/>
              </a:path>
            </a:pathLst>
          </a:custGeom>
          <a:solidFill>
            <a:srgbClr val="EC67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7" name="TextBox 4">
            <a:extLst>
              <a:ext uri="{FF2B5EF4-FFF2-40B4-BE49-F238E27FC236}">
                <a16:creationId xmlns:a16="http://schemas.microsoft.com/office/drawing/2014/main" id="{AA696CC4-9F0F-4545-BE82-EB897E586C2F}"/>
              </a:ext>
            </a:extLst>
          </p:cNvPr>
          <p:cNvSpPr txBox="1"/>
          <p:nvPr/>
        </p:nvSpPr>
        <p:spPr>
          <a:xfrm>
            <a:off x="6182309" y="700772"/>
            <a:ext cx="2671649" cy="1200329"/>
          </a:xfrm>
          <a:prstGeom prst="rect">
            <a:avLst/>
          </a:prstGeom>
          <a:noFill/>
        </p:spPr>
        <p:txBody>
          <a:bodyPr wrap="square" rtlCol="0">
            <a:spAutoFit/>
          </a:bodyPr>
          <a:lstStyle/>
          <a:p>
            <a:r>
              <a:rPr lang="en-US" altLang="ko-KR" sz="900" dirty="0">
                <a:solidFill>
                  <a:srgbClr val="EC6792"/>
                </a:solidFill>
                <a:cs typeface="Arial" pitchFamily="34" charset="0"/>
              </a:rPr>
              <a:t>You can simply impress your audience and add a unique zing and appeal to your Presentations. Get a modern PowerPoint  Presentation that is beautifully designed. I hope and I believe that this Template will your Time, Money and Reputation. You can simply impress your audience and add a unique zing and appeal to your Presentations. </a:t>
            </a:r>
          </a:p>
        </p:txBody>
      </p:sp>
      <p:sp>
        <p:nvSpPr>
          <p:cNvPr id="8" name="Google Shape;1156;p14"/>
          <p:cNvSpPr/>
          <p:nvPr/>
        </p:nvSpPr>
        <p:spPr>
          <a:xfrm rot="10800000">
            <a:off x="4919349" y="2178215"/>
            <a:ext cx="3798859" cy="2748145"/>
          </a:xfrm>
          <a:custGeom>
            <a:avLst/>
            <a:gdLst/>
            <a:ahLst/>
            <a:cxnLst/>
            <a:rect l="l" t="t" r="r" b="b"/>
            <a:pathLst>
              <a:path w="18879" h="13657" extrusionOk="0">
                <a:moveTo>
                  <a:pt x="10691" y="0"/>
                </a:moveTo>
                <a:cubicBezTo>
                  <a:pt x="10291" y="0"/>
                  <a:pt x="9892" y="5"/>
                  <a:pt x="9494" y="14"/>
                </a:cubicBezTo>
                <a:cubicBezTo>
                  <a:pt x="7125" y="131"/>
                  <a:pt x="4675" y="131"/>
                  <a:pt x="2343" y="583"/>
                </a:cubicBezTo>
                <a:cubicBezTo>
                  <a:pt x="571" y="881"/>
                  <a:pt x="345" y="2048"/>
                  <a:pt x="227" y="3675"/>
                </a:cubicBezTo>
                <a:cubicBezTo>
                  <a:pt x="155" y="4724"/>
                  <a:pt x="118" y="5782"/>
                  <a:pt x="118" y="6794"/>
                </a:cubicBezTo>
                <a:cubicBezTo>
                  <a:pt x="82" y="7852"/>
                  <a:pt x="1" y="9850"/>
                  <a:pt x="715" y="10718"/>
                </a:cubicBezTo>
                <a:cubicBezTo>
                  <a:pt x="1357" y="11505"/>
                  <a:pt x="3057" y="11622"/>
                  <a:pt x="3997" y="11731"/>
                </a:cubicBezTo>
                <a:cubicBezTo>
                  <a:pt x="5787" y="11902"/>
                  <a:pt x="7577" y="11988"/>
                  <a:pt x="9366" y="11988"/>
                </a:cubicBezTo>
                <a:cubicBezTo>
                  <a:pt x="11155" y="11988"/>
                  <a:pt x="12943" y="11902"/>
                  <a:pt x="14729" y="11731"/>
                </a:cubicBezTo>
                <a:cubicBezTo>
                  <a:pt x="15226" y="12409"/>
                  <a:pt x="15714" y="13051"/>
                  <a:pt x="16275" y="13656"/>
                </a:cubicBezTo>
                <a:cubicBezTo>
                  <a:pt x="16311" y="12978"/>
                  <a:pt x="16356" y="12264"/>
                  <a:pt x="16428" y="11586"/>
                </a:cubicBezTo>
                <a:cubicBezTo>
                  <a:pt x="16727" y="11541"/>
                  <a:pt x="17034" y="11505"/>
                  <a:pt x="17296" y="11468"/>
                </a:cubicBezTo>
                <a:cubicBezTo>
                  <a:pt x="18842" y="11242"/>
                  <a:pt x="18761" y="9055"/>
                  <a:pt x="18797" y="8006"/>
                </a:cubicBezTo>
                <a:cubicBezTo>
                  <a:pt x="18879" y="6080"/>
                  <a:pt x="18842" y="4200"/>
                  <a:pt x="18725" y="2274"/>
                </a:cubicBezTo>
                <a:cubicBezTo>
                  <a:pt x="18653" y="1225"/>
                  <a:pt x="17974" y="737"/>
                  <a:pt x="17070" y="466"/>
                </a:cubicBezTo>
                <a:cubicBezTo>
                  <a:pt x="16202" y="203"/>
                  <a:pt x="15181" y="203"/>
                  <a:pt x="14358" y="131"/>
                </a:cubicBezTo>
                <a:cubicBezTo>
                  <a:pt x="13138" y="42"/>
                  <a:pt x="11913" y="0"/>
                  <a:pt x="10691" y="0"/>
                </a:cubicBezTo>
                <a:close/>
              </a:path>
            </a:pathLst>
          </a:custGeom>
          <a:solidFill>
            <a:srgbClr val="FF78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 name="Imagen 9"/>
          <p:cNvPicPr>
            <a:picLocks noChangeAspect="1"/>
          </p:cNvPicPr>
          <p:nvPr/>
        </p:nvPicPr>
        <p:blipFill>
          <a:blip r:embed="rId3"/>
          <a:stretch>
            <a:fillRect/>
          </a:stretch>
        </p:blipFill>
        <p:spPr>
          <a:xfrm>
            <a:off x="5298846" y="2793477"/>
            <a:ext cx="3039864" cy="1819726"/>
          </a:xfrm>
          <a:prstGeom prst="rect">
            <a:avLst/>
          </a:prstGeom>
        </p:spPr>
      </p:pic>
    </p:spTree>
    <p:extLst>
      <p:ext uri="{BB962C8B-B14F-4D97-AF65-F5344CB8AC3E}">
        <p14:creationId xmlns:p14="http://schemas.microsoft.com/office/powerpoint/2010/main" val="34161665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01"/>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0922" y="1083509"/>
            <a:ext cx="4873212" cy="2993979"/>
          </a:xfrm>
          <a:prstGeom prst="rect">
            <a:avLst/>
          </a:prstGeom>
        </p:spPr>
      </p:pic>
      <p:pic>
        <p:nvPicPr>
          <p:cNvPr id="1502" name="Google Shape;1502;p27"/>
          <p:cNvPicPr preferRelativeResize="0"/>
          <p:nvPr/>
        </p:nvPicPr>
        <p:blipFill>
          <a:blip r:embed="rId4">
            <a:alphaModFix/>
          </a:blip>
          <a:stretch>
            <a:fillRect/>
          </a:stretch>
        </p:blipFill>
        <p:spPr>
          <a:xfrm>
            <a:off x="6419271" y="2632310"/>
            <a:ext cx="2113705" cy="1409128"/>
          </a:xfrm>
          <a:prstGeom prst="rect">
            <a:avLst/>
          </a:prstGeom>
          <a:noFill/>
          <a:ln>
            <a:noFill/>
          </a:ln>
        </p:spPr>
      </p:pic>
      <p:sp>
        <p:nvSpPr>
          <p:cNvPr id="1505" name="Google Shape;1505;p27"/>
          <p:cNvSpPr/>
          <p:nvPr/>
        </p:nvSpPr>
        <p:spPr>
          <a:xfrm>
            <a:off x="700325" y="1651675"/>
            <a:ext cx="2672400" cy="2103600"/>
          </a:xfrm>
          <a:prstGeom prst="rect">
            <a:avLst/>
          </a:prstGeom>
          <a:solidFill>
            <a:srgbClr val="FF78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27"/>
          <p:cNvSpPr txBox="1">
            <a:spLocks noGrp="1"/>
          </p:cNvSpPr>
          <p:nvPr>
            <p:ph type="subTitle" idx="1"/>
          </p:nvPr>
        </p:nvSpPr>
        <p:spPr>
          <a:xfrm>
            <a:off x="807088" y="1808552"/>
            <a:ext cx="2410500" cy="178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a:t>Mercury is the closest planet to the Sun and the smallest one in the Solar System—it’s only a bit larger than our Moon. The planet’s name has nothing to do with the liquid metal since it was named after the Roman messenger god, Mercury</a:t>
            </a:r>
            <a:endParaRPr/>
          </a:p>
        </p:txBody>
      </p:sp>
      <p:pic>
        <p:nvPicPr>
          <p:cNvPr id="3" name="Imagen 2"/>
          <p:cNvPicPr>
            <a:picLocks noChangeAspect="1"/>
          </p:cNvPicPr>
          <p:nvPr/>
        </p:nvPicPr>
        <p:blipFill rotWithShape="1">
          <a:blip r:embed="rId5">
            <a:extLst>
              <a:ext uri="{28A0092B-C50C-407E-A947-70E740481C1C}">
                <a14:useLocalDpi xmlns:a14="http://schemas.microsoft.com/office/drawing/2010/main" val="0"/>
              </a:ext>
            </a:extLst>
          </a:blip>
          <a:srcRect r="6672"/>
          <a:stretch/>
        </p:blipFill>
        <p:spPr>
          <a:xfrm>
            <a:off x="6419272" y="1060268"/>
            <a:ext cx="2092962" cy="1496568"/>
          </a:xfrm>
          <a:prstGeom prst="rect">
            <a:avLst/>
          </a:prstGeom>
        </p:spPr>
      </p:pic>
      <p:cxnSp>
        <p:nvCxnSpPr>
          <p:cNvPr id="11" name="Google Shape;164;p3">
            <a:extLst>
              <a:ext uri="{FF2B5EF4-FFF2-40B4-BE49-F238E27FC236}">
                <a16:creationId xmlns:a16="http://schemas.microsoft.com/office/drawing/2014/main" id="{D707A9FB-9A3B-4BCC-8E57-68A87A0468A5}"/>
              </a:ext>
            </a:extLst>
          </p:cNvPr>
          <p:cNvCxnSpPr>
            <a:cxnSpLocks/>
          </p:cNvCxnSpPr>
          <p:nvPr/>
        </p:nvCxnSpPr>
        <p:spPr>
          <a:xfrm>
            <a:off x="8481150" y="4547216"/>
            <a:ext cx="662850" cy="0"/>
          </a:xfrm>
          <a:prstGeom prst="straightConnector1">
            <a:avLst/>
          </a:prstGeom>
          <a:noFill/>
          <a:ln w="76200" cap="flat" cmpd="sng">
            <a:solidFill>
              <a:srgbClr val="EC6792"/>
            </a:solidFill>
            <a:prstDash val="solid"/>
            <a:round/>
            <a:headEnd type="none" w="med" len="med"/>
            <a:tailEnd type="none" w="med" len="med"/>
          </a:ln>
        </p:spPr>
      </p:cxnSp>
      <p:sp>
        <p:nvSpPr>
          <p:cNvPr id="12" name="Google Shape;163;p3">
            <a:extLst>
              <a:ext uri="{FF2B5EF4-FFF2-40B4-BE49-F238E27FC236}">
                <a16:creationId xmlns:a16="http://schemas.microsoft.com/office/drawing/2014/main" id="{D806538D-CD28-4176-946C-6579C53D550A}"/>
              </a:ext>
            </a:extLst>
          </p:cNvPr>
          <p:cNvSpPr txBox="1">
            <a:spLocks noGrp="1"/>
          </p:cNvSpPr>
          <p:nvPr>
            <p:ph type="title" idx="18" hasCustomPrompt="1"/>
          </p:nvPr>
        </p:nvSpPr>
        <p:spPr>
          <a:xfrm>
            <a:off x="0" y="199292"/>
            <a:ext cx="3455824" cy="385011"/>
          </a:xfrm>
          <a:prstGeom prst="rect">
            <a:avLst/>
          </a:prstGeom>
          <a:noFill/>
          <a:ln>
            <a:noFill/>
          </a:ln>
        </p:spPr>
        <p:txBody>
          <a:bodyPr spcFirstLastPara="1" wrap="square" lIns="91425" tIns="91425" rIns="91425" bIns="91425" anchor="b" anchorCtr="0">
            <a:noAutofit/>
          </a:bodyPr>
          <a:lstStyle>
            <a:lvl1pPr>
              <a:defRPr sz="2800" b="1" dirty="0">
                <a:solidFill>
                  <a:schemeClr val="tx2"/>
                </a:solidFill>
              </a:defRPr>
            </a:lvl1pPr>
          </a:lstStyle>
          <a:p>
            <a:pPr lvl="0"/>
            <a:r>
              <a:rPr lang="es-PE" dirty="0"/>
              <a:t>Presentation title</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12"/>
        <p:cNvGrpSpPr/>
        <p:nvPr/>
      </p:nvGrpSpPr>
      <p:grpSpPr>
        <a:xfrm>
          <a:off x="0" y="0"/>
          <a:ext cx="0" cy="0"/>
          <a:chOff x="0" y="0"/>
          <a:chExt cx="0" cy="0"/>
        </a:xfrm>
      </p:grpSpPr>
      <p:sp>
        <p:nvSpPr>
          <p:cNvPr id="1513" name="Google Shape;1513;p28"/>
          <p:cNvSpPr txBox="1">
            <a:spLocks noGrp="1"/>
          </p:cNvSpPr>
          <p:nvPr>
            <p:ph type="ctrTitle" idx="18"/>
          </p:nvPr>
        </p:nvSpPr>
        <p:spPr>
          <a:xfrm>
            <a:off x="1590375" y="1079723"/>
            <a:ext cx="1881300" cy="390600"/>
          </a:xfrm>
          <a:prstGeom prst="rect">
            <a:avLst/>
          </a:prstGeom>
          <a:ln w="19050" cap="flat" cmpd="sng">
            <a:solidFill>
              <a:srgbClr val="434343"/>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s" sz="1400"/>
              <a:t>EVOLUTION</a:t>
            </a:r>
            <a:endParaRPr sz="1400"/>
          </a:p>
        </p:txBody>
      </p:sp>
      <p:pic>
        <p:nvPicPr>
          <p:cNvPr id="1514" name="Google Shape;1514;p28" title="Gráfico">
            <a:hlinkClick r:id="rId3"/>
          </p:cNvPr>
          <p:cNvPicPr preferRelativeResize="0"/>
          <p:nvPr/>
        </p:nvPicPr>
        <p:blipFill>
          <a:blip r:embed="rId4">
            <a:alphaModFix/>
          </a:blip>
          <a:stretch>
            <a:fillRect/>
          </a:stretch>
        </p:blipFill>
        <p:spPr>
          <a:xfrm>
            <a:off x="871675" y="1614561"/>
            <a:ext cx="3188265" cy="1969314"/>
          </a:xfrm>
          <a:prstGeom prst="rect">
            <a:avLst/>
          </a:prstGeom>
          <a:noFill/>
          <a:ln>
            <a:noFill/>
          </a:ln>
        </p:spPr>
      </p:pic>
      <p:sp>
        <p:nvSpPr>
          <p:cNvPr id="1515" name="Google Shape;1515;p28"/>
          <p:cNvSpPr txBox="1">
            <a:spLocks noGrp="1"/>
          </p:cNvSpPr>
          <p:nvPr>
            <p:ph type="subTitle" idx="4294967295"/>
          </p:nvPr>
        </p:nvSpPr>
        <p:spPr>
          <a:xfrm flipH="1">
            <a:off x="925013" y="3678050"/>
            <a:ext cx="3081600" cy="5856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s" sz="900"/>
              <a:t>If you want to modify these graphs, click on them, follow the link, change the data and replace them</a:t>
            </a:r>
            <a:endParaRPr sz="900"/>
          </a:p>
        </p:txBody>
      </p:sp>
      <p:sp>
        <p:nvSpPr>
          <p:cNvPr id="1516" name="Google Shape;1516;p28"/>
          <p:cNvSpPr txBox="1"/>
          <p:nvPr/>
        </p:nvSpPr>
        <p:spPr>
          <a:xfrm>
            <a:off x="7325818" y="3320216"/>
            <a:ext cx="511200" cy="2118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s" sz="1100">
                <a:solidFill>
                  <a:srgbClr val="434343"/>
                </a:solidFill>
                <a:latin typeface="Saira Condensed"/>
                <a:ea typeface="Saira Condensed"/>
                <a:cs typeface="Saira Condensed"/>
                <a:sym typeface="Saira Condensed"/>
              </a:rPr>
              <a:t>20%</a:t>
            </a:r>
            <a:endParaRPr sz="1100">
              <a:solidFill>
                <a:srgbClr val="434343"/>
              </a:solidFill>
              <a:latin typeface="Saira Condensed"/>
              <a:ea typeface="Saira Condensed"/>
              <a:cs typeface="Saira Condensed"/>
              <a:sym typeface="Saira Condensed"/>
            </a:endParaRPr>
          </a:p>
        </p:txBody>
      </p:sp>
      <p:sp>
        <p:nvSpPr>
          <p:cNvPr id="1517" name="Google Shape;1517;p28"/>
          <p:cNvSpPr txBox="1"/>
          <p:nvPr/>
        </p:nvSpPr>
        <p:spPr>
          <a:xfrm>
            <a:off x="6368632" y="3320216"/>
            <a:ext cx="511200" cy="2118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s" sz="1100">
                <a:solidFill>
                  <a:srgbClr val="434343"/>
                </a:solidFill>
                <a:latin typeface="Saira Condensed"/>
                <a:ea typeface="Saira Condensed"/>
                <a:cs typeface="Saira Condensed"/>
                <a:sym typeface="Saira Condensed"/>
              </a:rPr>
              <a:t>30%</a:t>
            </a:r>
            <a:endParaRPr sz="1100">
              <a:solidFill>
                <a:srgbClr val="434343"/>
              </a:solidFill>
              <a:latin typeface="Saira Condensed"/>
              <a:ea typeface="Saira Condensed"/>
              <a:cs typeface="Saira Condensed"/>
              <a:sym typeface="Saira Condensed"/>
            </a:endParaRPr>
          </a:p>
        </p:txBody>
      </p:sp>
      <p:sp>
        <p:nvSpPr>
          <p:cNvPr id="1518" name="Google Shape;1518;p28"/>
          <p:cNvSpPr txBox="1"/>
          <p:nvPr/>
        </p:nvSpPr>
        <p:spPr>
          <a:xfrm>
            <a:off x="5828816" y="3320216"/>
            <a:ext cx="511200" cy="2118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s" sz="1100">
                <a:solidFill>
                  <a:srgbClr val="434343"/>
                </a:solidFill>
                <a:latin typeface="Saira Condensed"/>
                <a:ea typeface="Saira Condensed"/>
                <a:cs typeface="Saira Condensed"/>
                <a:sym typeface="Saira Condensed"/>
              </a:rPr>
              <a:t>10%</a:t>
            </a:r>
            <a:endParaRPr sz="1100">
              <a:solidFill>
                <a:srgbClr val="434343"/>
              </a:solidFill>
              <a:latin typeface="Saira Condensed"/>
              <a:ea typeface="Saira Condensed"/>
              <a:cs typeface="Saira Condensed"/>
              <a:sym typeface="Saira Condensed"/>
            </a:endParaRPr>
          </a:p>
        </p:txBody>
      </p:sp>
      <p:sp>
        <p:nvSpPr>
          <p:cNvPr id="1519" name="Google Shape;1519;p28"/>
          <p:cNvSpPr txBox="1"/>
          <p:nvPr/>
        </p:nvSpPr>
        <p:spPr>
          <a:xfrm>
            <a:off x="6830773" y="3320216"/>
            <a:ext cx="511200" cy="2118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s" sz="1100">
                <a:solidFill>
                  <a:srgbClr val="434343"/>
                </a:solidFill>
                <a:latin typeface="Saira Condensed"/>
                <a:ea typeface="Saira Condensed"/>
                <a:cs typeface="Saira Condensed"/>
                <a:sym typeface="Saira Condensed"/>
              </a:rPr>
              <a:t>40%</a:t>
            </a:r>
            <a:endParaRPr sz="1100">
              <a:solidFill>
                <a:srgbClr val="434343"/>
              </a:solidFill>
              <a:latin typeface="Saira Condensed"/>
              <a:ea typeface="Saira Condensed"/>
              <a:cs typeface="Saira Condensed"/>
              <a:sym typeface="Saira Condensed"/>
            </a:endParaRPr>
          </a:p>
        </p:txBody>
      </p:sp>
      <p:sp>
        <p:nvSpPr>
          <p:cNvPr id="1520" name="Google Shape;1520;p28"/>
          <p:cNvSpPr txBox="1">
            <a:spLocks noGrp="1"/>
          </p:cNvSpPr>
          <p:nvPr>
            <p:ph type="ctrTitle" idx="18"/>
          </p:nvPr>
        </p:nvSpPr>
        <p:spPr>
          <a:xfrm>
            <a:off x="5898925" y="1076296"/>
            <a:ext cx="1881300" cy="390600"/>
          </a:xfrm>
          <a:prstGeom prst="rect">
            <a:avLst/>
          </a:prstGeom>
          <a:ln w="19050" cap="flat" cmpd="sng">
            <a:solidFill>
              <a:srgbClr val="434343"/>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s" sz="1400"/>
              <a:t>PREVALENCE</a:t>
            </a:r>
            <a:endParaRPr sz="1400"/>
          </a:p>
        </p:txBody>
      </p:sp>
      <p:sp>
        <p:nvSpPr>
          <p:cNvPr id="1521" name="Google Shape;1521;p28"/>
          <p:cNvSpPr/>
          <p:nvPr/>
        </p:nvSpPr>
        <p:spPr>
          <a:xfrm>
            <a:off x="5634363" y="3688528"/>
            <a:ext cx="2408400" cy="877200"/>
          </a:xfrm>
          <a:prstGeom prst="rect">
            <a:avLst/>
          </a:prstGeom>
          <a:noFill/>
          <a:ln w="1905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28"/>
          <p:cNvSpPr txBox="1">
            <a:spLocks noGrp="1"/>
          </p:cNvSpPr>
          <p:nvPr>
            <p:ph type="ctrTitle" idx="18"/>
          </p:nvPr>
        </p:nvSpPr>
        <p:spPr>
          <a:xfrm>
            <a:off x="5831731" y="3782678"/>
            <a:ext cx="2015700" cy="390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a:t>200,000,000</a:t>
            </a:r>
            <a:endParaRPr sz="2800"/>
          </a:p>
        </p:txBody>
      </p:sp>
      <p:sp>
        <p:nvSpPr>
          <p:cNvPr id="1523" name="Google Shape;1523;p28"/>
          <p:cNvSpPr txBox="1"/>
          <p:nvPr/>
        </p:nvSpPr>
        <p:spPr>
          <a:xfrm>
            <a:off x="5539081" y="4242232"/>
            <a:ext cx="2601000" cy="212700"/>
          </a:xfrm>
          <a:prstGeom prst="rect">
            <a:avLst/>
          </a:prstGeom>
          <a:noFill/>
          <a:ln>
            <a:noFill/>
          </a:ln>
        </p:spPr>
        <p:txBody>
          <a:bodyPr spcFirstLastPara="1" wrap="square" lIns="0" tIns="6350" rIns="0" bIns="0" anchor="b" anchorCtr="0">
            <a:noAutofit/>
          </a:bodyPr>
          <a:lstStyle/>
          <a:p>
            <a:pPr marL="0" marR="0" lvl="0" indent="0" algn="ctr" rtl="0">
              <a:lnSpc>
                <a:spcPct val="100000"/>
              </a:lnSpc>
              <a:spcBef>
                <a:spcPts val="0"/>
              </a:spcBef>
              <a:spcAft>
                <a:spcPts val="0"/>
              </a:spcAft>
              <a:buNone/>
            </a:pPr>
            <a:r>
              <a:rPr lang="es" sz="1200">
                <a:solidFill>
                  <a:srgbClr val="434343"/>
                </a:solidFill>
                <a:latin typeface="Saira Condensed"/>
                <a:ea typeface="Saira Condensed"/>
                <a:cs typeface="Saira Condensed"/>
                <a:sym typeface="Saira Condensed"/>
              </a:rPr>
              <a:t>BIG NUMBER</a:t>
            </a:r>
            <a:endParaRPr sz="1200">
              <a:solidFill>
                <a:srgbClr val="434343"/>
              </a:solidFill>
              <a:latin typeface="Saira Condensed"/>
              <a:ea typeface="Saira Condensed"/>
              <a:cs typeface="Saira Condensed"/>
              <a:sym typeface="Saira Condensed"/>
            </a:endParaRPr>
          </a:p>
        </p:txBody>
      </p:sp>
      <p:grpSp>
        <p:nvGrpSpPr>
          <p:cNvPr id="1525" name="Google Shape;1525;p28"/>
          <p:cNvGrpSpPr/>
          <p:nvPr/>
        </p:nvGrpSpPr>
        <p:grpSpPr>
          <a:xfrm>
            <a:off x="5884425" y="1649599"/>
            <a:ext cx="1869276" cy="1475883"/>
            <a:chOff x="6171225" y="1649599"/>
            <a:chExt cx="1869276" cy="1475883"/>
          </a:xfrm>
        </p:grpSpPr>
        <p:grpSp>
          <p:nvGrpSpPr>
            <p:cNvPr id="1526" name="Google Shape;1526;p28"/>
            <p:cNvGrpSpPr/>
            <p:nvPr/>
          </p:nvGrpSpPr>
          <p:grpSpPr>
            <a:xfrm>
              <a:off x="6171225" y="2319281"/>
              <a:ext cx="371946" cy="806201"/>
              <a:chOff x="6171225" y="2319281"/>
              <a:chExt cx="371946" cy="806201"/>
            </a:xfrm>
          </p:grpSpPr>
          <p:sp>
            <p:nvSpPr>
              <p:cNvPr id="1527" name="Google Shape;1527;p28"/>
              <p:cNvSpPr/>
              <p:nvPr/>
            </p:nvSpPr>
            <p:spPr>
              <a:xfrm>
                <a:off x="6171225" y="2319281"/>
                <a:ext cx="371946" cy="806201"/>
              </a:xfrm>
              <a:custGeom>
                <a:avLst/>
                <a:gdLst/>
                <a:ahLst/>
                <a:cxnLst/>
                <a:rect l="l" t="t" r="r" b="b"/>
                <a:pathLst>
                  <a:path w="7217" h="15643" extrusionOk="0">
                    <a:moveTo>
                      <a:pt x="5173" y="2743"/>
                    </a:moveTo>
                    <a:lnTo>
                      <a:pt x="5173" y="13129"/>
                    </a:lnTo>
                    <a:lnTo>
                      <a:pt x="2086" y="13129"/>
                    </a:lnTo>
                    <a:lnTo>
                      <a:pt x="2086" y="11732"/>
                    </a:lnTo>
                    <a:lnTo>
                      <a:pt x="3046" y="11732"/>
                    </a:lnTo>
                    <a:cubicBezTo>
                      <a:pt x="3265" y="11732"/>
                      <a:pt x="3442" y="11565"/>
                      <a:pt x="3442" y="11346"/>
                    </a:cubicBezTo>
                    <a:cubicBezTo>
                      <a:pt x="3442" y="11127"/>
                      <a:pt x="3265" y="10950"/>
                      <a:pt x="3046" y="10950"/>
                    </a:cubicBezTo>
                    <a:lnTo>
                      <a:pt x="2086" y="10950"/>
                    </a:lnTo>
                    <a:lnTo>
                      <a:pt x="2086" y="10126"/>
                    </a:lnTo>
                    <a:lnTo>
                      <a:pt x="3963" y="10126"/>
                    </a:lnTo>
                    <a:cubicBezTo>
                      <a:pt x="4130" y="10126"/>
                      <a:pt x="4307" y="9949"/>
                      <a:pt x="4307" y="9740"/>
                    </a:cubicBezTo>
                    <a:cubicBezTo>
                      <a:pt x="4307" y="9521"/>
                      <a:pt x="4130" y="9344"/>
                      <a:pt x="3963" y="9344"/>
                    </a:cubicBezTo>
                    <a:lnTo>
                      <a:pt x="2086" y="9344"/>
                    </a:lnTo>
                    <a:lnTo>
                      <a:pt x="2086" y="8478"/>
                    </a:lnTo>
                    <a:lnTo>
                      <a:pt x="3046" y="8478"/>
                    </a:lnTo>
                    <a:cubicBezTo>
                      <a:pt x="3265" y="8478"/>
                      <a:pt x="3442" y="8301"/>
                      <a:pt x="3442" y="8082"/>
                    </a:cubicBezTo>
                    <a:cubicBezTo>
                      <a:pt x="3442" y="7863"/>
                      <a:pt x="3265" y="7696"/>
                      <a:pt x="3046" y="7696"/>
                    </a:cubicBezTo>
                    <a:lnTo>
                      <a:pt x="2086" y="7696"/>
                    </a:lnTo>
                    <a:lnTo>
                      <a:pt x="2086" y="6872"/>
                    </a:lnTo>
                    <a:lnTo>
                      <a:pt x="3963" y="6872"/>
                    </a:lnTo>
                    <a:cubicBezTo>
                      <a:pt x="4130" y="6872"/>
                      <a:pt x="4307" y="6695"/>
                      <a:pt x="4307" y="6476"/>
                    </a:cubicBezTo>
                    <a:cubicBezTo>
                      <a:pt x="4307" y="6257"/>
                      <a:pt x="4130" y="6090"/>
                      <a:pt x="3963" y="6090"/>
                    </a:cubicBezTo>
                    <a:lnTo>
                      <a:pt x="2086" y="6090"/>
                    </a:lnTo>
                    <a:lnTo>
                      <a:pt x="2086" y="5214"/>
                    </a:lnTo>
                    <a:lnTo>
                      <a:pt x="3046" y="5214"/>
                    </a:lnTo>
                    <a:cubicBezTo>
                      <a:pt x="3265" y="5214"/>
                      <a:pt x="3442" y="5047"/>
                      <a:pt x="3442" y="4828"/>
                    </a:cubicBezTo>
                    <a:cubicBezTo>
                      <a:pt x="3442" y="4651"/>
                      <a:pt x="3265" y="4474"/>
                      <a:pt x="3046" y="4474"/>
                    </a:cubicBezTo>
                    <a:lnTo>
                      <a:pt x="2086" y="4474"/>
                    </a:lnTo>
                    <a:lnTo>
                      <a:pt x="2086" y="2743"/>
                    </a:lnTo>
                    <a:close/>
                    <a:moveTo>
                      <a:pt x="3609" y="0"/>
                    </a:moveTo>
                    <a:cubicBezTo>
                      <a:pt x="3390" y="0"/>
                      <a:pt x="3223" y="177"/>
                      <a:pt x="3223" y="396"/>
                    </a:cubicBezTo>
                    <a:lnTo>
                      <a:pt x="3223" y="1961"/>
                    </a:lnTo>
                    <a:lnTo>
                      <a:pt x="1700" y="1961"/>
                    </a:lnTo>
                    <a:cubicBezTo>
                      <a:pt x="1481" y="1961"/>
                      <a:pt x="1304" y="2127"/>
                      <a:pt x="1304" y="2346"/>
                    </a:cubicBezTo>
                    <a:lnTo>
                      <a:pt x="1304" y="13129"/>
                    </a:lnTo>
                    <a:lnTo>
                      <a:pt x="397" y="13129"/>
                    </a:lnTo>
                    <a:cubicBezTo>
                      <a:pt x="178" y="13129"/>
                      <a:pt x="0" y="13296"/>
                      <a:pt x="0" y="13515"/>
                    </a:cubicBezTo>
                    <a:cubicBezTo>
                      <a:pt x="0" y="13734"/>
                      <a:pt x="178" y="13912"/>
                      <a:pt x="397" y="13912"/>
                    </a:cubicBezTo>
                    <a:lnTo>
                      <a:pt x="3223" y="13912"/>
                    </a:lnTo>
                    <a:lnTo>
                      <a:pt x="3223" y="14861"/>
                    </a:lnTo>
                    <a:lnTo>
                      <a:pt x="1742" y="14861"/>
                    </a:lnTo>
                    <a:cubicBezTo>
                      <a:pt x="1565" y="14861"/>
                      <a:pt x="1398" y="15038"/>
                      <a:pt x="1398" y="15257"/>
                    </a:cubicBezTo>
                    <a:cubicBezTo>
                      <a:pt x="1398" y="15476"/>
                      <a:pt x="1565" y="15643"/>
                      <a:pt x="1742" y="15643"/>
                    </a:cubicBezTo>
                    <a:lnTo>
                      <a:pt x="5475" y="15643"/>
                    </a:lnTo>
                    <a:cubicBezTo>
                      <a:pt x="5694" y="15643"/>
                      <a:pt x="5872" y="15476"/>
                      <a:pt x="5872" y="15257"/>
                    </a:cubicBezTo>
                    <a:cubicBezTo>
                      <a:pt x="5872" y="15038"/>
                      <a:pt x="5694" y="14861"/>
                      <a:pt x="5475" y="14861"/>
                    </a:cubicBezTo>
                    <a:lnTo>
                      <a:pt x="4005" y="14861"/>
                    </a:lnTo>
                    <a:lnTo>
                      <a:pt x="4005" y="13912"/>
                    </a:lnTo>
                    <a:lnTo>
                      <a:pt x="6831" y="13912"/>
                    </a:lnTo>
                    <a:cubicBezTo>
                      <a:pt x="7040" y="13912"/>
                      <a:pt x="7217" y="13734"/>
                      <a:pt x="7217" y="13515"/>
                    </a:cubicBezTo>
                    <a:cubicBezTo>
                      <a:pt x="7217" y="13296"/>
                      <a:pt x="7040" y="13129"/>
                      <a:pt x="6831" y="13129"/>
                    </a:cubicBezTo>
                    <a:lnTo>
                      <a:pt x="5955" y="13129"/>
                    </a:lnTo>
                    <a:lnTo>
                      <a:pt x="5955" y="2346"/>
                    </a:lnTo>
                    <a:cubicBezTo>
                      <a:pt x="5955" y="2127"/>
                      <a:pt x="5788" y="1961"/>
                      <a:pt x="5569" y="1961"/>
                    </a:cubicBezTo>
                    <a:lnTo>
                      <a:pt x="4005" y="1961"/>
                    </a:lnTo>
                    <a:lnTo>
                      <a:pt x="4005" y="396"/>
                    </a:lnTo>
                    <a:cubicBezTo>
                      <a:pt x="4005" y="177"/>
                      <a:pt x="3828" y="0"/>
                      <a:pt x="3609" y="0"/>
                    </a:cubicBezTo>
                    <a:close/>
                  </a:path>
                </a:pathLst>
              </a:custGeom>
              <a:solidFill>
                <a:srgbClr val="6D97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28"/>
              <p:cNvSpPr/>
              <p:nvPr/>
            </p:nvSpPr>
            <p:spPr>
              <a:xfrm>
                <a:off x="6278731" y="2460597"/>
                <a:ext cx="159096" cy="535372"/>
              </a:xfrm>
              <a:custGeom>
                <a:avLst/>
                <a:gdLst/>
                <a:ahLst/>
                <a:cxnLst/>
                <a:rect l="l" t="t" r="r" b="b"/>
                <a:pathLst>
                  <a:path w="3087" h="10388" extrusionOk="0">
                    <a:moveTo>
                      <a:pt x="0" y="1"/>
                    </a:moveTo>
                    <a:lnTo>
                      <a:pt x="0" y="1732"/>
                    </a:lnTo>
                    <a:lnTo>
                      <a:pt x="960" y="1732"/>
                    </a:lnTo>
                    <a:cubicBezTo>
                      <a:pt x="1179" y="1732"/>
                      <a:pt x="1356" y="1909"/>
                      <a:pt x="1356" y="2086"/>
                    </a:cubicBezTo>
                    <a:cubicBezTo>
                      <a:pt x="1356" y="2305"/>
                      <a:pt x="1179" y="2472"/>
                      <a:pt x="960" y="2472"/>
                    </a:cubicBezTo>
                    <a:lnTo>
                      <a:pt x="0" y="2472"/>
                    </a:lnTo>
                    <a:lnTo>
                      <a:pt x="0" y="3348"/>
                    </a:lnTo>
                    <a:lnTo>
                      <a:pt x="1877" y="3348"/>
                    </a:lnTo>
                    <a:cubicBezTo>
                      <a:pt x="2044" y="3348"/>
                      <a:pt x="2221" y="3515"/>
                      <a:pt x="2221" y="3734"/>
                    </a:cubicBezTo>
                    <a:cubicBezTo>
                      <a:pt x="2221" y="3953"/>
                      <a:pt x="2044" y="4130"/>
                      <a:pt x="1877" y="4130"/>
                    </a:cubicBezTo>
                    <a:lnTo>
                      <a:pt x="0" y="4130"/>
                    </a:lnTo>
                    <a:lnTo>
                      <a:pt x="0" y="4954"/>
                    </a:lnTo>
                    <a:lnTo>
                      <a:pt x="960" y="4954"/>
                    </a:lnTo>
                    <a:cubicBezTo>
                      <a:pt x="1179" y="4954"/>
                      <a:pt x="1356" y="5121"/>
                      <a:pt x="1356" y="5340"/>
                    </a:cubicBezTo>
                    <a:cubicBezTo>
                      <a:pt x="1356" y="5559"/>
                      <a:pt x="1179" y="5736"/>
                      <a:pt x="960" y="5736"/>
                    </a:cubicBezTo>
                    <a:lnTo>
                      <a:pt x="0" y="5736"/>
                    </a:lnTo>
                    <a:lnTo>
                      <a:pt x="0" y="6602"/>
                    </a:lnTo>
                    <a:lnTo>
                      <a:pt x="1877" y="6602"/>
                    </a:lnTo>
                    <a:cubicBezTo>
                      <a:pt x="2044" y="6602"/>
                      <a:pt x="2221" y="6779"/>
                      <a:pt x="2221" y="6998"/>
                    </a:cubicBezTo>
                    <a:cubicBezTo>
                      <a:pt x="2221" y="7207"/>
                      <a:pt x="2044" y="7384"/>
                      <a:pt x="1877" y="7384"/>
                    </a:cubicBezTo>
                    <a:lnTo>
                      <a:pt x="0" y="7384"/>
                    </a:lnTo>
                    <a:lnTo>
                      <a:pt x="0" y="8208"/>
                    </a:lnTo>
                    <a:lnTo>
                      <a:pt x="960" y="8208"/>
                    </a:lnTo>
                    <a:cubicBezTo>
                      <a:pt x="1179" y="8208"/>
                      <a:pt x="1356" y="8385"/>
                      <a:pt x="1356" y="8604"/>
                    </a:cubicBezTo>
                    <a:cubicBezTo>
                      <a:pt x="1356" y="8823"/>
                      <a:pt x="1179" y="8990"/>
                      <a:pt x="960" y="8990"/>
                    </a:cubicBezTo>
                    <a:lnTo>
                      <a:pt x="0" y="8990"/>
                    </a:lnTo>
                    <a:lnTo>
                      <a:pt x="0" y="10387"/>
                    </a:lnTo>
                    <a:lnTo>
                      <a:pt x="3087" y="10387"/>
                    </a:lnTo>
                    <a:lnTo>
                      <a:pt x="3087" y="1"/>
                    </a:lnTo>
                    <a:close/>
                  </a:path>
                </a:pathLst>
              </a:custGeom>
              <a:solidFill>
                <a:srgbClr val="6D97D9">
                  <a:alpha val="5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9" name="Google Shape;1529;p28"/>
            <p:cNvGrpSpPr/>
            <p:nvPr/>
          </p:nvGrpSpPr>
          <p:grpSpPr>
            <a:xfrm>
              <a:off x="6675503" y="1918317"/>
              <a:ext cx="371431" cy="1207163"/>
              <a:chOff x="6675503" y="1918317"/>
              <a:chExt cx="371431" cy="1207163"/>
            </a:xfrm>
          </p:grpSpPr>
          <p:sp>
            <p:nvSpPr>
              <p:cNvPr id="1530" name="Google Shape;1530;p28"/>
              <p:cNvSpPr/>
              <p:nvPr/>
            </p:nvSpPr>
            <p:spPr>
              <a:xfrm>
                <a:off x="6675503" y="1918317"/>
                <a:ext cx="371431" cy="1207163"/>
              </a:xfrm>
              <a:custGeom>
                <a:avLst/>
                <a:gdLst/>
                <a:ahLst/>
                <a:cxnLst/>
                <a:rect l="l" t="t" r="r" b="b"/>
                <a:pathLst>
                  <a:path w="7207" h="23423" extrusionOk="0">
                    <a:moveTo>
                      <a:pt x="5163" y="2743"/>
                    </a:moveTo>
                    <a:lnTo>
                      <a:pt x="5163" y="20909"/>
                    </a:lnTo>
                    <a:lnTo>
                      <a:pt x="2086" y="20909"/>
                    </a:lnTo>
                    <a:lnTo>
                      <a:pt x="2086" y="19512"/>
                    </a:lnTo>
                    <a:lnTo>
                      <a:pt x="3035" y="19512"/>
                    </a:lnTo>
                    <a:cubicBezTo>
                      <a:pt x="3254" y="19512"/>
                      <a:pt x="3432" y="19345"/>
                      <a:pt x="3432" y="19126"/>
                    </a:cubicBezTo>
                    <a:cubicBezTo>
                      <a:pt x="3432" y="18907"/>
                      <a:pt x="3254" y="18730"/>
                      <a:pt x="3035" y="18730"/>
                    </a:cubicBezTo>
                    <a:lnTo>
                      <a:pt x="2086" y="18730"/>
                    </a:lnTo>
                    <a:lnTo>
                      <a:pt x="2086" y="17906"/>
                    </a:lnTo>
                    <a:lnTo>
                      <a:pt x="3953" y="17906"/>
                    </a:lnTo>
                    <a:cubicBezTo>
                      <a:pt x="4120" y="17906"/>
                      <a:pt x="4297" y="17729"/>
                      <a:pt x="4297" y="17520"/>
                    </a:cubicBezTo>
                    <a:cubicBezTo>
                      <a:pt x="4297" y="17301"/>
                      <a:pt x="4120" y="17124"/>
                      <a:pt x="3953" y="17124"/>
                    </a:cubicBezTo>
                    <a:lnTo>
                      <a:pt x="2086" y="17124"/>
                    </a:lnTo>
                    <a:lnTo>
                      <a:pt x="2086" y="16258"/>
                    </a:lnTo>
                    <a:lnTo>
                      <a:pt x="3035" y="16258"/>
                    </a:lnTo>
                    <a:cubicBezTo>
                      <a:pt x="3254" y="16258"/>
                      <a:pt x="3432" y="16081"/>
                      <a:pt x="3432" y="15862"/>
                    </a:cubicBezTo>
                    <a:cubicBezTo>
                      <a:pt x="3432" y="15643"/>
                      <a:pt x="3254" y="15476"/>
                      <a:pt x="3035" y="15476"/>
                    </a:cubicBezTo>
                    <a:lnTo>
                      <a:pt x="2086" y="15476"/>
                    </a:lnTo>
                    <a:lnTo>
                      <a:pt x="2086" y="14652"/>
                    </a:lnTo>
                    <a:lnTo>
                      <a:pt x="3953" y="14652"/>
                    </a:lnTo>
                    <a:cubicBezTo>
                      <a:pt x="4120" y="14652"/>
                      <a:pt x="4297" y="14475"/>
                      <a:pt x="4297" y="14256"/>
                    </a:cubicBezTo>
                    <a:cubicBezTo>
                      <a:pt x="4297" y="14037"/>
                      <a:pt x="4120" y="13870"/>
                      <a:pt x="3953" y="13870"/>
                    </a:cubicBezTo>
                    <a:lnTo>
                      <a:pt x="2086" y="13870"/>
                    </a:lnTo>
                    <a:lnTo>
                      <a:pt x="2086" y="12994"/>
                    </a:lnTo>
                    <a:lnTo>
                      <a:pt x="3035" y="12994"/>
                    </a:lnTo>
                    <a:cubicBezTo>
                      <a:pt x="3254" y="12994"/>
                      <a:pt x="3432" y="12827"/>
                      <a:pt x="3432" y="12608"/>
                    </a:cubicBezTo>
                    <a:cubicBezTo>
                      <a:pt x="3432" y="12431"/>
                      <a:pt x="3254" y="12254"/>
                      <a:pt x="3035" y="12254"/>
                    </a:cubicBezTo>
                    <a:lnTo>
                      <a:pt x="2086" y="12254"/>
                    </a:lnTo>
                    <a:lnTo>
                      <a:pt x="2086" y="2743"/>
                    </a:lnTo>
                    <a:close/>
                    <a:moveTo>
                      <a:pt x="3599" y="0"/>
                    </a:moveTo>
                    <a:cubicBezTo>
                      <a:pt x="3390" y="0"/>
                      <a:pt x="3213" y="178"/>
                      <a:pt x="3213" y="397"/>
                    </a:cubicBezTo>
                    <a:lnTo>
                      <a:pt x="3213" y="1961"/>
                    </a:lnTo>
                    <a:lnTo>
                      <a:pt x="1690" y="1961"/>
                    </a:lnTo>
                    <a:cubicBezTo>
                      <a:pt x="1471" y="1961"/>
                      <a:pt x="1304" y="2138"/>
                      <a:pt x="1304" y="2347"/>
                    </a:cubicBezTo>
                    <a:lnTo>
                      <a:pt x="1304" y="20909"/>
                    </a:lnTo>
                    <a:lnTo>
                      <a:pt x="387" y="20909"/>
                    </a:lnTo>
                    <a:cubicBezTo>
                      <a:pt x="168" y="20909"/>
                      <a:pt x="1" y="21076"/>
                      <a:pt x="1" y="21295"/>
                    </a:cubicBezTo>
                    <a:cubicBezTo>
                      <a:pt x="1" y="21514"/>
                      <a:pt x="168" y="21692"/>
                      <a:pt x="387" y="21692"/>
                    </a:cubicBezTo>
                    <a:lnTo>
                      <a:pt x="3213" y="21692"/>
                    </a:lnTo>
                    <a:lnTo>
                      <a:pt x="3213" y="22641"/>
                    </a:lnTo>
                    <a:lnTo>
                      <a:pt x="1732" y="22641"/>
                    </a:lnTo>
                    <a:cubicBezTo>
                      <a:pt x="1513" y="22641"/>
                      <a:pt x="1346" y="22818"/>
                      <a:pt x="1346" y="23037"/>
                    </a:cubicBezTo>
                    <a:cubicBezTo>
                      <a:pt x="1346" y="23256"/>
                      <a:pt x="1513" y="23423"/>
                      <a:pt x="1732" y="23423"/>
                    </a:cubicBezTo>
                    <a:lnTo>
                      <a:pt x="5476" y="23423"/>
                    </a:lnTo>
                    <a:cubicBezTo>
                      <a:pt x="5684" y="23423"/>
                      <a:pt x="5862" y="23256"/>
                      <a:pt x="5862" y="23037"/>
                    </a:cubicBezTo>
                    <a:cubicBezTo>
                      <a:pt x="5862" y="22818"/>
                      <a:pt x="5684" y="22641"/>
                      <a:pt x="5476" y="22641"/>
                    </a:cubicBezTo>
                    <a:lnTo>
                      <a:pt x="3995" y="22641"/>
                    </a:lnTo>
                    <a:lnTo>
                      <a:pt x="3995" y="21692"/>
                    </a:lnTo>
                    <a:lnTo>
                      <a:pt x="6821" y="21692"/>
                    </a:lnTo>
                    <a:cubicBezTo>
                      <a:pt x="7040" y="21692"/>
                      <a:pt x="7207" y="21514"/>
                      <a:pt x="7207" y="21295"/>
                    </a:cubicBezTo>
                    <a:cubicBezTo>
                      <a:pt x="7207" y="21076"/>
                      <a:pt x="7040" y="20909"/>
                      <a:pt x="6821" y="20909"/>
                    </a:cubicBezTo>
                    <a:lnTo>
                      <a:pt x="5945" y="20909"/>
                    </a:lnTo>
                    <a:lnTo>
                      <a:pt x="5945" y="2347"/>
                    </a:lnTo>
                    <a:cubicBezTo>
                      <a:pt x="5945" y="2138"/>
                      <a:pt x="5778" y="1961"/>
                      <a:pt x="5559" y="1961"/>
                    </a:cubicBezTo>
                    <a:lnTo>
                      <a:pt x="3995" y="1961"/>
                    </a:lnTo>
                    <a:lnTo>
                      <a:pt x="3995" y="397"/>
                    </a:lnTo>
                    <a:cubicBezTo>
                      <a:pt x="3995" y="178"/>
                      <a:pt x="3818" y="0"/>
                      <a:pt x="3599" y="0"/>
                    </a:cubicBezTo>
                    <a:close/>
                  </a:path>
                </a:pathLst>
              </a:custGeom>
              <a:solidFill>
                <a:srgbClr val="7542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28"/>
              <p:cNvSpPr/>
              <p:nvPr/>
            </p:nvSpPr>
            <p:spPr>
              <a:xfrm>
                <a:off x="6783009" y="2059685"/>
                <a:ext cx="158581" cy="936282"/>
              </a:xfrm>
              <a:custGeom>
                <a:avLst/>
                <a:gdLst/>
                <a:ahLst/>
                <a:cxnLst/>
                <a:rect l="l" t="t" r="r" b="b"/>
                <a:pathLst>
                  <a:path w="3077" h="18167" extrusionOk="0">
                    <a:moveTo>
                      <a:pt x="0" y="0"/>
                    </a:moveTo>
                    <a:lnTo>
                      <a:pt x="0" y="9511"/>
                    </a:lnTo>
                    <a:lnTo>
                      <a:pt x="949" y="9511"/>
                    </a:lnTo>
                    <a:cubicBezTo>
                      <a:pt x="1168" y="9511"/>
                      <a:pt x="1346" y="9688"/>
                      <a:pt x="1346" y="9865"/>
                    </a:cubicBezTo>
                    <a:cubicBezTo>
                      <a:pt x="1346" y="10084"/>
                      <a:pt x="1168" y="10251"/>
                      <a:pt x="949" y="10251"/>
                    </a:cubicBezTo>
                    <a:lnTo>
                      <a:pt x="0" y="10251"/>
                    </a:lnTo>
                    <a:lnTo>
                      <a:pt x="0" y="11127"/>
                    </a:lnTo>
                    <a:lnTo>
                      <a:pt x="1867" y="11127"/>
                    </a:lnTo>
                    <a:cubicBezTo>
                      <a:pt x="2034" y="11127"/>
                      <a:pt x="2211" y="11294"/>
                      <a:pt x="2211" y="11513"/>
                    </a:cubicBezTo>
                    <a:cubicBezTo>
                      <a:pt x="2211" y="11732"/>
                      <a:pt x="2034" y="11909"/>
                      <a:pt x="1867" y="11909"/>
                    </a:cubicBezTo>
                    <a:lnTo>
                      <a:pt x="0" y="11909"/>
                    </a:lnTo>
                    <a:lnTo>
                      <a:pt x="0" y="12733"/>
                    </a:lnTo>
                    <a:lnTo>
                      <a:pt x="949" y="12733"/>
                    </a:lnTo>
                    <a:cubicBezTo>
                      <a:pt x="1168" y="12733"/>
                      <a:pt x="1346" y="12900"/>
                      <a:pt x="1346" y="13119"/>
                    </a:cubicBezTo>
                    <a:cubicBezTo>
                      <a:pt x="1346" y="13338"/>
                      <a:pt x="1168" y="13515"/>
                      <a:pt x="949" y="13515"/>
                    </a:cubicBezTo>
                    <a:lnTo>
                      <a:pt x="0" y="13515"/>
                    </a:lnTo>
                    <a:lnTo>
                      <a:pt x="0" y="14381"/>
                    </a:lnTo>
                    <a:lnTo>
                      <a:pt x="1867" y="14381"/>
                    </a:lnTo>
                    <a:cubicBezTo>
                      <a:pt x="2034" y="14381"/>
                      <a:pt x="2211" y="14558"/>
                      <a:pt x="2211" y="14777"/>
                    </a:cubicBezTo>
                    <a:cubicBezTo>
                      <a:pt x="2211" y="14986"/>
                      <a:pt x="2034" y="15163"/>
                      <a:pt x="1867" y="15163"/>
                    </a:cubicBezTo>
                    <a:lnTo>
                      <a:pt x="0" y="15163"/>
                    </a:lnTo>
                    <a:lnTo>
                      <a:pt x="0" y="15987"/>
                    </a:lnTo>
                    <a:lnTo>
                      <a:pt x="949" y="15987"/>
                    </a:lnTo>
                    <a:cubicBezTo>
                      <a:pt x="1168" y="15987"/>
                      <a:pt x="1346" y="16164"/>
                      <a:pt x="1346" y="16383"/>
                    </a:cubicBezTo>
                    <a:cubicBezTo>
                      <a:pt x="1346" y="16602"/>
                      <a:pt x="1168" y="16769"/>
                      <a:pt x="949" y="16769"/>
                    </a:cubicBezTo>
                    <a:lnTo>
                      <a:pt x="0" y="16769"/>
                    </a:lnTo>
                    <a:lnTo>
                      <a:pt x="0" y="18166"/>
                    </a:lnTo>
                    <a:lnTo>
                      <a:pt x="3077" y="18166"/>
                    </a:lnTo>
                    <a:lnTo>
                      <a:pt x="3077" y="0"/>
                    </a:lnTo>
                    <a:close/>
                  </a:path>
                </a:pathLst>
              </a:custGeom>
              <a:solidFill>
                <a:srgbClr val="754255">
                  <a:alpha val="74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2" name="Google Shape;1532;p28"/>
            <p:cNvGrpSpPr/>
            <p:nvPr/>
          </p:nvGrpSpPr>
          <p:grpSpPr>
            <a:xfrm>
              <a:off x="7668555" y="2106430"/>
              <a:ext cx="371946" cy="1019051"/>
              <a:chOff x="7668555" y="2106430"/>
              <a:chExt cx="371946" cy="1019051"/>
            </a:xfrm>
          </p:grpSpPr>
          <p:sp>
            <p:nvSpPr>
              <p:cNvPr id="1533" name="Google Shape;1533;p28"/>
              <p:cNvSpPr/>
              <p:nvPr/>
            </p:nvSpPr>
            <p:spPr>
              <a:xfrm>
                <a:off x="7668555" y="2106430"/>
                <a:ext cx="371946" cy="1019051"/>
              </a:xfrm>
              <a:custGeom>
                <a:avLst/>
                <a:gdLst/>
                <a:ahLst/>
                <a:cxnLst/>
                <a:rect l="l" t="t" r="r" b="b"/>
                <a:pathLst>
                  <a:path w="7217" h="19773" extrusionOk="0">
                    <a:moveTo>
                      <a:pt x="5173" y="2743"/>
                    </a:moveTo>
                    <a:lnTo>
                      <a:pt x="5173" y="17259"/>
                    </a:lnTo>
                    <a:lnTo>
                      <a:pt x="2086" y="17259"/>
                    </a:lnTo>
                    <a:lnTo>
                      <a:pt x="2086" y="15862"/>
                    </a:lnTo>
                    <a:lnTo>
                      <a:pt x="3046" y="15862"/>
                    </a:lnTo>
                    <a:cubicBezTo>
                      <a:pt x="3254" y="15862"/>
                      <a:pt x="3431" y="15695"/>
                      <a:pt x="3431" y="15476"/>
                    </a:cubicBezTo>
                    <a:cubicBezTo>
                      <a:pt x="3431" y="15257"/>
                      <a:pt x="3254" y="15080"/>
                      <a:pt x="3046" y="15080"/>
                    </a:cubicBezTo>
                    <a:lnTo>
                      <a:pt x="2086" y="15080"/>
                    </a:lnTo>
                    <a:lnTo>
                      <a:pt x="2086" y="14256"/>
                    </a:lnTo>
                    <a:lnTo>
                      <a:pt x="3911" y="14256"/>
                    </a:lnTo>
                    <a:cubicBezTo>
                      <a:pt x="4130" y="14256"/>
                      <a:pt x="4297" y="14079"/>
                      <a:pt x="4297" y="13870"/>
                    </a:cubicBezTo>
                    <a:cubicBezTo>
                      <a:pt x="4297" y="13651"/>
                      <a:pt x="4130" y="13474"/>
                      <a:pt x="3911" y="13474"/>
                    </a:cubicBezTo>
                    <a:lnTo>
                      <a:pt x="2086" y="13474"/>
                    </a:lnTo>
                    <a:lnTo>
                      <a:pt x="2086" y="12608"/>
                    </a:lnTo>
                    <a:lnTo>
                      <a:pt x="3046" y="12608"/>
                    </a:lnTo>
                    <a:cubicBezTo>
                      <a:pt x="3254" y="12608"/>
                      <a:pt x="3431" y="12431"/>
                      <a:pt x="3431" y="12212"/>
                    </a:cubicBezTo>
                    <a:cubicBezTo>
                      <a:pt x="3431" y="11993"/>
                      <a:pt x="3254" y="11826"/>
                      <a:pt x="3046" y="11826"/>
                    </a:cubicBezTo>
                    <a:lnTo>
                      <a:pt x="2086" y="11826"/>
                    </a:lnTo>
                    <a:lnTo>
                      <a:pt x="2086" y="11002"/>
                    </a:lnTo>
                    <a:lnTo>
                      <a:pt x="3911" y="11002"/>
                    </a:lnTo>
                    <a:cubicBezTo>
                      <a:pt x="4130" y="11002"/>
                      <a:pt x="4297" y="10825"/>
                      <a:pt x="4297" y="10606"/>
                    </a:cubicBezTo>
                    <a:cubicBezTo>
                      <a:pt x="4297" y="10387"/>
                      <a:pt x="4130" y="10220"/>
                      <a:pt x="3911" y="10220"/>
                    </a:cubicBezTo>
                    <a:lnTo>
                      <a:pt x="2086" y="10220"/>
                    </a:lnTo>
                    <a:lnTo>
                      <a:pt x="2086" y="9344"/>
                    </a:lnTo>
                    <a:lnTo>
                      <a:pt x="3046" y="9344"/>
                    </a:lnTo>
                    <a:cubicBezTo>
                      <a:pt x="3254" y="9344"/>
                      <a:pt x="3431" y="9177"/>
                      <a:pt x="3431" y="8958"/>
                    </a:cubicBezTo>
                    <a:cubicBezTo>
                      <a:pt x="3431" y="8781"/>
                      <a:pt x="3254" y="8604"/>
                      <a:pt x="3046" y="8604"/>
                    </a:cubicBezTo>
                    <a:lnTo>
                      <a:pt x="2086" y="8604"/>
                    </a:lnTo>
                    <a:lnTo>
                      <a:pt x="2086" y="2743"/>
                    </a:lnTo>
                    <a:close/>
                    <a:moveTo>
                      <a:pt x="3609" y="0"/>
                    </a:moveTo>
                    <a:cubicBezTo>
                      <a:pt x="3390" y="0"/>
                      <a:pt x="3212" y="178"/>
                      <a:pt x="3212" y="397"/>
                    </a:cubicBezTo>
                    <a:lnTo>
                      <a:pt x="3212" y="1961"/>
                    </a:lnTo>
                    <a:lnTo>
                      <a:pt x="1690" y="1961"/>
                    </a:lnTo>
                    <a:cubicBezTo>
                      <a:pt x="1481" y="1961"/>
                      <a:pt x="1304" y="2138"/>
                      <a:pt x="1304" y="2347"/>
                    </a:cubicBezTo>
                    <a:lnTo>
                      <a:pt x="1304" y="17259"/>
                    </a:lnTo>
                    <a:lnTo>
                      <a:pt x="386" y="17259"/>
                    </a:lnTo>
                    <a:cubicBezTo>
                      <a:pt x="178" y="17259"/>
                      <a:pt x="1" y="17426"/>
                      <a:pt x="1" y="17645"/>
                    </a:cubicBezTo>
                    <a:cubicBezTo>
                      <a:pt x="1" y="17864"/>
                      <a:pt x="178" y="18042"/>
                      <a:pt x="386" y="18042"/>
                    </a:cubicBezTo>
                    <a:lnTo>
                      <a:pt x="3212" y="18042"/>
                    </a:lnTo>
                    <a:lnTo>
                      <a:pt x="3212" y="18991"/>
                    </a:lnTo>
                    <a:lnTo>
                      <a:pt x="1742" y="18991"/>
                    </a:lnTo>
                    <a:cubicBezTo>
                      <a:pt x="1523" y="18991"/>
                      <a:pt x="1346" y="19168"/>
                      <a:pt x="1346" y="19387"/>
                    </a:cubicBezTo>
                    <a:cubicBezTo>
                      <a:pt x="1346" y="19606"/>
                      <a:pt x="1523" y="19773"/>
                      <a:pt x="1742" y="19773"/>
                    </a:cubicBezTo>
                    <a:lnTo>
                      <a:pt x="5475" y="19773"/>
                    </a:lnTo>
                    <a:cubicBezTo>
                      <a:pt x="5694" y="19773"/>
                      <a:pt x="5861" y="19606"/>
                      <a:pt x="5861" y="19387"/>
                    </a:cubicBezTo>
                    <a:cubicBezTo>
                      <a:pt x="5861" y="19168"/>
                      <a:pt x="5694" y="18991"/>
                      <a:pt x="5475" y="18991"/>
                    </a:cubicBezTo>
                    <a:lnTo>
                      <a:pt x="3995" y="18991"/>
                    </a:lnTo>
                    <a:lnTo>
                      <a:pt x="3995" y="18042"/>
                    </a:lnTo>
                    <a:lnTo>
                      <a:pt x="6821" y="18042"/>
                    </a:lnTo>
                    <a:cubicBezTo>
                      <a:pt x="7040" y="18042"/>
                      <a:pt x="7217" y="17864"/>
                      <a:pt x="7217" y="17645"/>
                    </a:cubicBezTo>
                    <a:cubicBezTo>
                      <a:pt x="7217" y="17426"/>
                      <a:pt x="7040" y="17259"/>
                      <a:pt x="6821" y="17259"/>
                    </a:cubicBezTo>
                    <a:lnTo>
                      <a:pt x="5913" y="17259"/>
                    </a:lnTo>
                    <a:lnTo>
                      <a:pt x="5913" y="2347"/>
                    </a:lnTo>
                    <a:cubicBezTo>
                      <a:pt x="5913" y="2138"/>
                      <a:pt x="5736" y="1961"/>
                      <a:pt x="5559" y="1961"/>
                    </a:cubicBezTo>
                    <a:lnTo>
                      <a:pt x="3995" y="1961"/>
                    </a:lnTo>
                    <a:lnTo>
                      <a:pt x="3995" y="397"/>
                    </a:lnTo>
                    <a:cubicBezTo>
                      <a:pt x="3995" y="178"/>
                      <a:pt x="3828" y="0"/>
                      <a:pt x="3609" y="0"/>
                    </a:cubicBezTo>
                    <a:close/>
                  </a:path>
                </a:pathLst>
              </a:custGeom>
              <a:solidFill>
                <a:srgbClr val="FF78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28"/>
              <p:cNvSpPr/>
              <p:nvPr/>
            </p:nvSpPr>
            <p:spPr>
              <a:xfrm>
                <a:off x="7776061" y="2247798"/>
                <a:ext cx="159148" cy="748170"/>
              </a:xfrm>
              <a:custGeom>
                <a:avLst/>
                <a:gdLst/>
                <a:ahLst/>
                <a:cxnLst/>
                <a:rect l="l" t="t" r="r" b="b"/>
                <a:pathLst>
                  <a:path w="3088" h="14517" extrusionOk="0">
                    <a:moveTo>
                      <a:pt x="0" y="0"/>
                    </a:moveTo>
                    <a:lnTo>
                      <a:pt x="0" y="5861"/>
                    </a:lnTo>
                    <a:lnTo>
                      <a:pt x="960" y="5861"/>
                    </a:lnTo>
                    <a:cubicBezTo>
                      <a:pt x="1168" y="5861"/>
                      <a:pt x="1345" y="6038"/>
                      <a:pt x="1345" y="6215"/>
                    </a:cubicBezTo>
                    <a:cubicBezTo>
                      <a:pt x="1345" y="6434"/>
                      <a:pt x="1168" y="6601"/>
                      <a:pt x="960" y="6601"/>
                    </a:cubicBezTo>
                    <a:lnTo>
                      <a:pt x="0" y="6601"/>
                    </a:lnTo>
                    <a:lnTo>
                      <a:pt x="0" y="7477"/>
                    </a:lnTo>
                    <a:lnTo>
                      <a:pt x="1825" y="7477"/>
                    </a:lnTo>
                    <a:cubicBezTo>
                      <a:pt x="2044" y="7477"/>
                      <a:pt x="2211" y="7644"/>
                      <a:pt x="2211" y="7863"/>
                    </a:cubicBezTo>
                    <a:cubicBezTo>
                      <a:pt x="2211" y="8082"/>
                      <a:pt x="2044" y="8259"/>
                      <a:pt x="1825" y="8259"/>
                    </a:cubicBezTo>
                    <a:lnTo>
                      <a:pt x="0" y="8259"/>
                    </a:lnTo>
                    <a:lnTo>
                      <a:pt x="0" y="9083"/>
                    </a:lnTo>
                    <a:lnTo>
                      <a:pt x="960" y="9083"/>
                    </a:lnTo>
                    <a:cubicBezTo>
                      <a:pt x="1168" y="9083"/>
                      <a:pt x="1345" y="9250"/>
                      <a:pt x="1345" y="9469"/>
                    </a:cubicBezTo>
                    <a:cubicBezTo>
                      <a:pt x="1345" y="9688"/>
                      <a:pt x="1168" y="9865"/>
                      <a:pt x="960" y="9865"/>
                    </a:cubicBezTo>
                    <a:lnTo>
                      <a:pt x="0" y="9865"/>
                    </a:lnTo>
                    <a:lnTo>
                      <a:pt x="0" y="10731"/>
                    </a:lnTo>
                    <a:lnTo>
                      <a:pt x="1825" y="10731"/>
                    </a:lnTo>
                    <a:cubicBezTo>
                      <a:pt x="2044" y="10731"/>
                      <a:pt x="2211" y="10908"/>
                      <a:pt x="2211" y="11127"/>
                    </a:cubicBezTo>
                    <a:cubicBezTo>
                      <a:pt x="2211" y="11336"/>
                      <a:pt x="2044" y="11513"/>
                      <a:pt x="1825" y="11513"/>
                    </a:cubicBezTo>
                    <a:lnTo>
                      <a:pt x="0" y="11513"/>
                    </a:lnTo>
                    <a:lnTo>
                      <a:pt x="0" y="12337"/>
                    </a:lnTo>
                    <a:lnTo>
                      <a:pt x="960" y="12337"/>
                    </a:lnTo>
                    <a:cubicBezTo>
                      <a:pt x="1168" y="12337"/>
                      <a:pt x="1345" y="12514"/>
                      <a:pt x="1345" y="12733"/>
                    </a:cubicBezTo>
                    <a:cubicBezTo>
                      <a:pt x="1345" y="12952"/>
                      <a:pt x="1168" y="13119"/>
                      <a:pt x="960" y="13119"/>
                    </a:cubicBezTo>
                    <a:lnTo>
                      <a:pt x="0" y="13119"/>
                    </a:lnTo>
                    <a:lnTo>
                      <a:pt x="0" y="14516"/>
                    </a:lnTo>
                    <a:lnTo>
                      <a:pt x="3087" y="14516"/>
                    </a:lnTo>
                    <a:lnTo>
                      <a:pt x="3087" y="0"/>
                    </a:lnTo>
                    <a:close/>
                  </a:path>
                </a:pathLst>
              </a:custGeom>
              <a:solidFill>
                <a:srgbClr val="FF787F">
                  <a:alpha val="56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5" name="Google Shape;1535;p28"/>
            <p:cNvGrpSpPr/>
            <p:nvPr/>
          </p:nvGrpSpPr>
          <p:grpSpPr>
            <a:xfrm>
              <a:off x="7156879" y="1649599"/>
              <a:ext cx="371431" cy="1475879"/>
              <a:chOff x="7156879" y="1649599"/>
              <a:chExt cx="371431" cy="1475879"/>
            </a:xfrm>
          </p:grpSpPr>
          <p:sp>
            <p:nvSpPr>
              <p:cNvPr id="1536" name="Google Shape;1536;p28"/>
              <p:cNvSpPr/>
              <p:nvPr/>
            </p:nvSpPr>
            <p:spPr>
              <a:xfrm>
                <a:off x="7156879" y="1649599"/>
                <a:ext cx="371431" cy="1475879"/>
              </a:xfrm>
              <a:custGeom>
                <a:avLst/>
                <a:gdLst/>
                <a:ahLst/>
                <a:cxnLst/>
                <a:rect l="l" t="t" r="r" b="b"/>
                <a:pathLst>
                  <a:path w="7207" h="28637" extrusionOk="0">
                    <a:moveTo>
                      <a:pt x="5173" y="2701"/>
                    </a:moveTo>
                    <a:lnTo>
                      <a:pt x="5173" y="26123"/>
                    </a:lnTo>
                    <a:lnTo>
                      <a:pt x="2086" y="26123"/>
                    </a:lnTo>
                    <a:lnTo>
                      <a:pt x="2086" y="24726"/>
                    </a:lnTo>
                    <a:lnTo>
                      <a:pt x="3035" y="24726"/>
                    </a:lnTo>
                    <a:cubicBezTo>
                      <a:pt x="3254" y="24726"/>
                      <a:pt x="3432" y="24559"/>
                      <a:pt x="3432" y="24340"/>
                    </a:cubicBezTo>
                    <a:cubicBezTo>
                      <a:pt x="3432" y="24121"/>
                      <a:pt x="3254" y="23944"/>
                      <a:pt x="3035" y="23944"/>
                    </a:cubicBezTo>
                    <a:lnTo>
                      <a:pt x="2086" y="23944"/>
                    </a:lnTo>
                    <a:lnTo>
                      <a:pt x="2086" y="23120"/>
                    </a:lnTo>
                    <a:lnTo>
                      <a:pt x="3911" y="23120"/>
                    </a:lnTo>
                    <a:cubicBezTo>
                      <a:pt x="4130" y="23120"/>
                      <a:pt x="4297" y="22943"/>
                      <a:pt x="4297" y="22734"/>
                    </a:cubicBezTo>
                    <a:cubicBezTo>
                      <a:pt x="4297" y="22515"/>
                      <a:pt x="4130" y="22338"/>
                      <a:pt x="3911" y="22338"/>
                    </a:cubicBezTo>
                    <a:lnTo>
                      <a:pt x="2086" y="22338"/>
                    </a:lnTo>
                    <a:lnTo>
                      <a:pt x="2086" y="21472"/>
                    </a:lnTo>
                    <a:lnTo>
                      <a:pt x="3035" y="21472"/>
                    </a:lnTo>
                    <a:cubicBezTo>
                      <a:pt x="3254" y="21472"/>
                      <a:pt x="3432" y="21295"/>
                      <a:pt x="3432" y="21076"/>
                    </a:cubicBezTo>
                    <a:cubicBezTo>
                      <a:pt x="3432" y="20857"/>
                      <a:pt x="3254" y="20690"/>
                      <a:pt x="3035" y="20690"/>
                    </a:cubicBezTo>
                    <a:lnTo>
                      <a:pt x="2086" y="20690"/>
                    </a:lnTo>
                    <a:lnTo>
                      <a:pt x="2086" y="19866"/>
                    </a:lnTo>
                    <a:lnTo>
                      <a:pt x="3911" y="19866"/>
                    </a:lnTo>
                    <a:cubicBezTo>
                      <a:pt x="4130" y="19866"/>
                      <a:pt x="4297" y="19689"/>
                      <a:pt x="4297" y="19470"/>
                    </a:cubicBezTo>
                    <a:cubicBezTo>
                      <a:pt x="4297" y="19251"/>
                      <a:pt x="4130" y="19084"/>
                      <a:pt x="3911" y="19084"/>
                    </a:cubicBezTo>
                    <a:lnTo>
                      <a:pt x="2086" y="19084"/>
                    </a:lnTo>
                    <a:lnTo>
                      <a:pt x="2086" y="18208"/>
                    </a:lnTo>
                    <a:lnTo>
                      <a:pt x="3035" y="18208"/>
                    </a:lnTo>
                    <a:cubicBezTo>
                      <a:pt x="3254" y="18208"/>
                      <a:pt x="3432" y="18041"/>
                      <a:pt x="3432" y="17822"/>
                    </a:cubicBezTo>
                    <a:cubicBezTo>
                      <a:pt x="3432" y="17645"/>
                      <a:pt x="3254" y="17468"/>
                      <a:pt x="3035" y="17468"/>
                    </a:cubicBezTo>
                    <a:lnTo>
                      <a:pt x="2086" y="17468"/>
                    </a:lnTo>
                    <a:lnTo>
                      <a:pt x="2086" y="2701"/>
                    </a:lnTo>
                    <a:close/>
                    <a:moveTo>
                      <a:pt x="3609" y="0"/>
                    </a:moveTo>
                    <a:cubicBezTo>
                      <a:pt x="3390" y="0"/>
                      <a:pt x="3213" y="178"/>
                      <a:pt x="3213" y="397"/>
                    </a:cubicBezTo>
                    <a:lnTo>
                      <a:pt x="3213" y="1961"/>
                    </a:lnTo>
                    <a:lnTo>
                      <a:pt x="1690" y="1961"/>
                    </a:lnTo>
                    <a:cubicBezTo>
                      <a:pt x="1471" y="1961"/>
                      <a:pt x="1304" y="2138"/>
                      <a:pt x="1304" y="2347"/>
                    </a:cubicBezTo>
                    <a:lnTo>
                      <a:pt x="1304" y="26123"/>
                    </a:lnTo>
                    <a:lnTo>
                      <a:pt x="386" y="26123"/>
                    </a:lnTo>
                    <a:cubicBezTo>
                      <a:pt x="167" y="26123"/>
                      <a:pt x="1" y="26290"/>
                      <a:pt x="1" y="26509"/>
                    </a:cubicBezTo>
                    <a:cubicBezTo>
                      <a:pt x="1" y="26728"/>
                      <a:pt x="167" y="26906"/>
                      <a:pt x="386" y="26906"/>
                    </a:cubicBezTo>
                    <a:lnTo>
                      <a:pt x="3213" y="26906"/>
                    </a:lnTo>
                    <a:lnTo>
                      <a:pt x="3213" y="27855"/>
                    </a:lnTo>
                    <a:lnTo>
                      <a:pt x="1732" y="27855"/>
                    </a:lnTo>
                    <a:cubicBezTo>
                      <a:pt x="1523" y="27855"/>
                      <a:pt x="1346" y="28032"/>
                      <a:pt x="1346" y="28251"/>
                    </a:cubicBezTo>
                    <a:cubicBezTo>
                      <a:pt x="1346" y="28470"/>
                      <a:pt x="1523" y="28637"/>
                      <a:pt x="1732" y="28637"/>
                    </a:cubicBezTo>
                    <a:lnTo>
                      <a:pt x="5476" y="28637"/>
                    </a:lnTo>
                    <a:cubicBezTo>
                      <a:pt x="5695" y="28637"/>
                      <a:pt x="5861" y="28470"/>
                      <a:pt x="5861" y="28251"/>
                    </a:cubicBezTo>
                    <a:cubicBezTo>
                      <a:pt x="5861" y="28032"/>
                      <a:pt x="5695" y="27855"/>
                      <a:pt x="5476" y="27855"/>
                    </a:cubicBezTo>
                    <a:lnTo>
                      <a:pt x="3995" y="27855"/>
                    </a:lnTo>
                    <a:lnTo>
                      <a:pt x="3995" y="26906"/>
                    </a:lnTo>
                    <a:lnTo>
                      <a:pt x="6821" y="26906"/>
                    </a:lnTo>
                    <a:cubicBezTo>
                      <a:pt x="7040" y="26906"/>
                      <a:pt x="7207" y="26728"/>
                      <a:pt x="7207" y="26509"/>
                    </a:cubicBezTo>
                    <a:cubicBezTo>
                      <a:pt x="7207" y="26290"/>
                      <a:pt x="7040" y="26123"/>
                      <a:pt x="6821" y="26123"/>
                    </a:cubicBezTo>
                    <a:lnTo>
                      <a:pt x="5903" y="26123"/>
                    </a:lnTo>
                    <a:lnTo>
                      <a:pt x="5903" y="2347"/>
                    </a:lnTo>
                    <a:cubicBezTo>
                      <a:pt x="5903" y="2138"/>
                      <a:pt x="5736" y="1961"/>
                      <a:pt x="5559" y="1961"/>
                    </a:cubicBezTo>
                    <a:lnTo>
                      <a:pt x="3995" y="1961"/>
                    </a:lnTo>
                    <a:lnTo>
                      <a:pt x="3995" y="397"/>
                    </a:lnTo>
                    <a:cubicBezTo>
                      <a:pt x="3995" y="178"/>
                      <a:pt x="3817" y="0"/>
                      <a:pt x="3609" y="0"/>
                    </a:cubicBezTo>
                    <a:close/>
                  </a:path>
                </a:pathLst>
              </a:custGeom>
              <a:solidFill>
                <a:srgbClr val="4675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28"/>
              <p:cNvSpPr/>
              <p:nvPr/>
            </p:nvSpPr>
            <p:spPr>
              <a:xfrm>
                <a:off x="7264385" y="1788803"/>
                <a:ext cx="159148" cy="1207163"/>
              </a:xfrm>
              <a:custGeom>
                <a:avLst/>
                <a:gdLst/>
                <a:ahLst/>
                <a:cxnLst/>
                <a:rect l="l" t="t" r="r" b="b"/>
                <a:pathLst>
                  <a:path w="3088" h="23423" extrusionOk="0">
                    <a:moveTo>
                      <a:pt x="0" y="0"/>
                    </a:moveTo>
                    <a:lnTo>
                      <a:pt x="0" y="14767"/>
                    </a:lnTo>
                    <a:lnTo>
                      <a:pt x="949" y="14767"/>
                    </a:lnTo>
                    <a:cubicBezTo>
                      <a:pt x="1168" y="14767"/>
                      <a:pt x="1346" y="14944"/>
                      <a:pt x="1346" y="15121"/>
                    </a:cubicBezTo>
                    <a:cubicBezTo>
                      <a:pt x="1346" y="15340"/>
                      <a:pt x="1168" y="15507"/>
                      <a:pt x="949" y="15507"/>
                    </a:cubicBezTo>
                    <a:lnTo>
                      <a:pt x="0" y="15507"/>
                    </a:lnTo>
                    <a:lnTo>
                      <a:pt x="0" y="16383"/>
                    </a:lnTo>
                    <a:lnTo>
                      <a:pt x="1825" y="16383"/>
                    </a:lnTo>
                    <a:cubicBezTo>
                      <a:pt x="2044" y="16383"/>
                      <a:pt x="2211" y="16550"/>
                      <a:pt x="2211" y="16769"/>
                    </a:cubicBezTo>
                    <a:cubicBezTo>
                      <a:pt x="2211" y="16988"/>
                      <a:pt x="2044" y="17165"/>
                      <a:pt x="1825" y="17165"/>
                    </a:cubicBezTo>
                    <a:lnTo>
                      <a:pt x="0" y="17165"/>
                    </a:lnTo>
                    <a:lnTo>
                      <a:pt x="0" y="17989"/>
                    </a:lnTo>
                    <a:lnTo>
                      <a:pt x="949" y="17989"/>
                    </a:lnTo>
                    <a:cubicBezTo>
                      <a:pt x="1168" y="17989"/>
                      <a:pt x="1346" y="18156"/>
                      <a:pt x="1346" y="18375"/>
                    </a:cubicBezTo>
                    <a:cubicBezTo>
                      <a:pt x="1346" y="18594"/>
                      <a:pt x="1168" y="18771"/>
                      <a:pt x="949" y="18771"/>
                    </a:cubicBezTo>
                    <a:lnTo>
                      <a:pt x="0" y="18771"/>
                    </a:lnTo>
                    <a:lnTo>
                      <a:pt x="0" y="19637"/>
                    </a:lnTo>
                    <a:lnTo>
                      <a:pt x="1825" y="19637"/>
                    </a:lnTo>
                    <a:cubicBezTo>
                      <a:pt x="2044" y="19637"/>
                      <a:pt x="2211" y="19814"/>
                      <a:pt x="2211" y="20033"/>
                    </a:cubicBezTo>
                    <a:cubicBezTo>
                      <a:pt x="2211" y="20242"/>
                      <a:pt x="2044" y="20419"/>
                      <a:pt x="1825" y="20419"/>
                    </a:cubicBezTo>
                    <a:lnTo>
                      <a:pt x="0" y="20419"/>
                    </a:lnTo>
                    <a:lnTo>
                      <a:pt x="0" y="21243"/>
                    </a:lnTo>
                    <a:lnTo>
                      <a:pt x="949" y="21243"/>
                    </a:lnTo>
                    <a:cubicBezTo>
                      <a:pt x="1168" y="21243"/>
                      <a:pt x="1346" y="21420"/>
                      <a:pt x="1346" y="21639"/>
                    </a:cubicBezTo>
                    <a:cubicBezTo>
                      <a:pt x="1346" y="21858"/>
                      <a:pt x="1168" y="22025"/>
                      <a:pt x="949" y="22025"/>
                    </a:cubicBezTo>
                    <a:lnTo>
                      <a:pt x="0" y="22025"/>
                    </a:lnTo>
                    <a:lnTo>
                      <a:pt x="0" y="23422"/>
                    </a:lnTo>
                    <a:lnTo>
                      <a:pt x="3087" y="23422"/>
                    </a:lnTo>
                    <a:lnTo>
                      <a:pt x="3087" y="0"/>
                    </a:lnTo>
                    <a:close/>
                  </a:path>
                </a:pathLst>
              </a:custGeom>
              <a:solidFill>
                <a:srgbClr val="4675AB">
                  <a:alpha val="47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cxnSp>
        <p:nvCxnSpPr>
          <p:cNvPr id="28" name="Google Shape;164;p3">
            <a:extLst>
              <a:ext uri="{FF2B5EF4-FFF2-40B4-BE49-F238E27FC236}">
                <a16:creationId xmlns:a16="http://schemas.microsoft.com/office/drawing/2014/main" id="{31170600-A464-4D9E-84A5-6A6F43EC4EF5}"/>
              </a:ext>
            </a:extLst>
          </p:cNvPr>
          <p:cNvCxnSpPr>
            <a:cxnSpLocks/>
          </p:cNvCxnSpPr>
          <p:nvPr/>
        </p:nvCxnSpPr>
        <p:spPr>
          <a:xfrm>
            <a:off x="8481150" y="4547216"/>
            <a:ext cx="662850" cy="0"/>
          </a:xfrm>
          <a:prstGeom prst="straightConnector1">
            <a:avLst/>
          </a:prstGeom>
          <a:noFill/>
          <a:ln w="76200" cap="flat" cmpd="sng">
            <a:solidFill>
              <a:srgbClr val="EC6792"/>
            </a:solidFill>
            <a:prstDash val="solid"/>
            <a:round/>
            <a:headEnd type="none" w="med" len="med"/>
            <a:tailEnd type="none" w="med" len="med"/>
          </a:ln>
        </p:spPr>
      </p:cxnSp>
      <p:sp>
        <p:nvSpPr>
          <p:cNvPr id="31" name="Google Shape;163;p3">
            <a:extLst>
              <a:ext uri="{FF2B5EF4-FFF2-40B4-BE49-F238E27FC236}">
                <a16:creationId xmlns:a16="http://schemas.microsoft.com/office/drawing/2014/main" id="{9A34638C-3644-40BE-8EDD-6F9349F364B0}"/>
              </a:ext>
            </a:extLst>
          </p:cNvPr>
          <p:cNvSpPr txBox="1">
            <a:spLocks/>
          </p:cNvSpPr>
          <p:nvPr/>
        </p:nvSpPr>
        <p:spPr>
          <a:xfrm>
            <a:off x="0" y="199292"/>
            <a:ext cx="3455824" cy="385011"/>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434343"/>
              </a:buClr>
              <a:buSzPts val="2800"/>
              <a:buFont typeface="Saira Condensed"/>
              <a:buNone/>
              <a:defRPr sz="2800" b="1" i="0" u="none" strike="noStrike" cap="none" dirty="0">
                <a:solidFill>
                  <a:schemeClr val="tx2"/>
                </a:solidFill>
                <a:latin typeface="Saira Condensed"/>
                <a:ea typeface="Saira Condensed"/>
                <a:cs typeface="Saira Condensed"/>
                <a:sym typeface="Saira Condensed"/>
              </a:defRPr>
            </a:lvl1pPr>
            <a:lvl2pPr marR="0" lvl="1" algn="l" rtl="0">
              <a:lnSpc>
                <a:spcPct val="100000"/>
              </a:lnSpc>
              <a:spcBef>
                <a:spcPts val="0"/>
              </a:spcBef>
              <a:spcAft>
                <a:spcPts val="0"/>
              </a:spcAft>
              <a:buClr>
                <a:srgbClr val="434343"/>
              </a:buClr>
              <a:buSzPts val="2800"/>
              <a:buFont typeface="Economica"/>
              <a:buNone/>
              <a:defRPr sz="2800" b="0" i="0" u="none" strike="noStrike" cap="none">
                <a:solidFill>
                  <a:srgbClr val="434343"/>
                </a:solidFill>
                <a:latin typeface="Economica"/>
                <a:ea typeface="Economica"/>
                <a:cs typeface="Economica"/>
                <a:sym typeface="Economica"/>
              </a:defRPr>
            </a:lvl2pPr>
            <a:lvl3pPr marR="0" lvl="2" algn="l" rtl="0">
              <a:lnSpc>
                <a:spcPct val="100000"/>
              </a:lnSpc>
              <a:spcBef>
                <a:spcPts val="0"/>
              </a:spcBef>
              <a:spcAft>
                <a:spcPts val="0"/>
              </a:spcAft>
              <a:buClr>
                <a:srgbClr val="434343"/>
              </a:buClr>
              <a:buSzPts val="2800"/>
              <a:buFont typeface="Economica"/>
              <a:buNone/>
              <a:defRPr sz="2800" b="0" i="0" u="none" strike="noStrike" cap="none">
                <a:solidFill>
                  <a:srgbClr val="434343"/>
                </a:solidFill>
                <a:latin typeface="Economica"/>
                <a:ea typeface="Economica"/>
                <a:cs typeface="Economica"/>
                <a:sym typeface="Economica"/>
              </a:defRPr>
            </a:lvl3pPr>
            <a:lvl4pPr marR="0" lvl="3" algn="l" rtl="0">
              <a:lnSpc>
                <a:spcPct val="100000"/>
              </a:lnSpc>
              <a:spcBef>
                <a:spcPts val="0"/>
              </a:spcBef>
              <a:spcAft>
                <a:spcPts val="0"/>
              </a:spcAft>
              <a:buClr>
                <a:srgbClr val="434343"/>
              </a:buClr>
              <a:buSzPts val="2800"/>
              <a:buFont typeface="Economica"/>
              <a:buNone/>
              <a:defRPr sz="2800" b="0" i="0" u="none" strike="noStrike" cap="none">
                <a:solidFill>
                  <a:srgbClr val="434343"/>
                </a:solidFill>
                <a:latin typeface="Economica"/>
                <a:ea typeface="Economica"/>
                <a:cs typeface="Economica"/>
                <a:sym typeface="Economica"/>
              </a:defRPr>
            </a:lvl4pPr>
            <a:lvl5pPr marR="0" lvl="4" algn="l" rtl="0">
              <a:lnSpc>
                <a:spcPct val="100000"/>
              </a:lnSpc>
              <a:spcBef>
                <a:spcPts val="0"/>
              </a:spcBef>
              <a:spcAft>
                <a:spcPts val="0"/>
              </a:spcAft>
              <a:buClr>
                <a:srgbClr val="434343"/>
              </a:buClr>
              <a:buSzPts val="2800"/>
              <a:buFont typeface="Economica"/>
              <a:buNone/>
              <a:defRPr sz="2800" b="0" i="0" u="none" strike="noStrike" cap="none">
                <a:solidFill>
                  <a:srgbClr val="434343"/>
                </a:solidFill>
                <a:latin typeface="Economica"/>
                <a:ea typeface="Economica"/>
                <a:cs typeface="Economica"/>
                <a:sym typeface="Economica"/>
              </a:defRPr>
            </a:lvl5pPr>
            <a:lvl6pPr marR="0" lvl="5" algn="l" rtl="0">
              <a:lnSpc>
                <a:spcPct val="100000"/>
              </a:lnSpc>
              <a:spcBef>
                <a:spcPts val="0"/>
              </a:spcBef>
              <a:spcAft>
                <a:spcPts val="0"/>
              </a:spcAft>
              <a:buClr>
                <a:srgbClr val="434343"/>
              </a:buClr>
              <a:buSzPts val="2800"/>
              <a:buFont typeface="Economica"/>
              <a:buNone/>
              <a:defRPr sz="2800" b="0" i="0" u="none" strike="noStrike" cap="none">
                <a:solidFill>
                  <a:srgbClr val="434343"/>
                </a:solidFill>
                <a:latin typeface="Economica"/>
                <a:ea typeface="Economica"/>
                <a:cs typeface="Economica"/>
                <a:sym typeface="Economica"/>
              </a:defRPr>
            </a:lvl6pPr>
            <a:lvl7pPr marR="0" lvl="6" algn="l" rtl="0">
              <a:lnSpc>
                <a:spcPct val="100000"/>
              </a:lnSpc>
              <a:spcBef>
                <a:spcPts val="0"/>
              </a:spcBef>
              <a:spcAft>
                <a:spcPts val="0"/>
              </a:spcAft>
              <a:buClr>
                <a:srgbClr val="434343"/>
              </a:buClr>
              <a:buSzPts val="2800"/>
              <a:buFont typeface="Economica"/>
              <a:buNone/>
              <a:defRPr sz="2800" b="0" i="0" u="none" strike="noStrike" cap="none">
                <a:solidFill>
                  <a:srgbClr val="434343"/>
                </a:solidFill>
                <a:latin typeface="Economica"/>
                <a:ea typeface="Economica"/>
                <a:cs typeface="Economica"/>
                <a:sym typeface="Economica"/>
              </a:defRPr>
            </a:lvl7pPr>
            <a:lvl8pPr marR="0" lvl="7" algn="l" rtl="0">
              <a:lnSpc>
                <a:spcPct val="100000"/>
              </a:lnSpc>
              <a:spcBef>
                <a:spcPts val="0"/>
              </a:spcBef>
              <a:spcAft>
                <a:spcPts val="0"/>
              </a:spcAft>
              <a:buClr>
                <a:srgbClr val="434343"/>
              </a:buClr>
              <a:buSzPts val="2800"/>
              <a:buFont typeface="Economica"/>
              <a:buNone/>
              <a:defRPr sz="2800" b="0" i="0" u="none" strike="noStrike" cap="none">
                <a:solidFill>
                  <a:srgbClr val="434343"/>
                </a:solidFill>
                <a:latin typeface="Economica"/>
                <a:ea typeface="Economica"/>
                <a:cs typeface="Economica"/>
                <a:sym typeface="Economica"/>
              </a:defRPr>
            </a:lvl8pPr>
            <a:lvl9pPr marR="0" lvl="8" algn="l" rtl="0">
              <a:lnSpc>
                <a:spcPct val="100000"/>
              </a:lnSpc>
              <a:spcBef>
                <a:spcPts val="0"/>
              </a:spcBef>
              <a:spcAft>
                <a:spcPts val="0"/>
              </a:spcAft>
              <a:buClr>
                <a:srgbClr val="434343"/>
              </a:buClr>
              <a:buSzPts val="2800"/>
              <a:buFont typeface="Economica"/>
              <a:buNone/>
              <a:defRPr sz="2800" b="0" i="0" u="none" strike="noStrike" cap="none">
                <a:solidFill>
                  <a:srgbClr val="434343"/>
                </a:solidFill>
                <a:latin typeface="Economica"/>
                <a:ea typeface="Economica"/>
                <a:cs typeface="Economica"/>
                <a:sym typeface="Economica"/>
              </a:defRPr>
            </a:lvl9pPr>
          </a:lstStyle>
          <a:p>
            <a:r>
              <a:rPr lang="es-PE"/>
              <a:t>Presentation title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42"/>
        <p:cNvGrpSpPr/>
        <p:nvPr/>
      </p:nvGrpSpPr>
      <p:grpSpPr>
        <a:xfrm>
          <a:off x="0" y="0"/>
          <a:ext cx="0" cy="0"/>
          <a:chOff x="0" y="0"/>
          <a:chExt cx="0" cy="0"/>
        </a:xfrm>
      </p:grpSpPr>
      <p:sp>
        <p:nvSpPr>
          <p:cNvPr id="1544" name="Google Shape;1544;p29"/>
          <p:cNvSpPr txBox="1">
            <a:spLocks noGrp="1"/>
          </p:cNvSpPr>
          <p:nvPr>
            <p:ph type="subTitle" idx="1"/>
          </p:nvPr>
        </p:nvSpPr>
        <p:spPr>
          <a:xfrm>
            <a:off x="2164700" y="1553392"/>
            <a:ext cx="1881300" cy="939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a:t>“Jupiter is a gas giant and the biggest planet in our Solar System. It’s the fourth-brightest object in the sky”</a:t>
            </a:r>
            <a:endParaRPr/>
          </a:p>
        </p:txBody>
      </p:sp>
      <p:sp>
        <p:nvSpPr>
          <p:cNvPr id="1545" name="Google Shape;1545;p29"/>
          <p:cNvSpPr txBox="1">
            <a:spLocks noGrp="1"/>
          </p:cNvSpPr>
          <p:nvPr>
            <p:ph type="subTitle" idx="2"/>
          </p:nvPr>
        </p:nvSpPr>
        <p:spPr>
          <a:xfrm>
            <a:off x="4736450" y="582152"/>
            <a:ext cx="1881300" cy="939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a:t>“Despite being red, Mars is a cold place, not hot. It’s full of iron oxide dust, which gives the planet its reddish cast”</a:t>
            </a:r>
            <a:endParaRPr/>
          </a:p>
        </p:txBody>
      </p:sp>
      <p:sp>
        <p:nvSpPr>
          <p:cNvPr id="1546" name="Google Shape;1546;p29"/>
          <p:cNvSpPr txBox="1">
            <a:spLocks noGrp="1"/>
          </p:cNvSpPr>
          <p:nvPr>
            <p:ph type="subTitle" idx="3"/>
          </p:nvPr>
        </p:nvSpPr>
        <p:spPr>
          <a:xfrm>
            <a:off x="3294175" y="3331192"/>
            <a:ext cx="1881300" cy="939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a:t>“Mercury is the closest planet to the Sun and the smallest one in our Solar System. It’s only a bit larger than our Moon”</a:t>
            </a:r>
            <a:endParaRPr/>
          </a:p>
        </p:txBody>
      </p:sp>
      <p:sp>
        <p:nvSpPr>
          <p:cNvPr id="1547" name="Google Shape;1547;p29"/>
          <p:cNvSpPr txBox="1">
            <a:spLocks noGrp="1"/>
          </p:cNvSpPr>
          <p:nvPr>
            <p:ph type="subTitle" idx="4"/>
          </p:nvPr>
        </p:nvSpPr>
        <p:spPr>
          <a:xfrm>
            <a:off x="2164700" y="973750"/>
            <a:ext cx="1881300" cy="708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a:t>DR. JOHN DOE</a:t>
            </a:r>
            <a:endParaRPr/>
          </a:p>
        </p:txBody>
      </p:sp>
      <p:sp>
        <p:nvSpPr>
          <p:cNvPr id="1548" name="Google Shape;1548;p29"/>
          <p:cNvSpPr txBox="1">
            <a:spLocks noGrp="1"/>
          </p:cNvSpPr>
          <p:nvPr>
            <p:ph type="subTitle" idx="5"/>
          </p:nvPr>
        </p:nvSpPr>
        <p:spPr>
          <a:xfrm>
            <a:off x="4736450" y="2510"/>
            <a:ext cx="1881300" cy="708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a:t>DR. JENNA JAMES</a:t>
            </a:r>
            <a:endParaRPr/>
          </a:p>
        </p:txBody>
      </p:sp>
      <p:sp>
        <p:nvSpPr>
          <p:cNvPr id="1549" name="Google Shape;1549;p29"/>
          <p:cNvSpPr txBox="1">
            <a:spLocks noGrp="1"/>
          </p:cNvSpPr>
          <p:nvPr>
            <p:ph type="subTitle" idx="6"/>
          </p:nvPr>
        </p:nvSpPr>
        <p:spPr>
          <a:xfrm>
            <a:off x="3294175" y="2751550"/>
            <a:ext cx="1881300" cy="708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a:t>DR. DANIEL PATTERSON</a:t>
            </a:r>
            <a:endParaRPr/>
          </a:p>
        </p:txBody>
      </p:sp>
      <p:pic>
        <p:nvPicPr>
          <p:cNvPr id="2" name="Imagen 1"/>
          <p:cNvPicPr>
            <a:picLocks noChangeAspect="1"/>
          </p:cNvPicPr>
          <p:nvPr/>
        </p:nvPicPr>
        <p:blipFill>
          <a:blip r:embed="rId3"/>
          <a:stretch>
            <a:fillRect/>
          </a:stretch>
        </p:blipFill>
        <p:spPr>
          <a:xfrm>
            <a:off x="5977774" y="2536631"/>
            <a:ext cx="2959423" cy="1920203"/>
          </a:xfrm>
          <a:prstGeom prst="rect">
            <a:avLst/>
          </a:prstGeom>
        </p:spPr>
      </p:pic>
      <p:pic>
        <p:nvPicPr>
          <p:cNvPr id="3" name="Imagen 2"/>
          <p:cNvPicPr>
            <a:picLocks noChangeAspect="1"/>
          </p:cNvPicPr>
          <p:nvPr/>
        </p:nvPicPr>
        <p:blipFill>
          <a:blip r:embed="rId4"/>
          <a:stretch>
            <a:fillRect/>
          </a:stretch>
        </p:blipFill>
        <p:spPr>
          <a:xfrm>
            <a:off x="150070" y="1716589"/>
            <a:ext cx="2092425" cy="3229205"/>
          </a:xfrm>
          <a:prstGeom prst="rect">
            <a:avLst/>
          </a:prstGeom>
        </p:spPr>
      </p:pic>
      <p:sp>
        <p:nvSpPr>
          <p:cNvPr id="5" name="Título 4">
            <a:extLst>
              <a:ext uri="{FF2B5EF4-FFF2-40B4-BE49-F238E27FC236}">
                <a16:creationId xmlns:a16="http://schemas.microsoft.com/office/drawing/2014/main" id="{DA562C71-29CF-48BC-8A21-87CDDF256691}"/>
              </a:ext>
            </a:extLst>
          </p:cNvPr>
          <p:cNvSpPr>
            <a:spLocks noGrp="1"/>
          </p:cNvSpPr>
          <p:nvPr>
            <p:ph type="title" idx="18"/>
          </p:nvPr>
        </p:nvSpPr>
        <p:spPr>
          <a:xfrm>
            <a:off x="-14054" y="219576"/>
            <a:ext cx="3452117" cy="385011"/>
          </a:xfrm>
        </p:spPr>
        <p:txBody>
          <a:bodyPr/>
          <a:lstStyle/>
          <a:p>
            <a:endParaRPr lang="es-PE" sz="2800" dirty="0"/>
          </a:p>
        </p:txBody>
      </p:sp>
      <p:cxnSp>
        <p:nvCxnSpPr>
          <p:cNvPr id="13" name="Google Shape;164;p3">
            <a:extLst>
              <a:ext uri="{FF2B5EF4-FFF2-40B4-BE49-F238E27FC236}">
                <a16:creationId xmlns:a16="http://schemas.microsoft.com/office/drawing/2014/main" id="{92651DF6-ABEC-4377-A381-F18D325A081B}"/>
              </a:ext>
            </a:extLst>
          </p:cNvPr>
          <p:cNvCxnSpPr>
            <a:cxnSpLocks/>
          </p:cNvCxnSpPr>
          <p:nvPr/>
        </p:nvCxnSpPr>
        <p:spPr>
          <a:xfrm>
            <a:off x="-14054" y="624031"/>
            <a:ext cx="2979196" cy="0"/>
          </a:xfrm>
          <a:prstGeom prst="straightConnector1">
            <a:avLst/>
          </a:prstGeom>
          <a:noFill/>
          <a:ln w="76200" cap="flat" cmpd="sng">
            <a:solidFill>
              <a:srgbClr val="EC6792"/>
            </a:solidFill>
            <a:prstDash val="solid"/>
            <a:round/>
            <a:headEnd type="none" w="med" len="med"/>
            <a:tailEnd type="none" w="med" len="med"/>
          </a:ln>
        </p:spPr>
      </p:cxnSp>
      <p:cxnSp>
        <p:nvCxnSpPr>
          <p:cNvPr id="14" name="Google Shape;164;p3">
            <a:extLst>
              <a:ext uri="{FF2B5EF4-FFF2-40B4-BE49-F238E27FC236}">
                <a16:creationId xmlns:a16="http://schemas.microsoft.com/office/drawing/2014/main" id="{C13DE9A1-2F6E-4932-A557-5385E42FD648}"/>
              </a:ext>
            </a:extLst>
          </p:cNvPr>
          <p:cNvCxnSpPr>
            <a:cxnSpLocks/>
          </p:cNvCxnSpPr>
          <p:nvPr/>
        </p:nvCxnSpPr>
        <p:spPr>
          <a:xfrm>
            <a:off x="8481150" y="4547216"/>
            <a:ext cx="662850" cy="0"/>
          </a:xfrm>
          <a:prstGeom prst="straightConnector1">
            <a:avLst/>
          </a:prstGeom>
          <a:noFill/>
          <a:ln w="76200" cap="flat" cmpd="sng">
            <a:solidFill>
              <a:srgbClr val="EC6792"/>
            </a:solidFill>
            <a:prstDash val="solid"/>
            <a:round/>
            <a:headEnd type="none" w="med" len="med"/>
            <a:tailEnd type="none" w="med" len="med"/>
          </a:ln>
        </p:spPr>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54"/>
        <p:cNvGrpSpPr/>
        <p:nvPr/>
      </p:nvGrpSpPr>
      <p:grpSpPr>
        <a:xfrm>
          <a:off x="0" y="0"/>
          <a:ext cx="0" cy="0"/>
          <a:chOff x="0" y="0"/>
          <a:chExt cx="0" cy="0"/>
        </a:xfrm>
      </p:grpSpPr>
      <p:sp>
        <p:nvSpPr>
          <p:cNvPr id="1555" name="Google Shape;1555;p30"/>
          <p:cNvSpPr txBox="1">
            <a:spLocks noGrp="1"/>
          </p:cNvSpPr>
          <p:nvPr>
            <p:ph type="title" idx="4294967295"/>
          </p:nvPr>
        </p:nvSpPr>
        <p:spPr>
          <a:xfrm>
            <a:off x="630974" y="606599"/>
            <a:ext cx="5465026" cy="359575"/>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s" b="1" dirty="0">
                <a:solidFill>
                  <a:srgbClr val="EC6792"/>
                </a:solidFill>
              </a:rPr>
              <a:t>DISCUSSION SUMMARY</a:t>
            </a:r>
            <a:endParaRPr b="1" dirty="0">
              <a:solidFill>
                <a:srgbClr val="EC6792"/>
              </a:solidFill>
            </a:endParaRPr>
          </a:p>
        </p:txBody>
      </p:sp>
      <p:sp>
        <p:nvSpPr>
          <p:cNvPr id="1556" name="Google Shape;1556;p30"/>
          <p:cNvSpPr txBox="1">
            <a:spLocks noGrp="1"/>
          </p:cNvSpPr>
          <p:nvPr>
            <p:ph type="title" idx="2"/>
          </p:nvPr>
        </p:nvSpPr>
        <p:spPr>
          <a:xfrm flipH="1">
            <a:off x="678357" y="1827191"/>
            <a:ext cx="1535700" cy="537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dirty="0">
                <a:solidFill>
                  <a:srgbClr val="EC6792"/>
                </a:solidFill>
              </a:rPr>
              <a:t>01</a:t>
            </a:r>
            <a:endParaRPr dirty="0">
              <a:solidFill>
                <a:srgbClr val="EC6792"/>
              </a:solidFill>
            </a:endParaRPr>
          </a:p>
        </p:txBody>
      </p:sp>
      <p:sp>
        <p:nvSpPr>
          <p:cNvPr id="1557" name="Google Shape;1557;p30"/>
          <p:cNvSpPr txBox="1">
            <a:spLocks noGrp="1"/>
          </p:cNvSpPr>
          <p:nvPr>
            <p:ph type="subTitle" idx="1"/>
          </p:nvPr>
        </p:nvSpPr>
        <p:spPr>
          <a:xfrm>
            <a:off x="2224350" y="1679000"/>
            <a:ext cx="2192100" cy="636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s" sz="1100"/>
              <a:t>Mercury is the closest planet to the Sun and the smallest one in the Solar System—it’s only a bit larger than our Moon</a:t>
            </a:r>
            <a:endParaRPr sz="1100"/>
          </a:p>
        </p:txBody>
      </p:sp>
      <p:sp>
        <p:nvSpPr>
          <p:cNvPr id="1558" name="Google Shape;1558;p30"/>
          <p:cNvSpPr txBox="1">
            <a:spLocks noGrp="1"/>
          </p:cNvSpPr>
          <p:nvPr>
            <p:ph type="title" idx="3"/>
          </p:nvPr>
        </p:nvSpPr>
        <p:spPr>
          <a:xfrm flipH="1">
            <a:off x="678357" y="3077916"/>
            <a:ext cx="1535700" cy="537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a:solidFill>
                  <a:srgbClr val="EC6792"/>
                </a:solidFill>
              </a:rPr>
              <a:t>02</a:t>
            </a:r>
            <a:endParaRPr>
              <a:solidFill>
                <a:srgbClr val="EC6792"/>
              </a:solidFill>
            </a:endParaRPr>
          </a:p>
        </p:txBody>
      </p:sp>
      <p:sp>
        <p:nvSpPr>
          <p:cNvPr id="1559" name="Google Shape;1559;p30"/>
          <p:cNvSpPr txBox="1">
            <a:spLocks noGrp="1"/>
          </p:cNvSpPr>
          <p:nvPr>
            <p:ph type="subTitle" idx="4"/>
          </p:nvPr>
        </p:nvSpPr>
        <p:spPr>
          <a:xfrm>
            <a:off x="2224350" y="2929725"/>
            <a:ext cx="2192100" cy="636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s" dirty="0"/>
              <a:t>Venus has a beautiful name and is the second planet from the Sun. It’s terribly hot—even hotter than Mercury</a:t>
            </a:r>
            <a:endParaRPr dirty="0"/>
          </a:p>
        </p:txBody>
      </p:sp>
      <p:pic>
        <p:nvPicPr>
          <p:cNvPr id="2" name="Imagen 1"/>
          <p:cNvPicPr>
            <a:picLocks noChangeAspect="1"/>
          </p:cNvPicPr>
          <p:nvPr/>
        </p:nvPicPr>
        <p:blipFill>
          <a:blip r:embed="rId3"/>
          <a:stretch>
            <a:fillRect/>
          </a:stretch>
        </p:blipFill>
        <p:spPr>
          <a:xfrm>
            <a:off x="4593227" y="1259341"/>
            <a:ext cx="4221356" cy="3637149"/>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47"/>
        <p:cNvGrpSpPr/>
        <p:nvPr/>
      </p:nvGrpSpPr>
      <p:grpSpPr>
        <a:xfrm>
          <a:off x="0" y="0"/>
          <a:ext cx="0" cy="0"/>
          <a:chOff x="0" y="0"/>
          <a:chExt cx="0" cy="0"/>
        </a:xfrm>
      </p:grpSpPr>
      <p:sp>
        <p:nvSpPr>
          <p:cNvPr id="2" name="TextBox 7">
            <a:extLst>
              <a:ext uri="{FF2B5EF4-FFF2-40B4-BE49-F238E27FC236}">
                <a16:creationId xmlns:a16="http://schemas.microsoft.com/office/drawing/2014/main" id="{640500A1-240E-4C93-9491-1B76A7CFFB2B}"/>
              </a:ext>
            </a:extLst>
          </p:cNvPr>
          <p:cNvSpPr txBox="1"/>
          <p:nvPr/>
        </p:nvSpPr>
        <p:spPr>
          <a:xfrm>
            <a:off x="205309" y="226368"/>
            <a:ext cx="4088758" cy="1384995"/>
          </a:xfrm>
          <a:prstGeom prst="rect">
            <a:avLst/>
          </a:prstGeom>
          <a:noFill/>
        </p:spPr>
        <p:txBody>
          <a:bodyPr wrap="square" rtlCol="0" anchor="ctr">
            <a:spAutoFit/>
          </a:bodyPr>
          <a:lstStyle/>
          <a:p>
            <a:r>
              <a:rPr lang="en-GB" altLang="ko-KR" sz="2800" dirty="0" smtClean="0">
                <a:solidFill>
                  <a:srgbClr val="EC6792"/>
                </a:solidFill>
                <a:cs typeface="Arial" pitchFamily="34" charset="0"/>
              </a:rPr>
              <a:t>THEME PPT </a:t>
            </a:r>
            <a:r>
              <a:rPr lang="en-GB" altLang="ko-KR" sz="2800" dirty="0">
                <a:solidFill>
                  <a:srgbClr val="EC6792"/>
                </a:solidFill>
                <a:cs typeface="Arial" pitchFamily="34" charset="0"/>
              </a:rPr>
              <a:t>Layout</a:t>
            </a:r>
          </a:p>
          <a:p>
            <a:r>
              <a:rPr lang="en-GB" altLang="ko-KR" sz="2800" dirty="0">
                <a:solidFill>
                  <a:srgbClr val="EC6792"/>
                </a:solidFill>
                <a:cs typeface="Arial" pitchFamily="34" charset="0"/>
              </a:rPr>
              <a:t>Clean Text Slide for your Presentation</a:t>
            </a:r>
            <a:endParaRPr lang="ko-KR" altLang="en-US" sz="2800" dirty="0">
              <a:solidFill>
                <a:srgbClr val="EC6792"/>
              </a:solidFill>
              <a:cs typeface="Arial" pitchFamily="34" charset="0"/>
            </a:endParaRPr>
          </a:p>
        </p:txBody>
      </p:sp>
      <p:grpSp>
        <p:nvGrpSpPr>
          <p:cNvPr id="3" name="Group 4">
            <a:extLst>
              <a:ext uri="{FF2B5EF4-FFF2-40B4-BE49-F238E27FC236}">
                <a16:creationId xmlns:a16="http://schemas.microsoft.com/office/drawing/2014/main" id="{0030DEC1-91CF-4BDC-AE53-B8911BFD9044}"/>
              </a:ext>
            </a:extLst>
          </p:cNvPr>
          <p:cNvGrpSpPr/>
          <p:nvPr/>
        </p:nvGrpSpPr>
        <p:grpSpPr>
          <a:xfrm>
            <a:off x="312361" y="2993823"/>
            <a:ext cx="7963411" cy="2437206"/>
            <a:chOff x="755576" y="2985717"/>
            <a:chExt cx="3092136" cy="2437206"/>
          </a:xfrm>
        </p:grpSpPr>
        <p:sp>
          <p:nvSpPr>
            <p:cNvPr id="4" name="TextBox 5">
              <a:extLst>
                <a:ext uri="{FF2B5EF4-FFF2-40B4-BE49-F238E27FC236}">
                  <a16:creationId xmlns:a16="http://schemas.microsoft.com/office/drawing/2014/main" id="{4D71ADF4-1562-4E38-882E-A75BEEC449BF}"/>
                </a:ext>
              </a:extLst>
            </p:cNvPr>
            <p:cNvSpPr txBox="1"/>
            <p:nvPr/>
          </p:nvSpPr>
          <p:spPr>
            <a:xfrm>
              <a:off x="755576" y="3336198"/>
              <a:ext cx="1734289" cy="2086725"/>
            </a:xfrm>
            <a:prstGeom prst="rect">
              <a:avLst/>
            </a:prstGeom>
            <a:noFill/>
          </p:spPr>
          <p:txBody>
            <a:bodyPr wrap="square" rtlCol="0">
              <a:spAutoFit/>
            </a:bodyPr>
            <a:lstStyle/>
            <a:p>
              <a:pPr>
                <a:lnSpc>
                  <a:spcPct val="120000"/>
                </a:lnSpc>
              </a:pPr>
              <a:r>
                <a:rPr lang="en-US" altLang="ko-KR" sz="1200" dirty="0">
                  <a:solidFill>
                    <a:srgbClr val="EC6792"/>
                  </a:solidFill>
                  <a:cs typeface="Arial" pitchFamily="34" charset="0"/>
                </a:rPr>
                <a:t>You can simply impress your audience and add a unique zing and appeal to your Presentations. I hope and I believe that this Template will your Time, Money and Reputation. Get a modern PowerPoint  Presentation that is beautifully designed. You can simply impress your audience and add a unique zing and appeal to your Presentations. Get a modern PowerPoint  Presentation that is beautifully designed.</a:t>
              </a:r>
            </a:p>
            <a:p>
              <a:pPr>
                <a:lnSpc>
                  <a:spcPct val="120000"/>
                </a:lnSpc>
              </a:pPr>
              <a:endParaRPr lang="en-US" altLang="ko-KR" sz="1200" dirty="0">
                <a:solidFill>
                  <a:srgbClr val="EC6792"/>
                </a:solidFill>
                <a:cs typeface="Arial" pitchFamily="34" charset="0"/>
              </a:endParaRPr>
            </a:p>
            <a:p>
              <a:pPr>
                <a:lnSpc>
                  <a:spcPct val="120000"/>
                </a:lnSpc>
              </a:pPr>
              <a:r>
                <a:rPr lang="en-US" altLang="ko-KR" sz="1200" dirty="0">
                  <a:solidFill>
                    <a:srgbClr val="EC6792"/>
                  </a:solidFill>
                  <a:cs typeface="Arial" pitchFamily="34" charset="0"/>
                </a:rPr>
                <a:t>.</a:t>
              </a:r>
              <a:endParaRPr lang="ko-KR" altLang="en-US" sz="1200" dirty="0">
                <a:solidFill>
                  <a:srgbClr val="EC6792"/>
                </a:solidFill>
                <a:cs typeface="Arial" pitchFamily="34" charset="0"/>
              </a:endParaRPr>
            </a:p>
          </p:txBody>
        </p:sp>
        <p:sp>
          <p:nvSpPr>
            <p:cNvPr id="5" name="TextBox 6">
              <a:extLst>
                <a:ext uri="{FF2B5EF4-FFF2-40B4-BE49-F238E27FC236}">
                  <a16:creationId xmlns:a16="http://schemas.microsoft.com/office/drawing/2014/main" id="{0B7BD42B-AA30-4E02-928E-D6C6845E1B55}"/>
                </a:ext>
              </a:extLst>
            </p:cNvPr>
            <p:cNvSpPr txBox="1"/>
            <p:nvPr/>
          </p:nvSpPr>
          <p:spPr>
            <a:xfrm>
              <a:off x="755576" y="2985717"/>
              <a:ext cx="3092136" cy="338554"/>
            </a:xfrm>
            <a:prstGeom prst="rect">
              <a:avLst/>
            </a:prstGeom>
            <a:noFill/>
          </p:spPr>
          <p:txBody>
            <a:bodyPr wrap="square" rtlCol="0">
              <a:spAutoFit/>
            </a:bodyPr>
            <a:lstStyle/>
            <a:p>
              <a:r>
                <a:rPr lang="en-US" altLang="ko-KR" sz="1600" b="1" dirty="0">
                  <a:solidFill>
                    <a:srgbClr val="EC6792"/>
                  </a:solidFill>
                  <a:cs typeface="Arial" pitchFamily="34" charset="0"/>
                </a:rPr>
                <a:t>Your Content  Here</a:t>
              </a:r>
              <a:endParaRPr lang="ko-KR" altLang="en-US" sz="1600" b="1" dirty="0">
                <a:solidFill>
                  <a:srgbClr val="EC6792"/>
                </a:solidFill>
                <a:cs typeface="Arial" pitchFamily="34" charset="0"/>
              </a:endParaRPr>
            </a:p>
          </p:txBody>
        </p:sp>
      </p:grpSp>
      <p:sp>
        <p:nvSpPr>
          <p:cNvPr id="6" name="TextBox 8">
            <a:extLst>
              <a:ext uri="{FF2B5EF4-FFF2-40B4-BE49-F238E27FC236}">
                <a16:creationId xmlns:a16="http://schemas.microsoft.com/office/drawing/2014/main" id="{C3BB5D52-3E82-46AD-AAC4-1467356F093E}"/>
              </a:ext>
            </a:extLst>
          </p:cNvPr>
          <p:cNvSpPr txBox="1"/>
          <p:nvPr/>
        </p:nvSpPr>
        <p:spPr>
          <a:xfrm>
            <a:off x="6088467" y="226368"/>
            <a:ext cx="2835966" cy="830997"/>
          </a:xfrm>
          <a:prstGeom prst="rect">
            <a:avLst/>
          </a:prstGeom>
          <a:noFill/>
        </p:spPr>
        <p:txBody>
          <a:bodyPr wrap="square" rtlCol="0" anchor="ctr">
            <a:spAutoFit/>
          </a:bodyPr>
          <a:lstStyle/>
          <a:p>
            <a:pPr algn="r"/>
            <a:r>
              <a:rPr lang="en-GB" altLang="ko-KR" sz="2400" dirty="0">
                <a:solidFill>
                  <a:srgbClr val="EC6792"/>
                </a:solidFill>
                <a:cs typeface="Arial" pitchFamily="34" charset="0"/>
              </a:rPr>
              <a:t>L</a:t>
            </a:r>
            <a:r>
              <a:rPr lang="en-US" altLang="ko-KR" sz="2400" dirty="0">
                <a:solidFill>
                  <a:srgbClr val="EC6792"/>
                </a:solidFill>
                <a:cs typeface="Arial" pitchFamily="34" charset="0"/>
              </a:rPr>
              <a:t>OREM IPSUM</a:t>
            </a:r>
          </a:p>
          <a:p>
            <a:pPr algn="r"/>
            <a:r>
              <a:rPr lang="en-US" altLang="ko-KR" sz="2400" dirty="0">
                <a:solidFill>
                  <a:srgbClr val="EC6792"/>
                </a:solidFill>
                <a:cs typeface="Arial" pitchFamily="34" charset="0"/>
              </a:rPr>
              <a:t>DOLOR SIT AMET</a:t>
            </a:r>
            <a:endParaRPr lang="ko-KR" altLang="en-US" sz="2400" dirty="0">
              <a:solidFill>
                <a:srgbClr val="EC6792"/>
              </a:solidFill>
              <a:cs typeface="Arial" pitchFamily="34" charset="0"/>
            </a:endParaRPr>
          </a:p>
        </p:txBody>
      </p:sp>
      <p:pic>
        <p:nvPicPr>
          <p:cNvPr id="7" name="Imagen 6"/>
          <p:cNvPicPr>
            <a:picLocks noChangeAspect="1"/>
          </p:cNvPicPr>
          <p:nvPr/>
        </p:nvPicPr>
        <p:blipFill>
          <a:blip r:embed="rId3"/>
          <a:stretch>
            <a:fillRect/>
          </a:stretch>
        </p:blipFill>
        <p:spPr>
          <a:xfrm>
            <a:off x="5043183" y="1758054"/>
            <a:ext cx="3881250" cy="3172500"/>
          </a:xfrm>
          <a:prstGeom prst="rect">
            <a:avLst/>
          </a:prstGeom>
        </p:spPr>
      </p:pic>
    </p:spTree>
    <p:extLst>
      <p:ext uri="{BB962C8B-B14F-4D97-AF65-F5344CB8AC3E}">
        <p14:creationId xmlns:p14="http://schemas.microsoft.com/office/powerpoint/2010/main" val="247868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26"/>
        <p:cNvGrpSpPr/>
        <p:nvPr/>
      </p:nvGrpSpPr>
      <p:grpSpPr>
        <a:xfrm>
          <a:off x="0" y="0"/>
          <a:ext cx="0" cy="0"/>
          <a:chOff x="0" y="0"/>
          <a:chExt cx="0" cy="0"/>
        </a:xfrm>
      </p:grpSpPr>
      <p:sp>
        <p:nvSpPr>
          <p:cNvPr id="1327" name="Google Shape;1327;p21"/>
          <p:cNvSpPr txBox="1">
            <a:spLocks noGrp="1"/>
          </p:cNvSpPr>
          <p:nvPr>
            <p:ph type="title" idx="18"/>
          </p:nvPr>
        </p:nvSpPr>
        <p:spPr>
          <a:xfrm>
            <a:off x="-82807" y="152845"/>
            <a:ext cx="3740407" cy="5379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s" dirty="0"/>
              <a:t>TABLE OF CONTENTS</a:t>
            </a:r>
            <a:endParaRPr dirty="0"/>
          </a:p>
        </p:txBody>
      </p:sp>
      <p:sp>
        <p:nvSpPr>
          <p:cNvPr id="1329" name="Google Shape;1329;p21"/>
          <p:cNvSpPr txBox="1">
            <a:spLocks noGrp="1"/>
          </p:cNvSpPr>
          <p:nvPr>
            <p:ph type="title"/>
          </p:nvPr>
        </p:nvSpPr>
        <p:spPr>
          <a:xfrm flipH="1">
            <a:off x="3949748" y="690745"/>
            <a:ext cx="1535700" cy="537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a:solidFill>
                  <a:srgbClr val="EC6792"/>
                </a:solidFill>
              </a:rPr>
              <a:t>01</a:t>
            </a:r>
            <a:endParaRPr>
              <a:solidFill>
                <a:srgbClr val="EC6792"/>
              </a:solidFill>
            </a:endParaRPr>
          </a:p>
        </p:txBody>
      </p:sp>
      <p:sp>
        <p:nvSpPr>
          <p:cNvPr id="1330" name="Google Shape;1330;p21"/>
          <p:cNvSpPr txBox="1">
            <a:spLocks noGrp="1"/>
          </p:cNvSpPr>
          <p:nvPr>
            <p:ph type="title" idx="2"/>
          </p:nvPr>
        </p:nvSpPr>
        <p:spPr>
          <a:xfrm flipH="1">
            <a:off x="6244989" y="690745"/>
            <a:ext cx="1535700" cy="537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a:solidFill>
                  <a:srgbClr val="EC6792"/>
                </a:solidFill>
              </a:rPr>
              <a:t>04</a:t>
            </a:r>
            <a:endParaRPr>
              <a:solidFill>
                <a:srgbClr val="EC6792"/>
              </a:solidFill>
            </a:endParaRPr>
          </a:p>
        </p:txBody>
      </p:sp>
      <p:sp>
        <p:nvSpPr>
          <p:cNvPr id="1331" name="Google Shape;1331;p21"/>
          <p:cNvSpPr txBox="1">
            <a:spLocks noGrp="1"/>
          </p:cNvSpPr>
          <p:nvPr>
            <p:ph type="title" idx="3"/>
          </p:nvPr>
        </p:nvSpPr>
        <p:spPr>
          <a:xfrm flipH="1">
            <a:off x="6244989" y="1988794"/>
            <a:ext cx="1535700" cy="537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a:solidFill>
                  <a:srgbClr val="EC6792"/>
                </a:solidFill>
              </a:rPr>
              <a:t>05</a:t>
            </a:r>
            <a:endParaRPr>
              <a:solidFill>
                <a:srgbClr val="EC6792"/>
              </a:solidFill>
            </a:endParaRPr>
          </a:p>
        </p:txBody>
      </p:sp>
      <p:sp>
        <p:nvSpPr>
          <p:cNvPr id="1332" name="Google Shape;1332;p21"/>
          <p:cNvSpPr txBox="1">
            <a:spLocks noGrp="1"/>
          </p:cNvSpPr>
          <p:nvPr>
            <p:ph type="title" idx="4"/>
          </p:nvPr>
        </p:nvSpPr>
        <p:spPr>
          <a:xfrm flipH="1">
            <a:off x="3945732" y="1988795"/>
            <a:ext cx="1535700" cy="537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a:solidFill>
                  <a:srgbClr val="EC6792"/>
                </a:solidFill>
              </a:rPr>
              <a:t>02</a:t>
            </a:r>
            <a:endParaRPr>
              <a:solidFill>
                <a:srgbClr val="EC6792"/>
              </a:solidFill>
            </a:endParaRPr>
          </a:p>
        </p:txBody>
      </p:sp>
      <p:sp>
        <p:nvSpPr>
          <p:cNvPr id="1333" name="Google Shape;1333;p21"/>
          <p:cNvSpPr txBox="1">
            <a:spLocks noGrp="1"/>
          </p:cNvSpPr>
          <p:nvPr>
            <p:ph type="title" idx="5"/>
          </p:nvPr>
        </p:nvSpPr>
        <p:spPr>
          <a:xfrm flipH="1">
            <a:off x="3959137" y="3355518"/>
            <a:ext cx="1535700" cy="537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dirty="0">
                <a:solidFill>
                  <a:srgbClr val="EC6792"/>
                </a:solidFill>
              </a:rPr>
              <a:t>03</a:t>
            </a:r>
            <a:endParaRPr dirty="0">
              <a:solidFill>
                <a:srgbClr val="EC6792"/>
              </a:solidFill>
            </a:endParaRPr>
          </a:p>
        </p:txBody>
      </p:sp>
      <p:sp>
        <p:nvSpPr>
          <p:cNvPr id="1334" name="Google Shape;1334;p21"/>
          <p:cNvSpPr txBox="1">
            <a:spLocks noGrp="1"/>
          </p:cNvSpPr>
          <p:nvPr>
            <p:ph type="subTitle" idx="1"/>
          </p:nvPr>
        </p:nvSpPr>
        <p:spPr>
          <a:xfrm>
            <a:off x="4001850" y="1230300"/>
            <a:ext cx="2748300" cy="3456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s"/>
              <a:t>ABOUT THE PATIENT</a:t>
            </a:r>
            <a:endParaRPr/>
          </a:p>
        </p:txBody>
      </p:sp>
      <p:sp>
        <p:nvSpPr>
          <p:cNvPr id="1335" name="Google Shape;1335;p21"/>
          <p:cNvSpPr txBox="1">
            <a:spLocks noGrp="1"/>
          </p:cNvSpPr>
          <p:nvPr>
            <p:ph type="subTitle" idx="6"/>
          </p:nvPr>
        </p:nvSpPr>
        <p:spPr>
          <a:xfrm>
            <a:off x="4001850" y="1540375"/>
            <a:ext cx="2067600" cy="346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s"/>
              <a:t>Here you could describe the topic of the section</a:t>
            </a:r>
            <a:endParaRPr/>
          </a:p>
        </p:txBody>
      </p:sp>
      <p:sp>
        <p:nvSpPr>
          <p:cNvPr id="1336" name="Google Shape;1336;p21"/>
          <p:cNvSpPr txBox="1">
            <a:spLocks noGrp="1"/>
          </p:cNvSpPr>
          <p:nvPr>
            <p:ph type="subTitle" idx="8"/>
          </p:nvPr>
        </p:nvSpPr>
        <p:spPr>
          <a:xfrm>
            <a:off x="6293913" y="1538431"/>
            <a:ext cx="2067600" cy="346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s"/>
              <a:t>Here you could describe the topic of the section</a:t>
            </a:r>
            <a:endParaRPr/>
          </a:p>
        </p:txBody>
      </p:sp>
      <p:sp>
        <p:nvSpPr>
          <p:cNvPr id="1337" name="Google Shape;1337;p21"/>
          <p:cNvSpPr txBox="1">
            <a:spLocks noGrp="1"/>
          </p:cNvSpPr>
          <p:nvPr>
            <p:ph type="subTitle" idx="9"/>
          </p:nvPr>
        </p:nvSpPr>
        <p:spPr>
          <a:xfrm>
            <a:off x="3997225" y="2541800"/>
            <a:ext cx="2748300" cy="3456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s"/>
              <a:t>DISCUSSION</a:t>
            </a:r>
            <a:endParaRPr/>
          </a:p>
        </p:txBody>
      </p:sp>
      <p:sp>
        <p:nvSpPr>
          <p:cNvPr id="1338" name="Google Shape;1338;p21"/>
          <p:cNvSpPr txBox="1">
            <a:spLocks noGrp="1"/>
          </p:cNvSpPr>
          <p:nvPr>
            <p:ph type="subTitle" idx="13"/>
          </p:nvPr>
        </p:nvSpPr>
        <p:spPr>
          <a:xfrm>
            <a:off x="3997215" y="2851865"/>
            <a:ext cx="2067600" cy="346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s"/>
              <a:t>Here you could describe the topic of the section</a:t>
            </a:r>
            <a:endParaRPr/>
          </a:p>
        </p:txBody>
      </p:sp>
      <p:sp>
        <p:nvSpPr>
          <p:cNvPr id="1339" name="Google Shape;1339;p21"/>
          <p:cNvSpPr txBox="1">
            <a:spLocks noGrp="1"/>
          </p:cNvSpPr>
          <p:nvPr>
            <p:ph type="subTitle" idx="14"/>
          </p:nvPr>
        </p:nvSpPr>
        <p:spPr>
          <a:xfrm>
            <a:off x="6289273" y="2540449"/>
            <a:ext cx="2742300" cy="3456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s"/>
              <a:t>PATIENT MONITORING</a:t>
            </a:r>
            <a:endParaRPr/>
          </a:p>
        </p:txBody>
      </p:sp>
      <p:sp>
        <p:nvSpPr>
          <p:cNvPr id="1340" name="Google Shape;1340;p21"/>
          <p:cNvSpPr txBox="1">
            <a:spLocks noGrp="1"/>
          </p:cNvSpPr>
          <p:nvPr>
            <p:ph type="subTitle" idx="7"/>
          </p:nvPr>
        </p:nvSpPr>
        <p:spPr>
          <a:xfrm>
            <a:off x="6295276" y="1228950"/>
            <a:ext cx="2742300" cy="3456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s"/>
              <a:t>TREATMENT</a:t>
            </a:r>
            <a:endParaRPr/>
          </a:p>
        </p:txBody>
      </p:sp>
      <p:sp>
        <p:nvSpPr>
          <p:cNvPr id="1341" name="Google Shape;1341;p21"/>
          <p:cNvSpPr txBox="1">
            <a:spLocks noGrp="1"/>
          </p:cNvSpPr>
          <p:nvPr>
            <p:ph type="subTitle" idx="15"/>
          </p:nvPr>
        </p:nvSpPr>
        <p:spPr>
          <a:xfrm>
            <a:off x="6289278" y="2849921"/>
            <a:ext cx="2067600" cy="346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s"/>
              <a:t>Here you could describe the topic of the section</a:t>
            </a:r>
            <a:endParaRPr/>
          </a:p>
        </p:txBody>
      </p:sp>
      <p:sp>
        <p:nvSpPr>
          <p:cNvPr id="1342" name="Google Shape;1342;p21"/>
          <p:cNvSpPr txBox="1">
            <a:spLocks noGrp="1"/>
          </p:cNvSpPr>
          <p:nvPr>
            <p:ph type="subTitle" idx="16"/>
          </p:nvPr>
        </p:nvSpPr>
        <p:spPr>
          <a:xfrm>
            <a:off x="3997387" y="3894977"/>
            <a:ext cx="2748300" cy="3456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s"/>
              <a:t>DIAGNOSIS</a:t>
            </a:r>
            <a:endParaRPr/>
          </a:p>
        </p:txBody>
      </p:sp>
      <p:sp>
        <p:nvSpPr>
          <p:cNvPr id="1343" name="Google Shape;1343;p21"/>
          <p:cNvSpPr txBox="1">
            <a:spLocks noGrp="1"/>
          </p:cNvSpPr>
          <p:nvPr>
            <p:ph type="subTitle" idx="17"/>
          </p:nvPr>
        </p:nvSpPr>
        <p:spPr>
          <a:xfrm>
            <a:off x="3997349" y="4204456"/>
            <a:ext cx="2067600" cy="346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s"/>
              <a:t>Here you could describe the topic of the section</a:t>
            </a:r>
            <a:endParaRPr/>
          </a:p>
        </p:txBody>
      </p:sp>
      <p:pic>
        <p:nvPicPr>
          <p:cNvPr id="19" name="Imagen 18"/>
          <p:cNvPicPr>
            <a:picLocks noChangeAspect="1"/>
          </p:cNvPicPr>
          <p:nvPr/>
        </p:nvPicPr>
        <p:blipFill>
          <a:blip r:embed="rId3"/>
          <a:stretch>
            <a:fillRect/>
          </a:stretch>
        </p:blipFill>
        <p:spPr>
          <a:xfrm>
            <a:off x="569530" y="1988794"/>
            <a:ext cx="2906231" cy="2670255"/>
          </a:xfrm>
          <a:prstGeom prst="rect">
            <a:avLst/>
          </a:prstGeom>
        </p:spPr>
      </p:pic>
      <p:cxnSp>
        <p:nvCxnSpPr>
          <p:cNvPr id="20" name="Google Shape;164;p3">
            <a:extLst>
              <a:ext uri="{FF2B5EF4-FFF2-40B4-BE49-F238E27FC236}">
                <a16:creationId xmlns:a16="http://schemas.microsoft.com/office/drawing/2014/main" id="{B2B7F8AD-EFE3-4021-9BDE-CA35DFFD6A5B}"/>
              </a:ext>
            </a:extLst>
          </p:cNvPr>
          <p:cNvCxnSpPr>
            <a:cxnSpLocks/>
          </p:cNvCxnSpPr>
          <p:nvPr/>
        </p:nvCxnSpPr>
        <p:spPr>
          <a:xfrm>
            <a:off x="-14054" y="624031"/>
            <a:ext cx="3328754" cy="0"/>
          </a:xfrm>
          <a:prstGeom prst="straightConnector1">
            <a:avLst/>
          </a:prstGeom>
          <a:noFill/>
          <a:ln w="76200" cap="flat" cmpd="sng">
            <a:solidFill>
              <a:srgbClr val="EC6792"/>
            </a:solidFill>
            <a:prstDash val="solid"/>
            <a:round/>
            <a:headEnd type="none" w="med" len="med"/>
            <a:tailEnd type="none" w="med" len="med"/>
          </a:ln>
        </p:spPr>
      </p:cxnSp>
      <p:cxnSp>
        <p:nvCxnSpPr>
          <p:cNvPr id="21" name="Google Shape;164;p3">
            <a:extLst>
              <a:ext uri="{FF2B5EF4-FFF2-40B4-BE49-F238E27FC236}">
                <a16:creationId xmlns:a16="http://schemas.microsoft.com/office/drawing/2014/main" id="{41AF0CC1-1FB9-4D3B-AE27-6CF3D7FE1A75}"/>
              </a:ext>
            </a:extLst>
          </p:cNvPr>
          <p:cNvCxnSpPr>
            <a:cxnSpLocks/>
          </p:cNvCxnSpPr>
          <p:nvPr/>
        </p:nvCxnSpPr>
        <p:spPr>
          <a:xfrm>
            <a:off x="8481150" y="4547216"/>
            <a:ext cx="662850" cy="0"/>
          </a:xfrm>
          <a:prstGeom prst="straightConnector1">
            <a:avLst/>
          </a:prstGeom>
          <a:noFill/>
          <a:ln w="76200" cap="flat" cmpd="sng">
            <a:solidFill>
              <a:srgbClr val="EC6792"/>
            </a:solidFill>
            <a:prstDash val="solid"/>
            <a:round/>
            <a:headEnd type="none" w="med" len="med"/>
            <a:tailEnd type="none" w="med" len="med"/>
          </a:ln>
        </p:spPr>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63"/>
        <p:cNvGrpSpPr/>
        <p:nvPr/>
      </p:nvGrpSpPr>
      <p:grpSpPr>
        <a:xfrm>
          <a:off x="0" y="0"/>
          <a:ext cx="0" cy="0"/>
          <a:chOff x="0" y="0"/>
          <a:chExt cx="0" cy="0"/>
        </a:xfrm>
      </p:grpSpPr>
      <p:graphicFrame>
        <p:nvGraphicFramePr>
          <p:cNvPr id="1564" name="Google Shape;1564;p31"/>
          <p:cNvGraphicFramePr/>
          <p:nvPr/>
        </p:nvGraphicFramePr>
        <p:xfrm>
          <a:off x="2517175" y="977250"/>
          <a:ext cx="4099400" cy="3189000"/>
        </p:xfrm>
        <a:graphic>
          <a:graphicData uri="http://schemas.openxmlformats.org/drawingml/2006/table">
            <a:tbl>
              <a:tblPr>
                <a:noFill/>
                <a:tableStyleId>{321B43E5-5462-4D19-B9F4-491FCBBC2425}</a:tableStyleId>
              </a:tblPr>
              <a:tblGrid>
                <a:gridCol w="1024850">
                  <a:extLst>
                    <a:ext uri="{9D8B030D-6E8A-4147-A177-3AD203B41FA5}">
                      <a16:colId xmlns:a16="http://schemas.microsoft.com/office/drawing/2014/main" val="20000"/>
                    </a:ext>
                  </a:extLst>
                </a:gridCol>
                <a:gridCol w="1024850">
                  <a:extLst>
                    <a:ext uri="{9D8B030D-6E8A-4147-A177-3AD203B41FA5}">
                      <a16:colId xmlns:a16="http://schemas.microsoft.com/office/drawing/2014/main" val="20001"/>
                    </a:ext>
                  </a:extLst>
                </a:gridCol>
                <a:gridCol w="1024850">
                  <a:extLst>
                    <a:ext uri="{9D8B030D-6E8A-4147-A177-3AD203B41FA5}">
                      <a16:colId xmlns:a16="http://schemas.microsoft.com/office/drawing/2014/main" val="20002"/>
                    </a:ext>
                  </a:extLst>
                </a:gridCol>
                <a:gridCol w="1024850">
                  <a:extLst>
                    <a:ext uri="{9D8B030D-6E8A-4147-A177-3AD203B41FA5}">
                      <a16:colId xmlns:a16="http://schemas.microsoft.com/office/drawing/2014/main" val="20003"/>
                    </a:ext>
                  </a:extLst>
                </a:gridCol>
              </a:tblGrid>
              <a:tr h="531500">
                <a:tc>
                  <a:txBody>
                    <a:bodyPr/>
                    <a:lstStyle/>
                    <a:p>
                      <a:pPr marL="0" lvl="0" indent="0" algn="ctr" rtl="0">
                        <a:spcBef>
                          <a:spcPts val="0"/>
                        </a:spcBef>
                        <a:spcAft>
                          <a:spcPts val="0"/>
                        </a:spcAft>
                        <a:buNone/>
                      </a:pPr>
                      <a:r>
                        <a:rPr lang="es">
                          <a:solidFill>
                            <a:srgbClr val="434343"/>
                          </a:solidFill>
                          <a:latin typeface="Saira Condensed"/>
                          <a:ea typeface="Saira Condensed"/>
                          <a:cs typeface="Saira Condensed"/>
                          <a:sym typeface="Saira Condensed"/>
                        </a:rPr>
                        <a:t>JUPITER</a:t>
                      </a:r>
                      <a:endParaRPr>
                        <a:solidFill>
                          <a:srgbClr val="434343"/>
                        </a:solidFill>
                        <a:latin typeface="Saira Condensed"/>
                        <a:ea typeface="Saira Condensed"/>
                        <a:cs typeface="Saira Condensed"/>
                        <a:sym typeface="Saira Condensed"/>
                      </a:endParaRPr>
                    </a:p>
                  </a:txBody>
                  <a:tcPr marL="91425" marR="91425" marT="91425" marB="91425" anchor="ctr">
                    <a:lnL w="19050" cap="flat" cmpd="sng">
                      <a:solidFill>
                        <a:srgbClr val="FF787F"/>
                      </a:solidFill>
                      <a:prstDash val="solid"/>
                      <a:round/>
                      <a:headEnd type="none" w="sm" len="sm"/>
                      <a:tailEnd type="none" w="sm" len="sm"/>
                    </a:lnL>
                    <a:lnR w="19050" cap="flat" cmpd="sng">
                      <a:solidFill>
                        <a:srgbClr val="FF787F"/>
                      </a:solidFill>
                      <a:prstDash val="solid"/>
                      <a:round/>
                      <a:headEnd type="none" w="sm" len="sm"/>
                      <a:tailEnd type="none" w="sm" len="sm"/>
                    </a:lnR>
                    <a:lnT w="19050" cap="flat" cmpd="sng">
                      <a:solidFill>
                        <a:srgbClr val="FF787F"/>
                      </a:solidFill>
                      <a:prstDash val="solid"/>
                      <a:round/>
                      <a:headEnd type="none" w="sm" len="sm"/>
                      <a:tailEnd type="none" w="sm" len="sm"/>
                    </a:lnT>
                    <a:lnB w="19050" cap="flat" cmpd="sng">
                      <a:solidFill>
                        <a:srgbClr val="FF787F"/>
                      </a:solidFill>
                      <a:prstDash val="solid"/>
                      <a:round/>
                      <a:headEnd type="none" w="sm" len="sm"/>
                      <a:tailEnd type="none" w="sm" len="sm"/>
                    </a:lnB>
                  </a:tcPr>
                </a:tc>
                <a:tc>
                  <a:txBody>
                    <a:bodyPr/>
                    <a:lstStyle/>
                    <a:p>
                      <a:pPr marL="0" lvl="0" indent="0" algn="ctr" rtl="0">
                        <a:spcBef>
                          <a:spcPts val="0"/>
                        </a:spcBef>
                        <a:spcAft>
                          <a:spcPts val="0"/>
                        </a:spcAft>
                        <a:buNone/>
                      </a:pPr>
                      <a:r>
                        <a:rPr lang="es">
                          <a:solidFill>
                            <a:srgbClr val="434343"/>
                          </a:solidFill>
                          <a:latin typeface="Saira Condensed"/>
                          <a:ea typeface="Saira Condensed"/>
                          <a:cs typeface="Saira Condensed"/>
                          <a:sym typeface="Saira Condensed"/>
                        </a:rPr>
                        <a:t>MERCURY</a:t>
                      </a:r>
                      <a:endParaRPr>
                        <a:solidFill>
                          <a:srgbClr val="434343"/>
                        </a:solidFill>
                        <a:latin typeface="Saira Condensed"/>
                        <a:ea typeface="Saira Condensed"/>
                        <a:cs typeface="Saira Condensed"/>
                        <a:sym typeface="Saira Condensed"/>
                      </a:endParaRPr>
                    </a:p>
                  </a:txBody>
                  <a:tcPr marL="91425" marR="91425" marT="91425" marB="91425" anchor="ctr">
                    <a:lnL w="19050" cap="flat" cmpd="sng">
                      <a:solidFill>
                        <a:srgbClr val="FF787F"/>
                      </a:solidFill>
                      <a:prstDash val="solid"/>
                      <a:round/>
                      <a:headEnd type="none" w="sm" len="sm"/>
                      <a:tailEnd type="none" w="sm" len="sm"/>
                    </a:lnL>
                    <a:lnR w="19050" cap="flat" cmpd="sng">
                      <a:solidFill>
                        <a:srgbClr val="FF787F"/>
                      </a:solidFill>
                      <a:prstDash val="solid"/>
                      <a:round/>
                      <a:headEnd type="none" w="sm" len="sm"/>
                      <a:tailEnd type="none" w="sm" len="sm"/>
                    </a:lnR>
                    <a:lnT w="19050" cap="flat" cmpd="sng">
                      <a:solidFill>
                        <a:srgbClr val="FF787F"/>
                      </a:solidFill>
                      <a:prstDash val="solid"/>
                      <a:round/>
                      <a:headEnd type="none" w="sm" len="sm"/>
                      <a:tailEnd type="none" w="sm" len="sm"/>
                    </a:lnT>
                    <a:lnB w="19050" cap="flat" cmpd="sng">
                      <a:solidFill>
                        <a:srgbClr val="FF787F"/>
                      </a:solidFill>
                      <a:prstDash val="solid"/>
                      <a:round/>
                      <a:headEnd type="none" w="sm" len="sm"/>
                      <a:tailEnd type="none" w="sm" len="sm"/>
                    </a:lnB>
                  </a:tcPr>
                </a:tc>
                <a:tc>
                  <a:txBody>
                    <a:bodyPr/>
                    <a:lstStyle/>
                    <a:p>
                      <a:pPr marL="0" lvl="0" indent="0" algn="ctr" rtl="0">
                        <a:spcBef>
                          <a:spcPts val="0"/>
                        </a:spcBef>
                        <a:spcAft>
                          <a:spcPts val="0"/>
                        </a:spcAft>
                        <a:buNone/>
                      </a:pPr>
                      <a:r>
                        <a:rPr lang="es">
                          <a:solidFill>
                            <a:srgbClr val="434343"/>
                          </a:solidFill>
                          <a:latin typeface="Saira Condensed"/>
                          <a:ea typeface="Saira Condensed"/>
                          <a:cs typeface="Saira Condensed"/>
                          <a:sym typeface="Saira Condensed"/>
                        </a:rPr>
                        <a:t>VENUS</a:t>
                      </a:r>
                      <a:endParaRPr>
                        <a:solidFill>
                          <a:srgbClr val="434343"/>
                        </a:solidFill>
                        <a:latin typeface="Saira Condensed"/>
                        <a:ea typeface="Saira Condensed"/>
                        <a:cs typeface="Saira Condensed"/>
                        <a:sym typeface="Saira Condensed"/>
                      </a:endParaRPr>
                    </a:p>
                  </a:txBody>
                  <a:tcPr marL="91425" marR="91425" marT="91425" marB="91425" anchor="ctr">
                    <a:lnL w="19050" cap="flat" cmpd="sng">
                      <a:solidFill>
                        <a:srgbClr val="FF787F"/>
                      </a:solidFill>
                      <a:prstDash val="solid"/>
                      <a:round/>
                      <a:headEnd type="none" w="sm" len="sm"/>
                      <a:tailEnd type="none" w="sm" len="sm"/>
                    </a:lnL>
                    <a:lnR w="19050" cap="flat" cmpd="sng">
                      <a:solidFill>
                        <a:srgbClr val="FF787F"/>
                      </a:solidFill>
                      <a:prstDash val="solid"/>
                      <a:round/>
                      <a:headEnd type="none" w="sm" len="sm"/>
                      <a:tailEnd type="none" w="sm" len="sm"/>
                    </a:lnR>
                    <a:lnT w="19050" cap="flat" cmpd="sng">
                      <a:solidFill>
                        <a:srgbClr val="FF787F"/>
                      </a:solidFill>
                      <a:prstDash val="solid"/>
                      <a:round/>
                      <a:headEnd type="none" w="sm" len="sm"/>
                      <a:tailEnd type="none" w="sm" len="sm"/>
                    </a:lnT>
                    <a:lnB w="19050" cap="flat" cmpd="sng">
                      <a:solidFill>
                        <a:srgbClr val="FF787F"/>
                      </a:solidFill>
                      <a:prstDash val="solid"/>
                      <a:round/>
                      <a:headEnd type="none" w="sm" len="sm"/>
                      <a:tailEnd type="none" w="sm" len="sm"/>
                    </a:lnB>
                  </a:tcPr>
                </a:tc>
                <a:tc>
                  <a:txBody>
                    <a:bodyPr/>
                    <a:lstStyle/>
                    <a:p>
                      <a:pPr marL="0" lvl="0" indent="0" algn="ctr" rtl="0">
                        <a:spcBef>
                          <a:spcPts val="0"/>
                        </a:spcBef>
                        <a:spcAft>
                          <a:spcPts val="0"/>
                        </a:spcAft>
                        <a:buNone/>
                      </a:pPr>
                      <a:r>
                        <a:rPr lang="es">
                          <a:solidFill>
                            <a:srgbClr val="434343"/>
                          </a:solidFill>
                          <a:latin typeface="Saira Condensed"/>
                          <a:ea typeface="Saira Condensed"/>
                          <a:cs typeface="Saira Condensed"/>
                          <a:sym typeface="Saira Condensed"/>
                        </a:rPr>
                        <a:t>MARS</a:t>
                      </a:r>
                      <a:endParaRPr>
                        <a:solidFill>
                          <a:srgbClr val="434343"/>
                        </a:solidFill>
                        <a:latin typeface="Saira Condensed"/>
                        <a:ea typeface="Saira Condensed"/>
                        <a:cs typeface="Saira Condensed"/>
                        <a:sym typeface="Saira Condensed"/>
                      </a:endParaRPr>
                    </a:p>
                  </a:txBody>
                  <a:tcPr marL="91425" marR="91425" marT="91425" marB="91425" anchor="ctr">
                    <a:lnL w="19050" cap="flat" cmpd="sng">
                      <a:solidFill>
                        <a:srgbClr val="FF787F"/>
                      </a:solidFill>
                      <a:prstDash val="solid"/>
                      <a:round/>
                      <a:headEnd type="none" w="sm" len="sm"/>
                      <a:tailEnd type="none" w="sm" len="sm"/>
                    </a:lnL>
                    <a:lnR w="19050" cap="flat" cmpd="sng">
                      <a:solidFill>
                        <a:srgbClr val="FF787F"/>
                      </a:solidFill>
                      <a:prstDash val="solid"/>
                      <a:round/>
                      <a:headEnd type="none" w="sm" len="sm"/>
                      <a:tailEnd type="none" w="sm" len="sm"/>
                    </a:lnR>
                    <a:lnT w="19050" cap="flat" cmpd="sng">
                      <a:solidFill>
                        <a:srgbClr val="FF787F"/>
                      </a:solidFill>
                      <a:prstDash val="solid"/>
                      <a:round/>
                      <a:headEnd type="none" w="sm" len="sm"/>
                      <a:tailEnd type="none" w="sm" len="sm"/>
                    </a:lnT>
                    <a:lnB w="19050" cap="flat" cmpd="sng">
                      <a:solidFill>
                        <a:srgbClr val="FF787F"/>
                      </a:solidFill>
                      <a:prstDash val="solid"/>
                      <a:round/>
                      <a:headEnd type="none" w="sm" len="sm"/>
                      <a:tailEnd type="none" w="sm" len="sm"/>
                    </a:lnB>
                  </a:tcPr>
                </a:tc>
                <a:extLst>
                  <a:ext uri="{0D108BD9-81ED-4DB2-BD59-A6C34878D82A}">
                    <a16:rowId xmlns:a16="http://schemas.microsoft.com/office/drawing/2014/main" val="10000"/>
                  </a:ext>
                </a:extLst>
              </a:tr>
              <a:tr h="531500">
                <a:tc>
                  <a:txBody>
                    <a:bodyPr/>
                    <a:lstStyle/>
                    <a:p>
                      <a:pPr marL="0" lvl="0" indent="0" algn="ctr" rtl="0">
                        <a:spcBef>
                          <a:spcPts val="0"/>
                        </a:spcBef>
                        <a:spcAft>
                          <a:spcPts val="0"/>
                        </a:spcAft>
                        <a:buNone/>
                      </a:pPr>
                      <a:endParaRPr>
                        <a:solidFill>
                          <a:srgbClr val="434343"/>
                        </a:solidFill>
                        <a:latin typeface="Fira Sans Extra Condensed"/>
                        <a:ea typeface="Fira Sans Extra Condensed"/>
                        <a:cs typeface="Fira Sans Extra Condensed"/>
                        <a:sym typeface="Fira Sans Extra Condensed"/>
                      </a:endParaRPr>
                    </a:p>
                  </a:txBody>
                  <a:tcPr marL="91425" marR="91425" marT="91425" marB="91425" anchor="ctr">
                    <a:lnL w="19050" cap="flat" cmpd="sng">
                      <a:solidFill>
                        <a:srgbClr val="FF787F"/>
                      </a:solidFill>
                      <a:prstDash val="solid"/>
                      <a:round/>
                      <a:headEnd type="none" w="sm" len="sm"/>
                      <a:tailEnd type="none" w="sm" len="sm"/>
                    </a:lnL>
                    <a:lnR w="19050" cap="flat" cmpd="sng">
                      <a:solidFill>
                        <a:srgbClr val="FF787F"/>
                      </a:solidFill>
                      <a:prstDash val="solid"/>
                      <a:round/>
                      <a:headEnd type="none" w="sm" len="sm"/>
                      <a:tailEnd type="none" w="sm" len="sm"/>
                    </a:lnR>
                    <a:lnT w="19050" cap="flat" cmpd="sng">
                      <a:solidFill>
                        <a:srgbClr val="FF787F"/>
                      </a:solidFill>
                      <a:prstDash val="solid"/>
                      <a:round/>
                      <a:headEnd type="none" w="sm" len="sm"/>
                      <a:tailEnd type="none" w="sm" len="sm"/>
                    </a:lnT>
                    <a:lnB w="19050" cap="flat" cmpd="sng">
                      <a:solidFill>
                        <a:srgbClr val="FF787F"/>
                      </a:solidFill>
                      <a:prstDash val="solid"/>
                      <a:round/>
                      <a:headEnd type="none" w="sm" len="sm"/>
                      <a:tailEnd type="none" w="sm" len="sm"/>
                    </a:lnB>
                  </a:tcPr>
                </a:tc>
                <a:tc>
                  <a:txBody>
                    <a:bodyPr/>
                    <a:lstStyle/>
                    <a:p>
                      <a:pPr marL="0" lvl="0" indent="0" algn="ctr" rtl="0">
                        <a:spcBef>
                          <a:spcPts val="0"/>
                        </a:spcBef>
                        <a:spcAft>
                          <a:spcPts val="0"/>
                        </a:spcAft>
                        <a:buNone/>
                      </a:pPr>
                      <a:endParaRPr>
                        <a:solidFill>
                          <a:srgbClr val="434343"/>
                        </a:solidFill>
                        <a:latin typeface="Fira Sans Extra Condensed"/>
                        <a:ea typeface="Fira Sans Extra Condensed"/>
                        <a:cs typeface="Fira Sans Extra Condensed"/>
                        <a:sym typeface="Fira Sans Extra Condensed"/>
                      </a:endParaRPr>
                    </a:p>
                  </a:txBody>
                  <a:tcPr marL="91425" marR="91425" marT="91425" marB="91425" anchor="ctr">
                    <a:lnL w="19050" cap="flat" cmpd="sng">
                      <a:solidFill>
                        <a:srgbClr val="FF787F"/>
                      </a:solidFill>
                      <a:prstDash val="solid"/>
                      <a:round/>
                      <a:headEnd type="none" w="sm" len="sm"/>
                      <a:tailEnd type="none" w="sm" len="sm"/>
                    </a:lnL>
                    <a:lnR w="19050" cap="flat" cmpd="sng">
                      <a:solidFill>
                        <a:srgbClr val="FF787F"/>
                      </a:solidFill>
                      <a:prstDash val="solid"/>
                      <a:round/>
                      <a:headEnd type="none" w="sm" len="sm"/>
                      <a:tailEnd type="none" w="sm" len="sm"/>
                    </a:lnR>
                    <a:lnT w="19050" cap="flat" cmpd="sng">
                      <a:solidFill>
                        <a:srgbClr val="FF787F"/>
                      </a:solidFill>
                      <a:prstDash val="solid"/>
                      <a:round/>
                      <a:headEnd type="none" w="sm" len="sm"/>
                      <a:tailEnd type="none" w="sm" len="sm"/>
                    </a:lnT>
                    <a:lnB w="19050" cap="flat" cmpd="sng">
                      <a:solidFill>
                        <a:srgbClr val="FF787F"/>
                      </a:solidFill>
                      <a:prstDash val="solid"/>
                      <a:round/>
                      <a:headEnd type="none" w="sm" len="sm"/>
                      <a:tailEnd type="none" w="sm" len="sm"/>
                    </a:lnB>
                  </a:tcPr>
                </a:tc>
                <a:tc>
                  <a:txBody>
                    <a:bodyPr/>
                    <a:lstStyle/>
                    <a:p>
                      <a:pPr marL="0" lvl="0" indent="0" algn="ctr" rtl="0">
                        <a:spcBef>
                          <a:spcPts val="0"/>
                        </a:spcBef>
                        <a:spcAft>
                          <a:spcPts val="0"/>
                        </a:spcAft>
                        <a:buNone/>
                      </a:pPr>
                      <a:endParaRPr>
                        <a:solidFill>
                          <a:srgbClr val="434343"/>
                        </a:solidFill>
                        <a:latin typeface="Fira Sans Extra Condensed"/>
                        <a:ea typeface="Fira Sans Extra Condensed"/>
                        <a:cs typeface="Fira Sans Extra Condensed"/>
                        <a:sym typeface="Fira Sans Extra Condensed"/>
                      </a:endParaRPr>
                    </a:p>
                  </a:txBody>
                  <a:tcPr marL="91425" marR="91425" marT="91425" marB="91425" anchor="ctr">
                    <a:lnL w="19050" cap="flat" cmpd="sng">
                      <a:solidFill>
                        <a:srgbClr val="FF787F"/>
                      </a:solidFill>
                      <a:prstDash val="solid"/>
                      <a:round/>
                      <a:headEnd type="none" w="sm" len="sm"/>
                      <a:tailEnd type="none" w="sm" len="sm"/>
                    </a:lnL>
                    <a:lnR w="19050" cap="flat" cmpd="sng">
                      <a:solidFill>
                        <a:srgbClr val="FF787F"/>
                      </a:solidFill>
                      <a:prstDash val="solid"/>
                      <a:round/>
                      <a:headEnd type="none" w="sm" len="sm"/>
                      <a:tailEnd type="none" w="sm" len="sm"/>
                    </a:lnR>
                    <a:lnT w="19050" cap="flat" cmpd="sng">
                      <a:solidFill>
                        <a:srgbClr val="FF787F"/>
                      </a:solidFill>
                      <a:prstDash val="solid"/>
                      <a:round/>
                      <a:headEnd type="none" w="sm" len="sm"/>
                      <a:tailEnd type="none" w="sm" len="sm"/>
                    </a:lnT>
                    <a:lnB w="19050" cap="flat" cmpd="sng">
                      <a:solidFill>
                        <a:srgbClr val="FF787F"/>
                      </a:solidFill>
                      <a:prstDash val="solid"/>
                      <a:round/>
                      <a:headEnd type="none" w="sm" len="sm"/>
                      <a:tailEnd type="none" w="sm" len="sm"/>
                    </a:lnB>
                  </a:tcPr>
                </a:tc>
                <a:tc>
                  <a:txBody>
                    <a:bodyPr/>
                    <a:lstStyle/>
                    <a:p>
                      <a:pPr marL="0" lvl="0" indent="0" algn="ctr" rtl="0">
                        <a:spcBef>
                          <a:spcPts val="0"/>
                        </a:spcBef>
                        <a:spcAft>
                          <a:spcPts val="0"/>
                        </a:spcAft>
                        <a:buNone/>
                      </a:pPr>
                      <a:endParaRPr>
                        <a:solidFill>
                          <a:srgbClr val="434343"/>
                        </a:solidFill>
                        <a:latin typeface="Fira Sans Extra Condensed"/>
                        <a:ea typeface="Fira Sans Extra Condensed"/>
                        <a:cs typeface="Fira Sans Extra Condensed"/>
                        <a:sym typeface="Fira Sans Extra Condensed"/>
                      </a:endParaRPr>
                    </a:p>
                  </a:txBody>
                  <a:tcPr marL="91425" marR="91425" marT="91425" marB="91425" anchor="ctr">
                    <a:lnL w="19050" cap="flat" cmpd="sng">
                      <a:solidFill>
                        <a:srgbClr val="FF787F"/>
                      </a:solidFill>
                      <a:prstDash val="solid"/>
                      <a:round/>
                      <a:headEnd type="none" w="sm" len="sm"/>
                      <a:tailEnd type="none" w="sm" len="sm"/>
                    </a:lnL>
                    <a:lnR w="19050" cap="flat" cmpd="sng">
                      <a:solidFill>
                        <a:srgbClr val="FF787F"/>
                      </a:solidFill>
                      <a:prstDash val="solid"/>
                      <a:round/>
                      <a:headEnd type="none" w="sm" len="sm"/>
                      <a:tailEnd type="none" w="sm" len="sm"/>
                    </a:lnR>
                    <a:lnT w="19050" cap="flat" cmpd="sng">
                      <a:solidFill>
                        <a:srgbClr val="FF787F"/>
                      </a:solidFill>
                      <a:prstDash val="solid"/>
                      <a:round/>
                      <a:headEnd type="none" w="sm" len="sm"/>
                      <a:tailEnd type="none" w="sm" len="sm"/>
                    </a:lnT>
                    <a:lnB w="19050" cap="flat" cmpd="sng">
                      <a:solidFill>
                        <a:srgbClr val="FF787F"/>
                      </a:solidFill>
                      <a:prstDash val="solid"/>
                      <a:round/>
                      <a:headEnd type="none" w="sm" len="sm"/>
                      <a:tailEnd type="none" w="sm" len="sm"/>
                    </a:lnB>
                  </a:tcPr>
                </a:tc>
                <a:extLst>
                  <a:ext uri="{0D108BD9-81ED-4DB2-BD59-A6C34878D82A}">
                    <a16:rowId xmlns:a16="http://schemas.microsoft.com/office/drawing/2014/main" val="10001"/>
                  </a:ext>
                </a:extLst>
              </a:tr>
              <a:tr h="531500">
                <a:tc>
                  <a:txBody>
                    <a:bodyPr/>
                    <a:lstStyle/>
                    <a:p>
                      <a:pPr marL="0" lvl="0" indent="0" algn="ctr" rtl="0">
                        <a:spcBef>
                          <a:spcPts val="0"/>
                        </a:spcBef>
                        <a:spcAft>
                          <a:spcPts val="0"/>
                        </a:spcAft>
                        <a:buNone/>
                      </a:pPr>
                      <a:endParaRPr>
                        <a:solidFill>
                          <a:srgbClr val="434343"/>
                        </a:solidFill>
                        <a:latin typeface="Fira Sans Extra Condensed"/>
                        <a:ea typeface="Fira Sans Extra Condensed"/>
                        <a:cs typeface="Fira Sans Extra Condensed"/>
                        <a:sym typeface="Fira Sans Extra Condensed"/>
                      </a:endParaRPr>
                    </a:p>
                  </a:txBody>
                  <a:tcPr marL="91425" marR="91425" marT="91425" marB="91425" anchor="ctr">
                    <a:lnL w="19050" cap="flat" cmpd="sng">
                      <a:solidFill>
                        <a:srgbClr val="FF787F"/>
                      </a:solidFill>
                      <a:prstDash val="solid"/>
                      <a:round/>
                      <a:headEnd type="none" w="sm" len="sm"/>
                      <a:tailEnd type="none" w="sm" len="sm"/>
                    </a:lnL>
                    <a:lnR w="19050" cap="flat" cmpd="sng">
                      <a:solidFill>
                        <a:srgbClr val="FF787F"/>
                      </a:solidFill>
                      <a:prstDash val="solid"/>
                      <a:round/>
                      <a:headEnd type="none" w="sm" len="sm"/>
                      <a:tailEnd type="none" w="sm" len="sm"/>
                    </a:lnR>
                    <a:lnT w="19050" cap="flat" cmpd="sng">
                      <a:solidFill>
                        <a:srgbClr val="FF787F"/>
                      </a:solidFill>
                      <a:prstDash val="solid"/>
                      <a:round/>
                      <a:headEnd type="none" w="sm" len="sm"/>
                      <a:tailEnd type="none" w="sm" len="sm"/>
                    </a:lnT>
                    <a:lnB w="19050" cap="flat" cmpd="sng">
                      <a:solidFill>
                        <a:srgbClr val="FF787F"/>
                      </a:solidFill>
                      <a:prstDash val="solid"/>
                      <a:round/>
                      <a:headEnd type="none" w="sm" len="sm"/>
                      <a:tailEnd type="none" w="sm" len="sm"/>
                    </a:lnB>
                  </a:tcPr>
                </a:tc>
                <a:tc>
                  <a:txBody>
                    <a:bodyPr/>
                    <a:lstStyle/>
                    <a:p>
                      <a:pPr marL="0" lvl="0" indent="0" algn="ctr" rtl="0">
                        <a:spcBef>
                          <a:spcPts val="0"/>
                        </a:spcBef>
                        <a:spcAft>
                          <a:spcPts val="0"/>
                        </a:spcAft>
                        <a:buNone/>
                      </a:pPr>
                      <a:endParaRPr>
                        <a:solidFill>
                          <a:srgbClr val="434343"/>
                        </a:solidFill>
                        <a:latin typeface="Fira Sans Extra Condensed"/>
                        <a:ea typeface="Fira Sans Extra Condensed"/>
                        <a:cs typeface="Fira Sans Extra Condensed"/>
                        <a:sym typeface="Fira Sans Extra Condensed"/>
                      </a:endParaRPr>
                    </a:p>
                  </a:txBody>
                  <a:tcPr marL="91425" marR="91425" marT="91425" marB="91425" anchor="ctr">
                    <a:lnL w="19050" cap="flat" cmpd="sng">
                      <a:solidFill>
                        <a:srgbClr val="FF787F"/>
                      </a:solidFill>
                      <a:prstDash val="solid"/>
                      <a:round/>
                      <a:headEnd type="none" w="sm" len="sm"/>
                      <a:tailEnd type="none" w="sm" len="sm"/>
                    </a:lnL>
                    <a:lnR w="19050" cap="flat" cmpd="sng">
                      <a:solidFill>
                        <a:srgbClr val="FF787F"/>
                      </a:solidFill>
                      <a:prstDash val="solid"/>
                      <a:round/>
                      <a:headEnd type="none" w="sm" len="sm"/>
                      <a:tailEnd type="none" w="sm" len="sm"/>
                    </a:lnR>
                    <a:lnT w="19050" cap="flat" cmpd="sng">
                      <a:solidFill>
                        <a:srgbClr val="FF787F"/>
                      </a:solidFill>
                      <a:prstDash val="solid"/>
                      <a:round/>
                      <a:headEnd type="none" w="sm" len="sm"/>
                      <a:tailEnd type="none" w="sm" len="sm"/>
                    </a:lnT>
                    <a:lnB w="19050" cap="flat" cmpd="sng">
                      <a:solidFill>
                        <a:srgbClr val="FF787F"/>
                      </a:solidFill>
                      <a:prstDash val="solid"/>
                      <a:round/>
                      <a:headEnd type="none" w="sm" len="sm"/>
                      <a:tailEnd type="none" w="sm" len="sm"/>
                    </a:lnB>
                  </a:tcPr>
                </a:tc>
                <a:tc>
                  <a:txBody>
                    <a:bodyPr/>
                    <a:lstStyle/>
                    <a:p>
                      <a:pPr marL="0" lvl="0" indent="0" algn="ctr" rtl="0">
                        <a:spcBef>
                          <a:spcPts val="0"/>
                        </a:spcBef>
                        <a:spcAft>
                          <a:spcPts val="0"/>
                        </a:spcAft>
                        <a:buNone/>
                      </a:pPr>
                      <a:endParaRPr>
                        <a:solidFill>
                          <a:srgbClr val="434343"/>
                        </a:solidFill>
                        <a:latin typeface="Fira Sans Extra Condensed"/>
                        <a:ea typeface="Fira Sans Extra Condensed"/>
                        <a:cs typeface="Fira Sans Extra Condensed"/>
                        <a:sym typeface="Fira Sans Extra Condensed"/>
                      </a:endParaRPr>
                    </a:p>
                  </a:txBody>
                  <a:tcPr marL="91425" marR="91425" marT="91425" marB="91425" anchor="ctr">
                    <a:lnL w="19050" cap="flat" cmpd="sng">
                      <a:solidFill>
                        <a:srgbClr val="FF787F"/>
                      </a:solidFill>
                      <a:prstDash val="solid"/>
                      <a:round/>
                      <a:headEnd type="none" w="sm" len="sm"/>
                      <a:tailEnd type="none" w="sm" len="sm"/>
                    </a:lnL>
                    <a:lnR w="19050" cap="flat" cmpd="sng">
                      <a:solidFill>
                        <a:srgbClr val="FF787F"/>
                      </a:solidFill>
                      <a:prstDash val="solid"/>
                      <a:round/>
                      <a:headEnd type="none" w="sm" len="sm"/>
                      <a:tailEnd type="none" w="sm" len="sm"/>
                    </a:lnR>
                    <a:lnT w="19050" cap="flat" cmpd="sng">
                      <a:solidFill>
                        <a:srgbClr val="FF787F"/>
                      </a:solidFill>
                      <a:prstDash val="solid"/>
                      <a:round/>
                      <a:headEnd type="none" w="sm" len="sm"/>
                      <a:tailEnd type="none" w="sm" len="sm"/>
                    </a:lnT>
                    <a:lnB w="19050" cap="flat" cmpd="sng">
                      <a:solidFill>
                        <a:srgbClr val="FF787F"/>
                      </a:solidFill>
                      <a:prstDash val="solid"/>
                      <a:round/>
                      <a:headEnd type="none" w="sm" len="sm"/>
                      <a:tailEnd type="none" w="sm" len="sm"/>
                    </a:lnB>
                  </a:tcPr>
                </a:tc>
                <a:tc>
                  <a:txBody>
                    <a:bodyPr/>
                    <a:lstStyle/>
                    <a:p>
                      <a:pPr marL="0" lvl="0" indent="0" algn="l" rtl="0">
                        <a:spcBef>
                          <a:spcPts val="0"/>
                        </a:spcBef>
                        <a:spcAft>
                          <a:spcPts val="0"/>
                        </a:spcAft>
                        <a:buNone/>
                      </a:pPr>
                      <a:endParaRPr>
                        <a:solidFill>
                          <a:srgbClr val="434343"/>
                        </a:solidFill>
                        <a:latin typeface="Fira Sans Extra Condensed"/>
                        <a:ea typeface="Fira Sans Extra Condensed"/>
                        <a:cs typeface="Fira Sans Extra Condensed"/>
                        <a:sym typeface="Fira Sans Extra Condensed"/>
                      </a:endParaRPr>
                    </a:p>
                  </a:txBody>
                  <a:tcPr marL="91425" marR="91425" marT="91425" marB="91425" anchor="ctr">
                    <a:lnL w="19050" cap="flat" cmpd="sng">
                      <a:solidFill>
                        <a:srgbClr val="FF787F"/>
                      </a:solidFill>
                      <a:prstDash val="solid"/>
                      <a:round/>
                      <a:headEnd type="none" w="sm" len="sm"/>
                      <a:tailEnd type="none" w="sm" len="sm"/>
                    </a:lnL>
                    <a:lnR w="19050" cap="flat" cmpd="sng">
                      <a:solidFill>
                        <a:srgbClr val="FF787F"/>
                      </a:solidFill>
                      <a:prstDash val="solid"/>
                      <a:round/>
                      <a:headEnd type="none" w="sm" len="sm"/>
                      <a:tailEnd type="none" w="sm" len="sm"/>
                    </a:lnR>
                    <a:lnT w="19050" cap="flat" cmpd="sng">
                      <a:solidFill>
                        <a:srgbClr val="FF787F"/>
                      </a:solidFill>
                      <a:prstDash val="solid"/>
                      <a:round/>
                      <a:headEnd type="none" w="sm" len="sm"/>
                      <a:tailEnd type="none" w="sm" len="sm"/>
                    </a:lnT>
                    <a:lnB w="19050" cap="flat" cmpd="sng">
                      <a:solidFill>
                        <a:srgbClr val="FF787F"/>
                      </a:solidFill>
                      <a:prstDash val="solid"/>
                      <a:round/>
                      <a:headEnd type="none" w="sm" len="sm"/>
                      <a:tailEnd type="none" w="sm" len="sm"/>
                    </a:lnB>
                  </a:tcPr>
                </a:tc>
                <a:extLst>
                  <a:ext uri="{0D108BD9-81ED-4DB2-BD59-A6C34878D82A}">
                    <a16:rowId xmlns:a16="http://schemas.microsoft.com/office/drawing/2014/main" val="10002"/>
                  </a:ext>
                </a:extLst>
              </a:tr>
              <a:tr h="531500">
                <a:tc>
                  <a:txBody>
                    <a:bodyPr/>
                    <a:lstStyle/>
                    <a:p>
                      <a:pPr marL="0" lvl="0" indent="0" algn="ctr" rtl="0">
                        <a:spcBef>
                          <a:spcPts val="0"/>
                        </a:spcBef>
                        <a:spcAft>
                          <a:spcPts val="0"/>
                        </a:spcAft>
                        <a:buNone/>
                      </a:pPr>
                      <a:endParaRPr>
                        <a:solidFill>
                          <a:srgbClr val="434343"/>
                        </a:solidFill>
                        <a:latin typeface="Fira Sans Extra Condensed"/>
                        <a:ea typeface="Fira Sans Extra Condensed"/>
                        <a:cs typeface="Fira Sans Extra Condensed"/>
                        <a:sym typeface="Fira Sans Extra Condensed"/>
                      </a:endParaRPr>
                    </a:p>
                  </a:txBody>
                  <a:tcPr marL="91425" marR="91425" marT="91425" marB="91425" anchor="ctr">
                    <a:lnL w="19050" cap="flat" cmpd="sng">
                      <a:solidFill>
                        <a:srgbClr val="FF787F"/>
                      </a:solidFill>
                      <a:prstDash val="solid"/>
                      <a:round/>
                      <a:headEnd type="none" w="sm" len="sm"/>
                      <a:tailEnd type="none" w="sm" len="sm"/>
                    </a:lnL>
                    <a:lnR w="19050" cap="flat" cmpd="sng">
                      <a:solidFill>
                        <a:srgbClr val="FF787F"/>
                      </a:solidFill>
                      <a:prstDash val="solid"/>
                      <a:round/>
                      <a:headEnd type="none" w="sm" len="sm"/>
                      <a:tailEnd type="none" w="sm" len="sm"/>
                    </a:lnR>
                    <a:lnT w="19050" cap="flat" cmpd="sng">
                      <a:solidFill>
                        <a:srgbClr val="FF787F"/>
                      </a:solidFill>
                      <a:prstDash val="solid"/>
                      <a:round/>
                      <a:headEnd type="none" w="sm" len="sm"/>
                      <a:tailEnd type="none" w="sm" len="sm"/>
                    </a:lnT>
                    <a:lnB w="19050" cap="flat" cmpd="sng">
                      <a:solidFill>
                        <a:srgbClr val="FF787F"/>
                      </a:solidFill>
                      <a:prstDash val="solid"/>
                      <a:round/>
                      <a:headEnd type="none" w="sm" len="sm"/>
                      <a:tailEnd type="none" w="sm" len="sm"/>
                    </a:lnB>
                  </a:tcPr>
                </a:tc>
                <a:tc>
                  <a:txBody>
                    <a:bodyPr/>
                    <a:lstStyle/>
                    <a:p>
                      <a:pPr marL="0" lvl="0" indent="0" algn="ctr" rtl="0">
                        <a:spcBef>
                          <a:spcPts val="0"/>
                        </a:spcBef>
                        <a:spcAft>
                          <a:spcPts val="0"/>
                        </a:spcAft>
                        <a:buNone/>
                      </a:pPr>
                      <a:endParaRPr>
                        <a:solidFill>
                          <a:srgbClr val="434343"/>
                        </a:solidFill>
                        <a:latin typeface="Fira Sans Extra Condensed"/>
                        <a:ea typeface="Fira Sans Extra Condensed"/>
                        <a:cs typeface="Fira Sans Extra Condensed"/>
                        <a:sym typeface="Fira Sans Extra Condensed"/>
                      </a:endParaRPr>
                    </a:p>
                  </a:txBody>
                  <a:tcPr marL="91425" marR="91425" marT="91425" marB="91425" anchor="ctr">
                    <a:lnL w="19050" cap="flat" cmpd="sng">
                      <a:solidFill>
                        <a:srgbClr val="FF787F"/>
                      </a:solidFill>
                      <a:prstDash val="solid"/>
                      <a:round/>
                      <a:headEnd type="none" w="sm" len="sm"/>
                      <a:tailEnd type="none" w="sm" len="sm"/>
                    </a:lnL>
                    <a:lnR w="19050" cap="flat" cmpd="sng">
                      <a:solidFill>
                        <a:srgbClr val="FF787F"/>
                      </a:solidFill>
                      <a:prstDash val="solid"/>
                      <a:round/>
                      <a:headEnd type="none" w="sm" len="sm"/>
                      <a:tailEnd type="none" w="sm" len="sm"/>
                    </a:lnR>
                    <a:lnT w="19050" cap="flat" cmpd="sng">
                      <a:solidFill>
                        <a:srgbClr val="FF787F"/>
                      </a:solidFill>
                      <a:prstDash val="solid"/>
                      <a:round/>
                      <a:headEnd type="none" w="sm" len="sm"/>
                      <a:tailEnd type="none" w="sm" len="sm"/>
                    </a:lnT>
                    <a:lnB w="19050" cap="flat" cmpd="sng">
                      <a:solidFill>
                        <a:srgbClr val="FF787F"/>
                      </a:solidFill>
                      <a:prstDash val="solid"/>
                      <a:round/>
                      <a:headEnd type="none" w="sm" len="sm"/>
                      <a:tailEnd type="none" w="sm" len="sm"/>
                    </a:lnB>
                  </a:tcPr>
                </a:tc>
                <a:tc>
                  <a:txBody>
                    <a:bodyPr/>
                    <a:lstStyle/>
                    <a:p>
                      <a:pPr marL="0" lvl="0" indent="0" algn="ctr" rtl="0">
                        <a:spcBef>
                          <a:spcPts val="0"/>
                        </a:spcBef>
                        <a:spcAft>
                          <a:spcPts val="0"/>
                        </a:spcAft>
                        <a:buNone/>
                      </a:pPr>
                      <a:endParaRPr>
                        <a:solidFill>
                          <a:srgbClr val="434343"/>
                        </a:solidFill>
                        <a:latin typeface="Fira Sans Extra Condensed"/>
                        <a:ea typeface="Fira Sans Extra Condensed"/>
                        <a:cs typeface="Fira Sans Extra Condensed"/>
                        <a:sym typeface="Fira Sans Extra Condensed"/>
                      </a:endParaRPr>
                    </a:p>
                  </a:txBody>
                  <a:tcPr marL="91425" marR="91425" marT="91425" marB="91425" anchor="ctr">
                    <a:lnL w="19050" cap="flat" cmpd="sng">
                      <a:solidFill>
                        <a:srgbClr val="FF787F"/>
                      </a:solidFill>
                      <a:prstDash val="solid"/>
                      <a:round/>
                      <a:headEnd type="none" w="sm" len="sm"/>
                      <a:tailEnd type="none" w="sm" len="sm"/>
                    </a:lnL>
                    <a:lnR w="19050" cap="flat" cmpd="sng">
                      <a:solidFill>
                        <a:srgbClr val="FF787F"/>
                      </a:solidFill>
                      <a:prstDash val="solid"/>
                      <a:round/>
                      <a:headEnd type="none" w="sm" len="sm"/>
                      <a:tailEnd type="none" w="sm" len="sm"/>
                    </a:lnR>
                    <a:lnT w="19050" cap="flat" cmpd="sng">
                      <a:solidFill>
                        <a:srgbClr val="FF787F"/>
                      </a:solidFill>
                      <a:prstDash val="solid"/>
                      <a:round/>
                      <a:headEnd type="none" w="sm" len="sm"/>
                      <a:tailEnd type="none" w="sm" len="sm"/>
                    </a:lnT>
                    <a:lnB w="19050" cap="flat" cmpd="sng">
                      <a:solidFill>
                        <a:srgbClr val="FF787F"/>
                      </a:solidFill>
                      <a:prstDash val="solid"/>
                      <a:round/>
                      <a:headEnd type="none" w="sm" len="sm"/>
                      <a:tailEnd type="none" w="sm" len="sm"/>
                    </a:lnB>
                  </a:tcPr>
                </a:tc>
                <a:tc>
                  <a:txBody>
                    <a:bodyPr/>
                    <a:lstStyle/>
                    <a:p>
                      <a:pPr marL="0" lvl="0" indent="0" algn="ctr" rtl="0">
                        <a:spcBef>
                          <a:spcPts val="0"/>
                        </a:spcBef>
                        <a:spcAft>
                          <a:spcPts val="0"/>
                        </a:spcAft>
                        <a:buNone/>
                      </a:pPr>
                      <a:endParaRPr>
                        <a:solidFill>
                          <a:srgbClr val="434343"/>
                        </a:solidFill>
                        <a:latin typeface="Fira Sans Extra Condensed"/>
                        <a:ea typeface="Fira Sans Extra Condensed"/>
                        <a:cs typeface="Fira Sans Extra Condensed"/>
                        <a:sym typeface="Fira Sans Extra Condensed"/>
                      </a:endParaRPr>
                    </a:p>
                  </a:txBody>
                  <a:tcPr marL="91425" marR="91425" marT="91425" marB="91425" anchor="ctr">
                    <a:lnL w="19050" cap="flat" cmpd="sng">
                      <a:solidFill>
                        <a:srgbClr val="FF787F"/>
                      </a:solidFill>
                      <a:prstDash val="solid"/>
                      <a:round/>
                      <a:headEnd type="none" w="sm" len="sm"/>
                      <a:tailEnd type="none" w="sm" len="sm"/>
                    </a:lnL>
                    <a:lnR w="19050" cap="flat" cmpd="sng">
                      <a:solidFill>
                        <a:srgbClr val="FF787F"/>
                      </a:solidFill>
                      <a:prstDash val="solid"/>
                      <a:round/>
                      <a:headEnd type="none" w="sm" len="sm"/>
                      <a:tailEnd type="none" w="sm" len="sm"/>
                    </a:lnR>
                    <a:lnT w="19050" cap="flat" cmpd="sng">
                      <a:solidFill>
                        <a:srgbClr val="FF787F"/>
                      </a:solidFill>
                      <a:prstDash val="solid"/>
                      <a:round/>
                      <a:headEnd type="none" w="sm" len="sm"/>
                      <a:tailEnd type="none" w="sm" len="sm"/>
                    </a:lnT>
                    <a:lnB w="19050" cap="flat" cmpd="sng">
                      <a:solidFill>
                        <a:srgbClr val="FF787F"/>
                      </a:solidFill>
                      <a:prstDash val="solid"/>
                      <a:round/>
                      <a:headEnd type="none" w="sm" len="sm"/>
                      <a:tailEnd type="none" w="sm" len="sm"/>
                    </a:lnB>
                  </a:tcPr>
                </a:tc>
                <a:extLst>
                  <a:ext uri="{0D108BD9-81ED-4DB2-BD59-A6C34878D82A}">
                    <a16:rowId xmlns:a16="http://schemas.microsoft.com/office/drawing/2014/main" val="10003"/>
                  </a:ext>
                </a:extLst>
              </a:tr>
              <a:tr h="531500">
                <a:tc>
                  <a:txBody>
                    <a:bodyPr/>
                    <a:lstStyle/>
                    <a:p>
                      <a:pPr marL="0" lvl="0" indent="0" algn="ctr" rtl="0">
                        <a:spcBef>
                          <a:spcPts val="0"/>
                        </a:spcBef>
                        <a:spcAft>
                          <a:spcPts val="0"/>
                        </a:spcAft>
                        <a:buNone/>
                      </a:pPr>
                      <a:endParaRPr>
                        <a:solidFill>
                          <a:srgbClr val="434343"/>
                        </a:solidFill>
                        <a:latin typeface="Fira Sans Extra Condensed"/>
                        <a:ea typeface="Fira Sans Extra Condensed"/>
                        <a:cs typeface="Fira Sans Extra Condensed"/>
                        <a:sym typeface="Fira Sans Extra Condensed"/>
                      </a:endParaRPr>
                    </a:p>
                  </a:txBody>
                  <a:tcPr marL="91425" marR="91425" marT="91425" marB="91425" anchor="ctr">
                    <a:lnL w="19050" cap="flat" cmpd="sng">
                      <a:solidFill>
                        <a:srgbClr val="FF787F"/>
                      </a:solidFill>
                      <a:prstDash val="solid"/>
                      <a:round/>
                      <a:headEnd type="none" w="sm" len="sm"/>
                      <a:tailEnd type="none" w="sm" len="sm"/>
                    </a:lnL>
                    <a:lnR w="19050" cap="flat" cmpd="sng">
                      <a:solidFill>
                        <a:srgbClr val="FF787F"/>
                      </a:solidFill>
                      <a:prstDash val="solid"/>
                      <a:round/>
                      <a:headEnd type="none" w="sm" len="sm"/>
                      <a:tailEnd type="none" w="sm" len="sm"/>
                    </a:lnR>
                    <a:lnT w="19050" cap="flat" cmpd="sng">
                      <a:solidFill>
                        <a:srgbClr val="FF787F"/>
                      </a:solidFill>
                      <a:prstDash val="solid"/>
                      <a:round/>
                      <a:headEnd type="none" w="sm" len="sm"/>
                      <a:tailEnd type="none" w="sm" len="sm"/>
                    </a:lnT>
                    <a:lnB w="19050" cap="flat" cmpd="sng">
                      <a:solidFill>
                        <a:srgbClr val="FF787F"/>
                      </a:solidFill>
                      <a:prstDash val="solid"/>
                      <a:round/>
                      <a:headEnd type="none" w="sm" len="sm"/>
                      <a:tailEnd type="none" w="sm" len="sm"/>
                    </a:lnB>
                  </a:tcPr>
                </a:tc>
                <a:tc>
                  <a:txBody>
                    <a:bodyPr/>
                    <a:lstStyle/>
                    <a:p>
                      <a:pPr marL="0" lvl="0" indent="0" algn="ctr" rtl="0">
                        <a:spcBef>
                          <a:spcPts val="0"/>
                        </a:spcBef>
                        <a:spcAft>
                          <a:spcPts val="0"/>
                        </a:spcAft>
                        <a:buNone/>
                      </a:pPr>
                      <a:endParaRPr>
                        <a:solidFill>
                          <a:srgbClr val="434343"/>
                        </a:solidFill>
                        <a:latin typeface="Fira Sans Extra Condensed"/>
                        <a:ea typeface="Fira Sans Extra Condensed"/>
                        <a:cs typeface="Fira Sans Extra Condensed"/>
                        <a:sym typeface="Fira Sans Extra Condensed"/>
                      </a:endParaRPr>
                    </a:p>
                  </a:txBody>
                  <a:tcPr marL="91425" marR="91425" marT="91425" marB="91425" anchor="ctr">
                    <a:lnL w="19050" cap="flat" cmpd="sng">
                      <a:solidFill>
                        <a:srgbClr val="FF787F"/>
                      </a:solidFill>
                      <a:prstDash val="solid"/>
                      <a:round/>
                      <a:headEnd type="none" w="sm" len="sm"/>
                      <a:tailEnd type="none" w="sm" len="sm"/>
                    </a:lnL>
                    <a:lnR w="19050" cap="flat" cmpd="sng">
                      <a:solidFill>
                        <a:srgbClr val="FF787F"/>
                      </a:solidFill>
                      <a:prstDash val="solid"/>
                      <a:round/>
                      <a:headEnd type="none" w="sm" len="sm"/>
                      <a:tailEnd type="none" w="sm" len="sm"/>
                    </a:lnR>
                    <a:lnT w="19050" cap="flat" cmpd="sng">
                      <a:solidFill>
                        <a:srgbClr val="FF787F"/>
                      </a:solidFill>
                      <a:prstDash val="solid"/>
                      <a:round/>
                      <a:headEnd type="none" w="sm" len="sm"/>
                      <a:tailEnd type="none" w="sm" len="sm"/>
                    </a:lnT>
                    <a:lnB w="19050" cap="flat" cmpd="sng">
                      <a:solidFill>
                        <a:srgbClr val="FF787F"/>
                      </a:solidFill>
                      <a:prstDash val="solid"/>
                      <a:round/>
                      <a:headEnd type="none" w="sm" len="sm"/>
                      <a:tailEnd type="none" w="sm" len="sm"/>
                    </a:lnB>
                  </a:tcPr>
                </a:tc>
                <a:tc>
                  <a:txBody>
                    <a:bodyPr/>
                    <a:lstStyle/>
                    <a:p>
                      <a:pPr marL="0" lvl="0" indent="0" algn="ctr" rtl="0">
                        <a:spcBef>
                          <a:spcPts val="0"/>
                        </a:spcBef>
                        <a:spcAft>
                          <a:spcPts val="0"/>
                        </a:spcAft>
                        <a:buNone/>
                      </a:pPr>
                      <a:endParaRPr>
                        <a:solidFill>
                          <a:srgbClr val="434343"/>
                        </a:solidFill>
                        <a:latin typeface="Fira Sans Extra Condensed"/>
                        <a:ea typeface="Fira Sans Extra Condensed"/>
                        <a:cs typeface="Fira Sans Extra Condensed"/>
                        <a:sym typeface="Fira Sans Extra Condensed"/>
                      </a:endParaRPr>
                    </a:p>
                  </a:txBody>
                  <a:tcPr marL="91425" marR="91425" marT="91425" marB="91425" anchor="ctr">
                    <a:lnL w="19050" cap="flat" cmpd="sng">
                      <a:solidFill>
                        <a:srgbClr val="FF787F"/>
                      </a:solidFill>
                      <a:prstDash val="solid"/>
                      <a:round/>
                      <a:headEnd type="none" w="sm" len="sm"/>
                      <a:tailEnd type="none" w="sm" len="sm"/>
                    </a:lnL>
                    <a:lnR w="19050" cap="flat" cmpd="sng">
                      <a:solidFill>
                        <a:srgbClr val="FF787F"/>
                      </a:solidFill>
                      <a:prstDash val="solid"/>
                      <a:round/>
                      <a:headEnd type="none" w="sm" len="sm"/>
                      <a:tailEnd type="none" w="sm" len="sm"/>
                    </a:lnR>
                    <a:lnT w="19050" cap="flat" cmpd="sng">
                      <a:solidFill>
                        <a:srgbClr val="FF787F"/>
                      </a:solidFill>
                      <a:prstDash val="solid"/>
                      <a:round/>
                      <a:headEnd type="none" w="sm" len="sm"/>
                      <a:tailEnd type="none" w="sm" len="sm"/>
                    </a:lnT>
                    <a:lnB w="19050" cap="flat" cmpd="sng">
                      <a:solidFill>
                        <a:srgbClr val="FF787F"/>
                      </a:solidFill>
                      <a:prstDash val="solid"/>
                      <a:round/>
                      <a:headEnd type="none" w="sm" len="sm"/>
                      <a:tailEnd type="none" w="sm" len="sm"/>
                    </a:lnB>
                  </a:tcPr>
                </a:tc>
                <a:tc>
                  <a:txBody>
                    <a:bodyPr/>
                    <a:lstStyle/>
                    <a:p>
                      <a:pPr marL="0" lvl="0" indent="0" algn="ctr" rtl="0">
                        <a:spcBef>
                          <a:spcPts val="0"/>
                        </a:spcBef>
                        <a:spcAft>
                          <a:spcPts val="0"/>
                        </a:spcAft>
                        <a:buNone/>
                      </a:pPr>
                      <a:endParaRPr>
                        <a:solidFill>
                          <a:srgbClr val="434343"/>
                        </a:solidFill>
                        <a:latin typeface="Fira Sans Extra Condensed"/>
                        <a:ea typeface="Fira Sans Extra Condensed"/>
                        <a:cs typeface="Fira Sans Extra Condensed"/>
                        <a:sym typeface="Fira Sans Extra Condensed"/>
                      </a:endParaRPr>
                    </a:p>
                  </a:txBody>
                  <a:tcPr marL="91425" marR="91425" marT="91425" marB="91425" anchor="ctr">
                    <a:lnL w="19050" cap="flat" cmpd="sng">
                      <a:solidFill>
                        <a:srgbClr val="FF787F"/>
                      </a:solidFill>
                      <a:prstDash val="solid"/>
                      <a:round/>
                      <a:headEnd type="none" w="sm" len="sm"/>
                      <a:tailEnd type="none" w="sm" len="sm"/>
                    </a:lnL>
                    <a:lnR w="19050" cap="flat" cmpd="sng">
                      <a:solidFill>
                        <a:srgbClr val="FF787F"/>
                      </a:solidFill>
                      <a:prstDash val="solid"/>
                      <a:round/>
                      <a:headEnd type="none" w="sm" len="sm"/>
                      <a:tailEnd type="none" w="sm" len="sm"/>
                    </a:lnR>
                    <a:lnT w="19050" cap="flat" cmpd="sng">
                      <a:solidFill>
                        <a:srgbClr val="FF787F"/>
                      </a:solidFill>
                      <a:prstDash val="solid"/>
                      <a:round/>
                      <a:headEnd type="none" w="sm" len="sm"/>
                      <a:tailEnd type="none" w="sm" len="sm"/>
                    </a:lnT>
                    <a:lnB w="19050" cap="flat" cmpd="sng">
                      <a:solidFill>
                        <a:srgbClr val="FF787F"/>
                      </a:solidFill>
                      <a:prstDash val="solid"/>
                      <a:round/>
                      <a:headEnd type="none" w="sm" len="sm"/>
                      <a:tailEnd type="none" w="sm" len="sm"/>
                    </a:lnB>
                  </a:tcPr>
                </a:tc>
                <a:extLst>
                  <a:ext uri="{0D108BD9-81ED-4DB2-BD59-A6C34878D82A}">
                    <a16:rowId xmlns:a16="http://schemas.microsoft.com/office/drawing/2014/main" val="10004"/>
                  </a:ext>
                </a:extLst>
              </a:tr>
              <a:tr h="531500">
                <a:tc>
                  <a:txBody>
                    <a:bodyPr/>
                    <a:lstStyle/>
                    <a:p>
                      <a:pPr marL="0" lvl="0" indent="0" algn="ctr" rtl="0">
                        <a:spcBef>
                          <a:spcPts val="0"/>
                        </a:spcBef>
                        <a:spcAft>
                          <a:spcPts val="0"/>
                        </a:spcAft>
                        <a:buNone/>
                      </a:pPr>
                      <a:endParaRPr>
                        <a:solidFill>
                          <a:srgbClr val="434343"/>
                        </a:solidFill>
                        <a:latin typeface="Fira Sans Extra Condensed"/>
                        <a:ea typeface="Fira Sans Extra Condensed"/>
                        <a:cs typeface="Fira Sans Extra Condensed"/>
                        <a:sym typeface="Fira Sans Extra Condensed"/>
                      </a:endParaRPr>
                    </a:p>
                  </a:txBody>
                  <a:tcPr marL="91425" marR="91425" marT="91425" marB="91425" anchor="ctr">
                    <a:lnL w="19050" cap="flat" cmpd="sng">
                      <a:solidFill>
                        <a:srgbClr val="FF787F"/>
                      </a:solidFill>
                      <a:prstDash val="solid"/>
                      <a:round/>
                      <a:headEnd type="none" w="sm" len="sm"/>
                      <a:tailEnd type="none" w="sm" len="sm"/>
                    </a:lnL>
                    <a:lnR w="19050" cap="flat" cmpd="sng">
                      <a:solidFill>
                        <a:srgbClr val="FF787F"/>
                      </a:solidFill>
                      <a:prstDash val="solid"/>
                      <a:round/>
                      <a:headEnd type="none" w="sm" len="sm"/>
                      <a:tailEnd type="none" w="sm" len="sm"/>
                    </a:lnR>
                    <a:lnT w="19050" cap="flat" cmpd="sng">
                      <a:solidFill>
                        <a:srgbClr val="FF787F"/>
                      </a:solidFill>
                      <a:prstDash val="solid"/>
                      <a:round/>
                      <a:headEnd type="none" w="sm" len="sm"/>
                      <a:tailEnd type="none" w="sm" len="sm"/>
                    </a:lnT>
                    <a:lnB w="19050" cap="flat" cmpd="sng">
                      <a:solidFill>
                        <a:srgbClr val="FF787F"/>
                      </a:solidFill>
                      <a:prstDash val="solid"/>
                      <a:round/>
                      <a:headEnd type="none" w="sm" len="sm"/>
                      <a:tailEnd type="none" w="sm" len="sm"/>
                    </a:lnB>
                  </a:tcPr>
                </a:tc>
                <a:tc>
                  <a:txBody>
                    <a:bodyPr/>
                    <a:lstStyle/>
                    <a:p>
                      <a:pPr marL="0" lvl="0" indent="0" algn="ctr" rtl="0">
                        <a:spcBef>
                          <a:spcPts val="0"/>
                        </a:spcBef>
                        <a:spcAft>
                          <a:spcPts val="0"/>
                        </a:spcAft>
                        <a:buNone/>
                      </a:pPr>
                      <a:endParaRPr>
                        <a:solidFill>
                          <a:srgbClr val="434343"/>
                        </a:solidFill>
                        <a:latin typeface="Fira Sans Extra Condensed"/>
                        <a:ea typeface="Fira Sans Extra Condensed"/>
                        <a:cs typeface="Fira Sans Extra Condensed"/>
                        <a:sym typeface="Fira Sans Extra Condensed"/>
                      </a:endParaRPr>
                    </a:p>
                  </a:txBody>
                  <a:tcPr marL="91425" marR="91425" marT="91425" marB="91425" anchor="ctr">
                    <a:lnL w="19050" cap="flat" cmpd="sng">
                      <a:solidFill>
                        <a:srgbClr val="FF787F"/>
                      </a:solidFill>
                      <a:prstDash val="solid"/>
                      <a:round/>
                      <a:headEnd type="none" w="sm" len="sm"/>
                      <a:tailEnd type="none" w="sm" len="sm"/>
                    </a:lnL>
                    <a:lnR w="19050" cap="flat" cmpd="sng">
                      <a:solidFill>
                        <a:srgbClr val="FF787F"/>
                      </a:solidFill>
                      <a:prstDash val="solid"/>
                      <a:round/>
                      <a:headEnd type="none" w="sm" len="sm"/>
                      <a:tailEnd type="none" w="sm" len="sm"/>
                    </a:lnR>
                    <a:lnT w="19050" cap="flat" cmpd="sng">
                      <a:solidFill>
                        <a:srgbClr val="FF787F"/>
                      </a:solidFill>
                      <a:prstDash val="solid"/>
                      <a:round/>
                      <a:headEnd type="none" w="sm" len="sm"/>
                      <a:tailEnd type="none" w="sm" len="sm"/>
                    </a:lnT>
                    <a:lnB w="19050" cap="flat" cmpd="sng">
                      <a:solidFill>
                        <a:srgbClr val="FF787F"/>
                      </a:solidFill>
                      <a:prstDash val="solid"/>
                      <a:round/>
                      <a:headEnd type="none" w="sm" len="sm"/>
                      <a:tailEnd type="none" w="sm" len="sm"/>
                    </a:lnB>
                  </a:tcPr>
                </a:tc>
                <a:tc>
                  <a:txBody>
                    <a:bodyPr/>
                    <a:lstStyle/>
                    <a:p>
                      <a:pPr marL="0" lvl="0" indent="0" algn="ctr" rtl="0">
                        <a:spcBef>
                          <a:spcPts val="0"/>
                        </a:spcBef>
                        <a:spcAft>
                          <a:spcPts val="0"/>
                        </a:spcAft>
                        <a:buNone/>
                      </a:pPr>
                      <a:endParaRPr>
                        <a:solidFill>
                          <a:srgbClr val="434343"/>
                        </a:solidFill>
                        <a:latin typeface="Fira Sans Extra Condensed"/>
                        <a:ea typeface="Fira Sans Extra Condensed"/>
                        <a:cs typeface="Fira Sans Extra Condensed"/>
                        <a:sym typeface="Fira Sans Extra Condensed"/>
                      </a:endParaRPr>
                    </a:p>
                  </a:txBody>
                  <a:tcPr marL="91425" marR="91425" marT="91425" marB="91425" anchor="ctr">
                    <a:lnL w="19050" cap="flat" cmpd="sng">
                      <a:solidFill>
                        <a:srgbClr val="FF787F"/>
                      </a:solidFill>
                      <a:prstDash val="solid"/>
                      <a:round/>
                      <a:headEnd type="none" w="sm" len="sm"/>
                      <a:tailEnd type="none" w="sm" len="sm"/>
                    </a:lnL>
                    <a:lnR w="19050" cap="flat" cmpd="sng">
                      <a:solidFill>
                        <a:srgbClr val="FF787F"/>
                      </a:solidFill>
                      <a:prstDash val="solid"/>
                      <a:round/>
                      <a:headEnd type="none" w="sm" len="sm"/>
                      <a:tailEnd type="none" w="sm" len="sm"/>
                    </a:lnR>
                    <a:lnT w="19050" cap="flat" cmpd="sng">
                      <a:solidFill>
                        <a:srgbClr val="FF787F"/>
                      </a:solidFill>
                      <a:prstDash val="solid"/>
                      <a:round/>
                      <a:headEnd type="none" w="sm" len="sm"/>
                      <a:tailEnd type="none" w="sm" len="sm"/>
                    </a:lnT>
                    <a:lnB w="19050" cap="flat" cmpd="sng">
                      <a:solidFill>
                        <a:srgbClr val="FF787F"/>
                      </a:solidFill>
                      <a:prstDash val="solid"/>
                      <a:round/>
                      <a:headEnd type="none" w="sm" len="sm"/>
                      <a:tailEnd type="none" w="sm" len="sm"/>
                    </a:lnB>
                  </a:tcPr>
                </a:tc>
                <a:tc>
                  <a:txBody>
                    <a:bodyPr/>
                    <a:lstStyle/>
                    <a:p>
                      <a:pPr marL="0" lvl="0" indent="0" algn="ctr" rtl="0">
                        <a:spcBef>
                          <a:spcPts val="0"/>
                        </a:spcBef>
                        <a:spcAft>
                          <a:spcPts val="0"/>
                        </a:spcAft>
                        <a:buNone/>
                      </a:pPr>
                      <a:endParaRPr>
                        <a:solidFill>
                          <a:srgbClr val="434343"/>
                        </a:solidFill>
                        <a:latin typeface="Fira Sans Extra Condensed"/>
                        <a:ea typeface="Fira Sans Extra Condensed"/>
                        <a:cs typeface="Fira Sans Extra Condensed"/>
                        <a:sym typeface="Fira Sans Extra Condensed"/>
                      </a:endParaRPr>
                    </a:p>
                  </a:txBody>
                  <a:tcPr marL="91425" marR="91425" marT="91425" marB="91425" anchor="ctr">
                    <a:lnL w="19050" cap="flat" cmpd="sng">
                      <a:solidFill>
                        <a:srgbClr val="FF787F"/>
                      </a:solidFill>
                      <a:prstDash val="solid"/>
                      <a:round/>
                      <a:headEnd type="none" w="sm" len="sm"/>
                      <a:tailEnd type="none" w="sm" len="sm"/>
                    </a:lnL>
                    <a:lnR w="19050" cap="flat" cmpd="sng">
                      <a:solidFill>
                        <a:srgbClr val="FF787F"/>
                      </a:solidFill>
                      <a:prstDash val="solid"/>
                      <a:round/>
                      <a:headEnd type="none" w="sm" len="sm"/>
                      <a:tailEnd type="none" w="sm" len="sm"/>
                    </a:lnR>
                    <a:lnT w="19050" cap="flat" cmpd="sng">
                      <a:solidFill>
                        <a:srgbClr val="FF787F"/>
                      </a:solidFill>
                      <a:prstDash val="solid"/>
                      <a:round/>
                      <a:headEnd type="none" w="sm" len="sm"/>
                      <a:tailEnd type="none" w="sm" len="sm"/>
                    </a:lnT>
                    <a:lnB w="19050" cap="flat" cmpd="sng">
                      <a:solidFill>
                        <a:srgbClr val="FF787F"/>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grpSp>
        <p:nvGrpSpPr>
          <p:cNvPr id="1565" name="Google Shape;1565;p31"/>
          <p:cNvGrpSpPr/>
          <p:nvPr/>
        </p:nvGrpSpPr>
        <p:grpSpPr>
          <a:xfrm>
            <a:off x="2919596" y="1742825"/>
            <a:ext cx="3277981" cy="2224826"/>
            <a:chOff x="2919733" y="1742819"/>
            <a:chExt cx="3248743" cy="2224826"/>
          </a:xfrm>
        </p:grpSpPr>
        <p:sp>
          <p:nvSpPr>
            <p:cNvPr id="1566" name="Google Shape;1566;p31"/>
            <p:cNvSpPr/>
            <p:nvPr/>
          </p:nvSpPr>
          <p:spPr>
            <a:xfrm>
              <a:off x="2919733" y="2255630"/>
              <a:ext cx="153089" cy="111736"/>
            </a:xfrm>
            <a:custGeom>
              <a:avLst/>
              <a:gdLst/>
              <a:ahLst/>
              <a:cxnLst/>
              <a:rect l="l" t="t" r="r" b="b"/>
              <a:pathLst>
                <a:path w="10014" h="7309" extrusionOk="0">
                  <a:moveTo>
                    <a:pt x="8149" y="1134"/>
                  </a:moveTo>
                  <a:cubicBezTo>
                    <a:pt x="8294" y="1134"/>
                    <a:pt x="8439" y="1189"/>
                    <a:pt x="8549" y="1300"/>
                  </a:cubicBezTo>
                  <a:cubicBezTo>
                    <a:pt x="8769" y="1520"/>
                    <a:pt x="8769" y="1879"/>
                    <a:pt x="8549" y="2100"/>
                  </a:cubicBezTo>
                  <a:lnTo>
                    <a:pt x="4639" y="6007"/>
                  </a:lnTo>
                  <a:cubicBezTo>
                    <a:pt x="4527" y="6120"/>
                    <a:pt x="4377" y="6177"/>
                    <a:pt x="4227" y="6177"/>
                  </a:cubicBezTo>
                  <a:cubicBezTo>
                    <a:pt x="4081" y="6177"/>
                    <a:pt x="3937" y="6123"/>
                    <a:pt x="3830" y="6016"/>
                  </a:cubicBezTo>
                  <a:lnTo>
                    <a:pt x="1547" y="3748"/>
                  </a:lnTo>
                  <a:cubicBezTo>
                    <a:pt x="1296" y="3534"/>
                    <a:pt x="1281" y="3151"/>
                    <a:pt x="1514" y="2918"/>
                  </a:cubicBezTo>
                  <a:cubicBezTo>
                    <a:pt x="1626" y="2806"/>
                    <a:pt x="1771" y="2750"/>
                    <a:pt x="1916" y="2750"/>
                  </a:cubicBezTo>
                  <a:cubicBezTo>
                    <a:pt x="2074" y="2750"/>
                    <a:pt x="2232" y="2817"/>
                    <a:pt x="2344" y="2948"/>
                  </a:cubicBezTo>
                  <a:lnTo>
                    <a:pt x="3784" y="4388"/>
                  </a:lnTo>
                  <a:cubicBezTo>
                    <a:pt x="3793" y="4401"/>
                    <a:pt x="3805" y="4410"/>
                    <a:pt x="3817" y="4419"/>
                  </a:cubicBezTo>
                  <a:cubicBezTo>
                    <a:pt x="3817" y="4422"/>
                    <a:pt x="3820" y="4422"/>
                    <a:pt x="3823" y="4425"/>
                  </a:cubicBezTo>
                  <a:cubicBezTo>
                    <a:pt x="3934" y="4535"/>
                    <a:pt x="4078" y="4590"/>
                    <a:pt x="4222" y="4590"/>
                  </a:cubicBezTo>
                  <a:cubicBezTo>
                    <a:pt x="4367" y="4590"/>
                    <a:pt x="4512" y="4535"/>
                    <a:pt x="4624" y="4425"/>
                  </a:cubicBezTo>
                  <a:lnTo>
                    <a:pt x="7749" y="1300"/>
                  </a:lnTo>
                  <a:cubicBezTo>
                    <a:pt x="7859" y="1189"/>
                    <a:pt x="8004" y="1134"/>
                    <a:pt x="8149" y="1134"/>
                  </a:cubicBezTo>
                  <a:close/>
                  <a:moveTo>
                    <a:pt x="8146" y="1"/>
                  </a:moveTo>
                  <a:cubicBezTo>
                    <a:pt x="7712" y="1"/>
                    <a:pt x="7279" y="166"/>
                    <a:pt x="6949" y="496"/>
                  </a:cubicBezTo>
                  <a:lnTo>
                    <a:pt x="6946" y="496"/>
                  </a:lnTo>
                  <a:lnTo>
                    <a:pt x="4219" y="3223"/>
                  </a:lnTo>
                  <a:lnTo>
                    <a:pt x="3144" y="2148"/>
                  </a:lnTo>
                  <a:cubicBezTo>
                    <a:pt x="2808" y="1779"/>
                    <a:pt x="2348" y="1594"/>
                    <a:pt x="1887" y="1594"/>
                  </a:cubicBezTo>
                  <a:cubicBezTo>
                    <a:pt x="1453" y="1594"/>
                    <a:pt x="1019" y="1758"/>
                    <a:pt x="686" y="2091"/>
                  </a:cubicBezTo>
                  <a:cubicBezTo>
                    <a:pt x="1" y="2776"/>
                    <a:pt x="28" y="3896"/>
                    <a:pt x="747" y="4549"/>
                  </a:cubicBezTo>
                  <a:lnTo>
                    <a:pt x="3029" y="6819"/>
                  </a:lnTo>
                  <a:cubicBezTo>
                    <a:pt x="3344" y="7131"/>
                    <a:pt x="3768" y="7308"/>
                    <a:pt x="4214" y="7308"/>
                  </a:cubicBezTo>
                  <a:cubicBezTo>
                    <a:pt x="4218" y="7308"/>
                    <a:pt x="4221" y="7308"/>
                    <a:pt x="4225" y="7308"/>
                  </a:cubicBezTo>
                  <a:cubicBezTo>
                    <a:pt x="4678" y="7308"/>
                    <a:pt x="5116" y="7127"/>
                    <a:pt x="5439" y="6807"/>
                  </a:cubicBezTo>
                  <a:lnTo>
                    <a:pt x="9349" y="2900"/>
                  </a:lnTo>
                  <a:cubicBezTo>
                    <a:pt x="10013" y="2236"/>
                    <a:pt x="10013" y="1161"/>
                    <a:pt x="9349" y="499"/>
                  </a:cubicBezTo>
                  <a:cubicBezTo>
                    <a:pt x="9017" y="167"/>
                    <a:pt x="8581" y="1"/>
                    <a:pt x="8146" y="1"/>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435D74"/>
                </a:solidFill>
              </a:endParaRPr>
            </a:p>
          </p:txBody>
        </p:sp>
        <p:sp>
          <p:nvSpPr>
            <p:cNvPr id="1567" name="Google Shape;1567;p31"/>
            <p:cNvSpPr/>
            <p:nvPr/>
          </p:nvSpPr>
          <p:spPr>
            <a:xfrm>
              <a:off x="3970831" y="1742819"/>
              <a:ext cx="132031" cy="127267"/>
            </a:xfrm>
            <a:custGeom>
              <a:avLst/>
              <a:gdLst/>
              <a:ahLst/>
              <a:cxnLst/>
              <a:rect l="l" t="t" r="r" b="b"/>
              <a:pathLst>
                <a:path w="9104" h="8774" extrusionOk="0">
                  <a:moveTo>
                    <a:pt x="7232" y="1143"/>
                  </a:moveTo>
                  <a:cubicBezTo>
                    <a:pt x="7377" y="1143"/>
                    <a:pt x="7522" y="1198"/>
                    <a:pt x="7633" y="1308"/>
                  </a:cubicBezTo>
                  <a:cubicBezTo>
                    <a:pt x="7851" y="1528"/>
                    <a:pt x="7854" y="1882"/>
                    <a:pt x="7639" y="2102"/>
                  </a:cubicBezTo>
                  <a:lnTo>
                    <a:pt x="5755" y="3986"/>
                  </a:lnTo>
                  <a:cubicBezTo>
                    <a:pt x="5532" y="4210"/>
                    <a:pt x="5532" y="4566"/>
                    <a:pt x="5755" y="4789"/>
                  </a:cubicBezTo>
                  <a:lnTo>
                    <a:pt x="7639" y="6673"/>
                  </a:lnTo>
                  <a:cubicBezTo>
                    <a:pt x="7854" y="6894"/>
                    <a:pt x="7851" y="7247"/>
                    <a:pt x="7633" y="7468"/>
                  </a:cubicBezTo>
                  <a:cubicBezTo>
                    <a:pt x="7522" y="7577"/>
                    <a:pt x="7377" y="7633"/>
                    <a:pt x="7232" y="7633"/>
                  </a:cubicBezTo>
                  <a:cubicBezTo>
                    <a:pt x="7090" y="7633"/>
                    <a:pt x="6948" y="7580"/>
                    <a:pt x="6839" y="7474"/>
                  </a:cubicBezTo>
                  <a:lnTo>
                    <a:pt x="6830" y="7468"/>
                  </a:lnTo>
                  <a:lnTo>
                    <a:pt x="4946" y="5650"/>
                  </a:lnTo>
                  <a:cubicBezTo>
                    <a:pt x="4836" y="5544"/>
                    <a:pt x="4695" y="5491"/>
                    <a:pt x="4554" y="5491"/>
                  </a:cubicBezTo>
                  <a:cubicBezTo>
                    <a:pt x="4412" y="5491"/>
                    <a:pt x="4271" y="5544"/>
                    <a:pt x="4161" y="5650"/>
                  </a:cubicBezTo>
                  <a:lnTo>
                    <a:pt x="2277" y="7468"/>
                  </a:lnTo>
                  <a:lnTo>
                    <a:pt x="2268" y="7474"/>
                  </a:lnTo>
                  <a:cubicBezTo>
                    <a:pt x="2159" y="7580"/>
                    <a:pt x="2017" y="7633"/>
                    <a:pt x="1875" y="7633"/>
                  </a:cubicBezTo>
                  <a:cubicBezTo>
                    <a:pt x="1730" y="7633"/>
                    <a:pt x="1585" y="7577"/>
                    <a:pt x="1474" y="7468"/>
                  </a:cubicBezTo>
                  <a:cubicBezTo>
                    <a:pt x="1256" y="7247"/>
                    <a:pt x="1253" y="6894"/>
                    <a:pt x="1468" y="6673"/>
                  </a:cubicBezTo>
                  <a:lnTo>
                    <a:pt x="3352" y="4789"/>
                  </a:lnTo>
                  <a:cubicBezTo>
                    <a:pt x="3575" y="4566"/>
                    <a:pt x="3575" y="4210"/>
                    <a:pt x="3352" y="3986"/>
                  </a:cubicBezTo>
                  <a:lnTo>
                    <a:pt x="1468" y="2102"/>
                  </a:lnTo>
                  <a:cubicBezTo>
                    <a:pt x="1253" y="1882"/>
                    <a:pt x="1256" y="1528"/>
                    <a:pt x="1474" y="1308"/>
                  </a:cubicBezTo>
                  <a:cubicBezTo>
                    <a:pt x="1585" y="1198"/>
                    <a:pt x="1730" y="1143"/>
                    <a:pt x="1875" y="1143"/>
                  </a:cubicBezTo>
                  <a:cubicBezTo>
                    <a:pt x="2017" y="1143"/>
                    <a:pt x="2159" y="1196"/>
                    <a:pt x="2268" y="1302"/>
                  </a:cubicBezTo>
                  <a:lnTo>
                    <a:pt x="2277" y="1308"/>
                  </a:lnTo>
                  <a:lnTo>
                    <a:pt x="4161" y="3126"/>
                  </a:lnTo>
                  <a:cubicBezTo>
                    <a:pt x="4271" y="3231"/>
                    <a:pt x="4412" y="3284"/>
                    <a:pt x="4554" y="3284"/>
                  </a:cubicBezTo>
                  <a:cubicBezTo>
                    <a:pt x="4695" y="3284"/>
                    <a:pt x="4836" y="3231"/>
                    <a:pt x="4946" y="3126"/>
                  </a:cubicBezTo>
                  <a:lnTo>
                    <a:pt x="6830" y="1308"/>
                  </a:lnTo>
                  <a:lnTo>
                    <a:pt x="6839" y="1302"/>
                  </a:lnTo>
                  <a:cubicBezTo>
                    <a:pt x="6948" y="1196"/>
                    <a:pt x="7090" y="1143"/>
                    <a:pt x="7232" y="1143"/>
                  </a:cubicBezTo>
                  <a:close/>
                  <a:moveTo>
                    <a:pt x="1865" y="0"/>
                  </a:moveTo>
                  <a:cubicBezTo>
                    <a:pt x="1430" y="0"/>
                    <a:pt x="995" y="166"/>
                    <a:pt x="664" y="499"/>
                  </a:cubicBezTo>
                  <a:cubicBezTo>
                    <a:pt x="0" y="1163"/>
                    <a:pt x="3" y="2241"/>
                    <a:pt x="667" y="2902"/>
                  </a:cubicBezTo>
                  <a:lnTo>
                    <a:pt x="2153" y="4388"/>
                  </a:lnTo>
                  <a:lnTo>
                    <a:pt x="667" y="5873"/>
                  </a:lnTo>
                  <a:cubicBezTo>
                    <a:pt x="0" y="6535"/>
                    <a:pt x="0" y="7610"/>
                    <a:pt x="661" y="8274"/>
                  </a:cubicBezTo>
                  <a:cubicBezTo>
                    <a:pt x="995" y="8607"/>
                    <a:pt x="1431" y="8774"/>
                    <a:pt x="1868" y="8774"/>
                  </a:cubicBezTo>
                  <a:cubicBezTo>
                    <a:pt x="2301" y="8774"/>
                    <a:pt x="2734" y="8609"/>
                    <a:pt x="3065" y="8280"/>
                  </a:cubicBezTo>
                  <a:lnTo>
                    <a:pt x="4554" y="6846"/>
                  </a:lnTo>
                  <a:lnTo>
                    <a:pt x="6042" y="8280"/>
                  </a:lnTo>
                  <a:cubicBezTo>
                    <a:pt x="6373" y="8609"/>
                    <a:pt x="6806" y="8774"/>
                    <a:pt x="7239" y="8774"/>
                  </a:cubicBezTo>
                  <a:cubicBezTo>
                    <a:pt x="7675" y="8774"/>
                    <a:pt x="8111" y="8607"/>
                    <a:pt x="8443" y="8274"/>
                  </a:cubicBezTo>
                  <a:cubicBezTo>
                    <a:pt x="9104" y="7610"/>
                    <a:pt x="9104" y="6535"/>
                    <a:pt x="8440" y="5873"/>
                  </a:cubicBezTo>
                  <a:lnTo>
                    <a:pt x="6957" y="4388"/>
                  </a:lnTo>
                  <a:lnTo>
                    <a:pt x="8440" y="2902"/>
                  </a:lnTo>
                  <a:cubicBezTo>
                    <a:pt x="8760" y="2585"/>
                    <a:pt x="8938" y="2153"/>
                    <a:pt x="8938" y="1703"/>
                  </a:cubicBezTo>
                  <a:cubicBezTo>
                    <a:pt x="8938" y="1018"/>
                    <a:pt x="8524" y="399"/>
                    <a:pt x="7893" y="133"/>
                  </a:cubicBezTo>
                  <a:cubicBezTo>
                    <a:pt x="7682" y="46"/>
                    <a:pt x="7460" y="3"/>
                    <a:pt x="7239" y="3"/>
                  </a:cubicBezTo>
                  <a:cubicBezTo>
                    <a:pt x="6799" y="3"/>
                    <a:pt x="6366" y="174"/>
                    <a:pt x="6042" y="496"/>
                  </a:cubicBezTo>
                  <a:lnTo>
                    <a:pt x="4554" y="1930"/>
                  </a:lnTo>
                  <a:lnTo>
                    <a:pt x="3065" y="496"/>
                  </a:lnTo>
                  <a:cubicBezTo>
                    <a:pt x="2733" y="165"/>
                    <a:pt x="2299" y="0"/>
                    <a:pt x="1865"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435D74"/>
                </a:solidFill>
              </a:endParaRPr>
            </a:p>
          </p:txBody>
        </p:sp>
        <p:sp>
          <p:nvSpPr>
            <p:cNvPr id="1568" name="Google Shape;1568;p31"/>
            <p:cNvSpPr/>
            <p:nvPr/>
          </p:nvSpPr>
          <p:spPr>
            <a:xfrm>
              <a:off x="3960302" y="2255630"/>
              <a:ext cx="153089" cy="111736"/>
            </a:xfrm>
            <a:custGeom>
              <a:avLst/>
              <a:gdLst/>
              <a:ahLst/>
              <a:cxnLst/>
              <a:rect l="l" t="t" r="r" b="b"/>
              <a:pathLst>
                <a:path w="10014" h="7309" extrusionOk="0">
                  <a:moveTo>
                    <a:pt x="8149" y="1134"/>
                  </a:moveTo>
                  <a:cubicBezTo>
                    <a:pt x="8294" y="1134"/>
                    <a:pt x="8439" y="1189"/>
                    <a:pt x="8549" y="1300"/>
                  </a:cubicBezTo>
                  <a:cubicBezTo>
                    <a:pt x="8769" y="1520"/>
                    <a:pt x="8769" y="1879"/>
                    <a:pt x="8549" y="2100"/>
                  </a:cubicBezTo>
                  <a:lnTo>
                    <a:pt x="4639" y="6007"/>
                  </a:lnTo>
                  <a:cubicBezTo>
                    <a:pt x="4527" y="6120"/>
                    <a:pt x="4377" y="6177"/>
                    <a:pt x="4227" y="6177"/>
                  </a:cubicBezTo>
                  <a:cubicBezTo>
                    <a:pt x="4081" y="6177"/>
                    <a:pt x="3937" y="6123"/>
                    <a:pt x="3830" y="6016"/>
                  </a:cubicBezTo>
                  <a:lnTo>
                    <a:pt x="1547" y="3748"/>
                  </a:lnTo>
                  <a:cubicBezTo>
                    <a:pt x="1296" y="3534"/>
                    <a:pt x="1281" y="3151"/>
                    <a:pt x="1514" y="2918"/>
                  </a:cubicBezTo>
                  <a:cubicBezTo>
                    <a:pt x="1626" y="2806"/>
                    <a:pt x="1771" y="2750"/>
                    <a:pt x="1916" y="2750"/>
                  </a:cubicBezTo>
                  <a:cubicBezTo>
                    <a:pt x="2074" y="2750"/>
                    <a:pt x="2232" y="2817"/>
                    <a:pt x="2344" y="2948"/>
                  </a:cubicBezTo>
                  <a:lnTo>
                    <a:pt x="3784" y="4388"/>
                  </a:lnTo>
                  <a:cubicBezTo>
                    <a:pt x="3793" y="4401"/>
                    <a:pt x="3805" y="4410"/>
                    <a:pt x="3817" y="4419"/>
                  </a:cubicBezTo>
                  <a:cubicBezTo>
                    <a:pt x="3817" y="4422"/>
                    <a:pt x="3820" y="4422"/>
                    <a:pt x="3823" y="4425"/>
                  </a:cubicBezTo>
                  <a:cubicBezTo>
                    <a:pt x="3934" y="4535"/>
                    <a:pt x="4078" y="4590"/>
                    <a:pt x="4222" y="4590"/>
                  </a:cubicBezTo>
                  <a:cubicBezTo>
                    <a:pt x="4367" y="4590"/>
                    <a:pt x="4512" y="4535"/>
                    <a:pt x="4624" y="4425"/>
                  </a:cubicBezTo>
                  <a:lnTo>
                    <a:pt x="7749" y="1300"/>
                  </a:lnTo>
                  <a:cubicBezTo>
                    <a:pt x="7859" y="1189"/>
                    <a:pt x="8004" y="1134"/>
                    <a:pt x="8149" y="1134"/>
                  </a:cubicBezTo>
                  <a:close/>
                  <a:moveTo>
                    <a:pt x="8146" y="1"/>
                  </a:moveTo>
                  <a:cubicBezTo>
                    <a:pt x="7712" y="1"/>
                    <a:pt x="7279" y="166"/>
                    <a:pt x="6949" y="496"/>
                  </a:cubicBezTo>
                  <a:lnTo>
                    <a:pt x="6946" y="496"/>
                  </a:lnTo>
                  <a:lnTo>
                    <a:pt x="4219" y="3223"/>
                  </a:lnTo>
                  <a:lnTo>
                    <a:pt x="3144" y="2148"/>
                  </a:lnTo>
                  <a:cubicBezTo>
                    <a:pt x="2808" y="1779"/>
                    <a:pt x="2348" y="1594"/>
                    <a:pt x="1887" y="1594"/>
                  </a:cubicBezTo>
                  <a:cubicBezTo>
                    <a:pt x="1453" y="1594"/>
                    <a:pt x="1019" y="1758"/>
                    <a:pt x="686" y="2091"/>
                  </a:cubicBezTo>
                  <a:cubicBezTo>
                    <a:pt x="1" y="2776"/>
                    <a:pt x="28" y="3896"/>
                    <a:pt x="747" y="4549"/>
                  </a:cubicBezTo>
                  <a:lnTo>
                    <a:pt x="3029" y="6819"/>
                  </a:lnTo>
                  <a:cubicBezTo>
                    <a:pt x="3344" y="7131"/>
                    <a:pt x="3768" y="7308"/>
                    <a:pt x="4214" y="7308"/>
                  </a:cubicBezTo>
                  <a:cubicBezTo>
                    <a:pt x="4218" y="7308"/>
                    <a:pt x="4221" y="7308"/>
                    <a:pt x="4225" y="7308"/>
                  </a:cubicBezTo>
                  <a:cubicBezTo>
                    <a:pt x="4678" y="7308"/>
                    <a:pt x="5116" y="7127"/>
                    <a:pt x="5439" y="6807"/>
                  </a:cubicBezTo>
                  <a:lnTo>
                    <a:pt x="9349" y="2900"/>
                  </a:lnTo>
                  <a:cubicBezTo>
                    <a:pt x="10013" y="2236"/>
                    <a:pt x="10013" y="1161"/>
                    <a:pt x="9349" y="499"/>
                  </a:cubicBezTo>
                  <a:cubicBezTo>
                    <a:pt x="9017" y="167"/>
                    <a:pt x="8581" y="1"/>
                    <a:pt x="8146" y="1"/>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435D74"/>
                </a:solidFill>
              </a:endParaRPr>
            </a:p>
          </p:txBody>
        </p:sp>
        <p:sp>
          <p:nvSpPr>
            <p:cNvPr id="1569" name="Google Shape;1569;p31"/>
            <p:cNvSpPr/>
            <p:nvPr/>
          </p:nvSpPr>
          <p:spPr>
            <a:xfrm>
              <a:off x="6015387" y="2255630"/>
              <a:ext cx="153089" cy="111736"/>
            </a:xfrm>
            <a:custGeom>
              <a:avLst/>
              <a:gdLst/>
              <a:ahLst/>
              <a:cxnLst/>
              <a:rect l="l" t="t" r="r" b="b"/>
              <a:pathLst>
                <a:path w="10014" h="7309" extrusionOk="0">
                  <a:moveTo>
                    <a:pt x="8149" y="1134"/>
                  </a:moveTo>
                  <a:cubicBezTo>
                    <a:pt x="8294" y="1134"/>
                    <a:pt x="8439" y="1189"/>
                    <a:pt x="8549" y="1300"/>
                  </a:cubicBezTo>
                  <a:cubicBezTo>
                    <a:pt x="8769" y="1520"/>
                    <a:pt x="8769" y="1879"/>
                    <a:pt x="8549" y="2100"/>
                  </a:cubicBezTo>
                  <a:lnTo>
                    <a:pt x="4639" y="6007"/>
                  </a:lnTo>
                  <a:cubicBezTo>
                    <a:pt x="4527" y="6120"/>
                    <a:pt x="4377" y="6177"/>
                    <a:pt x="4227" y="6177"/>
                  </a:cubicBezTo>
                  <a:cubicBezTo>
                    <a:pt x="4081" y="6177"/>
                    <a:pt x="3937" y="6123"/>
                    <a:pt x="3830" y="6016"/>
                  </a:cubicBezTo>
                  <a:lnTo>
                    <a:pt x="1547" y="3748"/>
                  </a:lnTo>
                  <a:cubicBezTo>
                    <a:pt x="1296" y="3534"/>
                    <a:pt x="1281" y="3151"/>
                    <a:pt x="1514" y="2918"/>
                  </a:cubicBezTo>
                  <a:cubicBezTo>
                    <a:pt x="1626" y="2806"/>
                    <a:pt x="1771" y="2750"/>
                    <a:pt x="1916" y="2750"/>
                  </a:cubicBezTo>
                  <a:cubicBezTo>
                    <a:pt x="2074" y="2750"/>
                    <a:pt x="2232" y="2817"/>
                    <a:pt x="2344" y="2948"/>
                  </a:cubicBezTo>
                  <a:lnTo>
                    <a:pt x="3784" y="4388"/>
                  </a:lnTo>
                  <a:cubicBezTo>
                    <a:pt x="3793" y="4401"/>
                    <a:pt x="3805" y="4410"/>
                    <a:pt x="3817" y="4419"/>
                  </a:cubicBezTo>
                  <a:cubicBezTo>
                    <a:pt x="3817" y="4422"/>
                    <a:pt x="3820" y="4422"/>
                    <a:pt x="3823" y="4425"/>
                  </a:cubicBezTo>
                  <a:cubicBezTo>
                    <a:pt x="3934" y="4535"/>
                    <a:pt x="4078" y="4590"/>
                    <a:pt x="4222" y="4590"/>
                  </a:cubicBezTo>
                  <a:cubicBezTo>
                    <a:pt x="4367" y="4590"/>
                    <a:pt x="4512" y="4535"/>
                    <a:pt x="4624" y="4425"/>
                  </a:cubicBezTo>
                  <a:lnTo>
                    <a:pt x="7749" y="1300"/>
                  </a:lnTo>
                  <a:cubicBezTo>
                    <a:pt x="7859" y="1189"/>
                    <a:pt x="8004" y="1134"/>
                    <a:pt x="8149" y="1134"/>
                  </a:cubicBezTo>
                  <a:close/>
                  <a:moveTo>
                    <a:pt x="8146" y="1"/>
                  </a:moveTo>
                  <a:cubicBezTo>
                    <a:pt x="7712" y="1"/>
                    <a:pt x="7279" y="166"/>
                    <a:pt x="6949" y="496"/>
                  </a:cubicBezTo>
                  <a:lnTo>
                    <a:pt x="6946" y="496"/>
                  </a:lnTo>
                  <a:lnTo>
                    <a:pt x="4219" y="3223"/>
                  </a:lnTo>
                  <a:lnTo>
                    <a:pt x="3144" y="2148"/>
                  </a:lnTo>
                  <a:cubicBezTo>
                    <a:pt x="2808" y="1779"/>
                    <a:pt x="2348" y="1594"/>
                    <a:pt x="1887" y="1594"/>
                  </a:cubicBezTo>
                  <a:cubicBezTo>
                    <a:pt x="1453" y="1594"/>
                    <a:pt x="1019" y="1758"/>
                    <a:pt x="686" y="2091"/>
                  </a:cubicBezTo>
                  <a:cubicBezTo>
                    <a:pt x="1" y="2776"/>
                    <a:pt x="28" y="3896"/>
                    <a:pt x="747" y="4549"/>
                  </a:cubicBezTo>
                  <a:lnTo>
                    <a:pt x="3029" y="6819"/>
                  </a:lnTo>
                  <a:cubicBezTo>
                    <a:pt x="3344" y="7131"/>
                    <a:pt x="3768" y="7308"/>
                    <a:pt x="4214" y="7308"/>
                  </a:cubicBezTo>
                  <a:cubicBezTo>
                    <a:pt x="4218" y="7308"/>
                    <a:pt x="4221" y="7308"/>
                    <a:pt x="4225" y="7308"/>
                  </a:cubicBezTo>
                  <a:cubicBezTo>
                    <a:pt x="4678" y="7308"/>
                    <a:pt x="5116" y="7127"/>
                    <a:pt x="5439" y="6807"/>
                  </a:cubicBezTo>
                  <a:lnTo>
                    <a:pt x="9349" y="2900"/>
                  </a:lnTo>
                  <a:cubicBezTo>
                    <a:pt x="10013" y="2236"/>
                    <a:pt x="10013" y="1161"/>
                    <a:pt x="9349" y="499"/>
                  </a:cubicBezTo>
                  <a:cubicBezTo>
                    <a:pt x="9017" y="167"/>
                    <a:pt x="8581" y="1"/>
                    <a:pt x="8146" y="1"/>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435D74"/>
                </a:solidFill>
              </a:endParaRPr>
            </a:p>
          </p:txBody>
        </p:sp>
        <p:sp>
          <p:nvSpPr>
            <p:cNvPr id="1570" name="Google Shape;1570;p31"/>
            <p:cNvSpPr/>
            <p:nvPr/>
          </p:nvSpPr>
          <p:spPr>
            <a:xfrm>
              <a:off x="6025916" y="3318478"/>
              <a:ext cx="132031" cy="127267"/>
            </a:xfrm>
            <a:custGeom>
              <a:avLst/>
              <a:gdLst/>
              <a:ahLst/>
              <a:cxnLst/>
              <a:rect l="l" t="t" r="r" b="b"/>
              <a:pathLst>
                <a:path w="9104" h="8774" extrusionOk="0">
                  <a:moveTo>
                    <a:pt x="7232" y="1143"/>
                  </a:moveTo>
                  <a:cubicBezTo>
                    <a:pt x="7377" y="1143"/>
                    <a:pt x="7522" y="1198"/>
                    <a:pt x="7633" y="1308"/>
                  </a:cubicBezTo>
                  <a:cubicBezTo>
                    <a:pt x="7851" y="1528"/>
                    <a:pt x="7854" y="1882"/>
                    <a:pt x="7639" y="2102"/>
                  </a:cubicBezTo>
                  <a:lnTo>
                    <a:pt x="5755" y="3986"/>
                  </a:lnTo>
                  <a:cubicBezTo>
                    <a:pt x="5532" y="4210"/>
                    <a:pt x="5532" y="4566"/>
                    <a:pt x="5755" y="4789"/>
                  </a:cubicBezTo>
                  <a:lnTo>
                    <a:pt x="7639" y="6673"/>
                  </a:lnTo>
                  <a:cubicBezTo>
                    <a:pt x="7854" y="6894"/>
                    <a:pt x="7851" y="7247"/>
                    <a:pt x="7633" y="7468"/>
                  </a:cubicBezTo>
                  <a:cubicBezTo>
                    <a:pt x="7522" y="7577"/>
                    <a:pt x="7377" y="7633"/>
                    <a:pt x="7232" y="7633"/>
                  </a:cubicBezTo>
                  <a:cubicBezTo>
                    <a:pt x="7090" y="7633"/>
                    <a:pt x="6948" y="7580"/>
                    <a:pt x="6839" y="7474"/>
                  </a:cubicBezTo>
                  <a:lnTo>
                    <a:pt x="6830" y="7468"/>
                  </a:lnTo>
                  <a:lnTo>
                    <a:pt x="4946" y="5650"/>
                  </a:lnTo>
                  <a:cubicBezTo>
                    <a:pt x="4836" y="5544"/>
                    <a:pt x="4695" y="5491"/>
                    <a:pt x="4554" y="5491"/>
                  </a:cubicBezTo>
                  <a:cubicBezTo>
                    <a:pt x="4412" y="5491"/>
                    <a:pt x="4271" y="5544"/>
                    <a:pt x="4161" y="5650"/>
                  </a:cubicBezTo>
                  <a:lnTo>
                    <a:pt x="2277" y="7468"/>
                  </a:lnTo>
                  <a:lnTo>
                    <a:pt x="2268" y="7474"/>
                  </a:lnTo>
                  <a:cubicBezTo>
                    <a:pt x="2159" y="7580"/>
                    <a:pt x="2017" y="7633"/>
                    <a:pt x="1875" y="7633"/>
                  </a:cubicBezTo>
                  <a:cubicBezTo>
                    <a:pt x="1730" y="7633"/>
                    <a:pt x="1585" y="7577"/>
                    <a:pt x="1474" y="7468"/>
                  </a:cubicBezTo>
                  <a:cubicBezTo>
                    <a:pt x="1256" y="7247"/>
                    <a:pt x="1253" y="6894"/>
                    <a:pt x="1468" y="6673"/>
                  </a:cubicBezTo>
                  <a:lnTo>
                    <a:pt x="3352" y="4789"/>
                  </a:lnTo>
                  <a:cubicBezTo>
                    <a:pt x="3575" y="4566"/>
                    <a:pt x="3575" y="4210"/>
                    <a:pt x="3352" y="3986"/>
                  </a:cubicBezTo>
                  <a:lnTo>
                    <a:pt x="1468" y="2102"/>
                  </a:lnTo>
                  <a:cubicBezTo>
                    <a:pt x="1253" y="1882"/>
                    <a:pt x="1256" y="1528"/>
                    <a:pt x="1474" y="1308"/>
                  </a:cubicBezTo>
                  <a:cubicBezTo>
                    <a:pt x="1585" y="1198"/>
                    <a:pt x="1730" y="1143"/>
                    <a:pt x="1875" y="1143"/>
                  </a:cubicBezTo>
                  <a:cubicBezTo>
                    <a:pt x="2017" y="1143"/>
                    <a:pt x="2159" y="1196"/>
                    <a:pt x="2268" y="1302"/>
                  </a:cubicBezTo>
                  <a:lnTo>
                    <a:pt x="2277" y="1308"/>
                  </a:lnTo>
                  <a:lnTo>
                    <a:pt x="4161" y="3126"/>
                  </a:lnTo>
                  <a:cubicBezTo>
                    <a:pt x="4271" y="3231"/>
                    <a:pt x="4412" y="3284"/>
                    <a:pt x="4554" y="3284"/>
                  </a:cubicBezTo>
                  <a:cubicBezTo>
                    <a:pt x="4695" y="3284"/>
                    <a:pt x="4836" y="3231"/>
                    <a:pt x="4946" y="3126"/>
                  </a:cubicBezTo>
                  <a:lnTo>
                    <a:pt x="6830" y="1308"/>
                  </a:lnTo>
                  <a:lnTo>
                    <a:pt x="6839" y="1302"/>
                  </a:lnTo>
                  <a:cubicBezTo>
                    <a:pt x="6948" y="1196"/>
                    <a:pt x="7090" y="1143"/>
                    <a:pt x="7232" y="1143"/>
                  </a:cubicBezTo>
                  <a:close/>
                  <a:moveTo>
                    <a:pt x="1865" y="0"/>
                  </a:moveTo>
                  <a:cubicBezTo>
                    <a:pt x="1430" y="0"/>
                    <a:pt x="995" y="166"/>
                    <a:pt x="664" y="499"/>
                  </a:cubicBezTo>
                  <a:cubicBezTo>
                    <a:pt x="0" y="1163"/>
                    <a:pt x="3" y="2241"/>
                    <a:pt x="667" y="2902"/>
                  </a:cubicBezTo>
                  <a:lnTo>
                    <a:pt x="2153" y="4388"/>
                  </a:lnTo>
                  <a:lnTo>
                    <a:pt x="667" y="5873"/>
                  </a:lnTo>
                  <a:cubicBezTo>
                    <a:pt x="0" y="6535"/>
                    <a:pt x="0" y="7610"/>
                    <a:pt x="661" y="8274"/>
                  </a:cubicBezTo>
                  <a:cubicBezTo>
                    <a:pt x="995" y="8607"/>
                    <a:pt x="1431" y="8774"/>
                    <a:pt x="1868" y="8774"/>
                  </a:cubicBezTo>
                  <a:cubicBezTo>
                    <a:pt x="2301" y="8774"/>
                    <a:pt x="2734" y="8609"/>
                    <a:pt x="3065" y="8280"/>
                  </a:cubicBezTo>
                  <a:lnTo>
                    <a:pt x="4554" y="6846"/>
                  </a:lnTo>
                  <a:lnTo>
                    <a:pt x="6042" y="8280"/>
                  </a:lnTo>
                  <a:cubicBezTo>
                    <a:pt x="6373" y="8609"/>
                    <a:pt x="6806" y="8774"/>
                    <a:pt x="7239" y="8774"/>
                  </a:cubicBezTo>
                  <a:cubicBezTo>
                    <a:pt x="7675" y="8774"/>
                    <a:pt x="8111" y="8607"/>
                    <a:pt x="8443" y="8274"/>
                  </a:cubicBezTo>
                  <a:cubicBezTo>
                    <a:pt x="9104" y="7610"/>
                    <a:pt x="9104" y="6535"/>
                    <a:pt x="8440" y="5873"/>
                  </a:cubicBezTo>
                  <a:lnTo>
                    <a:pt x="6957" y="4388"/>
                  </a:lnTo>
                  <a:lnTo>
                    <a:pt x="8440" y="2902"/>
                  </a:lnTo>
                  <a:cubicBezTo>
                    <a:pt x="8760" y="2585"/>
                    <a:pt x="8938" y="2153"/>
                    <a:pt x="8938" y="1703"/>
                  </a:cubicBezTo>
                  <a:cubicBezTo>
                    <a:pt x="8938" y="1018"/>
                    <a:pt x="8524" y="399"/>
                    <a:pt x="7893" y="133"/>
                  </a:cubicBezTo>
                  <a:cubicBezTo>
                    <a:pt x="7682" y="46"/>
                    <a:pt x="7460" y="3"/>
                    <a:pt x="7239" y="3"/>
                  </a:cubicBezTo>
                  <a:cubicBezTo>
                    <a:pt x="6799" y="3"/>
                    <a:pt x="6366" y="174"/>
                    <a:pt x="6042" y="496"/>
                  </a:cubicBezTo>
                  <a:lnTo>
                    <a:pt x="4554" y="1930"/>
                  </a:lnTo>
                  <a:lnTo>
                    <a:pt x="3065" y="496"/>
                  </a:lnTo>
                  <a:cubicBezTo>
                    <a:pt x="2733" y="165"/>
                    <a:pt x="2299" y="0"/>
                    <a:pt x="1865"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435D74"/>
                </a:solidFill>
              </a:endParaRPr>
            </a:p>
          </p:txBody>
        </p:sp>
        <p:sp>
          <p:nvSpPr>
            <p:cNvPr id="1571" name="Google Shape;1571;p31"/>
            <p:cNvSpPr/>
            <p:nvPr/>
          </p:nvSpPr>
          <p:spPr>
            <a:xfrm>
              <a:off x="2930262" y="3840378"/>
              <a:ext cx="132031" cy="127267"/>
            </a:xfrm>
            <a:custGeom>
              <a:avLst/>
              <a:gdLst/>
              <a:ahLst/>
              <a:cxnLst/>
              <a:rect l="l" t="t" r="r" b="b"/>
              <a:pathLst>
                <a:path w="9104" h="8774" extrusionOk="0">
                  <a:moveTo>
                    <a:pt x="7232" y="1143"/>
                  </a:moveTo>
                  <a:cubicBezTo>
                    <a:pt x="7377" y="1143"/>
                    <a:pt x="7522" y="1198"/>
                    <a:pt x="7633" y="1308"/>
                  </a:cubicBezTo>
                  <a:cubicBezTo>
                    <a:pt x="7851" y="1528"/>
                    <a:pt x="7854" y="1882"/>
                    <a:pt x="7639" y="2102"/>
                  </a:cubicBezTo>
                  <a:lnTo>
                    <a:pt x="5755" y="3986"/>
                  </a:lnTo>
                  <a:cubicBezTo>
                    <a:pt x="5532" y="4210"/>
                    <a:pt x="5532" y="4566"/>
                    <a:pt x="5755" y="4789"/>
                  </a:cubicBezTo>
                  <a:lnTo>
                    <a:pt x="7639" y="6673"/>
                  </a:lnTo>
                  <a:cubicBezTo>
                    <a:pt x="7854" y="6894"/>
                    <a:pt x="7851" y="7247"/>
                    <a:pt x="7633" y="7468"/>
                  </a:cubicBezTo>
                  <a:cubicBezTo>
                    <a:pt x="7522" y="7577"/>
                    <a:pt x="7377" y="7633"/>
                    <a:pt x="7232" y="7633"/>
                  </a:cubicBezTo>
                  <a:cubicBezTo>
                    <a:pt x="7090" y="7633"/>
                    <a:pt x="6948" y="7580"/>
                    <a:pt x="6839" y="7474"/>
                  </a:cubicBezTo>
                  <a:lnTo>
                    <a:pt x="6830" y="7468"/>
                  </a:lnTo>
                  <a:lnTo>
                    <a:pt x="4946" y="5650"/>
                  </a:lnTo>
                  <a:cubicBezTo>
                    <a:pt x="4836" y="5544"/>
                    <a:pt x="4695" y="5491"/>
                    <a:pt x="4554" y="5491"/>
                  </a:cubicBezTo>
                  <a:cubicBezTo>
                    <a:pt x="4412" y="5491"/>
                    <a:pt x="4271" y="5544"/>
                    <a:pt x="4161" y="5650"/>
                  </a:cubicBezTo>
                  <a:lnTo>
                    <a:pt x="2277" y="7468"/>
                  </a:lnTo>
                  <a:lnTo>
                    <a:pt x="2268" y="7474"/>
                  </a:lnTo>
                  <a:cubicBezTo>
                    <a:pt x="2159" y="7580"/>
                    <a:pt x="2017" y="7633"/>
                    <a:pt x="1875" y="7633"/>
                  </a:cubicBezTo>
                  <a:cubicBezTo>
                    <a:pt x="1730" y="7633"/>
                    <a:pt x="1585" y="7577"/>
                    <a:pt x="1474" y="7468"/>
                  </a:cubicBezTo>
                  <a:cubicBezTo>
                    <a:pt x="1256" y="7247"/>
                    <a:pt x="1253" y="6894"/>
                    <a:pt x="1468" y="6673"/>
                  </a:cubicBezTo>
                  <a:lnTo>
                    <a:pt x="3352" y="4789"/>
                  </a:lnTo>
                  <a:cubicBezTo>
                    <a:pt x="3575" y="4566"/>
                    <a:pt x="3575" y="4210"/>
                    <a:pt x="3352" y="3986"/>
                  </a:cubicBezTo>
                  <a:lnTo>
                    <a:pt x="1468" y="2102"/>
                  </a:lnTo>
                  <a:cubicBezTo>
                    <a:pt x="1253" y="1882"/>
                    <a:pt x="1256" y="1528"/>
                    <a:pt x="1474" y="1308"/>
                  </a:cubicBezTo>
                  <a:cubicBezTo>
                    <a:pt x="1585" y="1198"/>
                    <a:pt x="1730" y="1143"/>
                    <a:pt x="1875" y="1143"/>
                  </a:cubicBezTo>
                  <a:cubicBezTo>
                    <a:pt x="2017" y="1143"/>
                    <a:pt x="2159" y="1196"/>
                    <a:pt x="2268" y="1302"/>
                  </a:cubicBezTo>
                  <a:lnTo>
                    <a:pt x="2277" y="1308"/>
                  </a:lnTo>
                  <a:lnTo>
                    <a:pt x="4161" y="3126"/>
                  </a:lnTo>
                  <a:cubicBezTo>
                    <a:pt x="4271" y="3231"/>
                    <a:pt x="4412" y="3284"/>
                    <a:pt x="4554" y="3284"/>
                  </a:cubicBezTo>
                  <a:cubicBezTo>
                    <a:pt x="4695" y="3284"/>
                    <a:pt x="4836" y="3231"/>
                    <a:pt x="4946" y="3126"/>
                  </a:cubicBezTo>
                  <a:lnTo>
                    <a:pt x="6830" y="1308"/>
                  </a:lnTo>
                  <a:lnTo>
                    <a:pt x="6839" y="1302"/>
                  </a:lnTo>
                  <a:cubicBezTo>
                    <a:pt x="6948" y="1196"/>
                    <a:pt x="7090" y="1143"/>
                    <a:pt x="7232" y="1143"/>
                  </a:cubicBezTo>
                  <a:close/>
                  <a:moveTo>
                    <a:pt x="1865" y="0"/>
                  </a:moveTo>
                  <a:cubicBezTo>
                    <a:pt x="1430" y="0"/>
                    <a:pt x="995" y="166"/>
                    <a:pt x="664" y="499"/>
                  </a:cubicBezTo>
                  <a:cubicBezTo>
                    <a:pt x="0" y="1163"/>
                    <a:pt x="3" y="2241"/>
                    <a:pt x="667" y="2902"/>
                  </a:cubicBezTo>
                  <a:lnTo>
                    <a:pt x="2153" y="4388"/>
                  </a:lnTo>
                  <a:lnTo>
                    <a:pt x="667" y="5873"/>
                  </a:lnTo>
                  <a:cubicBezTo>
                    <a:pt x="0" y="6535"/>
                    <a:pt x="0" y="7610"/>
                    <a:pt x="661" y="8274"/>
                  </a:cubicBezTo>
                  <a:cubicBezTo>
                    <a:pt x="995" y="8607"/>
                    <a:pt x="1431" y="8774"/>
                    <a:pt x="1868" y="8774"/>
                  </a:cubicBezTo>
                  <a:cubicBezTo>
                    <a:pt x="2301" y="8774"/>
                    <a:pt x="2734" y="8609"/>
                    <a:pt x="3065" y="8280"/>
                  </a:cubicBezTo>
                  <a:lnTo>
                    <a:pt x="4554" y="6846"/>
                  </a:lnTo>
                  <a:lnTo>
                    <a:pt x="6042" y="8280"/>
                  </a:lnTo>
                  <a:cubicBezTo>
                    <a:pt x="6373" y="8609"/>
                    <a:pt x="6806" y="8774"/>
                    <a:pt x="7239" y="8774"/>
                  </a:cubicBezTo>
                  <a:cubicBezTo>
                    <a:pt x="7675" y="8774"/>
                    <a:pt x="8111" y="8607"/>
                    <a:pt x="8443" y="8274"/>
                  </a:cubicBezTo>
                  <a:cubicBezTo>
                    <a:pt x="9104" y="7610"/>
                    <a:pt x="9104" y="6535"/>
                    <a:pt x="8440" y="5873"/>
                  </a:cubicBezTo>
                  <a:lnTo>
                    <a:pt x="6957" y="4388"/>
                  </a:lnTo>
                  <a:lnTo>
                    <a:pt x="8440" y="2902"/>
                  </a:lnTo>
                  <a:cubicBezTo>
                    <a:pt x="8760" y="2585"/>
                    <a:pt x="8938" y="2153"/>
                    <a:pt x="8938" y="1703"/>
                  </a:cubicBezTo>
                  <a:cubicBezTo>
                    <a:pt x="8938" y="1018"/>
                    <a:pt x="8524" y="399"/>
                    <a:pt x="7893" y="133"/>
                  </a:cubicBezTo>
                  <a:cubicBezTo>
                    <a:pt x="7682" y="46"/>
                    <a:pt x="7460" y="3"/>
                    <a:pt x="7239" y="3"/>
                  </a:cubicBezTo>
                  <a:cubicBezTo>
                    <a:pt x="6799" y="3"/>
                    <a:pt x="6366" y="174"/>
                    <a:pt x="6042" y="496"/>
                  </a:cubicBezTo>
                  <a:lnTo>
                    <a:pt x="4554" y="1930"/>
                  </a:lnTo>
                  <a:lnTo>
                    <a:pt x="3065" y="496"/>
                  </a:lnTo>
                  <a:cubicBezTo>
                    <a:pt x="2733" y="165"/>
                    <a:pt x="2299" y="0"/>
                    <a:pt x="1865"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435D74"/>
                </a:solidFill>
              </a:endParaRPr>
            </a:p>
          </p:txBody>
        </p:sp>
        <p:sp>
          <p:nvSpPr>
            <p:cNvPr id="1572" name="Google Shape;1572;p31"/>
            <p:cNvSpPr/>
            <p:nvPr/>
          </p:nvSpPr>
          <p:spPr>
            <a:xfrm>
              <a:off x="2930262" y="3318478"/>
              <a:ext cx="132031" cy="127267"/>
            </a:xfrm>
            <a:custGeom>
              <a:avLst/>
              <a:gdLst/>
              <a:ahLst/>
              <a:cxnLst/>
              <a:rect l="l" t="t" r="r" b="b"/>
              <a:pathLst>
                <a:path w="9104" h="8774" extrusionOk="0">
                  <a:moveTo>
                    <a:pt x="7232" y="1143"/>
                  </a:moveTo>
                  <a:cubicBezTo>
                    <a:pt x="7377" y="1143"/>
                    <a:pt x="7522" y="1198"/>
                    <a:pt x="7633" y="1308"/>
                  </a:cubicBezTo>
                  <a:cubicBezTo>
                    <a:pt x="7851" y="1528"/>
                    <a:pt x="7854" y="1882"/>
                    <a:pt x="7639" y="2102"/>
                  </a:cubicBezTo>
                  <a:lnTo>
                    <a:pt x="5755" y="3986"/>
                  </a:lnTo>
                  <a:cubicBezTo>
                    <a:pt x="5532" y="4210"/>
                    <a:pt x="5532" y="4566"/>
                    <a:pt x="5755" y="4789"/>
                  </a:cubicBezTo>
                  <a:lnTo>
                    <a:pt x="7639" y="6673"/>
                  </a:lnTo>
                  <a:cubicBezTo>
                    <a:pt x="7854" y="6894"/>
                    <a:pt x="7851" y="7247"/>
                    <a:pt x="7633" y="7468"/>
                  </a:cubicBezTo>
                  <a:cubicBezTo>
                    <a:pt x="7522" y="7577"/>
                    <a:pt x="7377" y="7633"/>
                    <a:pt x="7232" y="7633"/>
                  </a:cubicBezTo>
                  <a:cubicBezTo>
                    <a:pt x="7090" y="7633"/>
                    <a:pt x="6948" y="7580"/>
                    <a:pt x="6839" y="7474"/>
                  </a:cubicBezTo>
                  <a:lnTo>
                    <a:pt x="6830" y="7468"/>
                  </a:lnTo>
                  <a:lnTo>
                    <a:pt x="4946" y="5650"/>
                  </a:lnTo>
                  <a:cubicBezTo>
                    <a:pt x="4836" y="5544"/>
                    <a:pt x="4695" y="5491"/>
                    <a:pt x="4554" y="5491"/>
                  </a:cubicBezTo>
                  <a:cubicBezTo>
                    <a:pt x="4412" y="5491"/>
                    <a:pt x="4271" y="5544"/>
                    <a:pt x="4161" y="5650"/>
                  </a:cubicBezTo>
                  <a:lnTo>
                    <a:pt x="2277" y="7468"/>
                  </a:lnTo>
                  <a:lnTo>
                    <a:pt x="2268" y="7474"/>
                  </a:lnTo>
                  <a:cubicBezTo>
                    <a:pt x="2159" y="7580"/>
                    <a:pt x="2017" y="7633"/>
                    <a:pt x="1875" y="7633"/>
                  </a:cubicBezTo>
                  <a:cubicBezTo>
                    <a:pt x="1730" y="7633"/>
                    <a:pt x="1585" y="7577"/>
                    <a:pt x="1474" y="7468"/>
                  </a:cubicBezTo>
                  <a:cubicBezTo>
                    <a:pt x="1256" y="7247"/>
                    <a:pt x="1253" y="6894"/>
                    <a:pt x="1468" y="6673"/>
                  </a:cubicBezTo>
                  <a:lnTo>
                    <a:pt x="3352" y="4789"/>
                  </a:lnTo>
                  <a:cubicBezTo>
                    <a:pt x="3575" y="4566"/>
                    <a:pt x="3575" y="4210"/>
                    <a:pt x="3352" y="3986"/>
                  </a:cubicBezTo>
                  <a:lnTo>
                    <a:pt x="1468" y="2102"/>
                  </a:lnTo>
                  <a:cubicBezTo>
                    <a:pt x="1253" y="1882"/>
                    <a:pt x="1256" y="1528"/>
                    <a:pt x="1474" y="1308"/>
                  </a:cubicBezTo>
                  <a:cubicBezTo>
                    <a:pt x="1585" y="1198"/>
                    <a:pt x="1730" y="1143"/>
                    <a:pt x="1875" y="1143"/>
                  </a:cubicBezTo>
                  <a:cubicBezTo>
                    <a:pt x="2017" y="1143"/>
                    <a:pt x="2159" y="1196"/>
                    <a:pt x="2268" y="1302"/>
                  </a:cubicBezTo>
                  <a:lnTo>
                    <a:pt x="2277" y="1308"/>
                  </a:lnTo>
                  <a:lnTo>
                    <a:pt x="4161" y="3126"/>
                  </a:lnTo>
                  <a:cubicBezTo>
                    <a:pt x="4271" y="3231"/>
                    <a:pt x="4412" y="3284"/>
                    <a:pt x="4554" y="3284"/>
                  </a:cubicBezTo>
                  <a:cubicBezTo>
                    <a:pt x="4695" y="3284"/>
                    <a:pt x="4836" y="3231"/>
                    <a:pt x="4946" y="3126"/>
                  </a:cubicBezTo>
                  <a:lnTo>
                    <a:pt x="6830" y="1308"/>
                  </a:lnTo>
                  <a:lnTo>
                    <a:pt x="6839" y="1302"/>
                  </a:lnTo>
                  <a:cubicBezTo>
                    <a:pt x="6948" y="1196"/>
                    <a:pt x="7090" y="1143"/>
                    <a:pt x="7232" y="1143"/>
                  </a:cubicBezTo>
                  <a:close/>
                  <a:moveTo>
                    <a:pt x="1865" y="0"/>
                  </a:moveTo>
                  <a:cubicBezTo>
                    <a:pt x="1430" y="0"/>
                    <a:pt x="995" y="166"/>
                    <a:pt x="664" y="499"/>
                  </a:cubicBezTo>
                  <a:cubicBezTo>
                    <a:pt x="0" y="1163"/>
                    <a:pt x="3" y="2241"/>
                    <a:pt x="667" y="2902"/>
                  </a:cubicBezTo>
                  <a:lnTo>
                    <a:pt x="2153" y="4388"/>
                  </a:lnTo>
                  <a:lnTo>
                    <a:pt x="667" y="5873"/>
                  </a:lnTo>
                  <a:cubicBezTo>
                    <a:pt x="0" y="6535"/>
                    <a:pt x="0" y="7610"/>
                    <a:pt x="661" y="8274"/>
                  </a:cubicBezTo>
                  <a:cubicBezTo>
                    <a:pt x="995" y="8607"/>
                    <a:pt x="1431" y="8774"/>
                    <a:pt x="1868" y="8774"/>
                  </a:cubicBezTo>
                  <a:cubicBezTo>
                    <a:pt x="2301" y="8774"/>
                    <a:pt x="2734" y="8609"/>
                    <a:pt x="3065" y="8280"/>
                  </a:cubicBezTo>
                  <a:lnTo>
                    <a:pt x="4554" y="6846"/>
                  </a:lnTo>
                  <a:lnTo>
                    <a:pt x="6042" y="8280"/>
                  </a:lnTo>
                  <a:cubicBezTo>
                    <a:pt x="6373" y="8609"/>
                    <a:pt x="6806" y="8774"/>
                    <a:pt x="7239" y="8774"/>
                  </a:cubicBezTo>
                  <a:cubicBezTo>
                    <a:pt x="7675" y="8774"/>
                    <a:pt x="8111" y="8607"/>
                    <a:pt x="8443" y="8274"/>
                  </a:cubicBezTo>
                  <a:cubicBezTo>
                    <a:pt x="9104" y="7610"/>
                    <a:pt x="9104" y="6535"/>
                    <a:pt x="8440" y="5873"/>
                  </a:cubicBezTo>
                  <a:lnTo>
                    <a:pt x="6957" y="4388"/>
                  </a:lnTo>
                  <a:lnTo>
                    <a:pt x="8440" y="2902"/>
                  </a:lnTo>
                  <a:cubicBezTo>
                    <a:pt x="8760" y="2585"/>
                    <a:pt x="8938" y="2153"/>
                    <a:pt x="8938" y="1703"/>
                  </a:cubicBezTo>
                  <a:cubicBezTo>
                    <a:pt x="8938" y="1018"/>
                    <a:pt x="8524" y="399"/>
                    <a:pt x="7893" y="133"/>
                  </a:cubicBezTo>
                  <a:cubicBezTo>
                    <a:pt x="7682" y="46"/>
                    <a:pt x="7460" y="3"/>
                    <a:pt x="7239" y="3"/>
                  </a:cubicBezTo>
                  <a:cubicBezTo>
                    <a:pt x="6799" y="3"/>
                    <a:pt x="6366" y="174"/>
                    <a:pt x="6042" y="496"/>
                  </a:cubicBezTo>
                  <a:lnTo>
                    <a:pt x="4554" y="1930"/>
                  </a:lnTo>
                  <a:lnTo>
                    <a:pt x="3065" y="496"/>
                  </a:lnTo>
                  <a:cubicBezTo>
                    <a:pt x="2733" y="165"/>
                    <a:pt x="2299" y="0"/>
                    <a:pt x="1865"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435D74"/>
                </a:solidFill>
              </a:endParaRPr>
            </a:p>
          </p:txBody>
        </p:sp>
        <p:sp>
          <p:nvSpPr>
            <p:cNvPr id="1573" name="Google Shape;1573;p31"/>
            <p:cNvSpPr/>
            <p:nvPr/>
          </p:nvSpPr>
          <p:spPr>
            <a:xfrm>
              <a:off x="2930262" y="1742819"/>
              <a:ext cx="132031" cy="127267"/>
            </a:xfrm>
            <a:custGeom>
              <a:avLst/>
              <a:gdLst/>
              <a:ahLst/>
              <a:cxnLst/>
              <a:rect l="l" t="t" r="r" b="b"/>
              <a:pathLst>
                <a:path w="9104" h="8774" extrusionOk="0">
                  <a:moveTo>
                    <a:pt x="7232" y="1143"/>
                  </a:moveTo>
                  <a:cubicBezTo>
                    <a:pt x="7377" y="1143"/>
                    <a:pt x="7522" y="1198"/>
                    <a:pt x="7633" y="1308"/>
                  </a:cubicBezTo>
                  <a:cubicBezTo>
                    <a:pt x="7851" y="1528"/>
                    <a:pt x="7854" y="1882"/>
                    <a:pt x="7639" y="2102"/>
                  </a:cubicBezTo>
                  <a:lnTo>
                    <a:pt x="5755" y="3986"/>
                  </a:lnTo>
                  <a:cubicBezTo>
                    <a:pt x="5532" y="4210"/>
                    <a:pt x="5532" y="4566"/>
                    <a:pt x="5755" y="4789"/>
                  </a:cubicBezTo>
                  <a:lnTo>
                    <a:pt x="7639" y="6673"/>
                  </a:lnTo>
                  <a:cubicBezTo>
                    <a:pt x="7854" y="6894"/>
                    <a:pt x="7851" y="7247"/>
                    <a:pt x="7633" y="7468"/>
                  </a:cubicBezTo>
                  <a:cubicBezTo>
                    <a:pt x="7522" y="7577"/>
                    <a:pt x="7377" y="7633"/>
                    <a:pt x="7232" y="7633"/>
                  </a:cubicBezTo>
                  <a:cubicBezTo>
                    <a:pt x="7090" y="7633"/>
                    <a:pt x="6948" y="7580"/>
                    <a:pt x="6839" y="7474"/>
                  </a:cubicBezTo>
                  <a:lnTo>
                    <a:pt x="6830" y="7468"/>
                  </a:lnTo>
                  <a:lnTo>
                    <a:pt x="4946" y="5650"/>
                  </a:lnTo>
                  <a:cubicBezTo>
                    <a:pt x="4836" y="5544"/>
                    <a:pt x="4695" y="5491"/>
                    <a:pt x="4554" y="5491"/>
                  </a:cubicBezTo>
                  <a:cubicBezTo>
                    <a:pt x="4412" y="5491"/>
                    <a:pt x="4271" y="5544"/>
                    <a:pt x="4161" y="5650"/>
                  </a:cubicBezTo>
                  <a:lnTo>
                    <a:pt x="2277" y="7468"/>
                  </a:lnTo>
                  <a:lnTo>
                    <a:pt x="2268" y="7474"/>
                  </a:lnTo>
                  <a:cubicBezTo>
                    <a:pt x="2159" y="7580"/>
                    <a:pt x="2017" y="7633"/>
                    <a:pt x="1875" y="7633"/>
                  </a:cubicBezTo>
                  <a:cubicBezTo>
                    <a:pt x="1730" y="7633"/>
                    <a:pt x="1585" y="7577"/>
                    <a:pt x="1474" y="7468"/>
                  </a:cubicBezTo>
                  <a:cubicBezTo>
                    <a:pt x="1256" y="7247"/>
                    <a:pt x="1253" y="6894"/>
                    <a:pt x="1468" y="6673"/>
                  </a:cubicBezTo>
                  <a:lnTo>
                    <a:pt x="3352" y="4789"/>
                  </a:lnTo>
                  <a:cubicBezTo>
                    <a:pt x="3575" y="4566"/>
                    <a:pt x="3575" y="4210"/>
                    <a:pt x="3352" y="3986"/>
                  </a:cubicBezTo>
                  <a:lnTo>
                    <a:pt x="1468" y="2102"/>
                  </a:lnTo>
                  <a:cubicBezTo>
                    <a:pt x="1253" y="1882"/>
                    <a:pt x="1256" y="1528"/>
                    <a:pt x="1474" y="1308"/>
                  </a:cubicBezTo>
                  <a:cubicBezTo>
                    <a:pt x="1585" y="1198"/>
                    <a:pt x="1730" y="1143"/>
                    <a:pt x="1875" y="1143"/>
                  </a:cubicBezTo>
                  <a:cubicBezTo>
                    <a:pt x="2017" y="1143"/>
                    <a:pt x="2159" y="1196"/>
                    <a:pt x="2268" y="1302"/>
                  </a:cubicBezTo>
                  <a:lnTo>
                    <a:pt x="2277" y="1308"/>
                  </a:lnTo>
                  <a:lnTo>
                    <a:pt x="4161" y="3126"/>
                  </a:lnTo>
                  <a:cubicBezTo>
                    <a:pt x="4271" y="3231"/>
                    <a:pt x="4412" y="3284"/>
                    <a:pt x="4554" y="3284"/>
                  </a:cubicBezTo>
                  <a:cubicBezTo>
                    <a:pt x="4695" y="3284"/>
                    <a:pt x="4836" y="3231"/>
                    <a:pt x="4946" y="3126"/>
                  </a:cubicBezTo>
                  <a:lnTo>
                    <a:pt x="6830" y="1308"/>
                  </a:lnTo>
                  <a:lnTo>
                    <a:pt x="6839" y="1302"/>
                  </a:lnTo>
                  <a:cubicBezTo>
                    <a:pt x="6948" y="1196"/>
                    <a:pt x="7090" y="1143"/>
                    <a:pt x="7232" y="1143"/>
                  </a:cubicBezTo>
                  <a:close/>
                  <a:moveTo>
                    <a:pt x="1865" y="0"/>
                  </a:moveTo>
                  <a:cubicBezTo>
                    <a:pt x="1430" y="0"/>
                    <a:pt x="995" y="166"/>
                    <a:pt x="664" y="499"/>
                  </a:cubicBezTo>
                  <a:cubicBezTo>
                    <a:pt x="0" y="1163"/>
                    <a:pt x="3" y="2241"/>
                    <a:pt x="667" y="2902"/>
                  </a:cubicBezTo>
                  <a:lnTo>
                    <a:pt x="2153" y="4388"/>
                  </a:lnTo>
                  <a:lnTo>
                    <a:pt x="667" y="5873"/>
                  </a:lnTo>
                  <a:cubicBezTo>
                    <a:pt x="0" y="6535"/>
                    <a:pt x="0" y="7610"/>
                    <a:pt x="661" y="8274"/>
                  </a:cubicBezTo>
                  <a:cubicBezTo>
                    <a:pt x="995" y="8607"/>
                    <a:pt x="1431" y="8774"/>
                    <a:pt x="1868" y="8774"/>
                  </a:cubicBezTo>
                  <a:cubicBezTo>
                    <a:pt x="2301" y="8774"/>
                    <a:pt x="2734" y="8609"/>
                    <a:pt x="3065" y="8280"/>
                  </a:cubicBezTo>
                  <a:lnTo>
                    <a:pt x="4554" y="6846"/>
                  </a:lnTo>
                  <a:lnTo>
                    <a:pt x="6042" y="8280"/>
                  </a:lnTo>
                  <a:cubicBezTo>
                    <a:pt x="6373" y="8609"/>
                    <a:pt x="6806" y="8774"/>
                    <a:pt x="7239" y="8774"/>
                  </a:cubicBezTo>
                  <a:cubicBezTo>
                    <a:pt x="7675" y="8774"/>
                    <a:pt x="8111" y="8607"/>
                    <a:pt x="8443" y="8274"/>
                  </a:cubicBezTo>
                  <a:cubicBezTo>
                    <a:pt x="9104" y="7610"/>
                    <a:pt x="9104" y="6535"/>
                    <a:pt x="8440" y="5873"/>
                  </a:cubicBezTo>
                  <a:lnTo>
                    <a:pt x="6957" y="4388"/>
                  </a:lnTo>
                  <a:lnTo>
                    <a:pt x="8440" y="2902"/>
                  </a:lnTo>
                  <a:cubicBezTo>
                    <a:pt x="8760" y="2585"/>
                    <a:pt x="8938" y="2153"/>
                    <a:pt x="8938" y="1703"/>
                  </a:cubicBezTo>
                  <a:cubicBezTo>
                    <a:pt x="8938" y="1018"/>
                    <a:pt x="8524" y="399"/>
                    <a:pt x="7893" y="133"/>
                  </a:cubicBezTo>
                  <a:cubicBezTo>
                    <a:pt x="7682" y="46"/>
                    <a:pt x="7460" y="3"/>
                    <a:pt x="7239" y="3"/>
                  </a:cubicBezTo>
                  <a:cubicBezTo>
                    <a:pt x="6799" y="3"/>
                    <a:pt x="6366" y="174"/>
                    <a:pt x="6042" y="496"/>
                  </a:cubicBezTo>
                  <a:lnTo>
                    <a:pt x="4554" y="1930"/>
                  </a:lnTo>
                  <a:lnTo>
                    <a:pt x="3065" y="496"/>
                  </a:lnTo>
                  <a:cubicBezTo>
                    <a:pt x="2733" y="165"/>
                    <a:pt x="2299" y="0"/>
                    <a:pt x="1865"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435D74"/>
                </a:solidFill>
              </a:endParaRPr>
            </a:p>
          </p:txBody>
        </p:sp>
        <p:grpSp>
          <p:nvGrpSpPr>
            <p:cNvPr id="1574" name="Google Shape;1574;p31"/>
            <p:cNvGrpSpPr/>
            <p:nvPr/>
          </p:nvGrpSpPr>
          <p:grpSpPr>
            <a:xfrm>
              <a:off x="5000932" y="1750584"/>
              <a:ext cx="153089" cy="2209295"/>
              <a:chOff x="5000932" y="1750584"/>
              <a:chExt cx="153089" cy="2209295"/>
            </a:xfrm>
          </p:grpSpPr>
          <p:sp>
            <p:nvSpPr>
              <p:cNvPr id="1575" name="Google Shape;1575;p31"/>
              <p:cNvSpPr/>
              <p:nvPr/>
            </p:nvSpPr>
            <p:spPr>
              <a:xfrm>
                <a:off x="5000932" y="2255630"/>
                <a:ext cx="153089" cy="111736"/>
              </a:xfrm>
              <a:custGeom>
                <a:avLst/>
                <a:gdLst/>
                <a:ahLst/>
                <a:cxnLst/>
                <a:rect l="l" t="t" r="r" b="b"/>
                <a:pathLst>
                  <a:path w="10014" h="7309" extrusionOk="0">
                    <a:moveTo>
                      <a:pt x="8149" y="1134"/>
                    </a:moveTo>
                    <a:cubicBezTo>
                      <a:pt x="8294" y="1134"/>
                      <a:pt x="8439" y="1189"/>
                      <a:pt x="8549" y="1300"/>
                    </a:cubicBezTo>
                    <a:cubicBezTo>
                      <a:pt x="8769" y="1520"/>
                      <a:pt x="8769" y="1879"/>
                      <a:pt x="8549" y="2100"/>
                    </a:cubicBezTo>
                    <a:lnTo>
                      <a:pt x="4639" y="6007"/>
                    </a:lnTo>
                    <a:cubicBezTo>
                      <a:pt x="4527" y="6120"/>
                      <a:pt x="4377" y="6177"/>
                      <a:pt x="4227" y="6177"/>
                    </a:cubicBezTo>
                    <a:cubicBezTo>
                      <a:pt x="4081" y="6177"/>
                      <a:pt x="3937" y="6123"/>
                      <a:pt x="3830" y="6016"/>
                    </a:cubicBezTo>
                    <a:lnTo>
                      <a:pt x="1547" y="3748"/>
                    </a:lnTo>
                    <a:cubicBezTo>
                      <a:pt x="1296" y="3534"/>
                      <a:pt x="1281" y="3151"/>
                      <a:pt x="1514" y="2918"/>
                    </a:cubicBezTo>
                    <a:cubicBezTo>
                      <a:pt x="1626" y="2806"/>
                      <a:pt x="1771" y="2750"/>
                      <a:pt x="1916" y="2750"/>
                    </a:cubicBezTo>
                    <a:cubicBezTo>
                      <a:pt x="2074" y="2750"/>
                      <a:pt x="2232" y="2817"/>
                      <a:pt x="2344" y="2948"/>
                    </a:cubicBezTo>
                    <a:lnTo>
                      <a:pt x="3784" y="4388"/>
                    </a:lnTo>
                    <a:cubicBezTo>
                      <a:pt x="3793" y="4401"/>
                      <a:pt x="3805" y="4410"/>
                      <a:pt x="3817" y="4419"/>
                    </a:cubicBezTo>
                    <a:cubicBezTo>
                      <a:pt x="3817" y="4422"/>
                      <a:pt x="3820" y="4422"/>
                      <a:pt x="3823" y="4425"/>
                    </a:cubicBezTo>
                    <a:cubicBezTo>
                      <a:pt x="3934" y="4535"/>
                      <a:pt x="4078" y="4590"/>
                      <a:pt x="4222" y="4590"/>
                    </a:cubicBezTo>
                    <a:cubicBezTo>
                      <a:pt x="4367" y="4590"/>
                      <a:pt x="4512" y="4535"/>
                      <a:pt x="4624" y="4425"/>
                    </a:cubicBezTo>
                    <a:lnTo>
                      <a:pt x="7749" y="1300"/>
                    </a:lnTo>
                    <a:cubicBezTo>
                      <a:pt x="7859" y="1189"/>
                      <a:pt x="8004" y="1134"/>
                      <a:pt x="8149" y="1134"/>
                    </a:cubicBezTo>
                    <a:close/>
                    <a:moveTo>
                      <a:pt x="8146" y="1"/>
                    </a:moveTo>
                    <a:cubicBezTo>
                      <a:pt x="7712" y="1"/>
                      <a:pt x="7279" y="166"/>
                      <a:pt x="6949" y="496"/>
                    </a:cubicBezTo>
                    <a:lnTo>
                      <a:pt x="6946" y="496"/>
                    </a:lnTo>
                    <a:lnTo>
                      <a:pt x="4219" y="3223"/>
                    </a:lnTo>
                    <a:lnTo>
                      <a:pt x="3144" y="2148"/>
                    </a:lnTo>
                    <a:cubicBezTo>
                      <a:pt x="2808" y="1779"/>
                      <a:pt x="2348" y="1594"/>
                      <a:pt x="1887" y="1594"/>
                    </a:cubicBezTo>
                    <a:cubicBezTo>
                      <a:pt x="1453" y="1594"/>
                      <a:pt x="1019" y="1758"/>
                      <a:pt x="686" y="2091"/>
                    </a:cubicBezTo>
                    <a:cubicBezTo>
                      <a:pt x="1" y="2776"/>
                      <a:pt x="28" y="3896"/>
                      <a:pt x="747" y="4549"/>
                    </a:cubicBezTo>
                    <a:lnTo>
                      <a:pt x="3029" y="6819"/>
                    </a:lnTo>
                    <a:cubicBezTo>
                      <a:pt x="3344" y="7131"/>
                      <a:pt x="3768" y="7308"/>
                      <a:pt x="4214" y="7308"/>
                    </a:cubicBezTo>
                    <a:cubicBezTo>
                      <a:pt x="4218" y="7308"/>
                      <a:pt x="4221" y="7308"/>
                      <a:pt x="4225" y="7308"/>
                    </a:cubicBezTo>
                    <a:cubicBezTo>
                      <a:pt x="4678" y="7308"/>
                      <a:pt x="5116" y="7127"/>
                      <a:pt x="5439" y="6807"/>
                    </a:cubicBezTo>
                    <a:lnTo>
                      <a:pt x="9349" y="2900"/>
                    </a:lnTo>
                    <a:cubicBezTo>
                      <a:pt x="10013" y="2236"/>
                      <a:pt x="10013" y="1161"/>
                      <a:pt x="9349" y="499"/>
                    </a:cubicBezTo>
                    <a:cubicBezTo>
                      <a:pt x="9017" y="167"/>
                      <a:pt x="8581" y="1"/>
                      <a:pt x="8146" y="1"/>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435D74"/>
                  </a:solidFill>
                </a:endParaRPr>
              </a:p>
            </p:txBody>
          </p:sp>
          <p:sp>
            <p:nvSpPr>
              <p:cNvPr id="1576" name="Google Shape;1576;p31"/>
              <p:cNvSpPr/>
              <p:nvPr/>
            </p:nvSpPr>
            <p:spPr>
              <a:xfrm>
                <a:off x="5000932" y="1750584"/>
                <a:ext cx="153089" cy="111736"/>
              </a:xfrm>
              <a:custGeom>
                <a:avLst/>
                <a:gdLst/>
                <a:ahLst/>
                <a:cxnLst/>
                <a:rect l="l" t="t" r="r" b="b"/>
                <a:pathLst>
                  <a:path w="10014" h="7309" extrusionOk="0">
                    <a:moveTo>
                      <a:pt x="8149" y="1134"/>
                    </a:moveTo>
                    <a:cubicBezTo>
                      <a:pt x="8294" y="1134"/>
                      <a:pt x="8439" y="1189"/>
                      <a:pt x="8549" y="1300"/>
                    </a:cubicBezTo>
                    <a:cubicBezTo>
                      <a:pt x="8769" y="1520"/>
                      <a:pt x="8769" y="1879"/>
                      <a:pt x="8549" y="2100"/>
                    </a:cubicBezTo>
                    <a:lnTo>
                      <a:pt x="4639" y="6007"/>
                    </a:lnTo>
                    <a:cubicBezTo>
                      <a:pt x="4527" y="6120"/>
                      <a:pt x="4377" y="6177"/>
                      <a:pt x="4227" y="6177"/>
                    </a:cubicBezTo>
                    <a:cubicBezTo>
                      <a:pt x="4081" y="6177"/>
                      <a:pt x="3937" y="6123"/>
                      <a:pt x="3830" y="6016"/>
                    </a:cubicBezTo>
                    <a:lnTo>
                      <a:pt x="1547" y="3748"/>
                    </a:lnTo>
                    <a:cubicBezTo>
                      <a:pt x="1296" y="3534"/>
                      <a:pt x="1281" y="3151"/>
                      <a:pt x="1514" y="2918"/>
                    </a:cubicBezTo>
                    <a:cubicBezTo>
                      <a:pt x="1626" y="2806"/>
                      <a:pt x="1771" y="2750"/>
                      <a:pt x="1916" y="2750"/>
                    </a:cubicBezTo>
                    <a:cubicBezTo>
                      <a:pt x="2074" y="2750"/>
                      <a:pt x="2232" y="2817"/>
                      <a:pt x="2344" y="2948"/>
                    </a:cubicBezTo>
                    <a:lnTo>
                      <a:pt x="3784" y="4388"/>
                    </a:lnTo>
                    <a:cubicBezTo>
                      <a:pt x="3793" y="4401"/>
                      <a:pt x="3805" y="4410"/>
                      <a:pt x="3817" y="4419"/>
                    </a:cubicBezTo>
                    <a:cubicBezTo>
                      <a:pt x="3817" y="4422"/>
                      <a:pt x="3820" y="4422"/>
                      <a:pt x="3823" y="4425"/>
                    </a:cubicBezTo>
                    <a:cubicBezTo>
                      <a:pt x="3934" y="4535"/>
                      <a:pt x="4078" y="4590"/>
                      <a:pt x="4222" y="4590"/>
                    </a:cubicBezTo>
                    <a:cubicBezTo>
                      <a:pt x="4367" y="4590"/>
                      <a:pt x="4512" y="4535"/>
                      <a:pt x="4624" y="4425"/>
                    </a:cubicBezTo>
                    <a:lnTo>
                      <a:pt x="7749" y="1300"/>
                    </a:lnTo>
                    <a:cubicBezTo>
                      <a:pt x="7859" y="1189"/>
                      <a:pt x="8004" y="1134"/>
                      <a:pt x="8149" y="1134"/>
                    </a:cubicBezTo>
                    <a:close/>
                    <a:moveTo>
                      <a:pt x="8146" y="1"/>
                    </a:moveTo>
                    <a:cubicBezTo>
                      <a:pt x="7712" y="1"/>
                      <a:pt x="7279" y="166"/>
                      <a:pt x="6949" y="496"/>
                    </a:cubicBezTo>
                    <a:lnTo>
                      <a:pt x="6946" y="496"/>
                    </a:lnTo>
                    <a:lnTo>
                      <a:pt x="4219" y="3223"/>
                    </a:lnTo>
                    <a:lnTo>
                      <a:pt x="3144" y="2148"/>
                    </a:lnTo>
                    <a:cubicBezTo>
                      <a:pt x="2808" y="1779"/>
                      <a:pt x="2348" y="1594"/>
                      <a:pt x="1887" y="1594"/>
                    </a:cubicBezTo>
                    <a:cubicBezTo>
                      <a:pt x="1453" y="1594"/>
                      <a:pt x="1019" y="1758"/>
                      <a:pt x="686" y="2091"/>
                    </a:cubicBezTo>
                    <a:cubicBezTo>
                      <a:pt x="1" y="2776"/>
                      <a:pt x="28" y="3896"/>
                      <a:pt x="747" y="4549"/>
                    </a:cubicBezTo>
                    <a:lnTo>
                      <a:pt x="3029" y="6819"/>
                    </a:lnTo>
                    <a:cubicBezTo>
                      <a:pt x="3344" y="7131"/>
                      <a:pt x="3768" y="7308"/>
                      <a:pt x="4214" y="7308"/>
                    </a:cubicBezTo>
                    <a:cubicBezTo>
                      <a:pt x="4218" y="7308"/>
                      <a:pt x="4221" y="7308"/>
                      <a:pt x="4225" y="7308"/>
                    </a:cubicBezTo>
                    <a:cubicBezTo>
                      <a:pt x="4678" y="7308"/>
                      <a:pt x="5116" y="7127"/>
                      <a:pt x="5439" y="6807"/>
                    </a:cubicBezTo>
                    <a:lnTo>
                      <a:pt x="9349" y="2900"/>
                    </a:lnTo>
                    <a:cubicBezTo>
                      <a:pt x="10013" y="2236"/>
                      <a:pt x="10013" y="1161"/>
                      <a:pt x="9349" y="499"/>
                    </a:cubicBezTo>
                    <a:cubicBezTo>
                      <a:pt x="9017" y="167"/>
                      <a:pt x="8581" y="1"/>
                      <a:pt x="8146" y="1"/>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435D74"/>
                  </a:solidFill>
                </a:endParaRPr>
              </a:p>
            </p:txBody>
          </p:sp>
          <p:sp>
            <p:nvSpPr>
              <p:cNvPr id="1577" name="Google Shape;1577;p31"/>
              <p:cNvSpPr/>
              <p:nvPr/>
            </p:nvSpPr>
            <p:spPr>
              <a:xfrm>
                <a:off x="5000932" y="2761560"/>
                <a:ext cx="153089" cy="111736"/>
              </a:xfrm>
              <a:custGeom>
                <a:avLst/>
                <a:gdLst/>
                <a:ahLst/>
                <a:cxnLst/>
                <a:rect l="l" t="t" r="r" b="b"/>
                <a:pathLst>
                  <a:path w="10014" h="7309" extrusionOk="0">
                    <a:moveTo>
                      <a:pt x="8149" y="1134"/>
                    </a:moveTo>
                    <a:cubicBezTo>
                      <a:pt x="8294" y="1134"/>
                      <a:pt x="8439" y="1189"/>
                      <a:pt x="8549" y="1300"/>
                    </a:cubicBezTo>
                    <a:cubicBezTo>
                      <a:pt x="8769" y="1520"/>
                      <a:pt x="8769" y="1879"/>
                      <a:pt x="8549" y="2100"/>
                    </a:cubicBezTo>
                    <a:lnTo>
                      <a:pt x="4639" y="6007"/>
                    </a:lnTo>
                    <a:cubicBezTo>
                      <a:pt x="4527" y="6120"/>
                      <a:pt x="4377" y="6177"/>
                      <a:pt x="4227" y="6177"/>
                    </a:cubicBezTo>
                    <a:cubicBezTo>
                      <a:pt x="4081" y="6177"/>
                      <a:pt x="3937" y="6123"/>
                      <a:pt x="3830" y="6016"/>
                    </a:cubicBezTo>
                    <a:lnTo>
                      <a:pt x="1547" y="3748"/>
                    </a:lnTo>
                    <a:cubicBezTo>
                      <a:pt x="1296" y="3534"/>
                      <a:pt x="1281" y="3151"/>
                      <a:pt x="1514" y="2918"/>
                    </a:cubicBezTo>
                    <a:cubicBezTo>
                      <a:pt x="1626" y="2806"/>
                      <a:pt x="1771" y="2750"/>
                      <a:pt x="1916" y="2750"/>
                    </a:cubicBezTo>
                    <a:cubicBezTo>
                      <a:pt x="2074" y="2750"/>
                      <a:pt x="2232" y="2817"/>
                      <a:pt x="2344" y="2948"/>
                    </a:cubicBezTo>
                    <a:lnTo>
                      <a:pt x="3784" y="4388"/>
                    </a:lnTo>
                    <a:cubicBezTo>
                      <a:pt x="3793" y="4401"/>
                      <a:pt x="3805" y="4410"/>
                      <a:pt x="3817" y="4419"/>
                    </a:cubicBezTo>
                    <a:cubicBezTo>
                      <a:pt x="3817" y="4422"/>
                      <a:pt x="3820" y="4422"/>
                      <a:pt x="3823" y="4425"/>
                    </a:cubicBezTo>
                    <a:cubicBezTo>
                      <a:pt x="3934" y="4535"/>
                      <a:pt x="4078" y="4590"/>
                      <a:pt x="4222" y="4590"/>
                    </a:cubicBezTo>
                    <a:cubicBezTo>
                      <a:pt x="4367" y="4590"/>
                      <a:pt x="4512" y="4535"/>
                      <a:pt x="4624" y="4425"/>
                    </a:cubicBezTo>
                    <a:lnTo>
                      <a:pt x="7749" y="1300"/>
                    </a:lnTo>
                    <a:cubicBezTo>
                      <a:pt x="7859" y="1189"/>
                      <a:pt x="8004" y="1134"/>
                      <a:pt x="8149" y="1134"/>
                    </a:cubicBezTo>
                    <a:close/>
                    <a:moveTo>
                      <a:pt x="8146" y="1"/>
                    </a:moveTo>
                    <a:cubicBezTo>
                      <a:pt x="7712" y="1"/>
                      <a:pt x="7279" y="166"/>
                      <a:pt x="6949" y="496"/>
                    </a:cubicBezTo>
                    <a:lnTo>
                      <a:pt x="6946" y="496"/>
                    </a:lnTo>
                    <a:lnTo>
                      <a:pt x="4219" y="3223"/>
                    </a:lnTo>
                    <a:lnTo>
                      <a:pt x="3144" y="2148"/>
                    </a:lnTo>
                    <a:cubicBezTo>
                      <a:pt x="2808" y="1779"/>
                      <a:pt x="2348" y="1594"/>
                      <a:pt x="1887" y="1594"/>
                    </a:cubicBezTo>
                    <a:cubicBezTo>
                      <a:pt x="1453" y="1594"/>
                      <a:pt x="1019" y="1758"/>
                      <a:pt x="686" y="2091"/>
                    </a:cubicBezTo>
                    <a:cubicBezTo>
                      <a:pt x="1" y="2776"/>
                      <a:pt x="28" y="3896"/>
                      <a:pt x="747" y="4549"/>
                    </a:cubicBezTo>
                    <a:lnTo>
                      <a:pt x="3029" y="6819"/>
                    </a:lnTo>
                    <a:cubicBezTo>
                      <a:pt x="3344" y="7131"/>
                      <a:pt x="3768" y="7308"/>
                      <a:pt x="4214" y="7308"/>
                    </a:cubicBezTo>
                    <a:cubicBezTo>
                      <a:pt x="4218" y="7308"/>
                      <a:pt x="4221" y="7308"/>
                      <a:pt x="4225" y="7308"/>
                    </a:cubicBezTo>
                    <a:cubicBezTo>
                      <a:pt x="4678" y="7308"/>
                      <a:pt x="5116" y="7127"/>
                      <a:pt x="5439" y="6807"/>
                    </a:cubicBezTo>
                    <a:lnTo>
                      <a:pt x="9349" y="2900"/>
                    </a:lnTo>
                    <a:cubicBezTo>
                      <a:pt x="10013" y="2236"/>
                      <a:pt x="10013" y="1161"/>
                      <a:pt x="9349" y="499"/>
                    </a:cubicBezTo>
                    <a:cubicBezTo>
                      <a:pt x="9017" y="167"/>
                      <a:pt x="8581" y="1"/>
                      <a:pt x="8146" y="1"/>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435D74"/>
                  </a:solidFill>
                </a:endParaRPr>
              </a:p>
            </p:txBody>
          </p:sp>
          <p:sp>
            <p:nvSpPr>
              <p:cNvPr id="1578" name="Google Shape;1578;p31"/>
              <p:cNvSpPr/>
              <p:nvPr/>
            </p:nvSpPr>
            <p:spPr>
              <a:xfrm>
                <a:off x="5000932" y="3326243"/>
                <a:ext cx="153089" cy="111736"/>
              </a:xfrm>
              <a:custGeom>
                <a:avLst/>
                <a:gdLst/>
                <a:ahLst/>
                <a:cxnLst/>
                <a:rect l="l" t="t" r="r" b="b"/>
                <a:pathLst>
                  <a:path w="10014" h="7309" extrusionOk="0">
                    <a:moveTo>
                      <a:pt x="8149" y="1134"/>
                    </a:moveTo>
                    <a:cubicBezTo>
                      <a:pt x="8294" y="1134"/>
                      <a:pt x="8439" y="1189"/>
                      <a:pt x="8549" y="1300"/>
                    </a:cubicBezTo>
                    <a:cubicBezTo>
                      <a:pt x="8769" y="1520"/>
                      <a:pt x="8769" y="1879"/>
                      <a:pt x="8549" y="2100"/>
                    </a:cubicBezTo>
                    <a:lnTo>
                      <a:pt x="4639" y="6007"/>
                    </a:lnTo>
                    <a:cubicBezTo>
                      <a:pt x="4527" y="6120"/>
                      <a:pt x="4377" y="6177"/>
                      <a:pt x="4227" y="6177"/>
                    </a:cubicBezTo>
                    <a:cubicBezTo>
                      <a:pt x="4081" y="6177"/>
                      <a:pt x="3937" y="6123"/>
                      <a:pt x="3830" y="6016"/>
                    </a:cubicBezTo>
                    <a:lnTo>
                      <a:pt x="1547" y="3748"/>
                    </a:lnTo>
                    <a:cubicBezTo>
                      <a:pt x="1296" y="3534"/>
                      <a:pt x="1281" y="3151"/>
                      <a:pt x="1514" y="2918"/>
                    </a:cubicBezTo>
                    <a:cubicBezTo>
                      <a:pt x="1626" y="2806"/>
                      <a:pt x="1771" y="2750"/>
                      <a:pt x="1916" y="2750"/>
                    </a:cubicBezTo>
                    <a:cubicBezTo>
                      <a:pt x="2074" y="2750"/>
                      <a:pt x="2232" y="2817"/>
                      <a:pt x="2344" y="2948"/>
                    </a:cubicBezTo>
                    <a:lnTo>
                      <a:pt x="3784" y="4388"/>
                    </a:lnTo>
                    <a:cubicBezTo>
                      <a:pt x="3793" y="4401"/>
                      <a:pt x="3805" y="4410"/>
                      <a:pt x="3817" y="4419"/>
                    </a:cubicBezTo>
                    <a:cubicBezTo>
                      <a:pt x="3817" y="4422"/>
                      <a:pt x="3820" y="4422"/>
                      <a:pt x="3823" y="4425"/>
                    </a:cubicBezTo>
                    <a:cubicBezTo>
                      <a:pt x="3934" y="4535"/>
                      <a:pt x="4078" y="4590"/>
                      <a:pt x="4222" y="4590"/>
                    </a:cubicBezTo>
                    <a:cubicBezTo>
                      <a:pt x="4367" y="4590"/>
                      <a:pt x="4512" y="4535"/>
                      <a:pt x="4624" y="4425"/>
                    </a:cubicBezTo>
                    <a:lnTo>
                      <a:pt x="7749" y="1300"/>
                    </a:lnTo>
                    <a:cubicBezTo>
                      <a:pt x="7859" y="1189"/>
                      <a:pt x="8004" y="1134"/>
                      <a:pt x="8149" y="1134"/>
                    </a:cubicBezTo>
                    <a:close/>
                    <a:moveTo>
                      <a:pt x="8146" y="1"/>
                    </a:moveTo>
                    <a:cubicBezTo>
                      <a:pt x="7712" y="1"/>
                      <a:pt x="7279" y="166"/>
                      <a:pt x="6949" y="496"/>
                    </a:cubicBezTo>
                    <a:lnTo>
                      <a:pt x="6946" y="496"/>
                    </a:lnTo>
                    <a:lnTo>
                      <a:pt x="4219" y="3223"/>
                    </a:lnTo>
                    <a:lnTo>
                      <a:pt x="3144" y="2148"/>
                    </a:lnTo>
                    <a:cubicBezTo>
                      <a:pt x="2808" y="1779"/>
                      <a:pt x="2348" y="1594"/>
                      <a:pt x="1887" y="1594"/>
                    </a:cubicBezTo>
                    <a:cubicBezTo>
                      <a:pt x="1453" y="1594"/>
                      <a:pt x="1019" y="1758"/>
                      <a:pt x="686" y="2091"/>
                    </a:cubicBezTo>
                    <a:cubicBezTo>
                      <a:pt x="1" y="2776"/>
                      <a:pt x="28" y="3896"/>
                      <a:pt x="747" y="4549"/>
                    </a:cubicBezTo>
                    <a:lnTo>
                      <a:pt x="3029" y="6819"/>
                    </a:lnTo>
                    <a:cubicBezTo>
                      <a:pt x="3344" y="7131"/>
                      <a:pt x="3768" y="7308"/>
                      <a:pt x="4214" y="7308"/>
                    </a:cubicBezTo>
                    <a:cubicBezTo>
                      <a:pt x="4218" y="7308"/>
                      <a:pt x="4221" y="7308"/>
                      <a:pt x="4225" y="7308"/>
                    </a:cubicBezTo>
                    <a:cubicBezTo>
                      <a:pt x="4678" y="7308"/>
                      <a:pt x="5116" y="7127"/>
                      <a:pt x="5439" y="6807"/>
                    </a:cubicBezTo>
                    <a:lnTo>
                      <a:pt x="9349" y="2900"/>
                    </a:lnTo>
                    <a:cubicBezTo>
                      <a:pt x="10013" y="2236"/>
                      <a:pt x="10013" y="1161"/>
                      <a:pt x="9349" y="499"/>
                    </a:cubicBezTo>
                    <a:cubicBezTo>
                      <a:pt x="9017" y="167"/>
                      <a:pt x="8581" y="1"/>
                      <a:pt x="8146" y="1"/>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435D74"/>
                  </a:solidFill>
                </a:endParaRPr>
              </a:p>
            </p:txBody>
          </p:sp>
          <p:sp>
            <p:nvSpPr>
              <p:cNvPr id="1579" name="Google Shape;1579;p31"/>
              <p:cNvSpPr/>
              <p:nvPr/>
            </p:nvSpPr>
            <p:spPr>
              <a:xfrm>
                <a:off x="5000932" y="3848143"/>
                <a:ext cx="153089" cy="111736"/>
              </a:xfrm>
              <a:custGeom>
                <a:avLst/>
                <a:gdLst/>
                <a:ahLst/>
                <a:cxnLst/>
                <a:rect l="l" t="t" r="r" b="b"/>
                <a:pathLst>
                  <a:path w="10014" h="7309" extrusionOk="0">
                    <a:moveTo>
                      <a:pt x="8149" y="1134"/>
                    </a:moveTo>
                    <a:cubicBezTo>
                      <a:pt x="8294" y="1134"/>
                      <a:pt x="8439" y="1189"/>
                      <a:pt x="8549" y="1300"/>
                    </a:cubicBezTo>
                    <a:cubicBezTo>
                      <a:pt x="8769" y="1520"/>
                      <a:pt x="8769" y="1879"/>
                      <a:pt x="8549" y="2100"/>
                    </a:cubicBezTo>
                    <a:lnTo>
                      <a:pt x="4639" y="6007"/>
                    </a:lnTo>
                    <a:cubicBezTo>
                      <a:pt x="4527" y="6120"/>
                      <a:pt x="4377" y="6177"/>
                      <a:pt x="4227" y="6177"/>
                    </a:cubicBezTo>
                    <a:cubicBezTo>
                      <a:pt x="4081" y="6177"/>
                      <a:pt x="3937" y="6123"/>
                      <a:pt x="3830" y="6016"/>
                    </a:cubicBezTo>
                    <a:lnTo>
                      <a:pt x="1547" y="3748"/>
                    </a:lnTo>
                    <a:cubicBezTo>
                      <a:pt x="1296" y="3534"/>
                      <a:pt x="1281" y="3151"/>
                      <a:pt x="1514" y="2918"/>
                    </a:cubicBezTo>
                    <a:cubicBezTo>
                      <a:pt x="1626" y="2806"/>
                      <a:pt x="1771" y="2750"/>
                      <a:pt x="1916" y="2750"/>
                    </a:cubicBezTo>
                    <a:cubicBezTo>
                      <a:pt x="2074" y="2750"/>
                      <a:pt x="2232" y="2817"/>
                      <a:pt x="2344" y="2948"/>
                    </a:cubicBezTo>
                    <a:lnTo>
                      <a:pt x="3784" y="4388"/>
                    </a:lnTo>
                    <a:cubicBezTo>
                      <a:pt x="3793" y="4401"/>
                      <a:pt x="3805" y="4410"/>
                      <a:pt x="3817" y="4419"/>
                    </a:cubicBezTo>
                    <a:cubicBezTo>
                      <a:pt x="3817" y="4422"/>
                      <a:pt x="3820" y="4422"/>
                      <a:pt x="3823" y="4425"/>
                    </a:cubicBezTo>
                    <a:cubicBezTo>
                      <a:pt x="3934" y="4535"/>
                      <a:pt x="4078" y="4590"/>
                      <a:pt x="4222" y="4590"/>
                    </a:cubicBezTo>
                    <a:cubicBezTo>
                      <a:pt x="4367" y="4590"/>
                      <a:pt x="4512" y="4535"/>
                      <a:pt x="4624" y="4425"/>
                    </a:cubicBezTo>
                    <a:lnTo>
                      <a:pt x="7749" y="1300"/>
                    </a:lnTo>
                    <a:cubicBezTo>
                      <a:pt x="7859" y="1189"/>
                      <a:pt x="8004" y="1134"/>
                      <a:pt x="8149" y="1134"/>
                    </a:cubicBezTo>
                    <a:close/>
                    <a:moveTo>
                      <a:pt x="8146" y="1"/>
                    </a:moveTo>
                    <a:cubicBezTo>
                      <a:pt x="7712" y="1"/>
                      <a:pt x="7279" y="166"/>
                      <a:pt x="6949" y="496"/>
                    </a:cubicBezTo>
                    <a:lnTo>
                      <a:pt x="6946" y="496"/>
                    </a:lnTo>
                    <a:lnTo>
                      <a:pt x="4219" y="3223"/>
                    </a:lnTo>
                    <a:lnTo>
                      <a:pt x="3144" y="2148"/>
                    </a:lnTo>
                    <a:cubicBezTo>
                      <a:pt x="2808" y="1779"/>
                      <a:pt x="2348" y="1594"/>
                      <a:pt x="1887" y="1594"/>
                    </a:cubicBezTo>
                    <a:cubicBezTo>
                      <a:pt x="1453" y="1594"/>
                      <a:pt x="1019" y="1758"/>
                      <a:pt x="686" y="2091"/>
                    </a:cubicBezTo>
                    <a:cubicBezTo>
                      <a:pt x="1" y="2776"/>
                      <a:pt x="28" y="3896"/>
                      <a:pt x="747" y="4549"/>
                    </a:cubicBezTo>
                    <a:lnTo>
                      <a:pt x="3029" y="6819"/>
                    </a:lnTo>
                    <a:cubicBezTo>
                      <a:pt x="3344" y="7131"/>
                      <a:pt x="3768" y="7308"/>
                      <a:pt x="4214" y="7308"/>
                    </a:cubicBezTo>
                    <a:cubicBezTo>
                      <a:pt x="4218" y="7308"/>
                      <a:pt x="4221" y="7308"/>
                      <a:pt x="4225" y="7308"/>
                    </a:cubicBezTo>
                    <a:cubicBezTo>
                      <a:pt x="4678" y="7308"/>
                      <a:pt x="5116" y="7127"/>
                      <a:pt x="5439" y="6807"/>
                    </a:cubicBezTo>
                    <a:lnTo>
                      <a:pt x="9349" y="2900"/>
                    </a:lnTo>
                    <a:cubicBezTo>
                      <a:pt x="10013" y="2236"/>
                      <a:pt x="10013" y="1161"/>
                      <a:pt x="9349" y="499"/>
                    </a:cubicBezTo>
                    <a:cubicBezTo>
                      <a:pt x="9017" y="167"/>
                      <a:pt x="8581" y="1"/>
                      <a:pt x="8146" y="1"/>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435D74"/>
                  </a:solidFill>
                </a:endParaRPr>
              </a:p>
            </p:txBody>
          </p:sp>
        </p:grpSp>
        <p:sp>
          <p:nvSpPr>
            <p:cNvPr id="1580" name="Google Shape;1580;p31"/>
            <p:cNvSpPr/>
            <p:nvPr/>
          </p:nvSpPr>
          <p:spPr>
            <a:xfrm>
              <a:off x="3970831" y="2753794"/>
              <a:ext cx="132031" cy="127267"/>
            </a:xfrm>
            <a:custGeom>
              <a:avLst/>
              <a:gdLst/>
              <a:ahLst/>
              <a:cxnLst/>
              <a:rect l="l" t="t" r="r" b="b"/>
              <a:pathLst>
                <a:path w="9104" h="8774" extrusionOk="0">
                  <a:moveTo>
                    <a:pt x="7232" y="1143"/>
                  </a:moveTo>
                  <a:cubicBezTo>
                    <a:pt x="7377" y="1143"/>
                    <a:pt x="7522" y="1198"/>
                    <a:pt x="7633" y="1308"/>
                  </a:cubicBezTo>
                  <a:cubicBezTo>
                    <a:pt x="7851" y="1528"/>
                    <a:pt x="7854" y="1882"/>
                    <a:pt x="7639" y="2102"/>
                  </a:cubicBezTo>
                  <a:lnTo>
                    <a:pt x="5755" y="3986"/>
                  </a:lnTo>
                  <a:cubicBezTo>
                    <a:pt x="5532" y="4210"/>
                    <a:pt x="5532" y="4566"/>
                    <a:pt x="5755" y="4789"/>
                  </a:cubicBezTo>
                  <a:lnTo>
                    <a:pt x="7639" y="6673"/>
                  </a:lnTo>
                  <a:cubicBezTo>
                    <a:pt x="7854" y="6894"/>
                    <a:pt x="7851" y="7247"/>
                    <a:pt x="7633" y="7468"/>
                  </a:cubicBezTo>
                  <a:cubicBezTo>
                    <a:pt x="7522" y="7577"/>
                    <a:pt x="7377" y="7633"/>
                    <a:pt x="7232" y="7633"/>
                  </a:cubicBezTo>
                  <a:cubicBezTo>
                    <a:pt x="7090" y="7633"/>
                    <a:pt x="6948" y="7580"/>
                    <a:pt x="6839" y="7474"/>
                  </a:cubicBezTo>
                  <a:lnTo>
                    <a:pt x="6830" y="7468"/>
                  </a:lnTo>
                  <a:lnTo>
                    <a:pt x="4946" y="5650"/>
                  </a:lnTo>
                  <a:cubicBezTo>
                    <a:pt x="4836" y="5544"/>
                    <a:pt x="4695" y="5491"/>
                    <a:pt x="4554" y="5491"/>
                  </a:cubicBezTo>
                  <a:cubicBezTo>
                    <a:pt x="4412" y="5491"/>
                    <a:pt x="4271" y="5544"/>
                    <a:pt x="4161" y="5650"/>
                  </a:cubicBezTo>
                  <a:lnTo>
                    <a:pt x="2277" y="7468"/>
                  </a:lnTo>
                  <a:lnTo>
                    <a:pt x="2268" y="7474"/>
                  </a:lnTo>
                  <a:cubicBezTo>
                    <a:pt x="2159" y="7580"/>
                    <a:pt x="2017" y="7633"/>
                    <a:pt x="1875" y="7633"/>
                  </a:cubicBezTo>
                  <a:cubicBezTo>
                    <a:pt x="1730" y="7633"/>
                    <a:pt x="1585" y="7577"/>
                    <a:pt x="1474" y="7468"/>
                  </a:cubicBezTo>
                  <a:cubicBezTo>
                    <a:pt x="1256" y="7247"/>
                    <a:pt x="1253" y="6894"/>
                    <a:pt x="1468" y="6673"/>
                  </a:cubicBezTo>
                  <a:lnTo>
                    <a:pt x="3352" y="4789"/>
                  </a:lnTo>
                  <a:cubicBezTo>
                    <a:pt x="3575" y="4566"/>
                    <a:pt x="3575" y="4210"/>
                    <a:pt x="3352" y="3986"/>
                  </a:cubicBezTo>
                  <a:lnTo>
                    <a:pt x="1468" y="2102"/>
                  </a:lnTo>
                  <a:cubicBezTo>
                    <a:pt x="1253" y="1882"/>
                    <a:pt x="1256" y="1528"/>
                    <a:pt x="1474" y="1308"/>
                  </a:cubicBezTo>
                  <a:cubicBezTo>
                    <a:pt x="1585" y="1198"/>
                    <a:pt x="1730" y="1143"/>
                    <a:pt x="1875" y="1143"/>
                  </a:cubicBezTo>
                  <a:cubicBezTo>
                    <a:pt x="2017" y="1143"/>
                    <a:pt x="2159" y="1196"/>
                    <a:pt x="2268" y="1302"/>
                  </a:cubicBezTo>
                  <a:lnTo>
                    <a:pt x="2277" y="1308"/>
                  </a:lnTo>
                  <a:lnTo>
                    <a:pt x="4161" y="3126"/>
                  </a:lnTo>
                  <a:cubicBezTo>
                    <a:pt x="4271" y="3231"/>
                    <a:pt x="4412" y="3284"/>
                    <a:pt x="4554" y="3284"/>
                  </a:cubicBezTo>
                  <a:cubicBezTo>
                    <a:pt x="4695" y="3284"/>
                    <a:pt x="4836" y="3231"/>
                    <a:pt x="4946" y="3126"/>
                  </a:cubicBezTo>
                  <a:lnTo>
                    <a:pt x="6830" y="1308"/>
                  </a:lnTo>
                  <a:lnTo>
                    <a:pt x="6839" y="1302"/>
                  </a:lnTo>
                  <a:cubicBezTo>
                    <a:pt x="6948" y="1196"/>
                    <a:pt x="7090" y="1143"/>
                    <a:pt x="7232" y="1143"/>
                  </a:cubicBezTo>
                  <a:close/>
                  <a:moveTo>
                    <a:pt x="1865" y="0"/>
                  </a:moveTo>
                  <a:cubicBezTo>
                    <a:pt x="1430" y="0"/>
                    <a:pt x="995" y="166"/>
                    <a:pt x="664" y="499"/>
                  </a:cubicBezTo>
                  <a:cubicBezTo>
                    <a:pt x="0" y="1163"/>
                    <a:pt x="3" y="2241"/>
                    <a:pt x="667" y="2902"/>
                  </a:cubicBezTo>
                  <a:lnTo>
                    <a:pt x="2153" y="4388"/>
                  </a:lnTo>
                  <a:lnTo>
                    <a:pt x="667" y="5873"/>
                  </a:lnTo>
                  <a:cubicBezTo>
                    <a:pt x="0" y="6535"/>
                    <a:pt x="0" y="7610"/>
                    <a:pt x="661" y="8274"/>
                  </a:cubicBezTo>
                  <a:cubicBezTo>
                    <a:pt x="995" y="8607"/>
                    <a:pt x="1431" y="8774"/>
                    <a:pt x="1868" y="8774"/>
                  </a:cubicBezTo>
                  <a:cubicBezTo>
                    <a:pt x="2301" y="8774"/>
                    <a:pt x="2734" y="8609"/>
                    <a:pt x="3065" y="8280"/>
                  </a:cubicBezTo>
                  <a:lnTo>
                    <a:pt x="4554" y="6846"/>
                  </a:lnTo>
                  <a:lnTo>
                    <a:pt x="6042" y="8280"/>
                  </a:lnTo>
                  <a:cubicBezTo>
                    <a:pt x="6373" y="8609"/>
                    <a:pt x="6806" y="8774"/>
                    <a:pt x="7239" y="8774"/>
                  </a:cubicBezTo>
                  <a:cubicBezTo>
                    <a:pt x="7675" y="8774"/>
                    <a:pt x="8111" y="8607"/>
                    <a:pt x="8443" y="8274"/>
                  </a:cubicBezTo>
                  <a:cubicBezTo>
                    <a:pt x="9104" y="7610"/>
                    <a:pt x="9104" y="6535"/>
                    <a:pt x="8440" y="5873"/>
                  </a:cubicBezTo>
                  <a:lnTo>
                    <a:pt x="6957" y="4388"/>
                  </a:lnTo>
                  <a:lnTo>
                    <a:pt x="8440" y="2902"/>
                  </a:lnTo>
                  <a:cubicBezTo>
                    <a:pt x="8760" y="2585"/>
                    <a:pt x="8938" y="2153"/>
                    <a:pt x="8938" y="1703"/>
                  </a:cubicBezTo>
                  <a:cubicBezTo>
                    <a:pt x="8938" y="1018"/>
                    <a:pt x="8524" y="399"/>
                    <a:pt x="7893" y="133"/>
                  </a:cubicBezTo>
                  <a:cubicBezTo>
                    <a:pt x="7682" y="46"/>
                    <a:pt x="7460" y="3"/>
                    <a:pt x="7239" y="3"/>
                  </a:cubicBezTo>
                  <a:cubicBezTo>
                    <a:pt x="6799" y="3"/>
                    <a:pt x="6366" y="174"/>
                    <a:pt x="6042" y="496"/>
                  </a:cubicBezTo>
                  <a:lnTo>
                    <a:pt x="4554" y="1930"/>
                  </a:lnTo>
                  <a:lnTo>
                    <a:pt x="3065" y="496"/>
                  </a:lnTo>
                  <a:cubicBezTo>
                    <a:pt x="2733" y="165"/>
                    <a:pt x="2299" y="0"/>
                    <a:pt x="1865"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435D74"/>
                </a:solidFill>
              </a:endParaRPr>
            </a:p>
          </p:txBody>
        </p:sp>
        <p:sp>
          <p:nvSpPr>
            <p:cNvPr id="1581" name="Google Shape;1581;p31"/>
            <p:cNvSpPr/>
            <p:nvPr/>
          </p:nvSpPr>
          <p:spPr>
            <a:xfrm>
              <a:off x="2919733" y="2761560"/>
              <a:ext cx="153089" cy="111736"/>
            </a:xfrm>
            <a:custGeom>
              <a:avLst/>
              <a:gdLst/>
              <a:ahLst/>
              <a:cxnLst/>
              <a:rect l="l" t="t" r="r" b="b"/>
              <a:pathLst>
                <a:path w="10014" h="7309" extrusionOk="0">
                  <a:moveTo>
                    <a:pt x="8149" y="1134"/>
                  </a:moveTo>
                  <a:cubicBezTo>
                    <a:pt x="8294" y="1134"/>
                    <a:pt x="8439" y="1189"/>
                    <a:pt x="8549" y="1300"/>
                  </a:cubicBezTo>
                  <a:cubicBezTo>
                    <a:pt x="8769" y="1520"/>
                    <a:pt x="8769" y="1879"/>
                    <a:pt x="8549" y="2100"/>
                  </a:cubicBezTo>
                  <a:lnTo>
                    <a:pt x="4639" y="6007"/>
                  </a:lnTo>
                  <a:cubicBezTo>
                    <a:pt x="4527" y="6120"/>
                    <a:pt x="4377" y="6177"/>
                    <a:pt x="4227" y="6177"/>
                  </a:cubicBezTo>
                  <a:cubicBezTo>
                    <a:pt x="4081" y="6177"/>
                    <a:pt x="3937" y="6123"/>
                    <a:pt x="3830" y="6016"/>
                  </a:cubicBezTo>
                  <a:lnTo>
                    <a:pt x="1547" y="3748"/>
                  </a:lnTo>
                  <a:cubicBezTo>
                    <a:pt x="1296" y="3534"/>
                    <a:pt x="1281" y="3151"/>
                    <a:pt x="1514" y="2918"/>
                  </a:cubicBezTo>
                  <a:cubicBezTo>
                    <a:pt x="1626" y="2806"/>
                    <a:pt x="1771" y="2750"/>
                    <a:pt x="1916" y="2750"/>
                  </a:cubicBezTo>
                  <a:cubicBezTo>
                    <a:pt x="2074" y="2750"/>
                    <a:pt x="2232" y="2817"/>
                    <a:pt x="2344" y="2948"/>
                  </a:cubicBezTo>
                  <a:lnTo>
                    <a:pt x="3784" y="4388"/>
                  </a:lnTo>
                  <a:cubicBezTo>
                    <a:pt x="3793" y="4401"/>
                    <a:pt x="3805" y="4410"/>
                    <a:pt x="3817" y="4419"/>
                  </a:cubicBezTo>
                  <a:cubicBezTo>
                    <a:pt x="3817" y="4422"/>
                    <a:pt x="3820" y="4422"/>
                    <a:pt x="3823" y="4425"/>
                  </a:cubicBezTo>
                  <a:cubicBezTo>
                    <a:pt x="3934" y="4535"/>
                    <a:pt x="4078" y="4590"/>
                    <a:pt x="4222" y="4590"/>
                  </a:cubicBezTo>
                  <a:cubicBezTo>
                    <a:pt x="4367" y="4590"/>
                    <a:pt x="4512" y="4535"/>
                    <a:pt x="4624" y="4425"/>
                  </a:cubicBezTo>
                  <a:lnTo>
                    <a:pt x="7749" y="1300"/>
                  </a:lnTo>
                  <a:cubicBezTo>
                    <a:pt x="7859" y="1189"/>
                    <a:pt x="8004" y="1134"/>
                    <a:pt x="8149" y="1134"/>
                  </a:cubicBezTo>
                  <a:close/>
                  <a:moveTo>
                    <a:pt x="8146" y="1"/>
                  </a:moveTo>
                  <a:cubicBezTo>
                    <a:pt x="7712" y="1"/>
                    <a:pt x="7279" y="166"/>
                    <a:pt x="6949" y="496"/>
                  </a:cubicBezTo>
                  <a:lnTo>
                    <a:pt x="6946" y="496"/>
                  </a:lnTo>
                  <a:lnTo>
                    <a:pt x="4219" y="3223"/>
                  </a:lnTo>
                  <a:lnTo>
                    <a:pt x="3144" y="2148"/>
                  </a:lnTo>
                  <a:cubicBezTo>
                    <a:pt x="2808" y="1779"/>
                    <a:pt x="2348" y="1594"/>
                    <a:pt x="1887" y="1594"/>
                  </a:cubicBezTo>
                  <a:cubicBezTo>
                    <a:pt x="1453" y="1594"/>
                    <a:pt x="1019" y="1758"/>
                    <a:pt x="686" y="2091"/>
                  </a:cubicBezTo>
                  <a:cubicBezTo>
                    <a:pt x="1" y="2776"/>
                    <a:pt x="28" y="3896"/>
                    <a:pt x="747" y="4549"/>
                  </a:cubicBezTo>
                  <a:lnTo>
                    <a:pt x="3029" y="6819"/>
                  </a:lnTo>
                  <a:cubicBezTo>
                    <a:pt x="3344" y="7131"/>
                    <a:pt x="3768" y="7308"/>
                    <a:pt x="4214" y="7308"/>
                  </a:cubicBezTo>
                  <a:cubicBezTo>
                    <a:pt x="4218" y="7308"/>
                    <a:pt x="4221" y="7308"/>
                    <a:pt x="4225" y="7308"/>
                  </a:cubicBezTo>
                  <a:cubicBezTo>
                    <a:pt x="4678" y="7308"/>
                    <a:pt x="5116" y="7127"/>
                    <a:pt x="5439" y="6807"/>
                  </a:cubicBezTo>
                  <a:lnTo>
                    <a:pt x="9349" y="2900"/>
                  </a:lnTo>
                  <a:cubicBezTo>
                    <a:pt x="10013" y="2236"/>
                    <a:pt x="10013" y="1161"/>
                    <a:pt x="9349" y="499"/>
                  </a:cubicBezTo>
                  <a:cubicBezTo>
                    <a:pt x="9017" y="167"/>
                    <a:pt x="8581" y="1"/>
                    <a:pt x="8146" y="1"/>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435D74"/>
                </a:solidFill>
              </a:endParaRPr>
            </a:p>
          </p:txBody>
        </p:sp>
        <p:sp>
          <p:nvSpPr>
            <p:cNvPr id="1582" name="Google Shape;1582;p31"/>
            <p:cNvSpPr/>
            <p:nvPr/>
          </p:nvSpPr>
          <p:spPr>
            <a:xfrm>
              <a:off x="3960302" y="3326243"/>
              <a:ext cx="153089" cy="111736"/>
            </a:xfrm>
            <a:custGeom>
              <a:avLst/>
              <a:gdLst/>
              <a:ahLst/>
              <a:cxnLst/>
              <a:rect l="l" t="t" r="r" b="b"/>
              <a:pathLst>
                <a:path w="10014" h="7309" extrusionOk="0">
                  <a:moveTo>
                    <a:pt x="8149" y="1134"/>
                  </a:moveTo>
                  <a:cubicBezTo>
                    <a:pt x="8294" y="1134"/>
                    <a:pt x="8439" y="1189"/>
                    <a:pt x="8549" y="1300"/>
                  </a:cubicBezTo>
                  <a:cubicBezTo>
                    <a:pt x="8769" y="1520"/>
                    <a:pt x="8769" y="1879"/>
                    <a:pt x="8549" y="2100"/>
                  </a:cubicBezTo>
                  <a:lnTo>
                    <a:pt x="4639" y="6007"/>
                  </a:lnTo>
                  <a:cubicBezTo>
                    <a:pt x="4527" y="6120"/>
                    <a:pt x="4377" y="6177"/>
                    <a:pt x="4227" y="6177"/>
                  </a:cubicBezTo>
                  <a:cubicBezTo>
                    <a:pt x="4081" y="6177"/>
                    <a:pt x="3937" y="6123"/>
                    <a:pt x="3830" y="6016"/>
                  </a:cubicBezTo>
                  <a:lnTo>
                    <a:pt x="1547" y="3748"/>
                  </a:lnTo>
                  <a:cubicBezTo>
                    <a:pt x="1296" y="3534"/>
                    <a:pt x="1281" y="3151"/>
                    <a:pt x="1514" y="2918"/>
                  </a:cubicBezTo>
                  <a:cubicBezTo>
                    <a:pt x="1626" y="2806"/>
                    <a:pt x="1771" y="2750"/>
                    <a:pt x="1916" y="2750"/>
                  </a:cubicBezTo>
                  <a:cubicBezTo>
                    <a:pt x="2074" y="2750"/>
                    <a:pt x="2232" y="2817"/>
                    <a:pt x="2344" y="2948"/>
                  </a:cubicBezTo>
                  <a:lnTo>
                    <a:pt x="3784" y="4388"/>
                  </a:lnTo>
                  <a:cubicBezTo>
                    <a:pt x="3793" y="4401"/>
                    <a:pt x="3805" y="4410"/>
                    <a:pt x="3817" y="4419"/>
                  </a:cubicBezTo>
                  <a:cubicBezTo>
                    <a:pt x="3817" y="4422"/>
                    <a:pt x="3820" y="4422"/>
                    <a:pt x="3823" y="4425"/>
                  </a:cubicBezTo>
                  <a:cubicBezTo>
                    <a:pt x="3934" y="4535"/>
                    <a:pt x="4078" y="4590"/>
                    <a:pt x="4222" y="4590"/>
                  </a:cubicBezTo>
                  <a:cubicBezTo>
                    <a:pt x="4367" y="4590"/>
                    <a:pt x="4512" y="4535"/>
                    <a:pt x="4624" y="4425"/>
                  </a:cubicBezTo>
                  <a:lnTo>
                    <a:pt x="7749" y="1300"/>
                  </a:lnTo>
                  <a:cubicBezTo>
                    <a:pt x="7859" y="1189"/>
                    <a:pt x="8004" y="1134"/>
                    <a:pt x="8149" y="1134"/>
                  </a:cubicBezTo>
                  <a:close/>
                  <a:moveTo>
                    <a:pt x="8146" y="1"/>
                  </a:moveTo>
                  <a:cubicBezTo>
                    <a:pt x="7712" y="1"/>
                    <a:pt x="7279" y="166"/>
                    <a:pt x="6949" y="496"/>
                  </a:cubicBezTo>
                  <a:lnTo>
                    <a:pt x="6946" y="496"/>
                  </a:lnTo>
                  <a:lnTo>
                    <a:pt x="4219" y="3223"/>
                  </a:lnTo>
                  <a:lnTo>
                    <a:pt x="3144" y="2148"/>
                  </a:lnTo>
                  <a:cubicBezTo>
                    <a:pt x="2808" y="1779"/>
                    <a:pt x="2348" y="1594"/>
                    <a:pt x="1887" y="1594"/>
                  </a:cubicBezTo>
                  <a:cubicBezTo>
                    <a:pt x="1453" y="1594"/>
                    <a:pt x="1019" y="1758"/>
                    <a:pt x="686" y="2091"/>
                  </a:cubicBezTo>
                  <a:cubicBezTo>
                    <a:pt x="1" y="2776"/>
                    <a:pt x="28" y="3896"/>
                    <a:pt x="747" y="4549"/>
                  </a:cubicBezTo>
                  <a:lnTo>
                    <a:pt x="3029" y="6819"/>
                  </a:lnTo>
                  <a:cubicBezTo>
                    <a:pt x="3344" y="7131"/>
                    <a:pt x="3768" y="7308"/>
                    <a:pt x="4214" y="7308"/>
                  </a:cubicBezTo>
                  <a:cubicBezTo>
                    <a:pt x="4218" y="7308"/>
                    <a:pt x="4221" y="7308"/>
                    <a:pt x="4225" y="7308"/>
                  </a:cubicBezTo>
                  <a:cubicBezTo>
                    <a:pt x="4678" y="7308"/>
                    <a:pt x="5116" y="7127"/>
                    <a:pt x="5439" y="6807"/>
                  </a:cubicBezTo>
                  <a:lnTo>
                    <a:pt x="9349" y="2900"/>
                  </a:lnTo>
                  <a:cubicBezTo>
                    <a:pt x="10013" y="2236"/>
                    <a:pt x="10013" y="1161"/>
                    <a:pt x="9349" y="499"/>
                  </a:cubicBezTo>
                  <a:cubicBezTo>
                    <a:pt x="9017" y="167"/>
                    <a:pt x="8581" y="1"/>
                    <a:pt x="8146" y="1"/>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435D74"/>
                </a:solidFill>
              </a:endParaRPr>
            </a:p>
          </p:txBody>
        </p:sp>
        <p:sp>
          <p:nvSpPr>
            <p:cNvPr id="1583" name="Google Shape;1583;p31"/>
            <p:cNvSpPr/>
            <p:nvPr/>
          </p:nvSpPr>
          <p:spPr>
            <a:xfrm>
              <a:off x="3960302" y="3848143"/>
              <a:ext cx="153089" cy="111736"/>
            </a:xfrm>
            <a:custGeom>
              <a:avLst/>
              <a:gdLst/>
              <a:ahLst/>
              <a:cxnLst/>
              <a:rect l="l" t="t" r="r" b="b"/>
              <a:pathLst>
                <a:path w="10014" h="7309" extrusionOk="0">
                  <a:moveTo>
                    <a:pt x="8149" y="1134"/>
                  </a:moveTo>
                  <a:cubicBezTo>
                    <a:pt x="8294" y="1134"/>
                    <a:pt x="8439" y="1189"/>
                    <a:pt x="8549" y="1300"/>
                  </a:cubicBezTo>
                  <a:cubicBezTo>
                    <a:pt x="8769" y="1520"/>
                    <a:pt x="8769" y="1879"/>
                    <a:pt x="8549" y="2100"/>
                  </a:cubicBezTo>
                  <a:lnTo>
                    <a:pt x="4639" y="6007"/>
                  </a:lnTo>
                  <a:cubicBezTo>
                    <a:pt x="4527" y="6120"/>
                    <a:pt x="4377" y="6177"/>
                    <a:pt x="4227" y="6177"/>
                  </a:cubicBezTo>
                  <a:cubicBezTo>
                    <a:pt x="4081" y="6177"/>
                    <a:pt x="3937" y="6123"/>
                    <a:pt x="3830" y="6016"/>
                  </a:cubicBezTo>
                  <a:lnTo>
                    <a:pt x="1547" y="3748"/>
                  </a:lnTo>
                  <a:cubicBezTo>
                    <a:pt x="1296" y="3534"/>
                    <a:pt x="1281" y="3151"/>
                    <a:pt x="1514" y="2918"/>
                  </a:cubicBezTo>
                  <a:cubicBezTo>
                    <a:pt x="1626" y="2806"/>
                    <a:pt x="1771" y="2750"/>
                    <a:pt x="1916" y="2750"/>
                  </a:cubicBezTo>
                  <a:cubicBezTo>
                    <a:pt x="2074" y="2750"/>
                    <a:pt x="2232" y="2817"/>
                    <a:pt x="2344" y="2948"/>
                  </a:cubicBezTo>
                  <a:lnTo>
                    <a:pt x="3784" y="4388"/>
                  </a:lnTo>
                  <a:cubicBezTo>
                    <a:pt x="3793" y="4401"/>
                    <a:pt x="3805" y="4410"/>
                    <a:pt x="3817" y="4419"/>
                  </a:cubicBezTo>
                  <a:cubicBezTo>
                    <a:pt x="3817" y="4422"/>
                    <a:pt x="3820" y="4422"/>
                    <a:pt x="3823" y="4425"/>
                  </a:cubicBezTo>
                  <a:cubicBezTo>
                    <a:pt x="3934" y="4535"/>
                    <a:pt x="4078" y="4590"/>
                    <a:pt x="4222" y="4590"/>
                  </a:cubicBezTo>
                  <a:cubicBezTo>
                    <a:pt x="4367" y="4590"/>
                    <a:pt x="4512" y="4535"/>
                    <a:pt x="4624" y="4425"/>
                  </a:cubicBezTo>
                  <a:lnTo>
                    <a:pt x="7749" y="1300"/>
                  </a:lnTo>
                  <a:cubicBezTo>
                    <a:pt x="7859" y="1189"/>
                    <a:pt x="8004" y="1134"/>
                    <a:pt x="8149" y="1134"/>
                  </a:cubicBezTo>
                  <a:close/>
                  <a:moveTo>
                    <a:pt x="8146" y="1"/>
                  </a:moveTo>
                  <a:cubicBezTo>
                    <a:pt x="7712" y="1"/>
                    <a:pt x="7279" y="166"/>
                    <a:pt x="6949" y="496"/>
                  </a:cubicBezTo>
                  <a:lnTo>
                    <a:pt x="6946" y="496"/>
                  </a:lnTo>
                  <a:lnTo>
                    <a:pt x="4219" y="3223"/>
                  </a:lnTo>
                  <a:lnTo>
                    <a:pt x="3144" y="2148"/>
                  </a:lnTo>
                  <a:cubicBezTo>
                    <a:pt x="2808" y="1779"/>
                    <a:pt x="2348" y="1594"/>
                    <a:pt x="1887" y="1594"/>
                  </a:cubicBezTo>
                  <a:cubicBezTo>
                    <a:pt x="1453" y="1594"/>
                    <a:pt x="1019" y="1758"/>
                    <a:pt x="686" y="2091"/>
                  </a:cubicBezTo>
                  <a:cubicBezTo>
                    <a:pt x="1" y="2776"/>
                    <a:pt x="28" y="3896"/>
                    <a:pt x="747" y="4549"/>
                  </a:cubicBezTo>
                  <a:lnTo>
                    <a:pt x="3029" y="6819"/>
                  </a:lnTo>
                  <a:cubicBezTo>
                    <a:pt x="3344" y="7131"/>
                    <a:pt x="3768" y="7308"/>
                    <a:pt x="4214" y="7308"/>
                  </a:cubicBezTo>
                  <a:cubicBezTo>
                    <a:pt x="4218" y="7308"/>
                    <a:pt x="4221" y="7308"/>
                    <a:pt x="4225" y="7308"/>
                  </a:cubicBezTo>
                  <a:cubicBezTo>
                    <a:pt x="4678" y="7308"/>
                    <a:pt x="5116" y="7127"/>
                    <a:pt x="5439" y="6807"/>
                  </a:cubicBezTo>
                  <a:lnTo>
                    <a:pt x="9349" y="2900"/>
                  </a:lnTo>
                  <a:cubicBezTo>
                    <a:pt x="10013" y="2236"/>
                    <a:pt x="10013" y="1161"/>
                    <a:pt x="9349" y="499"/>
                  </a:cubicBezTo>
                  <a:cubicBezTo>
                    <a:pt x="9017" y="167"/>
                    <a:pt x="8581" y="1"/>
                    <a:pt x="8146" y="1"/>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435D74"/>
                </a:solidFill>
              </a:endParaRPr>
            </a:p>
          </p:txBody>
        </p:sp>
        <p:sp>
          <p:nvSpPr>
            <p:cNvPr id="1584" name="Google Shape;1584;p31"/>
            <p:cNvSpPr/>
            <p:nvPr/>
          </p:nvSpPr>
          <p:spPr>
            <a:xfrm>
              <a:off x="6015387" y="1750584"/>
              <a:ext cx="153089" cy="111736"/>
            </a:xfrm>
            <a:custGeom>
              <a:avLst/>
              <a:gdLst/>
              <a:ahLst/>
              <a:cxnLst/>
              <a:rect l="l" t="t" r="r" b="b"/>
              <a:pathLst>
                <a:path w="10014" h="7309" extrusionOk="0">
                  <a:moveTo>
                    <a:pt x="8149" y="1134"/>
                  </a:moveTo>
                  <a:cubicBezTo>
                    <a:pt x="8294" y="1134"/>
                    <a:pt x="8439" y="1189"/>
                    <a:pt x="8549" y="1300"/>
                  </a:cubicBezTo>
                  <a:cubicBezTo>
                    <a:pt x="8769" y="1520"/>
                    <a:pt x="8769" y="1879"/>
                    <a:pt x="8549" y="2100"/>
                  </a:cubicBezTo>
                  <a:lnTo>
                    <a:pt x="4639" y="6007"/>
                  </a:lnTo>
                  <a:cubicBezTo>
                    <a:pt x="4527" y="6120"/>
                    <a:pt x="4377" y="6177"/>
                    <a:pt x="4227" y="6177"/>
                  </a:cubicBezTo>
                  <a:cubicBezTo>
                    <a:pt x="4081" y="6177"/>
                    <a:pt x="3937" y="6123"/>
                    <a:pt x="3830" y="6016"/>
                  </a:cubicBezTo>
                  <a:lnTo>
                    <a:pt x="1547" y="3748"/>
                  </a:lnTo>
                  <a:cubicBezTo>
                    <a:pt x="1296" y="3534"/>
                    <a:pt x="1281" y="3151"/>
                    <a:pt x="1514" y="2918"/>
                  </a:cubicBezTo>
                  <a:cubicBezTo>
                    <a:pt x="1626" y="2806"/>
                    <a:pt x="1771" y="2750"/>
                    <a:pt x="1916" y="2750"/>
                  </a:cubicBezTo>
                  <a:cubicBezTo>
                    <a:pt x="2074" y="2750"/>
                    <a:pt x="2232" y="2817"/>
                    <a:pt x="2344" y="2948"/>
                  </a:cubicBezTo>
                  <a:lnTo>
                    <a:pt x="3784" y="4388"/>
                  </a:lnTo>
                  <a:cubicBezTo>
                    <a:pt x="3793" y="4401"/>
                    <a:pt x="3805" y="4410"/>
                    <a:pt x="3817" y="4419"/>
                  </a:cubicBezTo>
                  <a:cubicBezTo>
                    <a:pt x="3817" y="4422"/>
                    <a:pt x="3820" y="4422"/>
                    <a:pt x="3823" y="4425"/>
                  </a:cubicBezTo>
                  <a:cubicBezTo>
                    <a:pt x="3934" y="4535"/>
                    <a:pt x="4078" y="4590"/>
                    <a:pt x="4222" y="4590"/>
                  </a:cubicBezTo>
                  <a:cubicBezTo>
                    <a:pt x="4367" y="4590"/>
                    <a:pt x="4512" y="4535"/>
                    <a:pt x="4624" y="4425"/>
                  </a:cubicBezTo>
                  <a:lnTo>
                    <a:pt x="7749" y="1300"/>
                  </a:lnTo>
                  <a:cubicBezTo>
                    <a:pt x="7859" y="1189"/>
                    <a:pt x="8004" y="1134"/>
                    <a:pt x="8149" y="1134"/>
                  </a:cubicBezTo>
                  <a:close/>
                  <a:moveTo>
                    <a:pt x="8146" y="1"/>
                  </a:moveTo>
                  <a:cubicBezTo>
                    <a:pt x="7712" y="1"/>
                    <a:pt x="7279" y="166"/>
                    <a:pt x="6949" y="496"/>
                  </a:cubicBezTo>
                  <a:lnTo>
                    <a:pt x="6946" y="496"/>
                  </a:lnTo>
                  <a:lnTo>
                    <a:pt x="4219" y="3223"/>
                  </a:lnTo>
                  <a:lnTo>
                    <a:pt x="3144" y="2148"/>
                  </a:lnTo>
                  <a:cubicBezTo>
                    <a:pt x="2808" y="1779"/>
                    <a:pt x="2348" y="1594"/>
                    <a:pt x="1887" y="1594"/>
                  </a:cubicBezTo>
                  <a:cubicBezTo>
                    <a:pt x="1453" y="1594"/>
                    <a:pt x="1019" y="1758"/>
                    <a:pt x="686" y="2091"/>
                  </a:cubicBezTo>
                  <a:cubicBezTo>
                    <a:pt x="1" y="2776"/>
                    <a:pt x="28" y="3896"/>
                    <a:pt x="747" y="4549"/>
                  </a:cubicBezTo>
                  <a:lnTo>
                    <a:pt x="3029" y="6819"/>
                  </a:lnTo>
                  <a:cubicBezTo>
                    <a:pt x="3344" y="7131"/>
                    <a:pt x="3768" y="7308"/>
                    <a:pt x="4214" y="7308"/>
                  </a:cubicBezTo>
                  <a:cubicBezTo>
                    <a:pt x="4218" y="7308"/>
                    <a:pt x="4221" y="7308"/>
                    <a:pt x="4225" y="7308"/>
                  </a:cubicBezTo>
                  <a:cubicBezTo>
                    <a:pt x="4678" y="7308"/>
                    <a:pt x="5116" y="7127"/>
                    <a:pt x="5439" y="6807"/>
                  </a:cubicBezTo>
                  <a:lnTo>
                    <a:pt x="9349" y="2900"/>
                  </a:lnTo>
                  <a:cubicBezTo>
                    <a:pt x="10013" y="2236"/>
                    <a:pt x="10013" y="1161"/>
                    <a:pt x="9349" y="499"/>
                  </a:cubicBezTo>
                  <a:cubicBezTo>
                    <a:pt x="9017" y="167"/>
                    <a:pt x="8581" y="1"/>
                    <a:pt x="8146" y="1"/>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435D74"/>
                </a:solidFill>
              </a:endParaRPr>
            </a:p>
          </p:txBody>
        </p:sp>
        <p:sp>
          <p:nvSpPr>
            <p:cNvPr id="1585" name="Google Shape;1585;p31"/>
            <p:cNvSpPr/>
            <p:nvPr/>
          </p:nvSpPr>
          <p:spPr>
            <a:xfrm>
              <a:off x="6015387" y="2761560"/>
              <a:ext cx="153089" cy="111736"/>
            </a:xfrm>
            <a:custGeom>
              <a:avLst/>
              <a:gdLst/>
              <a:ahLst/>
              <a:cxnLst/>
              <a:rect l="l" t="t" r="r" b="b"/>
              <a:pathLst>
                <a:path w="10014" h="7309" extrusionOk="0">
                  <a:moveTo>
                    <a:pt x="8149" y="1134"/>
                  </a:moveTo>
                  <a:cubicBezTo>
                    <a:pt x="8294" y="1134"/>
                    <a:pt x="8439" y="1189"/>
                    <a:pt x="8549" y="1300"/>
                  </a:cubicBezTo>
                  <a:cubicBezTo>
                    <a:pt x="8769" y="1520"/>
                    <a:pt x="8769" y="1879"/>
                    <a:pt x="8549" y="2100"/>
                  </a:cubicBezTo>
                  <a:lnTo>
                    <a:pt x="4639" y="6007"/>
                  </a:lnTo>
                  <a:cubicBezTo>
                    <a:pt x="4527" y="6120"/>
                    <a:pt x="4377" y="6177"/>
                    <a:pt x="4227" y="6177"/>
                  </a:cubicBezTo>
                  <a:cubicBezTo>
                    <a:pt x="4081" y="6177"/>
                    <a:pt x="3937" y="6123"/>
                    <a:pt x="3830" y="6016"/>
                  </a:cubicBezTo>
                  <a:lnTo>
                    <a:pt x="1547" y="3748"/>
                  </a:lnTo>
                  <a:cubicBezTo>
                    <a:pt x="1296" y="3534"/>
                    <a:pt x="1281" y="3151"/>
                    <a:pt x="1514" y="2918"/>
                  </a:cubicBezTo>
                  <a:cubicBezTo>
                    <a:pt x="1626" y="2806"/>
                    <a:pt x="1771" y="2750"/>
                    <a:pt x="1916" y="2750"/>
                  </a:cubicBezTo>
                  <a:cubicBezTo>
                    <a:pt x="2074" y="2750"/>
                    <a:pt x="2232" y="2817"/>
                    <a:pt x="2344" y="2948"/>
                  </a:cubicBezTo>
                  <a:lnTo>
                    <a:pt x="3784" y="4388"/>
                  </a:lnTo>
                  <a:cubicBezTo>
                    <a:pt x="3793" y="4401"/>
                    <a:pt x="3805" y="4410"/>
                    <a:pt x="3817" y="4419"/>
                  </a:cubicBezTo>
                  <a:cubicBezTo>
                    <a:pt x="3817" y="4422"/>
                    <a:pt x="3820" y="4422"/>
                    <a:pt x="3823" y="4425"/>
                  </a:cubicBezTo>
                  <a:cubicBezTo>
                    <a:pt x="3934" y="4535"/>
                    <a:pt x="4078" y="4590"/>
                    <a:pt x="4222" y="4590"/>
                  </a:cubicBezTo>
                  <a:cubicBezTo>
                    <a:pt x="4367" y="4590"/>
                    <a:pt x="4512" y="4535"/>
                    <a:pt x="4624" y="4425"/>
                  </a:cubicBezTo>
                  <a:lnTo>
                    <a:pt x="7749" y="1300"/>
                  </a:lnTo>
                  <a:cubicBezTo>
                    <a:pt x="7859" y="1189"/>
                    <a:pt x="8004" y="1134"/>
                    <a:pt x="8149" y="1134"/>
                  </a:cubicBezTo>
                  <a:close/>
                  <a:moveTo>
                    <a:pt x="8146" y="1"/>
                  </a:moveTo>
                  <a:cubicBezTo>
                    <a:pt x="7712" y="1"/>
                    <a:pt x="7279" y="166"/>
                    <a:pt x="6949" y="496"/>
                  </a:cubicBezTo>
                  <a:lnTo>
                    <a:pt x="6946" y="496"/>
                  </a:lnTo>
                  <a:lnTo>
                    <a:pt x="4219" y="3223"/>
                  </a:lnTo>
                  <a:lnTo>
                    <a:pt x="3144" y="2148"/>
                  </a:lnTo>
                  <a:cubicBezTo>
                    <a:pt x="2808" y="1779"/>
                    <a:pt x="2348" y="1594"/>
                    <a:pt x="1887" y="1594"/>
                  </a:cubicBezTo>
                  <a:cubicBezTo>
                    <a:pt x="1453" y="1594"/>
                    <a:pt x="1019" y="1758"/>
                    <a:pt x="686" y="2091"/>
                  </a:cubicBezTo>
                  <a:cubicBezTo>
                    <a:pt x="1" y="2776"/>
                    <a:pt x="28" y="3896"/>
                    <a:pt x="747" y="4549"/>
                  </a:cubicBezTo>
                  <a:lnTo>
                    <a:pt x="3029" y="6819"/>
                  </a:lnTo>
                  <a:cubicBezTo>
                    <a:pt x="3344" y="7131"/>
                    <a:pt x="3768" y="7308"/>
                    <a:pt x="4214" y="7308"/>
                  </a:cubicBezTo>
                  <a:cubicBezTo>
                    <a:pt x="4218" y="7308"/>
                    <a:pt x="4221" y="7308"/>
                    <a:pt x="4225" y="7308"/>
                  </a:cubicBezTo>
                  <a:cubicBezTo>
                    <a:pt x="4678" y="7308"/>
                    <a:pt x="5116" y="7127"/>
                    <a:pt x="5439" y="6807"/>
                  </a:cubicBezTo>
                  <a:lnTo>
                    <a:pt x="9349" y="2900"/>
                  </a:lnTo>
                  <a:cubicBezTo>
                    <a:pt x="10013" y="2236"/>
                    <a:pt x="10013" y="1161"/>
                    <a:pt x="9349" y="499"/>
                  </a:cubicBezTo>
                  <a:cubicBezTo>
                    <a:pt x="9017" y="167"/>
                    <a:pt x="8581" y="1"/>
                    <a:pt x="8146" y="1"/>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435D74"/>
                </a:solidFill>
              </a:endParaRPr>
            </a:p>
          </p:txBody>
        </p:sp>
        <p:sp>
          <p:nvSpPr>
            <p:cNvPr id="1586" name="Google Shape;1586;p31"/>
            <p:cNvSpPr/>
            <p:nvPr/>
          </p:nvSpPr>
          <p:spPr>
            <a:xfrm>
              <a:off x="6025916" y="3840378"/>
              <a:ext cx="132031" cy="127267"/>
            </a:xfrm>
            <a:custGeom>
              <a:avLst/>
              <a:gdLst/>
              <a:ahLst/>
              <a:cxnLst/>
              <a:rect l="l" t="t" r="r" b="b"/>
              <a:pathLst>
                <a:path w="9104" h="8774" extrusionOk="0">
                  <a:moveTo>
                    <a:pt x="7232" y="1143"/>
                  </a:moveTo>
                  <a:cubicBezTo>
                    <a:pt x="7377" y="1143"/>
                    <a:pt x="7522" y="1198"/>
                    <a:pt x="7633" y="1308"/>
                  </a:cubicBezTo>
                  <a:cubicBezTo>
                    <a:pt x="7851" y="1528"/>
                    <a:pt x="7854" y="1882"/>
                    <a:pt x="7639" y="2102"/>
                  </a:cubicBezTo>
                  <a:lnTo>
                    <a:pt x="5755" y="3986"/>
                  </a:lnTo>
                  <a:cubicBezTo>
                    <a:pt x="5532" y="4210"/>
                    <a:pt x="5532" y="4566"/>
                    <a:pt x="5755" y="4789"/>
                  </a:cubicBezTo>
                  <a:lnTo>
                    <a:pt x="7639" y="6673"/>
                  </a:lnTo>
                  <a:cubicBezTo>
                    <a:pt x="7854" y="6894"/>
                    <a:pt x="7851" y="7247"/>
                    <a:pt x="7633" y="7468"/>
                  </a:cubicBezTo>
                  <a:cubicBezTo>
                    <a:pt x="7522" y="7577"/>
                    <a:pt x="7377" y="7633"/>
                    <a:pt x="7232" y="7633"/>
                  </a:cubicBezTo>
                  <a:cubicBezTo>
                    <a:pt x="7090" y="7633"/>
                    <a:pt x="6948" y="7580"/>
                    <a:pt x="6839" y="7474"/>
                  </a:cubicBezTo>
                  <a:lnTo>
                    <a:pt x="6830" y="7468"/>
                  </a:lnTo>
                  <a:lnTo>
                    <a:pt x="4946" y="5650"/>
                  </a:lnTo>
                  <a:cubicBezTo>
                    <a:pt x="4836" y="5544"/>
                    <a:pt x="4695" y="5491"/>
                    <a:pt x="4554" y="5491"/>
                  </a:cubicBezTo>
                  <a:cubicBezTo>
                    <a:pt x="4412" y="5491"/>
                    <a:pt x="4271" y="5544"/>
                    <a:pt x="4161" y="5650"/>
                  </a:cubicBezTo>
                  <a:lnTo>
                    <a:pt x="2277" y="7468"/>
                  </a:lnTo>
                  <a:lnTo>
                    <a:pt x="2268" y="7474"/>
                  </a:lnTo>
                  <a:cubicBezTo>
                    <a:pt x="2159" y="7580"/>
                    <a:pt x="2017" y="7633"/>
                    <a:pt x="1875" y="7633"/>
                  </a:cubicBezTo>
                  <a:cubicBezTo>
                    <a:pt x="1730" y="7633"/>
                    <a:pt x="1585" y="7577"/>
                    <a:pt x="1474" y="7468"/>
                  </a:cubicBezTo>
                  <a:cubicBezTo>
                    <a:pt x="1256" y="7247"/>
                    <a:pt x="1253" y="6894"/>
                    <a:pt x="1468" y="6673"/>
                  </a:cubicBezTo>
                  <a:lnTo>
                    <a:pt x="3352" y="4789"/>
                  </a:lnTo>
                  <a:cubicBezTo>
                    <a:pt x="3575" y="4566"/>
                    <a:pt x="3575" y="4210"/>
                    <a:pt x="3352" y="3986"/>
                  </a:cubicBezTo>
                  <a:lnTo>
                    <a:pt x="1468" y="2102"/>
                  </a:lnTo>
                  <a:cubicBezTo>
                    <a:pt x="1253" y="1882"/>
                    <a:pt x="1256" y="1528"/>
                    <a:pt x="1474" y="1308"/>
                  </a:cubicBezTo>
                  <a:cubicBezTo>
                    <a:pt x="1585" y="1198"/>
                    <a:pt x="1730" y="1143"/>
                    <a:pt x="1875" y="1143"/>
                  </a:cubicBezTo>
                  <a:cubicBezTo>
                    <a:pt x="2017" y="1143"/>
                    <a:pt x="2159" y="1196"/>
                    <a:pt x="2268" y="1302"/>
                  </a:cubicBezTo>
                  <a:lnTo>
                    <a:pt x="2277" y="1308"/>
                  </a:lnTo>
                  <a:lnTo>
                    <a:pt x="4161" y="3126"/>
                  </a:lnTo>
                  <a:cubicBezTo>
                    <a:pt x="4271" y="3231"/>
                    <a:pt x="4412" y="3284"/>
                    <a:pt x="4554" y="3284"/>
                  </a:cubicBezTo>
                  <a:cubicBezTo>
                    <a:pt x="4695" y="3284"/>
                    <a:pt x="4836" y="3231"/>
                    <a:pt x="4946" y="3126"/>
                  </a:cubicBezTo>
                  <a:lnTo>
                    <a:pt x="6830" y="1308"/>
                  </a:lnTo>
                  <a:lnTo>
                    <a:pt x="6839" y="1302"/>
                  </a:lnTo>
                  <a:cubicBezTo>
                    <a:pt x="6948" y="1196"/>
                    <a:pt x="7090" y="1143"/>
                    <a:pt x="7232" y="1143"/>
                  </a:cubicBezTo>
                  <a:close/>
                  <a:moveTo>
                    <a:pt x="1865" y="0"/>
                  </a:moveTo>
                  <a:cubicBezTo>
                    <a:pt x="1430" y="0"/>
                    <a:pt x="995" y="166"/>
                    <a:pt x="664" y="499"/>
                  </a:cubicBezTo>
                  <a:cubicBezTo>
                    <a:pt x="0" y="1163"/>
                    <a:pt x="3" y="2241"/>
                    <a:pt x="667" y="2902"/>
                  </a:cubicBezTo>
                  <a:lnTo>
                    <a:pt x="2153" y="4388"/>
                  </a:lnTo>
                  <a:lnTo>
                    <a:pt x="667" y="5873"/>
                  </a:lnTo>
                  <a:cubicBezTo>
                    <a:pt x="0" y="6535"/>
                    <a:pt x="0" y="7610"/>
                    <a:pt x="661" y="8274"/>
                  </a:cubicBezTo>
                  <a:cubicBezTo>
                    <a:pt x="995" y="8607"/>
                    <a:pt x="1431" y="8774"/>
                    <a:pt x="1868" y="8774"/>
                  </a:cubicBezTo>
                  <a:cubicBezTo>
                    <a:pt x="2301" y="8774"/>
                    <a:pt x="2734" y="8609"/>
                    <a:pt x="3065" y="8280"/>
                  </a:cubicBezTo>
                  <a:lnTo>
                    <a:pt x="4554" y="6846"/>
                  </a:lnTo>
                  <a:lnTo>
                    <a:pt x="6042" y="8280"/>
                  </a:lnTo>
                  <a:cubicBezTo>
                    <a:pt x="6373" y="8609"/>
                    <a:pt x="6806" y="8774"/>
                    <a:pt x="7239" y="8774"/>
                  </a:cubicBezTo>
                  <a:cubicBezTo>
                    <a:pt x="7675" y="8774"/>
                    <a:pt x="8111" y="8607"/>
                    <a:pt x="8443" y="8274"/>
                  </a:cubicBezTo>
                  <a:cubicBezTo>
                    <a:pt x="9104" y="7610"/>
                    <a:pt x="9104" y="6535"/>
                    <a:pt x="8440" y="5873"/>
                  </a:cubicBezTo>
                  <a:lnTo>
                    <a:pt x="6957" y="4388"/>
                  </a:lnTo>
                  <a:lnTo>
                    <a:pt x="8440" y="2902"/>
                  </a:lnTo>
                  <a:cubicBezTo>
                    <a:pt x="8760" y="2585"/>
                    <a:pt x="8938" y="2153"/>
                    <a:pt x="8938" y="1703"/>
                  </a:cubicBezTo>
                  <a:cubicBezTo>
                    <a:pt x="8938" y="1018"/>
                    <a:pt x="8524" y="399"/>
                    <a:pt x="7893" y="133"/>
                  </a:cubicBezTo>
                  <a:cubicBezTo>
                    <a:pt x="7682" y="46"/>
                    <a:pt x="7460" y="3"/>
                    <a:pt x="7239" y="3"/>
                  </a:cubicBezTo>
                  <a:cubicBezTo>
                    <a:pt x="6799" y="3"/>
                    <a:pt x="6366" y="174"/>
                    <a:pt x="6042" y="496"/>
                  </a:cubicBezTo>
                  <a:lnTo>
                    <a:pt x="4554" y="1930"/>
                  </a:lnTo>
                  <a:lnTo>
                    <a:pt x="3065" y="496"/>
                  </a:lnTo>
                  <a:cubicBezTo>
                    <a:pt x="2733" y="165"/>
                    <a:pt x="2299" y="0"/>
                    <a:pt x="1865"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435D74"/>
                </a:solidFill>
              </a:endParaRPr>
            </a:p>
          </p:txBody>
        </p:sp>
      </p:grpSp>
      <p:grpSp>
        <p:nvGrpSpPr>
          <p:cNvPr id="1587" name="Google Shape;1587;p31"/>
          <p:cNvGrpSpPr/>
          <p:nvPr/>
        </p:nvGrpSpPr>
        <p:grpSpPr>
          <a:xfrm>
            <a:off x="2032073" y="1657740"/>
            <a:ext cx="304571" cy="298265"/>
            <a:chOff x="-22881800" y="1971800"/>
            <a:chExt cx="301675" cy="295400"/>
          </a:xfrm>
        </p:grpSpPr>
        <p:sp>
          <p:nvSpPr>
            <p:cNvPr id="1588" name="Google Shape;1588;p31"/>
            <p:cNvSpPr/>
            <p:nvPr/>
          </p:nvSpPr>
          <p:spPr>
            <a:xfrm>
              <a:off x="-22773100" y="2041900"/>
              <a:ext cx="86650" cy="86675"/>
            </a:xfrm>
            <a:custGeom>
              <a:avLst/>
              <a:gdLst/>
              <a:ahLst/>
              <a:cxnLst/>
              <a:rect l="l" t="t" r="r" b="b"/>
              <a:pathLst>
                <a:path w="3466" h="3467" extrusionOk="0">
                  <a:moveTo>
                    <a:pt x="1733" y="725"/>
                  </a:moveTo>
                  <a:cubicBezTo>
                    <a:pt x="2268" y="725"/>
                    <a:pt x="2741" y="1198"/>
                    <a:pt x="2741" y="1734"/>
                  </a:cubicBezTo>
                  <a:cubicBezTo>
                    <a:pt x="2741" y="2269"/>
                    <a:pt x="2300" y="2742"/>
                    <a:pt x="1733" y="2742"/>
                  </a:cubicBezTo>
                  <a:cubicBezTo>
                    <a:pt x="1134" y="2742"/>
                    <a:pt x="693" y="2269"/>
                    <a:pt x="693" y="1734"/>
                  </a:cubicBezTo>
                  <a:cubicBezTo>
                    <a:pt x="693" y="1198"/>
                    <a:pt x="1166" y="725"/>
                    <a:pt x="1733" y="725"/>
                  </a:cubicBezTo>
                  <a:close/>
                  <a:moveTo>
                    <a:pt x="1733" y="1"/>
                  </a:moveTo>
                  <a:cubicBezTo>
                    <a:pt x="788" y="1"/>
                    <a:pt x="0" y="788"/>
                    <a:pt x="0" y="1734"/>
                  </a:cubicBezTo>
                  <a:cubicBezTo>
                    <a:pt x="0" y="2679"/>
                    <a:pt x="788" y="3466"/>
                    <a:pt x="1733" y="3466"/>
                  </a:cubicBezTo>
                  <a:cubicBezTo>
                    <a:pt x="2678" y="3466"/>
                    <a:pt x="3466" y="2679"/>
                    <a:pt x="3466" y="1734"/>
                  </a:cubicBezTo>
                  <a:cubicBezTo>
                    <a:pt x="3466" y="757"/>
                    <a:pt x="2678" y="1"/>
                    <a:pt x="1733"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31"/>
            <p:cNvSpPr/>
            <p:nvPr/>
          </p:nvSpPr>
          <p:spPr>
            <a:xfrm>
              <a:off x="-22737675" y="2145075"/>
              <a:ext cx="51225" cy="51225"/>
            </a:xfrm>
            <a:custGeom>
              <a:avLst/>
              <a:gdLst/>
              <a:ahLst/>
              <a:cxnLst/>
              <a:rect l="l" t="t" r="r" b="b"/>
              <a:pathLst>
                <a:path w="2049" h="2049" extrusionOk="0">
                  <a:moveTo>
                    <a:pt x="1009" y="726"/>
                  </a:moveTo>
                  <a:cubicBezTo>
                    <a:pt x="1198" y="726"/>
                    <a:pt x="1387" y="883"/>
                    <a:pt x="1387" y="1072"/>
                  </a:cubicBezTo>
                  <a:cubicBezTo>
                    <a:pt x="1387" y="1261"/>
                    <a:pt x="1198" y="1419"/>
                    <a:pt x="1009" y="1419"/>
                  </a:cubicBezTo>
                  <a:cubicBezTo>
                    <a:pt x="820" y="1419"/>
                    <a:pt x="662" y="1261"/>
                    <a:pt x="662" y="1072"/>
                  </a:cubicBezTo>
                  <a:cubicBezTo>
                    <a:pt x="662" y="883"/>
                    <a:pt x="820" y="726"/>
                    <a:pt x="1009" y="726"/>
                  </a:cubicBezTo>
                  <a:close/>
                  <a:moveTo>
                    <a:pt x="1009" y="1"/>
                  </a:moveTo>
                  <a:cubicBezTo>
                    <a:pt x="410" y="1"/>
                    <a:pt x="1" y="473"/>
                    <a:pt x="1" y="1041"/>
                  </a:cubicBezTo>
                  <a:cubicBezTo>
                    <a:pt x="1" y="1608"/>
                    <a:pt x="473" y="2049"/>
                    <a:pt x="1009" y="2049"/>
                  </a:cubicBezTo>
                  <a:cubicBezTo>
                    <a:pt x="1576" y="2049"/>
                    <a:pt x="2049" y="1576"/>
                    <a:pt x="2049" y="1041"/>
                  </a:cubicBezTo>
                  <a:cubicBezTo>
                    <a:pt x="2049" y="473"/>
                    <a:pt x="1576" y="1"/>
                    <a:pt x="1009"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31"/>
            <p:cNvSpPr/>
            <p:nvPr/>
          </p:nvSpPr>
          <p:spPr>
            <a:xfrm>
              <a:off x="-22807775" y="2110425"/>
              <a:ext cx="17350" cy="18150"/>
            </a:xfrm>
            <a:custGeom>
              <a:avLst/>
              <a:gdLst/>
              <a:ahLst/>
              <a:cxnLst/>
              <a:rect l="l" t="t" r="r" b="b"/>
              <a:pathLst>
                <a:path w="694" h="726" extrusionOk="0">
                  <a:moveTo>
                    <a:pt x="347" y="1"/>
                  </a:moveTo>
                  <a:cubicBezTo>
                    <a:pt x="158" y="1"/>
                    <a:pt x="1" y="190"/>
                    <a:pt x="1" y="379"/>
                  </a:cubicBezTo>
                  <a:cubicBezTo>
                    <a:pt x="1" y="568"/>
                    <a:pt x="158" y="725"/>
                    <a:pt x="347" y="725"/>
                  </a:cubicBezTo>
                  <a:cubicBezTo>
                    <a:pt x="536" y="725"/>
                    <a:pt x="694" y="568"/>
                    <a:pt x="694" y="379"/>
                  </a:cubicBezTo>
                  <a:cubicBezTo>
                    <a:pt x="694" y="190"/>
                    <a:pt x="536" y="1"/>
                    <a:pt x="347"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31"/>
            <p:cNvSpPr/>
            <p:nvPr/>
          </p:nvSpPr>
          <p:spPr>
            <a:xfrm>
              <a:off x="-22773100" y="2163200"/>
              <a:ext cx="17350" cy="17350"/>
            </a:xfrm>
            <a:custGeom>
              <a:avLst/>
              <a:gdLst/>
              <a:ahLst/>
              <a:cxnLst/>
              <a:rect l="l" t="t" r="r" b="b"/>
              <a:pathLst>
                <a:path w="694" h="694" extrusionOk="0">
                  <a:moveTo>
                    <a:pt x="347" y="1"/>
                  </a:moveTo>
                  <a:cubicBezTo>
                    <a:pt x="158" y="1"/>
                    <a:pt x="0" y="158"/>
                    <a:pt x="0" y="347"/>
                  </a:cubicBezTo>
                  <a:cubicBezTo>
                    <a:pt x="0" y="536"/>
                    <a:pt x="158" y="694"/>
                    <a:pt x="347" y="694"/>
                  </a:cubicBezTo>
                  <a:cubicBezTo>
                    <a:pt x="536" y="694"/>
                    <a:pt x="693" y="536"/>
                    <a:pt x="693" y="347"/>
                  </a:cubicBezTo>
                  <a:cubicBezTo>
                    <a:pt x="693" y="158"/>
                    <a:pt x="536" y="1"/>
                    <a:pt x="347"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31"/>
            <p:cNvSpPr/>
            <p:nvPr/>
          </p:nvSpPr>
          <p:spPr>
            <a:xfrm>
              <a:off x="-22669150" y="2110425"/>
              <a:ext cx="18150" cy="18150"/>
            </a:xfrm>
            <a:custGeom>
              <a:avLst/>
              <a:gdLst/>
              <a:ahLst/>
              <a:cxnLst/>
              <a:rect l="l" t="t" r="r" b="b"/>
              <a:pathLst>
                <a:path w="726" h="726" extrusionOk="0">
                  <a:moveTo>
                    <a:pt x="347" y="1"/>
                  </a:moveTo>
                  <a:cubicBezTo>
                    <a:pt x="158" y="1"/>
                    <a:pt x="1" y="190"/>
                    <a:pt x="1" y="379"/>
                  </a:cubicBezTo>
                  <a:cubicBezTo>
                    <a:pt x="1" y="568"/>
                    <a:pt x="158" y="725"/>
                    <a:pt x="347" y="725"/>
                  </a:cubicBezTo>
                  <a:cubicBezTo>
                    <a:pt x="568" y="725"/>
                    <a:pt x="725" y="568"/>
                    <a:pt x="725" y="379"/>
                  </a:cubicBezTo>
                  <a:cubicBezTo>
                    <a:pt x="662" y="190"/>
                    <a:pt x="568" y="1"/>
                    <a:pt x="347"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31"/>
            <p:cNvSpPr/>
            <p:nvPr/>
          </p:nvSpPr>
          <p:spPr>
            <a:xfrm>
              <a:off x="-22881800" y="1971800"/>
              <a:ext cx="301675" cy="295400"/>
            </a:xfrm>
            <a:custGeom>
              <a:avLst/>
              <a:gdLst/>
              <a:ahLst/>
              <a:cxnLst/>
              <a:rect l="l" t="t" r="r" b="b"/>
              <a:pathLst>
                <a:path w="12067" h="11816" extrusionOk="0">
                  <a:moveTo>
                    <a:pt x="6081" y="2112"/>
                  </a:moveTo>
                  <a:cubicBezTo>
                    <a:pt x="6553" y="2112"/>
                    <a:pt x="6963" y="2175"/>
                    <a:pt x="7373" y="2332"/>
                  </a:cubicBezTo>
                  <a:cubicBezTo>
                    <a:pt x="8633" y="2805"/>
                    <a:pt x="9578" y="3907"/>
                    <a:pt x="9798" y="5262"/>
                  </a:cubicBezTo>
                  <a:cubicBezTo>
                    <a:pt x="9861" y="5451"/>
                    <a:pt x="9861" y="5672"/>
                    <a:pt x="9861" y="5924"/>
                  </a:cubicBezTo>
                  <a:cubicBezTo>
                    <a:pt x="9861" y="6144"/>
                    <a:pt x="9861" y="6333"/>
                    <a:pt x="9798" y="6585"/>
                  </a:cubicBezTo>
                  <a:cubicBezTo>
                    <a:pt x="9609" y="7909"/>
                    <a:pt x="8633" y="9043"/>
                    <a:pt x="7373" y="9484"/>
                  </a:cubicBezTo>
                  <a:cubicBezTo>
                    <a:pt x="6963" y="9673"/>
                    <a:pt x="6522" y="9736"/>
                    <a:pt x="6081" y="9736"/>
                  </a:cubicBezTo>
                  <a:cubicBezTo>
                    <a:pt x="5640" y="9736"/>
                    <a:pt x="5167" y="9673"/>
                    <a:pt x="4758" y="9484"/>
                  </a:cubicBezTo>
                  <a:cubicBezTo>
                    <a:pt x="3497" y="9043"/>
                    <a:pt x="2552" y="7909"/>
                    <a:pt x="2332" y="6585"/>
                  </a:cubicBezTo>
                  <a:cubicBezTo>
                    <a:pt x="2300" y="6396"/>
                    <a:pt x="2300" y="6144"/>
                    <a:pt x="2300" y="5924"/>
                  </a:cubicBezTo>
                  <a:cubicBezTo>
                    <a:pt x="2300" y="5672"/>
                    <a:pt x="2300" y="5483"/>
                    <a:pt x="2332" y="5262"/>
                  </a:cubicBezTo>
                  <a:cubicBezTo>
                    <a:pt x="2552" y="3907"/>
                    <a:pt x="3497" y="2805"/>
                    <a:pt x="4758" y="2332"/>
                  </a:cubicBezTo>
                  <a:cubicBezTo>
                    <a:pt x="5167" y="2175"/>
                    <a:pt x="5608" y="2112"/>
                    <a:pt x="6081" y="2112"/>
                  </a:cubicBezTo>
                  <a:close/>
                  <a:moveTo>
                    <a:pt x="5329" y="1"/>
                  </a:moveTo>
                  <a:cubicBezTo>
                    <a:pt x="5238" y="1"/>
                    <a:pt x="5151" y="32"/>
                    <a:pt x="5104" y="95"/>
                  </a:cubicBezTo>
                  <a:cubicBezTo>
                    <a:pt x="4978" y="221"/>
                    <a:pt x="4978" y="442"/>
                    <a:pt x="5104" y="568"/>
                  </a:cubicBezTo>
                  <a:cubicBezTo>
                    <a:pt x="5356" y="851"/>
                    <a:pt x="5577" y="1072"/>
                    <a:pt x="5640" y="1387"/>
                  </a:cubicBezTo>
                  <a:cubicBezTo>
                    <a:pt x="5356" y="1419"/>
                    <a:pt x="5041" y="1482"/>
                    <a:pt x="4789" y="1545"/>
                  </a:cubicBezTo>
                  <a:cubicBezTo>
                    <a:pt x="4506" y="1041"/>
                    <a:pt x="4096" y="851"/>
                    <a:pt x="3592" y="599"/>
                  </a:cubicBezTo>
                  <a:cubicBezTo>
                    <a:pt x="3551" y="583"/>
                    <a:pt x="3506" y="575"/>
                    <a:pt x="3461" y="575"/>
                  </a:cubicBezTo>
                  <a:cubicBezTo>
                    <a:pt x="3329" y="575"/>
                    <a:pt x="3189" y="640"/>
                    <a:pt x="3119" y="757"/>
                  </a:cubicBezTo>
                  <a:cubicBezTo>
                    <a:pt x="3056" y="914"/>
                    <a:pt x="3119" y="1167"/>
                    <a:pt x="3277" y="1230"/>
                  </a:cubicBezTo>
                  <a:cubicBezTo>
                    <a:pt x="3623" y="1387"/>
                    <a:pt x="3907" y="1545"/>
                    <a:pt x="4065" y="1828"/>
                  </a:cubicBezTo>
                  <a:cubicBezTo>
                    <a:pt x="3781" y="1954"/>
                    <a:pt x="3560" y="2112"/>
                    <a:pt x="3308" y="2269"/>
                  </a:cubicBezTo>
                  <a:cubicBezTo>
                    <a:pt x="2899" y="1860"/>
                    <a:pt x="2426" y="1828"/>
                    <a:pt x="1891" y="1734"/>
                  </a:cubicBezTo>
                  <a:cubicBezTo>
                    <a:pt x="1702" y="1734"/>
                    <a:pt x="1544" y="1860"/>
                    <a:pt x="1513" y="2049"/>
                  </a:cubicBezTo>
                  <a:cubicBezTo>
                    <a:pt x="1513" y="2269"/>
                    <a:pt x="1639" y="2427"/>
                    <a:pt x="1828" y="2458"/>
                  </a:cubicBezTo>
                  <a:cubicBezTo>
                    <a:pt x="2206" y="2490"/>
                    <a:pt x="2489" y="2521"/>
                    <a:pt x="2773" y="2742"/>
                  </a:cubicBezTo>
                  <a:cubicBezTo>
                    <a:pt x="2584" y="2931"/>
                    <a:pt x="2363" y="3151"/>
                    <a:pt x="2206" y="3403"/>
                  </a:cubicBezTo>
                  <a:cubicBezTo>
                    <a:pt x="1964" y="3318"/>
                    <a:pt x="1741" y="3284"/>
                    <a:pt x="1524" y="3284"/>
                  </a:cubicBezTo>
                  <a:cubicBezTo>
                    <a:pt x="1259" y="3284"/>
                    <a:pt x="1002" y="3334"/>
                    <a:pt x="725" y="3403"/>
                  </a:cubicBezTo>
                  <a:cubicBezTo>
                    <a:pt x="536" y="3435"/>
                    <a:pt x="441" y="3624"/>
                    <a:pt x="473" y="3844"/>
                  </a:cubicBezTo>
                  <a:cubicBezTo>
                    <a:pt x="526" y="4003"/>
                    <a:pt x="667" y="4073"/>
                    <a:pt x="823" y="4073"/>
                  </a:cubicBezTo>
                  <a:cubicBezTo>
                    <a:pt x="853" y="4073"/>
                    <a:pt x="883" y="4070"/>
                    <a:pt x="914" y="4065"/>
                  </a:cubicBezTo>
                  <a:cubicBezTo>
                    <a:pt x="1162" y="3989"/>
                    <a:pt x="1352" y="3947"/>
                    <a:pt x="1534" y="3947"/>
                  </a:cubicBezTo>
                  <a:cubicBezTo>
                    <a:pt x="1652" y="3947"/>
                    <a:pt x="1766" y="3965"/>
                    <a:pt x="1891" y="4002"/>
                  </a:cubicBezTo>
                  <a:cubicBezTo>
                    <a:pt x="1796" y="4254"/>
                    <a:pt x="1670" y="4538"/>
                    <a:pt x="1639" y="4821"/>
                  </a:cubicBezTo>
                  <a:cubicBezTo>
                    <a:pt x="1040" y="4821"/>
                    <a:pt x="630" y="5042"/>
                    <a:pt x="221" y="5357"/>
                  </a:cubicBezTo>
                  <a:cubicBezTo>
                    <a:pt x="63" y="5483"/>
                    <a:pt x="0" y="5672"/>
                    <a:pt x="126" y="5829"/>
                  </a:cubicBezTo>
                  <a:cubicBezTo>
                    <a:pt x="221" y="5924"/>
                    <a:pt x="284" y="5987"/>
                    <a:pt x="410" y="5987"/>
                  </a:cubicBezTo>
                  <a:cubicBezTo>
                    <a:pt x="473" y="5987"/>
                    <a:pt x="567" y="5955"/>
                    <a:pt x="599" y="5924"/>
                  </a:cubicBezTo>
                  <a:cubicBezTo>
                    <a:pt x="914" y="5672"/>
                    <a:pt x="1198" y="5514"/>
                    <a:pt x="1513" y="5514"/>
                  </a:cubicBezTo>
                  <a:lnTo>
                    <a:pt x="1513" y="5924"/>
                  </a:lnTo>
                  <a:cubicBezTo>
                    <a:pt x="1513" y="6081"/>
                    <a:pt x="1513" y="6239"/>
                    <a:pt x="1544" y="6396"/>
                  </a:cubicBezTo>
                  <a:cubicBezTo>
                    <a:pt x="1009" y="6585"/>
                    <a:pt x="725" y="6932"/>
                    <a:pt x="410" y="7373"/>
                  </a:cubicBezTo>
                  <a:cubicBezTo>
                    <a:pt x="284" y="7531"/>
                    <a:pt x="315" y="7720"/>
                    <a:pt x="473" y="7846"/>
                  </a:cubicBezTo>
                  <a:cubicBezTo>
                    <a:pt x="567" y="7877"/>
                    <a:pt x="599" y="7940"/>
                    <a:pt x="694" y="7940"/>
                  </a:cubicBezTo>
                  <a:cubicBezTo>
                    <a:pt x="788" y="7940"/>
                    <a:pt x="914" y="7877"/>
                    <a:pt x="946" y="7783"/>
                  </a:cubicBezTo>
                  <a:cubicBezTo>
                    <a:pt x="1198" y="7467"/>
                    <a:pt x="1355" y="7215"/>
                    <a:pt x="1670" y="7089"/>
                  </a:cubicBezTo>
                  <a:cubicBezTo>
                    <a:pt x="1733" y="7373"/>
                    <a:pt x="1828" y="7657"/>
                    <a:pt x="1985" y="7940"/>
                  </a:cubicBezTo>
                  <a:cubicBezTo>
                    <a:pt x="1544" y="8287"/>
                    <a:pt x="1387" y="8728"/>
                    <a:pt x="1229" y="9232"/>
                  </a:cubicBezTo>
                  <a:cubicBezTo>
                    <a:pt x="1198" y="9421"/>
                    <a:pt x="1324" y="9610"/>
                    <a:pt x="1481" y="9673"/>
                  </a:cubicBezTo>
                  <a:lnTo>
                    <a:pt x="1544" y="9673"/>
                  </a:lnTo>
                  <a:cubicBezTo>
                    <a:pt x="1702" y="9673"/>
                    <a:pt x="1828" y="9547"/>
                    <a:pt x="1891" y="9389"/>
                  </a:cubicBezTo>
                  <a:cubicBezTo>
                    <a:pt x="2017" y="8980"/>
                    <a:pt x="2111" y="8728"/>
                    <a:pt x="2332" y="8476"/>
                  </a:cubicBezTo>
                  <a:cubicBezTo>
                    <a:pt x="2489" y="8728"/>
                    <a:pt x="2678" y="8948"/>
                    <a:pt x="2899" y="9137"/>
                  </a:cubicBezTo>
                  <a:cubicBezTo>
                    <a:pt x="2584" y="9610"/>
                    <a:pt x="2615" y="10082"/>
                    <a:pt x="2647" y="10649"/>
                  </a:cubicBezTo>
                  <a:cubicBezTo>
                    <a:pt x="2647" y="10839"/>
                    <a:pt x="2804" y="10965"/>
                    <a:pt x="2993" y="10965"/>
                  </a:cubicBezTo>
                  <a:lnTo>
                    <a:pt x="3056" y="10965"/>
                  </a:lnTo>
                  <a:cubicBezTo>
                    <a:pt x="3245" y="10965"/>
                    <a:pt x="3371" y="10775"/>
                    <a:pt x="3371" y="10555"/>
                  </a:cubicBezTo>
                  <a:cubicBezTo>
                    <a:pt x="3308" y="10177"/>
                    <a:pt x="3308" y="9862"/>
                    <a:pt x="3434" y="9578"/>
                  </a:cubicBezTo>
                  <a:cubicBezTo>
                    <a:pt x="3686" y="9736"/>
                    <a:pt x="3907" y="9893"/>
                    <a:pt x="4191" y="10019"/>
                  </a:cubicBezTo>
                  <a:cubicBezTo>
                    <a:pt x="4065" y="10555"/>
                    <a:pt x="4222" y="10996"/>
                    <a:pt x="4474" y="11500"/>
                  </a:cubicBezTo>
                  <a:cubicBezTo>
                    <a:pt x="4506" y="11626"/>
                    <a:pt x="4663" y="11721"/>
                    <a:pt x="4789" y="11721"/>
                  </a:cubicBezTo>
                  <a:cubicBezTo>
                    <a:pt x="4821" y="11721"/>
                    <a:pt x="4884" y="11721"/>
                    <a:pt x="4947" y="11658"/>
                  </a:cubicBezTo>
                  <a:cubicBezTo>
                    <a:pt x="5104" y="11595"/>
                    <a:pt x="5167" y="11406"/>
                    <a:pt x="5104" y="11185"/>
                  </a:cubicBezTo>
                  <a:cubicBezTo>
                    <a:pt x="4947" y="10839"/>
                    <a:pt x="4821" y="10555"/>
                    <a:pt x="4852" y="10240"/>
                  </a:cubicBezTo>
                  <a:lnTo>
                    <a:pt x="4852" y="10240"/>
                  </a:lnTo>
                  <a:cubicBezTo>
                    <a:pt x="5136" y="10334"/>
                    <a:pt x="5419" y="10366"/>
                    <a:pt x="5734" y="10397"/>
                  </a:cubicBezTo>
                  <a:cubicBezTo>
                    <a:pt x="5797" y="10965"/>
                    <a:pt x="6112" y="11311"/>
                    <a:pt x="6522" y="11721"/>
                  </a:cubicBezTo>
                  <a:cubicBezTo>
                    <a:pt x="6585" y="11784"/>
                    <a:pt x="6679" y="11815"/>
                    <a:pt x="6742" y="11815"/>
                  </a:cubicBezTo>
                  <a:cubicBezTo>
                    <a:pt x="6837" y="11815"/>
                    <a:pt x="6931" y="11784"/>
                    <a:pt x="6994" y="11721"/>
                  </a:cubicBezTo>
                  <a:cubicBezTo>
                    <a:pt x="7089" y="11595"/>
                    <a:pt x="7089" y="11343"/>
                    <a:pt x="6994" y="11248"/>
                  </a:cubicBezTo>
                  <a:cubicBezTo>
                    <a:pt x="6711" y="10965"/>
                    <a:pt x="6522" y="10712"/>
                    <a:pt x="6427" y="10397"/>
                  </a:cubicBezTo>
                  <a:cubicBezTo>
                    <a:pt x="6711" y="10366"/>
                    <a:pt x="7026" y="10334"/>
                    <a:pt x="7310" y="10240"/>
                  </a:cubicBezTo>
                  <a:cubicBezTo>
                    <a:pt x="7562" y="10775"/>
                    <a:pt x="7971" y="10965"/>
                    <a:pt x="8475" y="11185"/>
                  </a:cubicBezTo>
                  <a:cubicBezTo>
                    <a:pt x="8507" y="11248"/>
                    <a:pt x="8570" y="11248"/>
                    <a:pt x="8633" y="11248"/>
                  </a:cubicBezTo>
                  <a:cubicBezTo>
                    <a:pt x="8759" y="11248"/>
                    <a:pt x="8885" y="11154"/>
                    <a:pt x="8948" y="11028"/>
                  </a:cubicBezTo>
                  <a:cubicBezTo>
                    <a:pt x="9042" y="10870"/>
                    <a:pt x="8948" y="10649"/>
                    <a:pt x="8790" y="10555"/>
                  </a:cubicBezTo>
                  <a:cubicBezTo>
                    <a:pt x="8444" y="10397"/>
                    <a:pt x="8160" y="10240"/>
                    <a:pt x="8003" y="9988"/>
                  </a:cubicBezTo>
                  <a:cubicBezTo>
                    <a:pt x="8286" y="9862"/>
                    <a:pt x="8507" y="9704"/>
                    <a:pt x="8759" y="9547"/>
                  </a:cubicBezTo>
                  <a:cubicBezTo>
                    <a:pt x="9200" y="9925"/>
                    <a:pt x="9672" y="9988"/>
                    <a:pt x="10176" y="10051"/>
                  </a:cubicBezTo>
                  <a:lnTo>
                    <a:pt x="10208" y="10051"/>
                  </a:lnTo>
                  <a:cubicBezTo>
                    <a:pt x="10397" y="10051"/>
                    <a:pt x="10523" y="9925"/>
                    <a:pt x="10555" y="9736"/>
                  </a:cubicBezTo>
                  <a:cubicBezTo>
                    <a:pt x="10555" y="9547"/>
                    <a:pt x="10460" y="9389"/>
                    <a:pt x="10240" y="9358"/>
                  </a:cubicBezTo>
                  <a:cubicBezTo>
                    <a:pt x="9861" y="9295"/>
                    <a:pt x="9578" y="9263"/>
                    <a:pt x="9294" y="9074"/>
                  </a:cubicBezTo>
                  <a:cubicBezTo>
                    <a:pt x="9515" y="8885"/>
                    <a:pt x="9704" y="8633"/>
                    <a:pt x="9861" y="8413"/>
                  </a:cubicBezTo>
                  <a:cubicBezTo>
                    <a:pt x="10082" y="8476"/>
                    <a:pt x="10303" y="8507"/>
                    <a:pt x="10523" y="8507"/>
                  </a:cubicBezTo>
                  <a:cubicBezTo>
                    <a:pt x="10807" y="8507"/>
                    <a:pt x="11090" y="8444"/>
                    <a:pt x="11405" y="8350"/>
                  </a:cubicBezTo>
                  <a:cubicBezTo>
                    <a:pt x="11594" y="8318"/>
                    <a:pt x="11657" y="8129"/>
                    <a:pt x="11626" y="7940"/>
                  </a:cubicBezTo>
                  <a:cubicBezTo>
                    <a:pt x="11599" y="7754"/>
                    <a:pt x="11461" y="7680"/>
                    <a:pt x="11287" y="7680"/>
                  </a:cubicBezTo>
                  <a:cubicBezTo>
                    <a:pt x="11254" y="7680"/>
                    <a:pt x="11220" y="7683"/>
                    <a:pt x="11185" y="7688"/>
                  </a:cubicBezTo>
                  <a:cubicBezTo>
                    <a:pt x="10933" y="7772"/>
                    <a:pt x="10723" y="7814"/>
                    <a:pt x="10517" y="7814"/>
                  </a:cubicBezTo>
                  <a:cubicBezTo>
                    <a:pt x="10415" y="7814"/>
                    <a:pt x="10313" y="7804"/>
                    <a:pt x="10208" y="7783"/>
                  </a:cubicBezTo>
                  <a:cubicBezTo>
                    <a:pt x="10334" y="7499"/>
                    <a:pt x="10460" y="7215"/>
                    <a:pt x="10492" y="6932"/>
                  </a:cubicBezTo>
                  <a:lnTo>
                    <a:pt x="10523" y="6932"/>
                  </a:lnTo>
                  <a:cubicBezTo>
                    <a:pt x="11090" y="6932"/>
                    <a:pt x="11468" y="6711"/>
                    <a:pt x="11909" y="6396"/>
                  </a:cubicBezTo>
                  <a:cubicBezTo>
                    <a:pt x="12004" y="6333"/>
                    <a:pt x="12067" y="6144"/>
                    <a:pt x="11941" y="5987"/>
                  </a:cubicBezTo>
                  <a:cubicBezTo>
                    <a:pt x="11867" y="5895"/>
                    <a:pt x="11773" y="5846"/>
                    <a:pt x="11675" y="5846"/>
                  </a:cubicBezTo>
                  <a:cubicBezTo>
                    <a:pt x="11605" y="5846"/>
                    <a:pt x="11534" y="5871"/>
                    <a:pt x="11468" y="5924"/>
                  </a:cubicBezTo>
                  <a:cubicBezTo>
                    <a:pt x="11153" y="6144"/>
                    <a:pt x="10870" y="6302"/>
                    <a:pt x="10555" y="6302"/>
                  </a:cubicBezTo>
                  <a:lnTo>
                    <a:pt x="10555" y="5924"/>
                  </a:lnTo>
                  <a:cubicBezTo>
                    <a:pt x="10555" y="5766"/>
                    <a:pt x="10555" y="5609"/>
                    <a:pt x="10523" y="5451"/>
                  </a:cubicBezTo>
                  <a:cubicBezTo>
                    <a:pt x="11090" y="5262"/>
                    <a:pt x="11342" y="4884"/>
                    <a:pt x="11657" y="4475"/>
                  </a:cubicBezTo>
                  <a:cubicBezTo>
                    <a:pt x="11783" y="4317"/>
                    <a:pt x="11752" y="4096"/>
                    <a:pt x="11594" y="4002"/>
                  </a:cubicBezTo>
                  <a:cubicBezTo>
                    <a:pt x="11528" y="3949"/>
                    <a:pt x="11457" y="3924"/>
                    <a:pt x="11387" y="3924"/>
                  </a:cubicBezTo>
                  <a:cubicBezTo>
                    <a:pt x="11290" y="3924"/>
                    <a:pt x="11195" y="3973"/>
                    <a:pt x="11122" y="4065"/>
                  </a:cubicBezTo>
                  <a:cubicBezTo>
                    <a:pt x="10870" y="4380"/>
                    <a:pt x="10712" y="4632"/>
                    <a:pt x="10397" y="4727"/>
                  </a:cubicBezTo>
                  <a:cubicBezTo>
                    <a:pt x="10334" y="4475"/>
                    <a:pt x="10240" y="4191"/>
                    <a:pt x="10082" y="3907"/>
                  </a:cubicBezTo>
                  <a:cubicBezTo>
                    <a:pt x="10523" y="3561"/>
                    <a:pt x="10681" y="3120"/>
                    <a:pt x="10838" y="2616"/>
                  </a:cubicBezTo>
                  <a:cubicBezTo>
                    <a:pt x="10870" y="2427"/>
                    <a:pt x="10775" y="2206"/>
                    <a:pt x="10618" y="2175"/>
                  </a:cubicBezTo>
                  <a:cubicBezTo>
                    <a:pt x="10595" y="2171"/>
                    <a:pt x="10572" y="2170"/>
                    <a:pt x="10550" y="2170"/>
                  </a:cubicBezTo>
                  <a:cubicBezTo>
                    <a:pt x="10359" y="2170"/>
                    <a:pt x="10205" y="2286"/>
                    <a:pt x="10176" y="2427"/>
                  </a:cubicBezTo>
                  <a:cubicBezTo>
                    <a:pt x="10050" y="2805"/>
                    <a:pt x="9987" y="3088"/>
                    <a:pt x="9735" y="3309"/>
                  </a:cubicBezTo>
                  <a:cubicBezTo>
                    <a:pt x="9578" y="3088"/>
                    <a:pt x="9389" y="2836"/>
                    <a:pt x="9200" y="2647"/>
                  </a:cubicBezTo>
                  <a:cubicBezTo>
                    <a:pt x="9515" y="2175"/>
                    <a:pt x="9452" y="1702"/>
                    <a:pt x="9420" y="1167"/>
                  </a:cubicBezTo>
                  <a:cubicBezTo>
                    <a:pt x="9420" y="946"/>
                    <a:pt x="9231" y="851"/>
                    <a:pt x="9042" y="851"/>
                  </a:cubicBezTo>
                  <a:cubicBezTo>
                    <a:pt x="8822" y="851"/>
                    <a:pt x="8727" y="1041"/>
                    <a:pt x="8727" y="1230"/>
                  </a:cubicBezTo>
                  <a:cubicBezTo>
                    <a:pt x="8759" y="1639"/>
                    <a:pt x="8759" y="1954"/>
                    <a:pt x="8633" y="2206"/>
                  </a:cubicBezTo>
                  <a:cubicBezTo>
                    <a:pt x="8412" y="2049"/>
                    <a:pt x="8160" y="1891"/>
                    <a:pt x="7877" y="1797"/>
                  </a:cubicBezTo>
                  <a:cubicBezTo>
                    <a:pt x="8003" y="1230"/>
                    <a:pt x="7845" y="788"/>
                    <a:pt x="7625" y="284"/>
                  </a:cubicBezTo>
                  <a:cubicBezTo>
                    <a:pt x="7554" y="168"/>
                    <a:pt x="7432" y="103"/>
                    <a:pt x="7297" y="103"/>
                  </a:cubicBezTo>
                  <a:cubicBezTo>
                    <a:pt x="7250" y="103"/>
                    <a:pt x="7201" y="111"/>
                    <a:pt x="7152" y="127"/>
                  </a:cubicBezTo>
                  <a:cubicBezTo>
                    <a:pt x="6994" y="221"/>
                    <a:pt x="6900" y="410"/>
                    <a:pt x="6994" y="599"/>
                  </a:cubicBezTo>
                  <a:cubicBezTo>
                    <a:pt x="7152" y="946"/>
                    <a:pt x="7247" y="1230"/>
                    <a:pt x="7215" y="1545"/>
                  </a:cubicBezTo>
                  <a:cubicBezTo>
                    <a:pt x="6931" y="1482"/>
                    <a:pt x="6679" y="1419"/>
                    <a:pt x="6364" y="1387"/>
                  </a:cubicBezTo>
                  <a:cubicBezTo>
                    <a:pt x="6270" y="851"/>
                    <a:pt x="5955" y="473"/>
                    <a:pt x="5577" y="95"/>
                  </a:cubicBezTo>
                  <a:cubicBezTo>
                    <a:pt x="5514" y="32"/>
                    <a:pt x="5419" y="1"/>
                    <a:pt x="5329"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4" name="Google Shape;1594;p31"/>
          <p:cNvGrpSpPr/>
          <p:nvPr/>
        </p:nvGrpSpPr>
        <p:grpSpPr>
          <a:xfrm>
            <a:off x="2020150" y="3773324"/>
            <a:ext cx="299801" cy="297230"/>
            <a:chOff x="-22859750" y="2335900"/>
            <a:chExt cx="296950" cy="294375"/>
          </a:xfrm>
        </p:grpSpPr>
        <p:sp>
          <p:nvSpPr>
            <p:cNvPr id="1595" name="Google Shape;1595;p31"/>
            <p:cNvSpPr/>
            <p:nvPr/>
          </p:nvSpPr>
          <p:spPr>
            <a:xfrm>
              <a:off x="-22859750" y="2335900"/>
              <a:ext cx="296950" cy="294375"/>
            </a:xfrm>
            <a:custGeom>
              <a:avLst/>
              <a:gdLst/>
              <a:ahLst/>
              <a:cxnLst/>
              <a:rect l="l" t="t" r="r" b="b"/>
              <a:pathLst>
                <a:path w="11878" h="11775" extrusionOk="0">
                  <a:moveTo>
                    <a:pt x="7306" y="663"/>
                  </a:moveTo>
                  <a:cubicBezTo>
                    <a:pt x="7389" y="663"/>
                    <a:pt x="7475" y="671"/>
                    <a:pt x="7562" y="685"/>
                  </a:cubicBezTo>
                  <a:cubicBezTo>
                    <a:pt x="7814" y="780"/>
                    <a:pt x="8034" y="937"/>
                    <a:pt x="8192" y="1126"/>
                  </a:cubicBezTo>
                  <a:cubicBezTo>
                    <a:pt x="7908" y="1189"/>
                    <a:pt x="7656" y="1347"/>
                    <a:pt x="7467" y="1567"/>
                  </a:cubicBezTo>
                  <a:cubicBezTo>
                    <a:pt x="7341" y="1662"/>
                    <a:pt x="7341" y="1914"/>
                    <a:pt x="7467" y="2008"/>
                  </a:cubicBezTo>
                  <a:cubicBezTo>
                    <a:pt x="7530" y="2071"/>
                    <a:pt x="7617" y="2103"/>
                    <a:pt x="7703" y="2103"/>
                  </a:cubicBezTo>
                  <a:cubicBezTo>
                    <a:pt x="7790" y="2103"/>
                    <a:pt x="7877" y="2071"/>
                    <a:pt x="7940" y="2008"/>
                  </a:cubicBezTo>
                  <a:cubicBezTo>
                    <a:pt x="8129" y="1819"/>
                    <a:pt x="8412" y="1693"/>
                    <a:pt x="8696" y="1693"/>
                  </a:cubicBezTo>
                  <a:cubicBezTo>
                    <a:pt x="8979" y="1693"/>
                    <a:pt x="9231" y="1819"/>
                    <a:pt x="9452" y="2008"/>
                  </a:cubicBezTo>
                  <a:cubicBezTo>
                    <a:pt x="9767" y="2355"/>
                    <a:pt x="9830" y="2764"/>
                    <a:pt x="9673" y="3174"/>
                  </a:cubicBezTo>
                  <a:cubicBezTo>
                    <a:pt x="9389" y="3237"/>
                    <a:pt x="9137" y="3395"/>
                    <a:pt x="8885" y="3584"/>
                  </a:cubicBezTo>
                  <a:cubicBezTo>
                    <a:pt x="8759" y="3710"/>
                    <a:pt x="8759" y="3962"/>
                    <a:pt x="8885" y="4056"/>
                  </a:cubicBezTo>
                  <a:cubicBezTo>
                    <a:pt x="8948" y="4119"/>
                    <a:pt x="9035" y="4151"/>
                    <a:pt x="9121" y="4151"/>
                  </a:cubicBezTo>
                  <a:cubicBezTo>
                    <a:pt x="9208" y="4151"/>
                    <a:pt x="9294" y="4119"/>
                    <a:pt x="9358" y="4056"/>
                  </a:cubicBezTo>
                  <a:cubicBezTo>
                    <a:pt x="9547" y="3867"/>
                    <a:pt x="9830" y="3741"/>
                    <a:pt x="10114" y="3741"/>
                  </a:cubicBezTo>
                  <a:cubicBezTo>
                    <a:pt x="10397" y="3741"/>
                    <a:pt x="10649" y="3867"/>
                    <a:pt x="10870" y="4056"/>
                  </a:cubicBezTo>
                  <a:cubicBezTo>
                    <a:pt x="11059" y="4277"/>
                    <a:pt x="11185" y="4529"/>
                    <a:pt x="11185" y="4812"/>
                  </a:cubicBezTo>
                  <a:cubicBezTo>
                    <a:pt x="11185" y="5096"/>
                    <a:pt x="11059" y="5379"/>
                    <a:pt x="10870" y="5568"/>
                  </a:cubicBezTo>
                  <a:cubicBezTo>
                    <a:pt x="10649" y="5757"/>
                    <a:pt x="10397" y="5883"/>
                    <a:pt x="10114" y="5883"/>
                  </a:cubicBezTo>
                  <a:cubicBezTo>
                    <a:pt x="9925" y="5883"/>
                    <a:pt x="9767" y="6041"/>
                    <a:pt x="9767" y="6230"/>
                  </a:cubicBezTo>
                  <a:cubicBezTo>
                    <a:pt x="9767" y="6451"/>
                    <a:pt x="9925" y="6608"/>
                    <a:pt x="10114" y="6608"/>
                  </a:cubicBezTo>
                  <a:cubicBezTo>
                    <a:pt x="10429" y="6608"/>
                    <a:pt x="10712" y="6514"/>
                    <a:pt x="10964" y="6356"/>
                  </a:cubicBezTo>
                  <a:cubicBezTo>
                    <a:pt x="11090" y="6514"/>
                    <a:pt x="11122" y="6703"/>
                    <a:pt x="11122" y="6955"/>
                  </a:cubicBezTo>
                  <a:cubicBezTo>
                    <a:pt x="11122" y="7270"/>
                    <a:pt x="11027" y="7553"/>
                    <a:pt x="10807" y="7742"/>
                  </a:cubicBezTo>
                  <a:cubicBezTo>
                    <a:pt x="10618" y="7931"/>
                    <a:pt x="10366" y="8057"/>
                    <a:pt x="10082" y="8057"/>
                  </a:cubicBezTo>
                  <a:cubicBezTo>
                    <a:pt x="9799" y="8057"/>
                    <a:pt x="9515" y="7931"/>
                    <a:pt x="9326" y="7742"/>
                  </a:cubicBezTo>
                  <a:cubicBezTo>
                    <a:pt x="9137" y="7553"/>
                    <a:pt x="9011" y="7270"/>
                    <a:pt x="9011" y="6986"/>
                  </a:cubicBezTo>
                  <a:cubicBezTo>
                    <a:pt x="9011" y="6703"/>
                    <a:pt x="9137" y="6419"/>
                    <a:pt x="9326" y="6230"/>
                  </a:cubicBezTo>
                  <a:cubicBezTo>
                    <a:pt x="9452" y="6104"/>
                    <a:pt x="9452" y="5883"/>
                    <a:pt x="9326" y="5757"/>
                  </a:cubicBezTo>
                  <a:cubicBezTo>
                    <a:pt x="9263" y="5694"/>
                    <a:pt x="9176" y="5663"/>
                    <a:pt x="9090" y="5663"/>
                  </a:cubicBezTo>
                  <a:cubicBezTo>
                    <a:pt x="9003" y="5663"/>
                    <a:pt x="8916" y="5694"/>
                    <a:pt x="8853" y="5757"/>
                  </a:cubicBezTo>
                  <a:cubicBezTo>
                    <a:pt x="8538" y="6072"/>
                    <a:pt x="8349" y="6514"/>
                    <a:pt x="8349" y="6986"/>
                  </a:cubicBezTo>
                  <a:cubicBezTo>
                    <a:pt x="8349" y="7112"/>
                    <a:pt x="8349" y="7207"/>
                    <a:pt x="8381" y="7333"/>
                  </a:cubicBezTo>
                  <a:cubicBezTo>
                    <a:pt x="7562" y="7459"/>
                    <a:pt x="6932" y="8215"/>
                    <a:pt x="6932" y="9034"/>
                  </a:cubicBezTo>
                  <a:cubicBezTo>
                    <a:pt x="6932" y="9223"/>
                    <a:pt x="7089" y="9381"/>
                    <a:pt x="7278" y="9381"/>
                  </a:cubicBezTo>
                  <a:cubicBezTo>
                    <a:pt x="7467" y="9381"/>
                    <a:pt x="7625" y="9223"/>
                    <a:pt x="7625" y="9034"/>
                  </a:cubicBezTo>
                  <a:cubicBezTo>
                    <a:pt x="7625" y="8435"/>
                    <a:pt x="8097" y="8026"/>
                    <a:pt x="8664" y="8026"/>
                  </a:cubicBezTo>
                  <a:lnTo>
                    <a:pt x="8696" y="8026"/>
                  </a:lnTo>
                  <a:cubicBezTo>
                    <a:pt x="8727" y="8089"/>
                    <a:pt x="8822" y="8120"/>
                    <a:pt x="8853" y="8215"/>
                  </a:cubicBezTo>
                  <a:cubicBezTo>
                    <a:pt x="9074" y="8435"/>
                    <a:pt x="9326" y="8561"/>
                    <a:pt x="9641" y="8656"/>
                  </a:cubicBezTo>
                  <a:cubicBezTo>
                    <a:pt x="9673" y="8750"/>
                    <a:pt x="9704" y="8908"/>
                    <a:pt x="9704" y="9034"/>
                  </a:cubicBezTo>
                  <a:cubicBezTo>
                    <a:pt x="9704" y="9507"/>
                    <a:pt x="9452" y="9853"/>
                    <a:pt x="9011" y="10011"/>
                  </a:cubicBezTo>
                  <a:cubicBezTo>
                    <a:pt x="8979" y="9853"/>
                    <a:pt x="8853" y="9759"/>
                    <a:pt x="8664" y="9759"/>
                  </a:cubicBezTo>
                  <a:cubicBezTo>
                    <a:pt x="8444" y="9759"/>
                    <a:pt x="8286" y="9916"/>
                    <a:pt x="8286" y="10105"/>
                  </a:cubicBezTo>
                  <a:cubicBezTo>
                    <a:pt x="8286" y="10704"/>
                    <a:pt x="7814" y="11113"/>
                    <a:pt x="7278" y="11113"/>
                  </a:cubicBezTo>
                  <a:cubicBezTo>
                    <a:pt x="6711" y="11113"/>
                    <a:pt x="6239" y="10641"/>
                    <a:pt x="6239" y="10105"/>
                  </a:cubicBezTo>
                  <a:lnTo>
                    <a:pt x="6239" y="6640"/>
                  </a:lnTo>
                  <a:cubicBezTo>
                    <a:pt x="6522" y="6860"/>
                    <a:pt x="6932" y="6986"/>
                    <a:pt x="7278" y="6986"/>
                  </a:cubicBezTo>
                  <a:cubicBezTo>
                    <a:pt x="7467" y="6986"/>
                    <a:pt x="7625" y="6829"/>
                    <a:pt x="7625" y="6640"/>
                  </a:cubicBezTo>
                  <a:cubicBezTo>
                    <a:pt x="7625" y="6451"/>
                    <a:pt x="7467" y="6293"/>
                    <a:pt x="7278" y="6293"/>
                  </a:cubicBezTo>
                  <a:cubicBezTo>
                    <a:pt x="6680" y="6293"/>
                    <a:pt x="6239" y="5820"/>
                    <a:pt x="6239" y="5253"/>
                  </a:cubicBezTo>
                  <a:lnTo>
                    <a:pt x="6239" y="1788"/>
                  </a:lnTo>
                  <a:lnTo>
                    <a:pt x="6239" y="1756"/>
                  </a:lnTo>
                  <a:lnTo>
                    <a:pt x="6239" y="1725"/>
                  </a:lnTo>
                  <a:cubicBezTo>
                    <a:pt x="6239" y="1441"/>
                    <a:pt x="6365" y="1158"/>
                    <a:pt x="6554" y="969"/>
                  </a:cubicBezTo>
                  <a:cubicBezTo>
                    <a:pt x="6772" y="750"/>
                    <a:pt x="7027" y="663"/>
                    <a:pt x="7306" y="663"/>
                  </a:cubicBezTo>
                  <a:close/>
                  <a:moveTo>
                    <a:pt x="4492" y="726"/>
                  </a:moveTo>
                  <a:cubicBezTo>
                    <a:pt x="4756" y="726"/>
                    <a:pt x="5012" y="813"/>
                    <a:pt x="5230" y="1032"/>
                  </a:cubicBezTo>
                  <a:cubicBezTo>
                    <a:pt x="5419" y="1221"/>
                    <a:pt x="5545" y="1504"/>
                    <a:pt x="5545" y="1788"/>
                  </a:cubicBezTo>
                  <a:lnTo>
                    <a:pt x="5545" y="1819"/>
                  </a:lnTo>
                  <a:lnTo>
                    <a:pt x="5545" y="5285"/>
                  </a:lnTo>
                  <a:cubicBezTo>
                    <a:pt x="5545" y="5883"/>
                    <a:pt x="5073" y="6325"/>
                    <a:pt x="4506" y="6325"/>
                  </a:cubicBezTo>
                  <a:cubicBezTo>
                    <a:pt x="4317" y="6325"/>
                    <a:pt x="4159" y="6482"/>
                    <a:pt x="4159" y="6671"/>
                  </a:cubicBezTo>
                  <a:cubicBezTo>
                    <a:pt x="4159" y="6860"/>
                    <a:pt x="4317" y="7018"/>
                    <a:pt x="4506" y="7018"/>
                  </a:cubicBezTo>
                  <a:cubicBezTo>
                    <a:pt x="4915" y="7018"/>
                    <a:pt x="5262" y="6892"/>
                    <a:pt x="5545" y="6671"/>
                  </a:cubicBezTo>
                  <a:lnTo>
                    <a:pt x="5545" y="10105"/>
                  </a:lnTo>
                  <a:lnTo>
                    <a:pt x="5545" y="10137"/>
                  </a:lnTo>
                  <a:cubicBezTo>
                    <a:pt x="5545" y="10704"/>
                    <a:pt x="5073" y="11176"/>
                    <a:pt x="4506" y="11176"/>
                  </a:cubicBezTo>
                  <a:cubicBezTo>
                    <a:pt x="3939" y="11176"/>
                    <a:pt x="3498" y="10704"/>
                    <a:pt x="3498" y="10137"/>
                  </a:cubicBezTo>
                  <a:cubicBezTo>
                    <a:pt x="3498" y="9948"/>
                    <a:pt x="3340" y="9790"/>
                    <a:pt x="3151" y="9790"/>
                  </a:cubicBezTo>
                  <a:cubicBezTo>
                    <a:pt x="2994" y="9790"/>
                    <a:pt x="2836" y="9916"/>
                    <a:pt x="2773" y="10074"/>
                  </a:cubicBezTo>
                  <a:cubicBezTo>
                    <a:pt x="2395" y="9916"/>
                    <a:pt x="2080" y="9538"/>
                    <a:pt x="2080" y="9065"/>
                  </a:cubicBezTo>
                  <a:cubicBezTo>
                    <a:pt x="2080" y="8908"/>
                    <a:pt x="2111" y="8813"/>
                    <a:pt x="2143" y="8687"/>
                  </a:cubicBezTo>
                  <a:cubicBezTo>
                    <a:pt x="2426" y="8593"/>
                    <a:pt x="2710" y="8435"/>
                    <a:pt x="2930" y="8246"/>
                  </a:cubicBezTo>
                  <a:cubicBezTo>
                    <a:pt x="2994" y="8215"/>
                    <a:pt x="3057" y="8120"/>
                    <a:pt x="3088" y="8057"/>
                  </a:cubicBezTo>
                  <a:lnTo>
                    <a:pt x="3151" y="8057"/>
                  </a:lnTo>
                  <a:cubicBezTo>
                    <a:pt x="3718" y="8057"/>
                    <a:pt x="4159" y="8530"/>
                    <a:pt x="4159" y="9065"/>
                  </a:cubicBezTo>
                  <a:cubicBezTo>
                    <a:pt x="4159" y="9286"/>
                    <a:pt x="4317" y="9444"/>
                    <a:pt x="4506" y="9444"/>
                  </a:cubicBezTo>
                  <a:cubicBezTo>
                    <a:pt x="4726" y="9444"/>
                    <a:pt x="4884" y="9286"/>
                    <a:pt x="4884" y="9065"/>
                  </a:cubicBezTo>
                  <a:cubicBezTo>
                    <a:pt x="4884" y="8215"/>
                    <a:pt x="4254" y="7490"/>
                    <a:pt x="3403" y="7396"/>
                  </a:cubicBezTo>
                  <a:cubicBezTo>
                    <a:pt x="3466" y="7270"/>
                    <a:pt x="3466" y="7144"/>
                    <a:pt x="3466" y="7018"/>
                  </a:cubicBezTo>
                  <a:cubicBezTo>
                    <a:pt x="3466" y="6545"/>
                    <a:pt x="3246" y="6104"/>
                    <a:pt x="2930" y="5820"/>
                  </a:cubicBezTo>
                  <a:cubicBezTo>
                    <a:pt x="2883" y="5757"/>
                    <a:pt x="2797" y="5726"/>
                    <a:pt x="2706" y="5726"/>
                  </a:cubicBezTo>
                  <a:cubicBezTo>
                    <a:pt x="2615" y="5726"/>
                    <a:pt x="2521" y="5757"/>
                    <a:pt x="2458" y="5820"/>
                  </a:cubicBezTo>
                  <a:cubicBezTo>
                    <a:pt x="2363" y="5915"/>
                    <a:pt x="2363" y="6167"/>
                    <a:pt x="2458" y="6262"/>
                  </a:cubicBezTo>
                  <a:cubicBezTo>
                    <a:pt x="2678" y="6482"/>
                    <a:pt x="2773" y="6734"/>
                    <a:pt x="2773" y="7018"/>
                  </a:cubicBezTo>
                  <a:cubicBezTo>
                    <a:pt x="2773" y="7301"/>
                    <a:pt x="2678" y="7585"/>
                    <a:pt x="2458" y="7774"/>
                  </a:cubicBezTo>
                  <a:cubicBezTo>
                    <a:pt x="2269" y="7963"/>
                    <a:pt x="1985" y="8089"/>
                    <a:pt x="1733" y="8089"/>
                  </a:cubicBezTo>
                  <a:cubicBezTo>
                    <a:pt x="1450" y="8089"/>
                    <a:pt x="1166" y="7963"/>
                    <a:pt x="977" y="7774"/>
                  </a:cubicBezTo>
                  <a:cubicBezTo>
                    <a:pt x="788" y="7585"/>
                    <a:pt x="662" y="7301"/>
                    <a:pt x="662" y="7018"/>
                  </a:cubicBezTo>
                  <a:cubicBezTo>
                    <a:pt x="662" y="6829"/>
                    <a:pt x="725" y="6640"/>
                    <a:pt x="820" y="6419"/>
                  </a:cubicBezTo>
                  <a:cubicBezTo>
                    <a:pt x="1103" y="6608"/>
                    <a:pt x="1355" y="6671"/>
                    <a:pt x="1670" y="6671"/>
                  </a:cubicBezTo>
                  <a:cubicBezTo>
                    <a:pt x="1891" y="6671"/>
                    <a:pt x="2048" y="6514"/>
                    <a:pt x="2048" y="6325"/>
                  </a:cubicBezTo>
                  <a:cubicBezTo>
                    <a:pt x="2048" y="6104"/>
                    <a:pt x="1891" y="5946"/>
                    <a:pt x="1670" y="5946"/>
                  </a:cubicBezTo>
                  <a:cubicBezTo>
                    <a:pt x="1418" y="5946"/>
                    <a:pt x="1135" y="5852"/>
                    <a:pt x="946" y="5631"/>
                  </a:cubicBezTo>
                  <a:cubicBezTo>
                    <a:pt x="725" y="5442"/>
                    <a:pt x="631" y="5159"/>
                    <a:pt x="631" y="4907"/>
                  </a:cubicBezTo>
                  <a:cubicBezTo>
                    <a:pt x="631" y="4623"/>
                    <a:pt x="725" y="4340"/>
                    <a:pt x="946" y="4151"/>
                  </a:cubicBezTo>
                  <a:cubicBezTo>
                    <a:pt x="1135" y="3962"/>
                    <a:pt x="1418" y="3836"/>
                    <a:pt x="1670" y="3836"/>
                  </a:cubicBezTo>
                  <a:cubicBezTo>
                    <a:pt x="1954" y="3836"/>
                    <a:pt x="2237" y="3962"/>
                    <a:pt x="2426" y="4151"/>
                  </a:cubicBezTo>
                  <a:cubicBezTo>
                    <a:pt x="2489" y="4214"/>
                    <a:pt x="2576" y="4245"/>
                    <a:pt x="2663" y="4245"/>
                  </a:cubicBezTo>
                  <a:cubicBezTo>
                    <a:pt x="2749" y="4245"/>
                    <a:pt x="2836" y="4214"/>
                    <a:pt x="2899" y="4151"/>
                  </a:cubicBezTo>
                  <a:cubicBezTo>
                    <a:pt x="3025" y="4025"/>
                    <a:pt x="3025" y="3804"/>
                    <a:pt x="2899" y="3678"/>
                  </a:cubicBezTo>
                  <a:cubicBezTo>
                    <a:pt x="2678" y="3426"/>
                    <a:pt x="2426" y="3332"/>
                    <a:pt x="2111" y="3237"/>
                  </a:cubicBezTo>
                  <a:cubicBezTo>
                    <a:pt x="1954" y="2859"/>
                    <a:pt x="2048" y="2418"/>
                    <a:pt x="2363" y="2103"/>
                  </a:cubicBezTo>
                  <a:cubicBezTo>
                    <a:pt x="2552" y="1914"/>
                    <a:pt x="2836" y="1788"/>
                    <a:pt x="3088" y="1788"/>
                  </a:cubicBezTo>
                  <a:cubicBezTo>
                    <a:pt x="3372" y="1788"/>
                    <a:pt x="3655" y="1914"/>
                    <a:pt x="3844" y="2103"/>
                  </a:cubicBezTo>
                  <a:cubicBezTo>
                    <a:pt x="3907" y="2166"/>
                    <a:pt x="3994" y="2197"/>
                    <a:pt x="4080" y="2197"/>
                  </a:cubicBezTo>
                  <a:cubicBezTo>
                    <a:pt x="4167" y="2197"/>
                    <a:pt x="4254" y="2166"/>
                    <a:pt x="4317" y="2103"/>
                  </a:cubicBezTo>
                  <a:cubicBezTo>
                    <a:pt x="4443" y="1977"/>
                    <a:pt x="4443" y="1756"/>
                    <a:pt x="4317" y="1630"/>
                  </a:cubicBezTo>
                  <a:cubicBezTo>
                    <a:pt x="4128" y="1441"/>
                    <a:pt x="3876" y="1284"/>
                    <a:pt x="3624" y="1189"/>
                  </a:cubicBezTo>
                  <a:cubicBezTo>
                    <a:pt x="3781" y="969"/>
                    <a:pt x="3970" y="811"/>
                    <a:pt x="4254" y="748"/>
                  </a:cubicBezTo>
                  <a:cubicBezTo>
                    <a:pt x="4333" y="734"/>
                    <a:pt x="4413" y="726"/>
                    <a:pt x="4492" y="726"/>
                  </a:cubicBezTo>
                  <a:close/>
                  <a:moveTo>
                    <a:pt x="7254" y="0"/>
                  </a:moveTo>
                  <a:cubicBezTo>
                    <a:pt x="6817" y="0"/>
                    <a:pt x="6387" y="190"/>
                    <a:pt x="6049" y="528"/>
                  </a:cubicBezTo>
                  <a:cubicBezTo>
                    <a:pt x="6018" y="559"/>
                    <a:pt x="5923" y="654"/>
                    <a:pt x="5892" y="717"/>
                  </a:cubicBezTo>
                  <a:cubicBezTo>
                    <a:pt x="5860" y="654"/>
                    <a:pt x="5766" y="622"/>
                    <a:pt x="5734" y="528"/>
                  </a:cubicBezTo>
                  <a:cubicBezTo>
                    <a:pt x="5391" y="185"/>
                    <a:pt x="4972" y="13"/>
                    <a:pt x="4521" y="13"/>
                  </a:cubicBezTo>
                  <a:cubicBezTo>
                    <a:pt x="4392" y="13"/>
                    <a:pt x="4261" y="27"/>
                    <a:pt x="4128" y="55"/>
                  </a:cubicBezTo>
                  <a:cubicBezTo>
                    <a:pt x="3561" y="181"/>
                    <a:pt x="3151" y="559"/>
                    <a:pt x="2899" y="1126"/>
                  </a:cubicBezTo>
                  <a:cubicBezTo>
                    <a:pt x="2552" y="1158"/>
                    <a:pt x="2206" y="1347"/>
                    <a:pt x="1922" y="1599"/>
                  </a:cubicBezTo>
                  <a:cubicBezTo>
                    <a:pt x="1481" y="2040"/>
                    <a:pt x="1324" y="2607"/>
                    <a:pt x="1450" y="3206"/>
                  </a:cubicBezTo>
                  <a:cubicBezTo>
                    <a:pt x="1103" y="3237"/>
                    <a:pt x="788" y="3458"/>
                    <a:pt x="505" y="3678"/>
                  </a:cubicBezTo>
                  <a:cubicBezTo>
                    <a:pt x="190" y="3993"/>
                    <a:pt x="1" y="4434"/>
                    <a:pt x="1" y="4907"/>
                  </a:cubicBezTo>
                  <a:cubicBezTo>
                    <a:pt x="1" y="5285"/>
                    <a:pt x="127" y="5663"/>
                    <a:pt x="347" y="5915"/>
                  </a:cubicBezTo>
                  <a:cubicBezTo>
                    <a:pt x="127" y="6230"/>
                    <a:pt x="1" y="6608"/>
                    <a:pt x="1" y="6955"/>
                  </a:cubicBezTo>
                  <a:cubicBezTo>
                    <a:pt x="1" y="7427"/>
                    <a:pt x="190" y="7868"/>
                    <a:pt x="505" y="8183"/>
                  </a:cubicBezTo>
                  <a:cubicBezTo>
                    <a:pt x="788" y="8435"/>
                    <a:pt x="1103" y="8593"/>
                    <a:pt x="1450" y="8624"/>
                  </a:cubicBezTo>
                  <a:cubicBezTo>
                    <a:pt x="1418" y="8750"/>
                    <a:pt x="1418" y="8876"/>
                    <a:pt x="1418" y="9002"/>
                  </a:cubicBezTo>
                  <a:cubicBezTo>
                    <a:pt x="1418" y="9916"/>
                    <a:pt x="2080" y="10609"/>
                    <a:pt x="2962" y="10735"/>
                  </a:cubicBezTo>
                  <a:cubicBezTo>
                    <a:pt x="3214" y="11365"/>
                    <a:pt x="3813" y="11775"/>
                    <a:pt x="4569" y="11775"/>
                  </a:cubicBezTo>
                  <a:cubicBezTo>
                    <a:pt x="5104" y="11775"/>
                    <a:pt x="5640" y="11523"/>
                    <a:pt x="5955" y="11082"/>
                  </a:cubicBezTo>
                  <a:cubicBezTo>
                    <a:pt x="6270" y="11523"/>
                    <a:pt x="6774" y="11775"/>
                    <a:pt x="7310" y="11775"/>
                  </a:cubicBezTo>
                  <a:cubicBezTo>
                    <a:pt x="8034" y="11775"/>
                    <a:pt x="8664" y="11365"/>
                    <a:pt x="8948" y="10735"/>
                  </a:cubicBezTo>
                  <a:cubicBezTo>
                    <a:pt x="9799" y="10609"/>
                    <a:pt x="10460" y="9916"/>
                    <a:pt x="10460" y="9002"/>
                  </a:cubicBezTo>
                  <a:cubicBezTo>
                    <a:pt x="10460" y="8876"/>
                    <a:pt x="10460" y="8750"/>
                    <a:pt x="10429" y="8624"/>
                  </a:cubicBezTo>
                  <a:cubicBezTo>
                    <a:pt x="10775" y="8593"/>
                    <a:pt x="11090" y="8404"/>
                    <a:pt x="11374" y="8183"/>
                  </a:cubicBezTo>
                  <a:cubicBezTo>
                    <a:pt x="11689" y="7837"/>
                    <a:pt x="11878" y="7427"/>
                    <a:pt x="11878" y="6955"/>
                  </a:cubicBezTo>
                  <a:cubicBezTo>
                    <a:pt x="11878" y="6545"/>
                    <a:pt x="11783" y="6199"/>
                    <a:pt x="11531" y="5915"/>
                  </a:cubicBezTo>
                  <a:cubicBezTo>
                    <a:pt x="11689" y="5663"/>
                    <a:pt x="11815" y="5285"/>
                    <a:pt x="11815" y="4907"/>
                  </a:cubicBezTo>
                  <a:cubicBezTo>
                    <a:pt x="11815" y="4434"/>
                    <a:pt x="11594" y="3993"/>
                    <a:pt x="11279" y="3678"/>
                  </a:cubicBezTo>
                  <a:cubicBezTo>
                    <a:pt x="11027" y="3395"/>
                    <a:pt x="10712" y="3237"/>
                    <a:pt x="10334" y="3206"/>
                  </a:cubicBezTo>
                  <a:cubicBezTo>
                    <a:pt x="10460" y="2670"/>
                    <a:pt x="10303" y="2040"/>
                    <a:pt x="9862" y="1599"/>
                  </a:cubicBezTo>
                  <a:cubicBezTo>
                    <a:pt x="9610" y="1315"/>
                    <a:pt x="9231" y="1158"/>
                    <a:pt x="8885" y="1126"/>
                  </a:cubicBezTo>
                  <a:cubicBezTo>
                    <a:pt x="8664" y="559"/>
                    <a:pt x="8223" y="181"/>
                    <a:pt x="7656" y="55"/>
                  </a:cubicBezTo>
                  <a:cubicBezTo>
                    <a:pt x="7523" y="18"/>
                    <a:pt x="7388" y="0"/>
                    <a:pt x="7254"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31"/>
            <p:cNvSpPr/>
            <p:nvPr/>
          </p:nvSpPr>
          <p:spPr>
            <a:xfrm>
              <a:off x="-22685675" y="2408150"/>
              <a:ext cx="27575" cy="66175"/>
            </a:xfrm>
            <a:custGeom>
              <a:avLst/>
              <a:gdLst/>
              <a:ahLst/>
              <a:cxnLst/>
              <a:rect l="l" t="t" r="r" b="b"/>
              <a:pathLst>
                <a:path w="1103" h="2647" extrusionOk="0">
                  <a:moveTo>
                    <a:pt x="740" y="1"/>
                  </a:moveTo>
                  <a:cubicBezTo>
                    <a:pt x="654" y="1"/>
                    <a:pt x="567" y="32"/>
                    <a:pt x="504" y="95"/>
                  </a:cubicBezTo>
                  <a:cubicBezTo>
                    <a:pt x="189" y="410"/>
                    <a:pt x="0" y="820"/>
                    <a:pt x="0" y="1292"/>
                  </a:cubicBezTo>
                  <a:cubicBezTo>
                    <a:pt x="0" y="1765"/>
                    <a:pt x="189" y="2206"/>
                    <a:pt x="504" y="2521"/>
                  </a:cubicBezTo>
                  <a:cubicBezTo>
                    <a:pt x="599" y="2584"/>
                    <a:pt x="662" y="2647"/>
                    <a:pt x="756" y="2647"/>
                  </a:cubicBezTo>
                  <a:cubicBezTo>
                    <a:pt x="819" y="2647"/>
                    <a:pt x="945" y="2615"/>
                    <a:pt x="977" y="2521"/>
                  </a:cubicBezTo>
                  <a:cubicBezTo>
                    <a:pt x="1103" y="2395"/>
                    <a:pt x="1103" y="2174"/>
                    <a:pt x="977" y="2048"/>
                  </a:cubicBezTo>
                  <a:cubicBezTo>
                    <a:pt x="788" y="1859"/>
                    <a:pt x="662" y="1576"/>
                    <a:pt x="662" y="1292"/>
                  </a:cubicBezTo>
                  <a:cubicBezTo>
                    <a:pt x="662" y="1040"/>
                    <a:pt x="788" y="757"/>
                    <a:pt x="977" y="536"/>
                  </a:cubicBezTo>
                  <a:cubicBezTo>
                    <a:pt x="1103" y="442"/>
                    <a:pt x="1103" y="253"/>
                    <a:pt x="977" y="95"/>
                  </a:cubicBezTo>
                  <a:cubicBezTo>
                    <a:pt x="914" y="32"/>
                    <a:pt x="827" y="1"/>
                    <a:pt x="740"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31"/>
            <p:cNvSpPr/>
            <p:nvPr/>
          </p:nvSpPr>
          <p:spPr>
            <a:xfrm>
              <a:off x="-22766800" y="2408950"/>
              <a:ext cx="27575" cy="66175"/>
            </a:xfrm>
            <a:custGeom>
              <a:avLst/>
              <a:gdLst/>
              <a:ahLst/>
              <a:cxnLst/>
              <a:rect l="l" t="t" r="r" b="b"/>
              <a:pathLst>
                <a:path w="1103" h="2647" extrusionOk="0">
                  <a:moveTo>
                    <a:pt x="362" y="0"/>
                  </a:moveTo>
                  <a:cubicBezTo>
                    <a:pt x="276" y="0"/>
                    <a:pt x="189" y="32"/>
                    <a:pt x="126" y="95"/>
                  </a:cubicBezTo>
                  <a:cubicBezTo>
                    <a:pt x="0" y="221"/>
                    <a:pt x="0" y="441"/>
                    <a:pt x="126" y="567"/>
                  </a:cubicBezTo>
                  <a:cubicBezTo>
                    <a:pt x="315" y="756"/>
                    <a:pt x="441" y="1040"/>
                    <a:pt x="441" y="1323"/>
                  </a:cubicBezTo>
                  <a:cubicBezTo>
                    <a:pt x="441" y="1575"/>
                    <a:pt x="315" y="1859"/>
                    <a:pt x="126" y="2048"/>
                  </a:cubicBezTo>
                  <a:cubicBezTo>
                    <a:pt x="0" y="2174"/>
                    <a:pt x="0" y="2426"/>
                    <a:pt x="126" y="2520"/>
                  </a:cubicBezTo>
                  <a:cubicBezTo>
                    <a:pt x="221" y="2615"/>
                    <a:pt x="284" y="2646"/>
                    <a:pt x="378" y="2646"/>
                  </a:cubicBezTo>
                  <a:cubicBezTo>
                    <a:pt x="441" y="2646"/>
                    <a:pt x="567" y="2615"/>
                    <a:pt x="599" y="2520"/>
                  </a:cubicBezTo>
                  <a:cubicBezTo>
                    <a:pt x="977" y="2174"/>
                    <a:pt x="1103" y="1733"/>
                    <a:pt x="1103" y="1323"/>
                  </a:cubicBezTo>
                  <a:cubicBezTo>
                    <a:pt x="1103" y="851"/>
                    <a:pt x="914" y="410"/>
                    <a:pt x="599" y="95"/>
                  </a:cubicBezTo>
                  <a:cubicBezTo>
                    <a:pt x="536" y="32"/>
                    <a:pt x="449" y="0"/>
                    <a:pt x="362"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8" name="Google Shape;1598;p31"/>
          <p:cNvGrpSpPr/>
          <p:nvPr/>
        </p:nvGrpSpPr>
        <p:grpSpPr>
          <a:xfrm>
            <a:off x="2034163" y="2230493"/>
            <a:ext cx="300608" cy="194872"/>
            <a:chOff x="-27728850" y="2382950"/>
            <a:chExt cx="297750" cy="193000"/>
          </a:xfrm>
        </p:grpSpPr>
        <p:sp>
          <p:nvSpPr>
            <p:cNvPr id="1599" name="Google Shape;1599;p31"/>
            <p:cNvSpPr/>
            <p:nvPr/>
          </p:nvSpPr>
          <p:spPr>
            <a:xfrm>
              <a:off x="-27606750" y="2453825"/>
              <a:ext cx="35450" cy="35475"/>
            </a:xfrm>
            <a:custGeom>
              <a:avLst/>
              <a:gdLst/>
              <a:ahLst/>
              <a:cxnLst/>
              <a:rect l="l" t="t" r="r" b="b"/>
              <a:pathLst>
                <a:path w="1418" h="1419" extrusionOk="0">
                  <a:moveTo>
                    <a:pt x="725" y="1"/>
                  </a:moveTo>
                  <a:cubicBezTo>
                    <a:pt x="315" y="1"/>
                    <a:pt x="0" y="316"/>
                    <a:pt x="0" y="694"/>
                  </a:cubicBezTo>
                  <a:cubicBezTo>
                    <a:pt x="0" y="1103"/>
                    <a:pt x="315" y="1419"/>
                    <a:pt x="725" y="1419"/>
                  </a:cubicBezTo>
                  <a:cubicBezTo>
                    <a:pt x="1103" y="1419"/>
                    <a:pt x="1418" y="1103"/>
                    <a:pt x="1418" y="694"/>
                  </a:cubicBezTo>
                  <a:cubicBezTo>
                    <a:pt x="1418" y="316"/>
                    <a:pt x="1103" y="1"/>
                    <a:pt x="725"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31"/>
            <p:cNvSpPr/>
            <p:nvPr/>
          </p:nvSpPr>
          <p:spPr>
            <a:xfrm>
              <a:off x="-27728850" y="2382950"/>
              <a:ext cx="297750" cy="193000"/>
            </a:xfrm>
            <a:custGeom>
              <a:avLst/>
              <a:gdLst/>
              <a:ahLst/>
              <a:cxnLst/>
              <a:rect l="l" t="t" r="r" b="b"/>
              <a:pathLst>
                <a:path w="11910" h="7720" extrusionOk="0">
                  <a:moveTo>
                    <a:pt x="5955" y="756"/>
                  </a:moveTo>
                  <a:cubicBezTo>
                    <a:pt x="7405" y="756"/>
                    <a:pt x="8791" y="1670"/>
                    <a:pt x="9673" y="2426"/>
                  </a:cubicBezTo>
                  <a:cubicBezTo>
                    <a:pt x="10335" y="3025"/>
                    <a:pt x="10839" y="3592"/>
                    <a:pt x="11091" y="3938"/>
                  </a:cubicBezTo>
                  <a:cubicBezTo>
                    <a:pt x="10524" y="4632"/>
                    <a:pt x="8413" y="7026"/>
                    <a:pt x="5955" y="7026"/>
                  </a:cubicBezTo>
                  <a:cubicBezTo>
                    <a:pt x="4506" y="7026"/>
                    <a:pt x="3120" y="6144"/>
                    <a:pt x="2269" y="5388"/>
                  </a:cubicBezTo>
                  <a:cubicBezTo>
                    <a:pt x="1576" y="4789"/>
                    <a:pt x="1072" y="4190"/>
                    <a:pt x="852" y="3875"/>
                  </a:cubicBezTo>
                  <a:cubicBezTo>
                    <a:pt x="1419" y="3182"/>
                    <a:pt x="3529" y="788"/>
                    <a:pt x="5955" y="756"/>
                  </a:cubicBezTo>
                  <a:close/>
                  <a:moveTo>
                    <a:pt x="5955" y="0"/>
                  </a:moveTo>
                  <a:cubicBezTo>
                    <a:pt x="5199" y="0"/>
                    <a:pt x="4412" y="189"/>
                    <a:pt x="3624" y="567"/>
                  </a:cubicBezTo>
                  <a:cubicBezTo>
                    <a:pt x="2994" y="882"/>
                    <a:pt x="2364" y="1324"/>
                    <a:pt x="1797" y="1828"/>
                  </a:cubicBezTo>
                  <a:cubicBezTo>
                    <a:pt x="757" y="2741"/>
                    <a:pt x="127" y="3623"/>
                    <a:pt x="95" y="3655"/>
                  </a:cubicBezTo>
                  <a:cubicBezTo>
                    <a:pt x="1" y="3781"/>
                    <a:pt x="1" y="3938"/>
                    <a:pt x="95" y="4033"/>
                  </a:cubicBezTo>
                  <a:cubicBezTo>
                    <a:pt x="127" y="4096"/>
                    <a:pt x="757" y="4978"/>
                    <a:pt x="1797" y="5860"/>
                  </a:cubicBezTo>
                  <a:cubicBezTo>
                    <a:pt x="2427" y="6396"/>
                    <a:pt x="2994" y="6805"/>
                    <a:pt x="3624" y="7120"/>
                  </a:cubicBezTo>
                  <a:cubicBezTo>
                    <a:pt x="4412" y="7499"/>
                    <a:pt x="5199" y="7719"/>
                    <a:pt x="5955" y="7719"/>
                  </a:cubicBezTo>
                  <a:cubicBezTo>
                    <a:pt x="6711" y="7719"/>
                    <a:pt x="7499" y="7499"/>
                    <a:pt x="8287" y="7120"/>
                  </a:cubicBezTo>
                  <a:cubicBezTo>
                    <a:pt x="8917" y="6805"/>
                    <a:pt x="9547" y="6364"/>
                    <a:pt x="10145" y="5860"/>
                  </a:cubicBezTo>
                  <a:cubicBezTo>
                    <a:pt x="11154" y="4947"/>
                    <a:pt x="11784" y="4096"/>
                    <a:pt x="11815" y="4033"/>
                  </a:cubicBezTo>
                  <a:cubicBezTo>
                    <a:pt x="11910" y="3938"/>
                    <a:pt x="11910" y="3781"/>
                    <a:pt x="11815" y="3655"/>
                  </a:cubicBezTo>
                  <a:cubicBezTo>
                    <a:pt x="11784" y="3623"/>
                    <a:pt x="11154" y="2710"/>
                    <a:pt x="10145" y="1828"/>
                  </a:cubicBezTo>
                  <a:cubicBezTo>
                    <a:pt x="9515" y="1292"/>
                    <a:pt x="8917" y="882"/>
                    <a:pt x="8287" y="567"/>
                  </a:cubicBezTo>
                  <a:cubicBezTo>
                    <a:pt x="7499" y="189"/>
                    <a:pt x="6711" y="0"/>
                    <a:pt x="5955"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1"/>
            <p:cNvSpPr/>
            <p:nvPr/>
          </p:nvSpPr>
          <p:spPr>
            <a:xfrm>
              <a:off x="-27640625" y="2419175"/>
              <a:ext cx="122100" cy="122100"/>
            </a:xfrm>
            <a:custGeom>
              <a:avLst/>
              <a:gdLst/>
              <a:ahLst/>
              <a:cxnLst/>
              <a:rect l="l" t="t" r="r" b="b"/>
              <a:pathLst>
                <a:path w="4884" h="4884" extrusionOk="0">
                  <a:moveTo>
                    <a:pt x="2426" y="694"/>
                  </a:moveTo>
                  <a:cubicBezTo>
                    <a:pt x="3403" y="694"/>
                    <a:pt x="4159" y="1481"/>
                    <a:pt x="4159" y="2426"/>
                  </a:cubicBezTo>
                  <a:cubicBezTo>
                    <a:pt x="4159" y="3372"/>
                    <a:pt x="3371" y="4159"/>
                    <a:pt x="2426" y="4159"/>
                  </a:cubicBezTo>
                  <a:cubicBezTo>
                    <a:pt x="1481" y="4159"/>
                    <a:pt x="694" y="3372"/>
                    <a:pt x="694" y="2426"/>
                  </a:cubicBezTo>
                  <a:cubicBezTo>
                    <a:pt x="694" y="1481"/>
                    <a:pt x="1481" y="694"/>
                    <a:pt x="2426" y="694"/>
                  </a:cubicBezTo>
                  <a:close/>
                  <a:moveTo>
                    <a:pt x="2426" y="1"/>
                  </a:moveTo>
                  <a:cubicBezTo>
                    <a:pt x="1103" y="1"/>
                    <a:pt x="0" y="1103"/>
                    <a:pt x="0" y="2426"/>
                  </a:cubicBezTo>
                  <a:cubicBezTo>
                    <a:pt x="0" y="3781"/>
                    <a:pt x="1103" y="4884"/>
                    <a:pt x="2426" y="4884"/>
                  </a:cubicBezTo>
                  <a:cubicBezTo>
                    <a:pt x="3781" y="4884"/>
                    <a:pt x="4884" y="3781"/>
                    <a:pt x="4884" y="2426"/>
                  </a:cubicBezTo>
                  <a:cubicBezTo>
                    <a:pt x="4884" y="1103"/>
                    <a:pt x="3781" y="1"/>
                    <a:pt x="2426"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02" name="Google Shape;1602;p31"/>
          <p:cNvSpPr/>
          <p:nvPr/>
        </p:nvSpPr>
        <p:spPr>
          <a:xfrm>
            <a:off x="2034761" y="2699864"/>
            <a:ext cx="298211" cy="299830"/>
          </a:xfrm>
          <a:custGeom>
            <a:avLst/>
            <a:gdLst/>
            <a:ahLst/>
            <a:cxnLst/>
            <a:rect l="l" t="t" r="r" b="b"/>
            <a:pathLst>
              <a:path w="11815" h="11878" extrusionOk="0">
                <a:moveTo>
                  <a:pt x="6301" y="725"/>
                </a:moveTo>
                <a:lnTo>
                  <a:pt x="6301" y="1670"/>
                </a:lnTo>
                <a:cubicBezTo>
                  <a:pt x="6301" y="2143"/>
                  <a:pt x="6490" y="2584"/>
                  <a:pt x="6805" y="2899"/>
                </a:cubicBezTo>
                <a:lnTo>
                  <a:pt x="7120" y="3214"/>
                </a:lnTo>
                <a:cubicBezTo>
                  <a:pt x="7026" y="3340"/>
                  <a:pt x="6868" y="3529"/>
                  <a:pt x="6742" y="3781"/>
                </a:cubicBezTo>
                <a:lnTo>
                  <a:pt x="6648" y="3781"/>
                </a:lnTo>
                <a:cubicBezTo>
                  <a:pt x="6459" y="3576"/>
                  <a:pt x="6191" y="3474"/>
                  <a:pt x="5923" y="3474"/>
                </a:cubicBezTo>
                <a:cubicBezTo>
                  <a:pt x="5656" y="3474"/>
                  <a:pt x="5388" y="3576"/>
                  <a:pt x="5199" y="3781"/>
                </a:cubicBezTo>
                <a:lnTo>
                  <a:pt x="5167" y="3813"/>
                </a:lnTo>
                <a:cubicBezTo>
                  <a:pt x="5167" y="3813"/>
                  <a:pt x="5167" y="3781"/>
                  <a:pt x="5136" y="3781"/>
                </a:cubicBezTo>
                <a:cubicBezTo>
                  <a:pt x="5010" y="3529"/>
                  <a:pt x="4884" y="3372"/>
                  <a:pt x="4758" y="3214"/>
                </a:cubicBezTo>
                <a:lnTo>
                  <a:pt x="5073" y="2899"/>
                </a:lnTo>
                <a:cubicBezTo>
                  <a:pt x="5388" y="2584"/>
                  <a:pt x="5608" y="2143"/>
                  <a:pt x="5608" y="1670"/>
                </a:cubicBezTo>
                <a:lnTo>
                  <a:pt x="5608" y="725"/>
                </a:lnTo>
                <a:close/>
                <a:moveTo>
                  <a:pt x="3970" y="3529"/>
                </a:moveTo>
                <a:cubicBezTo>
                  <a:pt x="4159" y="3529"/>
                  <a:pt x="4348" y="3687"/>
                  <a:pt x="4506" y="4002"/>
                </a:cubicBezTo>
                <a:cubicBezTo>
                  <a:pt x="4569" y="4128"/>
                  <a:pt x="4600" y="4285"/>
                  <a:pt x="4663" y="4474"/>
                </a:cubicBezTo>
                <a:cubicBezTo>
                  <a:pt x="4758" y="4852"/>
                  <a:pt x="4821" y="5293"/>
                  <a:pt x="4852" y="5829"/>
                </a:cubicBezTo>
                <a:lnTo>
                  <a:pt x="3812" y="6837"/>
                </a:lnTo>
                <a:lnTo>
                  <a:pt x="3340" y="6396"/>
                </a:lnTo>
                <a:cubicBezTo>
                  <a:pt x="3293" y="6333"/>
                  <a:pt x="3206" y="6302"/>
                  <a:pt x="3115" y="6302"/>
                </a:cubicBezTo>
                <a:cubicBezTo>
                  <a:pt x="3025" y="6302"/>
                  <a:pt x="2930" y="6333"/>
                  <a:pt x="2867" y="6396"/>
                </a:cubicBezTo>
                <a:cubicBezTo>
                  <a:pt x="2804" y="6491"/>
                  <a:pt x="2804" y="6554"/>
                  <a:pt x="2804" y="6648"/>
                </a:cubicBezTo>
                <a:cubicBezTo>
                  <a:pt x="2804" y="6711"/>
                  <a:pt x="2836" y="6837"/>
                  <a:pt x="2930" y="6869"/>
                </a:cubicBezTo>
                <a:lnTo>
                  <a:pt x="3340" y="7310"/>
                </a:lnTo>
                <a:lnTo>
                  <a:pt x="2206" y="8444"/>
                </a:lnTo>
                <a:cubicBezTo>
                  <a:pt x="2080" y="8570"/>
                  <a:pt x="2080" y="8822"/>
                  <a:pt x="2206" y="8916"/>
                </a:cubicBezTo>
                <a:cubicBezTo>
                  <a:pt x="2300" y="9011"/>
                  <a:pt x="2363" y="9042"/>
                  <a:pt x="2458" y="9042"/>
                </a:cubicBezTo>
                <a:cubicBezTo>
                  <a:pt x="2521" y="9042"/>
                  <a:pt x="2647" y="9011"/>
                  <a:pt x="2678" y="8916"/>
                </a:cubicBezTo>
                <a:lnTo>
                  <a:pt x="4852" y="6743"/>
                </a:lnTo>
                <a:lnTo>
                  <a:pt x="4852" y="6806"/>
                </a:lnTo>
                <a:cubicBezTo>
                  <a:pt x="4758" y="7971"/>
                  <a:pt x="4569" y="8979"/>
                  <a:pt x="4254" y="9358"/>
                </a:cubicBezTo>
                <a:cubicBezTo>
                  <a:pt x="3970" y="9767"/>
                  <a:pt x="3529" y="9988"/>
                  <a:pt x="3056" y="10271"/>
                </a:cubicBezTo>
                <a:cubicBezTo>
                  <a:pt x="2867" y="10397"/>
                  <a:pt x="2710" y="10492"/>
                  <a:pt x="2521" y="10618"/>
                </a:cubicBezTo>
                <a:cubicBezTo>
                  <a:pt x="2111" y="10901"/>
                  <a:pt x="1702" y="11185"/>
                  <a:pt x="1292" y="11185"/>
                </a:cubicBezTo>
                <a:cubicBezTo>
                  <a:pt x="851" y="11122"/>
                  <a:pt x="662" y="10712"/>
                  <a:pt x="693" y="9862"/>
                </a:cubicBezTo>
                <a:cubicBezTo>
                  <a:pt x="756" y="8759"/>
                  <a:pt x="1261" y="7152"/>
                  <a:pt x="1954" y="5766"/>
                </a:cubicBezTo>
                <a:cubicBezTo>
                  <a:pt x="2332" y="5104"/>
                  <a:pt x="2710" y="4506"/>
                  <a:pt x="3056" y="4128"/>
                </a:cubicBezTo>
                <a:cubicBezTo>
                  <a:pt x="3434" y="3781"/>
                  <a:pt x="3749" y="3529"/>
                  <a:pt x="3970" y="3529"/>
                </a:cubicBezTo>
                <a:close/>
                <a:moveTo>
                  <a:pt x="7845" y="3624"/>
                </a:moveTo>
                <a:cubicBezTo>
                  <a:pt x="8066" y="3624"/>
                  <a:pt x="8381" y="3813"/>
                  <a:pt x="8759" y="4191"/>
                </a:cubicBezTo>
                <a:cubicBezTo>
                  <a:pt x="9105" y="4600"/>
                  <a:pt x="9483" y="5136"/>
                  <a:pt x="9861" y="5860"/>
                </a:cubicBezTo>
                <a:cubicBezTo>
                  <a:pt x="10555" y="7247"/>
                  <a:pt x="11059" y="8853"/>
                  <a:pt x="11122" y="9956"/>
                </a:cubicBezTo>
                <a:cubicBezTo>
                  <a:pt x="11153" y="10744"/>
                  <a:pt x="10933" y="11185"/>
                  <a:pt x="10523" y="11185"/>
                </a:cubicBezTo>
                <a:cubicBezTo>
                  <a:pt x="10504" y="11186"/>
                  <a:pt x="10485" y="11187"/>
                  <a:pt x="10466" y="11187"/>
                </a:cubicBezTo>
                <a:cubicBezTo>
                  <a:pt x="10072" y="11187"/>
                  <a:pt x="9655" y="10888"/>
                  <a:pt x="9294" y="10618"/>
                </a:cubicBezTo>
                <a:cubicBezTo>
                  <a:pt x="9105" y="10492"/>
                  <a:pt x="8948" y="10397"/>
                  <a:pt x="8727" y="10271"/>
                </a:cubicBezTo>
                <a:cubicBezTo>
                  <a:pt x="8286" y="9988"/>
                  <a:pt x="7845" y="9767"/>
                  <a:pt x="7562" y="9358"/>
                </a:cubicBezTo>
                <a:cubicBezTo>
                  <a:pt x="7278" y="8979"/>
                  <a:pt x="7057" y="7971"/>
                  <a:pt x="6963" y="6869"/>
                </a:cubicBezTo>
                <a:lnTo>
                  <a:pt x="6963" y="6837"/>
                </a:lnTo>
                <a:lnTo>
                  <a:pt x="9137" y="9011"/>
                </a:lnTo>
                <a:cubicBezTo>
                  <a:pt x="9200" y="9074"/>
                  <a:pt x="9294" y="9137"/>
                  <a:pt x="9357" y="9137"/>
                </a:cubicBezTo>
                <a:cubicBezTo>
                  <a:pt x="9452" y="9137"/>
                  <a:pt x="9578" y="9074"/>
                  <a:pt x="9609" y="9011"/>
                </a:cubicBezTo>
                <a:cubicBezTo>
                  <a:pt x="9735" y="8885"/>
                  <a:pt x="9735" y="8633"/>
                  <a:pt x="9609" y="8538"/>
                </a:cubicBezTo>
                <a:lnTo>
                  <a:pt x="8475" y="7404"/>
                </a:lnTo>
                <a:lnTo>
                  <a:pt x="8885" y="6963"/>
                </a:lnTo>
                <a:cubicBezTo>
                  <a:pt x="9011" y="6837"/>
                  <a:pt x="9011" y="6617"/>
                  <a:pt x="8885" y="6491"/>
                </a:cubicBezTo>
                <a:cubicBezTo>
                  <a:pt x="8838" y="6428"/>
                  <a:pt x="8751" y="6396"/>
                  <a:pt x="8660" y="6396"/>
                </a:cubicBezTo>
                <a:cubicBezTo>
                  <a:pt x="8570" y="6396"/>
                  <a:pt x="8475" y="6428"/>
                  <a:pt x="8412" y="6491"/>
                </a:cubicBezTo>
                <a:lnTo>
                  <a:pt x="8003" y="6932"/>
                </a:lnTo>
                <a:lnTo>
                  <a:pt x="6963" y="5892"/>
                </a:lnTo>
                <a:cubicBezTo>
                  <a:pt x="6994" y="5388"/>
                  <a:pt x="7057" y="4915"/>
                  <a:pt x="7152" y="4569"/>
                </a:cubicBezTo>
                <a:cubicBezTo>
                  <a:pt x="7215" y="4411"/>
                  <a:pt x="7278" y="4222"/>
                  <a:pt x="7310" y="4096"/>
                </a:cubicBezTo>
                <a:cubicBezTo>
                  <a:pt x="7499" y="3781"/>
                  <a:pt x="7656" y="3624"/>
                  <a:pt x="7845" y="3624"/>
                </a:cubicBezTo>
                <a:close/>
                <a:moveTo>
                  <a:pt x="5230" y="1"/>
                </a:moveTo>
                <a:cubicBezTo>
                  <a:pt x="5041" y="1"/>
                  <a:pt x="4884" y="158"/>
                  <a:pt x="4884" y="347"/>
                </a:cubicBezTo>
                <a:lnTo>
                  <a:pt x="4884" y="1639"/>
                </a:lnTo>
                <a:cubicBezTo>
                  <a:pt x="4884" y="1922"/>
                  <a:pt x="4758" y="2206"/>
                  <a:pt x="4569" y="2395"/>
                </a:cubicBezTo>
                <a:lnTo>
                  <a:pt x="4096" y="2868"/>
                </a:lnTo>
                <a:lnTo>
                  <a:pt x="4002" y="2868"/>
                </a:lnTo>
                <a:cubicBezTo>
                  <a:pt x="3991" y="2867"/>
                  <a:pt x="3981" y="2867"/>
                  <a:pt x="3970" y="2867"/>
                </a:cubicBezTo>
                <a:cubicBezTo>
                  <a:pt x="2880" y="2867"/>
                  <a:pt x="1886" y="4484"/>
                  <a:pt x="1387" y="5451"/>
                </a:cubicBezTo>
                <a:cubicBezTo>
                  <a:pt x="599" y="6963"/>
                  <a:pt x="63" y="8601"/>
                  <a:pt x="32" y="9862"/>
                </a:cubicBezTo>
                <a:cubicBezTo>
                  <a:pt x="0" y="10429"/>
                  <a:pt x="63" y="10901"/>
                  <a:pt x="284" y="11216"/>
                </a:cubicBezTo>
                <a:cubicBezTo>
                  <a:pt x="473" y="11657"/>
                  <a:pt x="820" y="11878"/>
                  <a:pt x="1292" y="11878"/>
                </a:cubicBezTo>
                <a:lnTo>
                  <a:pt x="1387" y="11878"/>
                </a:lnTo>
                <a:cubicBezTo>
                  <a:pt x="1954" y="11878"/>
                  <a:pt x="2489" y="11531"/>
                  <a:pt x="2962" y="11216"/>
                </a:cubicBezTo>
                <a:cubicBezTo>
                  <a:pt x="3119" y="11090"/>
                  <a:pt x="3277" y="10964"/>
                  <a:pt x="3434" y="10901"/>
                </a:cubicBezTo>
                <a:cubicBezTo>
                  <a:pt x="3970" y="10586"/>
                  <a:pt x="4474" y="10303"/>
                  <a:pt x="4852" y="9799"/>
                </a:cubicBezTo>
                <a:cubicBezTo>
                  <a:pt x="5199" y="9263"/>
                  <a:pt x="5482" y="8223"/>
                  <a:pt x="5545" y="6963"/>
                </a:cubicBezTo>
                <a:cubicBezTo>
                  <a:pt x="5545" y="6648"/>
                  <a:pt x="5577" y="6365"/>
                  <a:pt x="5545" y="6081"/>
                </a:cubicBezTo>
                <a:lnTo>
                  <a:pt x="5545" y="5987"/>
                </a:lnTo>
                <a:cubicBezTo>
                  <a:pt x="5545" y="5451"/>
                  <a:pt x="5482" y="4978"/>
                  <a:pt x="5388" y="4569"/>
                </a:cubicBezTo>
                <a:lnTo>
                  <a:pt x="5671" y="4285"/>
                </a:lnTo>
                <a:cubicBezTo>
                  <a:pt x="5734" y="4222"/>
                  <a:pt x="5821" y="4191"/>
                  <a:pt x="5908" y="4191"/>
                </a:cubicBezTo>
                <a:cubicBezTo>
                  <a:pt x="5994" y="4191"/>
                  <a:pt x="6081" y="4222"/>
                  <a:pt x="6144" y="4285"/>
                </a:cubicBezTo>
                <a:lnTo>
                  <a:pt x="6427" y="4569"/>
                </a:lnTo>
                <a:cubicBezTo>
                  <a:pt x="6270" y="5230"/>
                  <a:pt x="6207" y="6050"/>
                  <a:pt x="6270" y="6963"/>
                </a:cubicBezTo>
                <a:cubicBezTo>
                  <a:pt x="6333" y="8223"/>
                  <a:pt x="6616" y="9295"/>
                  <a:pt x="6963" y="9799"/>
                </a:cubicBezTo>
                <a:cubicBezTo>
                  <a:pt x="7310" y="10303"/>
                  <a:pt x="7845" y="10618"/>
                  <a:pt x="8381" y="10901"/>
                </a:cubicBezTo>
                <a:cubicBezTo>
                  <a:pt x="8538" y="10964"/>
                  <a:pt x="8696" y="11090"/>
                  <a:pt x="8853" y="11216"/>
                </a:cubicBezTo>
                <a:cubicBezTo>
                  <a:pt x="9326" y="11531"/>
                  <a:pt x="9830" y="11878"/>
                  <a:pt x="10429" y="11878"/>
                </a:cubicBezTo>
                <a:lnTo>
                  <a:pt x="10523" y="11878"/>
                </a:lnTo>
                <a:cubicBezTo>
                  <a:pt x="10996" y="11846"/>
                  <a:pt x="11342" y="11594"/>
                  <a:pt x="11531" y="11216"/>
                </a:cubicBezTo>
                <a:cubicBezTo>
                  <a:pt x="11720" y="10870"/>
                  <a:pt x="11815" y="10429"/>
                  <a:pt x="11783" y="9862"/>
                </a:cubicBezTo>
                <a:cubicBezTo>
                  <a:pt x="11720" y="8664"/>
                  <a:pt x="11216" y="6963"/>
                  <a:pt x="10429" y="5451"/>
                </a:cubicBezTo>
                <a:cubicBezTo>
                  <a:pt x="9924" y="4474"/>
                  <a:pt x="8885" y="2868"/>
                  <a:pt x="7782" y="2868"/>
                </a:cubicBezTo>
                <a:lnTo>
                  <a:pt x="7751" y="2868"/>
                </a:lnTo>
                <a:lnTo>
                  <a:pt x="7278" y="2395"/>
                </a:lnTo>
                <a:cubicBezTo>
                  <a:pt x="7089" y="2206"/>
                  <a:pt x="6963" y="1922"/>
                  <a:pt x="6963" y="1639"/>
                </a:cubicBezTo>
                <a:lnTo>
                  <a:pt x="6963" y="347"/>
                </a:lnTo>
                <a:cubicBezTo>
                  <a:pt x="6963" y="158"/>
                  <a:pt x="6805" y="1"/>
                  <a:pt x="6616"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03" name="Google Shape;1603;p31"/>
          <p:cNvGrpSpPr/>
          <p:nvPr/>
        </p:nvGrpSpPr>
        <p:grpSpPr>
          <a:xfrm>
            <a:off x="2070246" y="3236597"/>
            <a:ext cx="228245" cy="299830"/>
            <a:chOff x="-23177950" y="2340425"/>
            <a:chExt cx="226075" cy="296950"/>
          </a:xfrm>
        </p:grpSpPr>
        <p:sp>
          <p:nvSpPr>
            <p:cNvPr id="1604" name="Google Shape;1604;p31"/>
            <p:cNvSpPr/>
            <p:nvPr/>
          </p:nvSpPr>
          <p:spPr>
            <a:xfrm>
              <a:off x="-23177950" y="2340425"/>
              <a:ext cx="226075" cy="296950"/>
            </a:xfrm>
            <a:custGeom>
              <a:avLst/>
              <a:gdLst/>
              <a:ahLst/>
              <a:cxnLst/>
              <a:rect l="l" t="t" r="r" b="b"/>
              <a:pathLst>
                <a:path w="9043" h="11878" extrusionOk="0">
                  <a:moveTo>
                    <a:pt x="1418" y="693"/>
                  </a:moveTo>
                  <a:lnTo>
                    <a:pt x="1418" y="1449"/>
                  </a:lnTo>
                  <a:cubicBezTo>
                    <a:pt x="1418" y="2048"/>
                    <a:pt x="1891" y="2457"/>
                    <a:pt x="2426" y="2457"/>
                  </a:cubicBezTo>
                  <a:lnTo>
                    <a:pt x="2804" y="2457"/>
                  </a:lnTo>
                  <a:cubicBezTo>
                    <a:pt x="2899" y="2457"/>
                    <a:pt x="2993" y="2426"/>
                    <a:pt x="3057" y="2300"/>
                  </a:cubicBezTo>
                  <a:cubicBezTo>
                    <a:pt x="3340" y="1953"/>
                    <a:pt x="3750" y="1764"/>
                    <a:pt x="4159" y="1764"/>
                  </a:cubicBezTo>
                  <a:cubicBezTo>
                    <a:pt x="6459" y="1764"/>
                    <a:pt x="8349" y="3623"/>
                    <a:pt x="8349" y="5923"/>
                  </a:cubicBezTo>
                  <a:cubicBezTo>
                    <a:pt x="8349" y="8254"/>
                    <a:pt x="6491" y="10113"/>
                    <a:pt x="4159" y="10113"/>
                  </a:cubicBezTo>
                  <a:cubicBezTo>
                    <a:pt x="3750" y="10113"/>
                    <a:pt x="3340" y="9924"/>
                    <a:pt x="3057" y="9578"/>
                  </a:cubicBezTo>
                  <a:cubicBezTo>
                    <a:pt x="2993" y="9483"/>
                    <a:pt x="2899" y="9389"/>
                    <a:pt x="2804" y="9389"/>
                  </a:cubicBezTo>
                  <a:lnTo>
                    <a:pt x="2426" y="9389"/>
                  </a:lnTo>
                  <a:cubicBezTo>
                    <a:pt x="1859" y="9389"/>
                    <a:pt x="1418" y="9861"/>
                    <a:pt x="1418" y="10428"/>
                  </a:cubicBezTo>
                  <a:lnTo>
                    <a:pt x="1418" y="11153"/>
                  </a:lnTo>
                  <a:lnTo>
                    <a:pt x="694" y="11153"/>
                  </a:lnTo>
                  <a:lnTo>
                    <a:pt x="694" y="10428"/>
                  </a:lnTo>
                  <a:cubicBezTo>
                    <a:pt x="694" y="9483"/>
                    <a:pt x="1481" y="8695"/>
                    <a:pt x="2426" y="8695"/>
                  </a:cubicBezTo>
                  <a:lnTo>
                    <a:pt x="2489" y="8695"/>
                  </a:lnTo>
                  <a:cubicBezTo>
                    <a:pt x="2647" y="8695"/>
                    <a:pt x="2804" y="8569"/>
                    <a:pt x="2836" y="8412"/>
                  </a:cubicBezTo>
                  <a:cubicBezTo>
                    <a:pt x="2962" y="7782"/>
                    <a:pt x="3529" y="7309"/>
                    <a:pt x="4222" y="7309"/>
                  </a:cubicBezTo>
                  <a:cubicBezTo>
                    <a:pt x="4947" y="7309"/>
                    <a:pt x="5577" y="6679"/>
                    <a:pt x="5577" y="5923"/>
                  </a:cubicBezTo>
                  <a:cubicBezTo>
                    <a:pt x="5577" y="5198"/>
                    <a:pt x="4947" y="4568"/>
                    <a:pt x="4222" y="4568"/>
                  </a:cubicBezTo>
                  <a:cubicBezTo>
                    <a:pt x="3529" y="4568"/>
                    <a:pt x="2993" y="4096"/>
                    <a:pt x="2836" y="3466"/>
                  </a:cubicBezTo>
                  <a:cubicBezTo>
                    <a:pt x="2804" y="3308"/>
                    <a:pt x="2678" y="3182"/>
                    <a:pt x="2489" y="3182"/>
                  </a:cubicBezTo>
                  <a:lnTo>
                    <a:pt x="2426" y="3182"/>
                  </a:lnTo>
                  <a:cubicBezTo>
                    <a:pt x="1481" y="3182"/>
                    <a:pt x="694" y="2394"/>
                    <a:pt x="694" y="1449"/>
                  </a:cubicBezTo>
                  <a:lnTo>
                    <a:pt x="694" y="693"/>
                  </a:lnTo>
                  <a:close/>
                  <a:moveTo>
                    <a:pt x="347" y="0"/>
                  </a:moveTo>
                  <a:cubicBezTo>
                    <a:pt x="158" y="0"/>
                    <a:pt x="1" y="158"/>
                    <a:pt x="1" y="347"/>
                  </a:cubicBezTo>
                  <a:lnTo>
                    <a:pt x="1" y="1449"/>
                  </a:lnTo>
                  <a:cubicBezTo>
                    <a:pt x="1" y="2710"/>
                    <a:pt x="977" y="3749"/>
                    <a:pt x="2206" y="3844"/>
                  </a:cubicBezTo>
                  <a:cubicBezTo>
                    <a:pt x="2489" y="4694"/>
                    <a:pt x="3277" y="5261"/>
                    <a:pt x="4159" y="5261"/>
                  </a:cubicBezTo>
                  <a:cubicBezTo>
                    <a:pt x="4569" y="5261"/>
                    <a:pt x="4884" y="5576"/>
                    <a:pt x="4884" y="5986"/>
                  </a:cubicBezTo>
                  <a:cubicBezTo>
                    <a:pt x="4884" y="6364"/>
                    <a:pt x="4569" y="6679"/>
                    <a:pt x="4159" y="6679"/>
                  </a:cubicBezTo>
                  <a:cubicBezTo>
                    <a:pt x="3277" y="6679"/>
                    <a:pt x="2489" y="7278"/>
                    <a:pt x="2206" y="8097"/>
                  </a:cubicBezTo>
                  <a:cubicBezTo>
                    <a:pt x="977" y="8223"/>
                    <a:pt x="1" y="9263"/>
                    <a:pt x="1" y="10523"/>
                  </a:cubicBezTo>
                  <a:lnTo>
                    <a:pt x="1" y="11531"/>
                  </a:lnTo>
                  <a:cubicBezTo>
                    <a:pt x="1" y="11720"/>
                    <a:pt x="158" y="11877"/>
                    <a:pt x="347" y="11877"/>
                  </a:cubicBezTo>
                  <a:lnTo>
                    <a:pt x="1733" y="11877"/>
                  </a:lnTo>
                  <a:cubicBezTo>
                    <a:pt x="1922" y="11877"/>
                    <a:pt x="2080" y="11720"/>
                    <a:pt x="2080" y="11531"/>
                  </a:cubicBezTo>
                  <a:lnTo>
                    <a:pt x="2080" y="10523"/>
                  </a:lnTo>
                  <a:cubicBezTo>
                    <a:pt x="2080" y="10302"/>
                    <a:pt x="2237" y="10145"/>
                    <a:pt x="2426" y="10145"/>
                  </a:cubicBezTo>
                  <a:lnTo>
                    <a:pt x="2647" y="10145"/>
                  </a:lnTo>
                  <a:cubicBezTo>
                    <a:pt x="3025" y="10586"/>
                    <a:pt x="3592" y="10869"/>
                    <a:pt x="4159" y="10869"/>
                  </a:cubicBezTo>
                  <a:cubicBezTo>
                    <a:pt x="6837" y="10869"/>
                    <a:pt x="9011" y="8695"/>
                    <a:pt x="9011" y="6018"/>
                  </a:cubicBezTo>
                  <a:cubicBezTo>
                    <a:pt x="9042" y="3277"/>
                    <a:pt x="6837" y="1103"/>
                    <a:pt x="4159" y="1103"/>
                  </a:cubicBezTo>
                  <a:cubicBezTo>
                    <a:pt x="3592" y="1103"/>
                    <a:pt x="3025" y="1323"/>
                    <a:pt x="2647" y="1796"/>
                  </a:cubicBezTo>
                  <a:lnTo>
                    <a:pt x="2426" y="1796"/>
                  </a:lnTo>
                  <a:cubicBezTo>
                    <a:pt x="2237" y="1796"/>
                    <a:pt x="2080" y="1638"/>
                    <a:pt x="2080" y="1449"/>
                  </a:cubicBezTo>
                  <a:lnTo>
                    <a:pt x="2080" y="347"/>
                  </a:lnTo>
                  <a:cubicBezTo>
                    <a:pt x="2080" y="158"/>
                    <a:pt x="1922" y="0"/>
                    <a:pt x="1733"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31"/>
            <p:cNvSpPr/>
            <p:nvPr/>
          </p:nvSpPr>
          <p:spPr>
            <a:xfrm>
              <a:off x="-23081850" y="2425475"/>
              <a:ext cx="96100" cy="151250"/>
            </a:xfrm>
            <a:custGeom>
              <a:avLst/>
              <a:gdLst/>
              <a:ahLst/>
              <a:cxnLst/>
              <a:rect l="l" t="t" r="r" b="b"/>
              <a:pathLst>
                <a:path w="3844" h="6050" extrusionOk="0">
                  <a:moveTo>
                    <a:pt x="2568" y="1"/>
                  </a:moveTo>
                  <a:cubicBezTo>
                    <a:pt x="2481" y="1"/>
                    <a:pt x="2395" y="32"/>
                    <a:pt x="2332" y="95"/>
                  </a:cubicBezTo>
                  <a:cubicBezTo>
                    <a:pt x="2205" y="221"/>
                    <a:pt x="2205" y="442"/>
                    <a:pt x="2332" y="568"/>
                  </a:cubicBezTo>
                  <a:cubicBezTo>
                    <a:pt x="2867" y="1072"/>
                    <a:pt x="3151" y="1796"/>
                    <a:pt x="3151" y="2553"/>
                  </a:cubicBezTo>
                  <a:cubicBezTo>
                    <a:pt x="3151" y="3277"/>
                    <a:pt x="2899" y="3970"/>
                    <a:pt x="2332" y="4506"/>
                  </a:cubicBezTo>
                  <a:cubicBezTo>
                    <a:pt x="1827" y="5010"/>
                    <a:pt x="1134" y="5325"/>
                    <a:pt x="378" y="5325"/>
                  </a:cubicBezTo>
                  <a:cubicBezTo>
                    <a:pt x="189" y="5325"/>
                    <a:pt x="0" y="5482"/>
                    <a:pt x="0" y="5703"/>
                  </a:cubicBezTo>
                  <a:cubicBezTo>
                    <a:pt x="0" y="5892"/>
                    <a:pt x="189" y="6050"/>
                    <a:pt x="378" y="6050"/>
                  </a:cubicBezTo>
                  <a:cubicBezTo>
                    <a:pt x="1292" y="6050"/>
                    <a:pt x="2174" y="5703"/>
                    <a:pt x="2804" y="5010"/>
                  </a:cubicBezTo>
                  <a:cubicBezTo>
                    <a:pt x="3466" y="4348"/>
                    <a:pt x="3844" y="3498"/>
                    <a:pt x="3844" y="2584"/>
                  </a:cubicBezTo>
                  <a:cubicBezTo>
                    <a:pt x="3844" y="1670"/>
                    <a:pt x="3434" y="757"/>
                    <a:pt x="2804" y="95"/>
                  </a:cubicBezTo>
                  <a:cubicBezTo>
                    <a:pt x="2741" y="32"/>
                    <a:pt x="2654" y="1"/>
                    <a:pt x="2568"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Imagen 1"/>
          <p:cNvPicPr>
            <a:picLocks noChangeAspect="1"/>
          </p:cNvPicPr>
          <p:nvPr/>
        </p:nvPicPr>
        <p:blipFill>
          <a:blip r:embed="rId3"/>
          <a:stretch>
            <a:fillRect/>
          </a:stretch>
        </p:blipFill>
        <p:spPr>
          <a:xfrm>
            <a:off x="7066695" y="743736"/>
            <a:ext cx="1828014" cy="1828014"/>
          </a:xfrm>
          <a:prstGeom prst="rect">
            <a:avLst/>
          </a:prstGeom>
        </p:spPr>
      </p:pic>
      <p:pic>
        <p:nvPicPr>
          <p:cNvPr id="3" name="Imagen 2"/>
          <p:cNvPicPr>
            <a:picLocks noChangeAspect="1"/>
          </p:cNvPicPr>
          <p:nvPr/>
        </p:nvPicPr>
        <p:blipFill>
          <a:blip r:embed="rId4"/>
          <a:stretch>
            <a:fillRect/>
          </a:stretch>
        </p:blipFill>
        <p:spPr>
          <a:xfrm>
            <a:off x="330964" y="3536427"/>
            <a:ext cx="1384052" cy="1384052"/>
          </a:xfrm>
          <a:prstGeom prst="rect">
            <a:avLst/>
          </a:prstGeom>
        </p:spPr>
      </p:pic>
      <p:sp>
        <p:nvSpPr>
          <p:cNvPr id="5" name="Título 4">
            <a:extLst>
              <a:ext uri="{FF2B5EF4-FFF2-40B4-BE49-F238E27FC236}">
                <a16:creationId xmlns:a16="http://schemas.microsoft.com/office/drawing/2014/main" id="{3EBDDC99-03D4-4624-8DEE-8FF3BA50F650}"/>
              </a:ext>
            </a:extLst>
          </p:cNvPr>
          <p:cNvSpPr>
            <a:spLocks noGrp="1"/>
          </p:cNvSpPr>
          <p:nvPr>
            <p:ph type="title" idx="18"/>
          </p:nvPr>
        </p:nvSpPr>
        <p:spPr>
          <a:xfrm>
            <a:off x="0" y="199292"/>
            <a:ext cx="3455824" cy="385011"/>
          </a:xfrm>
        </p:spPr>
        <p:txBody>
          <a:bodyPr/>
          <a:lstStyle/>
          <a:p>
            <a:endParaRPr lang="es-PE"/>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11"/>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7371" y="1402305"/>
            <a:ext cx="3644507" cy="3750452"/>
          </a:xfrm>
          <a:prstGeom prst="rect">
            <a:avLst/>
          </a:prstGeom>
        </p:spPr>
      </p:pic>
      <p:sp>
        <p:nvSpPr>
          <p:cNvPr id="1612" name="Google Shape;1612;p32"/>
          <p:cNvSpPr txBox="1"/>
          <p:nvPr/>
        </p:nvSpPr>
        <p:spPr>
          <a:xfrm>
            <a:off x="6831149" y="2614060"/>
            <a:ext cx="2036700" cy="55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600"/>
              </a:spcAft>
              <a:buNone/>
            </a:pPr>
            <a:r>
              <a:rPr lang="es" sz="1000">
                <a:solidFill>
                  <a:srgbClr val="EC6792"/>
                </a:solidFill>
                <a:latin typeface="Quattrocento"/>
                <a:ea typeface="Quattrocento"/>
                <a:cs typeface="Quattrocento"/>
                <a:sym typeface="Quattrocento"/>
              </a:rPr>
              <a:t>Jupiter is the biggest planet in our Solar System</a:t>
            </a:r>
            <a:endParaRPr sz="1000">
              <a:solidFill>
                <a:srgbClr val="EC6792"/>
              </a:solidFill>
              <a:latin typeface="Quattrocento"/>
              <a:ea typeface="Quattrocento"/>
              <a:cs typeface="Quattrocento"/>
              <a:sym typeface="Quattrocento"/>
            </a:endParaRPr>
          </a:p>
        </p:txBody>
      </p:sp>
      <p:sp>
        <p:nvSpPr>
          <p:cNvPr id="1613" name="Google Shape;1613;p32"/>
          <p:cNvSpPr txBox="1"/>
          <p:nvPr/>
        </p:nvSpPr>
        <p:spPr>
          <a:xfrm>
            <a:off x="2413298" y="2614060"/>
            <a:ext cx="1631400" cy="5541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1600"/>
              </a:spcAft>
              <a:buNone/>
            </a:pPr>
            <a:r>
              <a:rPr lang="es" sz="1000">
                <a:solidFill>
                  <a:srgbClr val="EC6792"/>
                </a:solidFill>
                <a:latin typeface="Quattrocento"/>
                <a:ea typeface="Quattrocento"/>
                <a:cs typeface="Quattrocento"/>
                <a:sym typeface="Quattrocento"/>
              </a:rPr>
              <a:t>Mercury is the closest planet to the Sun</a:t>
            </a:r>
            <a:endParaRPr sz="1000">
              <a:solidFill>
                <a:srgbClr val="EC6792"/>
              </a:solidFill>
              <a:latin typeface="Quattrocento"/>
              <a:ea typeface="Quattrocento"/>
              <a:cs typeface="Quattrocento"/>
              <a:sym typeface="Quattrocento"/>
            </a:endParaRPr>
          </a:p>
        </p:txBody>
      </p:sp>
      <p:sp>
        <p:nvSpPr>
          <p:cNvPr id="1614" name="Google Shape;1614;p32"/>
          <p:cNvSpPr txBox="1"/>
          <p:nvPr/>
        </p:nvSpPr>
        <p:spPr>
          <a:xfrm>
            <a:off x="6575902" y="3692765"/>
            <a:ext cx="1906500" cy="55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600"/>
              </a:spcAft>
              <a:buNone/>
            </a:pPr>
            <a:r>
              <a:rPr lang="es" sz="1000">
                <a:solidFill>
                  <a:srgbClr val="EC6792"/>
                </a:solidFill>
                <a:latin typeface="Quattrocento"/>
                <a:ea typeface="Quattrocento"/>
                <a:cs typeface="Quattrocento"/>
                <a:sym typeface="Quattrocento"/>
              </a:rPr>
              <a:t>Neptune is the farthest planet from the Sun</a:t>
            </a:r>
            <a:endParaRPr sz="1000">
              <a:solidFill>
                <a:srgbClr val="EC6792"/>
              </a:solidFill>
              <a:latin typeface="Quattrocento"/>
              <a:ea typeface="Quattrocento"/>
              <a:cs typeface="Quattrocento"/>
              <a:sym typeface="Quattrocento"/>
            </a:endParaRPr>
          </a:p>
        </p:txBody>
      </p:sp>
      <p:sp>
        <p:nvSpPr>
          <p:cNvPr id="1615" name="Google Shape;1615;p32"/>
          <p:cNvSpPr txBox="1"/>
          <p:nvPr/>
        </p:nvSpPr>
        <p:spPr>
          <a:xfrm>
            <a:off x="2506498" y="3692748"/>
            <a:ext cx="1803600" cy="5541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1600"/>
              </a:spcAft>
              <a:buNone/>
            </a:pPr>
            <a:r>
              <a:rPr lang="es" sz="1000">
                <a:solidFill>
                  <a:srgbClr val="EC6792"/>
                </a:solidFill>
                <a:latin typeface="Quattrocento"/>
                <a:ea typeface="Quattrocento"/>
                <a:cs typeface="Quattrocento"/>
                <a:sym typeface="Quattrocento"/>
              </a:rPr>
              <a:t>Venus has a beautiful name, but it’s terribly hot</a:t>
            </a:r>
            <a:endParaRPr sz="1000">
              <a:solidFill>
                <a:srgbClr val="EC6792"/>
              </a:solidFill>
              <a:latin typeface="Quattrocento"/>
              <a:ea typeface="Quattrocento"/>
              <a:cs typeface="Quattrocento"/>
              <a:sym typeface="Quattrocento"/>
            </a:endParaRPr>
          </a:p>
        </p:txBody>
      </p:sp>
      <p:sp>
        <p:nvSpPr>
          <p:cNvPr id="1616" name="Google Shape;1616;p32"/>
          <p:cNvSpPr txBox="1"/>
          <p:nvPr/>
        </p:nvSpPr>
        <p:spPr>
          <a:xfrm>
            <a:off x="4483273" y="1213965"/>
            <a:ext cx="1906500" cy="554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s" sz="1000" dirty="0">
                <a:solidFill>
                  <a:srgbClr val="EC6792"/>
                </a:solidFill>
                <a:latin typeface="Quattrocento"/>
                <a:ea typeface="Quattrocento"/>
                <a:cs typeface="Quattrocento"/>
                <a:sym typeface="Quattrocento"/>
              </a:rPr>
              <a:t>Despite being red, Mars is a cold place, not hot</a:t>
            </a:r>
            <a:endParaRPr sz="1000" dirty="0">
              <a:solidFill>
                <a:srgbClr val="EC6792"/>
              </a:solidFill>
              <a:latin typeface="Quattrocento"/>
              <a:ea typeface="Quattrocento"/>
              <a:cs typeface="Quattrocento"/>
              <a:sym typeface="Quattrocento"/>
            </a:endParaRPr>
          </a:p>
        </p:txBody>
      </p:sp>
      <p:grpSp>
        <p:nvGrpSpPr>
          <p:cNvPr id="1617" name="Google Shape;1617;p32"/>
          <p:cNvGrpSpPr/>
          <p:nvPr/>
        </p:nvGrpSpPr>
        <p:grpSpPr>
          <a:xfrm>
            <a:off x="4144732" y="1841098"/>
            <a:ext cx="2583380" cy="2481508"/>
            <a:chOff x="3280209" y="1475338"/>
            <a:chExt cx="2583380" cy="2481508"/>
          </a:xfrm>
        </p:grpSpPr>
        <p:grpSp>
          <p:nvGrpSpPr>
            <p:cNvPr id="1618" name="Google Shape;1618;p32"/>
            <p:cNvGrpSpPr/>
            <p:nvPr/>
          </p:nvGrpSpPr>
          <p:grpSpPr>
            <a:xfrm>
              <a:off x="3280209" y="1475338"/>
              <a:ext cx="2583380" cy="2481508"/>
              <a:chOff x="2969600" y="1280551"/>
              <a:chExt cx="3204788" cy="3078412"/>
            </a:xfrm>
          </p:grpSpPr>
          <p:grpSp>
            <p:nvGrpSpPr>
              <p:cNvPr id="1619" name="Google Shape;1619;p32"/>
              <p:cNvGrpSpPr/>
              <p:nvPr/>
            </p:nvGrpSpPr>
            <p:grpSpPr>
              <a:xfrm>
                <a:off x="2969600" y="1695094"/>
                <a:ext cx="3204788" cy="2663869"/>
                <a:chOff x="2096100" y="1105981"/>
                <a:chExt cx="3204788" cy="2663869"/>
              </a:xfrm>
            </p:grpSpPr>
            <p:sp>
              <p:nvSpPr>
                <p:cNvPr id="1620" name="Google Shape;1620;p32"/>
                <p:cNvSpPr/>
                <p:nvPr/>
              </p:nvSpPr>
              <p:spPr>
                <a:xfrm>
                  <a:off x="2431699" y="1105981"/>
                  <a:ext cx="2535900" cy="2535900"/>
                </a:xfrm>
                <a:prstGeom prst="ellipse">
                  <a:avLst/>
                </a:prstGeom>
                <a:noFill/>
                <a:ln w="1905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32"/>
                <p:cNvSpPr/>
                <p:nvPr/>
              </p:nvSpPr>
              <p:spPr>
                <a:xfrm>
                  <a:off x="2096100" y="1534776"/>
                  <a:ext cx="914400" cy="914700"/>
                </a:xfrm>
                <a:prstGeom prst="ellipse">
                  <a:avLst/>
                </a:prstGeom>
                <a:solidFill>
                  <a:srgbClr val="FF78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32"/>
                <p:cNvSpPr/>
                <p:nvPr/>
              </p:nvSpPr>
              <p:spPr>
                <a:xfrm>
                  <a:off x="4386488" y="1534763"/>
                  <a:ext cx="914400" cy="914700"/>
                </a:xfrm>
                <a:prstGeom prst="ellipse">
                  <a:avLst/>
                </a:prstGeom>
                <a:solidFill>
                  <a:srgbClr val="FF78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32"/>
                <p:cNvSpPr/>
                <p:nvPr/>
              </p:nvSpPr>
              <p:spPr>
                <a:xfrm>
                  <a:off x="2414775" y="2855151"/>
                  <a:ext cx="914400" cy="914700"/>
                </a:xfrm>
                <a:prstGeom prst="ellipse">
                  <a:avLst/>
                </a:prstGeom>
                <a:solidFill>
                  <a:srgbClr val="FF78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32"/>
                <p:cNvSpPr/>
                <p:nvPr/>
              </p:nvSpPr>
              <p:spPr>
                <a:xfrm>
                  <a:off x="4080563" y="2855151"/>
                  <a:ext cx="914400" cy="914700"/>
                </a:xfrm>
                <a:prstGeom prst="ellipse">
                  <a:avLst/>
                </a:prstGeom>
                <a:solidFill>
                  <a:srgbClr val="FF78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25" name="Google Shape;1625;p32"/>
              <p:cNvSpPr/>
              <p:nvPr/>
            </p:nvSpPr>
            <p:spPr>
              <a:xfrm>
                <a:off x="4114788" y="1280551"/>
                <a:ext cx="914400" cy="914700"/>
              </a:xfrm>
              <a:prstGeom prst="ellipse">
                <a:avLst/>
              </a:prstGeom>
              <a:solidFill>
                <a:srgbClr val="FF78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6" name="Google Shape;1626;p32"/>
            <p:cNvGrpSpPr/>
            <p:nvPr/>
          </p:nvGrpSpPr>
          <p:grpSpPr>
            <a:xfrm>
              <a:off x="3480436" y="2359210"/>
              <a:ext cx="308171" cy="332257"/>
              <a:chOff x="-28461325" y="2701925"/>
              <a:chExt cx="272525" cy="293825"/>
            </a:xfrm>
          </p:grpSpPr>
          <p:sp>
            <p:nvSpPr>
              <p:cNvPr id="1627" name="Google Shape;1627;p32"/>
              <p:cNvSpPr/>
              <p:nvPr/>
            </p:nvSpPr>
            <p:spPr>
              <a:xfrm>
                <a:off x="-28427475" y="2789200"/>
                <a:ext cx="54375" cy="80525"/>
              </a:xfrm>
              <a:custGeom>
                <a:avLst/>
                <a:gdLst/>
                <a:ahLst/>
                <a:cxnLst/>
                <a:rect l="l" t="t" r="r" b="b"/>
                <a:pathLst>
                  <a:path w="2175" h="3221" extrusionOk="0">
                    <a:moveTo>
                      <a:pt x="1805" y="1"/>
                    </a:moveTo>
                    <a:cubicBezTo>
                      <a:pt x="1782" y="1"/>
                      <a:pt x="1758" y="3"/>
                      <a:pt x="1734" y="7"/>
                    </a:cubicBezTo>
                    <a:cubicBezTo>
                      <a:pt x="946" y="164"/>
                      <a:pt x="285" y="826"/>
                      <a:pt x="127" y="1645"/>
                    </a:cubicBezTo>
                    <a:cubicBezTo>
                      <a:pt x="1" y="2275"/>
                      <a:pt x="190" y="2811"/>
                      <a:pt x="348" y="3063"/>
                    </a:cubicBezTo>
                    <a:cubicBezTo>
                      <a:pt x="442" y="3189"/>
                      <a:pt x="537" y="3220"/>
                      <a:pt x="663" y="3220"/>
                    </a:cubicBezTo>
                    <a:cubicBezTo>
                      <a:pt x="694" y="3220"/>
                      <a:pt x="789" y="3220"/>
                      <a:pt x="820" y="3189"/>
                    </a:cubicBezTo>
                    <a:cubicBezTo>
                      <a:pt x="978" y="3126"/>
                      <a:pt x="1072" y="2874"/>
                      <a:pt x="946" y="2716"/>
                    </a:cubicBezTo>
                    <a:cubicBezTo>
                      <a:pt x="820" y="2527"/>
                      <a:pt x="726" y="2181"/>
                      <a:pt x="789" y="1740"/>
                    </a:cubicBezTo>
                    <a:cubicBezTo>
                      <a:pt x="883" y="1173"/>
                      <a:pt x="1356" y="763"/>
                      <a:pt x="1860" y="637"/>
                    </a:cubicBezTo>
                    <a:cubicBezTo>
                      <a:pt x="2049" y="605"/>
                      <a:pt x="2175" y="448"/>
                      <a:pt x="2112" y="227"/>
                    </a:cubicBezTo>
                    <a:cubicBezTo>
                      <a:pt x="2084" y="90"/>
                      <a:pt x="1961" y="1"/>
                      <a:pt x="1805"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32"/>
              <p:cNvSpPr/>
              <p:nvPr/>
            </p:nvSpPr>
            <p:spPr>
              <a:xfrm>
                <a:off x="-28362875" y="2824025"/>
                <a:ext cx="124475" cy="103200"/>
              </a:xfrm>
              <a:custGeom>
                <a:avLst/>
                <a:gdLst/>
                <a:ahLst/>
                <a:cxnLst/>
                <a:rect l="l" t="t" r="r" b="b"/>
                <a:pathLst>
                  <a:path w="4979" h="4128" extrusionOk="0">
                    <a:moveTo>
                      <a:pt x="3434" y="693"/>
                    </a:moveTo>
                    <a:cubicBezTo>
                      <a:pt x="3844" y="693"/>
                      <a:pt x="4159" y="1008"/>
                      <a:pt x="4159" y="1418"/>
                    </a:cubicBezTo>
                    <a:cubicBezTo>
                      <a:pt x="4159" y="1922"/>
                      <a:pt x="3592" y="2394"/>
                      <a:pt x="2741" y="3056"/>
                    </a:cubicBezTo>
                    <a:cubicBezTo>
                      <a:pt x="2615" y="3151"/>
                      <a:pt x="2521" y="3214"/>
                      <a:pt x="2426" y="3340"/>
                    </a:cubicBezTo>
                    <a:cubicBezTo>
                      <a:pt x="2300" y="3245"/>
                      <a:pt x="2174" y="3182"/>
                      <a:pt x="2111" y="3056"/>
                    </a:cubicBezTo>
                    <a:cubicBezTo>
                      <a:pt x="1229" y="2394"/>
                      <a:pt x="694" y="1922"/>
                      <a:pt x="694" y="1418"/>
                    </a:cubicBezTo>
                    <a:cubicBezTo>
                      <a:pt x="694" y="977"/>
                      <a:pt x="1009" y="693"/>
                      <a:pt x="1387" y="693"/>
                    </a:cubicBezTo>
                    <a:cubicBezTo>
                      <a:pt x="1891" y="693"/>
                      <a:pt x="2111" y="1260"/>
                      <a:pt x="2111" y="1292"/>
                    </a:cubicBezTo>
                    <a:cubicBezTo>
                      <a:pt x="2143" y="1449"/>
                      <a:pt x="2269" y="1512"/>
                      <a:pt x="2426" y="1512"/>
                    </a:cubicBezTo>
                    <a:cubicBezTo>
                      <a:pt x="2584" y="1512"/>
                      <a:pt x="2678" y="1418"/>
                      <a:pt x="2741" y="1292"/>
                    </a:cubicBezTo>
                    <a:cubicBezTo>
                      <a:pt x="2741" y="1260"/>
                      <a:pt x="2930" y="693"/>
                      <a:pt x="3434" y="693"/>
                    </a:cubicBezTo>
                    <a:close/>
                    <a:moveTo>
                      <a:pt x="1387" y="0"/>
                    </a:moveTo>
                    <a:cubicBezTo>
                      <a:pt x="599" y="0"/>
                      <a:pt x="0" y="630"/>
                      <a:pt x="0" y="1418"/>
                    </a:cubicBezTo>
                    <a:cubicBezTo>
                      <a:pt x="0" y="2268"/>
                      <a:pt x="725" y="2835"/>
                      <a:pt x="1702" y="3623"/>
                    </a:cubicBezTo>
                    <a:cubicBezTo>
                      <a:pt x="1859" y="3718"/>
                      <a:pt x="2048" y="3875"/>
                      <a:pt x="2269" y="4033"/>
                    </a:cubicBezTo>
                    <a:cubicBezTo>
                      <a:pt x="2332" y="4064"/>
                      <a:pt x="2426" y="4127"/>
                      <a:pt x="2489" y="4127"/>
                    </a:cubicBezTo>
                    <a:cubicBezTo>
                      <a:pt x="2584" y="4127"/>
                      <a:pt x="2647" y="4064"/>
                      <a:pt x="2741" y="4033"/>
                    </a:cubicBezTo>
                    <a:cubicBezTo>
                      <a:pt x="2930" y="3875"/>
                      <a:pt x="3088" y="3718"/>
                      <a:pt x="3277" y="3623"/>
                    </a:cubicBezTo>
                    <a:cubicBezTo>
                      <a:pt x="4254" y="2835"/>
                      <a:pt x="4978" y="2268"/>
                      <a:pt x="4978" y="1418"/>
                    </a:cubicBezTo>
                    <a:cubicBezTo>
                      <a:pt x="4852" y="630"/>
                      <a:pt x="4222" y="0"/>
                      <a:pt x="3434" y="0"/>
                    </a:cubicBezTo>
                    <a:cubicBezTo>
                      <a:pt x="3056" y="0"/>
                      <a:pt x="2647" y="158"/>
                      <a:pt x="2426" y="504"/>
                    </a:cubicBezTo>
                    <a:cubicBezTo>
                      <a:pt x="2143" y="189"/>
                      <a:pt x="1796" y="0"/>
                      <a:pt x="1387"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32"/>
              <p:cNvSpPr/>
              <p:nvPr/>
            </p:nvSpPr>
            <p:spPr>
              <a:xfrm>
                <a:off x="-28461325" y="2701925"/>
                <a:ext cx="272525" cy="293825"/>
              </a:xfrm>
              <a:custGeom>
                <a:avLst/>
                <a:gdLst/>
                <a:ahLst/>
                <a:cxnLst/>
                <a:rect l="l" t="t" r="r" b="b"/>
                <a:pathLst>
                  <a:path w="10901" h="11753" extrusionOk="0">
                    <a:moveTo>
                      <a:pt x="7845" y="2647"/>
                    </a:moveTo>
                    <a:cubicBezTo>
                      <a:pt x="9168" y="2647"/>
                      <a:pt x="10208" y="3781"/>
                      <a:pt x="10208" y="5136"/>
                    </a:cubicBezTo>
                    <a:cubicBezTo>
                      <a:pt x="10208" y="5577"/>
                      <a:pt x="10145" y="5924"/>
                      <a:pt x="9987" y="6239"/>
                    </a:cubicBezTo>
                    <a:lnTo>
                      <a:pt x="8034" y="10303"/>
                    </a:lnTo>
                    <a:cubicBezTo>
                      <a:pt x="7814" y="10807"/>
                      <a:pt x="7341" y="11090"/>
                      <a:pt x="6837" y="11090"/>
                    </a:cubicBezTo>
                    <a:cubicBezTo>
                      <a:pt x="6396" y="11090"/>
                      <a:pt x="6049" y="10901"/>
                      <a:pt x="5766" y="10555"/>
                    </a:cubicBezTo>
                    <a:cubicBezTo>
                      <a:pt x="5703" y="10460"/>
                      <a:pt x="5608" y="10429"/>
                      <a:pt x="5482" y="10429"/>
                    </a:cubicBezTo>
                    <a:cubicBezTo>
                      <a:pt x="5388" y="10429"/>
                      <a:pt x="5293" y="10460"/>
                      <a:pt x="5230" y="10555"/>
                    </a:cubicBezTo>
                    <a:cubicBezTo>
                      <a:pt x="4947" y="10901"/>
                      <a:pt x="4537" y="11090"/>
                      <a:pt x="4159" y="11090"/>
                    </a:cubicBezTo>
                    <a:cubicBezTo>
                      <a:pt x="3655" y="11090"/>
                      <a:pt x="3182" y="10775"/>
                      <a:pt x="2930" y="10303"/>
                    </a:cubicBezTo>
                    <a:lnTo>
                      <a:pt x="1008" y="6239"/>
                    </a:lnTo>
                    <a:cubicBezTo>
                      <a:pt x="851" y="5892"/>
                      <a:pt x="756" y="5546"/>
                      <a:pt x="756" y="5136"/>
                    </a:cubicBezTo>
                    <a:cubicBezTo>
                      <a:pt x="756" y="3781"/>
                      <a:pt x="1828" y="2647"/>
                      <a:pt x="3119" y="2647"/>
                    </a:cubicBezTo>
                    <a:cubicBezTo>
                      <a:pt x="3970" y="2647"/>
                      <a:pt x="4758" y="3120"/>
                      <a:pt x="5167" y="3876"/>
                    </a:cubicBezTo>
                    <a:cubicBezTo>
                      <a:pt x="5262" y="4002"/>
                      <a:pt x="5325" y="4033"/>
                      <a:pt x="5482" y="4033"/>
                    </a:cubicBezTo>
                    <a:cubicBezTo>
                      <a:pt x="5640" y="4033"/>
                      <a:pt x="5734" y="3970"/>
                      <a:pt x="5797" y="3876"/>
                    </a:cubicBezTo>
                    <a:cubicBezTo>
                      <a:pt x="6238" y="3120"/>
                      <a:pt x="7026" y="2647"/>
                      <a:pt x="7845" y="2647"/>
                    </a:cubicBezTo>
                    <a:close/>
                    <a:moveTo>
                      <a:pt x="6774" y="1"/>
                    </a:moveTo>
                    <a:cubicBezTo>
                      <a:pt x="5829" y="1"/>
                      <a:pt x="5104" y="788"/>
                      <a:pt x="5104" y="1734"/>
                    </a:cubicBezTo>
                    <a:lnTo>
                      <a:pt x="5104" y="2773"/>
                    </a:lnTo>
                    <a:cubicBezTo>
                      <a:pt x="4537" y="2301"/>
                      <a:pt x="3844" y="1986"/>
                      <a:pt x="3088" y="1986"/>
                    </a:cubicBezTo>
                    <a:cubicBezTo>
                      <a:pt x="1386" y="1986"/>
                      <a:pt x="0" y="3403"/>
                      <a:pt x="0" y="5136"/>
                    </a:cubicBezTo>
                    <a:cubicBezTo>
                      <a:pt x="0" y="5609"/>
                      <a:pt x="126" y="6081"/>
                      <a:pt x="315" y="6522"/>
                    </a:cubicBezTo>
                    <a:lnTo>
                      <a:pt x="2269" y="10586"/>
                    </a:lnTo>
                    <a:cubicBezTo>
                      <a:pt x="2615" y="11343"/>
                      <a:pt x="3308" y="11752"/>
                      <a:pt x="4096" y="11752"/>
                    </a:cubicBezTo>
                    <a:cubicBezTo>
                      <a:pt x="4632" y="11752"/>
                      <a:pt x="5104" y="11563"/>
                      <a:pt x="5451" y="11248"/>
                    </a:cubicBezTo>
                    <a:cubicBezTo>
                      <a:pt x="5797" y="11563"/>
                      <a:pt x="6270" y="11752"/>
                      <a:pt x="6774" y="11752"/>
                    </a:cubicBezTo>
                    <a:cubicBezTo>
                      <a:pt x="7561" y="11752"/>
                      <a:pt x="8286" y="11280"/>
                      <a:pt x="8633" y="10586"/>
                    </a:cubicBezTo>
                    <a:lnTo>
                      <a:pt x="10554" y="6522"/>
                    </a:lnTo>
                    <a:cubicBezTo>
                      <a:pt x="10775" y="6081"/>
                      <a:pt x="10901" y="5609"/>
                      <a:pt x="10901" y="5136"/>
                    </a:cubicBezTo>
                    <a:cubicBezTo>
                      <a:pt x="10869" y="3466"/>
                      <a:pt x="9515" y="1986"/>
                      <a:pt x="7814" y="1986"/>
                    </a:cubicBezTo>
                    <a:cubicBezTo>
                      <a:pt x="7057" y="1986"/>
                      <a:pt x="6364" y="2269"/>
                      <a:pt x="5797" y="2773"/>
                    </a:cubicBezTo>
                    <a:lnTo>
                      <a:pt x="5797" y="1734"/>
                    </a:lnTo>
                    <a:cubicBezTo>
                      <a:pt x="5797" y="1135"/>
                      <a:pt x="6238" y="694"/>
                      <a:pt x="6774" y="694"/>
                    </a:cubicBezTo>
                    <a:cubicBezTo>
                      <a:pt x="6994" y="694"/>
                      <a:pt x="7152" y="536"/>
                      <a:pt x="7152" y="347"/>
                    </a:cubicBezTo>
                    <a:cubicBezTo>
                      <a:pt x="7152" y="158"/>
                      <a:pt x="6994" y="1"/>
                      <a:pt x="6774"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0" name="Google Shape;1630;p32"/>
            <p:cNvGrpSpPr/>
            <p:nvPr/>
          </p:nvGrpSpPr>
          <p:grpSpPr>
            <a:xfrm>
              <a:off x="3737639" y="3437021"/>
              <a:ext cx="334915" cy="334038"/>
              <a:chOff x="-24709875" y="1970225"/>
              <a:chExt cx="296175" cy="295400"/>
            </a:xfrm>
          </p:grpSpPr>
          <p:sp>
            <p:nvSpPr>
              <p:cNvPr id="1631" name="Google Shape;1631;p32"/>
              <p:cNvSpPr/>
              <p:nvPr/>
            </p:nvSpPr>
            <p:spPr>
              <a:xfrm>
                <a:off x="-24709875" y="1970225"/>
                <a:ext cx="296175" cy="295400"/>
              </a:xfrm>
              <a:custGeom>
                <a:avLst/>
                <a:gdLst/>
                <a:ahLst/>
                <a:cxnLst/>
                <a:rect l="l" t="t" r="r" b="b"/>
                <a:pathLst>
                  <a:path w="11847" h="11816" extrusionOk="0">
                    <a:moveTo>
                      <a:pt x="9767" y="1450"/>
                    </a:moveTo>
                    <a:cubicBezTo>
                      <a:pt x="9956" y="1450"/>
                      <a:pt x="10366" y="1545"/>
                      <a:pt x="10681" y="1734"/>
                    </a:cubicBezTo>
                    <a:cubicBezTo>
                      <a:pt x="11027" y="1923"/>
                      <a:pt x="11153" y="2080"/>
                      <a:pt x="11153" y="2175"/>
                    </a:cubicBezTo>
                    <a:cubicBezTo>
                      <a:pt x="11153" y="2238"/>
                      <a:pt x="11027" y="2395"/>
                      <a:pt x="10681" y="2584"/>
                    </a:cubicBezTo>
                    <a:cubicBezTo>
                      <a:pt x="10334" y="2773"/>
                      <a:pt x="9956" y="2868"/>
                      <a:pt x="9767" y="2868"/>
                    </a:cubicBezTo>
                    <a:cubicBezTo>
                      <a:pt x="9389" y="2868"/>
                      <a:pt x="9042" y="2553"/>
                      <a:pt x="9042" y="2175"/>
                    </a:cubicBezTo>
                    <a:cubicBezTo>
                      <a:pt x="9105" y="1765"/>
                      <a:pt x="9420" y="1450"/>
                      <a:pt x="9767" y="1450"/>
                    </a:cubicBezTo>
                    <a:close/>
                    <a:moveTo>
                      <a:pt x="4915" y="694"/>
                    </a:moveTo>
                    <a:cubicBezTo>
                      <a:pt x="5671" y="694"/>
                      <a:pt x="6301" y="1324"/>
                      <a:pt x="6301" y="2080"/>
                    </a:cubicBezTo>
                    <a:cubicBezTo>
                      <a:pt x="6301" y="2584"/>
                      <a:pt x="6018" y="3025"/>
                      <a:pt x="5577" y="3309"/>
                    </a:cubicBezTo>
                    <a:lnTo>
                      <a:pt x="5577" y="3151"/>
                    </a:lnTo>
                    <a:cubicBezTo>
                      <a:pt x="5577" y="2553"/>
                      <a:pt x="5104" y="2112"/>
                      <a:pt x="4569" y="2112"/>
                    </a:cubicBezTo>
                    <a:lnTo>
                      <a:pt x="1418" y="2112"/>
                    </a:lnTo>
                    <a:cubicBezTo>
                      <a:pt x="1009" y="2112"/>
                      <a:pt x="693" y="1797"/>
                      <a:pt x="693" y="1419"/>
                    </a:cubicBezTo>
                    <a:cubicBezTo>
                      <a:pt x="693" y="1009"/>
                      <a:pt x="1009" y="694"/>
                      <a:pt x="1418" y="694"/>
                    </a:cubicBezTo>
                    <a:close/>
                    <a:moveTo>
                      <a:pt x="725" y="2584"/>
                    </a:moveTo>
                    <a:cubicBezTo>
                      <a:pt x="914" y="2710"/>
                      <a:pt x="1135" y="2805"/>
                      <a:pt x="1418" y="2805"/>
                    </a:cubicBezTo>
                    <a:lnTo>
                      <a:pt x="4569" y="2805"/>
                    </a:lnTo>
                    <a:cubicBezTo>
                      <a:pt x="4758" y="2805"/>
                      <a:pt x="4915" y="2962"/>
                      <a:pt x="4915" y="3151"/>
                    </a:cubicBezTo>
                    <a:lnTo>
                      <a:pt x="4915" y="3498"/>
                    </a:lnTo>
                    <a:lnTo>
                      <a:pt x="2458" y="3498"/>
                    </a:lnTo>
                    <a:cubicBezTo>
                      <a:pt x="1859" y="3498"/>
                      <a:pt x="1418" y="3970"/>
                      <a:pt x="1418" y="4538"/>
                    </a:cubicBezTo>
                    <a:lnTo>
                      <a:pt x="1418" y="6270"/>
                    </a:lnTo>
                    <a:cubicBezTo>
                      <a:pt x="1009" y="6113"/>
                      <a:pt x="725" y="5703"/>
                      <a:pt x="725" y="5262"/>
                    </a:cubicBezTo>
                    <a:lnTo>
                      <a:pt x="725" y="2584"/>
                    </a:lnTo>
                    <a:close/>
                    <a:moveTo>
                      <a:pt x="10460" y="4884"/>
                    </a:moveTo>
                    <a:cubicBezTo>
                      <a:pt x="10870" y="4884"/>
                      <a:pt x="11185" y="5199"/>
                      <a:pt x="11185" y="5577"/>
                    </a:cubicBezTo>
                    <a:cubicBezTo>
                      <a:pt x="11185" y="5987"/>
                      <a:pt x="10870" y="6302"/>
                      <a:pt x="10460" y="6302"/>
                    </a:cubicBezTo>
                    <a:cubicBezTo>
                      <a:pt x="10082" y="6302"/>
                      <a:pt x="9767" y="5987"/>
                      <a:pt x="9767" y="5577"/>
                    </a:cubicBezTo>
                    <a:cubicBezTo>
                      <a:pt x="9767" y="5199"/>
                      <a:pt x="10082" y="4884"/>
                      <a:pt x="10460" y="4884"/>
                    </a:cubicBezTo>
                    <a:close/>
                    <a:moveTo>
                      <a:pt x="6301" y="3655"/>
                    </a:moveTo>
                    <a:lnTo>
                      <a:pt x="6301" y="6648"/>
                    </a:lnTo>
                    <a:cubicBezTo>
                      <a:pt x="6301" y="7247"/>
                      <a:pt x="5829" y="7657"/>
                      <a:pt x="5293" y="7657"/>
                    </a:cubicBezTo>
                    <a:lnTo>
                      <a:pt x="2458" y="7657"/>
                    </a:lnTo>
                    <a:cubicBezTo>
                      <a:pt x="2439" y="7659"/>
                      <a:pt x="2420" y="7661"/>
                      <a:pt x="2402" y="7661"/>
                    </a:cubicBezTo>
                    <a:cubicBezTo>
                      <a:pt x="2211" y="7661"/>
                      <a:pt x="2080" y="7517"/>
                      <a:pt x="2080" y="7373"/>
                    </a:cubicBezTo>
                    <a:lnTo>
                      <a:pt x="2080" y="4538"/>
                    </a:lnTo>
                    <a:cubicBezTo>
                      <a:pt x="2080" y="4317"/>
                      <a:pt x="2237" y="4159"/>
                      <a:pt x="2458" y="4159"/>
                    </a:cubicBezTo>
                    <a:lnTo>
                      <a:pt x="4915" y="4159"/>
                    </a:lnTo>
                    <a:cubicBezTo>
                      <a:pt x="5073" y="4159"/>
                      <a:pt x="5199" y="4159"/>
                      <a:pt x="5325" y="4128"/>
                    </a:cubicBezTo>
                    <a:lnTo>
                      <a:pt x="5356" y="4128"/>
                    </a:lnTo>
                    <a:cubicBezTo>
                      <a:pt x="5703" y="4033"/>
                      <a:pt x="6081" y="3907"/>
                      <a:pt x="6301" y="3655"/>
                    </a:cubicBezTo>
                    <a:close/>
                    <a:moveTo>
                      <a:pt x="1387" y="1"/>
                    </a:moveTo>
                    <a:cubicBezTo>
                      <a:pt x="630" y="1"/>
                      <a:pt x="0" y="631"/>
                      <a:pt x="0" y="1387"/>
                    </a:cubicBezTo>
                    <a:lnTo>
                      <a:pt x="0" y="5231"/>
                    </a:lnTo>
                    <a:cubicBezTo>
                      <a:pt x="0" y="6050"/>
                      <a:pt x="599" y="6774"/>
                      <a:pt x="1387" y="6932"/>
                    </a:cubicBezTo>
                    <a:lnTo>
                      <a:pt x="1387" y="7310"/>
                    </a:lnTo>
                    <a:cubicBezTo>
                      <a:pt x="1387" y="7909"/>
                      <a:pt x="1859" y="8350"/>
                      <a:pt x="2395" y="8350"/>
                    </a:cubicBezTo>
                    <a:lnTo>
                      <a:pt x="3497" y="8350"/>
                    </a:lnTo>
                    <a:cubicBezTo>
                      <a:pt x="3592" y="10271"/>
                      <a:pt x="5199" y="11815"/>
                      <a:pt x="7120" y="11815"/>
                    </a:cubicBezTo>
                    <a:cubicBezTo>
                      <a:pt x="8066" y="11815"/>
                      <a:pt x="9011" y="11311"/>
                      <a:pt x="9735" y="10366"/>
                    </a:cubicBezTo>
                    <a:cubicBezTo>
                      <a:pt x="10397" y="9515"/>
                      <a:pt x="10744" y="8413"/>
                      <a:pt x="10744" y="7467"/>
                    </a:cubicBezTo>
                    <a:lnTo>
                      <a:pt x="10744" y="6932"/>
                    </a:lnTo>
                    <a:cubicBezTo>
                      <a:pt x="11342" y="6774"/>
                      <a:pt x="11783" y="6207"/>
                      <a:pt x="11783" y="5577"/>
                    </a:cubicBezTo>
                    <a:cubicBezTo>
                      <a:pt x="11846" y="4853"/>
                      <a:pt x="11216" y="4222"/>
                      <a:pt x="10460" y="4222"/>
                    </a:cubicBezTo>
                    <a:cubicBezTo>
                      <a:pt x="9735" y="4222"/>
                      <a:pt x="9105" y="4821"/>
                      <a:pt x="9105" y="5577"/>
                    </a:cubicBezTo>
                    <a:cubicBezTo>
                      <a:pt x="9105" y="6207"/>
                      <a:pt x="9515" y="6774"/>
                      <a:pt x="10113" y="6932"/>
                    </a:cubicBezTo>
                    <a:lnTo>
                      <a:pt x="10113" y="7467"/>
                    </a:lnTo>
                    <a:cubicBezTo>
                      <a:pt x="10113" y="8318"/>
                      <a:pt x="9798" y="9200"/>
                      <a:pt x="9200" y="9956"/>
                    </a:cubicBezTo>
                    <a:cubicBezTo>
                      <a:pt x="8633" y="10712"/>
                      <a:pt x="7908" y="11154"/>
                      <a:pt x="7152" y="11154"/>
                    </a:cubicBezTo>
                    <a:cubicBezTo>
                      <a:pt x="5577" y="11154"/>
                      <a:pt x="4317" y="9925"/>
                      <a:pt x="4222" y="8381"/>
                    </a:cubicBezTo>
                    <a:lnTo>
                      <a:pt x="4915" y="8381"/>
                    </a:lnTo>
                    <a:cubicBezTo>
                      <a:pt x="5010" y="8791"/>
                      <a:pt x="5199" y="9106"/>
                      <a:pt x="5514" y="9358"/>
                    </a:cubicBezTo>
                    <a:cubicBezTo>
                      <a:pt x="5829" y="9641"/>
                      <a:pt x="6238" y="9767"/>
                      <a:pt x="6648" y="9767"/>
                    </a:cubicBezTo>
                    <a:cubicBezTo>
                      <a:pt x="6742" y="9767"/>
                      <a:pt x="6837" y="9767"/>
                      <a:pt x="6931" y="9736"/>
                    </a:cubicBezTo>
                    <a:cubicBezTo>
                      <a:pt x="7751" y="9610"/>
                      <a:pt x="8381" y="8822"/>
                      <a:pt x="8381" y="7940"/>
                    </a:cubicBezTo>
                    <a:lnTo>
                      <a:pt x="8381" y="3183"/>
                    </a:lnTo>
                    <a:cubicBezTo>
                      <a:pt x="8381" y="3025"/>
                      <a:pt x="8412" y="2868"/>
                      <a:pt x="8507" y="2710"/>
                    </a:cubicBezTo>
                    <a:cubicBezTo>
                      <a:pt x="8696" y="3183"/>
                      <a:pt x="9200" y="3529"/>
                      <a:pt x="9767" y="3529"/>
                    </a:cubicBezTo>
                    <a:cubicBezTo>
                      <a:pt x="10113" y="3529"/>
                      <a:pt x="10586" y="3435"/>
                      <a:pt x="11027" y="3183"/>
                    </a:cubicBezTo>
                    <a:cubicBezTo>
                      <a:pt x="11563" y="2899"/>
                      <a:pt x="11846" y="2521"/>
                      <a:pt x="11846" y="2175"/>
                    </a:cubicBezTo>
                    <a:cubicBezTo>
                      <a:pt x="11846" y="1765"/>
                      <a:pt x="11531" y="1419"/>
                      <a:pt x="11027" y="1135"/>
                    </a:cubicBezTo>
                    <a:cubicBezTo>
                      <a:pt x="10618" y="946"/>
                      <a:pt x="10113" y="788"/>
                      <a:pt x="9767" y="788"/>
                    </a:cubicBezTo>
                    <a:cubicBezTo>
                      <a:pt x="9137" y="788"/>
                      <a:pt x="8570" y="1198"/>
                      <a:pt x="8412" y="1765"/>
                    </a:cubicBezTo>
                    <a:cubicBezTo>
                      <a:pt x="7940" y="2080"/>
                      <a:pt x="7688" y="2647"/>
                      <a:pt x="7688" y="3183"/>
                    </a:cubicBezTo>
                    <a:lnTo>
                      <a:pt x="7688" y="7940"/>
                    </a:lnTo>
                    <a:cubicBezTo>
                      <a:pt x="7688" y="8507"/>
                      <a:pt x="7310" y="8980"/>
                      <a:pt x="6805" y="9043"/>
                    </a:cubicBezTo>
                    <a:cubicBezTo>
                      <a:pt x="6740" y="9056"/>
                      <a:pt x="6674" y="9062"/>
                      <a:pt x="6609" y="9062"/>
                    </a:cubicBezTo>
                    <a:cubicBezTo>
                      <a:pt x="6363" y="9062"/>
                      <a:pt x="6129" y="8972"/>
                      <a:pt x="5955" y="8822"/>
                    </a:cubicBezTo>
                    <a:cubicBezTo>
                      <a:pt x="5797" y="8696"/>
                      <a:pt x="5671" y="8507"/>
                      <a:pt x="5640" y="8350"/>
                    </a:cubicBezTo>
                    <a:cubicBezTo>
                      <a:pt x="6427" y="8161"/>
                      <a:pt x="6963" y="7467"/>
                      <a:pt x="6963" y="6648"/>
                    </a:cubicBezTo>
                    <a:lnTo>
                      <a:pt x="6963" y="2427"/>
                    </a:lnTo>
                    <a:lnTo>
                      <a:pt x="6963" y="2080"/>
                    </a:lnTo>
                    <a:cubicBezTo>
                      <a:pt x="6963" y="946"/>
                      <a:pt x="6018" y="1"/>
                      <a:pt x="4884"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32"/>
              <p:cNvSpPr/>
              <p:nvPr/>
            </p:nvSpPr>
            <p:spPr>
              <a:xfrm>
                <a:off x="-24639775" y="2092325"/>
                <a:ext cx="17350" cy="17350"/>
              </a:xfrm>
              <a:custGeom>
                <a:avLst/>
                <a:gdLst/>
                <a:ahLst/>
                <a:cxnLst/>
                <a:rect l="l" t="t" r="r" b="b"/>
                <a:pathLst>
                  <a:path w="694" h="694" extrusionOk="0">
                    <a:moveTo>
                      <a:pt x="347" y="0"/>
                    </a:moveTo>
                    <a:cubicBezTo>
                      <a:pt x="158" y="0"/>
                      <a:pt x="0" y="158"/>
                      <a:pt x="0" y="347"/>
                    </a:cubicBezTo>
                    <a:cubicBezTo>
                      <a:pt x="0" y="536"/>
                      <a:pt x="158" y="693"/>
                      <a:pt x="347" y="693"/>
                    </a:cubicBezTo>
                    <a:cubicBezTo>
                      <a:pt x="536" y="693"/>
                      <a:pt x="693" y="536"/>
                      <a:pt x="693" y="347"/>
                    </a:cubicBezTo>
                    <a:cubicBezTo>
                      <a:pt x="693" y="158"/>
                      <a:pt x="536" y="0"/>
                      <a:pt x="347"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3" name="Google Shape;1633;p32"/>
            <p:cNvGrpSpPr/>
            <p:nvPr/>
          </p:nvGrpSpPr>
          <p:grpSpPr>
            <a:xfrm>
              <a:off x="5361966" y="2357893"/>
              <a:ext cx="274360" cy="334886"/>
              <a:chOff x="-24683100" y="2340425"/>
              <a:chExt cx="242625" cy="296150"/>
            </a:xfrm>
          </p:grpSpPr>
          <p:sp>
            <p:nvSpPr>
              <p:cNvPr id="1634" name="Google Shape;1634;p32"/>
              <p:cNvSpPr/>
              <p:nvPr/>
            </p:nvSpPr>
            <p:spPr>
              <a:xfrm>
                <a:off x="-24683100" y="2392400"/>
                <a:ext cx="104000" cy="244175"/>
              </a:xfrm>
              <a:custGeom>
                <a:avLst/>
                <a:gdLst/>
                <a:ahLst/>
                <a:cxnLst/>
                <a:rect l="l" t="t" r="r" b="b"/>
                <a:pathLst>
                  <a:path w="4160" h="9767" extrusionOk="0">
                    <a:moveTo>
                      <a:pt x="2080" y="725"/>
                    </a:moveTo>
                    <a:cubicBezTo>
                      <a:pt x="2836" y="725"/>
                      <a:pt x="3466" y="1324"/>
                      <a:pt x="3466" y="2080"/>
                    </a:cubicBezTo>
                    <a:lnTo>
                      <a:pt x="3466" y="4537"/>
                    </a:lnTo>
                    <a:lnTo>
                      <a:pt x="694" y="4537"/>
                    </a:lnTo>
                    <a:lnTo>
                      <a:pt x="694" y="2080"/>
                    </a:lnTo>
                    <a:cubicBezTo>
                      <a:pt x="694" y="1324"/>
                      <a:pt x="1324" y="725"/>
                      <a:pt x="2080" y="725"/>
                    </a:cubicBezTo>
                    <a:close/>
                    <a:moveTo>
                      <a:pt x="3466" y="5230"/>
                    </a:moveTo>
                    <a:lnTo>
                      <a:pt x="3466" y="7688"/>
                    </a:lnTo>
                    <a:cubicBezTo>
                      <a:pt x="3498" y="8475"/>
                      <a:pt x="2867" y="9074"/>
                      <a:pt x="2080" y="9074"/>
                    </a:cubicBezTo>
                    <a:cubicBezTo>
                      <a:pt x="1324" y="9074"/>
                      <a:pt x="694" y="8444"/>
                      <a:pt x="694" y="7688"/>
                    </a:cubicBezTo>
                    <a:lnTo>
                      <a:pt x="694" y="5230"/>
                    </a:lnTo>
                    <a:close/>
                    <a:moveTo>
                      <a:pt x="2080" y="0"/>
                    </a:moveTo>
                    <a:cubicBezTo>
                      <a:pt x="946" y="0"/>
                      <a:pt x="1" y="946"/>
                      <a:pt x="1" y="2080"/>
                    </a:cubicBezTo>
                    <a:lnTo>
                      <a:pt x="1" y="7688"/>
                    </a:lnTo>
                    <a:cubicBezTo>
                      <a:pt x="1" y="8822"/>
                      <a:pt x="946" y="9767"/>
                      <a:pt x="2080" y="9767"/>
                    </a:cubicBezTo>
                    <a:cubicBezTo>
                      <a:pt x="3214" y="9767"/>
                      <a:pt x="4159" y="8822"/>
                      <a:pt x="4159" y="7688"/>
                    </a:cubicBezTo>
                    <a:lnTo>
                      <a:pt x="4159" y="2080"/>
                    </a:lnTo>
                    <a:cubicBezTo>
                      <a:pt x="4159" y="946"/>
                      <a:pt x="3246" y="0"/>
                      <a:pt x="2080"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32"/>
              <p:cNvSpPr/>
              <p:nvPr/>
            </p:nvSpPr>
            <p:spPr>
              <a:xfrm>
                <a:off x="-24649225" y="2541250"/>
                <a:ext cx="26800" cy="60675"/>
              </a:xfrm>
              <a:custGeom>
                <a:avLst/>
                <a:gdLst/>
                <a:ahLst/>
                <a:cxnLst/>
                <a:rect l="l" t="t" r="r" b="b"/>
                <a:pathLst>
                  <a:path w="1072" h="2427" extrusionOk="0">
                    <a:moveTo>
                      <a:pt x="378" y="1"/>
                    </a:moveTo>
                    <a:cubicBezTo>
                      <a:pt x="158" y="1"/>
                      <a:pt x="0" y="158"/>
                      <a:pt x="0" y="347"/>
                    </a:cubicBezTo>
                    <a:lnTo>
                      <a:pt x="0" y="1734"/>
                    </a:lnTo>
                    <a:cubicBezTo>
                      <a:pt x="0" y="2112"/>
                      <a:pt x="315" y="2427"/>
                      <a:pt x="725" y="2427"/>
                    </a:cubicBezTo>
                    <a:cubicBezTo>
                      <a:pt x="914" y="2427"/>
                      <a:pt x="1071" y="2269"/>
                      <a:pt x="1071" y="2080"/>
                    </a:cubicBezTo>
                    <a:cubicBezTo>
                      <a:pt x="1071" y="1891"/>
                      <a:pt x="914" y="1734"/>
                      <a:pt x="725" y="1734"/>
                    </a:cubicBezTo>
                    <a:lnTo>
                      <a:pt x="725" y="347"/>
                    </a:lnTo>
                    <a:cubicBezTo>
                      <a:pt x="725" y="158"/>
                      <a:pt x="567" y="1"/>
                      <a:pt x="378"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32"/>
              <p:cNvSpPr/>
              <p:nvPr/>
            </p:nvSpPr>
            <p:spPr>
              <a:xfrm>
                <a:off x="-24544475" y="2340425"/>
                <a:ext cx="104000" cy="244175"/>
              </a:xfrm>
              <a:custGeom>
                <a:avLst/>
                <a:gdLst/>
                <a:ahLst/>
                <a:cxnLst/>
                <a:rect l="l" t="t" r="r" b="b"/>
                <a:pathLst>
                  <a:path w="4160" h="9767" extrusionOk="0">
                    <a:moveTo>
                      <a:pt x="2080" y="693"/>
                    </a:moveTo>
                    <a:cubicBezTo>
                      <a:pt x="2836" y="693"/>
                      <a:pt x="3466" y="1323"/>
                      <a:pt x="3466" y="2079"/>
                    </a:cubicBezTo>
                    <a:lnTo>
                      <a:pt x="3466" y="4537"/>
                    </a:lnTo>
                    <a:lnTo>
                      <a:pt x="694" y="4537"/>
                    </a:lnTo>
                    <a:lnTo>
                      <a:pt x="694" y="2079"/>
                    </a:lnTo>
                    <a:cubicBezTo>
                      <a:pt x="694" y="1323"/>
                      <a:pt x="1324" y="693"/>
                      <a:pt x="2080" y="693"/>
                    </a:cubicBezTo>
                    <a:close/>
                    <a:moveTo>
                      <a:pt x="3466" y="5261"/>
                    </a:moveTo>
                    <a:lnTo>
                      <a:pt x="3466" y="7719"/>
                    </a:lnTo>
                    <a:cubicBezTo>
                      <a:pt x="3497" y="8475"/>
                      <a:pt x="2867" y="9105"/>
                      <a:pt x="2080" y="9105"/>
                    </a:cubicBezTo>
                    <a:cubicBezTo>
                      <a:pt x="1324" y="9105"/>
                      <a:pt x="694" y="8475"/>
                      <a:pt x="694" y="7719"/>
                    </a:cubicBezTo>
                    <a:lnTo>
                      <a:pt x="694" y="5261"/>
                    </a:lnTo>
                    <a:close/>
                    <a:moveTo>
                      <a:pt x="2080" y="0"/>
                    </a:moveTo>
                    <a:cubicBezTo>
                      <a:pt x="946" y="0"/>
                      <a:pt x="0" y="945"/>
                      <a:pt x="0" y="2079"/>
                    </a:cubicBezTo>
                    <a:lnTo>
                      <a:pt x="0" y="7687"/>
                    </a:lnTo>
                    <a:cubicBezTo>
                      <a:pt x="0" y="8821"/>
                      <a:pt x="946" y="9767"/>
                      <a:pt x="2080" y="9767"/>
                    </a:cubicBezTo>
                    <a:cubicBezTo>
                      <a:pt x="3214" y="9767"/>
                      <a:pt x="4159" y="8821"/>
                      <a:pt x="4159" y="7687"/>
                    </a:cubicBezTo>
                    <a:lnTo>
                      <a:pt x="4159" y="2079"/>
                    </a:lnTo>
                    <a:cubicBezTo>
                      <a:pt x="4159" y="945"/>
                      <a:pt x="3277" y="0"/>
                      <a:pt x="2080"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32"/>
              <p:cNvSpPr/>
              <p:nvPr/>
            </p:nvSpPr>
            <p:spPr>
              <a:xfrm>
                <a:off x="-24501150" y="2375075"/>
                <a:ext cx="26800" cy="60675"/>
              </a:xfrm>
              <a:custGeom>
                <a:avLst/>
                <a:gdLst/>
                <a:ahLst/>
                <a:cxnLst/>
                <a:rect l="l" t="t" r="r" b="b"/>
                <a:pathLst>
                  <a:path w="1072" h="2427" extrusionOk="0">
                    <a:moveTo>
                      <a:pt x="347" y="0"/>
                    </a:moveTo>
                    <a:cubicBezTo>
                      <a:pt x="158" y="0"/>
                      <a:pt x="0" y="158"/>
                      <a:pt x="0" y="347"/>
                    </a:cubicBezTo>
                    <a:cubicBezTo>
                      <a:pt x="32" y="536"/>
                      <a:pt x="189" y="693"/>
                      <a:pt x="347" y="693"/>
                    </a:cubicBezTo>
                    <a:lnTo>
                      <a:pt x="347" y="2080"/>
                    </a:lnTo>
                    <a:cubicBezTo>
                      <a:pt x="347" y="2269"/>
                      <a:pt x="504" y="2426"/>
                      <a:pt x="693" y="2426"/>
                    </a:cubicBezTo>
                    <a:cubicBezTo>
                      <a:pt x="914" y="2426"/>
                      <a:pt x="1071" y="2269"/>
                      <a:pt x="1071" y="2080"/>
                    </a:cubicBezTo>
                    <a:lnTo>
                      <a:pt x="1071" y="693"/>
                    </a:lnTo>
                    <a:cubicBezTo>
                      <a:pt x="1071" y="315"/>
                      <a:pt x="756" y="0"/>
                      <a:pt x="347"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8" name="Google Shape;1638;p32"/>
            <p:cNvGrpSpPr/>
            <p:nvPr/>
          </p:nvGrpSpPr>
          <p:grpSpPr>
            <a:xfrm>
              <a:off x="4404233" y="1672770"/>
              <a:ext cx="335791" cy="334915"/>
              <a:chOff x="-27358650" y="1961575"/>
              <a:chExt cx="296950" cy="296175"/>
            </a:xfrm>
          </p:grpSpPr>
          <p:sp>
            <p:nvSpPr>
              <p:cNvPr id="1639" name="Google Shape;1639;p32"/>
              <p:cNvSpPr/>
              <p:nvPr/>
            </p:nvSpPr>
            <p:spPr>
              <a:xfrm>
                <a:off x="-27358650" y="1961575"/>
                <a:ext cx="296950" cy="296175"/>
              </a:xfrm>
              <a:custGeom>
                <a:avLst/>
                <a:gdLst/>
                <a:ahLst/>
                <a:cxnLst/>
                <a:rect l="l" t="t" r="r" b="b"/>
                <a:pathLst>
                  <a:path w="11878" h="11847" extrusionOk="0">
                    <a:moveTo>
                      <a:pt x="7719" y="2080"/>
                    </a:moveTo>
                    <a:lnTo>
                      <a:pt x="7719" y="2836"/>
                    </a:lnTo>
                    <a:lnTo>
                      <a:pt x="4222" y="2836"/>
                    </a:lnTo>
                    <a:lnTo>
                      <a:pt x="4222" y="2080"/>
                    </a:lnTo>
                    <a:close/>
                    <a:moveTo>
                      <a:pt x="8034" y="693"/>
                    </a:moveTo>
                    <a:cubicBezTo>
                      <a:pt x="8633" y="693"/>
                      <a:pt x="9074" y="1166"/>
                      <a:pt x="9074" y="1733"/>
                    </a:cubicBezTo>
                    <a:lnTo>
                      <a:pt x="9074" y="2836"/>
                    </a:lnTo>
                    <a:lnTo>
                      <a:pt x="8349" y="2836"/>
                    </a:lnTo>
                    <a:lnTo>
                      <a:pt x="8349" y="1733"/>
                    </a:lnTo>
                    <a:cubicBezTo>
                      <a:pt x="8349" y="1513"/>
                      <a:pt x="8192" y="1355"/>
                      <a:pt x="8002" y="1355"/>
                    </a:cubicBezTo>
                    <a:lnTo>
                      <a:pt x="3781" y="1355"/>
                    </a:lnTo>
                    <a:cubicBezTo>
                      <a:pt x="3592" y="1355"/>
                      <a:pt x="3434" y="1513"/>
                      <a:pt x="3434" y="1733"/>
                    </a:cubicBezTo>
                    <a:lnTo>
                      <a:pt x="3434" y="2836"/>
                    </a:lnTo>
                    <a:lnTo>
                      <a:pt x="2741" y="2836"/>
                    </a:lnTo>
                    <a:lnTo>
                      <a:pt x="2741" y="1733"/>
                    </a:lnTo>
                    <a:lnTo>
                      <a:pt x="2804" y="1733"/>
                    </a:lnTo>
                    <a:cubicBezTo>
                      <a:pt x="2804" y="1134"/>
                      <a:pt x="3277" y="693"/>
                      <a:pt x="3844" y="693"/>
                    </a:cubicBezTo>
                    <a:close/>
                    <a:moveTo>
                      <a:pt x="10176" y="3497"/>
                    </a:moveTo>
                    <a:cubicBezTo>
                      <a:pt x="10617" y="3497"/>
                      <a:pt x="10995" y="3781"/>
                      <a:pt x="11153" y="4190"/>
                    </a:cubicBezTo>
                    <a:lnTo>
                      <a:pt x="851" y="4190"/>
                    </a:lnTo>
                    <a:cubicBezTo>
                      <a:pt x="914" y="3812"/>
                      <a:pt x="1323" y="3497"/>
                      <a:pt x="1796" y="3497"/>
                    </a:cubicBezTo>
                    <a:close/>
                    <a:moveTo>
                      <a:pt x="11153" y="4915"/>
                    </a:moveTo>
                    <a:lnTo>
                      <a:pt x="11153" y="6301"/>
                    </a:lnTo>
                    <a:lnTo>
                      <a:pt x="10460" y="6301"/>
                    </a:lnTo>
                    <a:lnTo>
                      <a:pt x="10460" y="5923"/>
                    </a:lnTo>
                    <a:cubicBezTo>
                      <a:pt x="10491" y="5734"/>
                      <a:pt x="10334" y="5577"/>
                      <a:pt x="10145" y="5577"/>
                    </a:cubicBezTo>
                    <a:lnTo>
                      <a:pt x="8759" y="5577"/>
                    </a:lnTo>
                    <a:cubicBezTo>
                      <a:pt x="8570" y="5577"/>
                      <a:pt x="8412" y="5734"/>
                      <a:pt x="8412" y="5923"/>
                    </a:cubicBezTo>
                    <a:lnTo>
                      <a:pt x="8412" y="6301"/>
                    </a:lnTo>
                    <a:lnTo>
                      <a:pt x="3529" y="6301"/>
                    </a:lnTo>
                    <a:lnTo>
                      <a:pt x="3529" y="5923"/>
                    </a:lnTo>
                    <a:cubicBezTo>
                      <a:pt x="3529" y="5734"/>
                      <a:pt x="3371" y="5577"/>
                      <a:pt x="3151" y="5577"/>
                    </a:cubicBezTo>
                    <a:lnTo>
                      <a:pt x="1796" y="5577"/>
                    </a:lnTo>
                    <a:cubicBezTo>
                      <a:pt x="1575" y="5577"/>
                      <a:pt x="1418" y="5734"/>
                      <a:pt x="1418" y="5923"/>
                    </a:cubicBezTo>
                    <a:lnTo>
                      <a:pt x="1418" y="6301"/>
                    </a:lnTo>
                    <a:lnTo>
                      <a:pt x="725" y="6301"/>
                    </a:lnTo>
                    <a:lnTo>
                      <a:pt x="725" y="4915"/>
                    </a:lnTo>
                    <a:close/>
                    <a:moveTo>
                      <a:pt x="2836" y="6301"/>
                    </a:moveTo>
                    <a:lnTo>
                      <a:pt x="2836" y="8034"/>
                    </a:lnTo>
                    <a:cubicBezTo>
                      <a:pt x="2836" y="8223"/>
                      <a:pt x="2678" y="8381"/>
                      <a:pt x="2489" y="8381"/>
                    </a:cubicBezTo>
                    <a:cubicBezTo>
                      <a:pt x="2300" y="8381"/>
                      <a:pt x="2143" y="8223"/>
                      <a:pt x="2143" y="8034"/>
                    </a:cubicBezTo>
                    <a:lnTo>
                      <a:pt x="2143" y="6301"/>
                    </a:lnTo>
                    <a:close/>
                    <a:moveTo>
                      <a:pt x="9830" y="6301"/>
                    </a:moveTo>
                    <a:lnTo>
                      <a:pt x="9830" y="8034"/>
                    </a:lnTo>
                    <a:cubicBezTo>
                      <a:pt x="9830" y="8223"/>
                      <a:pt x="9672" y="8381"/>
                      <a:pt x="9452" y="8381"/>
                    </a:cubicBezTo>
                    <a:cubicBezTo>
                      <a:pt x="9263" y="8381"/>
                      <a:pt x="9105" y="8223"/>
                      <a:pt x="9105" y="8034"/>
                    </a:cubicBezTo>
                    <a:lnTo>
                      <a:pt x="9105" y="6301"/>
                    </a:lnTo>
                    <a:close/>
                    <a:moveTo>
                      <a:pt x="11121" y="6994"/>
                    </a:moveTo>
                    <a:lnTo>
                      <a:pt x="11121" y="10113"/>
                    </a:lnTo>
                    <a:cubicBezTo>
                      <a:pt x="11184" y="10649"/>
                      <a:pt x="10712" y="11121"/>
                      <a:pt x="10145" y="11121"/>
                    </a:cubicBezTo>
                    <a:lnTo>
                      <a:pt x="1733" y="11121"/>
                    </a:lnTo>
                    <a:cubicBezTo>
                      <a:pt x="1166" y="11121"/>
                      <a:pt x="725" y="10649"/>
                      <a:pt x="725" y="10113"/>
                    </a:cubicBezTo>
                    <a:lnTo>
                      <a:pt x="725" y="6994"/>
                    </a:lnTo>
                    <a:lnTo>
                      <a:pt x="1418" y="6994"/>
                    </a:lnTo>
                    <a:lnTo>
                      <a:pt x="1418" y="8034"/>
                    </a:lnTo>
                    <a:cubicBezTo>
                      <a:pt x="1418" y="8601"/>
                      <a:pt x="1891" y="9042"/>
                      <a:pt x="2458" y="9042"/>
                    </a:cubicBezTo>
                    <a:cubicBezTo>
                      <a:pt x="2993" y="9042"/>
                      <a:pt x="3466" y="8570"/>
                      <a:pt x="3466" y="8034"/>
                    </a:cubicBezTo>
                    <a:lnTo>
                      <a:pt x="3466" y="6994"/>
                    </a:lnTo>
                    <a:lnTo>
                      <a:pt x="8349" y="6994"/>
                    </a:lnTo>
                    <a:lnTo>
                      <a:pt x="8349" y="8034"/>
                    </a:lnTo>
                    <a:cubicBezTo>
                      <a:pt x="8349" y="8601"/>
                      <a:pt x="8822" y="9042"/>
                      <a:pt x="9389" y="9042"/>
                    </a:cubicBezTo>
                    <a:cubicBezTo>
                      <a:pt x="9924" y="9042"/>
                      <a:pt x="10397" y="8570"/>
                      <a:pt x="10397" y="8034"/>
                    </a:cubicBezTo>
                    <a:lnTo>
                      <a:pt x="10397" y="6994"/>
                    </a:lnTo>
                    <a:close/>
                    <a:moveTo>
                      <a:pt x="3844" y="0"/>
                    </a:moveTo>
                    <a:cubicBezTo>
                      <a:pt x="2899" y="0"/>
                      <a:pt x="2111" y="788"/>
                      <a:pt x="2111" y="1733"/>
                    </a:cubicBezTo>
                    <a:lnTo>
                      <a:pt x="2111" y="2836"/>
                    </a:lnTo>
                    <a:lnTo>
                      <a:pt x="1733" y="2836"/>
                    </a:lnTo>
                    <a:cubicBezTo>
                      <a:pt x="788" y="2836"/>
                      <a:pt x="0" y="3623"/>
                      <a:pt x="0" y="4568"/>
                    </a:cubicBezTo>
                    <a:lnTo>
                      <a:pt x="0" y="10113"/>
                    </a:lnTo>
                    <a:cubicBezTo>
                      <a:pt x="0" y="11058"/>
                      <a:pt x="788" y="11846"/>
                      <a:pt x="1733" y="11846"/>
                    </a:cubicBezTo>
                    <a:lnTo>
                      <a:pt x="10145" y="11846"/>
                    </a:lnTo>
                    <a:cubicBezTo>
                      <a:pt x="11090" y="11846"/>
                      <a:pt x="11878" y="11058"/>
                      <a:pt x="11878" y="10113"/>
                    </a:cubicBezTo>
                    <a:lnTo>
                      <a:pt x="11878" y="4568"/>
                    </a:lnTo>
                    <a:cubicBezTo>
                      <a:pt x="11878" y="3623"/>
                      <a:pt x="11121" y="2836"/>
                      <a:pt x="10145" y="2836"/>
                    </a:cubicBezTo>
                    <a:lnTo>
                      <a:pt x="9767" y="2836"/>
                    </a:lnTo>
                    <a:lnTo>
                      <a:pt x="9767" y="1733"/>
                    </a:lnTo>
                    <a:cubicBezTo>
                      <a:pt x="9767" y="788"/>
                      <a:pt x="8979" y="0"/>
                      <a:pt x="8034"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32"/>
              <p:cNvSpPr/>
              <p:nvPr/>
            </p:nvSpPr>
            <p:spPr>
              <a:xfrm>
                <a:off x="-27246025" y="2152175"/>
                <a:ext cx="70900" cy="70900"/>
              </a:xfrm>
              <a:custGeom>
                <a:avLst/>
                <a:gdLst/>
                <a:ahLst/>
                <a:cxnLst/>
                <a:rect l="l" t="t" r="r" b="b"/>
                <a:pathLst>
                  <a:path w="2836" h="2836" extrusionOk="0">
                    <a:moveTo>
                      <a:pt x="1418" y="0"/>
                    </a:moveTo>
                    <a:cubicBezTo>
                      <a:pt x="1229" y="0"/>
                      <a:pt x="1072" y="158"/>
                      <a:pt x="1072" y="347"/>
                    </a:cubicBezTo>
                    <a:lnTo>
                      <a:pt x="1072" y="1072"/>
                    </a:lnTo>
                    <a:lnTo>
                      <a:pt x="347" y="1072"/>
                    </a:lnTo>
                    <a:cubicBezTo>
                      <a:pt x="158" y="1072"/>
                      <a:pt x="0" y="1229"/>
                      <a:pt x="0" y="1418"/>
                    </a:cubicBezTo>
                    <a:cubicBezTo>
                      <a:pt x="0" y="1607"/>
                      <a:pt x="158" y="1765"/>
                      <a:pt x="347" y="1765"/>
                    </a:cubicBezTo>
                    <a:lnTo>
                      <a:pt x="1072" y="1765"/>
                    </a:lnTo>
                    <a:lnTo>
                      <a:pt x="1072" y="2489"/>
                    </a:lnTo>
                    <a:cubicBezTo>
                      <a:pt x="1072" y="2678"/>
                      <a:pt x="1229" y="2836"/>
                      <a:pt x="1418" y="2836"/>
                    </a:cubicBezTo>
                    <a:cubicBezTo>
                      <a:pt x="1607" y="2836"/>
                      <a:pt x="1765" y="2678"/>
                      <a:pt x="1765" y="2489"/>
                    </a:cubicBezTo>
                    <a:lnTo>
                      <a:pt x="1765" y="1765"/>
                    </a:lnTo>
                    <a:lnTo>
                      <a:pt x="2489" y="1765"/>
                    </a:lnTo>
                    <a:cubicBezTo>
                      <a:pt x="2678" y="1765"/>
                      <a:pt x="2836" y="1607"/>
                      <a:pt x="2836" y="1418"/>
                    </a:cubicBezTo>
                    <a:cubicBezTo>
                      <a:pt x="2836" y="1229"/>
                      <a:pt x="2678" y="1072"/>
                      <a:pt x="2489" y="1072"/>
                    </a:cubicBezTo>
                    <a:lnTo>
                      <a:pt x="1765" y="1072"/>
                    </a:lnTo>
                    <a:lnTo>
                      <a:pt x="1765" y="347"/>
                    </a:lnTo>
                    <a:cubicBezTo>
                      <a:pt x="1765" y="158"/>
                      <a:pt x="1607" y="0"/>
                      <a:pt x="1418"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41" name="Google Shape;1641;p32"/>
            <p:cNvSpPr/>
            <p:nvPr/>
          </p:nvSpPr>
          <p:spPr>
            <a:xfrm>
              <a:off x="5075683" y="3437057"/>
              <a:ext cx="334010" cy="334010"/>
            </a:xfrm>
            <a:custGeom>
              <a:avLst/>
              <a:gdLst/>
              <a:ahLst/>
              <a:cxnLst/>
              <a:rect l="l" t="t" r="r" b="b"/>
              <a:pathLst>
                <a:path w="11815" h="11815" extrusionOk="0">
                  <a:moveTo>
                    <a:pt x="6270" y="662"/>
                  </a:moveTo>
                  <a:lnTo>
                    <a:pt x="6270" y="2048"/>
                  </a:lnTo>
                  <a:cubicBezTo>
                    <a:pt x="6270" y="2678"/>
                    <a:pt x="6616" y="3245"/>
                    <a:pt x="7247" y="3497"/>
                  </a:cubicBezTo>
                  <a:cubicBezTo>
                    <a:pt x="7467" y="3623"/>
                    <a:pt x="7625" y="3875"/>
                    <a:pt x="7625" y="4127"/>
                  </a:cubicBezTo>
                  <a:cubicBezTo>
                    <a:pt x="7625" y="4537"/>
                    <a:pt x="7310" y="4852"/>
                    <a:pt x="6931" y="4852"/>
                  </a:cubicBezTo>
                  <a:cubicBezTo>
                    <a:pt x="6711" y="4852"/>
                    <a:pt x="6522" y="4758"/>
                    <a:pt x="6396" y="4600"/>
                  </a:cubicBezTo>
                  <a:cubicBezTo>
                    <a:pt x="6301" y="4443"/>
                    <a:pt x="6081" y="4380"/>
                    <a:pt x="5892" y="4380"/>
                  </a:cubicBezTo>
                  <a:cubicBezTo>
                    <a:pt x="5703" y="4380"/>
                    <a:pt x="5514" y="4443"/>
                    <a:pt x="5388" y="4600"/>
                  </a:cubicBezTo>
                  <a:cubicBezTo>
                    <a:pt x="5262" y="4758"/>
                    <a:pt x="5073" y="4852"/>
                    <a:pt x="4884" y="4852"/>
                  </a:cubicBezTo>
                  <a:cubicBezTo>
                    <a:pt x="4663" y="4852"/>
                    <a:pt x="4474" y="4758"/>
                    <a:pt x="4348" y="4600"/>
                  </a:cubicBezTo>
                  <a:cubicBezTo>
                    <a:pt x="4254" y="4443"/>
                    <a:pt x="4159" y="4285"/>
                    <a:pt x="4159" y="4096"/>
                  </a:cubicBezTo>
                  <a:cubicBezTo>
                    <a:pt x="4159" y="3875"/>
                    <a:pt x="4348" y="3623"/>
                    <a:pt x="4600" y="3497"/>
                  </a:cubicBezTo>
                  <a:cubicBezTo>
                    <a:pt x="5136" y="3277"/>
                    <a:pt x="5545" y="2647"/>
                    <a:pt x="5545" y="1922"/>
                  </a:cubicBezTo>
                  <a:lnTo>
                    <a:pt x="5545" y="662"/>
                  </a:lnTo>
                  <a:close/>
                  <a:moveTo>
                    <a:pt x="6963" y="788"/>
                  </a:moveTo>
                  <a:cubicBezTo>
                    <a:pt x="7940" y="977"/>
                    <a:pt x="8885" y="1513"/>
                    <a:pt x="9609" y="2206"/>
                  </a:cubicBezTo>
                  <a:cubicBezTo>
                    <a:pt x="10586" y="3182"/>
                    <a:pt x="11153" y="4506"/>
                    <a:pt x="11153" y="5923"/>
                  </a:cubicBezTo>
                  <a:cubicBezTo>
                    <a:pt x="11122" y="7278"/>
                    <a:pt x="10586" y="8633"/>
                    <a:pt x="9609" y="9609"/>
                  </a:cubicBezTo>
                  <a:cubicBezTo>
                    <a:pt x="8853" y="10365"/>
                    <a:pt x="7940" y="10838"/>
                    <a:pt x="6963" y="11027"/>
                  </a:cubicBezTo>
                  <a:lnTo>
                    <a:pt x="6963" y="9735"/>
                  </a:lnTo>
                  <a:cubicBezTo>
                    <a:pt x="6963" y="9357"/>
                    <a:pt x="7215" y="9074"/>
                    <a:pt x="7562" y="8916"/>
                  </a:cubicBezTo>
                  <a:cubicBezTo>
                    <a:pt x="8034" y="8664"/>
                    <a:pt x="8349" y="8192"/>
                    <a:pt x="8349" y="7656"/>
                  </a:cubicBezTo>
                  <a:cubicBezTo>
                    <a:pt x="8349" y="6900"/>
                    <a:pt x="7719" y="6270"/>
                    <a:pt x="6963" y="6270"/>
                  </a:cubicBezTo>
                  <a:cubicBezTo>
                    <a:pt x="6585" y="6270"/>
                    <a:pt x="6175" y="6427"/>
                    <a:pt x="5955" y="6742"/>
                  </a:cubicBezTo>
                  <a:cubicBezTo>
                    <a:pt x="5671" y="6427"/>
                    <a:pt x="5325" y="6270"/>
                    <a:pt x="4915" y="6270"/>
                  </a:cubicBezTo>
                  <a:cubicBezTo>
                    <a:pt x="4537" y="6270"/>
                    <a:pt x="4159" y="6427"/>
                    <a:pt x="3907" y="6711"/>
                  </a:cubicBezTo>
                  <a:cubicBezTo>
                    <a:pt x="3623" y="6963"/>
                    <a:pt x="3497" y="7372"/>
                    <a:pt x="3529" y="7751"/>
                  </a:cubicBezTo>
                  <a:cubicBezTo>
                    <a:pt x="3592" y="8286"/>
                    <a:pt x="3907" y="8696"/>
                    <a:pt x="4380" y="8948"/>
                  </a:cubicBezTo>
                  <a:cubicBezTo>
                    <a:pt x="4695" y="9105"/>
                    <a:pt x="4915" y="9483"/>
                    <a:pt x="4915" y="9924"/>
                  </a:cubicBezTo>
                  <a:lnTo>
                    <a:pt x="4915" y="11059"/>
                  </a:lnTo>
                  <a:cubicBezTo>
                    <a:pt x="3939" y="10870"/>
                    <a:pt x="2993" y="10365"/>
                    <a:pt x="2269" y="9641"/>
                  </a:cubicBezTo>
                  <a:cubicBezTo>
                    <a:pt x="1292" y="8664"/>
                    <a:pt x="757" y="7372"/>
                    <a:pt x="757" y="5955"/>
                  </a:cubicBezTo>
                  <a:cubicBezTo>
                    <a:pt x="757" y="4569"/>
                    <a:pt x="1292" y="3214"/>
                    <a:pt x="2269" y="2237"/>
                  </a:cubicBezTo>
                  <a:cubicBezTo>
                    <a:pt x="3025" y="1481"/>
                    <a:pt x="3939" y="1040"/>
                    <a:pt x="4915" y="819"/>
                  </a:cubicBezTo>
                  <a:lnTo>
                    <a:pt x="4915" y="1985"/>
                  </a:lnTo>
                  <a:cubicBezTo>
                    <a:pt x="4915" y="2395"/>
                    <a:pt x="4695" y="2804"/>
                    <a:pt x="4380" y="2962"/>
                  </a:cubicBezTo>
                  <a:cubicBezTo>
                    <a:pt x="3907" y="3151"/>
                    <a:pt x="3592" y="3623"/>
                    <a:pt x="3529" y="4127"/>
                  </a:cubicBezTo>
                  <a:cubicBezTo>
                    <a:pt x="3497" y="4537"/>
                    <a:pt x="3655" y="4884"/>
                    <a:pt x="3907" y="5199"/>
                  </a:cubicBezTo>
                  <a:cubicBezTo>
                    <a:pt x="4159" y="5482"/>
                    <a:pt x="4537" y="5640"/>
                    <a:pt x="4915" y="5640"/>
                  </a:cubicBezTo>
                  <a:cubicBezTo>
                    <a:pt x="5325" y="5640"/>
                    <a:pt x="5703" y="5482"/>
                    <a:pt x="5955" y="5167"/>
                  </a:cubicBezTo>
                  <a:cubicBezTo>
                    <a:pt x="6207" y="5482"/>
                    <a:pt x="6585" y="5640"/>
                    <a:pt x="6963" y="5640"/>
                  </a:cubicBezTo>
                  <a:cubicBezTo>
                    <a:pt x="7719" y="5640"/>
                    <a:pt x="8349" y="5010"/>
                    <a:pt x="8349" y="4253"/>
                  </a:cubicBezTo>
                  <a:cubicBezTo>
                    <a:pt x="8349" y="3749"/>
                    <a:pt x="8034" y="3245"/>
                    <a:pt x="7562" y="2993"/>
                  </a:cubicBezTo>
                  <a:cubicBezTo>
                    <a:pt x="7152" y="2804"/>
                    <a:pt x="6963" y="2489"/>
                    <a:pt x="6963" y="2174"/>
                  </a:cubicBezTo>
                  <a:lnTo>
                    <a:pt x="6963" y="788"/>
                  </a:lnTo>
                  <a:close/>
                  <a:moveTo>
                    <a:pt x="6931" y="6900"/>
                  </a:moveTo>
                  <a:cubicBezTo>
                    <a:pt x="7310" y="6900"/>
                    <a:pt x="7625" y="7215"/>
                    <a:pt x="7625" y="7593"/>
                  </a:cubicBezTo>
                  <a:cubicBezTo>
                    <a:pt x="7625" y="7877"/>
                    <a:pt x="7467" y="8129"/>
                    <a:pt x="7247" y="8223"/>
                  </a:cubicBezTo>
                  <a:cubicBezTo>
                    <a:pt x="6616" y="8538"/>
                    <a:pt x="6270" y="9105"/>
                    <a:pt x="6270" y="9735"/>
                  </a:cubicBezTo>
                  <a:lnTo>
                    <a:pt x="6270" y="11090"/>
                  </a:lnTo>
                  <a:lnTo>
                    <a:pt x="5545" y="11090"/>
                  </a:lnTo>
                  <a:lnTo>
                    <a:pt x="5545" y="9861"/>
                  </a:lnTo>
                  <a:cubicBezTo>
                    <a:pt x="5545" y="9137"/>
                    <a:pt x="5136" y="8507"/>
                    <a:pt x="4600" y="8223"/>
                  </a:cubicBezTo>
                  <a:cubicBezTo>
                    <a:pt x="4348" y="8129"/>
                    <a:pt x="4191" y="7877"/>
                    <a:pt x="4159" y="7656"/>
                  </a:cubicBezTo>
                  <a:cubicBezTo>
                    <a:pt x="4159" y="7435"/>
                    <a:pt x="4191" y="7246"/>
                    <a:pt x="4348" y="7120"/>
                  </a:cubicBezTo>
                  <a:cubicBezTo>
                    <a:pt x="4474" y="6963"/>
                    <a:pt x="4695" y="6900"/>
                    <a:pt x="4884" y="6900"/>
                  </a:cubicBezTo>
                  <a:cubicBezTo>
                    <a:pt x="5073" y="6900"/>
                    <a:pt x="5262" y="6963"/>
                    <a:pt x="5388" y="7120"/>
                  </a:cubicBezTo>
                  <a:cubicBezTo>
                    <a:pt x="5514" y="7278"/>
                    <a:pt x="5703" y="7372"/>
                    <a:pt x="5892" y="7372"/>
                  </a:cubicBezTo>
                  <a:cubicBezTo>
                    <a:pt x="6112" y="7372"/>
                    <a:pt x="6301" y="7278"/>
                    <a:pt x="6427" y="7120"/>
                  </a:cubicBezTo>
                  <a:cubicBezTo>
                    <a:pt x="6522" y="6963"/>
                    <a:pt x="6742" y="6900"/>
                    <a:pt x="6931" y="6900"/>
                  </a:cubicBezTo>
                  <a:close/>
                  <a:moveTo>
                    <a:pt x="5892" y="0"/>
                  </a:moveTo>
                  <a:cubicBezTo>
                    <a:pt x="4317" y="0"/>
                    <a:pt x="2836" y="630"/>
                    <a:pt x="1733" y="1733"/>
                  </a:cubicBezTo>
                  <a:cubicBezTo>
                    <a:pt x="630" y="2836"/>
                    <a:pt x="0" y="4348"/>
                    <a:pt x="0" y="5923"/>
                  </a:cubicBezTo>
                  <a:cubicBezTo>
                    <a:pt x="0" y="7498"/>
                    <a:pt x="630" y="8979"/>
                    <a:pt x="1733" y="10082"/>
                  </a:cubicBezTo>
                  <a:cubicBezTo>
                    <a:pt x="2836" y="11185"/>
                    <a:pt x="4317" y="11815"/>
                    <a:pt x="5892" y="11815"/>
                  </a:cubicBezTo>
                  <a:cubicBezTo>
                    <a:pt x="7467" y="11815"/>
                    <a:pt x="8979" y="11185"/>
                    <a:pt x="10082" y="10082"/>
                  </a:cubicBezTo>
                  <a:cubicBezTo>
                    <a:pt x="11185" y="8979"/>
                    <a:pt x="11815" y="7498"/>
                    <a:pt x="11815" y="5923"/>
                  </a:cubicBezTo>
                  <a:cubicBezTo>
                    <a:pt x="11815" y="4348"/>
                    <a:pt x="11216" y="2836"/>
                    <a:pt x="10082" y="1733"/>
                  </a:cubicBezTo>
                  <a:cubicBezTo>
                    <a:pt x="8979" y="630"/>
                    <a:pt x="7467" y="0"/>
                    <a:pt x="5892"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37" name="Google Shape;164;p3">
            <a:extLst>
              <a:ext uri="{FF2B5EF4-FFF2-40B4-BE49-F238E27FC236}">
                <a16:creationId xmlns:a16="http://schemas.microsoft.com/office/drawing/2014/main" id="{F9121F2A-4D28-4B0F-8791-FE2745E67BEE}"/>
              </a:ext>
            </a:extLst>
          </p:cNvPr>
          <p:cNvCxnSpPr>
            <a:cxnSpLocks/>
          </p:cNvCxnSpPr>
          <p:nvPr/>
        </p:nvCxnSpPr>
        <p:spPr>
          <a:xfrm>
            <a:off x="8481150" y="4547216"/>
            <a:ext cx="662850" cy="0"/>
          </a:xfrm>
          <a:prstGeom prst="straightConnector1">
            <a:avLst/>
          </a:prstGeom>
          <a:noFill/>
          <a:ln w="76200" cap="flat" cmpd="sng">
            <a:solidFill>
              <a:srgbClr val="EC6792"/>
            </a:solidFill>
            <a:prstDash val="solid"/>
            <a:round/>
            <a:headEnd type="none" w="med" len="med"/>
            <a:tailEnd type="none" w="med" len="med"/>
          </a:ln>
        </p:spPr>
      </p:cxnSp>
      <p:sp>
        <p:nvSpPr>
          <p:cNvPr id="39" name="Google Shape;163;p3">
            <a:extLst>
              <a:ext uri="{FF2B5EF4-FFF2-40B4-BE49-F238E27FC236}">
                <a16:creationId xmlns:a16="http://schemas.microsoft.com/office/drawing/2014/main" id="{0E0BD3BE-4CFD-47E3-886A-FDA1B339ECD3}"/>
              </a:ext>
            </a:extLst>
          </p:cNvPr>
          <p:cNvSpPr txBox="1">
            <a:spLocks noGrp="1"/>
          </p:cNvSpPr>
          <p:nvPr>
            <p:ph type="title" idx="18" hasCustomPrompt="1"/>
          </p:nvPr>
        </p:nvSpPr>
        <p:spPr>
          <a:xfrm>
            <a:off x="0" y="199292"/>
            <a:ext cx="3455824" cy="385011"/>
          </a:xfrm>
          <a:prstGeom prst="rect">
            <a:avLst/>
          </a:prstGeom>
          <a:noFill/>
          <a:ln>
            <a:noFill/>
          </a:ln>
        </p:spPr>
        <p:txBody>
          <a:bodyPr spcFirstLastPara="1" wrap="square" lIns="91425" tIns="91425" rIns="91425" bIns="91425" anchor="b" anchorCtr="0">
            <a:noAutofit/>
          </a:bodyPr>
          <a:lstStyle>
            <a:lvl1pPr>
              <a:defRPr sz="2800" b="1" dirty="0">
                <a:solidFill>
                  <a:schemeClr val="tx2"/>
                </a:solidFill>
              </a:defRPr>
            </a:lvl1pPr>
          </a:lstStyle>
          <a:p>
            <a:pPr lvl="0"/>
            <a:r>
              <a:rPr lang="es-PE" dirty="0"/>
              <a:t>Presentation title</a:t>
            </a: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347"/>
        <p:cNvGrpSpPr/>
        <p:nvPr/>
      </p:nvGrpSpPr>
      <p:grpSpPr>
        <a:xfrm>
          <a:off x="0" y="0"/>
          <a:ext cx="0" cy="0"/>
          <a:chOff x="0" y="0"/>
          <a:chExt cx="0" cy="0"/>
        </a:xfrm>
      </p:grpSpPr>
      <p:grpSp>
        <p:nvGrpSpPr>
          <p:cNvPr id="5" name="Group 14">
            <a:extLst>
              <a:ext uri="{FF2B5EF4-FFF2-40B4-BE49-F238E27FC236}">
                <a16:creationId xmlns:a16="http://schemas.microsoft.com/office/drawing/2014/main" id="{BF9DB385-4B00-4BD8-AA71-04F251A98A74}"/>
              </a:ext>
            </a:extLst>
          </p:cNvPr>
          <p:cNvGrpSpPr/>
          <p:nvPr/>
        </p:nvGrpSpPr>
        <p:grpSpPr>
          <a:xfrm>
            <a:off x="4052834" y="3736997"/>
            <a:ext cx="3909954" cy="909978"/>
            <a:chOff x="-264176" y="5024344"/>
            <a:chExt cx="2436535" cy="909978"/>
          </a:xfrm>
        </p:grpSpPr>
        <p:sp>
          <p:nvSpPr>
            <p:cNvPr id="6" name="TextBox 15">
              <a:extLst>
                <a:ext uri="{FF2B5EF4-FFF2-40B4-BE49-F238E27FC236}">
                  <a16:creationId xmlns:a16="http://schemas.microsoft.com/office/drawing/2014/main" id="{AE2BFDF3-F1DA-4A81-BD5A-6B991E791039}"/>
                </a:ext>
              </a:extLst>
            </p:cNvPr>
            <p:cNvSpPr txBox="1"/>
            <p:nvPr/>
          </p:nvSpPr>
          <p:spPr>
            <a:xfrm>
              <a:off x="-264176" y="5024344"/>
              <a:ext cx="2436535" cy="276999"/>
            </a:xfrm>
            <a:prstGeom prst="rect">
              <a:avLst/>
            </a:prstGeom>
            <a:noFill/>
          </p:spPr>
          <p:txBody>
            <a:bodyPr wrap="square" rtlCol="0">
              <a:spAutoFit/>
            </a:bodyPr>
            <a:lstStyle/>
            <a:p>
              <a:r>
                <a:rPr lang="en-US" altLang="ko-KR" sz="1200" b="1" dirty="0">
                  <a:solidFill>
                    <a:srgbClr val="EC6792"/>
                  </a:solidFill>
                  <a:cs typeface="Arial" pitchFamily="34" charset="0"/>
                </a:rPr>
                <a:t>WEAKNESS</a:t>
              </a:r>
              <a:endParaRPr lang="ko-KR" altLang="en-US" sz="1200" b="1" dirty="0">
                <a:solidFill>
                  <a:srgbClr val="EC6792"/>
                </a:solidFill>
                <a:cs typeface="Arial" pitchFamily="34" charset="0"/>
              </a:endParaRPr>
            </a:p>
          </p:txBody>
        </p:sp>
        <p:sp>
          <p:nvSpPr>
            <p:cNvPr id="7" name="TextBox 16">
              <a:extLst>
                <a:ext uri="{FF2B5EF4-FFF2-40B4-BE49-F238E27FC236}">
                  <a16:creationId xmlns:a16="http://schemas.microsoft.com/office/drawing/2014/main" id="{85824FBD-F897-49D5-B4D7-76D287272CD3}"/>
                </a:ext>
              </a:extLst>
            </p:cNvPr>
            <p:cNvSpPr txBox="1"/>
            <p:nvPr/>
          </p:nvSpPr>
          <p:spPr>
            <a:xfrm>
              <a:off x="-264176" y="5287991"/>
              <a:ext cx="2436535" cy="646331"/>
            </a:xfrm>
            <a:prstGeom prst="rect">
              <a:avLst/>
            </a:prstGeom>
            <a:noFill/>
          </p:spPr>
          <p:txBody>
            <a:bodyPr wrap="square" rtlCol="0">
              <a:spAutoFit/>
            </a:bodyPr>
            <a:lstStyle/>
            <a:p>
              <a:r>
                <a:rPr lang="en-US" altLang="ko-KR" sz="1200" dirty="0">
                  <a:solidFill>
                    <a:srgbClr val="EC6792"/>
                  </a:solidFill>
                  <a:cs typeface="Arial" pitchFamily="34" charset="0"/>
                </a:rPr>
                <a:t>You can simply impress your audience and add a unique zing and appeal to your Presentations. Easy to change colors, photos and Text.  </a:t>
              </a:r>
            </a:p>
          </p:txBody>
        </p:sp>
      </p:grpSp>
      <p:grpSp>
        <p:nvGrpSpPr>
          <p:cNvPr id="17" name="Group 14">
            <a:extLst>
              <a:ext uri="{FF2B5EF4-FFF2-40B4-BE49-F238E27FC236}">
                <a16:creationId xmlns:a16="http://schemas.microsoft.com/office/drawing/2014/main" id="{BF9DB385-4B00-4BD8-AA71-04F251A98A74}"/>
              </a:ext>
            </a:extLst>
          </p:cNvPr>
          <p:cNvGrpSpPr/>
          <p:nvPr/>
        </p:nvGrpSpPr>
        <p:grpSpPr>
          <a:xfrm>
            <a:off x="4052834" y="2503854"/>
            <a:ext cx="3909954" cy="909978"/>
            <a:chOff x="-264176" y="5024344"/>
            <a:chExt cx="2436535" cy="909978"/>
          </a:xfrm>
        </p:grpSpPr>
        <p:sp>
          <p:nvSpPr>
            <p:cNvPr id="18" name="TextBox 15">
              <a:extLst>
                <a:ext uri="{FF2B5EF4-FFF2-40B4-BE49-F238E27FC236}">
                  <a16:creationId xmlns:a16="http://schemas.microsoft.com/office/drawing/2014/main" id="{AE2BFDF3-F1DA-4A81-BD5A-6B991E791039}"/>
                </a:ext>
              </a:extLst>
            </p:cNvPr>
            <p:cNvSpPr txBox="1"/>
            <p:nvPr/>
          </p:nvSpPr>
          <p:spPr>
            <a:xfrm>
              <a:off x="-264176" y="5024344"/>
              <a:ext cx="2436535" cy="276999"/>
            </a:xfrm>
            <a:prstGeom prst="rect">
              <a:avLst/>
            </a:prstGeom>
            <a:noFill/>
          </p:spPr>
          <p:txBody>
            <a:bodyPr wrap="square" rtlCol="0">
              <a:spAutoFit/>
            </a:bodyPr>
            <a:lstStyle/>
            <a:p>
              <a:r>
                <a:rPr lang="en-US" altLang="ko-KR" sz="1200" b="1" dirty="0">
                  <a:solidFill>
                    <a:srgbClr val="EC6792"/>
                  </a:solidFill>
                  <a:cs typeface="Arial" pitchFamily="34" charset="0"/>
                </a:rPr>
                <a:t>WEAKNESS</a:t>
              </a:r>
              <a:endParaRPr lang="ko-KR" altLang="en-US" sz="1200" b="1" dirty="0">
                <a:solidFill>
                  <a:srgbClr val="EC6792"/>
                </a:solidFill>
                <a:cs typeface="Arial" pitchFamily="34" charset="0"/>
              </a:endParaRPr>
            </a:p>
          </p:txBody>
        </p:sp>
        <p:sp>
          <p:nvSpPr>
            <p:cNvPr id="19" name="TextBox 16">
              <a:extLst>
                <a:ext uri="{FF2B5EF4-FFF2-40B4-BE49-F238E27FC236}">
                  <a16:creationId xmlns:a16="http://schemas.microsoft.com/office/drawing/2014/main" id="{85824FBD-F897-49D5-B4D7-76D287272CD3}"/>
                </a:ext>
              </a:extLst>
            </p:cNvPr>
            <p:cNvSpPr txBox="1"/>
            <p:nvPr/>
          </p:nvSpPr>
          <p:spPr>
            <a:xfrm>
              <a:off x="-264176" y="5287991"/>
              <a:ext cx="2436535" cy="646331"/>
            </a:xfrm>
            <a:prstGeom prst="rect">
              <a:avLst/>
            </a:prstGeom>
            <a:noFill/>
          </p:spPr>
          <p:txBody>
            <a:bodyPr wrap="square" rtlCol="0">
              <a:spAutoFit/>
            </a:bodyPr>
            <a:lstStyle/>
            <a:p>
              <a:r>
                <a:rPr lang="en-US" altLang="ko-KR" sz="1200" dirty="0">
                  <a:solidFill>
                    <a:srgbClr val="EC6792"/>
                  </a:solidFill>
                  <a:cs typeface="Arial" pitchFamily="34" charset="0"/>
                </a:rPr>
                <a:t>You can simply impress your audience and add a unique zing and appeal to your Presentations. Easy to change colors, photos and Text.  </a:t>
              </a:r>
            </a:p>
          </p:txBody>
        </p:sp>
      </p:grpSp>
      <p:sp>
        <p:nvSpPr>
          <p:cNvPr id="20" name="Text Placeholder 1">
            <a:extLst>
              <a:ext uri="{FF2B5EF4-FFF2-40B4-BE49-F238E27FC236}">
                <a16:creationId xmlns:a16="http://schemas.microsoft.com/office/drawing/2014/main" id="{D735F7F3-C1B5-4B60-A00A-4EB618DDFB5A}"/>
              </a:ext>
            </a:extLst>
          </p:cNvPr>
          <p:cNvSpPr txBox="1">
            <a:spLocks/>
          </p:cNvSpPr>
          <p:nvPr/>
        </p:nvSpPr>
        <p:spPr>
          <a:xfrm>
            <a:off x="-1" y="0"/>
            <a:ext cx="9144001" cy="724247"/>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5400" b="0" kern="1200" baseline="0">
                <a:solidFill>
                  <a:schemeClr val="tx1">
                    <a:lumMod val="85000"/>
                    <a:lumOff val="15000"/>
                  </a:schemeClr>
                </a:solidFill>
                <a:latin typeface="+mj-lt"/>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rgbClr val="EC6792"/>
                </a:solidFill>
              </a:rPr>
              <a:t>Infographic Style</a:t>
            </a:r>
          </a:p>
        </p:txBody>
      </p:sp>
      <p:grpSp>
        <p:nvGrpSpPr>
          <p:cNvPr id="24" name="Group 14">
            <a:extLst>
              <a:ext uri="{FF2B5EF4-FFF2-40B4-BE49-F238E27FC236}">
                <a16:creationId xmlns:a16="http://schemas.microsoft.com/office/drawing/2014/main" id="{BF9DB385-4B00-4BD8-AA71-04F251A98A74}"/>
              </a:ext>
            </a:extLst>
          </p:cNvPr>
          <p:cNvGrpSpPr/>
          <p:nvPr/>
        </p:nvGrpSpPr>
        <p:grpSpPr>
          <a:xfrm>
            <a:off x="4052834" y="1410978"/>
            <a:ext cx="3909954" cy="909978"/>
            <a:chOff x="-264176" y="5024344"/>
            <a:chExt cx="2436535" cy="909978"/>
          </a:xfrm>
        </p:grpSpPr>
        <p:sp>
          <p:nvSpPr>
            <p:cNvPr id="25" name="TextBox 15">
              <a:extLst>
                <a:ext uri="{FF2B5EF4-FFF2-40B4-BE49-F238E27FC236}">
                  <a16:creationId xmlns:a16="http://schemas.microsoft.com/office/drawing/2014/main" id="{AE2BFDF3-F1DA-4A81-BD5A-6B991E791039}"/>
                </a:ext>
              </a:extLst>
            </p:cNvPr>
            <p:cNvSpPr txBox="1"/>
            <p:nvPr/>
          </p:nvSpPr>
          <p:spPr>
            <a:xfrm>
              <a:off x="-264176" y="5024344"/>
              <a:ext cx="2436535" cy="276999"/>
            </a:xfrm>
            <a:prstGeom prst="rect">
              <a:avLst/>
            </a:prstGeom>
            <a:noFill/>
          </p:spPr>
          <p:txBody>
            <a:bodyPr wrap="square" rtlCol="0">
              <a:spAutoFit/>
            </a:bodyPr>
            <a:lstStyle/>
            <a:p>
              <a:r>
                <a:rPr lang="en-US" altLang="ko-KR" sz="1200" b="1" dirty="0">
                  <a:solidFill>
                    <a:srgbClr val="EC6792"/>
                  </a:solidFill>
                  <a:cs typeface="Arial" pitchFamily="34" charset="0"/>
                </a:rPr>
                <a:t>WEAKNESS</a:t>
              </a:r>
              <a:endParaRPr lang="ko-KR" altLang="en-US" sz="1200" b="1" dirty="0">
                <a:solidFill>
                  <a:srgbClr val="EC6792"/>
                </a:solidFill>
                <a:cs typeface="Arial" pitchFamily="34" charset="0"/>
              </a:endParaRPr>
            </a:p>
          </p:txBody>
        </p:sp>
        <p:sp>
          <p:nvSpPr>
            <p:cNvPr id="26" name="TextBox 16">
              <a:extLst>
                <a:ext uri="{FF2B5EF4-FFF2-40B4-BE49-F238E27FC236}">
                  <a16:creationId xmlns:a16="http://schemas.microsoft.com/office/drawing/2014/main" id="{85824FBD-F897-49D5-B4D7-76D287272CD3}"/>
                </a:ext>
              </a:extLst>
            </p:cNvPr>
            <p:cNvSpPr txBox="1"/>
            <p:nvPr/>
          </p:nvSpPr>
          <p:spPr>
            <a:xfrm>
              <a:off x="-264176" y="5287991"/>
              <a:ext cx="2436535" cy="646331"/>
            </a:xfrm>
            <a:prstGeom prst="rect">
              <a:avLst/>
            </a:prstGeom>
            <a:noFill/>
          </p:spPr>
          <p:txBody>
            <a:bodyPr wrap="square" rtlCol="0">
              <a:spAutoFit/>
            </a:bodyPr>
            <a:lstStyle/>
            <a:p>
              <a:r>
                <a:rPr lang="en-US" altLang="ko-KR" sz="1200" dirty="0">
                  <a:solidFill>
                    <a:srgbClr val="EC6792"/>
                  </a:solidFill>
                  <a:cs typeface="Arial" pitchFamily="34" charset="0"/>
                </a:rPr>
                <a:t>You can simply impress your audience and add a unique zing and appeal to your Presentations. Easy to change colors, photos and Text.  </a:t>
              </a:r>
            </a:p>
          </p:txBody>
        </p:sp>
      </p:grpSp>
      <p:pic>
        <p:nvPicPr>
          <p:cNvPr id="27" name="Imagen 26"/>
          <p:cNvPicPr>
            <a:picLocks noChangeAspect="1"/>
          </p:cNvPicPr>
          <p:nvPr/>
        </p:nvPicPr>
        <p:blipFill>
          <a:blip r:embed="rId3"/>
          <a:stretch>
            <a:fillRect/>
          </a:stretch>
        </p:blipFill>
        <p:spPr>
          <a:xfrm>
            <a:off x="428903" y="352611"/>
            <a:ext cx="2896187" cy="4790889"/>
          </a:xfrm>
          <a:prstGeom prst="rect">
            <a:avLst/>
          </a:prstGeom>
        </p:spPr>
      </p:pic>
    </p:spTree>
    <p:extLst>
      <p:ext uri="{BB962C8B-B14F-4D97-AF65-F5344CB8AC3E}">
        <p14:creationId xmlns:p14="http://schemas.microsoft.com/office/powerpoint/2010/main" val="32899065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47"/>
        <p:cNvGrpSpPr/>
        <p:nvPr/>
      </p:nvGrpSpPr>
      <p:grpSpPr>
        <a:xfrm>
          <a:off x="0" y="0"/>
          <a:ext cx="0" cy="0"/>
          <a:chOff x="0" y="0"/>
          <a:chExt cx="0" cy="0"/>
        </a:xfrm>
      </p:grpSpPr>
      <p:sp>
        <p:nvSpPr>
          <p:cNvPr id="1648" name="Google Shape;1648;p33"/>
          <p:cNvSpPr/>
          <p:nvPr/>
        </p:nvSpPr>
        <p:spPr>
          <a:xfrm>
            <a:off x="2689075" y="950625"/>
            <a:ext cx="1671300" cy="1671300"/>
          </a:xfrm>
          <a:prstGeom prst="rect">
            <a:avLst/>
          </a:prstGeom>
          <a:solidFill>
            <a:srgbClr val="FF787F"/>
          </a:solidFill>
          <a:ln w="28575" cap="flat" cmpd="sng">
            <a:solidFill>
              <a:srgbClr val="FF78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33"/>
          <p:cNvSpPr/>
          <p:nvPr/>
        </p:nvSpPr>
        <p:spPr>
          <a:xfrm>
            <a:off x="4665360" y="2926910"/>
            <a:ext cx="1671300" cy="1671300"/>
          </a:xfrm>
          <a:prstGeom prst="rect">
            <a:avLst/>
          </a:prstGeom>
          <a:solidFill>
            <a:srgbClr val="4675AB"/>
          </a:solidFill>
          <a:ln w="28575" cap="flat" cmpd="sng">
            <a:solidFill>
              <a:srgbClr val="4675A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33"/>
          <p:cNvSpPr/>
          <p:nvPr/>
        </p:nvSpPr>
        <p:spPr>
          <a:xfrm>
            <a:off x="2689085" y="2926910"/>
            <a:ext cx="1671300" cy="1671300"/>
          </a:xfrm>
          <a:prstGeom prst="rect">
            <a:avLst/>
          </a:prstGeom>
          <a:noFill/>
          <a:ln w="2857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33"/>
          <p:cNvSpPr/>
          <p:nvPr/>
        </p:nvSpPr>
        <p:spPr>
          <a:xfrm>
            <a:off x="4665350" y="950625"/>
            <a:ext cx="1671300" cy="1671300"/>
          </a:xfrm>
          <a:prstGeom prst="rect">
            <a:avLst/>
          </a:prstGeom>
          <a:noFill/>
          <a:ln w="2857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33"/>
          <p:cNvSpPr/>
          <p:nvPr/>
        </p:nvSpPr>
        <p:spPr>
          <a:xfrm>
            <a:off x="3285926" y="1566000"/>
            <a:ext cx="440560" cy="440560"/>
          </a:xfrm>
          <a:custGeom>
            <a:avLst/>
            <a:gdLst/>
            <a:ahLst/>
            <a:cxnLst/>
            <a:rect l="l" t="t" r="r" b="b"/>
            <a:pathLst>
              <a:path w="11847" h="11847" extrusionOk="0">
                <a:moveTo>
                  <a:pt x="5546" y="662"/>
                </a:moveTo>
                <a:lnTo>
                  <a:pt x="5546" y="2741"/>
                </a:lnTo>
                <a:lnTo>
                  <a:pt x="4821" y="2741"/>
                </a:lnTo>
                <a:lnTo>
                  <a:pt x="4821" y="1040"/>
                </a:lnTo>
                <a:cubicBezTo>
                  <a:pt x="4821" y="819"/>
                  <a:pt x="4979" y="662"/>
                  <a:pt x="5199" y="662"/>
                </a:cubicBezTo>
                <a:close/>
                <a:moveTo>
                  <a:pt x="6932" y="662"/>
                </a:moveTo>
                <a:lnTo>
                  <a:pt x="6932" y="2773"/>
                </a:lnTo>
                <a:lnTo>
                  <a:pt x="6207" y="2773"/>
                </a:lnTo>
                <a:lnTo>
                  <a:pt x="6207" y="662"/>
                </a:lnTo>
                <a:close/>
                <a:moveTo>
                  <a:pt x="8350" y="662"/>
                </a:moveTo>
                <a:lnTo>
                  <a:pt x="8350" y="2773"/>
                </a:lnTo>
                <a:lnTo>
                  <a:pt x="7625" y="2773"/>
                </a:lnTo>
                <a:lnTo>
                  <a:pt x="7625" y="662"/>
                </a:lnTo>
                <a:close/>
                <a:moveTo>
                  <a:pt x="9704" y="662"/>
                </a:moveTo>
                <a:lnTo>
                  <a:pt x="9704" y="2773"/>
                </a:lnTo>
                <a:lnTo>
                  <a:pt x="9011" y="2773"/>
                </a:lnTo>
                <a:lnTo>
                  <a:pt x="9011" y="662"/>
                </a:lnTo>
                <a:close/>
                <a:moveTo>
                  <a:pt x="10744" y="662"/>
                </a:moveTo>
                <a:cubicBezTo>
                  <a:pt x="10933" y="662"/>
                  <a:pt x="11090" y="819"/>
                  <a:pt x="11090" y="1040"/>
                </a:cubicBezTo>
                <a:lnTo>
                  <a:pt x="11090" y="2773"/>
                </a:lnTo>
                <a:lnTo>
                  <a:pt x="10397" y="2773"/>
                </a:lnTo>
                <a:lnTo>
                  <a:pt x="10397" y="662"/>
                </a:lnTo>
                <a:close/>
                <a:moveTo>
                  <a:pt x="6270" y="5577"/>
                </a:moveTo>
                <a:lnTo>
                  <a:pt x="6270" y="9074"/>
                </a:lnTo>
                <a:lnTo>
                  <a:pt x="5546" y="9074"/>
                </a:lnTo>
                <a:lnTo>
                  <a:pt x="5546" y="5577"/>
                </a:lnTo>
                <a:close/>
                <a:moveTo>
                  <a:pt x="10397" y="5640"/>
                </a:moveTo>
                <a:lnTo>
                  <a:pt x="10397" y="6270"/>
                </a:lnTo>
                <a:lnTo>
                  <a:pt x="9358" y="6270"/>
                </a:lnTo>
                <a:cubicBezTo>
                  <a:pt x="9169" y="6270"/>
                  <a:pt x="9011" y="6427"/>
                  <a:pt x="9011" y="6616"/>
                </a:cubicBezTo>
                <a:cubicBezTo>
                  <a:pt x="9011" y="6805"/>
                  <a:pt x="9169" y="6963"/>
                  <a:pt x="9358" y="6963"/>
                </a:cubicBezTo>
                <a:lnTo>
                  <a:pt x="10397" y="6963"/>
                </a:lnTo>
                <a:lnTo>
                  <a:pt x="10397" y="7688"/>
                </a:lnTo>
                <a:lnTo>
                  <a:pt x="9358" y="7688"/>
                </a:lnTo>
                <a:cubicBezTo>
                  <a:pt x="9169" y="7688"/>
                  <a:pt x="9011" y="7845"/>
                  <a:pt x="9011" y="8034"/>
                </a:cubicBezTo>
                <a:cubicBezTo>
                  <a:pt x="9011" y="8223"/>
                  <a:pt x="9169" y="8381"/>
                  <a:pt x="9358" y="8381"/>
                </a:cubicBezTo>
                <a:lnTo>
                  <a:pt x="10397" y="8381"/>
                </a:lnTo>
                <a:lnTo>
                  <a:pt x="10397" y="9105"/>
                </a:lnTo>
                <a:lnTo>
                  <a:pt x="8287" y="9105"/>
                </a:lnTo>
                <a:lnTo>
                  <a:pt x="8287" y="5640"/>
                </a:lnTo>
                <a:close/>
                <a:moveTo>
                  <a:pt x="2080" y="7688"/>
                </a:moveTo>
                <a:cubicBezTo>
                  <a:pt x="2301" y="7688"/>
                  <a:pt x="2521" y="7719"/>
                  <a:pt x="2710" y="7845"/>
                </a:cubicBezTo>
                <a:cubicBezTo>
                  <a:pt x="2427" y="7971"/>
                  <a:pt x="2206" y="8129"/>
                  <a:pt x="1954" y="8318"/>
                </a:cubicBezTo>
                <a:lnTo>
                  <a:pt x="1923" y="8349"/>
                </a:lnTo>
                <a:cubicBezTo>
                  <a:pt x="1576" y="8696"/>
                  <a:pt x="1355" y="9200"/>
                  <a:pt x="1355" y="9767"/>
                </a:cubicBezTo>
                <a:cubicBezTo>
                  <a:pt x="1355" y="9956"/>
                  <a:pt x="1418" y="10113"/>
                  <a:pt x="1450" y="10302"/>
                </a:cubicBezTo>
                <a:cubicBezTo>
                  <a:pt x="977" y="10050"/>
                  <a:pt x="694" y="9578"/>
                  <a:pt x="694" y="9074"/>
                </a:cubicBezTo>
                <a:cubicBezTo>
                  <a:pt x="694" y="8318"/>
                  <a:pt x="1324" y="7688"/>
                  <a:pt x="2080" y="7688"/>
                </a:cubicBezTo>
                <a:close/>
                <a:moveTo>
                  <a:pt x="3403" y="8318"/>
                </a:moveTo>
                <a:cubicBezTo>
                  <a:pt x="4191" y="8349"/>
                  <a:pt x="4821" y="8979"/>
                  <a:pt x="4821" y="9735"/>
                </a:cubicBezTo>
                <a:cubicBezTo>
                  <a:pt x="4821" y="9987"/>
                  <a:pt x="4758" y="10239"/>
                  <a:pt x="4600" y="10491"/>
                </a:cubicBezTo>
                <a:lnTo>
                  <a:pt x="2679" y="8538"/>
                </a:lnTo>
                <a:cubicBezTo>
                  <a:pt x="2868" y="8381"/>
                  <a:pt x="3151" y="8318"/>
                  <a:pt x="3403" y="8318"/>
                </a:cubicBezTo>
                <a:close/>
                <a:moveTo>
                  <a:pt x="2238" y="9074"/>
                </a:moveTo>
                <a:lnTo>
                  <a:pt x="4128" y="10964"/>
                </a:lnTo>
                <a:cubicBezTo>
                  <a:pt x="3939" y="11059"/>
                  <a:pt x="3687" y="11122"/>
                  <a:pt x="3466" y="11122"/>
                </a:cubicBezTo>
                <a:cubicBezTo>
                  <a:pt x="3448" y="11122"/>
                  <a:pt x="3430" y="11123"/>
                  <a:pt x="3412" y="11123"/>
                </a:cubicBezTo>
                <a:cubicBezTo>
                  <a:pt x="2680" y="11123"/>
                  <a:pt x="2080" y="10504"/>
                  <a:pt x="2080" y="9735"/>
                </a:cubicBezTo>
                <a:cubicBezTo>
                  <a:pt x="2080" y="9483"/>
                  <a:pt x="2143" y="9263"/>
                  <a:pt x="2238" y="9074"/>
                </a:cubicBezTo>
                <a:close/>
                <a:moveTo>
                  <a:pt x="10334" y="3466"/>
                </a:moveTo>
                <a:lnTo>
                  <a:pt x="10334" y="4884"/>
                </a:lnTo>
                <a:lnTo>
                  <a:pt x="7940" y="4884"/>
                </a:lnTo>
                <a:cubicBezTo>
                  <a:pt x="7751" y="4884"/>
                  <a:pt x="7593" y="5041"/>
                  <a:pt x="7593" y="5230"/>
                </a:cubicBezTo>
                <a:lnTo>
                  <a:pt x="7593" y="9420"/>
                </a:lnTo>
                <a:cubicBezTo>
                  <a:pt x="7593" y="9609"/>
                  <a:pt x="7751" y="9767"/>
                  <a:pt x="7940" y="9767"/>
                </a:cubicBezTo>
                <a:lnTo>
                  <a:pt x="10397" y="9767"/>
                </a:lnTo>
                <a:lnTo>
                  <a:pt x="10397" y="10806"/>
                </a:lnTo>
                <a:cubicBezTo>
                  <a:pt x="10397" y="10996"/>
                  <a:pt x="10240" y="11153"/>
                  <a:pt x="10019" y="11153"/>
                </a:cubicBezTo>
                <a:lnTo>
                  <a:pt x="5861" y="11153"/>
                </a:lnTo>
                <a:cubicBezTo>
                  <a:pt x="5672" y="11153"/>
                  <a:pt x="5514" y="10996"/>
                  <a:pt x="5514" y="10806"/>
                </a:cubicBezTo>
                <a:lnTo>
                  <a:pt x="5514" y="9767"/>
                </a:lnTo>
                <a:lnTo>
                  <a:pt x="6522" y="9767"/>
                </a:lnTo>
                <a:cubicBezTo>
                  <a:pt x="6711" y="9767"/>
                  <a:pt x="6869" y="9609"/>
                  <a:pt x="6869" y="9420"/>
                </a:cubicBezTo>
                <a:lnTo>
                  <a:pt x="6869" y="5230"/>
                </a:lnTo>
                <a:cubicBezTo>
                  <a:pt x="6869" y="5041"/>
                  <a:pt x="6711" y="4884"/>
                  <a:pt x="6522" y="4884"/>
                </a:cubicBezTo>
                <a:lnTo>
                  <a:pt x="5514" y="4884"/>
                </a:lnTo>
                <a:lnTo>
                  <a:pt x="5514" y="3466"/>
                </a:lnTo>
                <a:close/>
                <a:moveTo>
                  <a:pt x="5199" y="0"/>
                </a:moveTo>
                <a:cubicBezTo>
                  <a:pt x="4600" y="0"/>
                  <a:pt x="4159" y="473"/>
                  <a:pt x="4159" y="1040"/>
                </a:cubicBezTo>
                <a:lnTo>
                  <a:pt x="4159" y="3119"/>
                </a:lnTo>
                <a:cubicBezTo>
                  <a:pt x="4159" y="3308"/>
                  <a:pt x="4317" y="3466"/>
                  <a:pt x="4506" y="3466"/>
                </a:cubicBezTo>
                <a:lnTo>
                  <a:pt x="4884" y="3466"/>
                </a:lnTo>
                <a:lnTo>
                  <a:pt x="4884" y="8192"/>
                </a:lnTo>
                <a:cubicBezTo>
                  <a:pt x="4569" y="7908"/>
                  <a:pt x="4128" y="7719"/>
                  <a:pt x="3655" y="7688"/>
                </a:cubicBezTo>
                <a:cubicBezTo>
                  <a:pt x="3277" y="7246"/>
                  <a:pt x="2710" y="6963"/>
                  <a:pt x="2080" y="6963"/>
                </a:cubicBezTo>
                <a:cubicBezTo>
                  <a:pt x="946" y="6963"/>
                  <a:pt x="1" y="7908"/>
                  <a:pt x="1" y="9074"/>
                </a:cubicBezTo>
                <a:cubicBezTo>
                  <a:pt x="1" y="10176"/>
                  <a:pt x="820" y="11027"/>
                  <a:pt x="1923" y="11153"/>
                </a:cubicBezTo>
                <a:cubicBezTo>
                  <a:pt x="2332" y="11594"/>
                  <a:pt x="2868" y="11846"/>
                  <a:pt x="3498" y="11846"/>
                </a:cubicBezTo>
                <a:cubicBezTo>
                  <a:pt x="4065" y="11846"/>
                  <a:pt x="4506" y="11657"/>
                  <a:pt x="4916" y="11311"/>
                </a:cubicBezTo>
                <a:cubicBezTo>
                  <a:pt x="4916" y="11311"/>
                  <a:pt x="4979" y="11279"/>
                  <a:pt x="4979" y="11216"/>
                </a:cubicBezTo>
                <a:cubicBezTo>
                  <a:pt x="5136" y="11594"/>
                  <a:pt x="5514" y="11846"/>
                  <a:pt x="5924" y="11846"/>
                </a:cubicBezTo>
                <a:lnTo>
                  <a:pt x="10114" y="11846"/>
                </a:lnTo>
                <a:cubicBezTo>
                  <a:pt x="10712" y="11846"/>
                  <a:pt x="11122" y="11374"/>
                  <a:pt x="11122" y="10838"/>
                </a:cubicBezTo>
                <a:lnTo>
                  <a:pt x="11122" y="3497"/>
                </a:lnTo>
                <a:lnTo>
                  <a:pt x="11500" y="3497"/>
                </a:lnTo>
                <a:cubicBezTo>
                  <a:pt x="11689" y="3497"/>
                  <a:pt x="11847" y="3340"/>
                  <a:pt x="11847" y="3151"/>
                </a:cubicBezTo>
                <a:lnTo>
                  <a:pt x="11847" y="1072"/>
                </a:lnTo>
                <a:cubicBezTo>
                  <a:pt x="11752" y="441"/>
                  <a:pt x="11343" y="0"/>
                  <a:pt x="107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33"/>
          <p:cNvSpPr txBox="1"/>
          <p:nvPr/>
        </p:nvSpPr>
        <p:spPr>
          <a:xfrm>
            <a:off x="4723808" y="1351400"/>
            <a:ext cx="1603200" cy="1154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sz="1000">
                <a:solidFill>
                  <a:srgbClr val="434343"/>
                </a:solidFill>
                <a:latin typeface="Quattrocento"/>
                <a:ea typeface="Quattrocento"/>
                <a:cs typeface="Quattrocento"/>
                <a:sym typeface="Quattrocento"/>
              </a:rPr>
              <a:t>Venus has a beautiful name and is the second planet from the Sun. It’s  hotter than Mercury and its atmosphere is poisonous </a:t>
            </a:r>
            <a:endParaRPr sz="1000">
              <a:solidFill>
                <a:srgbClr val="434343"/>
              </a:solidFill>
              <a:latin typeface="Quattrocento"/>
              <a:ea typeface="Quattrocento"/>
              <a:cs typeface="Quattrocento"/>
              <a:sym typeface="Quattrocento"/>
            </a:endParaRPr>
          </a:p>
          <a:p>
            <a:pPr marL="0" lvl="0" indent="0" algn="ctr" rtl="0">
              <a:spcBef>
                <a:spcPts val="1600"/>
              </a:spcBef>
              <a:spcAft>
                <a:spcPts val="1600"/>
              </a:spcAft>
              <a:buNone/>
            </a:pPr>
            <a:endParaRPr sz="1000">
              <a:solidFill>
                <a:srgbClr val="434343"/>
              </a:solidFill>
              <a:latin typeface="Quattrocento"/>
              <a:ea typeface="Quattrocento"/>
              <a:cs typeface="Quattrocento"/>
              <a:sym typeface="Quattrocento"/>
            </a:endParaRPr>
          </a:p>
        </p:txBody>
      </p:sp>
      <p:sp>
        <p:nvSpPr>
          <p:cNvPr id="1654" name="Google Shape;1654;p33"/>
          <p:cNvSpPr txBox="1"/>
          <p:nvPr/>
        </p:nvSpPr>
        <p:spPr>
          <a:xfrm>
            <a:off x="5042258" y="1025466"/>
            <a:ext cx="966300" cy="392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sz="1800">
                <a:solidFill>
                  <a:srgbClr val="434343"/>
                </a:solidFill>
                <a:latin typeface="Saira Condensed Medium"/>
                <a:ea typeface="Saira Condensed Medium"/>
                <a:cs typeface="Saira Condensed Medium"/>
                <a:sym typeface="Saira Condensed Medium"/>
              </a:rPr>
              <a:t>VENUS</a:t>
            </a:r>
            <a:endParaRPr sz="1800">
              <a:solidFill>
                <a:srgbClr val="434343"/>
              </a:solidFill>
              <a:latin typeface="Saira Condensed Medium"/>
              <a:ea typeface="Saira Condensed Medium"/>
              <a:cs typeface="Saira Condensed Medium"/>
              <a:sym typeface="Saira Condensed Medium"/>
            </a:endParaRPr>
          </a:p>
        </p:txBody>
      </p:sp>
      <p:sp>
        <p:nvSpPr>
          <p:cNvPr id="1655" name="Google Shape;1655;p33"/>
          <p:cNvSpPr txBox="1"/>
          <p:nvPr/>
        </p:nvSpPr>
        <p:spPr>
          <a:xfrm>
            <a:off x="2937040" y="3057651"/>
            <a:ext cx="1168200" cy="392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sz="1800">
                <a:solidFill>
                  <a:srgbClr val="434343"/>
                </a:solidFill>
                <a:latin typeface="Saira Condensed Medium"/>
                <a:ea typeface="Saira Condensed Medium"/>
                <a:cs typeface="Saira Condensed Medium"/>
                <a:sym typeface="Saira Condensed Medium"/>
              </a:rPr>
              <a:t>MERCURY</a:t>
            </a:r>
            <a:endParaRPr sz="1800">
              <a:solidFill>
                <a:srgbClr val="434343"/>
              </a:solidFill>
              <a:latin typeface="Saira Condensed Medium"/>
              <a:ea typeface="Saira Condensed Medium"/>
              <a:cs typeface="Saira Condensed Medium"/>
              <a:sym typeface="Saira Condensed Medium"/>
            </a:endParaRPr>
          </a:p>
        </p:txBody>
      </p:sp>
      <p:sp>
        <p:nvSpPr>
          <p:cNvPr id="1656" name="Google Shape;1656;p33"/>
          <p:cNvSpPr txBox="1"/>
          <p:nvPr/>
        </p:nvSpPr>
        <p:spPr>
          <a:xfrm>
            <a:off x="2776990" y="3352526"/>
            <a:ext cx="1488300" cy="1154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s" sz="1000">
                <a:solidFill>
                  <a:srgbClr val="434343"/>
                </a:solidFill>
                <a:latin typeface="Quattrocento"/>
                <a:ea typeface="Quattrocento"/>
                <a:cs typeface="Quattrocento"/>
                <a:sym typeface="Quattrocento"/>
              </a:rPr>
              <a:t>Mercury is the closest planet to the Sun and the smallest one in the Solar System—it’s only a bit larger than our Moon</a:t>
            </a:r>
            <a:endParaRPr sz="1000">
              <a:solidFill>
                <a:srgbClr val="434343"/>
              </a:solidFill>
              <a:latin typeface="Quattrocento"/>
              <a:ea typeface="Quattrocento"/>
              <a:cs typeface="Quattrocento"/>
              <a:sym typeface="Quattrocento"/>
            </a:endParaRPr>
          </a:p>
        </p:txBody>
      </p:sp>
      <p:grpSp>
        <p:nvGrpSpPr>
          <p:cNvPr id="1657" name="Google Shape;1657;p33"/>
          <p:cNvGrpSpPr/>
          <p:nvPr/>
        </p:nvGrpSpPr>
        <p:grpSpPr>
          <a:xfrm>
            <a:off x="5224019" y="3485206"/>
            <a:ext cx="553297" cy="554821"/>
            <a:chOff x="-28467625" y="2331750"/>
            <a:chExt cx="296150" cy="296950"/>
          </a:xfrm>
        </p:grpSpPr>
        <p:sp>
          <p:nvSpPr>
            <p:cNvPr id="1658" name="Google Shape;1658;p33"/>
            <p:cNvSpPr/>
            <p:nvPr/>
          </p:nvSpPr>
          <p:spPr>
            <a:xfrm>
              <a:off x="-28467625" y="2331750"/>
              <a:ext cx="296150" cy="296950"/>
            </a:xfrm>
            <a:custGeom>
              <a:avLst/>
              <a:gdLst/>
              <a:ahLst/>
              <a:cxnLst/>
              <a:rect l="l" t="t" r="r" b="b"/>
              <a:pathLst>
                <a:path w="11846" h="11878" extrusionOk="0">
                  <a:moveTo>
                    <a:pt x="1733" y="3466"/>
                  </a:moveTo>
                  <a:cubicBezTo>
                    <a:pt x="1922" y="3466"/>
                    <a:pt x="2080" y="3624"/>
                    <a:pt x="2080" y="3813"/>
                  </a:cubicBezTo>
                  <a:cubicBezTo>
                    <a:pt x="2080" y="4002"/>
                    <a:pt x="1922" y="4159"/>
                    <a:pt x="1733" y="4159"/>
                  </a:cubicBezTo>
                  <a:lnTo>
                    <a:pt x="693" y="4159"/>
                  </a:lnTo>
                  <a:lnTo>
                    <a:pt x="693" y="3466"/>
                  </a:lnTo>
                  <a:close/>
                  <a:moveTo>
                    <a:pt x="1418" y="4821"/>
                  </a:moveTo>
                  <a:lnTo>
                    <a:pt x="1418" y="6963"/>
                  </a:lnTo>
                  <a:lnTo>
                    <a:pt x="693" y="6963"/>
                  </a:lnTo>
                  <a:lnTo>
                    <a:pt x="693" y="4821"/>
                  </a:lnTo>
                  <a:close/>
                  <a:moveTo>
                    <a:pt x="1733" y="7656"/>
                  </a:moveTo>
                  <a:cubicBezTo>
                    <a:pt x="1922" y="7656"/>
                    <a:pt x="2080" y="7814"/>
                    <a:pt x="2080" y="8034"/>
                  </a:cubicBezTo>
                  <a:cubicBezTo>
                    <a:pt x="2080" y="8223"/>
                    <a:pt x="1922" y="8381"/>
                    <a:pt x="1733" y="8381"/>
                  </a:cubicBezTo>
                  <a:lnTo>
                    <a:pt x="693" y="8381"/>
                  </a:lnTo>
                  <a:lnTo>
                    <a:pt x="693" y="7656"/>
                  </a:lnTo>
                  <a:close/>
                  <a:moveTo>
                    <a:pt x="9389" y="2080"/>
                  </a:moveTo>
                  <a:cubicBezTo>
                    <a:pt x="9609" y="2080"/>
                    <a:pt x="9767" y="2237"/>
                    <a:pt x="9767" y="2426"/>
                  </a:cubicBezTo>
                  <a:lnTo>
                    <a:pt x="9767" y="9389"/>
                  </a:lnTo>
                  <a:cubicBezTo>
                    <a:pt x="9767" y="9610"/>
                    <a:pt x="9609" y="9767"/>
                    <a:pt x="9389" y="9767"/>
                  </a:cubicBezTo>
                  <a:lnTo>
                    <a:pt x="2426" y="9767"/>
                  </a:lnTo>
                  <a:cubicBezTo>
                    <a:pt x="2237" y="9767"/>
                    <a:pt x="2080" y="9610"/>
                    <a:pt x="2080" y="9389"/>
                  </a:cubicBezTo>
                  <a:lnTo>
                    <a:pt x="2080" y="9011"/>
                  </a:lnTo>
                  <a:cubicBezTo>
                    <a:pt x="2458" y="8853"/>
                    <a:pt x="2773" y="8507"/>
                    <a:pt x="2773" y="8034"/>
                  </a:cubicBezTo>
                  <a:cubicBezTo>
                    <a:pt x="2773" y="7562"/>
                    <a:pt x="2521" y="7184"/>
                    <a:pt x="2080" y="7026"/>
                  </a:cubicBezTo>
                  <a:lnTo>
                    <a:pt x="2080" y="4789"/>
                  </a:lnTo>
                  <a:cubicBezTo>
                    <a:pt x="2458" y="4632"/>
                    <a:pt x="2773" y="4285"/>
                    <a:pt x="2773" y="3813"/>
                  </a:cubicBezTo>
                  <a:cubicBezTo>
                    <a:pt x="2773" y="3340"/>
                    <a:pt x="2521" y="2994"/>
                    <a:pt x="2080" y="2836"/>
                  </a:cubicBezTo>
                  <a:lnTo>
                    <a:pt x="2080" y="2426"/>
                  </a:lnTo>
                  <a:cubicBezTo>
                    <a:pt x="2080" y="2237"/>
                    <a:pt x="2237" y="2080"/>
                    <a:pt x="2426" y="2080"/>
                  </a:cubicBezTo>
                  <a:close/>
                  <a:moveTo>
                    <a:pt x="9389" y="694"/>
                  </a:moveTo>
                  <a:cubicBezTo>
                    <a:pt x="10334" y="694"/>
                    <a:pt x="11121" y="1481"/>
                    <a:pt x="11121" y="2426"/>
                  </a:cubicBezTo>
                  <a:lnTo>
                    <a:pt x="11121" y="9389"/>
                  </a:lnTo>
                  <a:cubicBezTo>
                    <a:pt x="11121" y="10334"/>
                    <a:pt x="10334" y="11122"/>
                    <a:pt x="9389" y="11122"/>
                  </a:cubicBezTo>
                  <a:lnTo>
                    <a:pt x="2426" y="11122"/>
                  </a:lnTo>
                  <a:cubicBezTo>
                    <a:pt x="1481" y="11122"/>
                    <a:pt x="693" y="10334"/>
                    <a:pt x="693" y="9389"/>
                  </a:cubicBezTo>
                  <a:lnTo>
                    <a:pt x="693" y="9042"/>
                  </a:lnTo>
                  <a:lnTo>
                    <a:pt x="1418" y="9042"/>
                  </a:lnTo>
                  <a:lnTo>
                    <a:pt x="1418" y="9389"/>
                  </a:lnTo>
                  <a:cubicBezTo>
                    <a:pt x="1418" y="9988"/>
                    <a:pt x="1891" y="10429"/>
                    <a:pt x="2426" y="10429"/>
                  </a:cubicBezTo>
                  <a:lnTo>
                    <a:pt x="9389" y="10429"/>
                  </a:lnTo>
                  <a:cubicBezTo>
                    <a:pt x="9987" y="10429"/>
                    <a:pt x="10428" y="9956"/>
                    <a:pt x="10428" y="9389"/>
                  </a:cubicBezTo>
                  <a:lnTo>
                    <a:pt x="10428" y="2426"/>
                  </a:lnTo>
                  <a:cubicBezTo>
                    <a:pt x="10428" y="1828"/>
                    <a:pt x="9956" y="1418"/>
                    <a:pt x="9389" y="1418"/>
                  </a:cubicBezTo>
                  <a:lnTo>
                    <a:pt x="2426" y="1418"/>
                  </a:lnTo>
                  <a:cubicBezTo>
                    <a:pt x="1828" y="1418"/>
                    <a:pt x="1418" y="1891"/>
                    <a:pt x="1418" y="2426"/>
                  </a:cubicBezTo>
                  <a:lnTo>
                    <a:pt x="1418" y="2773"/>
                  </a:lnTo>
                  <a:lnTo>
                    <a:pt x="693" y="2773"/>
                  </a:lnTo>
                  <a:lnTo>
                    <a:pt x="693" y="2426"/>
                  </a:lnTo>
                  <a:cubicBezTo>
                    <a:pt x="693" y="1481"/>
                    <a:pt x="1481" y="694"/>
                    <a:pt x="2426" y="694"/>
                  </a:cubicBezTo>
                  <a:close/>
                  <a:moveTo>
                    <a:pt x="2426" y="1"/>
                  </a:moveTo>
                  <a:cubicBezTo>
                    <a:pt x="1103" y="1"/>
                    <a:pt x="0" y="1103"/>
                    <a:pt x="0" y="2426"/>
                  </a:cubicBezTo>
                  <a:lnTo>
                    <a:pt x="0" y="3151"/>
                  </a:lnTo>
                  <a:lnTo>
                    <a:pt x="0" y="4506"/>
                  </a:lnTo>
                  <a:lnTo>
                    <a:pt x="0" y="7341"/>
                  </a:lnTo>
                  <a:lnTo>
                    <a:pt x="0" y="8727"/>
                  </a:lnTo>
                  <a:lnTo>
                    <a:pt x="0" y="9452"/>
                  </a:lnTo>
                  <a:cubicBezTo>
                    <a:pt x="0" y="10775"/>
                    <a:pt x="1103" y="11878"/>
                    <a:pt x="2426" y="11878"/>
                  </a:cubicBezTo>
                  <a:lnTo>
                    <a:pt x="9389" y="11878"/>
                  </a:lnTo>
                  <a:cubicBezTo>
                    <a:pt x="10743" y="11878"/>
                    <a:pt x="11846" y="10775"/>
                    <a:pt x="11846" y="9452"/>
                  </a:cubicBezTo>
                  <a:lnTo>
                    <a:pt x="11846" y="2458"/>
                  </a:lnTo>
                  <a:cubicBezTo>
                    <a:pt x="11846" y="1103"/>
                    <a:pt x="10743" y="1"/>
                    <a:pt x="93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33"/>
            <p:cNvSpPr/>
            <p:nvPr/>
          </p:nvSpPr>
          <p:spPr>
            <a:xfrm>
              <a:off x="-28371550" y="2419175"/>
              <a:ext cx="121325" cy="121325"/>
            </a:xfrm>
            <a:custGeom>
              <a:avLst/>
              <a:gdLst/>
              <a:ahLst/>
              <a:cxnLst/>
              <a:rect l="l" t="t" r="r" b="b"/>
              <a:pathLst>
                <a:path w="4853" h="4853" extrusionOk="0">
                  <a:moveTo>
                    <a:pt x="2773" y="662"/>
                  </a:moveTo>
                  <a:lnTo>
                    <a:pt x="2773" y="1670"/>
                  </a:lnTo>
                  <a:cubicBezTo>
                    <a:pt x="2773" y="1891"/>
                    <a:pt x="2931" y="2048"/>
                    <a:pt x="3120" y="2048"/>
                  </a:cubicBezTo>
                  <a:lnTo>
                    <a:pt x="4159" y="2048"/>
                  </a:lnTo>
                  <a:lnTo>
                    <a:pt x="4159" y="2741"/>
                  </a:lnTo>
                  <a:lnTo>
                    <a:pt x="3120" y="2741"/>
                  </a:lnTo>
                  <a:cubicBezTo>
                    <a:pt x="2931" y="2741"/>
                    <a:pt x="2773" y="2899"/>
                    <a:pt x="2773" y="3120"/>
                  </a:cubicBezTo>
                  <a:lnTo>
                    <a:pt x="2773" y="4128"/>
                  </a:lnTo>
                  <a:lnTo>
                    <a:pt x="2049" y="4128"/>
                  </a:lnTo>
                  <a:lnTo>
                    <a:pt x="2049" y="3120"/>
                  </a:lnTo>
                  <a:cubicBezTo>
                    <a:pt x="2049" y="2899"/>
                    <a:pt x="1891" y="2741"/>
                    <a:pt x="1702" y="2741"/>
                  </a:cubicBezTo>
                  <a:lnTo>
                    <a:pt x="662" y="2741"/>
                  </a:lnTo>
                  <a:lnTo>
                    <a:pt x="662" y="2048"/>
                  </a:lnTo>
                  <a:lnTo>
                    <a:pt x="1702" y="2048"/>
                  </a:lnTo>
                  <a:cubicBezTo>
                    <a:pt x="1891" y="2048"/>
                    <a:pt x="2049" y="1891"/>
                    <a:pt x="2049" y="1670"/>
                  </a:cubicBezTo>
                  <a:lnTo>
                    <a:pt x="2049" y="662"/>
                  </a:lnTo>
                  <a:close/>
                  <a:moveTo>
                    <a:pt x="1734" y="1"/>
                  </a:moveTo>
                  <a:cubicBezTo>
                    <a:pt x="1545" y="1"/>
                    <a:pt x="1387" y="158"/>
                    <a:pt x="1387" y="347"/>
                  </a:cubicBezTo>
                  <a:lnTo>
                    <a:pt x="1387" y="1387"/>
                  </a:lnTo>
                  <a:lnTo>
                    <a:pt x="347" y="1387"/>
                  </a:lnTo>
                  <a:cubicBezTo>
                    <a:pt x="158" y="1387"/>
                    <a:pt x="1" y="1544"/>
                    <a:pt x="1" y="1733"/>
                  </a:cubicBezTo>
                  <a:lnTo>
                    <a:pt x="1" y="3120"/>
                  </a:lnTo>
                  <a:cubicBezTo>
                    <a:pt x="1" y="3309"/>
                    <a:pt x="158" y="3466"/>
                    <a:pt x="347" y="3466"/>
                  </a:cubicBezTo>
                  <a:lnTo>
                    <a:pt x="1387" y="3466"/>
                  </a:lnTo>
                  <a:lnTo>
                    <a:pt x="1387" y="4474"/>
                  </a:lnTo>
                  <a:cubicBezTo>
                    <a:pt x="1387" y="4695"/>
                    <a:pt x="1545" y="4852"/>
                    <a:pt x="1734" y="4852"/>
                  </a:cubicBezTo>
                  <a:lnTo>
                    <a:pt x="3120" y="4852"/>
                  </a:lnTo>
                  <a:cubicBezTo>
                    <a:pt x="3309" y="4852"/>
                    <a:pt x="3466" y="4695"/>
                    <a:pt x="3466" y="4474"/>
                  </a:cubicBezTo>
                  <a:lnTo>
                    <a:pt x="3466" y="3466"/>
                  </a:lnTo>
                  <a:lnTo>
                    <a:pt x="4506" y="3466"/>
                  </a:lnTo>
                  <a:cubicBezTo>
                    <a:pt x="4695" y="3466"/>
                    <a:pt x="4853" y="3309"/>
                    <a:pt x="4853" y="3120"/>
                  </a:cubicBezTo>
                  <a:lnTo>
                    <a:pt x="4853" y="1733"/>
                  </a:lnTo>
                  <a:cubicBezTo>
                    <a:pt x="4853" y="1544"/>
                    <a:pt x="4695" y="1387"/>
                    <a:pt x="4506" y="1387"/>
                  </a:cubicBezTo>
                  <a:lnTo>
                    <a:pt x="3466" y="1387"/>
                  </a:lnTo>
                  <a:lnTo>
                    <a:pt x="3466" y="347"/>
                  </a:lnTo>
                  <a:cubicBezTo>
                    <a:pt x="3466" y="158"/>
                    <a:pt x="3309" y="1"/>
                    <a:pt x="31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8" name="Google Shape;164;p3">
            <a:extLst>
              <a:ext uri="{FF2B5EF4-FFF2-40B4-BE49-F238E27FC236}">
                <a16:creationId xmlns:a16="http://schemas.microsoft.com/office/drawing/2014/main" id="{DB267028-4D49-4A6E-958A-E463597F3E80}"/>
              </a:ext>
            </a:extLst>
          </p:cNvPr>
          <p:cNvCxnSpPr>
            <a:cxnSpLocks/>
          </p:cNvCxnSpPr>
          <p:nvPr/>
        </p:nvCxnSpPr>
        <p:spPr>
          <a:xfrm>
            <a:off x="8481150" y="4547216"/>
            <a:ext cx="662850" cy="0"/>
          </a:xfrm>
          <a:prstGeom prst="straightConnector1">
            <a:avLst/>
          </a:prstGeom>
          <a:noFill/>
          <a:ln w="76200" cap="flat" cmpd="sng">
            <a:solidFill>
              <a:srgbClr val="EC6792"/>
            </a:solidFill>
            <a:prstDash val="solid"/>
            <a:round/>
            <a:headEnd type="none" w="med" len="med"/>
            <a:tailEnd type="none" w="med" len="med"/>
          </a:ln>
        </p:spPr>
      </p:cxnSp>
      <p:sp>
        <p:nvSpPr>
          <p:cNvPr id="19" name="Google Shape;163;p3">
            <a:extLst>
              <a:ext uri="{FF2B5EF4-FFF2-40B4-BE49-F238E27FC236}">
                <a16:creationId xmlns:a16="http://schemas.microsoft.com/office/drawing/2014/main" id="{A64B06B6-DBDE-4E83-B725-84BE69C4D4B5}"/>
              </a:ext>
            </a:extLst>
          </p:cNvPr>
          <p:cNvSpPr txBox="1">
            <a:spLocks noGrp="1"/>
          </p:cNvSpPr>
          <p:nvPr>
            <p:ph type="title" idx="18" hasCustomPrompt="1"/>
          </p:nvPr>
        </p:nvSpPr>
        <p:spPr>
          <a:xfrm>
            <a:off x="0" y="199292"/>
            <a:ext cx="3455824" cy="385011"/>
          </a:xfrm>
          <a:prstGeom prst="rect">
            <a:avLst/>
          </a:prstGeom>
          <a:noFill/>
          <a:ln>
            <a:noFill/>
          </a:ln>
        </p:spPr>
        <p:txBody>
          <a:bodyPr spcFirstLastPara="1" wrap="square" lIns="91425" tIns="91425" rIns="91425" bIns="91425" anchor="b" anchorCtr="0">
            <a:noAutofit/>
          </a:bodyPr>
          <a:lstStyle>
            <a:lvl1pPr>
              <a:defRPr sz="2800" b="1" dirty="0">
                <a:solidFill>
                  <a:schemeClr val="tx2"/>
                </a:solidFill>
              </a:defRPr>
            </a:lvl1pPr>
          </a:lstStyle>
          <a:p>
            <a:pPr lvl="0"/>
            <a:r>
              <a:rPr lang="es-PE" dirty="0"/>
              <a:t>Presentation title</a:t>
            </a: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665"/>
        <p:cNvGrpSpPr/>
        <p:nvPr/>
      </p:nvGrpSpPr>
      <p:grpSpPr>
        <a:xfrm>
          <a:off x="0" y="0"/>
          <a:ext cx="0" cy="0"/>
          <a:chOff x="0" y="0"/>
          <a:chExt cx="0" cy="0"/>
        </a:xfrm>
      </p:grpSpPr>
      <p:grpSp>
        <p:nvGrpSpPr>
          <p:cNvPr id="1682" name="Google Shape;1682;p34"/>
          <p:cNvGrpSpPr/>
          <p:nvPr/>
        </p:nvGrpSpPr>
        <p:grpSpPr>
          <a:xfrm>
            <a:off x="3233650" y="1326394"/>
            <a:ext cx="2676600" cy="2676600"/>
            <a:chOff x="3233650" y="1537138"/>
            <a:chExt cx="2676600" cy="2676600"/>
          </a:xfrm>
        </p:grpSpPr>
        <p:sp>
          <p:nvSpPr>
            <p:cNvPr id="1683" name="Google Shape;1683;p34"/>
            <p:cNvSpPr/>
            <p:nvPr/>
          </p:nvSpPr>
          <p:spPr>
            <a:xfrm>
              <a:off x="3233650" y="1537138"/>
              <a:ext cx="2676600" cy="2676600"/>
            </a:xfrm>
            <a:prstGeom prst="ellipse">
              <a:avLst/>
            </a:prstGeom>
            <a:noFill/>
            <a:ln w="1905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84" name="Google Shape;1684;p34"/>
            <p:cNvGrpSpPr/>
            <p:nvPr/>
          </p:nvGrpSpPr>
          <p:grpSpPr>
            <a:xfrm>
              <a:off x="3352340" y="1654937"/>
              <a:ext cx="2440068" cy="2440853"/>
              <a:chOff x="3223751" y="1676826"/>
              <a:chExt cx="2396452" cy="2397223"/>
            </a:xfrm>
          </p:grpSpPr>
          <p:sp>
            <p:nvSpPr>
              <p:cNvPr id="1685" name="Google Shape;1685;p34"/>
              <p:cNvSpPr/>
              <p:nvPr/>
            </p:nvSpPr>
            <p:spPr>
              <a:xfrm rot="10751855">
                <a:off x="3247728" y="2883619"/>
                <a:ext cx="1182211" cy="1182211"/>
              </a:xfrm>
              <a:custGeom>
                <a:avLst/>
                <a:gdLst/>
                <a:ahLst/>
                <a:cxnLst/>
                <a:rect l="l" t="t" r="r" b="b"/>
                <a:pathLst>
                  <a:path w="36791" h="36791" extrusionOk="0">
                    <a:moveTo>
                      <a:pt x="1" y="0"/>
                    </a:moveTo>
                    <a:lnTo>
                      <a:pt x="1" y="2525"/>
                    </a:lnTo>
                    <a:cubicBezTo>
                      <a:pt x="9451" y="2525"/>
                      <a:pt x="18010" y="6366"/>
                      <a:pt x="24255" y="12596"/>
                    </a:cubicBezTo>
                    <a:cubicBezTo>
                      <a:pt x="30425" y="18781"/>
                      <a:pt x="34266" y="27340"/>
                      <a:pt x="34266" y="36791"/>
                    </a:cubicBezTo>
                    <a:lnTo>
                      <a:pt x="36791" y="36791"/>
                    </a:lnTo>
                    <a:cubicBezTo>
                      <a:pt x="36791" y="26644"/>
                      <a:pt x="32693" y="17450"/>
                      <a:pt x="26025" y="10767"/>
                    </a:cubicBezTo>
                    <a:cubicBezTo>
                      <a:pt x="19341" y="4159"/>
                      <a:pt x="10147" y="0"/>
                      <a:pt x="1" y="0"/>
                    </a:cubicBezTo>
                    <a:close/>
                  </a:path>
                </a:pathLst>
              </a:custGeom>
              <a:solidFill>
                <a:srgbClr val="4675AB"/>
              </a:solidFill>
              <a:ln w="9525" cap="flat" cmpd="sng">
                <a:solidFill>
                  <a:srgbClr val="4675A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34"/>
              <p:cNvSpPr/>
              <p:nvPr/>
            </p:nvSpPr>
            <p:spPr>
              <a:xfrm rot="-48145">
                <a:off x="4413209" y="1685046"/>
                <a:ext cx="1182211" cy="1182211"/>
              </a:xfrm>
              <a:custGeom>
                <a:avLst/>
                <a:gdLst/>
                <a:ahLst/>
                <a:cxnLst/>
                <a:rect l="l" t="t" r="r" b="b"/>
                <a:pathLst>
                  <a:path w="36791" h="36791" extrusionOk="0">
                    <a:moveTo>
                      <a:pt x="1" y="0"/>
                    </a:moveTo>
                    <a:lnTo>
                      <a:pt x="1" y="2525"/>
                    </a:lnTo>
                    <a:cubicBezTo>
                      <a:pt x="9451" y="2525"/>
                      <a:pt x="18010" y="6366"/>
                      <a:pt x="24255" y="12596"/>
                    </a:cubicBezTo>
                    <a:cubicBezTo>
                      <a:pt x="30425" y="18781"/>
                      <a:pt x="34266" y="27340"/>
                      <a:pt x="34266" y="36791"/>
                    </a:cubicBezTo>
                    <a:lnTo>
                      <a:pt x="36791" y="36791"/>
                    </a:lnTo>
                    <a:cubicBezTo>
                      <a:pt x="36791" y="26644"/>
                      <a:pt x="32693" y="17450"/>
                      <a:pt x="26025" y="10767"/>
                    </a:cubicBezTo>
                    <a:cubicBezTo>
                      <a:pt x="19341" y="4159"/>
                      <a:pt x="10147" y="0"/>
                      <a:pt x="1" y="0"/>
                    </a:cubicBezTo>
                    <a:close/>
                  </a:path>
                </a:pathLst>
              </a:custGeom>
              <a:solidFill>
                <a:srgbClr val="FF787F"/>
              </a:solidFill>
              <a:ln w="9525" cap="flat" cmpd="sng">
                <a:solidFill>
                  <a:srgbClr val="FF78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34"/>
              <p:cNvSpPr/>
              <p:nvPr/>
            </p:nvSpPr>
            <p:spPr>
              <a:xfrm rot="-5448145">
                <a:off x="3231971" y="1700737"/>
                <a:ext cx="1182211" cy="1182211"/>
              </a:xfrm>
              <a:custGeom>
                <a:avLst/>
                <a:gdLst/>
                <a:ahLst/>
                <a:cxnLst/>
                <a:rect l="l" t="t" r="r" b="b"/>
                <a:pathLst>
                  <a:path w="36791" h="36791" extrusionOk="0">
                    <a:moveTo>
                      <a:pt x="1" y="0"/>
                    </a:moveTo>
                    <a:lnTo>
                      <a:pt x="1" y="2525"/>
                    </a:lnTo>
                    <a:cubicBezTo>
                      <a:pt x="9451" y="2525"/>
                      <a:pt x="18010" y="6366"/>
                      <a:pt x="24255" y="12596"/>
                    </a:cubicBezTo>
                    <a:cubicBezTo>
                      <a:pt x="30425" y="18781"/>
                      <a:pt x="34266" y="27340"/>
                      <a:pt x="34266" y="36791"/>
                    </a:cubicBezTo>
                    <a:lnTo>
                      <a:pt x="36791" y="36791"/>
                    </a:lnTo>
                    <a:cubicBezTo>
                      <a:pt x="36791" y="26644"/>
                      <a:pt x="32693" y="17450"/>
                      <a:pt x="26025" y="10767"/>
                    </a:cubicBezTo>
                    <a:cubicBezTo>
                      <a:pt x="19341" y="4159"/>
                      <a:pt x="10147" y="0"/>
                      <a:pt x="1" y="0"/>
                    </a:cubicBezTo>
                    <a:close/>
                  </a:path>
                </a:pathLst>
              </a:custGeom>
              <a:solidFill>
                <a:srgbClr val="754255"/>
              </a:solidFill>
              <a:ln w="9525" cap="flat" cmpd="sng">
                <a:solidFill>
                  <a:srgbClr val="75425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34"/>
              <p:cNvSpPr/>
              <p:nvPr/>
            </p:nvSpPr>
            <p:spPr>
              <a:xfrm rot="5351855">
                <a:off x="4429772" y="2867055"/>
                <a:ext cx="1182211" cy="1182211"/>
              </a:xfrm>
              <a:custGeom>
                <a:avLst/>
                <a:gdLst/>
                <a:ahLst/>
                <a:cxnLst/>
                <a:rect l="l" t="t" r="r" b="b"/>
                <a:pathLst>
                  <a:path w="36791" h="36791" extrusionOk="0">
                    <a:moveTo>
                      <a:pt x="1" y="0"/>
                    </a:moveTo>
                    <a:lnTo>
                      <a:pt x="1" y="2525"/>
                    </a:lnTo>
                    <a:cubicBezTo>
                      <a:pt x="9451" y="2525"/>
                      <a:pt x="18010" y="6366"/>
                      <a:pt x="24255" y="12596"/>
                    </a:cubicBezTo>
                    <a:cubicBezTo>
                      <a:pt x="30425" y="18781"/>
                      <a:pt x="34266" y="27340"/>
                      <a:pt x="34266" y="36791"/>
                    </a:cubicBezTo>
                    <a:lnTo>
                      <a:pt x="36791" y="36791"/>
                    </a:lnTo>
                    <a:cubicBezTo>
                      <a:pt x="36791" y="26644"/>
                      <a:pt x="32693" y="17450"/>
                      <a:pt x="26025" y="10767"/>
                    </a:cubicBezTo>
                    <a:cubicBezTo>
                      <a:pt x="19341" y="4159"/>
                      <a:pt x="10147" y="0"/>
                      <a:pt x="1" y="0"/>
                    </a:cubicBezTo>
                    <a:close/>
                  </a:path>
                </a:pathLst>
              </a:custGeom>
              <a:solidFill>
                <a:srgbClr val="6D97D9"/>
              </a:solidFill>
              <a:ln w="9525" cap="flat" cmpd="sng">
                <a:solidFill>
                  <a:srgbClr val="6D97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cxnSp>
        <p:nvCxnSpPr>
          <p:cNvPr id="1689" name="Google Shape;1689;p34"/>
          <p:cNvCxnSpPr/>
          <p:nvPr/>
        </p:nvCxnSpPr>
        <p:spPr>
          <a:xfrm>
            <a:off x="5899843" y="2662521"/>
            <a:ext cx="3290100" cy="0"/>
          </a:xfrm>
          <a:prstGeom prst="straightConnector1">
            <a:avLst/>
          </a:prstGeom>
          <a:noFill/>
          <a:ln w="19050" cap="flat" cmpd="sng">
            <a:solidFill>
              <a:srgbClr val="EC6792"/>
            </a:solidFill>
            <a:prstDash val="solid"/>
            <a:round/>
            <a:headEnd type="none" w="med" len="med"/>
            <a:tailEnd type="none" w="med" len="med"/>
          </a:ln>
        </p:spPr>
      </p:cxnSp>
      <p:cxnSp>
        <p:nvCxnSpPr>
          <p:cNvPr id="1690" name="Google Shape;1690;p34"/>
          <p:cNvCxnSpPr/>
          <p:nvPr/>
        </p:nvCxnSpPr>
        <p:spPr>
          <a:xfrm>
            <a:off x="-27150" y="2666425"/>
            <a:ext cx="3262500" cy="0"/>
          </a:xfrm>
          <a:prstGeom prst="straightConnector1">
            <a:avLst/>
          </a:prstGeom>
          <a:noFill/>
          <a:ln w="19050" cap="flat" cmpd="sng">
            <a:solidFill>
              <a:srgbClr val="EC6792"/>
            </a:solidFill>
            <a:prstDash val="solid"/>
            <a:round/>
            <a:headEnd type="none" w="med" len="med"/>
            <a:tailEnd type="none" w="med" len="med"/>
          </a:ln>
        </p:spPr>
      </p:cxnSp>
      <p:sp>
        <p:nvSpPr>
          <p:cNvPr id="1691" name="Google Shape;1691;p34"/>
          <p:cNvSpPr txBox="1">
            <a:spLocks noGrp="1"/>
          </p:cNvSpPr>
          <p:nvPr>
            <p:ph type="subTitle" idx="4294967295"/>
          </p:nvPr>
        </p:nvSpPr>
        <p:spPr>
          <a:xfrm>
            <a:off x="790825" y="983767"/>
            <a:ext cx="1907700" cy="4251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s" sz="900">
                <a:solidFill>
                  <a:schemeClr val="dk1"/>
                </a:solidFill>
              </a:rPr>
              <a:t>Mercury is the closest planet to the Sun and the smallest one</a:t>
            </a:r>
            <a:endParaRPr sz="900">
              <a:solidFill>
                <a:schemeClr val="dk1"/>
              </a:solidFill>
            </a:endParaRPr>
          </a:p>
          <a:p>
            <a:pPr marL="0" lvl="0" indent="0" algn="l" rtl="0">
              <a:spcBef>
                <a:spcPts val="0"/>
              </a:spcBef>
              <a:spcAft>
                <a:spcPts val="1600"/>
              </a:spcAft>
              <a:buNone/>
            </a:pPr>
            <a:endParaRPr sz="1000"/>
          </a:p>
        </p:txBody>
      </p:sp>
      <p:sp>
        <p:nvSpPr>
          <p:cNvPr id="1692" name="Google Shape;1692;p34"/>
          <p:cNvSpPr txBox="1"/>
          <p:nvPr/>
        </p:nvSpPr>
        <p:spPr>
          <a:xfrm>
            <a:off x="3092545" y="977838"/>
            <a:ext cx="966300" cy="3924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s" sz="1200">
                <a:solidFill>
                  <a:srgbClr val="434343"/>
                </a:solidFill>
                <a:latin typeface="Saira Condensed Medium"/>
                <a:ea typeface="Saira Condensed Medium"/>
                <a:cs typeface="Saira Condensed Medium"/>
                <a:sym typeface="Saira Condensed Medium"/>
              </a:rPr>
              <a:t>WEEK 1</a:t>
            </a:r>
            <a:endParaRPr sz="1200">
              <a:solidFill>
                <a:srgbClr val="434343"/>
              </a:solidFill>
              <a:latin typeface="Saira Condensed Medium"/>
              <a:ea typeface="Saira Condensed Medium"/>
              <a:cs typeface="Saira Condensed Medium"/>
              <a:sym typeface="Saira Condensed Medium"/>
            </a:endParaRPr>
          </a:p>
        </p:txBody>
      </p:sp>
      <p:sp>
        <p:nvSpPr>
          <p:cNvPr id="1693" name="Google Shape;1693;p34"/>
          <p:cNvSpPr txBox="1"/>
          <p:nvPr/>
        </p:nvSpPr>
        <p:spPr>
          <a:xfrm>
            <a:off x="2244348" y="2202847"/>
            <a:ext cx="581400" cy="212700"/>
          </a:xfrm>
          <a:prstGeom prst="rect">
            <a:avLst/>
          </a:prstGeom>
          <a:noFill/>
          <a:ln>
            <a:noFill/>
          </a:ln>
        </p:spPr>
        <p:txBody>
          <a:bodyPr spcFirstLastPara="1" wrap="square" lIns="0" tIns="6350" rIns="0" bIns="0" anchor="ctr" anchorCtr="0">
            <a:noAutofit/>
          </a:bodyPr>
          <a:lstStyle/>
          <a:p>
            <a:pPr marL="0" marR="0" lvl="0" indent="0" algn="r" rtl="0">
              <a:lnSpc>
                <a:spcPct val="100000"/>
              </a:lnSpc>
              <a:spcBef>
                <a:spcPts val="0"/>
              </a:spcBef>
              <a:spcAft>
                <a:spcPts val="0"/>
              </a:spcAft>
              <a:buNone/>
            </a:pPr>
            <a:r>
              <a:rPr lang="es" sz="1100">
                <a:solidFill>
                  <a:srgbClr val="434343"/>
                </a:solidFill>
                <a:latin typeface="Saira Condensed"/>
                <a:ea typeface="Saira Condensed"/>
                <a:cs typeface="Saira Condensed"/>
                <a:sym typeface="Saira Condensed"/>
              </a:rPr>
              <a:t>SATURN</a:t>
            </a:r>
            <a:endParaRPr sz="1100">
              <a:solidFill>
                <a:srgbClr val="434343"/>
              </a:solidFill>
              <a:latin typeface="Saira Condensed"/>
              <a:ea typeface="Saira Condensed"/>
              <a:cs typeface="Saira Condensed"/>
              <a:sym typeface="Saira Condensed"/>
            </a:endParaRPr>
          </a:p>
        </p:txBody>
      </p:sp>
      <p:sp>
        <p:nvSpPr>
          <p:cNvPr id="1694" name="Google Shape;1694;p34"/>
          <p:cNvSpPr txBox="1"/>
          <p:nvPr/>
        </p:nvSpPr>
        <p:spPr>
          <a:xfrm>
            <a:off x="2255426" y="1585892"/>
            <a:ext cx="581400" cy="212700"/>
          </a:xfrm>
          <a:prstGeom prst="rect">
            <a:avLst/>
          </a:prstGeom>
          <a:noFill/>
          <a:ln>
            <a:noFill/>
          </a:ln>
        </p:spPr>
        <p:txBody>
          <a:bodyPr spcFirstLastPara="1" wrap="square" lIns="0" tIns="6350" rIns="0" bIns="0" anchor="ctr" anchorCtr="0">
            <a:noAutofit/>
          </a:bodyPr>
          <a:lstStyle/>
          <a:p>
            <a:pPr marL="0" marR="0" lvl="0" indent="0" algn="r" rtl="0">
              <a:lnSpc>
                <a:spcPct val="100000"/>
              </a:lnSpc>
              <a:spcBef>
                <a:spcPts val="0"/>
              </a:spcBef>
              <a:spcAft>
                <a:spcPts val="0"/>
              </a:spcAft>
              <a:buNone/>
            </a:pPr>
            <a:r>
              <a:rPr lang="es" sz="1100">
                <a:solidFill>
                  <a:srgbClr val="434343"/>
                </a:solidFill>
                <a:latin typeface="Saira Condensed"/>
                <a:ea typeface="Saira Condensed"/>
                <a:cs typeface="Saira Condensed"/>
                <a:sym typeface="Saira Condensed"/>
              </a:rPr>
              <a:t>MERCURY</a:t>
            </a:r>
            <a:endParaRPr sz="1100">
              <a:solidFill>
                <a:srgbClr val="434343"/>
              </a:solidFill>
              <a:latin typeface="Saira Condensed"/>
              <a:ea typeface="Saira Condensed"/>
              <a:cs typeface="Saira Condensed"/>
              <a:sym typeface="Saira Condensed"/>
            </a:endParaRPr>
          </a:p>
        </p:txBody>
      </p:sp>
      <p:sp>
        <p:nvSpPr>
          <p:cNvPr id="1695" name="Google Shape;1695;p34"/>
          <p:cNvSpPr txBox="1"/>
          <p:nvPr/>
        </p:nvSpPr>
        <p:spPr>
          <a:xfrm>
            <a:off x="2255426" y="1894907"/>
            <a:ext cx="581400" cy="212700"/>
          </a:xfrm>
          <a:prstGeom prst="rect">
            <a:avLst/>
          </a:prstGeom>
          <a:noFill/>
          <a:ln>
            <a:noFill/>
          </a:ln>
        </p:spPr>
        <p:txBody>
          <a:bodyPr spcFirstLastPara="1" wrap="square" lIns="0" tIns="6350" rIns="0" bIns="0" anchor="ctr" anchorCtr="0">
            <a:noAutofit/>
          </a:bodyPr>
          <a:lstStyle/>
          <a:p>
            <a:pPr marL="0" marR="0" lvl="0" indent="0" algn="r" rtl="0">
              <a:lnSpc>
                <a:spcPct val="100000"/>
              </a:lnSpc>
              <a:spcBef>
                <a:spcPts val="0"/>
              </a:spcBef>
              <a:spcAft>
                <a:spcPts val="0"/>
              </a:spcAft>
              <a:buNone/>
            </a:pPr>
            <a:r>
              <a:rPr lang="es" sz="1100">
                <a:solidFill>
                  <a:srgbClr val="434343"/>
                </a:solidFill>
                <a:latin typeface="Saira Condensed"/>
                <a:ea typeface="Saira Condensed"/>
                <a:cs typeface="Saira Condensed"/>
                <a:sym typeface="Saira Condensed"/>
              </a:rPr>
              <a:t>MARS</a:t>
            </a:r>
            <a:endParaRPr sz="1100">
              <a:solidFill>
                <a:srgbClr val="434343"/>
              </a:solidFill>
              <a:latin typeface="Saira Condensed"/>
              <a:ea typeface="Saira Condensed"/>
              <a:cs typeface="Saira Condensed"/>
              <a:sym typeface="Saira Condensed"/>
            </a:endParaRPr>
          </a:p>
        </p:txBody>
      </p:sp>
      <p:cxnSp>
        <p:nvCxnSpPr>
          <p:cNvPr id="1696" name="Google Shape;1696;p34"/>
          <p:cNvCxnSpPr/>
          <p:nvPr/>
        </p:nvCxnSpPr>
        <p:spPr>
          <a:xfrm>
            <a:off x="4571950" y="4002992"/>
            <a:ext cx="0" cy="1181100"/>
          </a:xfrm>
          <a:prstGeom prst="straightConnector1">
            <a:avLst/>
          </a:prstGeom>
          <a:noFill/>
          <a:ln w="19050" cap="flat" cmpd="sng">
            <a:solidFill>
              <a:srgbClr val="EC6792"/>
            </a:solidFill>
            <a:prstDash val="solid"/>
            <a:round/>
            <a:headEnd type="none" w="med" len="med"/>
            <a:tailEnd type="none" w="med" len="med"/>
          </a:ln>
        </p:spPr>
      </p:cxnSp>
      <p:grpSp>
        <p:nvGrpSpPr>
          <p:cNvPr id="1697" name="Google Shape;1697;p34"/>
          <p:cNvGrpSpPr/>
          <p:nvPr/>
        </p:nvGrpSpPr>
        <p:grpSpPr>
          <a:xfrm>
            <a:off x="864900" y="2241050"/>
            <a:ext cx="1178049" cy="136287"/>
            <a:chOff x="864900" y="2241050"/>
            <a:chExt cx="1178049" cy="136287"/>
          </a:xfrm>
        </p:grpSpPr>
        <p:sp>
          <p:nvSpPr>
            <p:cNvPr id="1698" name="Google Shape;1698;p34"/>
            <p:cNvSpPr/>
            <p:nvPr/>
          </p:nvSpPr>
          <p:spPr>
            <a:xfrm>
              <a:off x="864900" y="2241050"/>
              <a:ext cx="175380" cy="136287"/>
            </a:xfrm>
            <a:custGeom>
              <a:avLst/>
              <a:gdLst/>
              <a:ahLst/>
              <a:cxnLst/>
              <a:rect l="l" t="t" r="r" b="b"/>
              <a:pathLst>
                <a:path w="4872" h="3786" extrusionOk="0">
                  <a:moveTo>
                    <a:pt x="1743" y="0"/>
                  </a:moveTo>
                  <a:cubicBezTo>
                    <a:pt x="783" y="0"/>
                    <a:pt x="1" y="782"/>
                    <a:pt x="1" y="1742"/>
                  </a:cubicBezTo>
                  <a:lnTo>
                    <a:pt x="1" y="2086"/>
                  </a:lnTo>
                  <a:cubicBezTo>
                    <a:pt x="1" y="3045"/>
                    <a:pt x="783" y="3786"/>
                    <a:pt x="1743" y="3786"/>
                  </a:cubicBezTo>
                  <a:lnTo>
                    <a:pt x="4871" y="3786"/>
                  </a:lnTo>
                  <a:lnTo>
                    <a:pt x="4871" y="0"/>
                  </a:lnTo>
                  <a:close/>
                </a:path>
              </a:pathLst>
            </a:custGeom>
            <a:solidFill>
              <a:srgbClr val="4675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34"/>
            <p:cNvSpPr/>
            <p:nvPr/>
          </p:nvSpPr>
          <p:spPr>
            <a:xfrm>
              <a:off x="1040239" y="2241050"/>
              <a:ext cx="1002710" cy="136287"/>
            </a:xfrm>
            <a:custGeom>
              <a:avLst/>
              <a:gdLst/>
              <a:ahLst/>
              <a:cxnLst/>
              <a:rect l="l" t="t" r="r" b="b"/>
              <a:pathLst>
                <a:path w="27855" h="3786" extrusionOk="0">
                  <a:moveTo>
                    <a:pt x="0" y="0"/>
                  </a:moveTo>
                  <a:lnTo>
                    <a:pt x="0" y="3786"/>
                  </a:lnTo>
                  <a:lnTo>
                    <a:pt x="26113" y="3786"/>
                  </a:lnTo>
                  <a:cubicBezTo>
                    <a:pt x="27072" y="3786"/>
                    <a:pt x="27854" y="3045"/>
                    <a:pt x="27854" y="2086"/>
                  </a:cubicBezTo>
                  <a:lnTo>
                    <a:pt x="27854" y="1742"/>
                  </a:lnTo>
                  <a:cubicBezTo>
                    <a:pt x="27854" y="782"/>
                    <a:pt x="27072" y="0"/>
                    <a:pt x="26113" y="0"/>
                  </a:cubicBezTo>
                  <a:close/>
                </a:path>
              </a:pathLst>
            </a:custGeom>
            <a:solidFill>
              <a:srgbClr val="4675AB">
                <a:alpha val="48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0" name="Google Shape;1700;p34"/>
          <p:cNvGrpSpPr/>
          <p:nvPr/>
        </p:nvGrpSpPr>
        <p:grpSpPr>
          <a:xfrm>
            <a:off x="864251" y="1626413"/>
            <a:ext cx="1178698" cy="142254"/>
            <a:chOff x="864251" y="1626413"/>
            <a:chExt cx="1178698" cy="142254"/>
          </a:xfrm>
        </p:grpSpPr>
        <p:sp>
          <p:nvSpPr>
            <p:cNvPr id="1701" name="Google Shape;1701;p34"/>
            <p:cNvSpPr/>
            <p:nvPr/>
          </p:nvSpPr>
          <p:spPr>
            <a:xfrm>
              <a:off x="1040239" y="1632380"/>
              <a:ext cx="1002710" cy="136287"/>
            </a:xfrm>
            <a:custGeom>
              <a:avLst/>
              <a:gdLst/>
              <a:ahLst/>
              <a:cxnLst/>
              <a:rect l="l" t="t" r="r" b="b"/>
              <a:pathLst>
                <a:path w="27855" h="3786" extrusionOk="0">
                  <a:moveTo>
                    <a:pt x="0" y="0"/>
                  </a:moveTo>
                  <a:lnTo>
                    <a:pt x="0" y="3786"/>
                  </a:lnTo>
                  <a:lnTo>
                    <a:pt x="26113" y="3786"/>
                  </a:lnTo>
                  <a:cubicBezTo>
                    <a:pt x="27072" y="3786"/>
                    <a:pt x="27854" y="3045"/>
                    <a:pt x="27854" y="2086"/>
                  </a:cubicBezTo>
                  <a:lnTo>
                    <a:pt x="27854" y="1742"/>
                  </a:lnTo>
                  <a:cubicBezTo>
                    <a:pt x="27854" y="782"/>
                    <a:pt x="27072" y="0"/>
                    <a:pt x="26113" y="0"/>
                  </a:cubicBezTo>
                  <a:close/>
                </a:path>
              </a:pathLst>
            </a:custGeom>
            <a:solidFill>
              <a:srgbClr val="FF787F">
                <a:alpha val="5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34"/>
            <p:cNvSpPr/>
            <p:nvPr/>
          </p:nvSpPr>
          <p:spPr>
            <a:xfrm rot="10800000">
              <a:off x="864251" y="1626413"/>
              <a:ext cx="447125" cy="137798"/>
            </a:xfrm>
            <a:custGeom>
              <a:avLst/>
              <a:gdLst/>
              <a:ahLst/>
              <a:cxnLst/>
              <a:rect l="l" t="t" r="r" b="b"/>
              <a:pathLst>
                <a:path w="12421" h="3828" extrusionOk="0">
                  <a:moveTo>
                    <a:pt x="0" y="1"/>
                  </a:moveTo>
                  <a:lnTo>
                    <a:pt x="0" y="3828"/>
                  </a:lnTo>
                  <a:lnTo>
                    <a:pt x="10689" y="3828"/>
                  </a:lnTo>
                  <a:cubicBezTo>
                    <a:pt x="11638" y="3828"/>
                    <a:pt x="12420" y="3046"/>
                    <a:pt x="12420" y="2086"/>
                  </a:cubicBezTo>
                  <a:lnTo>
                    <a:pt x="12420" y="1742"/>
                  </a:lnTo>
                  <a:cubicBezTo>
                    <a:pt x="12420" y="783"/>
                    <a:pt x="11638" y="1"/>
                    <a:pt x="10689" y="1"/>
                  </a:cubicBezTo>
                  <a:close/>
                </a:path>
              </a:pathLst>
            </a:custGeom>
            <a:solidFill>
              <a:srgbClr val="FF78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3" name="Google Shape;1703;p34"/>
          <p:cNvGrpSpPr/>
          <p:nvPr/>
        </p:nvGrpSpPr>
        <p:grpSpPr>
          <a:xfrm>
            <a:off x="864267" y="1928481"/>
            <a:ext cx="1178682" cy="138907"/>
            <a:chOff x="864267" y="1928481"/>
            <a:chExt cx="1178682" cy="138907"/>
          </a:xfrm>
        </p:grpSpPr>
        <p:sp>
          <p:nvSpPr>
            <p:cNvPr id="1704" name="Google Shape;1704;p34"/>
            <p:cNvSpPr/>
            <p:nvPr/>
          </p:nvSpPr>
          <p:spPr>
            <a:xfrm>
              <a:off x="1040239" y="1931102"/>
              <a:ext cx="1002710" cy="136287"/>
            </a:xfrm>
            <a:custGeom>
              <a:avLst/>
              <a:gdLst/>
              <a:ahLst/>
              <a:cxnLst/>
              <a:rect l="l" t="t" r="r" b="b"/>
              <a:pathLst>
                <a:path w="27855" h="3786" extrusionOk="0">
                  <a:moveTo>
                    <a:pt x="0" y="0"/>
                  </a:moveTo>
                  <a:lnTo>
                    <a:pt x="0" y="3786"/>
                  </a:lnTo>
                  <a:lnTo>
                    <a:pt x="26113" y="3786"/>
                  </a:lnTo>
                  <a:cubicBezTo>
                    <a:pt x="27072" y="3786"/>
                    <a:pt x="27854" y="3045"/>
                    <a:pt x="27854" y="2086"/>
                  </a:cubicBezTo>
                  <a:lnTo>
                    <a:pt x="27854" y="1742"/>
                  </a:lnTo>
                  <a:cubicBezTo>
                    <a:pt x="27854" y="782"/>
                    <a:pt x="27072" y="0"/>
                    <a:pt x="26113" y="0"/>
                  </a:cubicBezTo>
                  <a:close/>
                </a:path>
              </a:pathLst>
            </a:custGeom>
            <a:solidFill>
              <a:srgbClr val="754255">
                <a:alpha val="7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34"/>
            <p:cNvSpPr/>
            <p:nvPr/>
          </p:nvSpPr>
          <p:spPr>
            <a:xfrm rot="10800000">
              <a:off x="864267" y="1928481"/>
              <a:ext cx="287584" cy="137438"/>
            </a:xfrm>
            <a:custGeom>
              <a:avLst/>
              <a:gdLst/>
              <a:ahLst/>
              <a:cxnLst/>
              <a:rect l="l" t="t" r="r" b="b"/>
              <a:pathLst>
                <a:path w="7989" h="3818" extrusionOk="0">
                  <a:moveTo>
                    <a:pt x="0" y="1"/>
                  </a:moveTo>
                  <a:lnTo>
                    <a:pt x="0" y="3818"/>
                  </a:lnTo>
                  <a:lnTo>
                    <a:pt x="6257" y="3818"/>
                  </a:lnTo>
                  <a:cubicBezTo>
                    <a:pt x="7206" y="3818"/>
                    <a:pt x="7988" y="3036"/>
                    <a:pt x="7988" y="2087"/>
                  </a:cubicBezTo>
                  <a:lnTo>
                    <a:pt x="7988" y="1732"/>
                  </a:lnTo>
                  <a:cubicBezTo>
                    <a:pt x="7988" y="783"/>
                    <a:pt x="7206" y="1"/>
                    <a:pt x="6257" y="1"/>
                  </a:cubicBezTo>
                  <a:close/>
                </a:path>
              </a:pathLst>
            </a:custGeom>
            <a:solidFill>
              <a:srgbClr val="7542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06" name="Google Shape;1706;p34"/>
          <p:cNvSpPr txBox="1">
            <a:spLocks noGrp="1"/>
          </p:cNvSpPr>
          <p:nvPr>
            <p:ph type="subTitle" idx="4294967295"/>
          </p:nvPr>
        </p:nvSpPr>
        <p:spPr>
          <a:xfrm>
            <a:off x="6451220" y="983767"/>
            <a:ext cx="1907700" cy="425100"/>
          </a:xfrm>
          <a:prstGeom prst="rect">
            <a:avLst/>
          </a:prstGeom>
        </p:spPr>
        <p:txBody>
          <a:bodyPr spcFirstLastPara="1" wrap="square" lIns="91425" tIns="91425" rIns="91425" bIns="91425" anchor="t" anchorCtr="0">
            <a:noAutofit/>
          </a:bodyPr>
          <a:lstStyle/>
          <a:p>
            <a:pPr marL="0" lvl="0" indent="0" algn="r" rtl="0">
              <a:lnSpc>
                <a:spcPct val="100000"/>
              </a:lnSpc>
              <a:spcBef>
                <a:spcPts val="0"/>
              </a:spcBef>
              <a:spcAft>
                <a:spcPts val="0"/>
              </a:spcAft>
              <a:buClr>
                <a:schemeClr val="dk1"/>
              </a:buClr>
              <a:buSzPts val="1100"/>
              <a:buFont typeface="Arial"/>
              <a:buNone/>
            </a:pPr>
            <a:r>
              <a:rPr lang="es" sz="900">
                <a:solidFill>
                  <a:schemeClr val="dk1"/>
                </a:solidFill>
              </a:rPr>
              <a:t>Despite being red, Mars is a cold place, not hot</a:t>
            </a:r>
            <a:endParaRPr sz="900">
              <a:solidFill>
                <a:schemeClr val="dk1"/>
              </a:solidFill>
            </a:endParaRPr>
          </a:p>
          <a:p>
            <a:pPr marL="0" lvl="0" indent="0" algn="r" rtl="0">
              <a:spcBef>
                <a:spcPts val="0"/>
              </a:spcBef>
              <a:spcAft>
                <a:spcPts val="1600"/>
              </a:spcAft>
              <a:buNone/>
            </a:pPr>
            <a:endParaRPr sz="1000"/>
          </a:p>
        </p:txBody>
      </p:sp>
      <p:sp>
        <p:nvSpPr>
          <p:cNvPr id="1707" name="Google Shape;1707;p34"/>
          <p:cNvSpPr txBox="1"/>
          <p:nvPr/>
        </p:nvSpPr>
        <p:spPr>
          <a:xfrm>
            <a:off x="6413595" y="2202847"/>
            <a:ext cx="581400" cy="212700"/>
          </a:xfrm>
          <a:prstGeom prst="rect">
            <a:avLst/>
          </a:prstGeom>
          <a:noFill/>
          <a:ln>
            <a:noFill/>
          </a:ln>
        </p:spPr>
        <p:txBody>
          <a:bodyPr spcFirstLastPara="1" wrap="square" lIns="0" tIns="6350" rIns="0" bIns="0" anchor="ctr" anchorCtr="0">
            <a:noAutofit/>
          </a:bodyPr>
          <a:lstStyle/>
          <a:p>
            <a:pPr marL="0" marR="0" lvl="0" indent="0" algn="l" rtl="0">
              <a:lnSpc>
                <a:spcPct val="100000"/>
              </a:lnSpc>
              <a:spcBef>
                <a:spcPts val="0"/>
              </a:spcBef>
              <a:spcAft>
                <a:spcPts val="0"/>
              </a:spcAft>
              <a:buNone/>
            </a:pPr>
            <a:r>
              <a:rPr lang="es" sz="1100">
                <a:solidFill>
                  <a:srgbClr val="434343"/>
                </a:solidFill>
                <a:latin typeface="Saira Condensed"/>
                <a:ea typeface="Saira Condensed"/>
                <a:cs typeface="Saira Condensed"/>
                <a:sym typeface="Saira Condensed"/>
              </a:rPr>
              <a:t>SATURN</a:t>
            </a:r>
            <a:endParaRPr sz="1100">
              <a:solidFill>
                <a:srgbClr val="434343"/>
              </a:solidFill>
              <a:latin typeface="Saira Condensed"/>
              <a:ea typeface="Saira Condensed"/>
              <a:cs typeface="Saira Condensed"/>
              <a:sym typeface="Saira Condensed"/>
            </a:endParaRPr>
          </a:p>
        </p:txBody>
      </p:sp>
      <p:sp>
        <p:nvSpPr>
          <p:cNvPr id="1708" name="Google Shape;1708;p34"/>
          <p:cNvSpPr txBox="1"/>
          <p:nvPr/>
        </p:nvSpPr>
        <p:spPr>
          <a:xfrm>
            <a:off x="6413595" y="1585892"/>
            <a:ext cx="581400" cy="212700"/>
          </a:xfrm>
          <a:prstGeom prst="rect">
            <a:avLst/>
          </a:prstGeom>
          <a:noFill/>
          <a:ln>
            <a:noFill/>
          </a:ln>
        </p:spPr>
        <p:txBody>
          <a:bodyPr spcFirstLastPara="1" wrap="square" lIns="0" tIns="6350" rIns="0" bIns="0" anchor="ctr" anchorCtr="0">
            <a:noAutofit/>
          </a:bodyPr>
          <a:lstStyle/>
          <a:p>
            <a:pPr marL="0" marR="0" lvl="0" indent="0" algn="l" rtl="0">
              <a:lnSpc>
                <a:spcPct val="100000"/>
              </a:lnSpc>
              <a:spcBef>
                <a:spcPts val="0"/>
              </a:spcBef>
              <a:spcAft>
                <a:spcPts val="0"/>
              </a:spcAft>
              <a:buNone/>
            </a:pPr>
            <a:r>
              <a:rPr lang="es" sz="1100">
                <a:solidFill>
                  <a:srgbClr val="434343"/>
                </a:solidFill>
                <a:latin typeface="Saira Condensed"/>
                <a:ea typeface="Saira Condensed"/>
                <a:cs typeface="Saira Condensed"/>
                <a:sym typeface="Saira Condensed"/>
              </a:rPr>
              <a:t>MERCURY</a:t>
            </a:r>
            <a:endParaRPr sz="1100">
              <a:solidFill>
                <a:srgbClr val="434343"/>
              </a:solidFill>
              <a:latin typeface="Saira Condensed"/>
              <a:ea typeface="Saira Condensed"/>
              <a:cs typeface="Saira Condensed"/>
              <a:sym typeface="Saira Condensed"/>
            </a:endParaRPr>
          </a:p>
        </p:txBody>
      </p:sp>
      <p:sp>
        <p:nvSpPr>
          <p:cNvPr id="1709" name="Google Shape;1709;p34"/>
          <p:cNvSpPr txBox="1"/>
          <p:nvPr/>
        </p:nvSpPr>
        <p:spPr>
          <a:xfrm>
            <a:off x="6413595" y="1894907"/>
            <a:ext cx="581400" cy="212700"/>
          </a:xfrm>
          <a:prstGeom prst="rect">
            <a:avLst/>
          </a:prstGeom>
          <a:noFill/>
          <a:ln>
            <a:noFill/>
          </a:ln>
        </p:spPr>
        <p:txBody>
          <a:bodyPr spcFirstLastPara="1" wrap="square" lIns="0" tIns="6350" rIns="0" bIns="0" anchor="ctr" anchorCtr="0">
            <a:noAutofit/>
          </a:bodyPr>
          <a:lstStyle/>
          <a:p>
            <a:pPr marL="0" marR="0" lvl="0" indent="0" algn="l" rtl="0">
              <a:lnSpc>
                <a:spcPct val="100000"/>
              </a:lnSpc>
              <a:spcBef>
                <a:spcPts val="0"/>
              </a:spcBef>
              <a:spcAft>
                <a:spcPts val="0"/>
              </a:spcAft>
              <a:buNone/>
            </a:pPr>
            <a:r>
              <a:rPr lang="es" sz="1100">
                <a:solidFill>
                  <a:srgbClr val="434343"/>
                </a:solidFill>
                <a:latin typeface="Saira Condensed"/>
                <a:ea typeface="Saira Condensed"/>
                <a:cs typeface="Saira Condensed"/>
                <a:sym typeface="Saira Condensed"/>
              </a:rPr>
              <a:t>MARS</a:t>
            </a:r>
            <a:endParaRPr sz="1100">
              <a:solidFill>
                <a:srgbClr val="434343"/>
              </a:solidFill>
              <a:latin typeface="Saira Condensed"/>
              <a:ea typeface="Saira Condensed"/>
              <a:cs typeface="Saira Condensed"/>
              <a:sym typeface="Saira Condensed"/>
            </a:endParaRPr>
          </a:p>
        </p:txBody>
      </p:sp>
      <p:cxnSp>
        <p:nvCxnSpPr>
          <p:cNvPr id="1711" name="Google Shape;1711;p34"/>
          <p:cNvCxnSpPr>
            <a:endCxn id="1683" idx="0"/>
          </p:cNvCxnSpPr>
          <p:nvPr/>
        </p:nvCxnSpPr>
        <p:spPr>
          <a:xfrm>
            <a:off x="4571950" y="-162806"/>
            <a:ext cx="0" cy="1489200"/>
          </a:xfrm>
          <a:prstGeom prst="straightConnector1">
            <a:avLst/>
          </a:prstGeom>
          <a:noFill/>
          <a:ln w="19050" cap="flat" cmpd="sng">
            <a:solidFill>
              <a:srgbClr val="EC6792"/>
            </a:solidFill>
            <a:prstDash val="solid"/>
            <a:round/>
            <a:headEnd type="none" w="med" len="med"/>
            <a:tailEnd type="none" w="med" len="med"/>
          </a:ln>
        </p:spPr>
      </p:cxnSp>
      <p:sp>
        <p:nvSpPr>
          <p:cNvPr id="1712" name="Google Shape;1712;p34"/>
          <p:cNvSpPr txBox="1"/>
          <p:nvPr/>
        </p:nvSpPr>
        <p:spPr>
          <a:xfrm>
            <a:off x="2244348" y="3569343"/>
            <a:ext cx="581400" cy="212700"/>
          </a:xfrm>
          <a:prstGeom prst="rect">
            <a:avLst/>
          </a:prstGeom>
          <a:noFill/>
          <a:ln>
            <a:noFill/>
          </a:ln>
        </p:spPr>
        <p:txBody>
          <a:bodyPr spcFirstLastPara="1" wrap="square" lIns="0" tIns="6350" rIns="0" bIns="0" anchor="ctr" anchorCtr="0">
            <a:noAutofit/>
          </a:bodyPr>
          <a:lstStyle/>
          <a:p>
            <a:pPr marL="0" marR="0" lvl="0" indent="0" algn="r" rtl="0">
              <a:lnSpc>
                <a:spcPct val="100000"/>
              </a:lnSpc>
              <a:spcBef>
                <a:spcPts val="0"/>
              </a:spcBef>
              <a:spcAft>
                <a:spcPts val="0"/>
              </a:spcAft>
              <a:buNone/>
            </a:pPr>
            <a:r>
              <a:rPr lang="es" sz="1100">
                <a:solidFill>
                  <a:srgbClr val="434343"/>
                </a:solidFill>
                <a:latin typeface="Saira Condensed"/>
                <a:ea typeface="Saira Condensed"/>
                <a:cs typeface="Saira Condensed"/>
                <a:sym typeface="Saira Condensed"/>
              </a:rPr>
              <a:t>SATURN</a:t>
            </a:r>
            <a:endParaRPr sz="1100">
              <a:solidFill>
                <a:srgbClr val="434343"/>
              </a:solidFill>
              <a:latin typeface="Saira Condensed"/>
              <a:ea typeface="Saira Condensed"/>
              <a:cs typeface="Saira Condensed"/>
              <a:sym typeface="Saira Condensed"/>
            </a:endParaRPr>
          </a:p>
        </p:txBody>
      </p:sp>
      <p:sp>
        <p:nvSpPr>
          <p:cNvPr id="1713" name="Google Shape;1713;p34"/>
          <p:cNvSpPr txBox="1"/>
          <p:nvPr/>
        </p:nvSpPr>
        <p:spPr>
          <a:xfrm>
            <a:off x="2255426" y="2873401"/>
            <a:ext cx="581400" cy="212700"/>
          </a:xfrm>
          <a:prstGeom prst="rect">
            <a:avLst/>
          </a:prstGeom>
          <a:noFill/>
          <a:ln>
            <a:noFill/>
          </a:ln>
        </p:spPr>
        <p:txBody>
          <a:bodyPr spcFirstLastPara="1" wrap="square" lIns="0" tIns="6350" rIns="0" bIns="0" anchor="ctr" anchorCtr="0">
            <a:noAutofit/>
          </a:bodyPr>
          <a:lstStyle/>
          <a:p>
            <a:pPr marL="0" marR="0" lvl="0" indent="0" algn="r" rtl="0">
              <a:lnSpc>
                <a:spcPct val="100000"/>
              </a:lnSpc>
              <a:spcBef>
                <a:spcPts val="0"/>
              </a:spcBef>
              <a:spcAft>
                <a:spcPts val="0"/>
              </a:spcAft>
              <a:buNone/>
            </a:pPr>
            <a:r>
              <a:rPr lang="es" sz="1100">
                <a:solidFill>
                  <a:srgbClr val="434343"/>
                </a:solidFill>
                <a:latin typeface="Saira Condensed"/>
                <a:ea typeface="Saira Condensed"/>
                <a:cs typeface="Saira Condensed"/>
                <a:sym typeface="Saira Condensed"/>
              </a:rPr>
              <a:t>MERCURY</a:t>
            </a:r>
            <a:endParaRPr sz="1100">
              <a:solidFill>
                <a:srgbClr val="434343"/>
              </a:solidFill>
              <a:latin typeface="Saira Condensed"/>
              <a:ea typeface="Saira Condensed"/>
              <a:cs typeface="Saira Condensed"/>
              <a:sym typeface="Saira Condensed"/>
            </a:endParaRPr>
          </a:p>
        </p:txBody>
      </p:sp>
      <p:sp>
        <p:nvSpPr>
          <p:cNvPr id="1714" name="Google Shape;1714;p34"/>
          <p:cNvSpPr txBox="1"/>
          <p:nvPr/>
        </p:nvSpPr>
        <p:spPr>
          <a:xfrm>
            <a:off x="2255426" y="3221378"/>
            <a:ext cx="581400" cy="212700"/>
          </a:xfrm>
          <a:prstGeom prst="rect">
            <a:avLst/>
          </a:prstGeom>
          <a:noFill/>
          <a:ln>
            <a:noFill/>
          </a:ln>
        </p:spPr>
        <p:txBody>
          <a:bodyPr spcFirstLastPara="1" wrap="square" lIns="0" tIns="6350" rIns="0" bIns="0" anchor="ctr" anchorCtr="0">
            <a:noAutofit/>
          </a:bodyPr>
          <a:lstStyle/>
          <a:p>
            <a:pPr marL="0" marR="0" lvl="0" indent="0" algn="r" rtl="0">
              <a:lnSpc>
                <a:spcPct val="100000"/>
              </a:lnSpc>
              <a:spcBef>
                <a:spcPts val="0"/>
              </a:spcBef>
              <a:spcAft>
                <a:spcPts val="0"/>
              </a:spcAft>
              <a:buNone/>
            </a:pPr>
            <a:r>
              <a:rPr lang="es" sz="1100">
                <a:solidFill>
                  <a:srgbClr val="434343"/>
                </a:solidFill>
                <a:latin typeface="Saira Condensed"/>
                <a:ea typeface="Saira Condensed"/>
                <a:cs typeface="Saira Condensed"/>
                <a:sym typeface="Saira Condensed"/>
              </a:rPr>
              <a:t>MARS</a:t>
            </a:r>
            <a:endParaRPr sz="1100">
              <a:solidFill>
                <a:srgbClr val="434343"/>
              </a:solidFill>
              <a:latin typeface="Saira Condensed"/>
              <a:ea typeface="Saira Condensed"/>
              <a:cs typeface="Saira Condensed"/>
              <a:sym typeface="Saira Condensed"/>
            </a:endParaRPr>
          </a:p>
        </p:txBody>
      </p:sp>
      <p:sp>
        <p:nvSpPr>
          <p:cNvPr id="1715" name="Google Shape;1715;p34"/>
          <p:cNvSpPr txBox="1"/>
          <p:nvPr/>
        </p:nvSpPr>
        <p:spPr>
          <a:xfrm>
            <a:off x="6413595" y="3543968"/>
            <a:ext cx="581400" cy="212700"/>
          </a:xfrm>
          <a:prstGeom prst="rect">
            <a:avLst/>
          </a:prstGeom>
          <a:noFill/>
          <a:ln>
            <a:noFill/>
          </a:ln>
        </p:spPr>
        <p:txBody>
          <a:bodyPr spcFirstLastPara="1" wrap="square" lIns="0" tIns="6350" rIns="0" bIns="0" anchor="ctr" anchorCtr="0">
            <a:noAutofit/>
          </a:bodyPr>
          <a:lstStyle/>
          <a:p>
            <a:pPr marL="0" marR="0" lvl="0" indent="0" algn="l" rtl="0">
              <a:lnSpc>
                <a:spcPct val="100000"/>
              </a:lnSpc>
              <a:spcBef>
                <a:spcPts val="0"/>
              </a:spcBef>
              <a:spcAft>
                <a:spcPts val="0"/>
              </a:spcAft>
              <a:buNone/>
            </a:pPr>
            <a:r>
              <a:rPr lang="es" sz="1100">
                <a:solidFill>
                  <a:srgbClr val="434343"/>
                </a:solidFill>
                <a:latin typeface="Saira Condensed"/>
                <a:ea typeface="Saira Condensed"/>
                <a:cs typeface="Saira Condensed"/>
                <a:sym typeface="Saira Condensed"/>
              </a:rPr>
              <a:t>SATURN</a:t>
            </a:r>
            <a:endParaRPr sz="1100">
              <a:solidFill>
                <a:srgbClr val="434343"/>
              </a:solidFill>
              <a:latin typeface="Saira Condensed"/>
              <a:ea typeface="Saira Condensed"/>
              <a:cs typeface="Saira Condensed"/>
              <a:sym typeface="Saira Condensed"/>
            </a:endParaRPr>
          </a:p>
        </p:txBody>
      </p:sp>
      <p:sp>
        <p:nvSpPr>
          <p:cNvPr id="1716" name="Google Shape;1716;p34"/>
          <p:cNvSpPr txBox="1"/>
          <p:nvPr/>
        </p:nvSpPr>
        <p:spPr>
          <a:xfrm>
            <a:off x="6413595" y="2873401"/>
            <a:ext cx="581400" cy="212700"/>
          </a:xfrm>
          <a:prstGeom prst="rect">
            <a:avLst/>
          </a:prstGeom>
          <a:noFill/>
          <a:ln>
            <a:noFill/>
          </a:ln>
        </p:spPr>
        <p:txBody>
          <a:bodyPr spcFirstLastPara="1" wrap="square" lIns="0" tIns="6350" rIns="0" bIns="0" anchor="ctr" anchorCtr="0">
            <a:noAutofit/>
          </a:bodyPr>
          <a:lstStyle/>
          <a:p>
            <a:pPr marL="0" marR="0" lvl="0" indent="0" algn="l" rtl="0">
              <a:lnSpc>
                <a:spcPct val="100000"/>
              </a:lnSpc>
              <a:spcBef>
                <a:spcPts val="0"/>
              </a:spcBef>
              <a:spcAft>
                <a:spcPts val="0"/>
              </a:spcAft>
              <a:buNone/>
            </a:pPr>
            <a:r>
              <a:rPr lang="es" sz="1100">
                <a:solidFill>
                  <a:srgbClr val="434343"/>
                </a:solidFill>
                <a:latin typeface="Saira Condensed"/>
                <a:ea typeface="Saira Condensed"/>
                <a:cs typeface="Saira Condensed"/>
                <a:sym typeface="Saira Condensed"/>
              </a:rPr>
              <a:t>MERCURY</a:t>
            </a:r>
            <a:endParaRPr sz="1100">
              <a:solidFill>
                <a:srgbClr val="434343"/>
              </a:solidFill>
              <a:latin typeface="Saira Condensed"/>
              <a:ea typeface="Saira Condensed"/>
              <a:cs typeface="Saira Condensed"/>
              <a:sym typeface="Saira Condensed"/>
            </a:endParaRPr>
          </a:p>
        </p:txBody>
      </p:sp>
      <p:sp>
        <p:nvSpPr>
          <p:cNvPr id="1717" name="Google Shape;1717;p34"/>
          <p:cNvSpPr txBox="1"/>
          <p:nvPr/>
        </p:nvSpPr>
        <p:spPr>
          <a:xfrm>
            <a:off x="6413595" y="3208690"/>
            <a:ext cx="581400" cy="212700"/>
          </a:xfrm>
          <a:prstGeom prst="rect">
            <a:avLst/>
          </a:prstGeom>
          <a:noFill/>
          <a:ln>
            <a:noFill/>
          </a:ln>
        </p:spPr>
        <p:txBody>
          <a:bodyPr spcFirstLastPara="1" wrap="square" lIns="0" tIns="6350" rIns="0" bIns="0" anchor="ctr" anchorCtr="0">
            <a:noAutofit/>
          </a:bodyPr>
          <a:lstStyle/>
          <a:p>
            <a:pPr marL="0" marR="0" lvl="0" indent="0" algn="l" rtl="0">
              <a:lnSpc>
                <a:spcPct val="100000"/>
              </a:lnSpc>
              <a:spcBef>
                <a:spcPts val="0"/>
              </a:spcBef>
              <a:spcAft>
                <a:spcPts val="0"/>
              </a:spcAft>
              <a:buNone/>
            </a:pPr>
            <a:r>
              <a:rPr lang="es" sz="1100">
                <a:solidFill>
                  <a:srgbClr val="434343"/>
                </a:solidFill>
                <a:latin typeface="Saira Condensed"/>
                <a:ea typeface="Saira Condensed"/>
                <a:cs typeface="Saira Condensed"/>
                <a:sym typeface="Saira Condensed"/>
              </a:rPr>
              <a:t>MARS</a:t>
            </a:r>
            <a:endParaRPr sz="1100">
              <a:solidFill>
                <a:srgbClr val="434343"/>
              </a:solidFill>
              <a:latin typeface="Saira Condensed"/>
              <a:ea typeface="Saira Condensed"/>
              <a:cs typeface="Saira Condensed"/>
              <a:sym typeface="Saira Condensed"/>
            </a:endParaRPr>
          </a:p>
        </p:txBody>
      </p:sp>
      <p:sp>
        <p:nvSpPr>
          <p:cNvPr id="1718" name="Google Shape;1718;p34"/>
          <p:cNvSpPr txBox="1">
            <a:spLocks noGrp="1"/>
          </p:cNvSpPr>
          <p:nvPr>
            <p:ph type="subTitle" idx="4294967295"/>
          </p:nvPr>
        </p:nvSpPr>
        <p:spPr>
          <a:xfrm>
            <a:off x="790825" y="3967596"/>
            <a:ext cx="1907700" cy="4251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s" sz="900">
                <a:solidFill>
                  <a:schemeClr val="dk1"/>
                </a:solidFill>
              </a:rPr>
              <a:t>Jupiter is the biggest planet in our Solar System</a:t>
            </a:r>
            <a:endParaRPr sz="900">
              <a:solidFill>
                <a:schemeClr val="dk1"/>
              </a:solidFill>
            </a:endParaRPr>
          </a:p>
          <a:p>
            <a:pPr marL="0" lvl="0" indent="0" algn="l" rtl="0">
              <a:spcBef>
                <a:spcPts val="0"/>
              </a:spcBef>
              <a:spcAft>
                <a:spcPts val="1600"/>
              </a:spcAft>
              <a:buNone/>
            </a:pPr>
            <a:endParaRPr sz="1000"/>
          </a:p>
        </p:txBody>
      </p:sp>
      <p:sp>
        <p:nvSpPr>
          <p:cNvPr id="1719" name="Google Shape;1719;p34"/>
          <p:cNvSpPr txBox="1"/>
          <p:nvPr/>
        </p:nvSpPr>
        <p:spPr>
          <a:xfrm>
            <a:off x="3092545" y="4061326"/>
            <a:ext cx="966300" cy="3924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s" sz="1200">
                <a:solidFill>
                  <a:srgbClr val="434343"/>
                </a:solidFill>
                <a:latin typeface="Saira Condensed Medium"/>
                <a:ea typeface="Saira Condensed Medium"/>
                <a:cs typeface="Saira Condensed Medium"/>
                <a:sym typeface="Saira Condensed Medium"/>
              </a:rPr>
              <a:t>WEEK 3</a:t>
            </a:r>
            <a:endParaRPr sz="1200">
              <a:solidFill>
                <a:srgbClr val="434343"/>
              </a:solidFill>
              <a:latin typeface="Saira Condensed Medium"/>
              <a:ea typeface="Saira Condensed Medium"/>
              <a:cs typeface="Saira Condensed Medium"/>
              <a:sym typeface="Saira Condensed Medium"/>
            </a:endParaRPr>
          </a:p>
        </p:txBody>
      </p:sp>
      <p:sp>
        <p:nvSpPr>
          <p:cNvPr id="1720" name="Google Shape;1720;p34"/>
          <p:cNvSpPr txBox="1">
            <a:spLocks noGrp="1"/>
          </p:cNvSpPr>
          <p:nvPr>
            <p:ph type="subTitle" idx="4294967295"/>
          </p:nvPr>
        </p:nvSpPr>
        <p:spPr>
          <a:xfrm>
            <a:off x="6445375" y="3967596"/>
            <a:ext cx="1907700" cy="425100"/>
          </a:xfrm>
          <a:prstGeom prst="rect">
            <a:avLst/>
          </a:prstGeom>
        </p:spPr>
        <p:txBody>
          <a:bodyPr spcFirstLastPara="1" wrap="square" lIns="91425" tIns="91425" rIns="91425" bIns="91425" anchor="t" anchorCtr="0">
            <a:noAutofit/>
          </a:bodyPr>
          <a:lstStyle/>
          <a:p>
            <a:pPr marL="0" lvl="0" indent="0" algn="r" rtl="0">
              <a:lnSpc>
                <a:spcPct val="100000"/>
              </a:lnSpc>
              <a:spcBef>
                <a:spcPts val="0"/>
              </a:spcBef>
              <a:spcAft>
                <a:spcPts val="0"/>
              </a:spcAft>
              <a:buClr>
                <a:schemeClr val="dk1"/>
              </a:buClr>
              <a:buSzPts val="1100"/>
              <a:buFont typeface="Arial"/>
              <a:buNone/>
            </a:pPr>
            <a:r>
              <a:rPr lang="es" sz="900">
                <a:solidFill>
                  <a:schemeClr val="dk1"/>
                </a:solidFill>
              </a:rPr>
              <a:t>Saturn is a gas giant, composed mostly of hydrogen and helium</a:t>
            </a:r>
            <a:endParaRPr sz="900">
              <a:solidFill>
                <a:schemeClr val="dk1"/>
              </a:solidFill>
            </a:endParaRPr>
          </a:p>
          <a:p>
            <a:pPr marL="0" lvl="0" indent="0" algn="r" rtl="0">
              <a:spcBef>
                <a:spcPts val="0"/>
              </a:spcBef>
              <a:spcAft>
                <a:spcPts val="1600"/>
              </a:spcAft>
              <a:buNone/>
            </a:pPr>
            <a:endParaRPr sz="1000"/>
          </a:p>
        </p:txBody>
      </p:sp>
      <p:grpSp>
        <p:nvGrpSpPr>
          <p:cNvPr id="1721" name="Google Shape;1721;p34"/>
          <p:cNvGrpSpPr/>
          <p:nvPr/>
        </p:nvGrpSpPr>
        <p:grpSpPr>
          <a:xfrm>
            <a:off x="864238" y="2909165"/>
            <a:ext cx="978763" cy="156684"/>
            <a:chOff x="864238" y="2909165"/>
            <a:chExt cx="978763" cy="156684"/>
          </a:xfrm>
        </p:grpSpPr>
        <p:sp>
          <p:nvSpPr>
            <p:cNvPr id="1722" name="Google Shape;1722;p34"/>
            <p:cNvSpPr/>
            <p:nvPr/>
          </p:nvSpPr>
          <p:spPr>
            <a:xfrm>
              <a:off x="864238" y="2909165"/>
              <a:ext cx="95103" cy="156684"/>
            </a:xfrm>
            <a:custGeom>
              <a:avLst/>
              <a:gdLst/>
              <a:ahLst/>
              <a:cxnLst/>
              <a:rect l="l" t="t" r="r" b="b"/>
              <a:pathLst>
                <a:path w="1285" h="2117" extrusionOk="0">
                  <a:moveTo>
                    <a:pt x="642" y="0"/>
                  </a:moveTo>
                  <a:cubicBezTo>
                    <a:pt x="642" y="0"/>
                    <a:pt x="0" y="832"/>
                    <a:pt x="0" y="1474"/>
                  </a:cubicBezTo>
                  <a:cubicBezTo>
                    <a:pt x="0" y="1854"/>
                    <a:pt x="263" y="2116"/>
                    <a:pt x="642" y="2116"/>
                  </a:cubicBezTo>
                  <a:cubicBezTo>
                    <a:pt x="977" y="2116"/>
                    <a:pt x="1284" y="1854"/>
                    <a:pt x="1284" y="1474"/>
                  </a:cubicBezTo>
                  <a:cubicBezTo>
                    <a:pt x="1284" y="832"/>
                    <a:pt x="642" y="0"/>
                    <a:pt x="642" y="0"/>
                  </a:cubicBezTo>
                  <a:close/>
                </a:path>
              </a:pathLst>
            </a:custGeom>
            <a:solidFill>
              <a:srgbClr val="FF78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34"/>
            <p:cNvSpPr/>
            <p:nvPr/>
          </p:nvSpPr>
          <p:spPr>
            <a:xfrm>
              <a:off x="1039613" y="2909165"/>
              <a:ext cx="95103" cy="156684"/>
            </a:xfrm>
            <a:custGeom>
              <a:avLst/>
              <a:gdLst/>
              <a:ahLst/>
              <a:cxnLst/>
              <a:rect l="l" t="t" r="r" b="b"/>
              <a:pathLst>
                <a:path w="1285" h="2117" extrusionOk="0">
                  <a:moveTo>
                    <a:pt x="642" y="0"/>
                  </a:moveTo>
                  <a:cubicBezTo>
                    <a:pt x="642" y="0"/>
                    <a:pt x="0" y="832"/>
                    <a:pt x="0" y="1474"/>
                  </a:cubicBezTo>
                  <a:cubicBezTo>
                    <a:pt x="0" y="1854"/>
                    <a:pt x="263" y="2116"/>
                    <a:pt x="642" y="2116"/>
                  </a:cubicBezTo>
                  <a:cubicBezTo>
                    <a:pt x="977" y="2116"/>
                    <a:pt x="1284" y="1854"/>
                    <a:pt x="1284" y="1474"/>
                  </a:cubicBezTo>
                  <a:cubicBezTo>
                    <a:pt x="1284" y="832"/>
                    <a:pt x="642" y="0"/>
                    <a:pt x="642" y="0"/>
                  </a:cubicBezTo>
                  <a:close/>
                </a:path>
              </a:pathLst>
            </a:custGeom>
            <a:solidFill>
              <a:srgbClr val="FF78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34"/>
            <p:cNvSpPr/>
            <p:nvPr/>
          </p:nvSpPr>
          <p:spPr>
            <a:xfrm>
              <a:off x="1214988" y="2909165"/>
              <a:ext cx="95103" cy="156684"/>
            </a:xfrm>
            <a:custGeom>
              <a:avLst/>
              <a:gdLst/>
              <a:ahLst/>
              <a:cxnLst/>
              <a:rect l="l" t="t" r="r" b="b"/>
              <a:pathLst>
                <a:path w="1285" h="2117" extrusionOk="0">
                  <a:moveTo>
                    <a:pt x="642" y="0"/>
                  </a:moveTo>
                  <a:cubicBezTo>
                    <a:pt x="642" y="0"/>
                    <a:pt x="0" y="832"/>
                    <a:pt x="0" y="1474"/>
                  </a:cubicBezTo>
                  <a:cubicBezTo>
                    <a:pt x="0" y="1854"/>
                    <a:pt x="263" y="2116"/>
                    <a:pt x="642" y="2116"/>
                  </a:cubicBezTo>
                  <a:cubicBezTo>
                    <a:pt x="977" y="2116"/>
                    <a:pt x="1284" y="1854"/>
                    <a:pt x="1284" y="1474"/>
                  </a:cubicBezTo>
                  <a:cubicBezTo>
                    <a:pt x="1284" y="832"/>
                    <a:pt x="642" y="0"/>
                    <a:pt x="642" y="0"/>
                  </a:cubicBezTo>
                  <a:close/>
                </a:path>
              </a:pathLst>
            </a:custGeom>
            <a:solidFill>
              <a:srgbClr val="FF78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34"/>
            <p:cNvSpPr/>
            <p:nvPr/>
          </p:nvSpPr>
          <p:spPr>
            <a:xfrm>
              <a:off x="1390363" y="2909165"/>
              <a:ext cx="95103" cy="156684"/>
            </a:xfrm>
            <a:custGeom>
              <a:avLst/>
              <a:gdLst/>
              <a:ahLst/>
              <a:cxnLst/>
              <a:rect l="l" t="t" r="r" b="b"/>
              <a:pathLst>
                <a:path w="1285" h="2117" extrusionOk="0">
                  <a:moveTo>
                    <a:pt x="642" y="0"/>
                  </a:moveTo>
                  <a:cubicBezTo>
                    <a:pt x="642" y="0"/>
                    <a:pt x="0" y="832"/>
                    <a:pt x="0" y="1474"/>
                  </a:cubicBezTo>
                  <a:cubicBezTo>
                    <a:pt x="0" y="1854"/>
                    <a:pt x="263" y="2116"/>
                    <a:pt x="642" y="2116"/>
                  </a:cubicBezTo>
                  <a:cubicBezTo>
                    <a:pt x="977" y="2116"/>
                    <a:pt x="1284" y="1854"/>
                    <a:pt x="1284" y="1474"/>
                  </a:cubicBezTo>
                  <a:cubicBezTo>
                    <a:pt x="1284" y="832"/>
                    <a:pt x="642" y="0"/>
                    <a:pt x="642" y="0"/>
                  </a:cubicBezTo>
                  <a:close/>
                </a:path>
              </a:pathLst>
            </a:custGeom>
            <a:solidFill>
              <a:srgbClr val="FF78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34"/>
            <p:cNvSpPr/>
            <p:nvPr/>
          </p:nvSpPr>
          <p:spPr>
            <a:xfrm>
              <a:off x="1572523" y="2909165"/>
              <a:ext cx="95103" cy="156684"/>
            </a:xfrm>
            <a:custGeom>
              <a:avLst/>
              <a:gdLst/>
              <a:ahLst/>
              <a:cxnLst/>
              <a:rect l="l" t="t" r="r" b="b"/>
              <a:pathLst>
                <a:path w="1285" h="2117" extrusionOk="0">
                  <a:moveTo>
                    <a:pt x="642" y="0"/>
                  </a:moveTo>
                  <a:cubicBezTo>
                    <a:pt x="642" y="0"/>
                    <a:pt x="0" y="832"/>
                    <a:pt x="0" y="1474"/>
                  </a:cubicBezTo>
                  <a:cubicBezTo>
                    <a:pt x="0" y="1854"/>
                    <a:pt x="263" y="2116"/>
                    <a:pt x="642" y="2116"/>
                  </a:cubicBezTo>
                  <a:cubicBezTo>
                    <a:pt x="977" y="2116"/>
                    <a:pt x="1284" y="1854"/>
                    <a:pt x="1284" y="1474"/>
                  </a:cubicBezTo>
                  <a:cubicBezTo>
                    <a:pt x="1284" y="832"/>
                    <a:pt x="642" y="0"/>
                    <a:pt x="642" y="0"/>
                  </a:cubicBezTo>
                  <a:close/>
                </a:path>
              </a:pathLst>
            </a:custGeom>
            <a:solidFill>
              <a:srgbClr val="FF78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34"/>
            <p:cNvSpPr/>
            <p:nvPr/>
          </p:nvSpPr>
          <p:spPr>
            <a:xfrm>
              <a:off x="1747898" y="2909165"/>
              <a:ext cx="95103" cy="156684"/>
            </a:xfrm>
            <a:custGeom>
              <a:avLst/>
              <a:gdLst/>
              <a:ahLst/>
              <a:cxnLst/>
              <a:rect l="l" t="t" r="r" b="b"/>
              <a:pathLst>
                <a:path w="1285" h="2117" extrusionOk="0">
                  <a:moveTo>
                    <a:pt x="642" y="0"/>
                  </a:moveTo>
                  <a:cubicBezTo>
                    <a:pt x="642" y="0"/>
                    <a:pt x="0" y="832"/>
                    <a:pt x="0" y="1474"/>
                  </a:cubicBezTo>
                  <a:cubicBezTo>
                    <a:pt x="0" y="1854"/>
                    <a:pt x="263" y="2116"/>
                    <a:pt x="642" y="2116"/>
                  </a:cubicBezTo>
                  <a:cubicBezTo>
                    <a:pt x="977" y="2116"/>
                    <a:pt x="1284" y="1854"/>
                    <a:pt x="1284" y="1474"/>
                  </a:cubicBezTo>
                  <a:cubicBezTo>
                    <a:pt x="1284" y="832"/>
                    <a:pt x="642" y="0"/>
                    <a:pt x="642" y="0"/>
                  </a:cubicBezTo>
                  <a:close/>
                </a:path>
              </a:pathLst>
            </a:custGeom>
            <a:solidFill>
              <a:srgbClr val="FF787F">
                <a:alpha val="5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8" name="Google Shape;1728;p34"/>
          <p:cNvGrpSpPr/>
          <p:nvPr/>
        </p:nvGrpSpPr>
        <p:grpSpPr>
          <a:xfrm>
            <a:off x="864900" y="3254294"/>
            <a:ext cx="978763" cy="156684"/>
            <a:chOff x="864900" y="3254294"/>
            <a:chExt cx="978763" cy="156684"/>
          </a:xfrm>
        </p:grpSpPr>
        <p:sp>
          <p:nvSpPr>
            <p:cNvPr id="1729" name="Google Shape;1729;p34"/>
            <p:cNvSpPr/>
            <p:nvPr/>
          </p:nvSpPr>
          <p:spPr>
            <a:xfrm>
              <a:off x="864900" y="3254294"/>
              <a:ext cx="95103" cy="156684"/>
            </a:xfrm>
            <a:custGeom>
              <a:avLst/>
              <a:gdLst/>
              <a:ahLst/>
              <a:cxnLst/>
              <a:rect l="l" t="t" r="r" b="b"/>
              <a:pathLst>
                <a:path w="1285" h="2117" extrusionOk="0">
                  <a:moveTo>
                    <a:pt x="642" y="1"/>
                  </a:moveTo>
                  <a:cubicBezTo>
                    <a:pt x="642" y="1"/>
                    <a:pt x="0" y="833"/>
                    <a:pt x="0" y="1474"/>
                  </a:cubicBezTo>
                  <a:cubicBezTo>
                    <a:pt x="0" y="1854"/>
                    <a:pt x="263" y="2116"/>
                    <a:pt x="642" y="2116"/>
                  </a:cubicBezTo>
                  <a:cubicBezTo>
                    <a:pt x="977" y="2116"/>
                    <a:pt x="1284" y="1854"/>
                    <a:pt x="1284" y="1474"/>
                  </a:cubicBezTo>
                  <a:cubicBezTo>
                    <a:pt x="1284" y="833"/>
                    <a:pt x="642" y="1"/>
                    <a:pt x="642" y="1"/>
                  </a:cubicBezTo>
                  <a:close/>
                </a:path>
              </a:pathLst>
            </a:custGeom>
            <a:solidFill>
              <a:srgbClr val="7542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34"/>
            <p:cNvSpPr/>
            <p:nvPr/>
          </p:nvSpPr>
          <p:spPr>
            <a:xfrm>
              <a:off x="1040275" y="3254294"/>
              <a:ext cx="95103" cy="156684"/>
            </a:xfrm>
            <a:custGeom>
              <a:avLst/>
              <a:gdLst/>
              <a:ahLst/>
              <a:cxnLst/>
              <a:rect l="l" t="t" r="r" b="b"/>
              <a:pathLst>
                <a:path w="1285" h="2117" extrusionOk="0">
                  <a:moveTo>
                    <a:pt x="642" y="1"/>
                  </a:moveTo>
                  <a:cubicBezTo>
                    <a:pt x="642" y="1"/>
                    <a:pt x="0" y="833"/>
                    <a:pt x="0" y="1474"/>
                  </a:cubicBezTo>
                  <a:cubicBezTo>
                    <a:pt x="0" y="1854"/>
                    <a:pt x="263" y="2116"/>
                    <a:pt x="642" y="2116"/>
                  </a:cubicBezTo>
                  <a:cubicBezTo>
                    <a:pt x="977" y="2116"/>
                    <a:pt x="1284" y="1854"/>
                    <a:pt x="1284" y="1474"/>
                  </a:cubicBezTo>
                  <a:cubicBezTo>
                    <a:pt x="1284" y="833"/>
                    <a:pt x="642" y="1"/>
                    <a:pt x="642" y="1"/>
                  </a:cubicBezTo>
                  <a:close/>
                </a:path>
              </a:pathLst>
            </a:custGeom>
            <a:solidFill>
              <a:srgbClr val="7542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34"/>
            <p:cNvSpPr/>
            <p:nvPr/>
          </p:nvSpPr>
          <p:spPr>
            <a:xfrm>
              <a:off x="1215650" y="3254294"/>
              <a:ext cx="95103" cy="156684"/>
            </a:xfrm>
            <a:custGeom>
              <a:avLst/>
              <a:gdLst/>
              <a:ahLst/>
              <a:cxnLst/>
              <a:rect l="l" t="t" r="r" b="b"/>
              <a:pathLst>
                <a:path w="1285" h="2117" extrusionOk="0">
                  <a:moveTo>
                    <a:pt x="642" y="1"/>
                  </a:moveTo>
                  <a:cubicBezTo>
                    <a:pt x="642" y="1"/>
                    <a:pt x="0" y="833"/>
                    <a:pt x="0" y="1474"/>
                  </a:cubicBezTo>
                  <a:cubicBezTo>
                    <a:pt x="0" y="1854"/>
                    <a:pt x="263" y="2116"/>
                    <a:pt x="642" y="2116"/>
                  </a:cubicBezTo>
                  <a:cubicBezTo>
                    <a:pt x="977" y="2116"/>
                    <a:pt x="1284" y="1854"/>
                    <a:pt x="1284" y="1474"/>
                  </a:cubicBezTo>
                  <a:cubicBezTo>
                    <a:pt x="1284" y="833"/>
                    <a:pt x="642" y="1"/>
                    <a:pt x="642" y="1"/>
                  </a:cubicBezTo>
                  <a:close/>
                </a:path>
              </a:pathLst>
            </a:custGeom>
            <a:solidFill>
              <a:srgbClr val="7542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34"/>
            <p:cNvSpPr/>
            <p:nvPr/>
          </p:nvSpPr>
          <p:spPr>
            <a:xfrm>
              <a:off x="1391025" y="3254294"/>
              <a:ext cx="95103" cy="156684"/>
            </a:xfrm>
            <a:custGeom>
              <a:avLst/>
              <a:gdLst/>
              <a:ahLst/>
              <a:cxnLst/>
              <a:rect l="l" t="t" r="r" b="b"/>
              <a:pathLst>
                <a:path w="1285" h="2117" extrusionOk="0">
                  <a:moveTo>
                    <a:pt x="642" y="1"/>
                  </a:moveTo>
                  <a:cubicBezTo>
                    <a:pt x="642" y="1"/>
                    <a:pt x="0" y="833"/>
                    <a:pt x="0" y="1474"/>
                  </a:cubicBezTo>
                  <a:cubicBezTo>
                    <a:pt x="0" y="1854"/>
                    <a:pt x="263" y="2116"/>
                    <a:pt x="642" y="2116"/>
                  </a:cubicBezTo>
                  <a:cubicBezTo>
                    <a:pt x="977" y="2116"/>
                    <a:pt x="1284" y="1854"/>
                    <a:pt x="1284" y="1474"/>
                  </a:cubicBezTo>
                  <a:cubicBezTo>
                    <a:pt x="1284" y="833"/>
                    <a:pt x="642" y="1"/>
                    <a:pt x="642" y="1"/>
                  </a:cubicBezTo>
                  <a:close/>
                </a:path>
              </a:pathLst>
            </a:custGeom>
            <a:solidFill>
              <a:srgbClr val="754255">
                <a:alpha val="7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34"/>
            <p:cNvSpPr/>
            <p:nvPr/>
          </p:nvSpPr>
          <p:spPr>
            <a:xfrm>
              <a:off x="1573186" y="3254294"/>
              <a:ext cx="95103" cy="156684"/>
            </a:xfrm>
            <a:custGeom>
              <a:avLst/>
              <a:gdLst/>
              <a:ahLst/>
              <a:cxnLst/>
              <a:rect l="l" t="t" r="r" b="b"/>
              <a:pathLst>
                <a:path w="1285" h="2117" extrusionOk="0">
                  <a:moveTo>
                    <a:pt x="642" y="1"/>
                  </a:moveTo>
                  <a:cubicBezTo>
                    <a:pt x="642" y="1"/>
                    <a:pt x="0" y="833"/>
                    <a:pt x="0" y="1474"/>
                  </a:cubicBezTo>
                  <a:cubicBezTo>
                    <a:pt x="0" y="1854"/>
                    <a:pt x="263" y="2116"/>
                    <a:pt x="642" y="2116"/>
                  </a:cubicBezTo>
                  <a:cubicBezTo>
                    <a:pt x="977" y="2116"/>
                    <a:pt x="1284" y="1854"/>
                    <a:pt x="1284" y="1474"/>
                  </a:cubicBezTo>
                  <a:cubicBezTo>
                    <a:pt x="1284" y="833"/>
                    <a:pt x="642" y="1"/>
                    <a:pt x="642" y="1"/>
                  </a:cubicBezTo>
                  <a:close/>
                </a:path>
              </a:pathLst>
            </a:custGeom>
            <a:solidFill>
              <a:srgbClr val="754255">
                <a:alpha val="7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34"/>
            <p:cNvSpPr/>
            <p:nvPr/>
          </p:nvSpPr>
          <p:spPr>
            <a:xfrm>
              <a:off x="1748561" y="3254294"/>
              <a:ext cx="95103" cy="156684"/>
            </a:xfrm>
            <a:custGeom>
              <a:avLst/>
              <a:gdLst/>
              <a:ahLst/>
              <a:cxnLst/>
              <a:rect l="l" t="t" r="r" b="b"/>
              <a:pathLst>
                <a:path w="1285" h="2117" extrusionOk="0">
                  <a:moveTo>
                    <a:pt x="642" y="1"/>
                  </a:moveTo>
                  <a:cubicBezTo>
                    <a:pt x="642" y="1"/>
                    <a:pt x="0" y="833"/>
                    <a:pt x="0" y="1474"/>
                  </a:cubicBezTo>
                  <a:cubicBezTo>
                    <a:pt x="0" y="1854"/>
                    <a:pt x="263" y="2116"/>
                    <a:pt x="642" y="2116"/>
                  </a:cubicBezTo>
                  <a:cubicBezTo>
                    <a:pt x="977" y="2116"/>
                    <a:pt x="1284" y="1854"/>
                    <a:pt x="1284" y="1474"/>
                  </a:cubicBezTo>
                  <a:cubicBezTo>
                    <a:pt x="1284" y="833"/>
                    <a:pt x="642" y="1"/>
                    <a:pt x="642" y="1"/>
                  </a:cubicBezTo>
                  <a:close/>
                </a:path>
              </a:pathLst>
            </a:custGeom>
            <a:solidFill>
              <a:srgbClr val="754255">
                <a:alpha val="7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5" name="Google Shape;1735;p34"/>
          <p:cNvGrpSpPr/>
          <p:nvPr/>
        </p:nvGrpSpPr>
        <p:grpSpPr>
          <a:xfrm>
            <a:off x="864900" y="3589661"/>
            <a:ext cx="978763" cy="156610"/>
            <a:chOff x="864900" y="3589661"/>
            <a:chExt cx="978763" cy="156610"/>
          </a:xfrm>
        </p:grpSpPr>
        <p:sp>
          <p:nvSpPr>
            <p:cNvPr id="1736" name="Google Shape;1736;p34"/>
            <p:cNvSpPr/>
            <p:nvPr/>
          </p:nvSpPr>
          <p:spPr>
            <a:xfrm>
              <a:off x="864900" y="3589661"/>
              <a:ext cx="95103" cy="156610"/>
            </a:xfrm>
            <a:custGeom>
              <a:avLst/>
              <a:gdLst/>
              <a:ahLst/>
              <a:cxnLst/>
              <a:rect l="l" t="t" r="r" b="b"/>
              <a:pathLst>
                <a:path w="1285" h="2116" extrusionOk="0">
                  <a:moveTo>
                    <a:pt x="642" y="0"/>
                  </a:moveTo>
                  <a:cubicBezTo>
                    <a:pt x="642" y="0"/>
                    <a:pt x="0" y="832"/>
                    <a:pt x="0" y="1474"/>
                  </a:cubicBezTo>
                  <a:cubicBezTo>
                    <a:pt x="0" y="1854"/>
                    <a:pt x="263" y="2116"/>
                    <a:pt x="642" y="2116"/>
                  </a:cubicBezTo>
                  <a:cubicBezTo>
                    <a:pt x="977" y="2116"/>
                    <a:pt x="1284" y="1854"/>
                    <a:pt x="1284" y="1474"/>
                  </a:cubicBezTo>
                  <a:cubicBezTo>
                    <a:pt x="1284" y="832"/>
                    <a:pt x="642" y="0"/>
                    <a:pt x="642" y="0"/>
                  </a:cubicBezTo>
                  <a:close/>
                </a:path>
              </a:pathLst>
            </a:custGeom>
            <a:solidFill>
              <a:srgbClr val="4675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34"/>
            <p:cNvSpPr/>
            <p:nvPr/>
          </p:nvSpPr>
          <p:spPr>
            <a:xfrm>
              <a:off x="1040275" y="3589661"/>
              <a:ext cx="95103" cy="156610"/>
            </a:xfrm>
            <a:custGeom>
              <a:avLst/>
              <a:gdLst/>
              <a:ahLst/>
              <a:cxnLst/>
              <a:rect l="l" t="t" r="r" b="b"/>
              <a:pathLst>
                <a:path w="1285" h="2116" extrusionOk="0">
                  <a:moveTo>
                    <a:pt x="642" y="0"/>
                  </a:moveTo>
                  <a:cubicBezTo>
                    <a:pt x="642" y="0"/>
                    <a:pt x="0" y="832"/>
                    <a:pt x="0" y="1474"/>
                  </a:cubicBezTo>
                  <a:cubicBezTo>
                    <a:pt x="0" y="1854"/>
                    <a:pt x="263" y="2116"/>
                    <a:pt x="642" y="2116"/>
                  </a:cubicBezTo>
                  <a:cubicBezTo>
                    <a:pt x="977" y="2116"/>
                    <a:pt x="1284" y="1854"/>
                    <a:pt x="1284" y="1474"/>
                  </a:cubicBezTo>
                  <a:cubicBezTo>
                    <a:pt x="1284" y="832"/>
                    <a:pt x="642" y="0"/>
                    <a:pt x="642" y="0"/>
                  </a:cubicBezTo>
                  <a:close/>
                </a:path>
              </a:pathLst>
            </a:custGeom>
            <a:solidFill>
              <a:srgbClr val="4675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34"/>
            <p:cNvSpPr/>
            <p:nvPr/>
          </p:nvSpPr>
          <p:spPr>
            <a:xfrm>
              <a:off x="1215650" y="3589661"/>
              <a:ext cx="95103" cy="156610"/>
            </a:xfrm>
            <a:custGeom>
              <a:avLst/>
              <a:gdLst/>
              <a:ahLst/>
              <a:cxnLst/>
              <a:rect l="l" t="t" r="r" b="b"/>
              <a:pathLst>
                <a:path w="1285" h="2116" extrusionOk="0">
                  <a:moveTo>
                    <a:pt x="642" y="0"/>
                  </a:moveTo>
                  <a:cubicBezTo>
                    <a:pt x="642" y="0"/>
                    <a:pt x="0" y="832"/>
                    <a:pt x="0" y="1474"/>
                  </a:cubicBezTo>
                  <a:cubicBezTo>
                    <a:pt x="0" y="1854"/>
                    <a:pt x="263" y="2116"/>
                    <a:pt x="642" y="2116"/>
                  </a:cubicBezTo>
                  <a:cubicBezTo>
                    <a:pt x="977" y="2116"/>
                    <a:pt x="1284" y="1854"/>
                    <a:pt x="1284" y="1474"/>
                  </a:cubicBezTo>
                  <a:cubicBezTo>
                    <a:pt x="1284" y="832"/>
                    <a:pt x="642" y="0"/>
                    <a:pt x="642" y="0"/>
                  </a:cubicBezTo>
                  <a:close/>
                </a:path>
              </a:pathLst>
            </a:custGeom>
            <a:solidFill>
              <a:srgbClr val="4675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34"/>
            <p:cNvSpPr/>
            <p:nvPr/>
          </p:nvSpPr>
          <p:spPr>
            <a:xfrm>
              <a:off x="1391025" y="3589661"/>
              <a:ext cx="95103" cy="156610"/>
            </a:xfrm>
            <a:custGeom>
              <a:avLst/>
              <a:gdLst/>
              <a:ahLst/>
              <a:cxnLst/>
              <a:rect l="l" t="t" r="r" b="b"/>
              <a:pathLst>
                <a:path w="1285" h="2116" extrusionOk="0">
                  <a:moveTo>
                    <a:pt x="642" y="0"/>
                  </a:moveTo>
                  <a:cubicBezTo>
                    <a:pt x="642" y="0"/>
                    <a:pt x="0" y="832"/>
                    <a:pt x="0" y="1474"/>
                  </a:cubicBezTo>
                  <a:cubicBezTo>
                    <a:pt x="0" y="1854"/>
                    <a:pt x="263" y="2116"/>
                    <a:pt x="642" y="2116"/>
                  </a:cubicBezTo>
                  <a:cubicBezTo>
                    <a:pt x="977" y="2116"/>
                    <a:pt x="1284" y="1854"/>
                    <a:pt x="1284" y="1474"/>
                  </a:cubicBezTo>
                  <a:cubicBezTo>
                    <a:pt x="1284" y="832"/>
                    <a:pt x="642" y="0"/>
                    <a:pt x="642" y="0"/>
                  </a:cubicBezTo>
                  <a:close/>
                </a:path>
              </a:pathLst>
            </a:custGeom>
            <a:solidFill>
              <a:srgbClr val="4675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34"/>
            <p:cNvSpPr/>
            <p:nvPr/>
          </p:nvSpPr>
          <p:spPr>
            <a:xfrm>
              <a:off x="1573186" y="3589661"/>
              <a:ext cx="95103" cy="156610"/>
            </a:xfrm>
            <a:custGeom>
              <a:avLst/>
              <a:gdLst/>
              <a:ahLst/>
              <a:cxnLst/>
              <a:rect l="l" t="t" r="r" b="b"/>
              <a:pathLst>
                <a:path w="1285" h="2116" extrusionOk="0">
                  <a:moveTo>
                    <a:pt x="642" y="0"/>
                  </a:moveTo>
                  <a:cubicBezTo>
                    <a:pt x="642" y="0"/>
                    <a:pt x="0" y="832"/>
                    <a:pt x="0" y="1474"/>
                  </a:cubicBezTo>
                  <a:cubicBezTo>
                    <a:pt x="0" y="1854"/>
                    <a:pt x="263" y="2116"/>
                    <a:pt x="642" y="2116"/>
                  </a:cubicBezTo>
                  <a:cubicBezTo>
                    <a:pt x="977" y="2116"/>
                    <a:pt x="1284" y="1854"/>
                    <a:pt x="1284" y="1474"/>
                  </a:cubicBezTo>
                  <a:cubicBezTo>
                    <a:pt x="1284" y="832"/>
                    <a:pt x="642" y="0"/>
                    <a:pt x="642" y="0"/>
                  </a:cubicBezTo>
                  <a:close/>
                </a:path>
              </a:pathLst>
            </a:custGeom>
            <a:solidFill>
              <a:srgbClr val="4675AB">
                <a:alpha val="48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34"/>
            <p:cNvSpPr/>
            <p:nvPr/>
          </p:nvSpPr>
          <p:spPr>
            <a:xfrm>
              <a:off x="1748561" y="3589661"/>
              <a:ext cx="95103" cy="156610"/>
            </a:xfrm>
            <a:custGeom>
              <a:avLst/>
              <a:gdLst/>
              <a:ahLst/>
              <a:cxnLst/>
              <a:rect l="l" t="t" r="r" b="b"/>
              <a:pathLst>
                <a:path w="1285" h="2116" extrusionOk="0">
                  <a:moveTo>
                    <a:pt x="642" y="0"/>
                  </a:moveTo>
                  <a:cubicBezTo>
                    <a:pt x="642" y="0"/>
                    <a:pt x="0" y="832"/>
                    <a:pt x="0" y="1474"/>
                  </a:cubicBezTo>
                  <a:cubicBezTo>
                    <a:pt x="0" y="1854"/>
                    <a:pt x="263" y="2116"/>
                    <a:pt x="642" y="2116"/>
                  </a:cubicBezTo>
                  <a:cubicBezTo>
                    <a:pt x="977" y="2116"/>
                    <a:pt x="1284" y="1854"/>
                    <a:pt x="1284" y="1474"/>
                  </a:cubicBezTo>
                  <a:cubicBezTo>
                    <a:pt x="1284" y="832"/>
                    <a:pt x="642" y="0"/>
                    <a:pt x="642" y="0"/>
                  </a:cubicBezTo>
                  <a:close/>
                </a:path>
              </a:pathLst>
            </a:custGeom>
            <a:solidFill>
              <a:srgbClr val="4675AB">
                <a:alpha val="48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2" name="Google Shape;1742;p34"/>
          <p:cNvGrpSpPr/>
          <p:nvPr/>
        </p:nvGrpSpPr>
        <p:grpSpPr>
          <a:xfrm>
            <a:off x="7311003" y="1594196"/>
            <a:ext cx="954136" cy="212685"/>
            <a:chOff x="7311003" y="1594196"/>
            <a:chExt cx="954136" cy="212685"/>
          </a:xfrm>
        </p:grpSpPr>
        <p:grpSp>
          <p:nvGrpSpPr>
            <p:cNvPr id="1743" name="Google Shape;1743;p34"/>
            <p:cNvGrpSpPr/>
            <p:nvPr/>
          </p:nvGrpSpPr>
          <p:grpSpPr>
            <a:xfrm>
              <a:off x="7493002" y="1594196"/>
              <a:ext cx="71043" cy="212685"/>
              <a:chOff x="8194096" y="1594196"/>
              <a:chExt cx="71043" cy="212685"/>
            </a:xfrm>
          </p:grpSpPr>
          <p:sp>
            <p:nvSpPr>
              <p:cNvPr id="1744" name="Google Shape;1744;p34"/>
              <p:cNvSpPr/>
              <p:nvPr/>
            </p:nvSpPr>
            <p:spPr>
              <a:xfrm>
                <a:off x="8194096" y="1594196"/>
                <a:ext cx="71043" cy="212685"/>
              </a:xfrm>
              <a:custGeom>
                <a:avLst/>
                <a:gdLst/>
                <a:ahLst/>
                <a:cxnLst/>
                <a:rect l="l" t="t" r="r" b="b"/>
                <a:pathLst>
                  <a:path w="1474" h="4413" extrusionOk="0">
                    <a:moveTo>
                      <a:pt x="715" y="4412"/>
                    </a:moveTo>
                    <a:lnTo>
                      <a:pt x="715" y="4412"/>
                    </a:lnTo>
                    <a:cubicBezTo>
                      <a:pt x="344" y="4412"/>
                      <a:pt x="0" y="4069"/>
                      <a:pt x="0" y="3662"/>
                    </a:cubicBezTo>
                    <a:lnTo>
                      <a:pt x="0" y="724"/>
                    </a:lnTo>
                    <a:cubicBezTo>
                      <a:pt x="0" y="344"/>
                      <a:pt x="344" y="0"/>
                      <a:pt x="760" y="0"/>
                    </a:cubicBezTo>
                    <a:cubicBezTo>
                      <a:pt x="1167" y="0"/>
                      <a:pt x="1474" y="344"/>
                      <a:pt x="1474" y="760"/>
                    </a:cubicBezTo>
                    <a:lnTo>
                      <a:pt x="1474" y="3698"/>
                    </a:lnTo>
                    <a:cubicBezTo>
                      <a:pt x="1474" y="4069"/>
                      <a:pt x="1130" y="4412"/>
                      <a:pt x="715" y="4412"/>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34"/>
              <p:cNvSpPr/>
              <p:nvPr/>
            </p:nvSpPr>
            <p:spPr>
              <a:xfrm>
                <a:off x="8194096" y="1699643"/>
                <a:ext cx="71043" cy="107234"/>
              </a:xfrm>
              <a:custGeom>
                <a:avLst/>
                <a:gdLst/>
                <a:ahLst/>
                <a:cxnLst/>
                <a:rect l="l" t="t" r="r" b="b"/>
                <a:pathLst>
                  <a:path w="1474" h="2225" extrusionOk="0">
                    <a:moveTo>
                      <a:pt x="715" y="2224"/>
                    </a:moveTo>
                    <a:lnTo>
                      <a:pt x="715" y="2224"/>
                    </a:lnTo>
                    <a:cubicBezTo>
                      <a:pt x="344" y="2224"/>
                      <a:pt x="0" y="1845"/>
                      <a:pt x="0" y="1429"/>
                    </a:cubicBezTo>
                    <a:lnTo>
                      <a:pt x="0" y="0"/>
                    </a:lnTo>
                    <a:lnTo>
                      <a:pt x="1474" y="36"/>
                    </a:lnTo>
                    <a:lnTo>
                      <a:pt x="1474" y="1429"/>
                    </a:lnTo>
                    <a:cubicBezTo>
                      <a:pt x="1474" y="1881"/>
                      <a:pt x="1130" y="2224"/>
                      <a:pt x="715" y="2224"/>
                    </a:cubicBezTo>
                    <a:close/>
                  </a:path>
                </a:pathLst>
              </a:custGeom>
              <a:solidFill>
                <a:srgbClr val="7542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6" name="Google Shape;1746;p34"/>
            <p:cNvGrpSpPr/>
            <p:nvPr/>
          </p:nvGrpSpPr>
          <p:grpSpPr>
            <a:xfrm>
              <a:off x="8194096" y="1594196"/>
              <a:ext cx="71043" cy="212685"/>
              <a:chOff x="8194096" y="1594196"/>
              <a:chExt cx="71043" cy="212685"/>
            </a:xfrm>
          </p:grpSpPr>
          <p:sp>
            <p:nvSpPr>
              <p:cNvPr id="1747" name="Google Shape;1747;p34"/>
              <p:cNvSpPr/>
              <p:nvPr/>
            </p:nvSpPr>
            <p:spPr>
              <a:xfrm>
                <a:off x="8194096" y="1594196"/>
                <a:ext cx="71043" cy="212685"/>
              </a:xfrm>
              <a:custGeom>
                <a:avLst/>
                <a:gdLst/>
                <a:ahLst/>
                <a:cxnLst/>
                <a:rect l="l" t="t" r="r" b="b"/>
                <a:pathLst>
                  <a:path w="1474" h="4413" extrusionOk="0">
                    <a:moveTo>
                      <a:pt x="715" y="4412"/>
                    </a:moveTo>
                    <a:lnTo>
                      <a:pt x="715" y="4412"/>
                    </a:lnTo>
                    <a:cubicBezTo>
                      <a:pt x="344" y="4412"/>
                      <a:pt x="0" y="4069"/>
                      <a:pt x="0" y="3662"/>
                    </a:cubicBezTo>
                    <a:lnTo>
                      <a:pt x="0" y="724"/>
                    </a:lnTo>
                    <a:cubicBezTo>
                      <a:pt x="0" y="344"/>
                      <a:pt x="344" y="0"/>
                      <a:pt x="760" y="0"/>
                    </a:cubicBezTo>
                    <a:cubicBezTo>
                      <a:pt x="1167" y="0"/>
                      <a:pt x="1474" y="344"/>
                      <a:pt x="1474" y="760"/>
                    </a:cubicBezTo>
                    <a:lnTo>
                      <a:pt x="1474" y="3698"/>
                    </a:lnTo>
                    <a:cubicBezTo>
                      <a:pt x="1474" y="4069"/>
                      <a:pt x="1130" y="4412"/>
                      <a:pt x="715" y="4412"/>
                    </a:cubicBezTo>
                    <a:close/>
                  </a:path>
                </a:pathLst>
              </a:custGeom>
              <a:solidFill>
                <a:srgbClr val="754255">
                  <a:alpha val="7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34"/>
              <p:cNvSpPr/>
              <p:nvPr/>
            </p:nvSpPr>
            <p:spPr>
              <a:xfrm>
                <a:off x="8194096" y="1699643"/>
                <a:ext cx="71043" cy="107234"/>
              </a:xfrm>
              <a:custGeom>
                <a:avLst/>
                <a:gdLst/>
                <a:ahLst/>
                <a:cxnLst/>
                <a:rect l="l" t="t" r="r" b="b"/>
                <a:pathLst>
                  <a:path w="1474" h="2225" extrusionOk="0">
                    <a:moveTo>
                      <a:pt x="715" y="2224"/>
                    </a:moveTo>
                    <a:lnTo>
                      <a:pt x="715" y="2224"/>
                    </a:lnTo>
                    <a:cubicBezTo>
                      <a:pt x="344" y="2224"/>
                      <a:pt x="0" y="1845"/>
                      <a:pt x="0" y="1429"/>
                    </a:cubicBezTo>
                    <a:lnTo>
                      <a:pt x="0" y="0"/>
                    </a:lnTo>
                    <a:lnTo>
                      <a:pt x="1474" y="36"/>
                    </a:lnTo>
                    <a:lnTo>
                      <a:pt x="1474" y="1429"/>
                    </a:lnTo>
                    <a:cubicBezTo>
                      <a:pt x="1474" y="1881"/>
                      <a:pt x="1130" y="2224"/>
                      <a:pt x="715" y="2224"/>
                    </a:cubicBezTo>
                    <a:close/>
                  </a:path>
                </a:pathLst>
              </a:custGeom>
              <a:solidFill>
                <a:srgbClr val="754255">
                  <a:alpha val="7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9" name="Google Shape;1749;p34"/>
            <p:cNvGrpSpPr/>
            <p:nvPr/>
          </p:nvGrpSpPr>
          <p:grpSpPr>
            <a:xfrm>
              <a:off x="8020180" y="1594196"/>
              <a:ext cx="71043" cy="212685"/>
              <a:chOff x="8194096" y="1594196"/>
              <a:chExt cx="71043" cy="212685"/>
            </a:xfrm>
          </p:grpSpPr>
          <p:sp>
            <p:nvSpPr>
              <p:cNvPr id="1750" name="Google Shape;1750;p34"/>
              <p:cNvSpPr/>
              <p:nvPr/>
            </p:nvSpPr>
            <p:spPr>
              <a:xfrm>
                <a:off x="8194096" y="1594196"/>
                <a:ext cx="71043" cy="212685"/>
              </a:xfrm>
              <a:custGeom>
                <a:avLst/>
                <a:gdLst/>
                <a:ahLst/>
                <a:cxnLst/>
                <a:rect l="l" t="t" r="r" b="b"/>
                <a:pathLst>
                  <a:path w="1474" h="4413" extrusionOk="0">
                    <a:moveTo>
                      <a:pt x="715" y="4412"/>
                    </a:moveTo>
                    <a:lnTo>
                      <a:pt x="715" y="4412"/>
                    </a:lnTo>
                    <a:cubicBezTo>
                      <a:pt x="344" y="4412"/>
                      <a:pt x="0" y="4069"/>
                      <a:pt x="0" y="3662"/>
                    </a:cubicBezTo>
                    <a:lnTo>
                      <a:pt x="0" y="724"/>
                    </a:lnTo>
                    <a:cubicBezTo>
                      <a:pt x="0" y="344"/>
                      <a:pt x="344" y="0"/>
                      <a:pt x="760" y="0"/>
                    </a:cubicBezTo>
                    <a:cubicBezTo>
                      <a:pt x="1167" y="0"/>
                      <a:pt x="1474" y="344"/>
                      <a:pt x="1474" y="760"/>
                    </a:cubicBezTo>
                    <a:lnTo>
                      <a:pt x="1474" y="3698"/>
                    </a:lnTo>
                    <a:cubicBezTo>
                      <a:pt x="1474" y="4069"/>
                      <a:pt x="1130" y="4412"/>
                      <a:pt x="715" y="4412"/>
                    </a:cubicBezTo>
                    <a:close/>
                  </a:path>
                </a:pathLst>
              </a:custGeom>
              <a:solidFill>
                <a:srgbClr val="754255">
                  <a:alpha val="7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34"/>
              <p:cNvSpPr/>
              <p:nvPr/>
            </p:nvSpPr>
            <p:spPr>
              <a:xfrm>
                <a:off x="8194096" y="1699643"/>
                <a:ext cx="71043" cy="107234"/>
              </a:xfrm>
              <a:custGeom>
                <a:avLst/>
                <a:gdLst/>
                <a:ahLst/>
                <a:cxnLst/>
                <a:rect l="l" t="t" r="r" b="b"/>
                <a:pathLst>
                  <a:path w="1474" h="2225" extrusionOk="0">
                    <a:moveTo>
                      <a:pt x="715" y="2224"/>
                    </a:moveTo>
                    <a:lnTo>
                      <a:pt x="715" y="2224"/>
                    </a:lnTo>
                    <a:cubicBezTo>
                      <a:pt x="344" y="2224"/>
                      <a:pt x="0" y="1845"/>
                      <a:pt x="0" y="1429"/>
                    </a:cubicBezTo>
                    <a:lnTo>
                      <a:pt x="0" y="0"/>
                    </a:lnTo>
                    <a:lnTo>
                      <a:pt x="1474" y="36"/>
                    </a:lnTo>
                    <a:lnTo>
                      <a:pt x="1474" y="1429"/>
                    </a:lnTo>
                    <a:cubicBezTo>
                      <a:pt x="1474" y="1881"/>
                      <a:pt x="1130" y="2224"/>
                      <a:pt x="715" y="2224"/>
                    </a:cubicBezTo>
                    <a:close/>
                  </a:path>
                </a:pathLst>
              </a:custGeom>
              <a:solidFill>
                <a:srgbClr val="754255">
                  <a:alpha val="7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2" name="Google Shape;1752;p34"/>
            <p:cNvGrpSpPr/>
            <p:nvPr/>
          </p:nvGrpSpPr>
          <p:grpSpPr>
            <a:xfrm>
              <a:off x="7844113" y="1594196"/>
              <a:ext cx="71043" cy="212685"/>
              <a:chOff x="8194096" y="1594196"/>
              <a:chExt cx="71043" cy="212685"/>
            </a:xfrm>
          </p:grpSpPr>
          <p:sp>
            <p:nvSpPr>
              <p:cNvPr id="1753" name="Google Shape;1753;p34"/>
              <p:cNvSpPr/>
              <p:nvPr/>
            </p:nvSpPr>
            <p:spPr>
              <a:xfrm>
                <a:off x="8194096" y="1594196"/>
                <a:ext cx="71043" cy="212685"/>
              </a:xfrm>
              <a:custGeom>
                <a:avLst/>
                <a:gdLst/>
                <a:ahLst/>
                <a:cxnLst/>
                <a:rect l="l" t="t" r="r" b="b"/>
                <a:pathLst>
                  <a:path w="1474" h="4413" extrusionOk="0">
                    <a:moveTo>
                      <a:pt x="715" y="4412"/>
                    </a:moveTo>
                    <a:lnTo>
                      <a:pt x="715" y="4412"/>
                    </a:lnTo>
                    <a:cubicBezTo>
                      <a:pt x="344" y="4412"/>
                      <a:pt x="0" y="4069"/>
                      <a:pt x="0" y="3662"/>
                    </a:cubicBezTo>
                    <a:lnTo>
                      <a:pt x="0" y="724"/>
                    </a:lnTo>
                    <a:cubicBezTo>
                      <a:pt x="0" y="344"/>
                      <a:pt x="344" y="0"/>
                      <a:pt x="760" y="0"/>
                    </a:cubicBezTo>
                    <a:cubicBezTo>
                      <a:pt x="1167" y="0"/>
                      <a:pt x="1474" y="344"/>
                      <a:pt x="1474" y="760"/>
                    </a:cubicBezTo>
                    <a:lnTo>
                      <a:pt x="1474" y="3698"/>
                    </a:lnTo>
                    <a:cubicBezTo>
                      <a:pt x="1474" y="4069"/>
                      <a:pt x="1130" y="4412"/>
                      <a:pt x="715" y="4412"/>
                    </a:cubicBezTo>
                    <a:close/>
                  </a:path>
                </a:pathLst>
              </a:custGeom>
              <a:solidFill>
                <a:srgbClr val="754255">
                  <a:alpha val="7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34"/>
              <p:cNvSpPr/>
              <p:nvPr/>
            </p:nvSpPr>
            <p:spPr>
              <a:xfrm>
                <a:off x="8194096" y="1699643"/>
                <a:ext cx="71043" cy="107234"/>
              </a:xfrm>
              <a:custGeom>
                <a:avLst/>
                <a:gdLst/>
                <a:ahLst/>
                <a:cxnLst/>
                <a:rect l="l" t="t" r="r" b="b"/>
                <a:pathLst>
                  <a:path w="1474" h="2225" extrusionOk="0">
                    <a:moveTo>
                      <a:pt x="715" y="2224"/>
                    </a:moveTo>
                    <a:lnTo>
                      <a:pt x="715" y="2224"/>
                    </a:lnTo>
                    <a:cubicBezTo>
                      <a:pt x="344" y="2224"/>
                      <a:pt x="0" y="1845"/>
                      <a:pt x="0" y="1429"/>
                    </a:cubicBezTo>
                    <a:lnTo>
                      <a:pt x="0" y="0"/>
                    </a:lnTo>
                    <a:lnTo>
                      <a:pt x="1474" y="36"/>
                    </a:lnTo>
                    <a:lnTo>
                      <a:pt x="1474" y="1429"/>
                    </a:lnTo>
                    <a:cubicBezTo>
                      <a:pt x="1474" y="1881"/>
                      <a:pt x="1130" y="2224"/>
                      <a:pt x="715" y="2224"/>
                    </a:cubicBezTo>
                    <a:close/>
                  </a:path>
                </a:pathLst>
              </a:custGeom>
              <a:solidFill>
                <a:srgbClr val="754255">
                  <a:alpha val="74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5" name="Google Shape;1755;p34"/>
            <p:cNvGrpSpPr/>
            <p:nvPr/>
          </p:nvGrpSpPr>
          <p:grpSpPr>
            <a:xfrm>
              <a:off x="7668559" y="1594196"/>
              <a:ext cx="71043" cy="212685"/>
              <a:chOff x="8194096" y="1594196"/>
              <a:chExt cx="71043" cy="212685"/>
            </a:xfrm>
          </p:grpSpPr>
          <p:sp>
            <p:nvSpPr>
              <p:cNvPr id="1756" name="Google Shape;1756;p34"/>
              <p:cNvSpPr/>
              <p:nvPr/>
            </p:nvSpPr>
            <p:spPr>
              <a:xfrm>
                <a:off x="8194096" y="1594196"/>
                <a:ext cx="71043" cy="212685"/>
              </a:xfrm>
              <a:custGeom>
                <a:avLst/>
                <a:gdLst/>
                <a:ahLst/>
                <a:cxnLst/>
                <a:rect l="l" t="t" r="r" b="b"/>
                <a:pathLst>
                  <a:path w="1474" h="4413" extrusionOk="0">
                    <a:moveTo>
                      <a:pt x="715" y="4412"/>
                    </a:moveTo>
                    <a:lnTo>
                      <a:pt x="715" y="4412"/>
                    </a:lnTo>
                    <a:cubicBezTo>
                      <a:pt x="344" y="4412"/>
                      <a:pt x="0" y="4069"/>
                      <a:pt x="0" y="3662"/>
                    </a:cubicBezTo>
                    <a:lnTo>
                      <a:pt x="0" y="724"/>
                    </a:lnTo>
                    <a:cubicBezTo>
                      <a:pt x="0" y="344"/>
                      <a:pt x="344" y="0"/>
                      <a:pt x="760" y="0"/>
                    </a:cubicBezTo>
                    <a:cubicBezTo>
                      <a:pt x="1167" y="0"/>
                      <a:pt x="1474" y="344"/>
                      <a:pt x="1474" y="760"/>
                    </a:cubicBezTo>
                    <a:lnTo>
                      <a:pt x="1474" y="3698"/>
                    </a:lnTo>
                    <a:cubicBezTo>
                      <a:pt x="1474" y="4069"/>
                      <a:pt x="1130" y="4412"/>
                      <a:pt x="715" y="4412"/>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34"/>
              <p:cNvSpPr/>
              <p:nvPr/>
            </p:nvSpPr>
            <p:spPr>
              <a:xfrm>
                <a:off x="8194096" y="1699643"/>
                <a:ext cx="71043" cy="107234"/>
              </a:xfrm>
              <a:custGeom>
                <a:avLst/>
                <a:gdLst/>
                <a:ahLst/>
                <a:cxnLst/>
                <a:rect l="l" t="t" r="r" b="b"/>
                <a:pathLst>
                  <a:path w="1474" h="2225" extrusionOk="0">
                    <a:moveTo>
                      <a:pt x="715" y="2224"/>
                    </a:moveTo>
                    <a:lnTo>
                      <a:pt x="715" y="2224"/>
                    </a:lnTo>
                    <a:cubicBezTo>
                      <a:pt x="344" y="2224"/>
                      <a:pt x="0" y="1845"/>
                      <a:pt x="0" y="1429"/>
                    </a:cubicBezTo>
                    <a:lnTo>
                      <a:pt x="0" y="0"/>
                    </a:lnTo>
                    <a:lnTo>
                      <a:pt x="1474" y="36"/>
                    </a:lnTo>
                    <a:lnTo>
                      <a:pt x="1474" y="1429"/>
                    </a:lnTo>
                    <a:cubicBezTo>
                      <a:pt x="1474" y="1881"/>
                      <a:pt x="1130" y="2224"/>
                      <a:pt x="715" y="2224"/>
                    </a:cubicBezTo>
                    <a:close/>
                  </a:path>
                </a:pathLst>
              </a:custGeom>
              <a:solidFill>
                <a:srgbClr val="7542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8" name="Google Shape;1758;p34"/>
            <p:cNvGrpSpPr/>
            <p:nvPr/>
          </p:nvGrpSpPr>
          <p:grpSpPr>
            <a:xfrm>
              <a:off x="7311003" y="1594196"/>
              <a:ext cx="71043" cy="212685"/>
              <a:chOff x="8194096" y="1594196"/>
              <a:chExt cx="71043" cy="212685"/>
            </a:xfrm>
          </p:grpSpPr>
          <p:sp>
            <p:nvSpPr>
              <p:cNvPr id="1759" name="Google Shape;1759;p34"/>
              <p:cNvSpPr/>
              <p:nvPr/>
            </p:nvSpPr>
            <p:spPr>
              <a:xfrm>
                <a:off x="8194096" y="1594196"/>
                <a:ext cx="71043" cy="212685"/>
              </a:xfrm>
              <a:custGeom>
                <a:avLst/>
                <a:gdLst/>
                <a:ahLst/>
                <a:cxnLst/>
                <a:rect l="l" t="t" r="r" b="b"/>
                <a:pathLst>
                  <a:path w="1474" h="4413" extrusionOk="0">
                    <a:moveTo>
                      <a:pt x="715" y="4412"/>
                    </a:moveTo>
                    <a:lnTo>
                      <a:pt x="715" y="4412"/>
                    </a:lnTo>
                    <a:cubicBezTo>
                      <a:pt x="344" y="4412"/>
                      <a:pt x="0" y="4069"/>
                      <a:pt x="0" y="3662"/>
                    </a:cubicBezTo>
                    <a:lnTo>
                      <a:pt x="0" y="724"/>
                    </a:lnTo>
                    <a:cubicBezTo>
                      <a:pt x="0" y="344"/>
                      <a:pt x="344" y="0"/>
                      <a:pt x="760" y="0"/>
                    </a:cubicBezTo>
                    <a:cubicBezTo>
                      <a:pt x="1167" y="0"/>
                      <a:pt x="1474" y="344"/>
                      <a:pt x="1474" y="760"/>
                    </a:cubicBezTo>
                    <a:lnTo>
                      <a:pt x="1474" y="3698"/>
                    </a:lnTo>
                    <a:cubicBezTo>
                      <a:pt x="1474" y="4069"/>
                      <a:pt x="1130" y="4412"/>
                      <a:pt x="715" y="4412"/>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34"/>
              <p:cNvSpPr/>
              <p:nvPr/>
            </p:nvSpPr>
            <p:spPr>
              <a:xfrm>
                <a:off x="8194096" y="1699643"/>
                <a:ext cx="71043" cy="107234"/>
              </a:xfrm>
              <a:custGeom>
                <a:avLst/>
                <a:gdLst/>
                <a:ahLst/>
                <a:cxnLst/>
                <a:rect l="l" t="t" r="r" b="b"/>
                <a:pathLst>
                  <a:path w="1474" h="2225" extrusionOk="0">
                    <a:moveTo>
                      <a:pt x="715" y="2224"/>
                    </a:moveTo>
                    <a:lnTo>
                      <a:pt x="715" y="2224"/>
                    </a:lnTo>
                    <a:cubicBezTo>
                      <a:pt x="344" y="2224"/>
                      <a:pt x="0" y="1845"/>
                      <a:pt x="0" y="1429"/>
                    </a:cubicBezTo>
                    <a:lnTo>
                      <a:pt x="0" y="0"/>
                    </a:lnTo>
                    <a:lnTo>
                      <a:pt x="1474" y="36"/>
                    </a:lnTo>
                    <a:lnTo>
                      <a:pt x="1474" y="1429"/>
                    </a:lnTo>
                    <a:cubicBezTo>
                      <a:pt x="1474" y="1881"/>
                      <a:pt x="1130" y="2224"/>
                      <a:pt x="715" y="2224"/>
                    </a:cubicBezTo>
                    <a:close/>
                  </a:path>
                </a:pathLst>
              </a:custGeom>
              <a:solidFill>
                <a:srgbClr val="7542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61" name="Google Shape;1761;p34"/>
          <p:cNvGrpSpPr/>
          <p:nvPr/>
        </p:nvGrpSpPr>
        <p:grpSpPr>
          <a:xfrm>
            <a:off x="7310975" y="1906057"/>
            <a:ext cx="960673" cy="212416"/>
            <a:chOff x="7310975" y="1906057"/>
            <a:chExt cx="960673" cy="212416"/>
          </a:xfrm>
        </p:grpSpPr>
        <p:grpSp>
          <p:nvGrpSpPr>
            <p:cNvPr id="1762" name="Google Shape;1762;p34"/>
            <p:cNvGrpSpPr/>
            <p:nvPr/>
          </p:nvGrpSpPr>
          <p:grpSpPr>
            <a:xfrm>
              <a:off x="8200550" y="1906057"/>
              <a:ext cx="71098" cy="212416"/>
              <a:chOff x="8200550" y="1906057"/>
              <a:chExt cx="71098" cy="212416"/>
            </a:xfrm>
          </p:grpSpPr>
          <p:sp>
            <p:nvSpPr>
              <p:cNvPr id="1763" name="Google Shape;1763;p34"/>
              <p:cNvSpPr/>
              <p:nvPr/>
            </p:nvSpPr>
            <p:spPr>
              <a:xfrm>
                <a:off x="8200550" y="1906057"/>
                <a:ext cx="71098" cy="212416"/>
              </a:xfrm>
              <a:custGeom>
                <a:avLst/>
                <a:gdLst/>
                <a:ahLst/>
                <a:cxnLst/>
                <a:rect l="l" t="t" r="r" b="b"/>
                <a:pathLst>
                  <a:path w="1474" h="4404" extrusionOk="0">
                    <a:moveTo>
                      <a:pt x="715" y="4403"/>
                    </a:moveTo>
                    <a:lnTo>
                      <a:pt x="715" y="4403"/>
                    </a:lnTo>
                    <a:cubicBezTo>
                      <a:pt x="344" y="4403"/>
                      <a:pt x="0" y="4069"/>
                      <a:pt x="0" y="3689"/>
                    </a:cubicBezTo>
                    <a:lnTo>
                      <a:pt x="0" y="715"/>
                    </a:lnTo>
                    <a:cubicBezTo>
                      <a:pt x="0" y="335"/>
                      <a:pt x="344" y="0"/>
                      <a:pt x="760" y="0"/>
                    </a:cubicBezTo>
                    <a:cubicBezTo>
                      <a:pt x="1167" y="0"/>
                      <a:pt x="1474" y="335"/>
                      <a:pt x="1474" y="751"/>
                    </a:cubicBezTo>
                    <a:lnTo>
                      <a:pt x="1474" y="3689"/>
                    </a:lnTo>
                    <a:cubicBezTo>
                      <a:pt x="1474" y="4069"/>
                      <a:pt x="1130" y="4403"/>
                      <a:pt x="715" y="4403"/>
                    </a:cubicBezTo>
                    <a:close/>
                  </a:path>
                </a:pathLst>
              </a:custGeom>
              <a:solidFill>
                <a:srgbClr val="FF787F">
                  <a:alpha val="5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34"/>
              <p:cNvSpPr/>
              <p:nvPr/>
            </p:nvSpPr>
            <p:spPr>
              <a:xfrm>
                <a:off x="8200550" y="2013327"/>
                <a:ext cx="71098" cy="105147"/>
              </a:xfrm>
              <a:custGeom>
                <a:avLst/>
                <a:gdLst/>
                <a:ahLst/>
                <a:cxnLst/>
                <a:rect l="l" t="t" r="r" b="b"/>
                <a:pathLst>
                  <a:path w="1474" h="2180" extrusionOk="0">
                    <a:moveTo>
                      <a:pt x="715" y="2179"/>
                    </a:moveTo>
                    <a:lnTo>
                      <a:pt x="715" y="2179"/>
                    </a:lnTo>
                    <a:cubicBezTo>
                      <a:pt x="344" y="2179"/>
                      <a:pt x="0" y="1845"/>
                      <a:pt x="0" y="1393"/>
                    </a:cubicBezTo>
                    <a:lnTo>
                      <a:pt x="0" y="0"/>
                    </a:lnTo>
                    <a:lnTo>
                      <a:pt x="1474" y="0"/>
                    </a:lnTo>
                    <a:lnTo>
                      <a:pt x="1474" y="1393"/>
                    </a:lnTo>
                    <a:cubicBezTo>
                      <a:pt x="1474" y="1845"/>
                      <a:pt x="1130" y="2179"/>
                      <a:pt x="715" y="2179"/>
                    </a:cubicBezTo>
                    <a:close/>
                  </a:path>
                </a:pathLst>
              </a:custGeom>
              <a:solidFill>
                <a:srgbClr val="FF78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5" name="Google Shape;1765;p34"/>
            <p:cNvGrpSpPr/>
            <p:nvPr/>
          </p:nvGrpSpPr>
          <p:grpSpPr>
            <a:xfrm>
              <a:off x="8020152" y="1906057"/>
              <a:ext cx="71098" cy="212416"/>
              <a:chOff x="8200550" y="1906057"/>
              <a:chExt cx="71098" cy="212416"/>
            </a:xfrm>
          </p:grpSpPr>
          <p:sp>
            <p:nvSpPr>
              <p:cNvPr id="1766" name="Google Shape;1766;p34"/>
              <p:cNvSpPr/>
              <p:nvPr/>
            </p:nvSpPr>
            <p:spPr>
              <a:xfrm>
                <a:off x="8200550" y="1906057"/>
                <a:ext cx="71098" cy="212416"/>
              </a:xfrm>
              <a:custGeom>
                <a:avLst/>
                <a:gdLst/>
                <a:ahLst/>
                <a:cxnLst/>
                <a:rect l="l" t="t" r="r" b="b"/>
                <a:pathLst>
                  <a:path w="1474" h="4404" extrusionOk="0">
                    <a:moveTo>
                      <a:pt x="715" y="4403"/>
                    </a:moveTo>
                    <a:lnTo>
                      <a:pt x="715" y="4403"/>
                    </a:lnTo>
                    <a:cubicBezTo>
                      <a:pt x="344" y="4403"/>
                      <a:pt x="0" y="4069"/>
                      <a:pt x="0" y="3689"/>
                    </a:cubicBezTo>
                    <a:lnTo>
                      <a:pt x="0" y="715"/>
                    </a:lnTo>
                    <a:cubicBezTo>
                      <a:pt x="0" y="335"/>
                      <a:pt x="344" y="0"/>
                      <a:pt x="760" y="0"/>
                    </a:cubicBezTo>
                    <a:cubicBezTo>
                      <a:pt x="1167" y="0"/>
                      <a:pt x="1474" y="335"/>
                      <a:pt x="1474" y="751"/>
                    </a:cubicBezTo>
                    <a:lnTo>
                      <a:pt x="1474" y="3689"/>
                    </a:lnTo>
                    <a:cubicBezTo>
                      <a:pt x="1474" y="4069"/>
                      <a:pt x="1130" y="4403"/>
                      <a:pt x="715" y="4403"/>
                    </a:cubicBezTo>
                    <a:close/>
                  </a:path>
                </a:pathLst>
              </a:custGeom>
              <a:solidFill>
                <a:srgbClr val="FF787F">
                  <a:alpha val="5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34"/>
              <p:cNvSpPr/>
              <p:nvPr/>
            </p:nvSpPr>
            <p:spPr>
              <a:xfrm>
                <a:off x="8200550" y="2013327"/>
                <a:ext cx="71098" cy="105147"/>
              </a:xfrm>
              <a:custGeom>
                <a:avLst/>
                <a:gdLst/>
                <a:ahLst/>
                <a:cxnLst/>
                <a:rect l="l" t="t" r="r" b="b"/>
                <a:pathLst>
                  <a:path w="1474" h="2180" extrusionOk="0">
                    <a:moveTo>
                      <a:pt x="715" y="2179"/>
                    </a:moveTo>
                    <a:lnTo>
                      <a:pt x="715" y="2179"/>
                    </a:lnTo>
                    <a:cubicBezTo>
                      <a:pt x="344" y="2179"/>
                      <a:pt x="0" y="1845"/>
                      <a:pt x="0" y="1393"/>
                    </a:cubicBezTo>
                    <a:lnTo>
                      <a:pt x="0" y="0"/>
                    </a:lnTo>
                    <a:lnTo>
                      <a:pt x="1474" y="0"/>
                    </a:lnTo>
                    <a:lnTo>
                      <a:pt x="1474" y="1393"/>
                    </a:lnTo>
                    <a:cubicBezTo>
                      <a:pt x="1474" y="1845"/>
                      <a:pt x="1130" y="2179"/>
                      <a:pt x="715" y="2179"/>
                    </a:cubicBezTo>
                    <a:close/>
                  </a:path>
                </a:pathLst>
              </a:custGeom>
              <a:solidFill>
                <a:srgbClr val="FF78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8" name="Google Shape;1768;p34"/>
            <p:cNvGrpSpPr/>
            <p:nvPr/>
          </p:nvGrpSpPr>
          <p:grpSpPr>
            <a:xfrm>
              <a:off x="7844086" y="1906057"/>
              <a:ext cx="71098" cy="212416"/>
              <a:chOff x="8200550" y="1906057"/>
              <a:chExt cx="71098" cy="212416"/>
            </a:xfrm>
          </p:grpSpPr>
          <p:sp>
            <p:nvSpPr>
              <p:cNvPr id="1769" name="Google Shape;1769;p34"/>
              <p:cNvSpPr/>
              <p:nvPr/>
            </p:nvSpPr>
            <p:spPr>
              <a:xfrm>
                <a:off x="8200550" y="1906057"/>
                <a:ext cx="71098" cy="212416"/>
              </a:xfrm>
              <a:custGeom>
                <a:avLst/>
                <a:gdLst/>
                <a:ahLst/>
                <a:cxnLst/>
                <a:rect l="l" t="t" r="r" b="b"/>
                <a:pathLst>
                  <a:path w="1474" h="4404" extrusionOk="0">
                    <a:moveTo>
                      <a:pt x="715" y="4403"/>
                    </a:moveTo>
                    <a:lnTo>
                      <a:pt x="715" y="4403"/>
                    </a:lnTo>
                    <a:cubicBezTo>
                      <a:pt x="344" y="4403"/>
                      <a:pt x="0" y="4069"/>
                      <a:pt x="0" y="3689"/>
                    </a:cubicBezTo>
                    <a:lnTo>
                      <a:pt x="0" y="715"/>
                    </a:lnTo>
                    <a:cubicBezTo>
                      <a:pt x="0" y="335"/>
                      <a:pt x="344" y="0"/>
                      <a:pt x="760" y="0"/>
                    </a:cubicBezTo>
                    <a:cubicBezTo>
                      <a:pt x="1167" y="0"/>
                      <a:pt x="1474" y="335"/>
                      <a:pt x="1474" y="751"/>
                    </a:cubicBezTo>
                    <a:lnTo>
                      <a:pt x="1474" y="3689"/>
                    </a:lnTo>
                    <a:cubicBezTo>
                      <a:pt x="1474" y="4069"/>
                      <a:pt x="1130" y="4403"/>
                      <a:pt x="715" y="4403"/>
                    </a:cubicBezTo>
                    <a:close/>
                  </a:path>
                </a:pathLst>
              </a:custGeom>
              <a:solidFill>
                <a:srgbClr val="FF787F">
                  <a:alpha val="5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34"/>
              <p:cNvSpPr/>
              <p:nvPr/>
            </p:nvSpPr>
            <p:spPr>
              <a:xfrm>
                <a:off x="8200550" y="2013327"/>
                <a:ext cx="71098" cy="105147"/>
              </a:xfrm>
              <a:custGeom>
                <a:avLst/>
                <a:gdLst/>
                <a:ahLst/>
                <a:cxnLst/>
                <a:rect l="l" t="t" r="r" b="b"/>
                <a:pathLst>
                  <a:path w="1474" h="2180" extrusionOk="0">
                    <a:moveTo>
                      <a:pt x="715" y="2179"/>
                    </a:moveTo>
                    <a:lnTo>
                      <a:pt x="715" y="2179"/>
                    </a:lnTo>
                    <a:cubicBezTo>
                      <a:pt x="344" y="2179"/>
                      <a:pt x="0" y="1845"/>
                      <a:pt x="0" y="1393"/>
                    </a:cubicBezTo>
                    <a:lnTo>
                      <a:pt x="0" y="0"/>
                    </a:lnTo>
                    <a:lnTo>
                      <a:pt x="1474" y="0"/>
                    </a:lnTo>
                    <a:lnTo>
                      <a:pt x="1474" y="1393"/>
                    </a:lnTo>
                    <a:cubicBezTo>
                      <a:pt x="1474" y="1845"/>
                      <a:pt x="1130" y="2179"/>
                      <a:pt x="715" y="2179"/>
                    </a:cubicBezTo>
                    <a:close/>
                  </a:path>
                </a:pathLst>
              </a:custGeom>
              <a:solidFill>
                <a:srgbClr val="FF78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1" name="Google Shape;1771;p34"/>
            <p:cNvGrpSpPr/>
            <p:nvPr/>
          </p:nvGrpSpPr>
          <p:grpSpPr>
            <a:xfrm>
              <a:off x="7668531" y="1906057"/>
              <a:ext cx="71098" cy="212416"/>
              <a:chOff x="8200550" y="1906057"/>
              <a:chExt cx="71098" cy="212416"/>
            </a:xfrm>
          </p:grpSpPr>
          <p:sp>
            <p:nvSpPr>
              <p:cNvPr id="1772" name="Google Shape;1772;p34"/>
              <p:cNvSpPr/>
              <p:nvPr/>
            </p:nvSpPr>
            <p:spPr>
              <a:xfrm>
                <a:off x="8200550" y="1906057"/>
                <a:ext cx="71098" cy="212416"/>
              </a:xfrm>
              <a:custGeom>
                <a:avLst/>
                <a:gdLst/>
                <a:ahLst/>
                <a:cxnLst/>
                <a:rect l="l" t="t" r="r" b="b"/>
                <a:pathLst>
                  <a:path w="1474" h="4404" extrusionOk="0">
                    <a:moveTo>
                      <a:pt x="715" y="4403"/>
                    </a:moveTo>
                    <a:lnTo>
                      <a:pt x="715" y="4403"/>
                    </a:lnTo>
                    <a:cubicBezTo>
                      <a:pt x="344" y="4403"/>
                      <a:pt x="0" y="4069"/>
                      <a:pt x="0" y="3689"/>
                    </a:cubicBezTo>
                    <a:lnTo>
                      <a:pt x="0" y="715"/>
                    </a:lnTo>
                    <a:cubicBezTo>
                      <a:pt x="0" y="335"/>
                      <a:pt x="344" y="0"/>
                      <a:pt x="760" y="0"/>
                    </a:cubicBezTo>
                    <a:cubicBezTo>
                      <a:pt x="1167" y="0"/>
                      <a:pt x="1474" y="335"/>
                      <a:pt x="1474" y="751"/>
                    </a:cubicBezTo>
                    <a:lnTo>
                      <a:pt x="1474" y="3689"/>
                    </a:lnTo>
                    <a:cubicBezTo>
                      <a:pt x="1474" y="4069"/>
                      <a:pt x="1130" y="4403"/>
                      <a:pt x="715" y="4403"/>
                    </a:cubicBezTo>
                    <a:close/>
                  </a:path>
                </a:pathLst>
              </a:custGeom>
              <a:solidFill>
                <a:srgbClr val="FF787F">
                  <a:alpha val="5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34"/>
              <p:cNvSpPr/>
              <p:nvPr/>
            </p:nvSpPr>
            <p:spPr>
              <a:xfrm>
                <a:off x="8200550" y="2013327"/>
                <a:ext cx="71098" cy="105147"/>
              </a:xfrm>
              <a:custGeom>
                <a:avLst/>
                <a:gdLst/>
                <a:ahLst/>
                <a:cxnLst/>
                <a:rect l="l" t="t" r="r" b="b"/>
                <a:pathLst>
                  <a:path w="1474" h="2180" extrusionOk="0">
                    <a:moveTo>
                      <a:pt x="715" y="2179"/>
                    </a:moveTo>
                    <a:lnTo>
                      <a:pt x="715" y="2179"/>
                    </a:lnTo>
                    <a:cubicBezTo>
                      <a:pt x="344" y="2179"/>
                      <a:pt x="0" y="1845"/>
                      <a:pt x="0" y="1393"/>
                    </a:cubicBezTo>
                    <a:lnTo>
                      <a:pt x="0" y="0"/>
                    </a:lnTo>
                    <a:lnTo>
                      <a:pt x="1474" y="0"/>
                    </a:lnTo>
                    <a:lnTo>
                      <a:pt x="1474" y="1393"/>
                    </a:lnTo>
                    <a:cubicBezTo>
                      <a:pt x="1474" y="1845"/>
                      <a:pt x="1130" y="2179"/>
                      <a:pt x="715" y="2179"/>
                    </a:cubicBezTo>
                    <a:close/>
                  </a:path>
                </a:pathLst>
              </a:custGeom>
              <a:solidFill>
                <a:srgbClr val="FF78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4" name="Google Shape;1774;p34"/>
            <p:cNvGrpSpPr/>
            <p:nvPr/>
          </p:nvGrpSpPr>
          <p:grpSpPr>
            <a:xfrm>
              <a:off x="7492975" y="1906057"/>
              <a:ext cx="71098" cy="212416"/>
              <a:chOff x="8200550" y="1906057"/>
              <a:chExt cx="71098" cy="212416"/>
            </a:xfrm>
          </p:grpSpPr>
          <p:sp>
            <p:nvSpPr>
              <p:cNvPr id="1775" name="Google Shape;1775;p34"/>
              <p:cNvSpPr/>
              <p:nvPr/>
            </p:nvSpPr>
            <p:spPr>
              <a:xfrm>
                <a:off x="8200550" y="1906057"/>
                <a:ext cx="71098" cy="212416"/>
              </a:xfrm>
              <a:custGeom>
                <a:avLst/>
                <a:gdLst/>
                <a:ahLst/>
                <a:cxnLst/>
                <a:rect l="l" t="t" r="r" b="b"/>
                <a:pathLst>
                  <a:path w="1474" h="4404" extrusionOk="0">
                    <a:moveTo>
                      <a:pt x="715" y="4403"/>
                    </a:moveTo>
                    <a:lnTo>
                      <a:pt x="715" y="4403"/>
                    </a:lnTo>
                    <a:cubicBezTo>
                      <a:pt x="344" y="4403"/>
                      <a:pt x="0" y="4069"/>
                      <a:pt x="0" y="3689"/>
                    </a:cubicBezTo>
                    <a:lnTo>
                      <a:pt x="0" y="715"/>
                    </a:lnTo>
                    <a:cubicBezTo>
                      <a:pt x="0" y="335"/>
                      <a:pt x="344" y="0"/>
                      <a:pt x="760" y="0"/>
                    </a:cubicBezTo>
                    <a:cubicBezTo>
                      <a:pt x="1167" y="0"/>
                      <a:pt x="1474" y="335"/>
                      <a:pt x="1474" y="751"/>
                    </a:cubicBezTo>
                    <a:lnTo>
                      <a:pt x="1474" y="3689"/>
                    </a:lnTo>
                    <a:cubicBezTo>
                      <a:pt x="1474" y="4069"/>
                      <a:pt x="1130" y="4403"/>
                      <a:pt x="715" y="4403"/>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34"/>
              <p:cNvSpPr/>
              <p:nvPr/>
            </p:nvSpPr>
            <p:spPr>
              <a:xfrm>
                <a:off x="8200550" y="2013327"/>
                <a:ext cx="71098" cy="105147"/>
              </a:xfrm>
              <a:custGeom>
                <a:avLst/>
                <a:gdLst/>
                <a:ahLst/>
                <a:cxnLst/>
                <a:rect l="l" t="t" r="r" b="b"/>
                <a:pathLst>
                  <a:path w="1474" h="2180" extrusionOk="0">
                    <a:moveTo>
                      <a:pt x="715" y="2179"/>
                    </a:moveTo>
                    <a:lnTo>
                      <a:pt x="715" y="2179"/>
                    </a:lnTo>
                    <a:cubicBezTo>
                      <a:pt x="344" y="2179"/>
                      <a:pt x="0" y="1845"/>
                      <a:pt x="0" y="1393"/>
                    </a:cubicBezTo>
                    <a:lnTo>
                      <a:pt x="0" y="0"/>
                    </a:lnTo>
                    <a:lnTo>
                      <a:pt x="1474" y="0"/>
                    </a:lnTo>
                    <a:lnTo>
                      <a:pt x="1474" y="1393"/>
                    </a:lnTo>
                    <a:cubicBezTo>
                      <a:pt x="1474" y="1845"/>
                      <a:pt x="1130" y="2179"/>
                      <a:pt x="715" y="2179"/>
                    </a:cubicBezTo>
                    <a:close/>
                  </a:path>
                </a:pathLst>
              </a:custGeom>
              <a:solidFill>
                <a:srgbClr val="FF78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7" name="Google Shape;1777;p34"/>
            <p:cNvGrpSpPr/>
            <p:nvPr/>
          </p:nvGrpSpPr>
          <p:grpSpPr>
            <a:xfrm>
              <a:off x="7310975" y="1906057"/>
              <a:ext cx="71098" cy="212416"/>
              <a:chOff x="8200550" y="1906057"/>
              <a:chExt cx="71098" cy="212416"/>
            </a:xfrm>
          </p:grpSpPr>
          <p:sp>
            <p:nvSpPr>
              <p:cNvPr id="1778" name="Google Shape;1778;p34"/>
              <p:cNvSpPr/>
              <p:nvPr/>
            </p:nvSpPr>
            <p:spPr>
              <a:xfrm>
                <a:off x="8200550" y="1906057"/>
                <a:ext cx="71098" cy="212416"/>
              </a:xfrm>
              <a:custGeom>
                <a:avLst/>
                <a:gdLst/>
                <a:ahLst/>
                <a:cxnLst/>
                <a:rect l="l" t="t" r="r" b="b"/>
                <a:pathLst>
                  <a:path w="1474" h="4404" extrusionOk="0">
                    <a:moveTo>
                      <a:pt x="715" y="4403"/>
                    </a:moveTo>
                    <a:lnTo>
                      <a:pt x="715" y="4403"/>
                    </a:lnTo>
                    <a:cubicBezTo>
                      <a:pt x="344" y="4403"/>
                      <a:pt x="0" y="4069"/>
                      <a:pt x="0" y="3689"/>
                    </a:cubicBezTo>
                    <a:lnTo>
                      <a:pt x="0" y="715"/>
                    </a:lnTo>
                    <a:cubicBezTo>
                      <a:pt x="0" y="335"/>
                      <a:pt x="344" y="0"/>
                      <a:pt x="760" y="0"/>
                    </a:cubicBezTo>
                    <a:cubicBezTo>
                      <a:pt x="1167" y="0"/>
                      <a:pt x="1474" y="335"/>
                      <a:pt x="1474" y="751"/>
                    </a:cubicBezTo>
                    <a:lnTo>
                      <a:pt x="1474" y="3689"/>
                    </a:lnTo>
                    <a:cubicBezTo>
                      <a:pt x="1474" y="4069"/>
                      <a:pt x="1130" y="4403"/>
                      <a:pt x="715" y="4403"/>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34"/>
              <p:cNvSpPr/>
              <p:nvPr/>
            </p:nvSpPr>
            <p:spPr>
              <a:xfrm>
                <a:off x="8200550" y="2013327"/>
                <a:ext cx="71098" cy="105147"/>
              </a:xfrm>
              <a:custGeom>
                <a:avLst/>
                <a:gdLst/>
                <a:ahLst/>
                <a:cxnLst/>
                <a:rect l="l" t="t" r="r" b="b"/>
                <a:pathLst>
                  <a:path w="1474" h="2180" extrusionOk="0">
                    <a:moveTo>
                      <a:pt x="715" y="2179"/>
                    </a:moveTo>
                    <a:lnTo>
                      <a:pt x="715" y="2179"/>
                    </a:lnTo>
                    <a:cubicBezTo>
                      <a:pt x="344" y="2179"/>
                      <a:pt x="0" y="1845"/>
                      <a:pt x="0" y="1393"/>
                    </a:cubicBezTo>
                    <a:lnTo>
                      <a:pt x="0" y="0"/>
                    </a:lnTo>
                    <a:lnTo>
                      <a:pt x="1474" y="0"/>
                    </a:lnTo>
                    <a:lnTo>
                      <a:pt x="1474" y="1393"/>
                    </a:lnTo>
                    <a:cubicBezTo>
                      <a:pt x="1474" y="1845"/>
                      <a:pt x="1130" y="2179"/>
                      <a:pt x="715" y="2179"/>
                    </a:cubicBezTo>
                    <a:close/>
                  </a:path>
                </a:pathLst>
              </a:custGeom>
              <a:solidFill>
                <a:srgbClr val="FF78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80" name="Google Shape;1780;p34"/>
          <p:cNvGrpSpPr/>
          <p:nvPr/>
        </p:nvGrpSpPr>
        <p:grpSpPr>
          <a:xfrm>
            <a:off x="7310973" y="2229950"/>
            <a:ext cx="960678" cy="212850"/>
            <a:chOff x="7310974" y="2229950"/>
            <a:chExt cx="960678" cy="212850"/>
          </a:xfrm>
        </p:grpSpPr>
        <p:grpSp>
          <p:nvGrpSpPr>
            <p:cNvPr id="1781" name="Google Shape;1781;p34"/>
            <p:cNvGrpSpPr/>
            <p:nvPr/>
          </p:nvGrpSpPr>
          <p:grpSpPr>
            <a:xfrm>
              <a:off x="8200550" y="2229950"/>
              <a:ext cx="71102" cy="212850"/>
              <a:chOff x="8200550" y="2229950"/>
              <a:chExt cx="71102" cy="212850"/>
            </a:xfrm>
          </p:grpSpPr>
          <p:sp>
            <p:nvSpPr>
              <p:cNvPr id="1782" name="Google Shape;1782;p34"/>
              <p:cNvSpPr/>
              <p:nvPr/>
            </p:nvSpPr>
            <p:spPr>
              <a:xfrm>
                <a:off x="8200550" y="2229950"/>
                <a:ext cx="71098" cy="212850"/>
              </a:xfrm>
              <a:custGeom>
                <a:avLst/>
                <a:gdLst/>
                <a:ahLst/>
                <a:cxnLst/>
                <a:rect l="l" t="t" r="r" b="b"/>
                <a:pathLst>
                  <a:path w="1474" h="4413" extrusionOk="0">
                    <a:moveTo>
                      <a:pt x="715" y="4412"/>
                    </a:moveTo>
                    <a:lnTo>
                      <a:pt x="715" y="4412"/>
                    </a:lnTo>
                    <a:cubicBezTo>
                      <a:pt x="344" y="4412"/>
                      <a:pt x="0" y="4069"/>
                      <a:pt x="0" y="3689"/>
                    </a:cubicBezTo>
                    <a:lnTo>
                      <a:pt x="0" y="751"/>
                    </a:lnTo>
                    <a:cubicBezTo>
                      <a:pt x="0" y="344"/>
                      <a:pt x="344" y="0"/>
                      <a:pt x="760" y="0"/>
                    </a:cubicBezTo>
                    <a:cubicBezTo>
                      <a:pt x="1167" y="0"/>
                      <a:pt x="1474" y="344"/>
                      <a:pt x="1474" y="751"/>
                    </a:cubicBezTo>
                    <a:lnTo>
                      <a:pt x="1474" y="3689"/>
                    </a:lnTo>
                    <a:cubicBezTo>
                      <a:pt x="1474" y="4069"/>
                      <a:pt x="1130" y="4412"/>
                      <a:pt x="715" y="4412"/>
                    </a:cubicBezTo>
                    <a:close/>
                  </a:path>
                </a:pathLst>
              </a:custGeom>
              <a:solidFill>
                <a:srgbClr val="4675AB">
                  <a:alpha val="48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34"/>
              <p:cNvSpPr/>
              <p:nvPr/>
            </p:nvSpPr>
            <p:spPr>
              <a:xfrm>
                <a:off x="8201025" y="2337909"/>
                <a:ext cx="70627" cy="104891"/>
              </a:xfrm>
              <a:custGeom>
                <a:avLst/>
                <a:gdLst/>
                <a:ahLst/>
                <a:cxnLst/>
                <a:rect l="l" t="t" r="r" b="b"/>
                <a:pathLst>
                  <a:path w="1474" h="2189" extrusionOk="0">
                    <a:moveTo>
                      <a:pt x="715" y="2188"/>
                    </a:moveTo>
                    <a:lnTo>
                      <a:pt x="715" y="2188"/>
                    </a:lnTo>
                    <a:cubicBezTo>
                      <a:pt x="344" y="2188"/>
                      <a:pt x="0" y="1845"/>
                      <a:pt x="0" y="1393"/>
                    </a:cubicBezTo>
                    <a:lnTo>
                      <a:pt x="0" y="0"/>
                    </a:lnTo>
                    <a:lnTo>
                      <a:pt x="1474" y="0"/>
                    </a:lnTo>
                    <a:lnTo>
                      <a:pt x="1474" y="1393"/>
                    </a:lnTo>
                    <a:cubicBezTo>
                      <a:pt x="1474" y="1845"/>
                      <a:pt x="1130" y="2188"/>
                      <a:pt x="715" y="2188"/>
                    </a:cubicBezTo>
                    <a:close/>
                  </a:path>
                </a:pathLst>
              </a:custGeom>
              <a:solidFill>
                <a:srgbClr val="4675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4" name="Google Shape;1784;p34"/>
            <p:cNvGrpSpPr/>
            <p:nvPr/>
          </p:nvGrpSpPr>
          <p:grpSpPr>
            <a:xfrm>
              <a:off x="8020150" y="2229950"/>
              <a:ext cx="71102" cy="212850"/>
              <a:chOff x="8200550" y="2229950"/>
              <a:chExt cx="71102" cy="212850"/>
            </a:xfrm>
          </p:grpSpPr>
          <p:sp>
            <p:nvSpPr>
              <p:cNvPr id="1785" name="Google Shape;1785;p34"/>
              <p:cNvSpPr/>
              <p:nvPr/>
            </p:nvSpPr>
            <p:spPr>
              <a:xfrm>
                <a:off x="8200550" y="2229950"/>
                <a:ext cx="71098" cy="212850"/>
              </a:xfrm>
              <a:custGeom>
                <a:avLst/>
                <a:gdLst/>
                <a:ahLst/>
                <a:cxnLst/>
                <a:rect l="l" t="t" r="r" b="b"/>
                <a:pathLst>
                  <a:path w="1474" h="4413" extrusionOk="0">
                    <a:moveTo>
                      <a:pt x="715" y="4412"/>
                    </a:moveTo>
                    <a:lnTo>
                      <a:pt x="715" y="4412"/>
                    </a:lnTo>
                    <a:cubicBezTo>
                      <a:pt x="344" y="4412"/>
                      <a:pt x="0" y="4069"/>
                      <a:pt x="0" y="3689"/>
                    </a:cubicBezTo>
                    <a:lnTo>
                      <a:pt x="0" y="751"/>
                    </a:lnTo>
                    <a:cubicBezTo>
                      <a:pt x="0" y="344"/>
                      <a:pt x="344" y="0"/>
                      <a:pt x="760" y="0"/>
                    </a:cubicBezTo>
                    <a:cubicBezTo>
                      <a:pt x="1167" y="0"/>
                      <a:pt x="1474" y="344"/>
                      <a:pt x="1474" y="751"/>
                    </a:cubicBezTo>
                    <a:lnTo>
                      <a:pt x="1474" y="3689"/>
                    </a:lnTo>
                    <a:cubicBezTo>
                      <a:pt x="1474" y="4069"/>
                      <a:pt x="1130" y="4412"/>
                      <a:pt x="715" y="4412"/>
                    </a:cubicBezTo>
                    <a:close/>
                  </a:path>
                </a:pathLst>
              </a:custGeom>
              <a:solidFill>
                <a:srgbClr val="4675AB">
                  <a:alpha val="48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34"/>
              <p:cNvSpPr/>
              <p:nvPr/>
            </p:nvSpPr>
            <p:spPr>
              <a:xfrm>
                <a:off x="8201025" y="2337909"/>
                <a:ext cx="70627" cy="104891"/>
              </a:xfrm>
              <a:custGeom>
                <a:avLst/>
                <a:gdLst/>
                <a:ahLst/>
                <a:cxnLst/>
                <a:rect l="l" t="t" r="r" b="b"/>
                <a:pathLst>
                  <a:path w="1474" h="2189" extrusionOk="0">
                    <a:moveTo>
                      <a:pt x="715" y="2188"/>
                    </a:moveTo>
                    <a:lnTo>
                      <a:pt x="715" y="2188"/>
                    </a:lnTo>
                    <a:cubicBezTo>
                      <a:pt x="344" y="2188"/>
                      <a:pt x="0" y="1845"/>
                      <a:pt x="0" y="1393"/>
                    </a:cubicBezTo>
                    <a:lnTo>
                      <a:pt x="0" y="0"/>
                    </a:lnTo>
                    <a:lnTo>
                      <a:pt x="1474" y="0"/>
                    </a:lnTo>
                    <a:lnTo>
                      <a:pt x="1474" y="1393"/>
                    </a:lnTo>
                    <a:cubicBezTo>
                      <a:pt x="1474" y="1845"/>
                      <a:pt x="1130" y="2188"/>
                      <a:pt x="715" y="2188"/>
                    </a:cubicBezTo>
                    <a:close/>
                  </a:path>
                </a:pathLst>
              </a:custGeom>
              <a:solidFill>
                <a:srgbClr val="4675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7" name="Google Shape;1787;p34"/>
            <p:cNvGrpSpPr/>
            <p:nvPr/>
          </p:nvGrpSpPr>
          <p:grpSpPr>
            <a:xfrm>
              <a:off x="7844084" y="2229950"/>
              <a:ext cx="71102" cy="212850"/>
              <a:chOff x="8200550" y="2229950"/>
              <a:chExt cx="71102" cy="212850"/>
            </a:xfrm>
          </p:grpSpPr>
          <p:sp>
            <p:nvSpPr>
              <p:cNvPr id="1788" name="Google Shape;1788;p34"/>
              <p:cNvSpPr/>
              <p:nvPr/>
            </p:nvSpPr>
            <p:spPr>
              <a:xfrm>
                <a:off x="8200550" y="2229950"/>
                <a:ext cx="71098" cy="212850"/>
              </a:xfrm>
              <a:custGeom>
                <a:avLst/>
                <a:gdLst/>
                <a:ahLst/>
                <a:cxnLst/>
                <a:rect l="l" t="t" r="r" b="b"/>
                <a:pathLst>
                  <a:path w="1474" h="4413" extrusionOk="0">
                    <a:moveTo>
                      <a:pt x="715" y="4412"/>
                    </a:moveTo>
                    <a:lnTo>
                      <a:pt x="715" y="4412"/>
                    </a:lnTo>
                    <a:cubicBezTo>
                      <a:pt x="344" y="4412"/>
                      <a:pt x="0" y="4069"/>
                      <a:pt x="0" y="3689"/>
                    </a:cubicBezTo>
                    <a:lnTo>
                      <a:pt x="0" y="751"/>
                    </a:lnTo>
                    <a:cubicBezTo>
                      <a:pt x="0" y="344"/>
                      <a:pt x="344" y="0"/>
                      <a:pt x="760" y="0"/>
                    </a:cubicBezTo>
                    <a:cubicBezTo>
                      <a:pt x="1167" y="0"/>
                      <a:pt x="1474" y="344"/>
                      <a:pt x="1474" y="751"/>
                    </a:cubicBezTo>
                    <a:lnTo>
                      <a:pt x="1474" y="3689"/>
                    </a:lnTo>
                    <a:cubicBezTo>
                      <a:pt x="1474" y="4069"/>
                      <a:pt x="1130" y="4412"/>
                      <a:pt x="715" y="4412"/>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34"/>
              <p:cNvSpPr/>
              <p:nvPr/>
            </p:nvSpPr>
            <p:spPr>
              <a:xfrm>
                <a:off x="8201025" y="2337909"/>
                <a:ext cx="70627" cy="104891"/>
              </a:xfrm>
              <a:custGeom>
                <a:avLst/>
                <a:gdLst/>
                <a:ahLst/>
                <a:cxnLst/>
                <a:rect l="l" t="t" r="r" b="b"/>
                <a:pathLst>
                  <a:path w="1474" h="2189" extrusionOk="0">
                    <a:moveTo>
                      <a:pt x="715" y="2188"/>
                    </a:moveTo>
                    <a:lnTo>
                      <a:pt x="715" y="2188"/>
                    </a:lnTo>
                    <a:cubicBezTo>
                      <a:pt x="344" y="2188"/>
                      <a:pt x="0" y="1845"/>
                      <a:pt x="0" y="1393"/>
                    </a:cubicBezTo>
                    <a:lnTo>
                      <a:pt x="0" y="0"/>
                    </a:lnTo>
                    <a:lnTo>
                      <a:pt x="1474" y="0"/>
                    </a:lnTo>
                    <a:lnTo>
                      <a:pt x="1474" y="1393"/>
                    </a:lnTo>
                    <a:cubicBezTo>
                      <a:pt x="1474" y="1845"/>
                      <a:pt x="1130" y="2188"/>
                      <a:pt x="715" y="2188"/>
                    </a:cubicBezTo>
                    <a:close/>
                  </a:path>
                </a:pathLst>
              </a:custGeom>
              <a:solidFill>
                <a:srgbClr val="4675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0" name="Google Shape;1790;p34"/>
            <p:cNvGrpSpPr/>
            <p:nvPr/>
          </p:nvGrpSpPr>
          <p:grpSpPr>
            <a:xfrm>
              <a:off x="7668529" y="2229950"/>
              <a:ext cx="71102" cy="212850"/>
              <a:chOff x="8200550" y="2229950"/>
              <a:chExt cx="71102" cy="212850"/>
            </a:xfrm>
          </p:grpSpPr>
          <p:sp>
            <p:nvSpPr>
              <p:cNvPr id="1791" name="Google Shape;1791;p34"/>
              <p:cNvSpPr/>
              <p:nvPr/>
            </p:nvSpPr>
            <p:spPr>
              <a:xfrm>
                <a:off x="8200550" y="2229950"/>
                <a:ext cx="71098" cy="212850"/>
              </a:xfrm>
              <a:custGeom>
                <a:avLst/>
                <a:gdLst/>
                <a:ahLst/>
                <a:cxnLst/>
                <a:rect l="l" t="t" r="r" b="b"/>
                <a:pathLst>
                  <a:path w="1474" h="4413" extrusionOk="0">
                    <a:moveTo>
                      <a:pt x="715" y="4412"/>
                    </a:moveTo>
                    <a:lnTo>
                      <a:pt x="715" y="4412"/>
                    </a:lnTo>
                    <a:cubicBezTo>
                      <a:pt x="344" y="4412"/>
                      <a:pt x="0" y="4069"/>
                      <a:pt x="0" y="3689"/>
                    </a:cubicBezTo>
                    <a:lnTo>
                      <a:pt x="0" y="751"/>
                    </a:lnTo>
                    <a:cubicBezTo>
                      <a:pt x="0" y="344"/>
                      <a:pt x="344" y="0"/>
                      <a:pt x="760" y="0"/>
                    </a:cubicBezTo>
                    <a:cubicBezTo>
                      <a:pt x="1167" y="0"/>
                      <a:pt x="1474" y="344"/>
                      <a:pt x="1474" y="751"/>
                    </a:cubicBezTo>
                    <a:lnTo>
                      <a:pt x="1474" y="3689"/>
                    </a:lnTo>
                    <a:cubicBezTo>
                      <a:pt x="1474" y="4069"/>
                      <a:pt x="1130" y="4412"/>
                      <a:pt x="715" y="4412"/>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34"/>
              <p:cNvSpPr/>
              <p:nvPr/>
            </p:nvSpPr>
            <p:spPr>
              <a:xfrm>
                <a:off x="8201025" y="2337909"/>
                <a:ext cx="70627" cy="104891"/>
              </a:xfrm>
              <a:custGeom>
                <a:avLst/>
                <a:gdLst/>
                <a:ahLst/>
                <a:cxnLst/>
                <a:rect l="l" t="t" r="r" b="b"/>
                <a:pathLst>
                  <a:path w="1474" h="2189" extrusionOk="0">
                    <a:moveTo>
                      <a:pt x="715" y="2188"/>
                    </a:moveTo>
                    <a:lnTo>
                      <a:pt x="715" y="2188"/>
                    </a:lnTo>
                    <a:cubicBezTo>
                      <a:pt x="344" y="2188"/>
                      <a:pt x="0" y="1845"/>
                      <a:pt x="0" y="1393"/>
                    </a:cubicBezTo>
                    <a:lnTo>
                      <a:pt x="0" y="0"/>
                    </a:lnTo>
                    <a:lnTo>
                      <a:pt x="1474" y="0"/>
                    </a:lnTo>
                    <a:lnTo>
                      <a:pt x="1474" y="1393"/>
                    </a:lnTo>
                    <a:cubicBezTo>
                      <a:pt x="1474" y="1845"/>
                      <a:pt x="1130" y="2188"/>
                      <a:pt x="715" y="2188"/>
                    </a:cubicBezTo>
                    <a:close/>
                  </a:path>
                </a:pathLst>
              </a:custGeom>
              <a:solidFill>
                <a:srgbClr val="4675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3" name="Google Shape;1793;p34"/>
            <p:cNvGrpSpPr/>
            <p:nvPr/>
          </p:nvGrpSpPr>
          <p:grpSpPr>
            <a:xfrm>
              <a:off x="7492973" y="2229950"/>
              <a:ext cx="71102" cy="212850"/>
              <a:chOff x="8200550" y="2229950"/>
              <a:chExt cx="71102" cy="212850"/>
            </a:xfrm>
          </p:grpSpPr>
          <p:sp>
            <p:nvSpPr>
              <p:cNvPr id="1794" name="Google Shape;1794;p34"/>
              <p:cNvSpPr/>
              <p:nvPr/>
            </p:nvSpPr>
            <p:spPr>
              <a:xfrm>
                <a:off x="8200550" y="2229950"/>
                <a:ext cx="71098" cy="212850"/>
              </a:xfrm>
              <a:custGeom>
                <a:avLst/>
                <a:gdLst/>
                <a:ahLst/>
                <a:cxnLst/>
                <a:rect l="l" t="t" r="r" b="b"/>
                <a:pathLst>
                  <a:path w="1474" h="4413" extrusionOk="0">
                    <a:moveTo>
                      <a:pt x="715" y="4412"/>
                    </a:moveTo>
                    <a:lnTo>
                      <a:pt x="715" y="4412"/>
                    </a:lnTo>
                    <a:cubicBezTo>
                      <a:pt x="344" y="4412"/>
                      <a:pt x="0" y="4069"/>
                      <a:pt x="0" y="3689"/>
                    </a:cubicBezTo>
                    <a:lnTo>
                      <a:pt x="0" y="751"/>
                    </a:lnTo>
                    <a:cubicBezTo>
                      <a:pt x="0" y="344"/>
                      <a:pt x="344" y="0"/>
                      <a:pt x="760" y="0"/>
                    </a:cubicBezTo>
                    <a:cubicBezTo>
                      <a:pt x="1167" y="0"/>
                      <a:pt x="1474" y="344"/>
                      <a:pt x="1474" y="751"/>
                    </a:cubicBezTo>
                    <a:lnTo>
                      <a:pt x="1474" y="3689"/>
                    </a:lnTo>
                    <a:cubicBezTo>
                      <a:pt x="1474" y="4069"/>
                      <a:pt x="1130" y="4412"/>
                      <a:pt x="715" y="4412"/>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34"/>
              <p:cNvSpPr/>
              <p:nvPr/>
            </p:nvSpPr>
            <p:spPr>
              <a:xfrm>
                <a:off x="8201025" y="2337909"/>
                <a:ext cx="70627" cy="104891"/>
              </a:xfrm>
              <a:custGeom>
                <a:avLst/>
                <a:gdLst/>
                <a:ahLst/>
                <a:cxnLst/>
                <a:rect l="l" t="t" r="r" b="b"/>
                <a:pathLst>
                  <a:path w="1474" h="2189" extrusionOk="0">
                    <a:moveTo>
                      <a:pt x="715" y="2188"/>
                    </a:moveTo>
                    <a:lnTo>
                      <a:pt x="715" y="2188"/>
                    </a:lnTo>
                    <a:cubicBezTo>
                      <a:pt x="344" y="2188"/>
                      <a:pt x="0" y="1845"/>
                      <a:pt x="0" y="1393"/>
                    </a:cubicBezTo>
                    <a:lnTo>
                      <a:pt x="0" y="0"/>
                    </a:lnTo>
                    <a:lnTo>
                      <a:pt x="1474" y="0"/>
                    </a:lnTo>
                    <a:lnTo>
                      <a:pt x="1474" y="1393"/>
                    </a:lnTo>
                    <a:cubicBezTo>
                      <a:pt x="1474" y="1845"/>
                      <a:pt x="1130" y="2188"/>
                      <a:pt x="715" y="2188"/>
                    </a:cubicBezTo>
                    <a:close/>
                  </a:path>
                </a:pathLst>
              </a:custGeom>
              <a:solidFill>
                <a:srgbClr val="4675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6" name="Google Shape;1796;p34"/>
            <p:cNvGrpSpPr/>
            <p:nvPr/>
          </p:nvGrpSpPr>
          <p:grpSpPr>
            <a:xfrm>
              <a:off x="7310974" y="2229950"/>
              <a:ext cx="71102" cy="212850"/>
              <a:chOff x="8200550" y="2229950"/>
              <a:chExt cx="71102" cy="212850"/>
            </a:xfrm>
          </p:grpSpPr>
          <p:sp>
            <p:nvSpPr>
              <p:cNvPr id="1797" name="Google Shape;1797;p34"/>
              <p:cNvSpPr/>
              <p:nvPr/>
            </p:nvSpPr>
            <p:spPr>
              <a:xfrm>
                <a:off x="8200550" y="2229950"/>
                <a:ext cx="71098" cy="212850"/>
              </a:xfrm>
              <a:custGeom>
                <a:avLst/>
                <a:gdLst/>
                <a:ahLst/>
                <a:cxnLst/>
                <a:rect l="l" t="t" r="r" b="b"/>
                <a:pathLst>
                  <a:path w="1474" h="4413" extrusionOk="0">
                    <a:moveTo>
                      <a:pt x="715" y="4412"/>
                    </a:moveTo>
                    <a:lnTo>
                      <a:pt x="715" y="4412"/>
                    </a:lnTo>
                    <a:cubicBezTo>
                      <a:pt x="344" y="4412"/>
                      <a:pt x="0" y="4069"/>
                      <a:pt x="0" y="3689"/>
                    </a:cubicBezTo>
                    <a:lnTo>
                      <a:pt x="0" y="751"/>
                    </a:lnTo>
                    <a:cubicBezTo>
                      <a:pt x="0" y="344"/>
                      <a:pt x="344" y="0"/>
                      <a:pt x="760" y="0"/>
                    </a:cubicBezTo>
                    <a:cubicBezTo>
                      <a:pt x="1167" y="0"/>
                      <a:pt x="1474" y="344"/>
                      <a:pt x="1474" y="751"/>
                    </a:cubicBezTo>
                    <a:lnTo>
                      <a:pt x="1474" y="3689"/>
                    </a:lnTo>
                    <a:cubicBezTo>
                      <a:pt x="1474" y="4069"/>
                      <a:pt x="1130" y="4412"/>
                      <a:pt x="715" y="4412"/>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34"/>
              <p:cNvSpPr/>
              <p:nvPr/>
            </p:nvSpPr>
            <p:spPr>
              <a:xfrm>
                <a:off x="8201025" y="2337909"/>
                <a:ext cx="70627" cy="104891"/>
              </a:xfrm>
              <a:custGeom>
                <a:avLst/>
                <a:gdLst/>
                <a:ahLst/>
                <a:cxnLst/>
                <a:rect l="l" t="t" r="r" b="b"/>
                <a:pathLst>
                  <a:path w="1474" h="2189" extrusionOk="0">
                    <a:moveTo>
                      <a:pt x="715" y="2188"/>
                    </a:moveTo>
                    <a:lnTo>
                      <a:pt x="715" y="2188"/>
                    </a:lnTo>
                    <a:cubicBezTo>
                      <a:pt x="344" y="2188"/>
                      <a:pt x="0" y="1845"/>
                      <a:pt x="0" y="1393"/>
                    </a:cubicBezTo>
                    <a:lnTo>
                      <a:pt x="0" y="0"/>
                    </a:lnTo>
                    <a:lnTo>
                      <a:pt x="1474" y="0"/>
                    </a:lnTo>
                    <a:lnTo>
                      <a:pt x="1474" y="1393"/>
                    </a:lnTo>
                    <a:cubicBezTo>
                      <a:pt x="1474" y="1845"/>
                      <a:pt x="1130" y="2188"/>
                      <a:pt x="715" y="2188"/>
                    </a:cubicBezTo>
                    <a:close/>
                  </a:path>
                </a:pathLst>
              </a:custGeom>
              <a:solidFill>
                <a:srgbClr val="4675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99" name="Google Shape;1799;p34"/>
          <p:cNvGrpSpPr/>
          <p:nvPr/>
        </p:nvGrpSpPr>
        <p:grpSpPr>
          <a:xfrm>
            <a:off x="8091213" y="2899455"/>
            <a:ext cx="175372" cy="160579"/>
            <a:chOff x="7245013" y="2899455"/>
            <a:chExt cx="175372" cy="160579"/>
          </a:xfrm>
        </p:grpSpPr>
        <p:sp>
          <p:nvSpPr>
            <p:cNvPr id="1800" name="Google Shape;1800;p34"/>
            <p:cNvSpPr/>
            <p:nvPr/>
          </p:nvSpPr>
          <p:spPr>
            <a:xfrm>
              <a:off x="7245013" y="2899455"/>
              <a:ext cx="175372" cy="160579"/>
            </a:xfrm>
            <a:custGeom>
              <a:avLst/>
              <a:gdLst/>
              <a:ahLst/>
              <a:cxnLst/>
              <a:rect l="l" t="t" r="r" b="b"/>
              <a:pathLst>
                <a:path w="2786" h="2551" extrusionOk="0">
                  <a:moveTo>
                    <a:pt x="1391" y="1"/>
                  </a:moveTo>
                  <a:cubicBezTo>
                    <a:pt x="1294" y="1"/>
                    <a:pt x="1195" y="11"/>
                    <a:pt x="1094" y="33"/>
                  </a:cubicBezTo>
                  <a:cubicBezTo>
                    <a:pt x="416" y="186"/>
                    <a:pt x="0" y="900"/>
                    <a:pt x="190" y="1579"/>
                  </a:cubicBezTo>
                  <a:cubicBezTo>
                    <a:pt x="322" y="2162"/>
                    <a:pt x="842" y="2551"/>
                    <a:pt x="1416" y="2551"/>
                  </a:cubicBezTo>
                  <a:cubicBezTo>
                    <a:pt x="1510" y="2551"/>
                    <a:pt x="1605" y="2540"/>
                    <a:pt x="1700" y="2519"/>
                  </a:cubicBezTo>
                  <a:cubicBezTo>
                    <a:pt x="2378" y="2329"/>
                    <a:pt x="2785" y="1651"/>
                    <a:pt x="2640" y="973"/>
                  </a:cubicBezTo>
                  <a:cubicBezTo>
                    <a:pt x="2508" y="390"/>
                    <a:pt x="1989" y="1"/>
                    <a:pt x="1391" y="1"/>
                  </a:cubicBezTo>
                  <a:close/>
                </a:path>
              </a:pathLst>
            </a:custGeom>
            <a:solidFill>
              <a:srgbClr val="FF78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34"/>
            <p:cNvSpPr/>
            <p:nvPr/>
          </p:nvSpPr>
          <p:spPr>
            <a:xfrm>
              <a:off x="7268933" y="2917962"/>
              <a:ext cx="151452" cy="142073"/>
            </a:xfrm>
            <a:custGeom>
              <a:avLst/>
              <a:gdLst/>
              <a:ahLst/>
              <a:cxnLst/>
              <a:rect l="l" t="t" r="r" b="b"/>
              <a:pathLst>
                <a:path w="2406" h="2257" extrusionOk="0">
                  <a:moveTo>
                    <a:pt x="1845" y="1"/>
                  </a:moveTo>
                  <a:lnTo>
                    <a:pt x="1845" y="1"/>
                  </a:lnTo>
                  <a:cubicBezTo>
                    <a:pt x="1953" y="154"/>
                    <a:pt x="2034" y="308"/>
                    <a:pt x="2071" y="453"/>
                  </a:cubicBezTo>
                  <a:cubicBezTo>
                    <a:pt x="2224" y="1167"/>
                    <a:pt x="1808" y="1845"/>
                    <a:pt x="1130" y="1999"/>
                  </a:cubicBezTo>
                  <a:cubicBezTo>
                    <a:pt x="1021" y="2030"/>
                    <a:pt x="911" y="2044"/>
                    <a:pt x="804" y="2044"/>
                  </a:cubicBezTo>
                  <a:cubicBezTo>
                    <a:pt x="504" y="2044"/>
                    <a:pt x="220" y="1930"/>
                    <a:pt x="0" y="1737"/>
                  </a:cubicBezTo>
                  <a:lnTo>
                    <a:pt x="0" y="1737"/>
                  </a:lnTo>
                  <a:cubicBezTo>
                    <a:pt x="245" y="2048"/>
                    <a:pt x="641" y="2256"/>
                    <a:pt x="1050" y="2256"/>
                  </a:cubicBezTo>
                  <a:cubicBezTo>
                    <a:pt x="1140" y="2256"/>
                    <a:pt x="1231" y="2246"/>
                    <a:pt x="1320" y="2225"/>
                  </a:cubicBezTo>
                  <a:cubicBezTo>
                    <a:pt x="1998" y="2035"/>
                    <a:pt x="2405" y="1357"/>
                    <a:pt x="2260" y="679"/>
                  </a:cubicBezTo>
                  <a:cubicBezTo>
                    <a:pt x="2179" y="417"/>
                    <a:pt x="2071" y="191"/>
                    <a:pt x="1845" y="1"/>
                  </a:cubicBezTo>
                  <a:close/>
                </a:path>
              </a:pathLst>
            </a:custGeom>
            <a:solidFill>
              <a:srgbClr val="F56E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34"/>
            <p:cNvSpPr/>
            <p:nvPr/>
          </p:nvSpPr>
          <p:spPr>
            <a:xfrm>
              <a:off x="7256973" y="2960642"/>
              <a:ext cx="156550" cy="47903"/>
            </a:xfrm>
            <a:custGeom>
              <a:avLst/>
              <a:gdLst/>
              <a:ahLst/>
              <a:cxnLst/>
              <a:rect l="l" t="t" r="r" b="b"/>
              <a:pathLst>
                <a:path w="2487" h="761" extrusionOk="0">
                  <a:moveTo>
                    <a:pt x="2450" y="1"/>
                  </a:moveTo>
                  <a:lnTo>
                    <a:pt x="0" y="607"/>
                  </a:lnTo>
                  <a:lnTo>
                    <a:pt x="0" y="643"/>
                  </a:lnTo>
                  <a:cubicBezTo>
                    <a:pt x="0" y="679"/>
                    <a:pt x="0" y="715"/>
                    <a:pt x="36" y="760"/>
                  </a:cubicBezTo>
                  <a:lnTo>
                    <a:pt x="2487" y="155"/>
                  </a:lnTo>
                  <a:cubicBezTo>
                    <a:pt x="2487" y="118"/>
                    <a:pt x="2487" y="82"/>
                    <a:pt x="2450" y="37"/>
                  </a:cubicBezTo>
                  <a:lnTo>
                    <a:pt x="2450" y="1"/>
                  </a:lnTo>
                  <a:close/>
                </a:path>
              </a:pathLst>
            </a:custGeom>
            <a:solidFill>
              <a:srgbClr val="F56E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34"/>
            <p:cNvSpPr/>
            <p:nvPr/>
          </p:nvSpPr>
          <p:spPr>
            <a:xfrm>
              <a:off x="7254707" y="2956109"/>
              <a:ext cx="158817" cy="47274"/>
            </a:xfrm>
            <a:custGeom>
              <a:avLst/>
              <a:gdLst/>
              <a:ahLst/>
              <a:cxnLst/>
              <a:rect l="l" t="t" r="r" b="b"/>
              <a:pathLst>
                <a:path w="2523" h="751" extrusionOk="0">
                  <a:moveTo>
                    <a:pt x="2450" y="0"/>
                  </a:moveTo>
                  <a:lnTo>
                    <a:pt x="0" y="561"/>
                  </a:lnTo>
                  <a:cubicBezTo>
                    <a:pt x="0" y="606"/>
                    <a:pt x="0" y="642"/>
                    <a:pt x="36" y="679"/>
                  </a:cubicBezTo>
                  <a:lnTo>
                    <a:pt x="36" y="751"/>
                  </a:lnTo>
                  <a:lnTo>
                    <a:pt x="2523" y="154"/>
                  </a:lnTo>
                  <a:cubicBezTo>
                    <a:pt x="2486" y="109"/>
                    <a:pt x="2486" y="109"/>
                    <a:pt x="2486" y="73"/>
                  </a:cubicBezTo>
                  <a:cubicBezTo>
                    <a:pt x="2486" y="37"/>
                    <a:pt x="2486" y="37"/>
                    <a:pt x="2450" y="0"/>
                  </a:cubicBezTo>
                  <a:close/>
                </a:path>
              </a:pathLst>
            </a:custGeom>
            <a:solidFill>
              <a:srgbClr val="E54C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4" name="Google Shape;1804;p34"/>
          <p:cNvGrpSpPr/>
          <p:nvPr/>
        </p:nvGrpSpPr>
        <p:grpSpPr>
          <a:xfrm>
            <a:off x="8091213" y="3234780"/>
            <a:ext cx="175372" cy="160579"/>
            <a:chOff x="7245013" y="2899455"/>
            <a:chExt cx="175372" cy="160579"/>
          </a:xfrm>
        </p:grpSpPr>
        <p:sp>
          <p:nvSpPr>
            <p:cNvPr id="1805" name="Google Shape;1805;p34"/>
            <p:cNvSpPr/>
            <p:nvPr/>
          </p:nvSpPr>
          <p:spPr>
            <a:xfrm>
              <a:off x="7245013" y="2899455"/>
              <a:ext cx="175372" cy="160579"/>
            </a:xfrm>
            <a:custGeom>
              <a:avLst/>
              <a:gdLst/>
              <a:ahLst/>
              <a:cxnLst/>
              <a:rect l="l" t="t" r="r" b="b"/>
              <a:pathLst>
                <a:path w="2786" h="2551" extrusionOk="0">
                  <a:moveTo>
                    <a:pt x="1391" y="1"/>
                  </a:moveTo>
                  <a:cubicBezTo>
                    <a:pt x="1294" y="1"/>
                    <a:pt x="1195" y="11"/>
                    <a:pt x="1094" y="33"/>
                  </a:cubicBezTo>
                  <a:cubicBezTo>
                    <a:pt x="416" y="186"/>
                    <a:pt x="0" y="900"/>
                    <a:pt x="190" y="1579"/>
                  </a:cubicBezTo>
                  <a:cubicBezTo>
                    <a:pt x="322" y="2162"/>
                    <a:pt x="842" y="2551"/>
                    <a:pt x="1416" y="2551"/>
                  </a:cubicBezTo>
                  <a:cubicBezTo>
                    <a:pt x="1510" y="2551"/>
                    <a:pt x="1605" y="2540"/>
                    <a:pt x="1700" y="2519"/>
                  </a:cubicBezTo>
                  <a:cubicBezTo>
                    <a:pt x="2378" y="2329"/>
                    <a:pt x="2785" y="1651"/>
                    <a:pt x="2640" y="973"/>
                  </a:cubicBezTo>
                  <a:cubicBezTo>
                    <a:pt x="2508" y="390"/>
                    <a:pt x="1989" y="1"/>
                    <a:pt x="1391" y="1"/>
                  </a:cubicBezTo>
                  <a:close/>
                </a:path>
              </a:pathLst>
            </a:custGeom>
            <a:solidFill>
              <a:srgbClr val="FF78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34"/>
            <p:cNvSpPr/>
            <p:nvPr/>
          </p:nvSpPr>
          <p:spPr>
            <a:xfrm>
              <a:off x="7268933" y="2917962"/>
              <a:ext cx="151452" cy="142073"/>
            </a:xfrm>
            <a:custGeom>
              <a:avLst/>
              <a:gdLst/>
              <a:ahLst/>
              <a:cxnLst/>
              <a:rect l="l" t="t" r="r" b="b"/>
              <a:pathLst>
                <a:path w="2406" h="2257" extrusionOk="0">
                  <a:moveTo>
                    <a:pt x="1845" y="1"/>
                  </a:moveTo>
                  <a:lnTo>
                    <a:pt x="1845" y="1"/>
                  </a:lnTo>
                  <a:cubicBezTo>
                    <a:pt x="1953" y="154"/>
                    <a:pt x="2034" y="308"/>
                    <a:pt x="2071" y="453"/>
                  </a:cubicBezTo>
                  <a:cubicBezTo>
                    <a:pt x="2224" y="1167"/>
                    <a:pt x="1808" y="1845"/>
                    <a:pt x="1130" y="1999"/>
                  </a:cubicBezTo>
                  <a:cubicBezTo>
                    <a:pt x="1021" y="2030"/>
                    <a:pt x="911" y="2044"/>
                    <a:pt x="804" y="2044"/>
                  </a:cubicBezTo>
                  <a:cubicBezTo>
                    <a:pt x="504" y="2044"/>
                    <a:pt x="220" y="1930"/>
                    <a:pt x="0" y="1737"/>
                  </a:cubicBezTo>
                  <a:lnTo>
                    <a:pt x="0" y="1737"/>
                  </a:lnTo>
                  <a:cubicBezTo>
                    <a:pt x="245" y="2048"/>
                    <a:pt x="641" y="2256"/>
                    <a:pt x="1050" y="2256"/>
                  </a:cubicBezTo>
                  <a:cubicBezTo>
                    <a:pt x="1140" y="2256"/>
                    <a:pt x="1231" y="2246"/>
                    <a:pt x="1320" y="2225"/>
                  </a:cubicBezTo>
                  <a:cubicBezTo>
                    <a:pt x="1998" y="2035"/>
                    <a:pt x="2405" y="1357"/>
                    <a:pt x="2260" y="679"/>
                  </a:cubicBezTo>
                  <a:cubicBezTo>
                    <a:pt x="2179" y="417"/>
                    <a:pt x="2071" y="191"/>
                    <a:pt x="1845" y="1"/>
                  </a:cubicBezTo>
                  <a:close/>
                </a:path>
              </a:pathLst>
            </a:custGeom>
            <a:solidFill>
              <a:srgbClr val="F56E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34"/>
            <p:cNvSpPr/>
            <p:nvPr/>
          </p:nvSpPr>
          <p:spPr>
            <a:xfrm>
              <a:off x="7256973" y="2960642"/>
              <a:ext cx="156550" cy="47903"/>
            </a:xfrm>
            <a:custGeom>
              <a:avLst/>
              <a:gdLst/>
              <a:ahLst/>
              <a:cxnLst/>
              <a:rect l="l" t="t" r="r" b="b"/>
              <a:pathLst>
                <a:path w="2487" h="761" extrusionOk="0">
                  <a:moveTo>
                    <a:pt x="2450" y="1"/>
                  </a:moveTo>
                  <a:lnTo>
                    <a:pt x="0" y="607"/>
                  </a:lnTo>
                  <a:lnTo>
                    <a:pt x="0" y="643"/>
                  </a:lnTo>
                  <a:cubicBezTo>
                    <a:pt x="0" y="679"/>
                    <a:pt x="0" y="715"/>
                    <a:pt x="36" y="760"/>
                  </a:cubicBezTo>
                  <a:lnTo>
                    <a:pt x="2487" y="155"/>
                  </a:lnTo>
                  <a:cubicBezTo>
                    <a:pt x="2487" y="118"/>
                    <a:pt x="2487" y="82"/>
                    <a:pt x="2450" y="37"/>
                  </a:cubicBezTo>
                  <a:lnTo>
                    <a:pt x="2450" y="1"/>
                  </a:lnTo>
                  <a:close/>
                </a:path>
              </a:pathLst>
            </a:custGeom>
            <a:solidFill>
              <a:srgbClr val="F56E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34"/>
            <p:cNvSpPr/>
            <p:nvPr/>
          </p:nvSpPr>
          <p:spPr>
            <a:xfrm>
              <a:off x="7254707" y="2956109"/>
              <a:ext cx="158817" cy="47274"/>
            </a:xfrm>
            <a:custGeom>
              <a:avLst/>
              <a:gdLst/>
              <a:ahLst/>
              <a:cxnLst/>
              <a:rect l="l" t="t" r="r" b="b"/>
              <a:pathLst>
                <a:path w="2523" h="751" extrusionOk="0">
                  <a:moveTo>
                    <a:pt x="2450" y="0"/>
                  </a:moveTo>
                  <a:lnTo>
                    <a:pt x="0" y="561"/>
                  </a:lnTo>
                  <a:cubicBezTo>
                    <a:pt x="0" y="606"/>
                    <a:pt x="0" y="642"/>
                    <a:pt x="36" y="679"/>
                  </a:cubicBezTo>
                  <a:lnTo>
                    <a:pt x="36" y="751"/>
                  </a:lnTo>
                  <a:lnTo>
                    <a:pt x="2523" y="154"/>
                  </a:lnTo>
                  <a:cubicBezTo>
                    <a:pt x="2486" y="109"/>
                    <a:pt x="2486" y="109"/>
                    <a:pt x="2486" y="73"/>
                  </a:cubicBezTo>
                  <a:cubicBezTo>
                    <a:pt x="2486" y="37"/>
                    <a:pt x="2486" y="37"/>
                    <a:pt x="2450" y="0"/>
                  </a:cubicBezTo>
                  <a:close/>
                </a:path>
              </a:pathLst>
            </a:custGeom>
            <a:solidFill>
              <a:srgbClr val="E54C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9" name="Google Shape;1809;p34"/>
          <p:cNvGrpSpPr/>
          <p:nvPr/>
        </p:nvGrpSpPr>
        <p:grpSpPr>
          <a:xfrm>
            <a:off x="8091213" y="3570105"/>
            <a:ext cx="175372" cy="160579"/>
            <a:chOff x="7245013" y="2899455"/>
            <a:chExt cx="175372" cy="160579"/>
          </a:xfrm>
        </p:grpSpPr>
        <p:sp>
          <p:nvSpPr>
            <p:cNvPr id="1810" name="Google Shape;1810;p34"/>
            <p:cNvSpPr/>
            <p:nvPr/>
          </p:nvSpPr>
          <p:spPr>
            <a:xfrm>
              <a:off x="7245013" y="2899455"/>
              <a:ext cx="175372" cy="160579"/>
            </a:xfrm>
            <a:custGeom>
              <a:avLst/>
              <a:gdLst/>
              <a:ahLst/>
              <a:cxnLst/>
              <a:rect l="l" t="t" r="r" b="b"/>
              <a:pathLst>
                <a:path w="2786" h="2551" extrusionOk="0">
                  <a:moveTo>
                    <a:pt x="1391" y="1"/>
                  </a:moveTo>
                  <a:cubicBezTo>
                    <a:pt x="1294" y="1"/>
                    <a:pt x="1195" y="11"/>
                    <a:pt x="1094" y="33"/>
                  </a:cubicBezTo>
                  <a:cubicBezTo>
                    <a:pt x="416" y="186"/>
                    <a:pt x="0" y="900"/>
                    <a:pt x="190" y="1579"/>
                  </a:cubicBezTo>
                  <a:cubicBezTo>
                    <a:pt x="322" y="2162"/>
                    <a:pt x="842" y="2551"/>
                    <a:pt x="1416" y="2551"/>
                  </a:cubicBezTo>
                  <a:cubicBezTo>
                    <a:pt x="1510" y="2551"/>
                    <a:pt x="1605" y="2540"/>
                    <a:pt x="1700" y="2519"/>
                  </a:cubicBezTo>
                  <a:cubicBezTo>
                    <a:pt x="2378" y="2329"/>
                    <a:pt x="2785" y="1651"/>
                    <a:pt x="2640" y="973"/>
                  </a:cubicBezTo>
                  <a:cubicBezTo>
                    <a:pt x="2508" y="390"/>
                    <a:pt x="1989" y="1"/>
                    <a:pt x="1391" y="1"/>
                  </a:cubicBezTo>
                  <a:close/>
                </a:path>
              </a:pathLst>
            </a:custGeom>
            <a:solidFill>
              <a:srgbClr val="FF78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34"/>
            <p:cNvSpPr/>
            <p:nvPr/>
          </p:nvSpPr>
          <p:spPr>
            <a:xfrm>
              <a:off x="7268933" y="2917962"/>
              <a:ext cx="151452" cy="142073"/>
            </a:xfrm>
            <a:custGeom>
              <a:avLst/>
              <a:gdLst/>
              <a:ahLst/>
              <a:cxnLst/>
              <a:rect l="l" t="t" r="r" b="b"/>
              <a:pathLst>
                <a:path w="2406" h="2257" extrusionOk="0">
                  <a:moveTo>
                    <a:pt x="1845" y="1"/>
                  </a:moveTo>
                  <a:lnTo>
                    <a:pt x="1845" y="1"/>
                  </a:lnTo>
                  <a:cubicBezTo>
                    <a:pt x="1953" y="154"/>
                    <a:pt x="2034" y="308"/>
                    <a:pt x="2071" y="453"/>
                  </a:cubicBezTo>
                  <a:cubicBezTo>
                    <a:pt x="2224" y="1167"/>
                    <a:pt x="1808" y="1845"/>
                    <a:pt x="1130" y="1999"/>
                  </a:cubicBezTo>
                  <a:cubicBezTo>
                    <a:pt x="1021" y="2030"/>
                    <a:pt x="911" y="2044"/>
                    <a:pt x="804" y="2044"/>
                  </a:cubicBezTo>
                  <a:cubicBezTo>
                    <a:pt x="504" y="2044"/>
                    <a:pt x="220" y="1930"/>
                    <a:pt x="0" y="1737"/>
                  </a:cubicBezTo>
                  <a:lnTo>
                    <a:pt x="0" y="1737"/>
                  </a:lnTo>
                  <a:cubicBezTo>
                    <a:pt x="245" y="2048"/>
                    <a:pt x="641" y="2256"/>
                    <a:pt x="1050" y="2256"/>
                  </a:cubicBezTo>
                  <a:cubicBezTo>
                    <a:pt x="1140" y="2256"/>
                    <a:pt x="1231" y="2246"/>
                    <a:pt x="1320" y="2225"/>
                  </a:cubicBezTo>
                  <a:cubicBezTo>
                    <a:pt x="1998" y="2035"/>
                    <a:pt x="2405" y="1357"/>
                    <a:pt x="2260" y="679"/>
                  </a:cubicBezTo>
                  <a:cubicBezTo>
                    <a:pt x="2179" y="417"/>
                    <a:pt x="2071" y="191"/>
                    <a:pt x="1845" y="1"/>
                  </a:cubicBezTo>
                  <a:close/>
                </a:path>
              </a:pathLst>
            </a:custGeom>
            <a:solidFill>
              <a:srgbClr val="F56E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34"/>
            <p:cNvSpPr/>
            <p:nvPr/>
          </p:nvSpPr>
          <p:spPr>
            <a:xfrm>
              <a:off x="7256973" y="2960642"/>
              <a:ext cx="156550" cy="47903"/>
            </a:xfrm>
            <a:custGeom>
              <a:avLst/>
              <a:gdLst/>
              <a:ahLst/>
              <a:cxnLst/>
              <a:rect l="l" t="t" r="r" b="b"/>
              <a:pathLst>
                <a:path w="2487" h="761" extrusionOk="0">
                  <a:moveTo>
                    <a:pt x="2450" y="1"/>
                  </a:moveTo>
                  <a:lnTo>
                    <a:pt x="0" y="607"/>
                  </a:lnTo>
                  <a:lnTo>
                    <a:pt x="0" y="643"/>
                  </a:lnTo>
                  <a:cubicBezTo>
                    <a:pt x="0" y="679"/>
                    <a:pt x="0" y="715"/>
                    <a:pt x="36" y="760"/>
                  </a:cubicBezTo>
                  <a:lnTo>
                    <a:pt x="2487" y="155"/>
                  </a:lnTo>
                  <a:cubicBezTo>
                    <a:pt x="2487" y="118"/>
                    <a:pt x="2487" y="82"/>
                    <a:pt x="2450" y="37"/>
                  </a:cubicBezTo>
                  <a:lnTo>
                    <a:pt x="2450" y="1"/>
                  </a:lnTo>
                  <a:close/>
                </a:path>
              </a:pathLst>
            </a:custGeom>
            <a:solidFill>
              <a:srgbClr val="F56E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34"/>
            <p:cNvSpPr/>
            <p:nvPr/>
          </p:nvSpPr>
          <p:spPr>
            <a:xfrm>
              <a:off x="7254707" y="2956109"/>
              <a:ext cx="158817" cy="47274"/>
            </a:xfrm>
            <a:custGeom>
              <a:avLst/>
              <a:gdLst/>
              <a:ahLst/>
              <a:cxnLst/>
              <a:rect l="l" t="t" r="r" b="b"/>
              <a:pathLst>
                <a:path w="2523" h="751" extrusionOk="0">
                  <a:moveTo>
                    <a:pt x="2450" y="0"/>
                  </a:moveTo>
                  <a:lnTo>
                    <a:pt x="0" y="561"/>
                  </a:lnTo>
                  <a:cubicBezTo>
                    <a:pt x="0" y="606"/>
                    <a:pt x="0" y="642"/>
                    <a:pt x="36" y="679"/>
                  </a:cubicBezTo>
                  <a:lnTo>
                    <a:pt x="36" y="751"/>
                  </a:lnTo>
                  <a:lnTo>
                    <a:pt x="2523" y="154"/>
                  </a:lnTo>
                  <a:cubicBezTo>
                    <a:pt x="2486" y="109"/>
                    <a:pt x="2486" y="109"/>
                    <a:pt x="2486" y="73"/>
                  </a:cubicBezTo>
                  <a:cubicBezTo>
                    <a:pt x="2486" y="37"/>
                    <a:pt x="2486" y="37"/>
                    <a:pt x="2450" y="0"/>
                  </a:cubicBezTo>
                  <a:close/>
                </a:path>
              </a:pathLst>
            </a:custGeom>
            <a:solidFill>
              <a:srgbClr val="E54C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4" name="Google Shape;1814;p34"/>
          <p:cNvGrpSpPr/>
          <p:nvPr/>
        </p:nvGrpSpPr>
        <p:grpSpPr>
          <a:xfrm>
            <a:off x="7844113" y="2899455"/>
            <a:ext cx="175372" cy="160579"/>
            <a:chOff x="7245013" y="2899455"/>
            <a:chExt cx="175372" cy="160579"/>
          </a:xfrm>
        </p:grpSpPr>
        <p:sp>
          <p:nvSpPr>
            <p:cNvPr id="1815" name="Google Shape;1815;p34"/>
            <p:cNvSpPr/>
            <p:nvPr/>
          </p:nvSpPr>
          <p:spPr>
            <a:xfrm>
              <a:off x="7245013" y="2899455"/>
              <a:ext cx="175372" cy="160579"/>
            </a:xfrm>
            <a:custGeom>
              <a:avLst/>
              <a:gdLst/>
              <a:ahLst/>
              <a:cxnLst/>
              <a:rect l="l" t="t" r="r" b="b"/>
              <a:pathLst>
                <a:path w="2786" h="2551" extrusionOk="0">
                  <a:moveTo>
                    <a:pt x="1391" y="1"/>
                  </a:moveTo>
                  <a:cubicBezTo>
                    <a:pt x="1294" y="1"/>
                    <a:pt x="1195" y="11"/>
                    <a:pt x="1094" y="33"/>
                  </a:cubicBezTo>
                  <a:cubicBezTo>
                    <a:pt x="416" y="186"/>
                    <a:pt x="0" y="900"/>
                    <a:pt x="190" y="1579"/>
                  </a:cubicBezTo>
                  <a:cubicBezTo>
                    <a:pt x="322" y="2162"/>
                    <a:pt x="842" y="2551"/>
                    <a:pt x="1416" y="2551"/>
                  </a:cubicBezTo>
                  <a:cubicBezTo>
                    <a:pt x="1510" y="2551"/>
                    <a:pt x="1605" y="2540"/>
                    <a:pt x="1700" y="2519"/>
                  </a:cubicBezTo>
                  <a:cubicBezTo>
                    <a:pt x="2378" y="2329"/>
                    <a:pt x="2785" y="1651"/>
                    <a:pt x="2640" y="973"/>
                  </a:cubicBezTo>
                  <a:cubicBezTo>
                    <a:pt x="2508" y="390"/>
                    <a:pt x="1989" y="1"/>
                    <a:pt x="1391" y="1"/>
                  </a:cubicBezTo>
                  <a:close/>
                </a:path>
              </a:pathLst>
            </a:custGeom>
            <a:solidFill>
              <a:srgbClr val="FF78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34"/>
            <p:cNvSpPr/>
            <p:nvPr/>
          </p:nvSpPr>
          <p:spPr>
            <a:xfrm>
              <a:off x="7268933" y="2917962"/>
              <a:ext cx="151452" cy="142073"/>
            </a:xfrm>
            <a:custGeom>
              <a:avLst/>
              <a:gdLst/>
              <a:ahLst/>
              <a:cxnLst/>
              <a:rect l="l" t="t" r="r" b="b"/>
              <a:pathLst>
                <a:path w="2406" h="2257" extrusionOk="0">
                  <a:moveTo>
                    <a:pt x="1845" y="1"/>
                  </a:moveTo>
                  <a:lnTo>
                    <a:pt x="1845" y="1"/>
                  </a:lnTo>
                  <a:cubicBezTo>
                    <a:pt x="1953" y="154"/>
                    <a:pt x="2034" y="308"/>
                    <a:pt x="2071" y="453"/>
                  </a:cubicBezTo>
                  <a:cubicBezTo>
                    <a:pt x="2224" y="1167"/>
                    <a:pt x="1808" y="1845"/>
                    <a:pt x="1130" y="1999"/>
                  </a:cubicBezTo>
                  <a:cubicBezTo>
                    <a:pt x="1021" y="2030"/>
                    <a:pt x="911" y="2044"/>
                    <a:pt x="804" y="2044"/>
                  </a:cubicBezTo>
                  <a:cubicBezTo>
                    <a:pt x="504" y="2044"/>
                    <a:pt x="220" y="1930"/>
                    <a:pt x="0" y="1737"/>
                  </a:cubicBezTo>
                  <a:lnTo>
                    <a:pt x="0" y="1737"/>
                  </a:lnTo>
                  <a:cubicBezTo>
                    <a:pt x="245" y="2048"/>
                    <a:pt x="641" y="2256"/>
                    <a:pt x="1050" y="2256"/>
                  </a:cubicBezTo>
                  <a:cubicBezTo>
                    <a:pt x="1140" y="2256"/>
                    <a:pt x="1231" y="2246"/>
                    <a:pt x="1320" y="2225"/>
                  </a:cubicBezTo>
                  <a:cubicBezTo>
                    <a:pt x="1998" y="2035"/>
                    <a:pt x="2405" y="1357"/>
                    <a:pt x="2260" y="679"/>
                  </a:cubicBezTo>
                  <a:cubicBezTo>
                    <a:pt x="2179" y="417"/>
                    <a:pt x="2071" y="191"/>
                    <a:pt x="1845" y="1"/>
                  </a:cubicBezTo>
                  <a:close/>
                </a:path>
              </a:pathLst>
            </a:custGeom>
            <a:solidFill>
              <a:srgbClr val="F56E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34"/>
            <p:cNvSpPr/>
            <p:nvPr/>
          </p:nvSpPr>
          <p:spPr>
            <a:xfrm>
              <a:off x="7256973" y="2960642"/>
              <a:ext cx="156550" cy="47903"/>
            </a:xfrm>
            <a:custGeom>
              <a:avLst/>
              <a:gdLst/>
              <a:ahLst/>
              <a:cxnLst/>
              <a:rect l="l" t="t" r="r" b="b"/>
              <a:pathLst>
                <a:path w="2487" h="761" extrusionOk="0">
                  <a:moveTo>
                    <a:pt x="2450" y="1"/>
                  </a:moveTo>
                  <a:lnTo>
                    <a:pt x="0" y="607"/>
                  </a:lnTo>
                  <a:lnTo>
                    <a:pt x="0" y="643"/>
                  </a:lnTo>
                  <a:cubicBezTo>
                    <a:pt x="0" y="679"/>
                    <a:pt x="0" y="715"/>
                    <a:pt x="36" y="760"/>
                  </a:cubicBezTo>
                  <a:lnTo>
                    <a:pt x="2487" y="155"/>
                  </a:lnTo>
                  <a:cubicBezTo>
                    <a:pt x="2487" y="118"/>
                    <a:pt x="2487" y="82"/>
                    <a:pt x="2450" y="37"/>
                  </a:cubicBezTo>
                  <a:lnTo>
                    <a:pt x="2450" y="1"/>
                  </a:lnTo>
                  <a:close/>
                </a:path>
              </a:pathLst>
            </a:custGeom>
            <a:solidFill>
              <a:srgbClr val="F56E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34"/>
            <p:cNvSpPr/>
            <p:nvPr/>
          </p:nvSpPr>
          <p:spPr>
            <a:xfrm>
              <a:off x="7254707" y="2956109"/>
              <a:ext cx="158817" cy="47274"/>
            </a:xfrm>
            <a:custGeom>
              <a:avLst/>
              <a:gdLst/>
              <a:ahLst/>
              <a:cxnLst/>
              <a:rect l="l" t="t" r="r" b="b"/>
              <a:pathLst>
                <a:path w="2523" h="751" extrusionOk="0">
                  <a:moveTo>
                    <a:pt x="2450" y="0"/>
                  </a:moveTo>
                  <a:lnTo>
                    <a:pt x="0" y="561"/>
                  </a:lnTo>
                  <a:cubicBezTo>
                    <a:pt x="0" y="606"/>
                    <a:pt x="0" y="642"/>
                    <a:pt x="36" y="679"/>
                  </a:cubicBezTo>
                  <a:lnTo>
                    <a:pt x="36" y="751"/>
                  </a:lnTo>
                  <a:lnTo>
                    <a:pt x="2523" y="154"/>
                  </a:lnTo>
                  <a:cubicBezTo>
                    <a:pt x="2486" y="109"/>
                    <a:pt x="2486" y="109"/>
                    <a:pt x="2486" y="73"/>
                  </a:cubicBezTo>
                  <a:cubicBezTo>
                    <a:pt x="2486" y="37"/>
                    <a:pt x="2486" y="37"/>
                    <a:pt x="2450" y="0"/>
                  </a:cubicBezTo>
                  <a:close/>
                </a:path>
              </a:pathLst>
            </a:custGeom>
            <a:solidFill>
              <a:srgbClr val="E54C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9" name="Google Shape;1819;p34"/>
          <p:cNvGrpSpPr/>
          <p:nvPr/>
        </p:nvGrpSpPr>
        <p:grpSpPr>
          <a:xfrm>
            <a:off x="7844113" y="3234780"/>
            <a:ext cx="175372" cy="160579"/>
            <a:chOff x="7245013" y="2899455"/>
            <a:chExt cx="175372" cy="160579"/>
          </a:xfrm>
        </p:grpSpPr>
        <p:sp>
          <p:nvSpPr>
            <p:cNvPr id="1820" name="Google Shape;1820;p34"/>
            <p:cNvSpPr/>
            <p:nvPr/>
          </p:nvSpPr>
          <p:spPr>
            <a:xfrm>
              <a:off x="7245013" y="2899455"/>
              <a:ext cx="175372" cy="160579"/>
            </a:xfrm>
            <a:custGeom>
              <a:avLst/>
              <a:gdLst/>
              <a:ahLst/>
              <a:cxnLst/>
              <a:rect l="l" t="t" r="r" b="b"/>
              <a:pathLst>
                <a:path w="2786" h="2551" extrusionOk="0">
                  <a:moveTo>
                    <a:pt x="1391" y="1"/>
                  </a:moveTo>
                  <a:cubicBezTo>
                    <a:pt x="1294" y="1"/>
                    <a:pt x="1195" y="11"/>
                    <a:pt x="1094" y="33"/>
                  </a:cubicBezTo>
                  <a:cubicBezTo>
                    <a:pt x="416" y="186"/>
                    <a:pt x="0" y="900"/>
                    <a:pt x="190" y="1579"/>
                  </a:cubicBezTo>
                  <a:cubicBezTo>
                    <a:pt x="322" y="2162"/>
                    <a:pt x="842" y="2551"/>
                    <a:pt x="1416" y="2551"/>
                  </a:cubicBezTo>
                  <a:cubicBezTo>
                    <a:pt x="1510" y="2551"/>
                    <a:pt x="1605" y="2540"/>
                    <a:pt x="1700" y="2519"/>
                  </a:cubicBezTo>
                  <a:cubicBezTo>
                    <a:pt x="2378" y="2329"/>
                    <a:pt x="2785" y="1651"/>
                    <a:pt x="2640" y="973"/>
                  </a:cubicBezTo>
                  <a:cubicBezTo>
                    <a:pt x="2508" y="390"/>
                    <a:pt x="1989" y="1"/>
                    <a:pt x="1391" y="1"/>
                  </a:cubicBezTo>
                  <a:close/>
                </a:path>
              </a:pathLst>
            </a:custGeom>
            <a:solidFill>
              <a:srgbClr val="FF78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34"/>
            <p:cNvSpPr/>
            <p:nvPr/>
          </p:nvSpPr>
          <p:spPr>
            <a:xfrm>
              <a:off x="7268933" y="2917962"/>
              <a:ext cx="151452" cy="142073"/>
            </a:xfrm>
            <a:custGeom>
              <a:avLst/>
              <a:gdLst/>
              <a:ahLst/>
              <a:cxnLst/>
              <a:rect l="l" t="t" r="r" b="b"/>
              <a:pathLst>
                <a:path w="2406" h="2257" extrusionOk="0">
                  <a:moveTo>
                    <a:pt x="1845" y="1"/>
                  </a:moveTo>
                  <a:lnTo>
                    <a:pt x="1845" y="1"/>
                  </a:lnTo>
                  <a:cubicBezTo>
                    <a:pt x="1953" y="154"/>
                    <a:pt x="2034" y="308"/>
                    <a:pt x="2071" y="453"/>
                  </a:cubicBezTo>
                  <a:cubicBezTo>
                    <a:pt x="2224" y="1167"/>
                    <a:pt x="1808" y="1845"/>
                    <a:pt x="1130" y="1999"/>
                  </a:cubicBezTo>
                  <a:cubicBezTo>
                    <a:pt x="1021" y="2030"/>
                    <a:pt x="911" y="2044"/>
                    <a:pt x="804" y="2044"/>
                  </a:cubicBezTo>
                  <a:cubicBezTo>
                    <a:pt x="504" y="2044"/>
                    <a:pt x="220" y="1930"/>
                    <a:pt x="0" y="1737"/>
                  </a:cubicBezTo>
                  <a:lnTo>
                    <a:pt x="0" y="1737"/>
                  </a:lnTo>
                  <a:cubicBezTo>
                    <a:pt x="245" y="2048"/>
                    <a:pt x="641" y="2256"/>
                    <a:pt x="1050" y="2256"/>
                  </a:cubicBezTo>
                  <a:cubicBezTo>
                    <a:pt x="1140" y="2256"/>
                    <a:pt x="1231" y="2246"/>
                    <a:pt x="1320" y="2225"/>
                  </a:cubicBezTo>
                  <a:cubicBezTo>
                    <a:pt x="1998" y="2035"/>
                    <a:pt x="2405" y="1357"/>
                    <a:pt x="2260" y="679"/>
                  </a:cubicBezTo>
                  <a:cubicBezTo>
                    <a:pt x="2179" y="417"/>
                    <a:pt x="2071" y="191"/>
                    <a:pt x="1845" y="1"/>
                  </a:cubicBezTo>
                  <a:close/>
                </a:path>
              </a:pathLst>
            </a:custGeom>
            <a:solidFill>
              <a:srgbClr val="F56E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34"/>
            <p:cNvSpPr/>
            <p:nvPr/>
          </p:nvSpPr>
          <p:spPr>
            <a:xfrm>
              <a:off x="7256973" y="2960642"/>
              <a:ext cx="156550" cy="47903"/>
            </a:xfrm>
            <a:custGeom>
              <a:avLst/>
              <a:gdLst/>
              <a:ahLst/>
              <a:cxnLst/>
              <a:rect l="l" t="t" r="r" b="b"/>
              <a:pathLst>
                <a:path w="2487" h="761" extrusionOk="0">
                  <a:moveTo>
                    <a:pt x="2450" y="1"/>
                  </a:moveTo>
                  <a:lnTo>
                    <a:pt x="0" y="607"/>
                  </a:lnTo>
                  <a:lnTo>
                    <a:pt x="0" y="643"/>
                  </a:lnTo>
                  <a:cubicBezTo>
                    <a:pt x="0" y="679"/>
                    <a:pt x="0" y="715"/>
                    <a:pt x="36" y="760"/>
                  </a:cubicBezTo>
                  <a:lnTo>
                    <a:pt x="2487" y="155"/>
                  </a:lnTo>
                  <a:cubicBezTo>
                    <a:pt x="2487" y="118"/>
                    <a:pt x="2487" y="82"/>
                    <a:pt x="2450" y="37"/>
                  </a:cubicBezTo>
                  <a:lnTo>
                    <a:pt x="2450" y="1"/>
                  </a:lnTo>
                  <a:close/>
                </a:path>
              </a:pathLst>
            </a:custGeom>
            <a:solidFill>
              <a:srgbClr val="F56E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34"/>
            <p:cNvSpPr/>
            <p:nvPr/>
          </p:nvSpPr>
          <p:spPr>
            <a:xfrm>
              <a:off x="7254707" y="2956109"/>
              <a:ext cx="158817" cy="47274"/>
            </a:xfrm>
            <a:custGeom>
              <a:avLst/>
              <a:gdLst/>
              <a:ahLst/>
              <a:cxnLst/>
              <a:rect l="l" t="t" r="r" b="b"/>
              <a:pathLst>
                <a:path w="2523" h="751" extrusionOk="0">
                  <a:moveTo>
                    <a:pt x="2450" y="0"/>
                  </a:moveTo>
                  <a:lnTo>
                    <a:pt x="0" y="561"/>
                  </a:lnTo>
                  <a:cubicBezTo>
                    <a:pt x="0" y="606"/>
                    <a:pt x="0" y="642"/>
                    <a:pt x="36" y="679"/>
                  </a:cubicBezTo>
                  <a:lnTo>
                    <a:pt x="36" y="751"/>
                  </a:lnTo>
                  <a:lnTo>
                    <a:pt x="2523" y="154"/>
                  </a:lnTo>
                  <a:cubicBezTo>
                    <a:pt x="2486" y="109"/>
                    <a:pt x="2486" y="109"/>
                    <a:pt x="2486" y="73"/>
                  </a:cubicBezTo>
                  <a:cubicBezTo>
                    <a:pt x="2486" y="37"/>
                    <a:pt x="2486" y="37"/>
                    <a:pt x="2450" y="0"/>
                  </a:cubicBezTo>
                  <a:close/>
                </a:path>
              </a:pathLst>
            </a:custGeom>
            <a:solidFill>
              <a:srgbClr val="E54C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4" name="Google Shape;1824;p34"/>
          <p:cNvGrpSpPr/>
          <p:nvPr/>
        </p:nvGrpSpPr>
        <p:grpSpPr>
          <a:xfrm>
            <a:off x="7844113" y="3570105"/>
            <a:ext cx="175372" cy="160579"/>
            <a:chOff x="7245013" y="2899455"/>
            <a:chExt cx="175372" cy="160579"/>
          </a:xfrm>
        </p:grpSpPr>
        <p:sp>
          <p:nvSpPr>
            <p:cNvPr id="1825" name="Google Shape;1825;p34"/>
            <p:cNvSpPr/>
            <p:nvPr/>
          </p:nvSpPr>
          <p:spPr>
            <a:xfrm>
              <a:off x="7245013" y="2899455"/>
              <a:ext cx="175372" cy="160579"/>
            </a:xfrm>
            <a:custGeom>
              <a:avLst/>
              <a:gdLst/>
              <a:ahLst/>
              <a:cxnLst/>
              <a:rect l="l" t="t" r="r" b="b"/>
              <a:pathLst>
                <a:path w="2786" h="2551" extrusionOk="0">
                  <a:moveTo>
                    <a:pt x="1391" y="1"/>
                  </a:moveTo>
                  <a:cubicBezTo>
                    <a:pt x="1294" y="1"/>
                    <a:pt x="1195" y="11"/>
                    <a:pt x="1094" y="33"/>
                  </a:cubicBezTo>
                  <a:cubicBezTo>
                    <a:pt x="416" y="186"/>
                    <a:pt x="0" y="900"/>
                    <a:pt x="190" y="1579"/>
                  </a:cubicBezTo>
                  <a:cubicBezTo>
                    <a:pt x="322" y="2162"/>
                    <a:pt x="842" y="2551"/>
                    <a:pt x="1416" y="2551"/>
                  </a:cubicBezTo>
                  <a:cubicBezTo>
                    <a:pt x="1510" y="2551"/>
                    <a:pt x="1605" y="2540"/>
                    <a:pt x="1700" y="2519"/>
                  </a:cubicBezTo>
                  <a:cubicBezTo>
                    <a:pt x="2378" y="2329"/>
                    <a:pt x="2785" y="1651"/>
                    <a:pt x="2640" y="973"/>
                  </a:cubicBezTo>
                  <a:cubicBezTo>
                    <a:pt x="2508" y="390"/>
                    <a:pt x="1989" y="1"/>
                    <a:pt x="1391" y="1"/>
                  </a:cubicBezTo>
                  <a:close/>
                </a:path>
              </a:pathLst>
            </a:custGeom>
            <a:solidFill>
              <a:srgbClr val="FF78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34"/>
            <p:cNvSpPr/>
            <p:nvPr/>
          </p:nvSpPr>
          <p:spPr>
            <a:xfrm>
              <a:off x="7268933" y="2917962"/>
              <a:ext cx="151452" cy="142073"/>
            </a:xfrm>
            <a:custGeom>
              <a:avLst/>
              <a:gdLst/>
              <a:ahLst/>
              <a:cxnLst/>
              <a:rect l="l" t="t" r="r" b="b"/>
              <a:pathLst>
                <a:path w="2406" h="2257" extrusionOk="0">
                  <a:moveTo>
                    <a:pt x="1845" y="1"/>
                  </a:moveTo>
                  <a:lnTo>
                    <a:pt x="1845" y="1"/>
                  </a:lnTo>
                  <a:cubicBezTo>
                    <a:pt x="1953" y="154"/>
                    <a:pt x="2034" y="308"/>
                    <a:pt x="2071" y="453"/>
                  </a:cubicBezTo>
                  <a:cubicBezTo>
                    <a:pt x="2224" y="1167"/>
                    <a:pt x="1808" y="1845"/>
                    <a:pt x="1130" y="1999"/>
                  </a:cubicBezTo>
                  <a:cubicBezTo>
                    <a:pt x="1021" y="2030"/>
                    <a:pt x="911" y="2044"/>
                    <a:pt x="804" y="2044"/>
                  </a:cubicBezTo>
                  <a:cubicBezTo>
                    <a:pt x="504" y="2044"/>
                    <a:pt x="220" y="1930"/>
                    <a:pt x="0" y="1737"/>
                  </a:cubicBezTo>
                  <a:lnTo>
                    <a:pt x="0" y="1737"/>
                  </a:lnTo>
                  <a:cubicBezTo>
                    <a:pt x="245" y="2048"/>
                    <a:pt x="641" y="2256"/>
                    <a:pt x="1050" y="2256"/>
                  </a:cubicBezTo>
                  <a:cubicBezTo>
                    <a:pt x="1140" y="2256"/>
                    <a:pt x="1231" y="2246"/>
                    <a:pt x="1320" y="2225"/>
                  </a:cubicBezTo>
                  <a:cubicBezTo>
                    <a:pt x="1998" y="2035"/>
                    <a:pt x="2405" y="1357"/>
                    <a:pt x="2260" y="679"/>
                  </a:cubicBezTo>
                  <a:cubicBezTo>
                    <a:pt x="2179" y="417"/>
                    <a:pt x="2071" y="191"/>
                    <a:pt x="1845" y="1"/>
                  </a:cubicBezTo>
                  <a:close/>
                </a:path>
              </a:pathLst>
            </a:custGeom>
            <a:solidFill>
              <a:srgbClr val="F56E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34"/>
            <p:cNvSpPr/>
            <p:nvPr/>
          </p:nvSpPr>
          <p:spPr>
            <a:xfrm>
              <a:off x="7256973" y="2960642"/>
              <a:ext cx="156550" cy="47903"/>
            </a:xfrm>
            <a:custGeom>
              <a:avLst/>
              <a:gdLst/>
              <a:ahLst/>
              <a:cxnLst/>
              <a:rect l="l" t="t" r="r" b="b"/>
              <a:pathLst>
                <a:path w="2487" h="761" extrusionOk="0">
                  <a:moveTo>
                    <a:pt x="2450" y="1"/>
                  </a:moveTo>
                  <a:lnTo>
                    <a:pt x="0" y="607"/>
                  </a:lnTo>
                  <a:lnTo>
                    <a:pt x="0" y="643"/>
                  </a:lnTo>
                  <a:cubicBezTo>
                    <a:pt x="0" y="679"/>
                    <a:pt x="0" y="715"/>
                    <a:pt x="36" y="760"/>
                  </a:cubicBezTo>
                  <a:lnTo>
                    <a:pt x="2487" y="155"/>
                  </a:lnTo>
                  <a:cubicBezTo>
                    <a:pt x="2487" y="118"/>
                    <a:pt x="2487" y="82"/>
                    <a:pt x="2450" y="37"/>
                  </a:cubicBezTo>
                  <a:lnTo>
                    <a:pt x="2450" y="1"/>
                  </a:lnTo>
                  <a:close/>
                </a:path>
              </a:pathLst>
            </a:custGeom>
            <a:solidFill>
              <a:srgbClr val="F56E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34"/>
            <p:cNvSpPr/>
            <p:nvPr/>
          </p:nvSpPr>
          <p:spPr>
            <a:xfrm>
              <a:off x="7254707" y="2956109"/>
              <a:ext cx="158817" cy="47274"/>
            </a:xfrm>
            <a:custGeom>
              <a:avLst/>
              <a:gdLst/>
              <a:ahLst/>
              <a:cxnLst/>
              <a:rect l="l" t="t" r="r" b="b"/>
              <a:pathLst>
                <a:path w="2523" h="751" extrusionOk="0">
                  <a:moveTo>
                    <a:pt x="2450" y="0"/>
                  </a:moveTo>
                  <a:lnTo>
                    <a:pt x="0" y="561"/>
                  </a:lnTo>
                  <a:cubicBezTo>
                    <a:pt x="0" y="606"/>
                    <a:pt x="0" y="642"/>
                    <a:pt x="36" y="679"/>
                  </a:cubicBezTo>
                  <a:lnTo>
                    <a:pt x="36" y="751"/>
                  </a:lnTo>
                  <a:lnTo>
                    <a:pt x="2523" y="154"/>
                  </a:lnTo>
                  <a:cubicBezTo>
                    <a:pt x="2486" y="109"/>
                    <a:pt x="2486" y="109"/>
                    <a:pt x="2486" y="73"/>
                  </a:cubicBezTo>
                  <a:cubicBezTo>
                    <a:pt x="2486" y="37"/>
                    <a:pt x="2486" y="37"/>
                    <a:pt x="2450" y="0"/>
                  </a:cubicBezTo>
                  <a:close/>
                </a:path>
              </a:pathLst>
            </a:custGeom>
            <a:solidFill>
              <a:srgbClr val="E54C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9" name="Google Shape;1829;p34"/>
          <p:cNvGrpSpPr/>
          <p:nvPr/>
        </p:nvGrpSpPr>
        <p:grpSpPr>
          <a:xfrm>
            <a:off x="7597013" y="2899455"/>
            <a:ext cx="175372" cy="160579"/>
            <a:chOff x="7245013" y="2899455"/>
            <a:chExt cx="175372" cy="160579"/>
          </a:xfrm>
        </p:grpSpPr>
        <p:sp>
          <p:nvSpPr>
            <p:cNvPr id="1830" name="Google Shape;1830;p34"/>
            <p:cNvSpPr/>
            <p:nvPr/>
          </p:nvSpPr>
          <p:spPr>
            <a:xfrm>
              <a:off x="7245013" y="2899455"/>
              <a:ext cx="175372" cy="160579"/>
            </a:xfrm>
            <a:custGeom>
              <a:avLst/>
              <a:gdLst/>
              <a:ahLst/>
              <a:cxnLst/>
              <a:rect l="l" t="t" r="r" b="b"/>
              <a:pathLst>
                <a:path w="2786" h="2551" extrusionOk="0">
                  <a:moveTo>
                    <a:pt x="1391" y="1"/>
                  </a:moveTo>
                  <a:cubicBezTo>
                    <a:pt x="1294" y="1"/>
                    <a:pt x="1195" y="11"/>
                    <a:pt x="1094" y="33"/>
                  </a:cubicBezTo>
                  <a:cubicBezTo>
                    <a:pt x="416" y="186"/>
                    <a:pt x="0" y="900"/>
                    <a:pt x="190" y="1579"/>
                  </a:cubicBezTo>
                  <a:cubicBezTo>
                    <a:pt x="322" y="2162"/>
                    <a:pt x="842" y="2551"/>
                    <a:pt x="1416" y="2551"/>
                  </a:cubicBezTo>
                  <a:cubicBezTo>
                    <a:pt x="1510" y="2551"/>
                    <a:pt x="1605" y="2540"/>
                    <a:pt x="1700" y="2519"/>
                  </a:cubicBezTo>
                  <a:cubicBezTo>
                    <a:pt x="2378" y="2329"/>
                    <a:pt x="2785" y="1651"/>
                    <a:pt x="2640" y="973"/>
                  </a:cubicBezTo>
                  <a:cubicBezTo>
                    <a:pt x="2508" y="390"/>
                    <a:pt x="1989" y="1"/>
                    <a:pt x="1391" y="1"/>
                  </a:cubicBezTo>
                  <a:close/>
                </a:path>
              </a:pathLst>
            </a:custGeom>
            <a:solidFill>
              <a:srgbClr val="FF78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34"/>
            <p:cNvSpPr/>
            <p:nvPr/>
          </p:nvSpPr>
          <p:spPr>
            <a:xfrm>
              <a:off x="7268933" y="2917962"/>
              <a:ext cx="151452" cy="142073"/>
            </a:xfrm>
            <a:custGeom>
              <a:avLst/>
              <a:gdLst/>
              <a:ahLst/>
              <a:cxnLst/>
              <a:rect l="l" t="t" r="r" b="b"/>
              <a:pathLst>
                <a:path w="2406" h="2257" extrusionOk="0">
                  <a:moveTo>
                    <a:pt x="1845" y="1"/>
                  </a:moveTo>
                  <a:lnTo>
                    <a:pt x="1845" y="1"/>
                  </a:lnTo>
                  <a:cubicBezTo>
                    <a:pt x="1953" y="154"/>
                    <a:pt x="2034" y="308"/>
                    <a:pt x="2071" y="453"/>
                  </a:cubicBezTo>
                  <a:cubicBezTo>
                    <a:pt x="2224" y="1167"/>
                    <a:pt x="1808" y="1845"/>
                    <a:pt x="1130" y="1999"/>
                  </a:cubicBezTo>
                  <a:cubicBezTo>
                    <a:pt x="1021" y="2030"/>
                    <a:pt x="911" y="2044"/>
                    <a:pt x="804" y="2044"/>
                  </a:cubicBezTo>
                  <a:cubicBezTo>
                    <a:pt x="504" y="2044"/>
                    <a:pt x="220" y="1930"/>
                    <a:pt x="0" y="1737"/>
                  </a:cubicBezTo>
                  <a:lnTo>
                    <a:pt x="0" y="1737"/>
                  </a:lnTo>
                  <a:cubicBezTo>
                    <a:pt x="245" y="2048"/>
                    <a:pt x="641" y="2256"/>
                    <a:pt x="1050" y="2256"/>
                  </a:cubicBezTo>
                  <a:cubicBezTo>
                    <a:pt x="1140" y="2256"/>
                    <a:pt x="1231" y="2246"/>
                    <a:pt x="1320" y="2225"/>
                  </a:cubicBezTo>
                  <a:cubicBezTo>
                    <a:pt x="1998" y="2035"/>
                    <a:pt x="2405" y="1357"/>
                    <a:pt x="2260" y="679"/>
                  </a:cubicBezTo>
                  <a:cubicBezTo>
                    <a:pt x="2179" y="417"/>
                    <a:pt x="2071" y="191"/>
                    <a:pt x="1845" y="1"/>
                  </a:cubicBezTo>
                  <a:close/>
                </a:path>
              </a:pathLst>
            </a:custGeom>
            <a:solidFill>
              <a:srgbClr val="F56E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34"/>
            <p:cNvSpPr/>
            <p:nvPr/>
          </p:nvSpPr>
          <p:spPr>
            <a:xfrm>
              <a:off x="7256973" y="2960642"/>
              <a:ext cx="156550" cy="47903"/>
            </a:xfrm>
            <a:custGeom>
              <a:avLst/>
              <a:gdLst/>
              <a:ahLst/>
              <a:cxnLst/>
              <a:rect l="l" t="t" r="r" b="b"/>
              <a:pathLst>
                <a:path w="2487" h="761" extrusionOk="0">
                  <a:moveTo>
                    <a:pt x="2450" y="1"/>
                  </a:moveTo>
                  <a:lnTo>
                    <a:pt x="0" y="607"/>
                  </a:lnTo>
                  <a:lnTo>
                    <a:pt x="0" y="643"/>
                  </a:lnTo>
                  <a:cubicBezTo>
                    <a:pt x="0" y="679"/>
                    <a:pt x="0" y="715"/>
                    <a:pt x="36" y="760"/>
                  </a:cubicBezTo>
                  <a:lnTo>
                    <a:pt x="2487" y="155"/>
                  </a:lnTo>
                  <a:cubicBezTo>
                    <a:pt x="2487" y="118"/>
                    <a:pt x="2487" y="82"/>
                    <a:pt x="2450" y="37"/>
                  </a:cubicBezTo>
                  <a:lnTo>
                    <a:pt x="2450" y="1"/>
                  </a:lnTo>
                  <a:close/>
                </a:path>
              </a:pathLst>
            </a:custGeom>
            <a:solidFill>
              <a:srgbClr val="F56E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34"/>
            <p:cNvSpPr/>
            <p:nvPr/>
          </p:nvSpPr>
          <p:spPr>
            <a:xfrm>
              <a:off x="7254707" y="2956109"/>
              <a:ext cx="158817" cy="47274"/>
            </a:xfrm>
            <a:custGeom>
              <a:avLst/>
              <a:gdLst/>
              <a:ahLst/>
              <a:cxnLst/>
              <a:rect l="l" t="t" r="r" b="b"/>
              <a:pathLst>
                <a:path w="2523" h="751" extrusionOk="0">
                  <a:moveTo>
                    <a:pt x="2450" y="0"/>
                  </a:moveTo>
                  <a:lnTo>
                    <a:pt x="0" y="561"/>
                  </a:lnTo>
                  <a:cubicBezTo>
                    <a:pt x="0" y="606"/>
                    <a:pt x="0" y="642"/>
                    <a:pt x="36" y="679"/>
                  </a:cubicBezTo>
                  <a:lnTo>
                    <a:pt x="36" y="751"/>
                  </a:lnTo>
                  <a:lnTo>
                    <a:pt x="2523" y="154"/>
                  </a:lnTo>
                  <a:cubicBezTo>
                    <a:pt x="2486" y="109"/>
                    <a:pt x="2486" y="109"/>
                    <a:pt x="2486" y="73"/>
                  </a:cubicBezTo>
                  <a:cubicBezTo>
                    <a:pt x="2486" y="37"/>
                    <a:pt x="2486" y="37"/>
                    <a:pt x="2450" y="0"/>
                  </a:cubicBezTo>
                  <a:close/>
                </a:path>
              </a:pathLst>
            </a:custGeom>
            <a:solidFill>
              <a:srgbClr val="E54C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4" name="Google Shape;1834;p34"/>
          <p:cNvGrpSpPr/>
          <p:nvPr/>
        </p:nvGrpSpPr>
        <p:grpSpPr>
          <a:xfrm>
            <a:off x="7597013" y="3234780"/>
            <a:ext cx="175372" cy="160579"/>
            <a:chOff x="7245013" y="2899455"/>
            <a:chExt cx="175372" cy="160579"/>
          </a:xfrm>
        </p:grpSpPr>
        <p:sp>
          <p:nvSpPr>
            <p:cNvPr id="1835" name="Google Shape;1835;p34"/>
            <p:cNvSpPr/>
            <p:nvPr/>
          </p:nvSpPr>
          <p:spPr>
            <a:xfrm>
              <a:off x="7245013" y="2899455"/>
              <a:ext cx="175372" cy="160579"/>
            </a:xfrm>
            <a:custGeom>
              <a:avLst/>
              <a:gdLst/>
              <a:ahLst/>
              <a:cxnLst/>
              <a:rect l="l" t="t" r="r" b="b"/>
              <a:pathLst>
                <a:path w="2786" h="2551" extrusionOk="0">
                  <a:moveTo>
                    <a:pt x="1391" y="1"/>
                  </a:moveTo>
                  <a:cubicBezTo>
                    <a:pt x="1294" y="1"/>
                    <a:pt x="1195" y="11"/>
                    <a:pt x="1094" y="33"/>
                  </a:cubicBezTo>
                  <a:cubicBezTo>
                    <a:pt x="416" y="186"/>
                    <a:pt x="0" y="900"/>
                    <a:pt x="190" y="1579"/>
                  </a:cubicBezTo>
                  <a:cubicBezTo>
                    <a:pt x="322" y="2162"/>
                    <a:pt x="842" y="2551"/>
                    <a:pt x="1416" y="2551"/>
                  </a:cubicBezTo>
                  <a:cubicBezTo>
                    <a:pt x="1510" y="2551"/>
                    <a:pt x="1605" y="2540"/>
                    <a:pt x="1700" y="2519"/>
                  </a:cubicBezTo>
                  <a:cubicBezTo>
                    <a:pt x="2378" y="2329"/>
                    <a:pt x="2785" y="1651"/>
                    <a:pt x="2640" y="973"/>
                  </a:cubicBezTo>
                  <a:cubicBezTo>
                    <a:pt x="2508" y="390"/>
                    <a:pt x="1989" y="1"/>
                    <a:pt x="1391" y="1"/>
                  </a:cubicBezTo>
                  <a:close/>
                </a:path>
              </a:pathLst>
            </a:custGeom>
            <a:solidFill>
              <a:srgbClr val="FF78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34"/>
            <p:cNvSpPr/>
            <p:nvPr/>
          </p:nvSpPr>
          <p:spPr>
            <a:xfrm>
              <a:off x="7268933" y="2917962"/>
              <a:ext cx="151452" cy="142073"/>
            </a:xfrm>
            <a:custGeom>
              <a:avLst/>
              <a:gdLst/>
              <a:ahLst/>
              <a:cxnLst/>
              <a:rect l="l" t="t" r="r" b="b"/>
              <a:pathLst>
                <a:path w="2406" h="2257" extrusionOk="0">
                  <a:moveTo>
                    <a:pt x="1845" y="1"/>
                  </a:moveTo>
                  <a:lnTo>
                    <a:pt x="1845" y="1"/>
                  </a:lnTo>
                  <a:cubicBezTo>
                    <a:pt x="1953" y="154"/>
                    <a:pt x="2034" y="308"/>
                    <a:pt x="2071" y="453"/>
                  </a:cubicBezTo>
                  <a:cubicBezTo>
                    <a:pt x="2224" y="1167"/>
                    <a:pt x="1808" y="1845"/>
                    <a:pt x="1130" y="1999"/>
                  </a:cubicBezTo>
                  <a:cubicBezTo>
                    <a:pt x="1021" y="2030"/>
                    <a:pt x="911" y="2044"/>
                    <a:pt x="804" y="2044"/>
                  </a:cubicBezTo>
                  <a:cubicBezTo>
                    <a:pt x="504" y="2044"/>
                    <a:pt x="220" y="1930"/>
                    <a:pt x="0" y="1737"/>
                  </a:cubicBezTo>
                  <a:lnTo>
                    <a:pt x="0" y="1737"/>
                  </a:lnTo>
                  <a:cubicBezTo>
                    <a:pt x="245" y="2048"/>
                    <a:pt x="641" y="2256"/>
                    <a:pt x="1050" y="2256"/>
                  </a:cubicBezTo>
                  <a:cubicBezTo>
                    <a:pt x="1140" y="2256"/>
                    <a:pt x="1231" y="2246"/>
                    <a:pt x="1320" y="2225"/>
                  </a:cubicBezTo>
                  <a:cubicBezTo>
                    <a:pt x="1998" y="2035"/>
                    <a:pt x="2405" y="1357"/>
                    <a:pt x="2260" y="679"/>
                  </a:cubicBezTo>
                  <a:cubicBezTo>
                    <a:pt x="2179" y="417"/>
                    <a:pt x="2071" y="191"/>
                    <a:pt x="1845" y="1"/>
                  </a:cubicBezTo>
                  <a:close/>
                </a:path>
              </a:pathLst>
            </a:custGeom>
            <a:solidFill>
              <a:srgbClr val="F56E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34"/>
            <p:cNvSpPr/>
            <p:nvPr/>
          </p:nvSpPr>
          <p:spPr>
            <a:xfrm>
              <a:off x="7256973" y="2960642"/>
              <a:ext cx="156550" cy="47903"/>
            </a:xfrm>
            <a:custGeom>
              <a:avLst/>
              <a:gdLst/>
              <a:ahLst/>
              <a:cxnLst/>
              <a:rect l="l" t="t" r="r" b="b"/>
              <a:pathLst>
                <a:path w="2487" h="761" extrusionOk="0">
                  <a:moveTo>
                    <a:pt x="2450" y="1"/>
                  </a:moveTo>
                  <a:lnTo>
                    <a:pt x="0" y="607"/>
                  </a:lnTo>
                  <a:lnTo>
                    <a:pt x="0" y="643"/>
                  </a:lnTo>
                  <a:cubicBezTo>
                    <a:pt x="0" y="679"/>
                    <a:pt x="0" y="715"/>
                    <a:pt x="36" y="760"/>
                  </a:cubicBezTo>
                  <a:lnTo>
                    <a:pt x="2487" y="155"/>
                  </a:lnTo>
                  <a:cubicBezTo>
                    <a:pt x="2487" y="118"/>
                    <a:pt x="2487" y="82"/>
                    <a:pt x="2450" y="37"/>
                  </a:cubicBezTo>
                  <a:lnTo>
                    <a:pt x="2450" y="1"/>
                  </a:lnTo>
                  <a:close/>
                </a:path>
              </a:pathLst>
            </a:custGeom>
            <a:solidFill>
              <a:srgbClr val="F56E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34"/>
            <p:cNvSpPr/>
            <p:nvPr/>
          </p:nvSpPr>
          <p:spPr>
            <a:xfrm>
              <a:off x="7254707" y="2956109"/>
              <a:ext cx="158817" cy="47274"/>
            </a:xfrm>
            <a:custGeom>
              <a:avLst/>
              <a:gdLst/>
              <a:ahLst/>
              <a:cxnLst/>
              <a:rect l="l" t="t" r="r" b="b"/>
              <a:pathLst>
                <a:path w="2523" h="751" extrusionOk="0">
                  <a:moveTo>
                    <a:pt x="2450" y="0"/>
                  </a:moveTo>
                  <a:lnTo>
                    <a:pt x="0" y="561"/>
                  </a:lnTo>
                  <a:cubicBezTo>
                    <a:pt x="0" y="606"/>
                    <a:pt x="0" y="642"/>
                    <a:pt x="36" y="679"/>
                  </a:cubicBezTo>
                  <a:lnTo>
                    <a:pt x="36" y="751"/>
                  </a:lnTo>
                  <a:lnTo>
                    <a:pt x="2523" y="154"/>
                  </a:lnTo>
                  <a:cubicBezTo>
                    <a:pt x="2486" y="109"/>
                    <a:pt x="2486" y="109"/>
                    <a:pt x="2486" y="73"/>
                  </a:cubicBezTo>
                  <a:cubicBezTo>
                    <a:pt x="2486" y="37"/>
                    <a:pt x="2486" y="37"/>
                    <a:pt x="2450" y="0"/>
                  </a:cubicBezTo>
                  <a:close/>
                </a:path>
              </a:pathLst>
            </a:custGeom>
            <a:solidFill>
              <a:srgbClr val="E54C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9" name="Google Shape;1839;p34"/>
          <p:cNvGrpSpPr/>
          <p:nvPr/>
        </p:nvGrpSpPr>
        <p:grpSpPr>
          <a:xfrm>
            <a:off x="7597013" y="3570105"/>
            <a:ext cx="175372" cy="160579"/>
            <a:chOff x="7245013" y="2899455"/>
            <a:chExt cx="175372" cy="160579"/>
          </a:xfrm>
        </p:grpSpPr>
        <p:sp>
          <p:nvSpPr>
            <p:cNvPr id="1840" name="Google Shape;1840;p34"/>
            <p:cNvSpPr/>
            <p:nvPr/>
          </p:nvSpPr>
          <p:spPr>
            <a:xfrm>
              <a:off x="7245013" y="2899455"/>
              <a:ext cx="175372" cy="160579"/>
            </a:xfrm>
            <a:custGeom>
              <a:avLst/>
              <a:gdLst/>
              <a:ahLst/>
              <a:cxnLst/>
              <a:rect l="l" t="t" r="r" b="b"/>
              <a:pathLst>
                <a:path w="2786" h="2551" extrusionOk="0">
                  <a:moveTo>
                    <a:pt x="1391" y="1"/>
                  </a:moveTo>
                  <a:cubicBezTo>
                    <a:pt x="1294" y="1"/>
                    <a:pt x="1195" y="11"/>
                    <a:pt x="1094" y="33"/>
                  </a:cubicBezTo>
                  <a:cubicBezTo>
                    <a:pt x="416" y="186"/>
                    <a:pt x="0" y="900"/>
                    <a:pt x="190" y="1579"/>
                  </a:cubicBezTo>
                  <a:cubicBezTo>
                    <a:pt x="322" y="2162"/>
                    <a:pt x="842" y="2551"/>
                    <a:pt x="1416" y="2551"/>
                  </a:cubicBezTo>
                  <a:cubicBezTo>
                    <a:pt x="1510" y="2551"/>
                    <a:pt x="1605" y="2540"/>
                    <a:pt x="1700" y="2519"/>
                  </a:cubicBezTo>
                  <a:cubicBezTo>
                    <a:pt x="2378" y="2329"/>
                    <a:pt x="2785" y="1651"/>
                    <a:pt x="2640" y="973"/>
                  </a:cubicBezTo>
                  <a:cubicBezTo>
                    <a:pt x="2508" y="390"/>
                    <a:pt x="1989" y="1"/>
                    <a:pt x="1391" y="1"/>
                  </a:cubicBezTo>
                  <a:close/>
                </a:path>
              </a:pathLst>
            </a:custGeom>
            <a:solidFill>
              <a:srgbClr val="FF78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34"/>
            <p:cNvSpPr/>
            <p:nvPr/>
          </p:nvSpPr>
          <p:spPr>
            <a:xfrm>
              <a:off x="7268933" y="2917962"/>
              <a:ext cx="151452" cy="142073"/>
            </a:xfrm>
            <a:custGeom>
              <a:avLst/>
              <a:gdLst/>
              <a:ahLst/>
              <a:cxnLst/>
              <a:rect l="l" t="t" r="r" b="b"/>
              <a:pathLst>
                <a:path w="2406" h="2257" extrusionOk="0">
                  <a:moveTo>
                    <a:pt x="1845" y="1"/>
                  </a:moveTo>
                  <a:lnTo>
                    <a:pt x="1845" y="1"/>
                  </a:lnTo>
                  <a:cubicBezTo>
                    <a:pt x="1953" y="154"/>
                    <a:pt x="2034" y="308"/>
                    <a:pt x="2071" y="453"/>
                  </a:cubicBezTo>
                  <a:cubicBezTo>
                    <a:pt x="2224" y="1167"/>
                    <a:pt x="1808" y="1845"/>
                    <a:pt x="1130" y="1999"/>
                  </a:cubicBezTo>
                  <a:cubicBezTo>
                    <a:pt x="1021" y="2030"/>
                    <a:pt x="911" y="2044"/>
                    <a:pt x="804" y="2044"/>
                  </a:cubicBezTo>
                  <a:cubicBezTo>
                    <a:pt x="504" y="2044"/>
                    <a:pt x="220" y="1930"/>
                    <a:pt x="0" y="1737"/>
                  </a:cubicBezTo>
                  <a:lnTo>
                    <a:pt x="0" y="1737"/>
                  </a:lnTo>
                  <a:cubicBezTo>
                    <a:pt x="245" y="2048"/>
                    <a:pt x="641" y="2256"/>
                    <a:pt x="1050" y="2256"/>
                  </a:cubicBezTo>
                  <a:cubicBezTo>
                    <a:pt x="1140" y="2256"/>
                    <a:pt x="1231" y="2246"/>
                    <a:pt x="1320" y="2225"/>
                  </a:cubicBezTo>
                  <a:cubicBezTo>
                    <a:pt x="1998" y="2035"/>
                    <a:pt x="2405" y="1357"/>
                    <a:pt x="2260" y="679"/>
                  </a:cubicBezTo>
                  <a:cubicBezTo>
                    <a:pt x="2179" y="417"/>
                    <a:pt x="2071" y="191"/>
                    <a:pt x="1845" y="1"/>
                  </a:cubicBezTo>
                  <a:close/>
                </a:path>
              </a:pathLst>
            </a:custGeom>
            <a:solidFill>
              <a:srgbClr val="F56E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34"/>
            <p:cNvSpPr/>
            <p:nvPr/>
          </p:nvSpPr>
          <p:spPr>
            <a:xfrm>
              <a:off x="7256973" y="2960642"/>
              <a:ext cx="156550" cy="47903"/>
            </a:xfrm>
            <a:custGeom>
              <a:avLst/>
              <a:gdLst/>
              <a:ahLst/>
              <a:cxnLst/>
              <a:rect l="l" t="t" r="r" b="b"/>
              <a:pathLst>
                <a:path w="2487" h="761" extrusionOk="0">
                  <a:moveTo>
                    <a:pt x="2450" y="1"/>
                  </a:moveTo>
                  <a:lnTo>
                    <a:pt x="0" y="607"/>
                  </a:lnTo>
                  <a:lnTo>
                    <a:pt x="0" y="643"/>
                  </a:lnTo>
                  <a:cubicBezTo>
                    <a:pt x="0" y="679"/>
                    <a:pt x="0" y="715"/>
                    <a:pt x="36" y="760"/>
                  </a:cubicBezTo>
                  <a:lnTo>
                    <a:pt x="2487" y="155"/>
                  </a:lnTo>
                  <a:cubicBezTo>
                    <a:pt x="2487" y="118"/>
                    <a:pt x="2487" y="82"/>
                    <a:pt x="2450" y="37"/>
                  </a:cubicBezTo>
                  <a:lnTo>
                    <a:pt x="2450" y="1"/>
                  </a:lnTo>
                  <a:close/>
                </a:path>
              </a:pathLst>
            </a:custGeom>
            <a:solidFill>
              <a:srgbClr val="F56E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34"/>
            <p:cNvSpPr/>
            <p:nvPr/>
          </p:nvSpPr>
          <p:spPr>
            <a:xfrm>
              <a:off x="7254707" y="2956109"/>
              <a:ext cx="158817" cy="47274"/>
            </a:xfrm>
            <a:custGeom>
              <a:avLst/>
              <a:gdLst/>
              <a:ahLst/>
              <a:cxnLst/>
              <a:rect l="l" t="t" r="r" b="b"/>
              <a:pathLst>
                <a:path w="2523" h="751" extrusionOk="0">
                  <a:moveTo>
                    <a:pt x="2450" y="0"/>
                  </a:moveTo>
                  <a:lnTo>
                    <a:pt x="0" y="561"/>
                  </a:lnTo>
                  <a:cubicBezTo>
                    <a:pt x="0" y="606"/>
                    <a:pt x="0" y="642"/>
                    <a:pt x="36" y="679"/>
                  </a:cubicBezTo>
                  <a:lnTo>
                    <a:pt x="36" y="751"/>
                  </a:lnTo>
                  <a:lnTo>
                    <a:pt x="2523" y="154"/>
                  </a:lnTo>
                  <a:cubicBezTo>
                    <a:pt x="2486" y="109"/>
                    <a:pt x="2486" y="109"/>
                    <a:pt x="2486" y="73"/>
                  </a:cubicBezTo>
                  <a:cubicBezTo>
                    <a:pt x="2486" y="37"/>
                    <a:pt x="2486" y="37"/>
                    <a:pt x="2450" y="0"/>
                  </a:cubicBezTo>
                  <a:close/>
                </a:path>
              </a:pathLst>
            </a:custGeom>
            <a:solidFill>
              <a:srgbClr val="E54C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4" name="Google Shape;1844;p34"/>
          <p:cNvGrpSpPr/>
          <p:nvPr/>
        </p:nvGrpSpPr>
        <p:grpSpPr>
          <a:xfrm>
            <a:off x="7349913" y="2899455"/>
            <a:ext cx="175372" cy="160579"/>
            <a:chOff x="7245013" y="2899455"/>
            <a:chExt cx="175372" cy="160579"/>
          </a:xfrm>
        </p:grpSpPr>
        <p:sp>
          <p:nvSpPr>
            <p:cNvPr id="1845" name="Google Shape;1845;p34"/>
            <p:cNvSpPr/>
            <p:nvPr/>
          </p:nvSpPr>
          <p:spPr>
            <a:xfrm>
              <a:off x="7245013" y="2899455"/>
              <a:ext cx="175372" cy="160579"/>
            </a:xfrm>
            <a:custGeom>
              <a:avLst/>
              <a:gdLst/>
              <a:ahLst/>
              <a:cxnLst/>
              <a:rect l="l" t="t" r="r" b="b"/>
              <a:pathLst>
                <a:path w="2786" h="2551" extrusionOk="0">
                  <a:moveTo>
                    <a:pt x="1391" y="1"/>
                  </a:moveTo>
                  <a:cubicBezTo>
                    <a:pt x="1294" y="1"/>
                    <a:pt x="1195" y="11"/>
                    <a:pt x="1094" y="33"/>
                  </a:cubicBezTo>
                  <a:cubicBezTo>
                    <a:pt x="416" y="186"/>
                    <a:pt x="0" y="900"/>
                    <a:pt x="190" y="1579"/>
                  </a:cubicBezTo>
                  <a:cubicBezTo>
                    <a:pt x="322" y="2162"/>
                    <a:pt x="842" y="2551"/>
                    <a:pt x="1416" y="2551"/>
                  </a:cubicBezTo>
                  <a:cubicBezTo>
                    <a:pt x="1510" y="2551"/>
                    <a:pt x="1605" y="2540"/>
                    <a:pt x="1700" y="2519"/>
                  </a:cubicBezTo>
                  <a:cubicBezTo>
                    <a:pt x="2378" y="2329"/>
                    <a:pt x="2785" y="1651"/>
                    <a:pt x="2640" y="973"/>
                  </a:cubicBezTo>
                  <a:cubicBezTo>
                    <a:pt x="2508" y="390"/>
                    <a:pt x="1989" y="1"/>
                    <a:pt x="1391" y="1"/>
                  </a:cubicBezTo>
                  <a:close/>
                </a:path>
              </a:pathLst>
            </a:custGeom>
            <a:solidFill>
              <a:srgbClr val="FF78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34"/>
            <p:cNvSpPr/>
            <p:nvPr/>
          </p:nvSpPr>
          <p:spPr>
            <a:xfrm>
              <a:off x="7268933" y="2917962"/>
              <a:ext cx="151452" cy="142073"/>
            </a:xfrm>
            <a:custGeom>
              <a:avLst/>
              <a:gdLst/>
              <a:ahLst/>
              <a:cxnLst/>
              <a:rect l="l" t="t" r="r" b="b"/>
              <a:pathLst>
                <a:path w="2406" h="2257" extrusionOk="0">
                  <a:moveTo>
                    <a:pt x="1845" y="1"/>
                  </a:moveTo>
                  <a:lnTo>
                    <a:pt x="1845" y="1"/>
                  </a:lnTo>
                  <a:cubicBezTo>
                    <a:pt x="1953" y="154"/>
                    <a:pt x="2034" y="308"/>
                    <a:pt x="2071" y="453"/>
                  </a:cubicBezTo>
                  <a:cubicBezTo>
                    <a:pt x="2224" y="1167"/>
                    <a:pt x="1808" y="1845"/>
                    <a:pt x="1130" y="1999"/>
                  </a:cubicBezTo>
                  <a:cubicBezTo>
                    <a:pt x="1021" y="2030"/>
                    <a:pt x="911" y="2044"/>
                    <a:pt x="804" y="2044"/>
                  </a:cubicBezTo>
                  <a:cubicBezTo>
                    <a:pt x="504" y="2044"/>
                    <a:pt x="220" y="1930"/>
                    <a:pt x="0" y="1737"/>
                  </a:cubicBezTo>
                  <a:lnTo>
                    <a:pt x="0" y="1737"/>
                  </a:lnTo>
                  <a:cubicBezTo>
                    <a:pt x="245" y="2048"/>
                    <a:pt x="641" y="2256"/>
                    <a:pt x="1050" y="2256"/>
                  </a:cubicBezTo>
                  <a:cubicBezTo>
                    <a:pt x="1140" y="2256"/>
                    <a:pt x="1231" y="2246"/>
                    <a:pt x="1320" y="2225"/>
                  </a:cubicBezTo>
                  <a:cubicBezTo>
                    <a:pt x="1998" y="2035"/>
                    <a:pt x="2405" y="1357"/>
                    <a:pt x="2260" y="679"/>
                  </a:cubicBezTo>
                  <a:cubicBezTo>
                    <a:pt x="2179" y="417"/>
                    <a:pt x="2071" y="191"/>
                    <a:pt x="1845" y="1"/>
                  </a:cubicBezTo>
                  <a:close/>
                </a:path>
              </a:pathLst>
            </a:custGeom>
            <a:solidFill>
              <a:srgbClr val="F56E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34"/>
            <p:cNvSpPr/>
            <p:nvPr/>
          </p:nvSpPr>
          <p:spPr>
            <a:xfrm>
              <a:off x="7256973" y="2960642"/>
              <a:ext cx="156550" cy="47903"/>
            </a:xfrm>
            <a:custGeom>
              <a:avLst/>
              <a:gdLst/>
              <a:ahLst/>
              <a:cxnLst/>
              <a:rect l="l" t="t" r="r" b="b"/>
              <a:pathLst>
                <a:path w="2487" h="761" extrusionOk="0">
                  <a:moveTo>
                    <a:pt x="2450" y="1"/>
                  </a:moveTo>
                  <a:lnTo>
                    <a:pt x="0" y="607"/>
                  </a:lnTo>
                  <a:lnTo>
                    <a:pt x="0" y="643"/>
                  </a:lnTo>
                  <a:cubicBezTo>
                    <a:pt x="0" y="679"/>
                    <a:pt x="0" y="715"/>
                    <a:pt x="36" y="760"/>
                  </a:cubicBezTo>
                  <a:lnTo>
                    <a:pt x="2487" y="155"/>
                  </a:lnTo>
                  <a:cubicBezTo>
                    <a:pt x="2487" y="118"/>
                    <a:pt x="2487" y="82"/>
                    <a:pt x="2450" y="37"/>
                  </a:cubicBezTo>
                  <a:lnTo>
                    <a:pt x="2450" y="1"/>
                  </a:lnTo>
                  <a:close/>
                </a:path>
              </a:pathLst>
            </a:custGeom>
            <a:solidFill>
              <a:srgbClr val="F56E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34"/>
            <p:cNvSpPr/>
            <p:nvPr/>
          </p:nvSpPr>
          <p:spPr>
            <a:xfrm>
              <a:off x="7254707" y="2956109"/>
              <a:ext cx="158817" cy="47274"/>
            </a:xfrm>
            <a:custGeom>
              <a:avLst/>
              <a:gdLst/>
              <a:ahLst/>
              <a:cxnLst/>
              <a:rect l="l" t="t" r="r" b="b"/>
              <a:pathLst>
                <a:path w="2523" h="751" extrusionOk="0">
                  <a:moveTo>
                    <a:pt x="2450" y="0"/>
                  </a:moveTo>
                  <a:lnTo>
                    <a:pt x="0" y="561"/>
                  </a:lnTo>
                  <a:cubicBezTo>
                    <a:pt x="0" y="606"/>
                    <a:pt x="0" y="642"/>
                    <a:pt x="36" y="679"/>
                  </a:cubicBezTo>
                  <a:lnTo>
                    <a:pt x="36" y="751"/>
                  </a:lnTo>
                  <a:lnTo>
                    <a:pt x="2523" y="154"/>
                  </a:lnTo>
                  <a:cubicBezTo>
                    <a:pt x="2486" y="109"/>
                    <a:pt x="2486" y="109"/>
                    <a:pt x="2486" y="73"/>
                  </a:cubicBezTo>
                  <a:cubicBezTo>
                    <a:pt x="2486" y="37"/>
                    <a:pt x="2486" y="37"/>
                    <a:pt x="2450" y="0"/>
                  </a:cubicBezTo>
                  <a:close/>
                </a:path>
              </a:pathLst>
            </a:custGeom>
            <a:solidFill>
              <a:srgbClr val="E54C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9" name="Google Shape;1849;p34"/>
          <p:cNvGrpSpPr/>
          <p:nvPr/>
        </p:nvGrpSpPr>
        <p:grpSpPr>
          <a:xfrm>
            <a:off x="7349913" y="3234780"/>
            <a:ext cx="175372" cy="160579"/>
            <a:chOff x="7245013" y="2899455"/>
            <a:chExt cx="175372" cy="160579"/>
          </a:xfrm>
        </p:grpSpPr>
        <p:sp>
          <p:nvSpPr>
            <p:cNvPr id="1850" name="Google Shape;1850;p34"/>
            <p:cNvSpPr/>
            <p:nvPr/>
          </p:nvSpPr>
          <p:spPr>
            <a:xfrm>
              <a:off x="7245013" y="2899455"/>
              <a:ext cx="175372" cy="160579"/>
            </a:xfrm>
            <a:custGeom>
              <a:avLst/>
              <a:gdLst/>
              <a:ahLst/>
              <a:cxnLst/>
              <a:rect l="l" t="t" r="r" b="b"/>
              <a:pathLst>
                <a:path w="2786" h="2551" extrusionOk="0">
                  <a:moveTo>
                    <a:pt x="1391" y="1"/>
                  </a:moveTo>
                  <a:cubicBezTo>
                    <a:pt x="1294" y="1"/>
                    <a:pt x="1195" y="11"/>
                    <a:pt x="1094" y="33"/>
                  </a:cubicBezTo>
                  <a:cubicBezTo>
                    <a:pt x="416" y="186"/>
                    <a:pt x="0" y="900"/>
                    <a:pt x="190" y="1579"/>
                  </a:cubicBezTo>
                  <a:cubicBezTo>
                    <a:pt x="322" y="2162"/>
                    <a:pt x="842" y="2551"/>
                    <a:pt x="1416" y="2551"/>
                  </a:cubicBezTo>
                  <a:cubicBezTo>
                    <a:pt x="1510" y="2551"/>
                    <a:pt x="1605" y="2540"/>
                    <a:pt x="1700" y="2519"/>
                  </a:cubicBezTo>
                  <a:cubicBezTo>
                    <a:pt x="2378" y="2329"/>
                    <a:pt x="2785" y="1651"/>
                    <a:pt x="2640" y="973"/>
                  </a:cubicBezTo>
                  <a:cubicBezTo>
                    <a:pt x="2508" y="390"/>
                    <a:pt x="1989" y="1"/>
                    <a:pt x="1391" y="1"/>
                  </a:cubicBezTo>
                  <a:close/>
                </a:path>
              </a:pathLst>
            </a:custGeom>
            <a:solidFill>
              <a:srgbClr val="FF78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34"/>
            <p:cNvSpPr/>
            <p:nvPr/>
          </p:nvSpPr>
          <p:spPr>
            <a:xfrm>
              <a:off x="7268933" y="2917962"/>
              <a:ext cx="151452" cy="142073"/>
            </a:xfrm>
            <a:custGeom>
              <a:avLst/>
              <a:gdLst/>
              <a:ahLst/>
              <a:cxnLst/>
              <a:rect l="l" t="t" r="r" b="b"/>
              <a:pathLst>
                <a:path w="2406" h="2257" extrusionOk="0">
                  <a:moveTo>
                    <a:pt x="1845" y="1"/>
                  </a:moveTo>
                  <a:lnTo>
                    <a:pt x="1845" y="1"/>
                  </a:lnTo>
                  <a:cubicBezTo>
                    <a:pt x="1953" y="154"/>
                    <a:pt x="2034" y="308"/>
                    <a:pt x="2071" y="453"/>
                  </a:cubicBezTo>
                  <a:cubicBezTo>
                    <a:pt x="2224" y="1167"/>
                    <a:pt x="1808" y="1845"/>
                    <a:pt x="1130" y="1999"/>
                  </a:cubicBezTo>
                  <a:cubicBezTo>
                    <a:pt x="1021" y="2030"/>
                    <a:pt x="911" y="2044"/>
                    <a:pt x="804" y="2044"/>
                  </a:cubicBezTo>
                  <a:cubicBezTo>
                    <a:pt x="504" y="2044"/>
                    <a:pt x="220" y="1930"/>
                    <a:pt x="0" y="1737"/>
                  </a:cubicBezTo>
                  <a:lnTo>
                    <a:pt x="0" y="1737"/>
                  </a:lnTo>
                  <a:cubicBezTo>
                    <a:pt x="245" y="2048"/>
                    <a:pt x="641" y="2256"/>
                    <a:pt x="1050" y="2256"/>
                  </a:cubicBezTo>
                  <a:cubicBezTo>
                    <a:pt x="1140" y="2256"/>
                    <a:pt x="1231" y="2246"/>
                    <a:pt x="1320" y="2225"/>
                  </a:cubicBezTo>
                  <a:cubicBezTo>
                    <a:pt x="1998" y="2035"/>
                    <a:pt x="2405" y="1357"/>
                    <a:pt x="2260" y="679"/>
                  </a:cubicBezTo>
                  <a:cubicBezTo>
                    <a:pt x="2179" y="417"/>
                    <a:pt x="2071" y="191"/>
                    <a:pt x="1845" y="1"/>
                  </a:cubicBezTo>
                  <a:close/>
                </a:path>
              </a:pathLst>
            </a:custGeom>
            <a:solidFill>
              <a:srgbClr val="F56E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34"/>
            <p:cNvSpPr/>
            <p:nvPr/>
          </p:nvSpPr>
          <p:spPr>
            <a:xfrm>
              <a:off x="7256973" y="2960642"/>
              <a:ext cx="156550" cy="47903"/>
            </a:xfrm>
            <a:custGeom>
              <a:avLst/>
              <a:gdLst/>
              <a:ahLst/>
              <a:cxnLst/>
              <a:rect l="l" t="t" r="r" b="b"/>
              <a:pathLst>
                <a:path w="2487" h="761" extrusionOk="0">
                  <a:moveTo>
                    <a:pt x="2450" y="1"/>
                  </a:moveTo>
                  <a:lnTo>
                    <a:pt x="0" y="607"/>
                  </a:lnTo>
                  <a:lnTo>
                    <a:pt x="0" y="643"/>
                  </a:lnTo>
                  <a:cubicBezTo>
                    <a:pt x="0" y="679"/>
                    <a:pt x="0" y="715"/>
                    <a:pt x="36" y="760"/>
                  </a:cubicBezTo>
                  <a:lnTo>
                    <a:pt x="2487" y="155"/>
                  </a:lnTo>
                  <a:cubicBezTo>
                    <a:pt x="2487" y="118"/>
                    <a:pt x="2487" y="82"/>
                    <a:pt x="2450" y="37"/>
                  </a:cubicBezTo>
                  <a:lnTo>
                    <a:pt x="2450" y="1"/>
                  </a:lnTo>
                  <a:close/>
                </a:path>
              </a:pathLst>
            </a:custGeom>
            <a:solidFill>
              <a:srgbClr val="F56E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34"/>
            <p:cNvSpPr/>
            <p:nvPr/>
          </p:nvSpPr>
          <p:spPr>
            <a:xfrm>
              <a:off x="7254707" y="2956109"/>
              <a:ext cx="158817" cy="47274"/>
            </a:xfrm>
            <a:custGeom>
              <a:avLst/>
              <a:gdLst/>
              <a:ahLst/>
              <a:cxnLst/>
              <a:rect l="l" t="t" r="r" b="b"/>
              <a:pathLst>
                <a:path w="2523" h="751" extrusionOk="0">
                  <a:moveTo>
                    <a:pt x="2450" y="0"/>
                  </a:moveTo>
                  <a:lnTo>
                    <a:pt x="0" y="561"/>
                  </a:lnTo>
                  <a:cubicBezTo>
                    <a:pt x="0" y="606"/>
                    <a:pt x="0" y="642"/>
                    <a:pt x="36" y="679"/>
                  </a:cubicBezTo>
                  <a:lnTo>
                    <a:pt x="36" y="751"/>
                  </a:lnTo>
                  <a:lnTo>
                    <a:pt x="2523" y="154"/>
                  </a:lnTo>
                  <a:cubicBezTo>
                    <a:pt x="2486" y="109"/>
                    <a:pt x="2486" y="109"/>
                    <a:pt x="2486" y="73"/>
                  </a:cubicBezTo>
                  <a:cubicBezTo>
                    <a:pt x="2486" y="37"/>
                    <a:pt x="2486" y="37"/>
                    <a:pt x="2450" y="0"/>
                  </a:cubicBezTo>
                  <a:close/>
                </a:path>
              </a:pathLst>
            </a:custGeom>
            <a:solidFill>
              <a:srgbClr val="E54C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4" name="Google Shape;1854;p34"/>
          <p:cNvGrpSpPr/>
          <p:nvPr/>
        </p:nvGrpSpPr>
        <p:grpSpPr>
          <a:xfrm>
            <a:off x="7349913" y="3570105"/>
            <a:ext cx="175372" cy="160579"/>
            <a:chOff x="7245013" y="2899455"/>
            <a:chExt cx="175372" cy="160579"/>
          </a:xfrm>
        </p:grpSpPr>
        <p:sp>
          <p:nvSpPr>
            <p:cNvPr id="1855" name="Google Shape;1855;p34"/>
            <p:cNvSpPr/>
            <p:nvPr/>
          </p:nvSpPr>
          <p:spPr>
            <a:xfrm>
              <a:off x="7245013" y="2899455"/>
              <a:ext cx="175372" cy="160579"/>
            </a:xfrm>
            <a:custGeom>
              <a:avLst/>
              <a:gdLst/>
              <a:ahLst/>
              <a:cxnLst/>
              <a:rect l="l" t="t" r="r" b="b"/>
              <a:pathLst>
                <a:path w="2786" h="2551" extrusionOk="0">
                  <a:moveTo>
                    <a:pt x="1391" y="1"/>
                  </a:moveTo>
                  <a:cubicBezTo>
                    <a:pt x="1294" y="1"/>
                    <a:pt x="1195" y="11"/>
                    <a:pt x="1094" y="33"/>
                  </a:cubicBezTo>
                  <a:cubicBezTo>
                    <a:pt x="416" y="186"/>
                    <a:pt x="0" y="900"/>
                    <a:pt x="190" y="1579"/>
                  </a:cubicBezTo>
                  <a:cubicBezTo>
                    <a:pt x="322" y="2162"/>
                    <a:pt x="842" y="2551"/>
                    <a:pt x="1416" y="2551"/>
                  </a:cubicBezTo>
                  <a:cubicBezTo>
                    <a:pt x="1510" y="2551"/>
                    <a:pt x="1605" y="2540"/>
                    <a:pt x="1700" y="2519"/>
                  </a:cubicBezTo>
                  <a:cubicBezTo>
                    <a:pt x="2378" y="2329"/>
                    <a:pt x="2785" y="1651"/>
                    <a:pt x="2640" y="973"/>
                  </a:cubicBezTo>
                  <a:cubicBezTo>
                    <a:pt x="2508" y="390"/>
                    <a:pt x="1989" y="1"/>
                    <a:pt x="1391" y="1"/>
                  </a:cubicBezTo>
                  <a:close/>
                </a:path>
              </a:pathLst>
            </a:custGeom>
            <a:solidFill>
              <a:srgbClr val="FF78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34"/>
            <p:cNvSpPr/>
            <p:nvPr/>
          </p:nvSpPr>
          <p:spPr>
            <a:xfrm>
              <a:off x="7268933" y="2917962"/>
              <a:ext cx="151452" cy="142073"/>
            </a:xfrm>
            <a:custGeom>
              <a:avLst/>
              <a:gdLst/>
              <a:ahLst/>
              <a:cxnLst/>
              <a:rect l="l" t="t" r="r" b="b"/>
              <a:pathLst>
                <a:path w="2406" h="2257" extrusionOk="0">
                  <a:moveTo>
                    <a:pt x="1845" y="1"/>
                  </a:moveTo>
                  <a:lnTo>
                    <a:pt x="1845" y="1"/>
                  </a:lnTo>
                  <a:cubicBezTo>
                    <a:pt x="1953" y="154"/>
                    <a:pt x="2034" y="308"/>
                    <a:pt x="2071" y="453"/>
                  </a:cubicBezTo>
                  <a:cubicBezTo>
                    <a:pt x="2224" y="1167"/>
                    <a:pt x="1808" y="1845"/>
                    <a:pt x="1130" y="1999"/>
                  </a:cubicBezTo>
                  <a:cubicBezTo>
                    <a:pt x="1021" y="2030"/>
                    <a:pt x="911" y="2044"/>
                    <a:pt x="804" y="2044"/>
                  </a:cubicBezTo>
                  <a:cubicBezTo>
                    <a:pt x="504" y="2044"/>
                    <a:pt x="220" y="1930"/>
                    <a:pt x="0" y="1737"/>
                  </a:cubicBezTo>
                  <a:lnTo>
                    <a:pt x="0" y="1737"/>
                  </a:lnTo>
                  <a:cubicBezTo>
                    <a:pt x="245" y="2048"/>
                    <a:pt x="641" y="2256"/>
                    <a:pt x="1050" y="2256"/>
                  </a:cubicBezTo>
                  <a:cubicBezTo>
                    <a:pt x="1140" y="2256"/>
                    <a:pt x="1231" y="2246"/>
                    <a:pt x="1320" y="2225"/>
                  </a:cubicBezTo>
                  <a:cubicBezTo>
                    <a:pt x="1998" y="2035"/>
                    <a:pt x="2405" y="1357"/>
                    <a:pt x="2260" y="679"/>
                  </a:cubicBezTo>
                  <a:cubicBezTo>
                    <a:pt x="2179" y="417"/>
                    <a:pt x="2071" y="191"/>
                    <a:pt x="1845" y="1"/>
                  </a:cubicBezTo>
                  <a:close/>
                </a:path>
              </a:pathLst>
            </a:custGeom>
            <a:solidFill>
              <a:srgbClr val="F56E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34"/>
            <p:cNvSpPr/>
            <p:nvPr/>
          </p:nvSpPr>
          <p:spPr>
            <a:xfrm>
              <a:off x="7256973" y="2960642"/>
              <a:ext cx="156550" cy="47903"/>
            </a:xfrm>
            <a:custGeom>
              <a:avLst/>
              <a:gdLst/>
              <a:ahLst/>
              <a:cxnLst/>
              <a:rect l="l" t="t" r="r" b="b"/>
              <a:pathLst>
                <a:path w="2487" h="761" extrusionOk="0">
                  <a:moveTo>
                    <a:pt x="2450" y="1"/>
                  </a:moveTo>
                  <a:lnTo>
                    <a:pt x="0" y="607"/>
                  </a:lnTo>
                  <a:lnTo>
                    <a:pt x="0" y="643"/>
                  </a:lnTo>
                  <a:cubicBezTo>
                    <a:pt x="0" y="679"/>
                    <a:pt x="0" y="715"/>
                    <a:pt x="36" y="760"/>
                  </a:cubicBezTo>
                  <a:lnTo>
                    <a:pt x="2487" y="155"/>
                  </a:lnTo>
                  <a:cubicBezTo>
                    <a:pt x="2487" y="118"/>
                    <a:pt x="2487" y="82"/>
                    <a:pt x="2450" y="37"/>
                  </a:cubicBezTo>
                  <a:lnTo>
                    <a:pt x="2450" y="1"/>
                  </a:lnTo>
                  <a:close/>
                </a:path>
              </a:pathLst>
            </a:custGeom>
            <a:solidFill>
              <a:srgbClr val="F56E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34"/>
            <p:cNvSpPr/>
            <p:nvPr/>
          </p:nvSpPr>
          <p:spPr>
            <a:xfrm>
              <a:off x="7254707" y="2956109"/>
              <a:ext cx="158817" cy="47274"/>
            </a:xfrm>
            <a:custGeom>
              <a:avLst/>
              <a:gdLst/>
              <a:ahLst/>
              <a:cxnLst/>
              <a:rect l="l" t="t" r="r" b="b"/>
              <a:pathLst>
                <a:path w="2523" h="751" extrusionOk="0">
                  <a:moveTo>
                    <a:pt x="2450" y="0"/>
                  </a:moveTo>
                  <a:lnTo>
                    <a:pt x="0" y="561"/>
                  </a:lnTo>
                  <a:cubicBezTo>
                    <a:pt x="0" y="606"/>
                    <a:pt x="0" y="642"/>
                    <a:pt x="36" y="679"/>
                  </a:cubicBezTo>
                  <a:lnTo>
                    <a:pt x="36" y="751"/>
                  </a:lnTo>
                  <a:lnTo>
                    <a:pt x="2523" y="154"/>
                  </a:lnTo>
                  <a:cubicBezTo>
                    <a:pt x="2486" y="109"/>
                    <a:pt x="2486" y="109"/>
                    <a:pt x="2486" y="73"/>
                  </a:cubicBezTo>
                  <a:cubicBezTo>
                    <a:pt x="2486" y="37"/>
                    <a:pt x="2486" y="37"/>
                    <a:pt x="2450" y="0"/>
                  </a:cubicBezTo>
                  <a:close/>
                </a:path>
              </a:pathLst>
            </a:custGeom>
            <a:solidFill>
              <a:srgbClr val="E54C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60" name="Google Shape;1860;p34"/>
          <p:cNvSpPr txBox="1"/>
          <p:nvPr/>
        </p:nvSpPr>
        <p:spPr>
          <a:xfrm>
            <a:off x="5025508" y="4061326"/>
            <a:ext cx="966300" cy="39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1200">
                <a:solidFill>
                  <a:srgbClr val="434343"/>
                </a:solidFill>
                <a:latin typeface="Saira Condensed Medium"/>
                <a:ea typeface="Saira Condensed Medium"/>
                <a:cs typeface="Saira Condensed Medium"/>
                <a:sym typeface="Saira Condensed Medium"/>
              </a:rPr>
              <a:t>WEEK 4</a:t>
            </a:r>
            <a:endParaRPr sz="1200">
              <a:solidFill>
                <a:srgbClr val="434343"/>
              </a:solidFill>
              <a:latin typeface="Saira Condensed Medium"/>
              <a:ea typeface="Saira Condensed Medium"/>
              <a:cs typeface="Saira Condensed Medium"/>
              <a:sym typeface="Saira Condensed Medium"/>
            </a:endParaRPr>
          </a:p>
        </p:txBody>
      </p:sp>
      <p:sp>
        <p:nvSpPr>
          <p:cNvPr id="1861" name="Google Shape;1861;p34"/>
          <p:cNvSpPr txBox="1"/>
          <p:nvPr/>
        </p:nvSpPr>
        <p:spPr>
          <a:xfrm>
            <a:off x="5025508" y="973801"/>
            <a:ext cx="966300" cy="39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1200">
                <a:solidFill>
                  <a:srgbClr val="434343"/>
                </a:solidFill>
                <a:latin typeface="Saira Condensed Medium"/>
                <a:ea typeface="Saira Condensed Medium"/>
                <a:cs typeface="Saira Condensed Medium"/>
                <a:sym typeface="Saira Condensed Medium"/>
              </a:rPr>
              <a:t>WEEK 2</a:t>
            </a:r>
            <a:endParaRPr sz="1200">
              <a:solidFill>
                <a:srgbClr val="434343"/>
              </a:solidFill>
              <a:latin typeface="Saira Condensed Medium"/>
              <a:ea typeface="Saira Condensed Medium"/>
              <a:cs typeface="Saira Condensed Medium"/>
              <a:sym typeface="Saira Condensed Medium"/>
            </a:endParaRPr>
          </a:p>
        </p:txBody>
      </p:sp>
      <p:pic>
        <p:nvPicPr>
          <p:cNvPr id="2" name="Imagen 1"/>
          <p:cNvPicPr>
            <a:picLocks noChangeAspect="1"/>
          </p:cNvPicPr>
          <p:nvPr/>
        </p:nvPicPr>
        <p:blipFill>
          <a:blip r:embed="rId3"/>
          <a:stretch>
            <a:fillRect/>
          </a:stretch>
        </p:blipFill>
        <p:spPr>
          <a:xfrm>
            <a:off x="3565997" y="1686489"/>
            <a:ext cx="2025116" cy="1988296"/>
          </a:xfrm>
          <a:prstGeom prst="rect">
            <a:avLst/>
          </a:prstGeom>
        </p:spPr>
      </p:pic>
      <p:cxnSp>
        <p:nvCxnSpPr>
          <p:cNvPr id="185" name="Google Shape;164;p3">
            <a:extLst>
              <a:ext uri="{FF2B5EF4-FFF2-40B4-BE49-F238E27FC236}">
                <a16:creationId xmlns:a16="http://schemas.microsoft.com/office/drawing/2014/main" id="{B7086B68-0DE9-44DC-8EFA-9C6055003318}"/>
              </a:ext>
            </a:extLst>
          </p:cNvPr>
          <p:cNvCxnSpPr>
            <a:cxnSpLocks/>
          </p:cNvCxnSpPr>
          <p:nvPr/>
        </p:nvCxnSpPr>
        <p:spPr>
          <a:xfrm>
            <a:off x="8481150" y="4547216"/>
            <a:ext cx="662850" cy="0"/>
          </a:xfrm>
          <a:prstGeom prst="straightConnector1">
            <a:avLst/>
          </a:prstGeom>
          <a:noFill/>
          <a:ln w="76200" cap="flat" cmpd="sng">
            <a:solidFill>
              <a:srgbClr val="EC6792"/>
            </a:solidFill>
            <a:prstDash val="solid"/>
            <a:round/>
            <a:headEnd type="none" w="med" len="med"/>
            <a:tailEnd type="none" w="med" len="med"/>
          </a:ln>
        </p:spPr>
      </p:cxnSp>
      <p:sp>
        <p:nvSpPr>
          <p:cNvPr id="186" name="Google Shape;163;p3">
            <a:extLst>
              <a:ext uri="{FF2B5EF4-FFF2-40B4-BE49-F238E27FC236}">
                <a16:creationId xmlns:a16="http://schemas.microsoft.com/office/drawing/2014/main" id="{BEF87B45-D91A-4D4E-A543-4D13132F9ADA}"/>
              </a:ext>
            </a:extLst>
          </p:cNvPr>
          <p:cNvSpPr txBox="1">
            <a:spLocks noGrp="1"/>
          </p:cNvSpPr>
          <p:nvPr>
            <p:ph type="title" idx="18" hasCustomPrompt="1"/>
          </p:nvPr>
        </p:nvSpPr>
        <p:spPr>
          <a:xfrm>
            <a:off x="0" y="199292"/>
            <a:ext cx="3455824" cy="385011"/>
          </a:xfrm>
          <a:prstGeom prst="rect">
            <a:avLst/>
          </a:prstGeom>
          <a:noFill/>
          <a:ln>
            <a:noFill/>
          </a:ln>
        </p:spPr>
        <p:txBody>
          <a:bodyPr spcFirstLastPara="1" wrap="square" lIns="91425" tIns="91425" rIns="91425" bIns="91425" anchor="b" anchorCtr="0">
            <a:noAutofit/>
          </a:bodyPr>
          <a:lstStyle>
            <a:lvl1pPr>
              <a:defRPr sz="2800" b="1" dirty="0">
                <a:solidFill>
                  <a:schemeClr val="tx2"/>
                </a:solidFill>
              </a:defRPr>
            </a:lvl1pPr>
          </a:lstStyle>
          <a:p>
            <a:pPr lvl="0"/>
            <a:r>
              <a:rPr lang="es-PE" dirty="0"/>
              <a:t>Presentation title</a:t>
            </a: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65"/>
        <p:cNvGrpSpPr/>
        <p:nvPr/>
      </p:nvGrpSpPr>
      <p:grpSpPr>
        <a:xfrm>
          <a:off x="0" y="0"/>
          <a:ext cx="0" cy="0"/>
          <a:chOff x="0" y="0"/>
          <a:chExt cx="0" cy="0"/>
        </a:xfrm>
      </p:grpSpPr>
      <p:sp>
        <p:nvSpPr>
          <p:cNvPr id="1866" name="Google Shape;1866;p35"/>
          <p:cNvSpPr/>
          <p:nvPr/>
        </p:nvSpPr>
        <p:spPr>
          <a:xfrm>
            <a:off x="4692650" y="1143021"/>
            <a:ext cx="2798697" cy="3596984"/>
          </a:xfrm>
          <a:custGeom>
            <a:avLst/>
            <a:gdLst/>
            <a:ahLst/>
            <a:cxnLst/>
            <a:rect l="l" t="t" r="r" b="b"/>
            <a:pathLst>
              <a:path w="27897" h="36500" extrusionOk="0">
                <a:moveTo>
                  <a:pt x="0" y="0"/>
                </a:moveTo>
                <a:lnTo>
                  <a:pt x="0" y="36500"/>
                </a:lnTo>
                <a:lnTo>
                  <a:pt x="27896" y="36500"/>
                </a:lnTo>
                <a:lnTo>
                  <a:pt x="27896" y="0"/>
                </a:lnTo>
                <a:close/>
              </a:path>
            </a:pathLst>
          </a:custGeom>
          <a:solidFill>
            <a:srgbClr val="FF78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35"/>
          <p:cNvSpPr/>
          <p:nvPr/>
        </p:nvSpPr>
        <p:spPr>
          <a:xfrm>
            <a:off x="4910130" y="1255350"/>
            <a:ext cx="2358566" cy="3266867"/>
          </a:xfrm>
          <a:custGeom>
            <a:avLst/>
            <a:gdLst/>
            <a:ahLst/>
            <a:cxnLst/>
            <a:rect l="l" t="t" r="r" b="b"/>
            <a:pathLst>
              <a:path w="22381" h="33466" extrusionOk="0">
                <a:moveTo>
                  <a:pt x="1" y="0"/>
                </a:moveTo>
                <a:lnTo>
                  <a:pt x="1" y="33465"/>
                </a:lnTo>
                <a:lnTo>
                  <a:pt x="22380" y="33465"/>
                </a:lnTo>
                <a:lnTo>
                  <a:pt x="2238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35"/>
          <p:cNvSpPr/>
          <p:nvPr/>
        </p:nvSpPr>
        <p:spPr>
          <a:xfrm>
            <a:off x="5433336" y="971577"/>
            <a:ext cx="1316231" cy="446125"/>
          </a:xfrm>
          <a:custGeom>
            <a:avLst/>
            <a:gdLst/>
            <a:ahLst/>
            <a:cxnLst/>
            <a:rect l="l" t="t" r="r" b="b"/>
            <a:pathLst>
              <a:path w="13120" h="4527" extrusionOk="0">
                <a:moveTo>
                  <a:pt x="1" y="1"/>
                </a:moveTo>
                <a:lnTo>
                  <a:pt x="1" y="4527"/>
                </a:lnTo>
                <a:lnTo>
                  <a:pt x="13120" y="4527"/>
                </a:lnTo>
                <a:lnTo>
                  <a:pt x="13120" y="1"/>
                </a:lnTo>
                <a:close/>
              </a:path>
            </a:pathLst>
          </a:custGeom>
          <a:solidFill>
            <a:srgbClr val="7542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35"/>
          <p:cNvSpPr txBox="1"/>
          <p:nvPr/>
        </p:nvSpPr>
        <p:spPr>
          <a:xfrm>
            <a:off x="5023388" y="2635923"/>
            <a:ext cx="2137200" cy="47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900">
                <a:solidFill>
                  <a:srgbClr val="434343"/>
                </a:solidFill>
                <a:latin typeface="Quattrocento"/>
                <a:ea typeface="Quattrocento"/>
                <a:cs typeface="Quattrocento"/>
                <a:sym typeface="Quattrocento"/>
              </a:rPr>
              <a:t>2. Here you can describe the reason to carry on with the treatment</a:t>
            </a:r>
            <a:endParaRPr sz="900">
              <a:solidFill>
                <a:srgbClr val="434343"/>
              </a:solidFill>
              <a:latin typeface="Quattrocento"/>
              <a:ea typeface="Quattrocento"/>
              <a:cs typeface="Quattrocento"/>
              <a:sym typeface="Quattrocento"/>
            </a:endParaRPr>
          </a:p>
        </p:txBody>
      </p:sp>
      <p:sp>
        <p:nvSpPr>
          <p:cNvPr id="1870" name="Google Shape;1870;p35"/>
          <p:cNvSpPr txBox="1"/>
          <p:nvPr/>
        </p:nvSpPr>
        <p:spPr>
          <a:xfrm>
            <a:off x="5023388" y="3042708"/>
            <a:ext cx="2137200" cy="47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900">
                <a:solidFill>
                  <a:srgbClr val="434343"/>
                </a:solidFill>
                <a:latin typeface="Quattrocento"/>
                <a:ea typeface="Quattrocento"/>
                <a:cs typeface="Quattrocento"/>
                <a:sym typeface="Quattrocento"/>
              </a:rPr>
              <a:t>3. Here you can describe the reason to carry on with the treatment</a:t>
            </a:r>
            <a:endParaRPr sz="900">
              <a:solidFill>
                <a:srgbClr val="434343"/>
              </a:solidFill>
              <a:latin typeface="Quattrocento"/>
              <a:ea typeface="Quattrocento"/>
              <a:cs typeface="Quattrocento"/>
              <a:sym typeface="Quattrocento"/>
            </a:endParaRPr>
          </a:p>
        </p:txBody>
      </p:sp>
      <p:sp>
        <p:nvSpPr>
          <p:cNvPr id="1871" name="Google Shape;1871;p35"/>
          <p:cNvSpPr txBox="1"/>
          <p:nvPr/>
        </p:nvSpPr>
        <p:spPr>
          <a:xfrm>
            <a:off x="5023388" y="2229138"/>
            <a:ext cx="2137200" cy="47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900">
                <a:solidFill>
                  <a:srgbClr val="434343"/>
                </a:solidFill>
                <a:latin typeface="Quattrocento"/>
                <a:ea typeface="Quattrocento"/>
                <a:cs typeface="Quattrocento"/>
                <a:sym typeface="Quattrocento"/>
              </a:rPr>
              <a:t>1. Here you can describe the reason to carry on with the treatment</a:t>
            </a:r>
            <a:endParaRPr sz="900">
              <a:solidFill>
                <a:srgbClr val="434343"/>
              </a:solidFill>
              <a:latin typeface="Quattrocento"/>
              <a:ea typeface="Quattrocento"/>
              <a:cs typeface="Quattrocento"/>
              <a:sym typeface="Quattrocento"/>
            </a:endParaRPr>
          </a:p>
        </p:txBody>
      </p:sp>
      <p:sp>
        <p:nvSpPr>
          <p:cNvPr id="1872" name="Google Shape;1872;p35"/>
          <p:cNvSpPr txBox="1"/>
          <p:nvPr/>
        </p:nvSpPr>
        <p:spPr>
          <a:xfrm>
            <a:off x="5023388" y="3517308"/>
            <a:ext cx="2137200" cy="47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900">
                <a:solidFill>
                  <a:srgbClr val="434343"/>
                </a:solidFill>
                <a:latin typeface="Quattrocento"/>
                <a:ea typeface="Quattrocento"/>
                <a:cs typeface="Quattrocento"/>
                <a:sym typeface="Quattrocento"/>
              </a:rPr>
              <a:t>4. Here you can describe the reason to carry on with the treatment</a:t>
            </a:r>
            <a:endParaRPr sz="900">
              <a:solidFill>
                <a:srgbClr val="434343"/>
              </a:solidFill>
              <a:latin typeface="Quattrocento"/>
              <a:ea typeface="Quattrocento"/>
              <a:cs typeface="Quattrocento"/>
              <a:sym typeface="Quattrocento"/>
            </a:endParaRPr>
          </a:p>
        </p:txBody>
      </p:sp>
      <p:sp>
        <p:nvSpPr>
          <p:cNvPr id="1873" name="Google Shape;1873;p35"/>
          <p:cNvSpPr/>
          <p:nvPr/>
        </p:nvSpPr>
        <p:spPr>
          <a:xfrm>
            <a:off x="1381275" y="1143021"/>
            <a:ext cx="2798697" cy="3596984"/>
          </a:xfrm>
          <a:custGeom>
            <a:avLst/>
            <a:gdLst/>
            <a:ahLst/>
            <a:cxnLst/>
            <a:rect l="l" t="t" r="r" b="b"/>
            <a:pathLst>
              <a:path w="27897" h="36500" extrusionOk="0">
                <a:moveTo>
                  <a:pt x="0" y="0"/>
                </a:moveTo>
                <a:lnTo>
                  <a:pt x="0" y="36500"/>
                </a:lnTo>
                <a:lnTo>
                  <a:pt x="27896" y="36500"/>
                </a:lnTo>
                <a:lnTo>
                  <a:pt x="27896" y="0"/>
                </a:lnTo>
                <a:close/>
              </a:path>
            </a:pathLst>
          </a:custGeom>
          <a:solidFill>
            <a:srgbClr val="FF78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35"/>
          <p:cNvSpPr/>
          <p:nvPr/>
        </p:nvSpPr>
        <p:spPr>
          <a:xfrm>
            <a:off x="1598750" y="1255350"/>
            <a:ext cx="2358566" cy="3266867"/>
          </a:xfrm>
          <a:custGeom>
            <a:avLst/>
            <a:gdLst/>
            <a:ahLst/>
            <a:cxnLst/>
            <a:rect l="l" t="t" r="r" b="b"/>
            <a:pathLst>
              <a:path w="22381" h="33466" extrusionOk="0">
                <a:moveTo>
                  <a:pt x="1" y="0"/>
                </a:moveTo>
                <a:lnTo>
                  <a:pt x="1" y="33465"/>
                </a:lnTo>
                <a:lnTo>
                  <a:pt x="22380" y="33465"/>
                </a:lnTo>
                <a:lnTo>
                  <a:pt x="2238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35"/>
          <p:cNvSpPr/>
          <p:nvPr/>
        </p:nvSpPr>
        <p:spPr>
          <a:xfrm>
            <a:off x="2121961" y="971577"/>
            <a:ext cx="1316231" cy="446125"/>
          </a:xfrm>
          <a:custGeom>
            <a:avLst/>
            <a:gdLst/>
            <a:ahLst/>
            <a:cxnLst/>
            <a:rect l="l" t="t" r="r" b="b"/>
            <a:pathLst>
              <a:path w="13120" h="4527" extrusionOk="0">
                <a:moveTo>
                  <a:pt x="1" y="1"/>
                </a:moveTo>
                <a:lnTo>
                  <a:pt x="1" y="4527"/>
                </a:lnTo>
                <a:lnTo>
                  <a:pt x="13120" y="4527"/>
                </a:lnTo>
                <a:lnTo>
                  <a:pt x="13120" y="1"/>
                </a:lnTo>
                <a:close/>
              </a:path>
            </a:pathLst>
          </a:custGeom>
          <a:solidFill>
            <a:srgbClr val="7542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35"/>
          <p:cNvSpPr txBox="1"/>
          <p:nvPr/>
        </p:nvSpPr>
        <p:spPr>
          <a:xfrm>
            <a:off x="1712013" y="2635923"/>
            <a:ext cx="2137200" cy="47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900">
                <a:solidFill>
                  <a:srgbClr val="434343"/>
                </a:solidFill>
                <a:latin typeface="Quattrocento"/>
                <a:ea typeface="Quattrocento"/>
                <a:cs typeface="Quattrocento"/>
                <a:sym typeface="Quattrocento"/>
              </a:rPr>
              <a:t>2. Here you can describe the reason to stop the treatment</a:t>
            </a:r>
            <a:endParaRPr sz="900">
              <a:solidFill>
                <a:srgbClr val="434343"/>
              </a:solidFill>
              <a:latin typeface="Quattrocento"/>
              <a:ea typeface="Quattrocento"/>
              <a:cs typeface="Quattrocento"/>
              <a:sym typeface="Quattrocento"/>
            </a:endParaRPr>
          </a:p>
        </p:txBody>
      </p:sp>
      <p:sp>
        <p:nvSpPr>
          <p:cNvPr id="1877" name="Google Shape;1877;p35"/>
          <p:cNvSpPr txBox="1"/>
          <p:nvPr/>
        </p:nvSpPr>
        <p:spPr>
          <a:xfrm>
            <a:off x="1712013" y="3042708"/>
            <a:ext cx="2137200" cy="47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900">
                <a:solidFill>
                  <a:srgbClr val="434343"/>
                </a:solidFill>
                <a:latin typeface="Quattrocento"/>
                <a:ea typeface="Quattrocento"/>
                <a:cs typeface="Quattrocento"/>
                <a:sym typeface="Quattrocento"/>
              </a:rPr>
              <a:t>3. Here you can describe the reason to stop the treatment</a:t>
            </a:r>
            <a:endParaRPr sz="900">
              <a:solidFill>
                <a:srgbClr val="434343"/>
              </a:solidFill>
              <a:latin typeface="Quattrocento"/>
              <a:ea typeface="Quattrocento"/>
              <a:cs typeface="Quattrocento"/>
              <a:sym typeface="Quattrocento"/>
            </a:endParaRPr>
          </a:p>
        </p:txBody>
      </p:sp>
      <p:sp>
        <p:nvSpPr>
          <p:cNvPr id="1878" name="Google Shape;1878;p35"/>
          <p:cNvSpPr txBox="1"/>
          <p:nvPr/>
        </p:nvSpPr>
        <p:spPr>
          <a:xfrm>
            <a:off x="1712013" y="2229138"/>
            <a:ext cx="2137200" cy="47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900">
                <a:solidFill>
                  <a:srgbClr val="434343"/>
                </a:solidFill>
                <a:latin typeface="Quattrocento"/>
                <a:ea typeface="Quattrocento"/>
                <a:cs typeface="Quattrocento"/>
                <a:sym typeface="Quattrocento"/>
              </a:rPr>
              <a:t>1. Here you can describe the reason to stop the treatment</a:t>
            </a:r>
            <a:endParaRPr sz="900">
              <a:solidFill>
                <a:srgbClr val="434343"/>
              </a:solidFill>
              <a:latin typeface="Quattrocento"/>
              <a:ea typeface="Quattrocento"/>
              <a:cs typeface="Quattrocento"/>
              <a:sym typeface="Quattrocento"/>
            </a:endParaRPr>
          </a:p>
        </p:txBody>
      </p:sp>
      <p:sp>
        <p:nvSpPr>
          <p:cNvPr id="1879" name="Google Shape;1879;p35"/>
          <p:cNvSpPr/>
          <p:nvPr/>
        </p:nvSpPr>
        <p:spPr>
          <a:xfrm>
            <a:off x="2615175" y="1699300"/>
            <a:ext cx="329665" cy="329665"/>
          </a:xfrm>
          <a:custGeom>
            <a:avLst/>
            <a:gdLst/>
            <a:ahLst/>
            <a:cxnLst/>
            <a:rect l="l" t="t" r="r" b="b"/>
            <a:pathLst>
              <a:path w="19273" h="19273" extrusionOk="0">
                <a:moveTo>
                  <a:pt x="12313" y="5263"/>
                </a:moveTo>
                <a:cubicBezTo>
                  <a:pt x="12748" y="5263"/>
                  <a:pt x="13183" y="5429"/>
                  <a:pt x="13515" y="5761"/>
                </a:cubicBezTo>
                <a:cubicBezTo>
                  <a:pt x="14174" y="6424"/>
                  <a:pt x="14171" y="7496"/>
                  <a:pt x="13509" y="8155"/>
                </a:cubicBezTo>
                <a:lnTo>
                  <a:pt x="12030" y="9637"/>
                </a:lnTo>
                <a:lnTo>
                  <a:pt x="13512" y="11118"/>
                </a:lnTo>
                <a:cubicBezTo>
                  <a:pt x="14174" y="11778"/>
                  <a:pt x="14177" y="12850"/>
                  <a:pt x="13515" y="13512"/>
                </a:cubicBezTo>
                <a:cubicBezTo>
                  <a:pt x="13184" y="13844"/>
                  <a:pt x="12749" y="14011"/>
                  <a:pt x="12315" y="14011"/>
                </a:cubicBezTo>
                <a:cubicBezTo>
                  <a:pt x="11883" y="14011"/>
                  <a:pt x="11451" y="13847"/>
                  <a:pt x="11121" y="13518"/>
                </a:cubicBezTo>
                <a:lnTo>
                  <a:pt x="9636" y="12088"/>
                </a:lnTo>
                <a:lnTo>
                  <a:pt x="8152" y="13518"/>
                </a:lnTo>
                <a:cubicBezTo>
                  <a:pt x="7822" y="13847"/>
                  <a:pt x="7390" y="14011"/>
                  <a:pt x="6958" y="14011"/>
                </a:cubicBezTo>
                <a:cubicBezTo>
                  <a:pt x="6523" y="14011"/>
                  <a:pt x="6087" y="13844"/>
                  <a:pt x="5755" y="13512"/>
                </a:cubicBezTo>
                <a:cubicBezTo>
                  <a:pt x="5095" y="12850"/>
                  <a:pt x="5098" y="11778"/>
                  <a:pt x="5761" y="11118"/>
                </a:cubicBezTo>
                <a:lnTo>
                  <a:pt x="7239" y="9637"/>
                </a:lnTo>
                <a:lnTo>
                  <a:pt x="5758" y="8155"/>
                </a:lnTo>
                <a:cubicBezTo>
                  <a:pt x="5095" y="7496"/>
                  <a:pt x="5092" y="6424"/>
                  <a:pt x="5755" y="5761"/>
                </a:cubicBezTo>
                <a:cubicBezTo>
                  <a:pt x="6085" y="5429"/>
                  <a:pt x="6519" y="5263"/>
                  <a:pt x="6954" y="5263"/>
                </a:cubicBezTo>
                <a:cubicBezTo>
                  <a:pt x="7386" y="5263"/>
                  <a:pt x="7818" y="5428"/>
                  <a:pt x="8149" y="5758"/>
                </a:cubicBezTo>
                <a:lnTo>
                  <a:pt x="9633" y="7188"/>
                </a:lnTo>
                <a:lnTo>
                  <a:pt x="11118" y="5758"/>
                </a:lnTo>
                <a:cubicBezTo>
                  <a:pt x="11448" y="5428"/>
                  <a:pt x="11881" y="5263"/>
                  <a:pt x="12313" y="5263"/>
                </a:cubicBezTo>
                <a:close/>
                <a:moveTo>
                  <a:pt x="9636" y="1"/>
                </a:moveTo>
                <a:cubicBezTo>
                  <a:pt x="7095" y="1"/>
                  <a:pt x="4686" y="1012"/>
                  <a:pt x="2849" y="2849"/>
                </a:cubicBezTo>
                <a:cubicBezTo>
                  <a:pt x="1012" y="4686"/>
                  <a:pt x="0" y="7098"/>
                  <a:pt x="0" y="9637"/>
                </a:cubicBezTo>
                <a:cubicBezTo>
                  <a:pt x="0" y="12175"/>
                  <a:pt x="1012" y="14587"/>
                  <a:pt x="2849" y="16424"/>
                </a:cubicBezTo>
                <a:cubicBezTo>
                  <a:pt x="4686" y="18261"/>
                  <a:pt x="7095" y="19273"/>
                  <a:pt x="9636" y="19273"/>
                </a:cubicBezTo>
                <a:cubicBezTo>
                  <a:pt x="12175" y="19273"/>
                  <a:pt x="14584" y="18261"/>
                  <a:pt x="16421" y="16424"/>
                </a:cubicBezTo>
                <a:cubicBezTo>
                  <a:pt x="18261" y="14587"/>
                  <a:pt x="19272" y="12175"/>
                  <a:pt x="19272" y="9637"/>
                </a:cubicBezTo>
                <a:cubicBezTo>
                  <a:pt x="19272" y="7098"/>
                  <a:pt x="18261" y="4686"/>
                  <a:pt x="16421" y="2849"/>
                </a:cubicBezTo>
                <a:cubicBezTo>
                  <a:pt x="14584" y="1012"/>
                  <a:pt x="12175" y="1"/>
                  <a:pt x="9636" y="1"/>
                </a:cubicBezTo>
                <a:close/>
              </a:path>
            </a:pathLst>
          </a:custGeom>
          <a:solidFill>
            <a:srgbClr val="FF78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435D74"/>
              </a:solidFill>
            </a:endParaRPr>
          </a:p>
        </p:txBody>
      </p:sp>
      <p:sp>
        <p:nvSpPr>
          <p:cNvPr id="1880" name="Google Shape;1880;p35"/>
          <p:cNvSpPr txBox="1">
            <a:spLocks noGrp="1"/>
          </p:cNvSpPr>
          <p:nvPr>
            <p:ph type="sldNum" idx="12"/>
          </p:nvPr>
        </p:nvSpPr>
        <p:spPr>
          <a:xfrm>
            <a:off x="8412462" y="4547216"/>
            <a:ext cx="316500" cy="393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fld id="{00000000-1234-1234-1234-123412341234}" type="slidenum">
              <a:rPr lang="es"/>
              <a:t>25</a:t>
            </a:fld>
            <a:endParaRPr/>
          </a:p>
        </p:txBody>
      </p:sp>
      <p:sp>
        <p:nvSpPr>
          <p:cNvPr id="1881" name="Google Shape;1881;p35"/>
          <p:cNvSpPr txBox="1"/>
          <p:nvPr/>
        </p:nvSpPr>
        <p:spPr>
          <a:xfrm>
            <a:off x="1712013" y="3517308"/>
            <a:ext cx="2137200" cy="47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900">
                <a:solidFill>
                  <a:srgbClr val="434343"/>
                </a:solidFill>
                <a:latin typeface="Quattrocento"/>
                <a:ea typeface="Quattrocento"/>
                <a:cs typeface="Quattrocento"/>
                <a:sym typeface="Quattrocento"/>
              </a:rPr>
              <a:t>4. Here you can describe the reason to stop the treatment</a:t>
            </a:r>
            <a:endParaRPr sz="900">
              <a:solidFill>
                <a:srgbClr val="434343"/>
              </a:solidFill>
              <a:latin typeface="Quattrocento"/>
              <a:ea typeface="Quattrocento"/>
              <a:cs typeface="Quattrocento"/>
              <a:sym typeface="Quattrocento"/>
            </a:endParaRPr>
          </a:p>
        </p:txBody>
      </p:sp>
      <p:sp>
        <p:nvSpPr>
          <p:cNvPr id="1882" name="Google Shape;1882;p35"/>
          <p:cNvSpPr/>
          <p:nvPr/>
        </p:nvSpPr>
        <p:spPr>
          <a:xfrm>
            <a:off x="5927162" y="1699300"/>
            <a:ext cx="329665" cy="329665"/>
          </a:xfrm>
          <a:custGeom>
            <a:avLst/>
            <a:gdLst/>
            <a:ahLst/>
            <a:cxnLst/>
            <a:rect l="l" t="t" r="r" b="b"/>
            <a:pathLst>
              <a:path w="19273" h="19273" extrusionOk="0">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solidFill>
            <a:srgbClr val="B7D9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435D74"/>
              </a:solidFill>
            </a:endParaRPr>
          </a:p>
        </p:txBody>
      </p:sp>
      <p:sp>
        <p:nvSpPr>
          <p:cNvPr id="22" name="Google Shape;163;p3">
            <a:extLst>
              <a:ext uri="{FF2B5EF4-FFF2-40B4-BE49-F238E27FC236}">
                <a16:creationId xmlns:a16="http://schemas.microsoft.com/office/drawing/2014/main" id="{BC95F532-2550-4F49-B9A1-72B65A00EB7F}"/>
              </a:ext>
            </a:extLst>
          </p:cNvPr>
          <p:cNvSpPr txBox="1">
            <a:spLocks noGrp="1"/>
          </p:cNvSpPr>
          <p:nvPr>
            <p:ph type="title" idx="18" hasCustomPrompt="1"/>
          </p:nvPr>
        </p:nvSpPr>
        <p:spPr>
          <a:xfrm>
            <a:off x="0" y="199292"/>
            <a:ext cx="3455824" cy="385011"/>
          </a:xfrm>
          <a:prstGeom prst="rect">
            <a:avLst/>
          </a:prstGeom>
          <a:noFill/>
          <a:ln>
            <a:noFill/>
          </a:ln>
        </p:spPr>
        <p:txBody>
          <a:bodyPr spcFirstLastPara="1" wrap="square" lIns="91425" tIns="91425" rIns="91425" bIns="91425" anchor="b" anchorCtr="0">
            <a:noAutofit/>
          </a:bodyPr>
          <a:lstStyle>
            <a:lvl1pPr>
              <a:defRPr sz="2800" b="1" dirty="0">
                <a:solidFill>
                  <a:schemeClr val="tx2"/>
                </a:solidFill>
              </a:defRPr>
            </a:lvl1pPr>
          </a:lstStyle>
          <a:p>
            <a:pPr lvl="0"/>
            <a:r>
              <a:rPr lang="es-PE" dirty="0"/>
              <a:t>Presentation title</a:t>
            </a: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887"/>
        <p:cNvGrpSpPr/>
        <p:nvPr/>
      </p:nvGrpSpPr>
      <p:grpSpPr>
        <a:xfrm>
          <a:off x="0" y="0"/>
          <a:ext cx="0" cy="0"/>
          <a:chOff x="0" y="0"/>
          <a:chExt cx="0" cy="0"/>
        </a:xfrm>
      </p:grpSpPr>
      <p:sp>
        <p:nvSpPr>
          <p:cNvPr id="1888" name="Google Shape;1888;p36"/>
          <p:cNvSpPr txBox="1"/>
          <p:nvPr/>
        </p:nvSpPr>
        <p:spPr>
          <a:xfrm>
            <a:off x="1886591" y="1247247"/>
            <a:ext cx="1803600" cy="554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s" sz="1000">
                <a:solidFill>
                  <a:srgbClr val="434343"/>
                </a:solidFill>
                <a:latin typeface="Quattrocento"/>
                <a:ea typeface="Quattrocento"/>
                <a:cs typeface="Quattrocento"/>
                <a:sym typeface="Quattrocento"/>
              </a:rPr>
              <a:t>Mercury is the closest planet to the Sun</a:t>
            </a:r>
            <a:endParaRPr sz="1000">
              <a:solidFill>
                <a:srgbClr val="434343"/>
              </a:solidFill>
              <a:latin typeface="Quattrocento"/>
              <a:ea typeface="Quattrocento"/>
              <a:cs typeface="Quattrocento"/>
              <a:sym typeface="Quattrocento"/>
            </a:endParaRPr>
          </a:p>
        </p:txBody>
      </p:sp>
      <p:sp>
        <p:nvSpPr>
          <p:cNvPr id="1889" name="Google Shape;1889;p36"/>
          <p:cNvSpPr txBox="1"/>
          <p:nvPr/>
        </p:nvSpPr>
        <p:spPr>
          <a:xfrm>
            <a:off x="5577543" y="3515342"/>
            <a:ext cx="1906500" cy="554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s" sz="1000">
                <a:solidFill>
                  <a:srgbClr val="434343"/>
                </a:solidFill>
                <a:latin typeface="Quattrocento"/>
                <a:ea typeface="Quattrocento"/>
                <a:cs typeface="Quattrocento"/>
                <a:sym typeface="Quattrocento"/>
              </a:rPr>
              <a:t>Neptune is the farthest planet from the Sun</a:t>
            </a:r>
            <a:endParaRPr sz="1000">
              <a:solidFill>
                <a:srgbClr val="434343"/>
              </a:solidFill>
              <a:latin typeface="Quattrocento"/>
              <a:ea typeface="Quattrocento"/>
              <a:cs typeface="Quattrocento"/>
              <a:sym typeface="Quattrocento"/>
            </a:endParaRPr>
          </a:p>
        </p:txBody>
      </p:sp>
      <p:sp>
        <p:nvSpPr>
          <p:cNvPr id="1890" name="Google Shape;1890;p36"/>
          <p:cNvSpPr txBox="1"/>
          <p:nvPr/>
        </p:nvSpPr>
        <p:spPr>
          <a:xfrm>
            <a:off x="3133395" y="3515342"/>
            <a:ext cx="1803600" cy="554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s" sz="1000">
                <a:solidFill>
                  <a:srgbClr val="434343"/>
                </a:solidFill>
                <a:latin typeface="Quattrocento"/>
                <a:ea typeface="Quattrocento"/>
                <a:cs typeface="Quattrocento"/>
                <a:sym typeface="Quattrocento"/>
              </a:rPr>
              <a:t>Venus has a beautiful name, but it’s terribly hot</a:t>
            </a:r>
            <a:endParaRPr sz="1000">
              <a:solidFill>
                <a:srgbClr val="434343"/>
              </a:solidFill>
              <a:latin typeface="Quattrocento"/>
              <a:ea typeface="Quattrocento"/>
              <a:cs typeface="Quattrocento"/>
              <a:sym typeface="Quattrocento"/>
            </a:endParaRPr>
          </a:p>
        </p:txBody>
      </p:sp>
      <p:sp>
        <p:nvSpPr>
          <p:cNvPr id="1891" name="Google Shape;1891;p36"/>
          <p:cNvSpPr txBox="1"/>
          <p:nvPr/>
        </p:nvSpPr>
        <p:spPr>
          <a:xfrm>
            <a:off x="4330399" y="998309"/>
            <a:ext cx="1906500" cy="554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s" sz="1000">
                <a:solidFill>
                  <a:srgbClr val="434343"/>
                </a:solidFill>
                <a:latin typeface="Quattrocento"/>
                <a:ea typeface="Quattrocento"/>
                <a:cs typeface="Quattrocento"/>
                <a:sym typeface="Quattrocento"/>
              </a:rPr>
              <a:t>Despite being red, Mars is a cold place, not hot</a:t>
            </a:r>
            <a:endParaRPr sz="1000">
              <a:solidFill>
                <a:srgbClr val="434343"/>
              </a:solidFill>
              <a:latin typeface="Quattrocento"/>
              <a:ea typeface="Quattrocento"/>
              <a:cs typeface="Quattrocento"/>
              <a:sym typeface="Quattrocento"/>
            </a:endParaRPr>
          </a:p>
        </p:txBody>
      </p:sp>
      <p:sp>
        <p:nvSpPr>
          <p:cNvPr id="1892" name="Google Shape;1892;p36"/>
          <p:cNvSpPr txBox="1">
            <a:spLocks noGrp="1"/>
          </p:cNvSpPr>
          <p:nvPr>
            <p:ph type="sldNum" idx="12"/>
          </p:nvPr>
        </p:nvSpPr>
        <p:spPr>
          <a:xfrm>
            <a:off x="8380520" y="4547216"/>
            <a:ext cx="348442" cy="393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fld id="{00000000-1234-1234-1234-123412341234}" type="slidenum">
              <a:rPr lang="es"/>
              <a:t>26</a:t>
            </a:fld>
            <a:endParaRPr dirty="0"/>
          </a:p>
        </p:txBody>
      </p:sp>
      <p:sp>
        <p:nvSpPr>
          <p:cNvPr id="1893" name="Google Shape;1893;p36"/>
          <p:cNvSpPr/>
          <p:nvPr/>
        </p:nvSpPr>
        <p:spPr>
          <a:xfrm>
            <a:off x="1601150" y="1589575"/>
            <a:ext cx="6003346" cy="1964362"/>
          </a:xfrm>
          <a:custGeom>
            <a:avLst/>
            <a:gdLst/>
            <a:ahLst/>
            <a:cxnLst/>
            <a:rect l="l" t="t" r="r" b="b"/>
            <a:pathLst>
              <a:path w="114067" h="37324" extrusionOk="0">
                <a:moveTo>
                  <a:pt x="69965" y="0"/>
                </a:moveTo>
                <a:cubicBezTo>
                  <a:pt x="69829" y="0"/>
                  <a:pt x="69704" y="84"/>
                  <a:pt x="69610" y="261"/>
                </a:cubicBezTo>
                <a:lnTo>
                  <a:pt x="62008" y="20941"/>
                </a:lnTo>
                <a:lnTo>
                  <a:pt x="53968" y="20993"/>
                </a:lnTo>
                <a:cubicBezTo>
                  <a:pt x="53842" y="20993"/>
                  <a:pt x="53707" y="21076"/>
                  <a:pt x="53665" y="21160"/>
                </a:cubicBezTo>
                <a:lnTo>
                  <a:pt x="46282" y="34373"/>
                </a:lnTo>
                <a:lnTo>
                  <a:pt x="38888" y="21160"/>
                </a:lnTo>
                <a:cubicBezTo>
                  <a:pt x="38805" y="21076"/>
                  <a:pt x="38721" y="20993"/>
                  <a:pt x="38586" y="20993"/>
                </a:cubicBezTo>
                <a:lnTo>
                  <a:pt x="30504" y="20941"/>
                </a:lnTo>
                <a:lnTo>
                  <a:pt x="22901" y="5215"/>
                </a:lnTo>
                <a:cubicBezTo>
                  <a:pt x="22860" y="5131"/>
                  <a:pt x="22724" y="5037"/>
                  <a:pt x="22557" y="5037"/>
                </a:cubicBezTo>
                <a:cubicBezTo>
                  <a:pt x="22422" y="5037"/>
                  <a:pt x="22296" y="5131"/>
                  <a:pt x="22255" y="5215"/>
                </a:cubicBezTo>
                <a:lnTo>
                  <a:pt x="14642" y="20597"/>
                </a:lnTo>
                <a:lnTo>
                  <a:pt x="355" y="20597"/>
                </a:lnTo>
                <a:cubicBezTo>
                  <a:pt x="136" y="20597"/>
                  <a:pt x="0" y="20774"/>
                  <a:pt x="0" y="20993"/>
                </a:cubicBezTo>
                <a:cubicBezTo>
                  <a:pt x="0" y="21201"/>
                  <a:pt x="136" y="21337"/>
                  <a:pt x="355" y="21337"/>
                </a:cubicBezTo>
                <a:lnTo>
                  <a:pt x="14861" y="21337"/>
                </a:lnTo>
                <a:cubicBezTo>
                  <a:pt x="14996" y="21337"/>
                  <a:pt x="15122" y="21295"/>
                  <a:pt x="15215" y="21160"/>
                </a:cubicBezTo>
                <a:lnTo>
                  <a:pt x="22557" y="6216"/>
                </a:lnTo>
                <a:lnTo>
                  <a:pt x="29940" y="21462"/>
                </a:lnTo>
                <a:cubicBezTo>
                  <a:pt x="30024" y="21598"/>
                  <a:pt x="30159" y="21681"/>
                  <a:pt x="30285" y="21681"/>
                </a:cubicBezTo>
                <a:lnTo>
                  <a:pt x="38367" y="21723"/>
                </a:lnTo>
                <a:lnTo>
                  <a:pt x="45979" y="35332"/>
                </a:lnTo>
                <a:cubicBezTo>
                  <a:pt x="46021" y="35415"/>
                  <a:pt x="46146" y="35499"/>
                  <a:pt x="46282" y="35499"/>
                </a:cubicBezTo>
                <a:cubicBezTo>
                  <a:pt x="46407" y="35499"/>
                  <a:pt x="46543" y="35415"/>
                  <a:pt x="46584" y="35332"/>
                </a:cubicBezTo>
                <a:lnTo>
                  <a:pt x="54187" y="21723"/>
                </a:lnTo>
                <a:lnTo>
                  <a:pt x="62269" y="21681"/>
                </a:lnTo>
                <a:cubicBezTo>
                  <a:pt x="62446" y="21681"/>
                  <a:pt x="62571" y="21556"/>
                  <a:pt x="62613" y="21420"/>
                </a:cubicBezTo>
                <a:lnTo>
                  <a:pt x="69965" y="1440"/>
                </a:lnTo>
                <a:lnTo>
                  <a:pt x="77348" y="21420"/>
                </a:lnTo>
                <a:cubicBezTo>
                  <a:pt x="77390" y="21556"/>
                  <a:pt x="77525" y="21681"/>
                  <a:pt x="77692" y="21681"/>
                </a:cubicBezTo>
                <a:lnTo>
                  <a:pt x="85733" y="21723"/>
                </a:lnTo>
                <a:lnTo>
                  <a:pt x="93335" y="37105"/>
                </a:lnTo>
                <a:cubicBezTo>
                  <a:pt x="93429" y="37240"/>
                  <a:pt x="93554" y="37324"/>
                  <a:pt x="93690" y="37324"/>
                </a:cubicBezTo>
                <a:cubicBezTo>
                  <a:pt x="93815" y="37324"/>
                  <a:pt x="93950" y="37240"/>
                  <a:pt x="93992" y="37105"/>
                </a:cubicBezTo>
                <a:lnTo>
                  <a:pt x="101636" y="21723"/>
                </a:lnTo>
                <a:lnTo>
                  <a:pt x="113712" y="21681"/>
                </a:lnTo>
                <a:cubicBezTo>
                  <a:pt x="113889" y="21681"/>
                  <a:pt x="114067" y="21556"/>
                  <a:pt x="114067" y="21337"/>
                </a:cubicBezTo>
                <a:cubicBezTo>
                  <a:pt x="114067" y="21118"/>
                  <a:pt x="113889" y="20941"/>
                  <a:pt x="113712" y="20941"/>
                </a:cubicBezTo>
                <a:lnTo>
                  <a:pt x="101375" y="20993"/>
                </a:lnTo>
                <a:cubicBezTo>
                  <a:pt x="101250" y="20993"/>
                  <a:pt x="101115" y="21076"/>
                  <a:pt x="101073" y="21201"/>
                </a:cubicBezTo>
                <a:lnTo>
                  <a:pt x="93690" y="36114"/>
                </a:lnTo>
                <a:lnTo>
                  <a:pt x="86296" y="21201"/>
                </a:lnTo>
                <a:cubicBezTo>
                  <a:pt x="86254" y="21076"/>
                  <a:pt x="86129" y="20993"/>
                  <a:pt x="85993" y="20993"/>
                </a:cubicBezTo>
                <a:lnTo>
                  <a:pt x="77953" y="20941"/>
                </a:lnTo>
                <a:lnTo>
                  <a:pt x="70309" y="261"/>
                </a:lnTo>
                <a:cubicBezTo>
                  <a:pt x="70267" y="84"/>
                  <a:pt x="70132" y="0"/>
                  <a:pt x="69965" y="0"/>
                </a:cubicBezTo>
                <a:close/>
              </a:path>
            </a:pathLst>
          </a:custGeom>
          <a:solidFill>
            <a:srgbClr val="FF78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94" name="Google Shape;1894;p36"/>
          <p:cNvGrpSpPr/>
          <p:nvPr/>
        </p:nvGrpSpPr>
        <p:grpSpPr>
          <a:xfrm>
            <a:off x="1725152" y="2153859"/>
            <a:ext cx="1060123" cy="332257"/>
            <a:chOff x="1138777" y="2153859"/>
            <a:chExt cx="1060123" cy="332257"/>
          </a:xfrm>
        </p:grpSpPr>
        <p:grpSp>
          <p:nvGrpSpPr>
            <p:cNvPr id="1895" name="Google Shape;1895;p36"/>
            <p:cNvGrpSpPr/>
            <p:nvPr/>
          </p:nvGrpSpPr>
          <p:grpSpPr>
            <a:xfrm>
              <a:off x="1138777" y="2153859"/>
              <a:ext cx="308171" cy="332257"/>
              <a:chOff x="-28461325" y="2701925"/>
              <a:chExt cx="272525" cy="293825"/>
            </a:xfrm>
          </p:grpSpPr>
          <p:sp>
            <p:nvSpPr>
              <p:cNvPr id="1896" name="Google Shape;1896;p36"/>
              <p:cNvSpPr/>
              <p:nvPr/>
            </p:nvSpPr>
            <p:spPr>
              <a:xfrm>
                <a:off x="-28427475" y="2789200"/>
                <a:ext cx="54375" cy="80525"/>
              </a:xfrm>
              <a:custGeom>
                <a:avLst/>
                <a:gdLst/>
                <a:ahLst/>
                <a:cxnLst/>
                <a:rect l="l" t="t" r="r" b="b"/>
                <a:pathLst>
                  <a:path w="2175" h="3221" extrusionOk="0">
                    <a:moveTo>
                      <a:pt x="1805" y="1"/>
                    </a:moveTo>
                    <a:cubicBezTo>
                      <a:pt x="1782" y="1"/>
                      <a:pt x="1758" y="3"/>
                      <a:pt x="1734" y="7"/>
                    </a:cubicBezTo>
                    <a:cubicBezTo>
                      <a:pt x="946" y="164"/>
                      <a:pt x="285" y="826"/>
                      <a:pt x="127" y="1645"/>
                    </a:cubicBezTo>
                    <a:cubicBezTo>
                      <a:pt x="1" y="2275"/>
                      <a:pt x="190" y="2811"/>
                      <a:pt x="348" y="3063"/>
                    </a:cubicBezTo>
                    <a:cubicBezTo>
                      <a:pt x="442" y="3189"/>
                      <a:pt x="537" y="3220"/>
                      <a:pt x="663" y="3220"/>
                    </a:cubicBezTo>
                    <a:cubicBezTo>
                      <a:pt x="694" y="3220"/>
                      <a:pt x="789" y="3220"/>
                      <a:pt x="820" y="3189"/>
                    </a:cubicBezTo>
                    <a:cubicBezTo>
                      <a:pt x="978" y="3126"/>
                      <a:pt x="1072" y="2874"/>
                      <a:pt x="946" y="2716"/>
                    </a:cubicBezTo>
                    <a:cubicBezTo>
                      <a:pt x="820" y="2527"/>
                      <a:pt x="726" y="2181"/>
                      <a:pt x="789" y="1740"/>
                    </a:cubicBezTo>
                    <a:cubicBezTo>
                      <a:pt x="883" y="1173"/>
                      <a:pt x="1356" y="763"/>
                      <a:pt x="1860" y="637"/>
                    </a:cubicBezTo>
                    <a:cubicBezTo>
                      <a:pt x="2049" y="605"/>
                      <a:pt x="2175" y="448"/>
                      <a:pt x="2112" y="227"/>
                    </a:cubicBezTo>
                    <a:cubicBezTo>
                      <a:pt x="2084" y="90"/>
                      <a:pt x="1961" y="1"/>
                      <a:pt x="1805"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36"/>
              <p:cNvSpPr/>
              <p:nvPr/>
            </p:nvSpPr>
            <p:spPr>
              <a:xfrm>
                <a:off x="-28362875" y="2824025"/>
                <a:ext cx="124475" cy="103200"/>
              </a:xfrm>
              <a:custGeom>
                <a:avLst/>
                <a:gdLst/>
                <a:ahLst/>
                <a:cxnLst/>
                <a:rect l="l" t="t" r="r" b="b"/>
                <a:pathLst>
                  <a:path w="4979" h="4128" extrusionOk="0">
                    <a:moveTo>
                      <a:pt x="3434" y="693"/>
                    </a:moveTo>
                    <a:cubicBezTo>
                      <a:pt x="3844" y="693"/>
                      <a:pt x="4159" y="1008"/>
                      <a:pt x="4159" y="1418"/>
                    </a:cubicBezTo>
                    <a:cubicBezTo>
                      <a:pt x="4159" y="1922"/>
                      <a:pt x="3592" y="2394"/>
                      <a:pt x="2741" y="3056"/>
                    </a:cubicBezTo>
                    <a:cubicBezTo>
                      <a:pt x="2615" y="3151"/>
                      <a:pt x="2521" y="3214"/>
                      <a:pt x="2426" y="3340"/>
                    </a:cubicBezTo>
                    <a:cubicBezTo>
                      <a:pt x="2300" y="3245"/>
                      <a:pt x="2174" y="3182"/>
                      <a:pt x="2111" y="3056"/>
                    </a:cubicBezTo>
                    <a:cubicBezTo>
                      <a:pt x="1229" y="2394"/>
                      <a:pt x="694" y="1922"/>
                      <a:pt x="694" y="1418"/>
                    </a:cubicBezTo>
                    <a:cubicBezTo>
                      <a:pt x="694" y="977"/>
                      <a:pt x="1009" y="693"/>
                      <a:pt x="1387" y="693"/>
                    </a:cubicBezTo>
                    <a:cubicBezTo>
                      <a:pt x="1891" y="693"/>
                      <a:pt x="2111" y="1260"/>
                      <a:pt x="2111" y="1292"/>
                    </a:cubicBezTo>
                    <a:cubicBezTo>
                      <a:pt x="2143" y="1449"/>
                      <a:pt x="2269" y="1512"/>
                      <a:pt x="2426" y="1512"/>
                    </a:cubicBezTo>
                    <a:cubicBezTo>
                      <a:pt x="2584" y="1512"/>
                      <a:pt x="2678" y="1418"/>
                      <a:pt x="2741" y="1292"/>
                    </a:cubicBezTo>
                    <a:cubicBezTo>
                      <a:pt x="2741" y="1260"/>
                      <a:pt x="2930" y="693"/>
                      <a:pt x="3434" y="693"/>
                    </a:cubicBezTo>
                    <a:close/>
                    <a:moveTo>
                      <a:pt x="1387" y="0"/>
                    </a:moveTo>
                    <a:cubicBezTo>
                      <a:pt x="599" y="0"/>
                      <a:pt x="0" y="630"/>
                      <a:pt x="0" y="1418"/>
                    </a:cubicBezTo>
                    <a:cubicBezTo>
                      <a:pt x="0" y="2268"/>
                      <a:pt x="725" y="2835"/>
                      <a:pt x="1702" y="3623"/>
                    </a:cubicBezTo>
                    <a:cubicBezTo>
                      <a:pt x="1859" y="3718"/>
                      <a:pt x="2048" y="3875"/>
                      <a:pt x="2269" y="4033"/>
                    </a:cubicBezTo>
                    <a:cubicBezTo>
                      <a:pt x="2332" y="4064"/>
                      <a:pt x="2426" y="4127"/>
                      <a:pt x="2489" y="4127"/>
                    </a:cubicBezTo>
                    <a:cubicBezTo>
                      <a:pt x="2584" y="4127"/>
                      <a:pt x="2647" y="4064"/>
                      <a:pt x="2741" y="4033"/>
                    </a:cubicBezTo>
                    <a:cubicBezTo>
                      <a:pt x="2930" y="3875"/>
                      <a:pt x="3088" y="3718"/>
                      <a:pt x="3277" y="3623"/>
                    </a:cubicBezTo>
                    <a:cubicBezTo>
                      <a:pt x="4254" y="2835"/>
                      <a:pt x="4978" y="2268"/>
                      <a:pt x="4978" y="1418"/>
                    </a:cubicBezTo>
                    <a:cubicBezTo>
                      <a:pt x="4852" y="630"/>
                      <a:pt x="4222" y="0"/>
                      <a:pt x="3434" y="0"/>
                    </a:cubicBezTo>
                    <a:cubicBezTo>
                      <a:pt x="3056" y="0"/>
                      <a:pt x="2647" y="158"/>
                      <a:pt x="2426" y="504"/>
                    </a:cubicBezTo>
                    <a:cubicBezTo>
                      <a:pt x="2143" y="189"/>
                      <a:pt x="1796" y="0"/>
                      <a:pt x="1387"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36"/>
              <p:cNvSpPr/>
              <p:nvPr/>
            </p:nvSpPr>
            <p:spPr>
              <a:xfrm>
                <a:off x="-28461325" y="2701925"/>
                <a:ext cx="272525" cy="293825"/>
              </a:xfrm>
              <a:custGeom>
                <a:avLst/>
                <a:gdLst/>
                <a:ahLst/>
                <a:cxnLst/>
                <a:rect l="l" t="t" r="r" b="b"/>
                <a:pathLst>
                  <a:path w="10901" h="11753" extrusionOk="0">
                    <a:moveTo>
                      <a:pt x="7845" y="2647"/>
                    </a:moveTo>
                    <a:cubicBezTo>
                      <a:pt x="9168" y="2647"/>
                      <a:pt x="10208" y="3781"/>
                      <a:pt x="10208" y="5136"/>
                    </a:cubicBezTo>
                    <a:cubicBezTo>
                      <a:pt x="10208" y="5577"/>
                      <a:pt x="10145" y="5924"/>
                      <a:pt x="9987" y="6239"/>
                    </a:cubicBezTo>
                    <a:lnTo>
                      <a:pt x="8034" y="10303"/>
                    </a:lnTo>
                    <a:cubicBezTo>
                      <a:pt x="7814" y="10807"/>
                      <a:pt x="7341" y="11090"/>
                      <a:pt x="6837" y="11090"/>
                    </a:cubicBezTo>
                    <a:cubicBezTo>
                      <a:pt x="6396" y="11090"/>
                      <a:pt x="6049" y="10901"/>
                      <a:pt x="5766" y="10555"/>
                    </a:cubicBezTo>
                    <a:cubicBezTo>
                      <a:pt x="5703" y="10460"/>
                      <a:pt x="5608" y="10429"/>
                      <a:pt x="5482" y="10429"/>
                    </a:cubicBezTo>
                    <a:cubicBezTo>
                      <a:pt x="5388" y="10429"/>
                      <a:pt x="5293" y="10460"/>
                      <a:pt x="5230" y="10555"/>
                    </a:cubicBezTo>
                    <a:cubicBezTo>
                      <a:pt x="4947" y="10901"/>
                      <a:pt x="4537" y="11090"/>
                      <a:pt x="4159" y="11090"/>
                    </a:cubicBezTo>
                    <a:cubicBezTo>
                      <a:pt x="3655" y="11090"/>
                      <a:pt x="3182" y="10775"/>
                      <a:pt x="2930" y="10303"/>
                    </a:cubicBezTo>
                    <a:lnTo>
                      <a:pt x="1008" y="6239"/>
                    </a:lnTo>
                    <a:cubicBezTo>
                      <a:pt x="851" y="5892"/>
                      <a:pt x="756" y="5546"/>
                      <a:pt x="756" y="5136"/>
                    </a:cubicBezTo>
                    <a:cubicBezTo>
                      <a:pt x="756" y="3781"/>
                      <a:pt x="1828" y="2647"/>
                      <a:pt x="3119" y="2647"/>
                    </a:cubicBezTo>
                    <a:cubicBezTo>
                      <a:pt x="3970" y="2647"/>
                      <a:pt x="4758" y="3120"/>
                      <a:pt x="5167" y="3876"/>
                    </a:cubicBezTo>
                    <a:cubicBezTo>
                      <a:pt x="5262" y="4002"/>
                      <a:pt x="5325" y="4033"/>
                      <a:pt x="5482" y="4033"/>
                    </a:cubicBezTo>
                    <a:cubicBezTo>
                      <a:pt x="5640" y="4033"/>
                      <a:pt x="5734" y="3970"/>
                      <a:pt x="5797" y="3876"/>
                    </a:cubicBezTo>
                    <a:cubicBezTo>
                      <a:pt x="6238" y="3120"/>
                      <a:pt x="7026" y="2647"/>
                      <a:pt x="7845" y="2647"/>
                    </a:cubicBezTo>
                    <a:close/>
                    <a:moveTo>
                      <a:pt x="6774" y="1"/>
                    </a:moveTo>
                    <a:cubicBezTo>
                      <a:pt x="5829" y="1"/>
                      <a:pt x="5104" y="788"/>
                      <a:pt x="5104" y="1734"/>
                    </a:cubicBezTo>
                    <a:lnTo>
                      <a:pt x="5104" y="2773"/>
                    </a:lnTo>
                    <a:cubicBezTo>
                      <a:pt x="4537" y="2301"/>
                      <a:pt x="3844" y="1986"/>
                      <a:pt x="3088" y="1986"/>
                    </a:cubicBezTo>
                    <a:cubicBezTo>
                      <a:pt x="1386" y="1986"/>
                      <a:pt x="0" y="3403"/>
                      <a:pt x="0" y="5136"/>
                    </a:cubicBezTo>
                    <a:cubicBezTo>
                      <a:pt x="0" y="5609"/>
                      <a:pt x="126" y="6081"/>
                      <a:pt x="315" y="6522"/>
                    </a:cubicBezTo>
                    <a:lnTo>
                      <a:pt x="2269" y="10586"/>
                    </a:lnTo>
                    <a:cubicBezTo>
                      <a:pt x="2615" y="11343"/>
                      <a:pt x="3308" y="11752"/>
                      <a:pt x="4096" y="11752"/>
                    </a:cubicBezTo>
                    <a:cubicBezTo>
                      <a:pt x="4632" y="11752"/>
                      <a:pt x="5104" y="11563"/>
                      <a:pt x="5451" y="11248"/>
                    </a:cubicBezTo>
                    <a:cubicBezTo>
                      <a:pt x="5797" y="11563"/>
                      <a:pt x="6270" y="11752"/>
                      <a:pt x="6774" y="11752"/>
                    </a:cubicBezTo>
                    <a:cubicBezTo>
                      <a:pt x="7561" y="11752"/>
                      <a:pt x="8286" y="11280"/>
                      <a:pt x="8633" y="10586"/>
                    </a:cubicBezTo>
                    <a:lnTo>
                      <a:pt x="10554" y="6522"/>
                    </a:lnTo>
                    <a:cubicBezTo>
                      <a:pt x="10775" y="6081"/>
                      <a:pt x="10901" y="5609"/>
                      <a:pt x="10901" y="5136"/>
                    </a:cubicBezTo>
                    <a:cubicBezTo>
                      <a:pt x="10869" y="3466"/>
                      <a:pt x="9515" y="1986"/>
                      <a:pt x="7814" y="1986"/>
                    </a:cubicBezTo>
                    <a:cubicBezTo>
                      <a:pt x="7057" y="1986"/>
                      <a:pt x="6364" y="2269"/>
                      <a:pt x="5797" y="2773"/>
                    </a:cubicBezTo>
                    <a:lnTo>
                      <a:pt x="5797" y="1734"/>
                    </a:lnTo>
                    <a:cubicBezTo>
                      <a:pt x="5797" y="1135"/>
                      <a:pt x="6238" y="694"/>
                      <a:pt x="6774" y="694"/>
                    </a:cubicBezTo>
                    <a:cubicBezTo>
                      <a:pt x="6994" y="694"/>
                      <a:pt x="7152" y="536"/>
                      <a:pt x="7152" y="347"/>
                    </a:cubicBezTo>
                    <a:cubicBezTo>
                      <a:pt x="7152" y="158"/>
                      <a:pt x="6994" y="1"/>
                      <a:pt x="6774"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899" name="Google Shape;1899;p36"/>
            <p:cNvCxnSpPr/>
            <p:nvPr/>
          </p:nvCxnSpPr>
          <p:spPr>
            <a:xfrm rot="10800000">
              <a:off x="1408700" y="2370975"/>
              <a:ext cx="790200" cy="0"/>
            </a:xfrm>
            <a:prstGeom prst="straightConnector1">
              <a:avLst/>
            </a:prstGeom>
            <a:noFill/>
            <a:ln w="19050" cap="flat" cmpd="sng">
              <a:solidFill>
                <a:srgbClr val="434343"/>
              </a:solidFill>
              <a:prstDash val="solid"/>
              <a:round/>
              <a:headEnd type="oval" w="med" len="med"/>
              <a:tailEnd type="none" w="med" len="med"/>
            </a:ln>
          </p:spPr>
        </p:cxnSp>
      </p:grpSp>
      <p:grpSp>
        <p:nvGrpSpPr>
          <p:cNvPr id="1900" name="Google Shape;1900;p36"/>
          <p:cNvGrpSpPr/>
          <p:nvPr/>
        </p:nvGrpSpPr>
        <p:grpSpPr>
          <a:xfrm>
            <a:off x="4213005" y="2158905"/>
            <a:ext cx="1113245" cy="334915"/>
            <a:chOff x="3626630" y="2158905"/>
            <a:chExt cx="1113245" cy="334915"/>
          </a:xfrm>
        </p:grpSpPr>
        <p:grpSp>
          <p:nvGrpSpPr>
            <p:cNvPr id="1901" name="Google Shape;1901;p36"/>
            <p:cNvGrpSpPr/>
            <p:nvPr/>
          </p:nvGrpSpPr>
          <p:grpSpPr>
            <a:xfrm>
              <a:off x="3626630" y="2158905"/>
              <a:ext cx="335791" cy="334915"/>
              <a:chOff x="-27358650" y="1961575"/>
              <a:chExt cx="296950" cy="296175"/>
            </a:xfrm>
          </p:grpSpPr>
          <p:sp>
            <p:nvSpPr>
              <p:cNvPr id="1902" name="Google Shape;1902;p36"/>
              <p:cNvSpPr/>
              <p:nvPr/>
            </p:nvSpPr>
            <p:spPr>
              <a:xfrm>
                <a:off x="-27358650" y="1961575"/>
                <a:ext cx="296950" cy="296175"/>
              </a:xfrm>
              <a:custGeom>
                <a:avLst/>
                <a:gdLst/>
                <a:ahLst/>
                <a:cxnLst/>
                <a:rect l="l" t="t" r="r" b="b"/>
                <a:pathLst>
                  <a:path w="11878" h="11847" extrusionOk="0">
                    <a:moveTo>
                      <a:pt x="7719" y="2080"/>
                    </a:moveTo>
                    <a:lnTo>
                      <a:pt x="7719" y="2836"/>
                    </a:lnTo>
                    <a:lnTo>
                      <a:pt x="4222" y="2836"/>
                    </a:lnTo>
                    <a:lnTo>
                      <a:pt x="4222" y="2080"/>
                    </a:lnTo>
                    <a:close/>
                    <a:moveTo>
                      <a:pt x="8034" y="693"/>
                    </a:moveTo>
                    <a:cubicBezTo>
                      <a:pt x="8633" y="693"/>
                      <a:pt x="9074" y="1166"/>
                      <a:pt x="9074" y="1733"/>
                    </a:cubicBezTo>
                    <a:lnTo>
                      <a:pt x="9074" y="2836"/>
                    </a:lnTo>
                    <a:lnTo>
                      <a:pt x="8349" y="2836"/>
                    </a:lnTo>
                    <a:lnTo>
                      <a:pt x="8349" y="1733"/>
                    </a:lnTo>
                    <a:cubicBezTo>
                      <a:pt x="8349" y="1513"/>
                      <a:pt x="8192" y="1355"/>
                      <a:pt x="8002" y="1355"/>
                    </a:cubicBezTo>
                    <a:lnTo>
                      <a:pt x="3781" y="1355"/>
                    </a:lnTo>
                    <a:cubicBezTo>
                      <a:pt x="3592" y="1355"/>
                      <a:pt x="3434" y="1513"/>
                      <a:pt x="3434" y="1733"/>
                    </a:cubicBezTo>
                    <a:lnTo>
                      <a:pt x="3434" y="2836"/>
                    </a:lnTo>
                    <a:lnTo>
                      <a:pt x="2741" y="2836"/>
                    </a:lnTo>
                    <a:lnTo>
                      <a:pt x="2741" y="1733"/>
                    </a:lnTo>
                    <a:lnTo>
                      <a:pt x="2804" y="1733"/>
                    </a:lnTo>
                    <a:cubicBezTo>
                      <a:pt x="2804" y="1134"/>
                      <a:pt x="3277" y="693"/>
                      <a:pt x="3844" y="693"/>
                    </a:cubicBezTo>
                    <a:close/>
                    <a:moveTo>
                      <a:pt x="10176" y="3497"/>
                    </a:moveTo>
                    <a:cubicBezTo>
                      <a:pt x="10617" y="3497"/>
                      <a:pt x="10995" y="3781"/>
                      <a:pt x="11153" y="4190"/>
                    </a:cubicBezTo>
                    <a:lnTo>
                      <a:pt x="851" y="4190"/>
                    </a:lnTo>
                    <a:cubicBezTo>
                      <a:pt x="914" y="3812"/>
                      <a:pt x="1323" y="3497"/>
                      <a:pt x="1796" y="3497"/>
                    </a:cubicBezTo>
                    <a:close/>
                    <a:moveTo>
                      <a:pt x="11153" y="4915"/>
                    </a:moveTo>
                    <a:lnTo>
                      <a:pt x="11153" y="6301"/>
                    </a:lnTo>
                    <a:lnTo>
                      <a:pt x="10460" y="6301"/>
                    </a:lnTo>
                    <a:lnTo>
                      <a:pt x="10460" y="5923"/>
                    </a:lnTo>
                    <a:cubicBezTo>
                      <a:pt x="10491" y="5734"/>
                      <a:pt x="10334" y="5577"/>
                      <a:pt x="10145" y="5577"/>
                    </a:cubicBezTo>
                    <a:lnTo>
                      <a:pt x="8759" y="5577"/>
                    </a:lnTo>
                    <a:cubicBezTo>
                      <a:pt x="8570" y="5577"/>
                      <a:pt x="8412" y="5734"/>
                      <a:pt x="8412" y="5923"/>
                    </a:cubicBezTo>
                    <a:lnTo>
                      <a:pt x="8412" y="6301"/>
                    </a:lnTo>
                    <a:lnTo>
                      <a:pt x="3529" y="6301"/>
                    </a:lnTo>
                    <a:lnTo>
                      <a:pt x="3529" y="5923"/>
                    </a:lnTo>
                    <a:cubicBezTo>
                      <a:pt x="3529" y="5734"/>
                      <a:pt x="3371" y="5577"/>
                      <a:pt x="3151" y="5577"/>
                    </a:cubicBezTo>
                    <a:lnTo>
                      <a:pt x="1796" y="5577"/>
                    </a:lnTo>
                    <a:cubicBezTo>
                      <a:pt x="1575" y="5577"/>
                      <a:pt x="1418" y="5734"/>
                      <a:pt x="1418" y="5923"/>
                    </a:cubicBezTo>
                    <a:lnTo>
                      <a:pt x="1418" y="6301"/>
                    </a:lnTo>
                    <a:lnTo>
                      <a:pt x="725" y="6301"/>
                    </a:lnTo>
                    <a:lnTo>
                      <a:pt x="725" y="4915"/>
                    </a:lnTo>
                    <a:close/>
                    <a:moveTo>
                      <a:pt x="2836" y="6301"/>
                    </a:moveTo>
                    <a:lnTo>
                      <a:pt x="2836" y="8034"/>
                    </a:lnTo>
                    <a:cubicBezTo>
                      <a:pt x="2836" y="8223"/>
                      <a:pt x="2678" y="8381"/>
                      <a:pt x="2489" y="8381"/>
                    </a:cubicBezTo>
                    <a:cubicBezTo>
                      <a:pt x="2300" y="8381"/>
                      <a:pt x="2143" y="8223"/>
                      <a:pt x="2143" y="8034"/>
                    </a:cubicBezTo>
                    <a:lnTo>
                      <a:pt x="2143" y="6301"/>
                    </a:lnTo>
                    <a:close/>
                    <a:moveTo>
                      <a:pt x="9830" y="6301"/>
                    </a:moveTo>
                    <a:lnTo>
                      <a:pt x="9830" y="8034"/>
                    </a:lnTo>
                    <a:cubicBezTo>
                      <a:pt x="9830" y="8223"/>
                      <a:pt x="9672" y="8381"/>
                      <a:pt x="9452" y="8381"/>
                    </a:cubicBezTo>
                    <a:cubicBezTo>
                      <a:pt x="9263" y="8381"/>
                      <a:pt x="9105" y="8223"/>
                      <a:pt x="9105" y="8034"/>
                    </a:cubicBezTo>
                    <a:lnTo>
                      <a:pt x="9105" y="6301"/>
                    </a:lnTo>
                    <a:close/>
                    <a:moveTo>
                      <a:pt x="11121" y="6994"/>
                    </a:moveTo>
                    <a:lnTo>
                      <a:pt x="11121" y="10113"/>
                    </a:lnTo>
                    <a:cubicBezTo>
                      <a:pt x="11184" y="10649"/>
                      <a:pt x="10712" y="11121"/>
                      <a:pt x="10145" y="11121"/>
                    </a:cubicBezTo>
                    <a:lnTo>
                      <a:pt x="1733" y="11121"/>
                    </a:lnTo>
                    <a:cubicBezTo>
                      <a:pt x="1166" y="11121"/>
                      <a:pt x="725" y="10649"/>
                      <a:pt x="725" y="10113"/>
                    </a:cubicBezTo>
                    <a:lnTo>
                      <a:pt x="725" y="6994"/>
                    </a:lnTo>
                    <a:lnTo>
                      <a:pt x="1418" y="6994"/>
                    </a:lnTo>
                    <a:lnTo>
                      <a:pt x="1418" y="8034"/>
                    </a:lnTo>
                    <a:cubicBezTo>
                      <a:pt x="1418" y="8601"/>
                      <a:pt x="1891" y="9042"/>
                      <a:pt x="2458" y="9042"/>
                    </a:cubicBezTo>
                    <a:cubicBezTo>
                      <a:pt x="2993" y="9042"/>
                      <a:pt x="3466" y="8570"/>
                      <a:pt x="3466" y="8034"/>
                    </a:cubicBezTo>
                    <a:lnTo>
                      <a:pt x="3466" y="6994"/>
                    </a:lnTo>
                    <a:lnTo>
                      <a:pt x="8349" y="6994"/>
                    </a:lnTo>
                    <a:lnTo>
                      <a:pt x="8349" y="8034"/>
                    </a:lnTo>
                    <a:cubicBezTo>
                      <a:pt x="8349" y="8601"/>
                      <a:pt x="8822" y="9042"/>
                      <a:pt x="9389" y="9042"/>
                    </a:cubicBezTo>
                    <a:cubicBezTo>
                      <a:pt x="9924" y="9042"/>
                      <a:pt x="10397" y="8570"/>
                      <a:pt x="10397" y="8034"/>
                    </a:cubicBezTo>
                    <a:lnTo>
                      <a:pt x="10397" y="6994"/>
                    </a:lnTo>
                    <a:close/>
                    <a:moveTo>
                      <a:pt x="3844" y="0"/>
                    </a:moveTo>
                    <a:cubicBezTo>
                      <a:pt x="2899" y="0"/>
                      <a:pt x="2111" y="788"/>
                      <a:pt x="2111" y="1733"/>
                    </a:cubicBezTo>
                    <a:lnTo>
                      <a:pt x="2111" y="2836"/>
                    </a:lnTo>
                    <a:lnTo>
                      <a:pt x="1733" y="2836"/>
                    </a:lnTo>
                    <a:cubicBezTo>
                      <a:pt x="788" y="2836"/>
                      <a:pt x="0" y="3623"/>
                      <a:pt x="0" y="4568"/>
                    </a:cubicBezTo>
                    <a:lnTo>
                      <a:pt x="0" y="10113"/>
                    </a:lnTo>
                    <a:cubicBezTo>
                      <a:pt x="0" y="11058"/>
                      <a:pt x="788" y="11846"/>
                      <a:pt x="1733" y="11846"/>
                    </a:cubicBezTo>
                    <a:lnTo>
                      <a:pt x="10145" y="11846"/>
                    </a:lnTo>
                    <a:cubicBezTo>
                      <a:pt x="11090" y="11846"/>
                      <a:pt x="11878" y="11058"/>
                      <a:pt x="11878" y="10113"/>
                    </a:cubicBezTo>
                    <a:lnTo>
                      <a:pt x="11878" y="4568"/>
                    </a:lnTo>
                    <a:cubicBezTo>
                      <a:pt x="11878" y="3623"/>
                      <a:pt x="11121" y="2836"/>
                      <a:pt x="10145" y="2836"/>
                    </a:cubicBezTo>
                    <a:lnTo>
                      <a:pt x="9767" y="2836"/>
                    </a:lnTo>
                    <a:lnTo>
                      <a:pt x="9767" y="1733"/>
                    </a:lnTo>
                    <a:cubicBezTo>
                      <a:pt x="9767" y="788"/>
                      <a:pt x="8979" y="0"/>
                      <a:pt x="8034"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36"/>
              <p:cNvSpPr/>
              <p:nvPr/>
            </p:nvSpPr>
            <p:spPr>
              <a:xfrm>
                <a:off x="-27246025" y="2152175"/>
                <a:ext cx="70900" cy="70900"/>
              </a:xfrm>
              <a:custGeom>
                <a:avLst/>
                <a:gdLst/>
                <a:ahLst/>
                <a:cxnLst/>
                <a:rect l="l" t="t" r="r" b="b"/>
                <a:pathLst>
                  <a:path w="2836" h="2836" extrusionOk="0">
                    <a:moveTo>
                      <a:pt x="1418" y="0"/>
                    </a:moveTo>
                    <a:cubicBezTo>
                      <a:pt x="1229" y="0"/>
                      <a:pt x="1072" y="158"/>
                      <a:pt x="1072" y="347"/>
                    </a:cubicBezTo>
                    <a:lnTo>
                      <a:pt x="1072" y="1072"/>
                    </a:lnTo>
                    <a:lnTo>
                      <a:pt x="347" y="1072"/>
                    </a:lnTo>
                    <a:cubicBezTo>
                      <a:pt x="158" y="1072"/>
                      <a:pt x="0" y="1229"/>
                      <a:pt x="0" y="1418"/>
                    </a:cubicBezTo>
                    <a:cubicBezTo>
                      <a:pt x="0" y="1607"/>
                      <a:pt x="158" y="1765"/>
                      <a:pt x="347" y="1765"/>
                    </a:cubicBezTo>
                    <a:lnTo>
                      <a:pt x="1072" y="1765"/>
                    </a:lnTo>
                    <a:lnTo>
                      <a:pt x="1072" y="2489"/>
                    </a:lnTo>
                    <a:cubicBezTo>
                      <a:pt x="1072" y="2678"/>
                      <a:pt x="1229" y="2836"/>
                      <a:pt x="1418" y="2836"/>
                    </a:cubicBezTo>
                    <a:cubicBezTo>
                      <a:pt x="1607" y="2836"/>
                      <a:pt x="1765" y="2678"/>
                      <a:pt x="1765" y="2489"/>
                    </a:cubicBezTo>
                    <a:lnTo>
                      <a:pt x="1765" y="1765"/>
                    </a:lnTo>
                    <a:lnTo>
                      <a:pt x="2489" y="1765"/>
                    </a:lnTo>
                    <a:cubicBezTo>
                      <a:pt x="2678" y="1765"/>
                      <a:pt x="2836" y="1607"/>
                      <a:pt x="2836" y="1418"/>
                    </a:cubicBezTo>
                    <a:cubicBezTo>
                      <a:pt x="2836" y="1229"/>
                      <a:pt x="2678" y="1072"/>
                      <a:pt x="2489" y="1072"/>
                    </a:cubicBezTo>
                    <a:lnTo>
                      <a:pt x="1765" y="1072"/>
                    </a:lnTo>
                    <a:lnTo>
                      <a:pt x="1765" y="347"/>
                    </a:lnTo>
                    <a:cubicBezTo>
                      <a:pt x="1765" y="158"/>
                      <a:pt x="1607" y="0"/>
                      <a:pt x="1418"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904" name="Google Shape;1904;p36"/>
            <p:cNvCxnSpPr/>
            <p:nvPr/>
          </p:nvCxnSpPr>
          <p:spPr>
            <a:xfrm rot="10800000">
              <a:off x="3949675" y="2370975"/>
              <a:ext cx="790200" cy="0"/>
            </a:xfrm>
            <a:prstGeom prst="straightConnector1">
              <a:avLst/>
            </a:prstGeom>
            <a:noFill/>
            <a:ln w="19050" cap="flat" cmpd="sng">
              <a:solidFill>
                <a:srgbClr val="434343"/>
              </a:solidFill>
              <a:prstDash val="solid"/>
              <a:round/>
              <a:headEnd type="oval" w="med" len="med"/>
              <a:tailEnd type="none" w="med" len="med"/>
            </a:ln>
          </p:spPr>
        </p:cxnSp>
      </p:grpSp>
      <p:grpSp>
        <p:nvGrpSpPr>
          <p:cNvPr id="1905" name="Google Shape;1905;p36"/>
          <p:cNvGrpSpPr/>
          <p:nvPr/>
        </p:nvGrpSpPr>
        <p:grpSpPr>
          <a:xfrm>
            <a:off x="2957351" y="2912984"/>
            <a:ext cx="1099617" cy="334038"/>
            <a:chOff x="2339108" y="2912984"/>
            <a:chExt cx="1099617" cy="334038"/>
          </a:xfrm>
        </p:grpSpPr>
        <p:grpSp>
          <p:nvGrpSpPr>
            <p:cNvPr id="1906" name="Google Shape;1906;p36"/>
            <p:cNvGrpSpPr/>
            <p:nvPr/>
          </p:nvGrpSpPr>
          <p:grpSpPr>
            <a:xfrm>
              <a:off x="2339108" y="2912984"/>
              <a:ext cx="334915" cy="334038"/>
              <a:chOff x="-24709875" y="1970225"/>
              <a:chExt cx="296175" cy="295400"/>
            </a:xfrm>
          </p:grpSpPr>
          <p:sp>
            <p:nvSpPr>
              <p:cNvPr id="1907" name="Google Shape;1907;p36"/>
              <p:cNvSpPr/>
              <p:nvPr/>
            </p:nvSpPr>
            <p:spPr>
              <a:xfrm>
                <a:off x="-24709875" y="1970225"/>
                <a:ext cx="296175" cy="295400"/>
              </a:xfrm>
              <a:custGeom>
                <a:avLst/>
                <a:gdLst/>
                <a:ahLst/>
                <a:cxnLst/>
                <a:rect l="l" t="t" r="r" b="b"/>
                <a:pathLst>
                  <a:path w="11847" h="11816" extrusionOk="0">
                    <a:moveTo>
                      <a:pt x="9767" y="1450"/>
                    </a:moveTo>
                    <a:cubicBezTo>
                      <a:pt x="9956" y="1450"/>
                      <a:pt x="10366" y="1545"/>
                      <a:pt x="10681" y="1734"/>
                    </a:cubicBezTo>
                    <a:cubicBezTo>
                      <a:pt x="11027" y="1923"/>
                      <a:pt x="11153" y="2080"/>
                      <a:pt x="11153" y="2175"/>
                    </a:cubicBezTo>
                    <a:cubicBezTo>
                      <a:pt x="11153" y="2238"/>
                      <a:pt x="11027" y="2395"/>
                      <a:pt x="10681" y="2584"/>
                    </a:cubicBezTo>
                    <a:cubicBezTo>
                      <a:pt x="10334" y="2773"/>
                      <a:pt x="9956" y="2868"/>
                      <a:pt x="9767" y="2868"/>
                    </a:cubicBezTo>
                    <a:cubicBezTo>
                      <a:pt x="9389" y="2868"/>
                      <a:pt x="9042" y="2553"/>
                      <a:pt x="9042" y="2175"/>
                    </a:cubicBezTo>
                    <a:cubicBezTo>
                      <a:pt x="9105" y="1765"/>
                      <a:pt x="9420" y="1450"/>
                      <a:pt x="9767" y="1450"/>
                    </a:cubicBezTo>
                    <a:close/>
                    <a:moveTo>
                      <a:pt x="4915" y="694"/>
                    </a:moveTo>
                    <a:cubicBezTo>
                      <a:pt x="5671" y="694"/>
                      <a:pt x="6301" y="1324"/>
                      <a:pt x="6301" y="2080"/>
                    </a:cubicBezTo>
                    <a:cubicBezTo>
                      <a:pt x="6301" y="2584"/>
                      <a:pt x="6018" y="3025"/>
                      <a:pt x="5577" y="3309"/>
                    </a:cubicBezTo>
                    <a:lnTo>
                      <a:pt x="5577" y="3151"/>
                    </a:lnTo>
                    <a:cubicBezTo>
                      <a:pt x="5577" y="2553"/>
                      <a:pt x="5104" y="2112"/>
                      <a:pt x="4569" y="2112"/>
                    </a:cubicBezTo>
                    <a:lnTo>
                      <a:pt x="1418" y="2112"/>
                    </a:lnTo>
                    <a:cubicBezTo>
                      <a:pt x="1009" y="2112"/>
                      <a:pt x="693" y="1797"/>
                      <a:pt x="693" y="1419"/>
                    </a:cubicBezTo>
                    <a:cubicBezTo>
                      <a:pt x="693" y="1009"/>
                      <a:pt x="1009" y="694"/>
                      <a:pt x="1418" y="694"/>
                    </a:cubicBezTo>
                    <a:close/>
                    <a:moveTo>
                      <a:pt x="725" y="2584"/>
                    </a:moveTo>
                    <a:cubicBezTo>
                      <a:pt x="914" y="2710"/>
                      <a:pt x="1135" y="2805"/>
                      <a:pt x="1418" y="2805"/>
                    </a:cubicBezTo>
                    <a:lnTo>
                      <a:pt x="4569" y="2805"/>
                    </a:lnTo>
                    <a:cubicBezTo>
                      <a:pt x="4758" y="2805"/>
                      <a:pt x="4915" y="2962"/>
                      <a:pt x="4915" y="3151"/>
                    </a:cubicBezTo>
                    <a:lnTo>
                      <a:pt x="4915" y="3498"/>
                    </a:lnTo>
                    <a:lnTo>
                      <a:pt x="2458" y="3498"/>
                    </a:lnTo>
                    <a:cubicBezTo>
                      <a:pt x="1859" y="3498"/>
                      <a:pt x="1418" y="3970"/>
                      <a:pt x="1418" y="4538"/>
                    </a:cubicBezTo>
                    <a:lnTo>
                      <a:pt x="1418" y="6270"/>
                    </a:lnTo>
                    <a:cubicBezTo>
                      <a:pt x="1009" y="6113"/>
                      <a:pt x="725" y="5703"/>
                      <a:pt x="725" y="5262"/>
                    </a:cubicBezTo>
                    <a:lnTo>
                      <a:pt x="725" y="2584"/>
                    </a:lnTo>
                    <a:close/>
                    <a:moveTo>
                      <a:pt x="10460" y="4884"/>
                    </a:moveTo>
                    <a:cubicBezTo>
                      <a:pt x="10870" y="4884"/>
                      <a:pt x="11185" y="5199"/>
                      <a:pt x="11185" y="5577"/>
                    </a:cubicBezTo>
                    <a:cubicBezTo>
                      <a:pt x="11185" y="5987"/>
                      <a:pt x="10870" y="6302"/>
                      <a:pt x="10460" y="6302"/>
                    </a:cubicBezTo>
                    <a:cubicBezTo>
                      <a:pt x="10082" y="6302"/>
                      <a:pt x="9767" y="5987"/>
                      <a:pt x="9767" y="5577"/>
                    </a:cubicBezTo>
                    <a:cubicBezTo>
                      <a:pt x="9767" y="5199"/>
                      <a:pt x="10082" y="4884"/>
                      <a:pt x="10460" y="4884"/>
                    </a:cubicBezTo>
                    <a:close/>
                    <a:moveTo>
                      <a:pt x="6301" y="3655"/>
                    </a:moveTo>
                    <a:lnTo>
                      <a:pt x="6301" y="6648"/>
                    </a:lnTo>
                    <a:cubicBezTo>
                      <a:pt x="6301" y="7247"/>
                      <a:pt x="5829" y="7657"/>
                      <a:pt x="5293" y="7657"/>
                    </a:cubicBezTo>
                    <a:lnTo>
                      <a:pt x="2458" y="7657"/>
                    </a:lnTo>
                    <a:cubicBezTo>
                      <a:pt x="2439" y="7659"/>
                      <a:pt x="2420" y="7661"/>
                      <a:pt x="2402" y="7661"/>
                    </a:cubicBezTo>
                    <a:cubicBezTo>
                      <a:pt x="2211" y="7661"/>
                      <a:pt x="2080" y="7517"/>
                      <a:pt x="2080" y="7373"/>
                    </a:cubicBezTo>
                    <a:lnTo>
                      <a:pt x="2080" y="4538"/>
                    </a:lnTo>
                    <a:cubicBezTo>
                      <a:pt x="2080" y="4317"/>
                      <a:pt x="2237" y="4159"/>
                      <a:pt x="2458" y="4159"/>
                    </a:cubicBezTo>
                    <a:lnTo>
                      <a:pt x="4915" y="4159"/>
                    </a:lnTo>
                    <a:cubicBezTo>
                      <a:pt x="5073" y="4159"/>
                      <a:pt x="5199" y="4159"/>
                      <a:pt x="5325" y="4128"/>
                    </a:cubicBezTo>
                    <a:lnTo>
                      <a:pt x="5356" y="4128"/>
                    </a:lnTo>
                    <a:cubicBezTo>
                      <a:pt x="5703" y="4033"/>
                      <a:pt x="6081" y="3907"/>
                      <a:pt x="6301" y="3655"/>
                    </a:cubicBezTo>
                    <a:close/>
                    <a:moveTo>
                      <a:pt x="1387" y="1"/>
                    </a:moveTo>
                    <a:cubicBezTo>
                      <a:pt x="630" y="1"/>
                      <a:pt x="0" y="631"/>
                      <a:pt x="0" y="1387"/>
                    </a:cubicBezTo>
                    <a:lnTo>
                      <a:pt x="0" y="5231"/>
                    </a:lnTo>
                    <a:cubicBezTo>
                      <a:pt x="0" y="6050"/>
                      <a:pt x="599" y="6774"/>
                      <a:pt x="1387" y="6932"/>
                    </a:cubicBezTo>
                    <a:lnTo>
                      <a:pt x="1387" y="7310"/>
                    </a:lnTo>
                    <a:cubicBezTo>
                      <a:pt x="1387" y="7909"/>
                      <a:pt x="1859" y="8350"/>
                      <a:pt x="2395" y="8350"/>
                    </a:cubicBezTo>
                    <a:lnTo>
                      <a:pt x="3497" y="8350"/>
                    </a:lnTo>
                    <a:cubicBezTo>
                      <a:pt x="3592" y="10271"/>
                      <a:pt x="5199" y="11815"/>
                      <a:pt x="7120" y="11815"/>
                    </a:cubicBezTo>
                    <a:cubicBezTo>
                      <a:pt x="8066" y="11815"/>
                      <a:pt x="9011" y="11311"/>
                      <a:pt x="9735" y="10366"/>
                    </a:cubicBezTo>
                    <a:cubicBezTo>
                      <a:pt x="10397" y="9515"/>
                      <a:pt x="10744" y="8413"/>
                      <a:pt x="10744" y="7467"/>
                    </a:cubicBezTo>
                    <a:lnTo>
                      <a:pt x="10744" y="6932"/>
                    </a:lnTo>
                    <a:cubicBezTo>
                      <a:pt x="11342" y="6774"/>
                      <a:pt x="11783" y="6207"/>
                      <a:pt x="11783" y="5577"/>
                    </a:cubicBezTo>
                    <a:cubicBezTo>
                      <a:pt x="11846" y="4853"/>
                      <a:pt x="11216" y="4222"/>
                      <a:pt x="10460" y="4222"/>
                    </a:cubicBezTo>
                    <a:cubicBezTo>
                      <a:pt x="9735" y="4222"/>
                      <a:pt x="9105" y="4821"/>
                      <a:pt x="9105" y="5577"/>
                    </a:cubicBezTo>
                    <a:cubicBezTo>
                      <a:pt x="9105" y="6207"/>
                      <a:pt x="9515" y="6774"/>
                      <a:pt x="10113" y="6932"/>
                    </a:cubicBezTo>
                    <a:lnTo>
                      <a:pt x="10113" y="7467"/>
                    </a:lnTo>
                    <a:cubicBezTo>
                      <a:pt x="10113" y="8318"/>
                      <a:pt x="9798" y="9200"/>
                      <a:pt x="9200" y="9956"/>
                    </a:cubicBezTo>
                    <a:cubicBezTo>
                      <a:pt x="8633" y="10712"/>
                      <a:pt x="7908" y="11154"/>
                      <a:pt x="7152" y="11154"/>
                    </a:cubicBezTo>
                    <a:cubicBezTo>
                      <a:pt x="5577" y="11154"/>
                      <a:pt x="4317" y="9925"/>
                      <a:pt x="4222" y="8381"/>
                    </a:cubicBezTo>
                    <a:lnTo>
                      <a:pt x="4915" y="8381"/>
                    </a:lnTo>
                    <a:cubicBezTo>
                      <a:pt x="5010" y="8791"/>
                      <a:pt x="5199" y="9106"/>
                      <a:pt x="5514" y="9358"/>
                    </a:cubicBezTo>
                    <a:cubicBezTo>
                      <a:pt x="5829" y="9641"/>
                      <a:pt x="6238" y="9767"/>
                      <a:pt x="6648" y="9767"/>
                    </a:cubicBezTo>
                    <a:cubicBezTo>
                      <a:pt x="6742" y="9767"/>
                      <a:pt x="6837" y="9767"/>
                      <a:pt x="6931" y="9736"/>
                    </a:cubicBezTo>
                    <a:cubicBezTo>
                      <a:pt x="7751" y="9610"/>
                      <a:pt x="8381" y="8822"/>
                      <a:pt x="8381" y="7940"/>
                    </a:cubicBezTo>
                    <a:lnTo>
                      <a:pt x="8381" y="3183"/>
                    </a:lnTo>
                    <a:cubicBezTo>
                      <a:pt x="8381" y="3025"/>
                      <a:pt x="8412" y="2868"/>
                      <a:pt x="8507" y="2710"/>
                    </a:cubicBezTo>
                    <a:cubicBezTo>
                      <a:pt x="8696" y="3183"/>
                      <a:pt x="9200" y="3529"/>
                      <a:pt x="9767" y="3529"/>
                    </a:cubicBezTo>
                    <a:cubicBezTo>
                      <a:pt x="10113" y="3529"/>
                      <a:pt x="10586" y="3435"/>
                      <a:pt x="11027" y="3183"/>
                    </a:cubicBezTo>
                    <a:cubicBezTo>
                      <a:pt x="11563" y="2899"/>
                      <a:pt x="11846" y="2521"/>
                      <a:pt x="11846" y="2175"/>
                    </a:cubicBezTo>
                    <a:cubicBezTo>
                      <a:pt x="11846" y="1765"/>
                      <a:pt x="11531" y="1419"/>
                      <a:pt x="11027" y="1135"/>
                    </a:cubicBezTo>
                    <a:cubicBezTo>
                      <a:pt x="10618" y="946"/>
                      <a:pt x="10113" y="788"/>
                      <a:pt x="9767" y="788"/>
                    </a:cubicBezTo>
                    <a:cubicBezTo>
                      <a:pt x="9137" y="788"/>
                      <a:pt x="8570" y="1198"/>
                      <a:pt x="8412" y="1765"/>
                    </a:cubicBezTo>
                    <a:cubicBezTo>
                      <a:pt x="7940" y="2080"/>
                      <a:pt x="7688" y="2647"/>
                      <a:pt x="7688" y="3183"/>
                    </a:cubicBezTo>
                    <a:lnTo>
                      <a:pt x="7688" y="7940"/>
                    </a:lnTo>
                    <a:cubicBezTo>
                      <a:pt x="7688" y="8507"/>
                      <a:pt x="7310" y="8980"/>
                      <a:pt x="6805" y="9043"/>
                    </a:cubicBezTo>
                    <a:cubicBezTo>
                      <a:pt x="6740" y="9056"/>
                      <a:pt x="6674" y="9062"/>
                      <a:pt x="6609" y="9062"/>
                    </a:cubicBezTo>
                    <a:cubicBezTo>
                      <a:pt x="6363" y="9062"/>
                      <a:pt x="6129" y="8972"/>
                      <a:pt x="5955" y="8822"/>
                    </a:cubicBezTo>
                    <a:cubicBezTo>
                      <a:pt x="5797" y="8696"/>
                      <a:pt x="5671" y="8507"/>
                      <a:pt x="5640" y="8350"/>
                    </a:cubicBezTo>
                    <a:cubicBezTo>
                      <a:pt x="6427" y="8161"/>
                      <a:pt x="6963" y="7467"/>
                      <a:pt x="6963" y="6648"/>
                    </a:cubicBezTo>
                    <a:lnTo>
                      <a:pt x="6963" y="2427"/>
                    </a:lnTo>
                    <a:lnTo>
                      <a:pt x="6963" y="2080"/>
                    </a:lnTo>
                    <a:cubicBezTo>
                      <a:pt x="6963" y="946"/>
                      <a:pt x="6018" y="1"/>
                      <a:pt x="4884"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36"/>
              <p:cNvSpPr/>
              <p:nvPr/>
            </p:nvSpPr>
            <p:spPr>
              <a:xfrm>
                <a:off x="-24639775" y="2092325"/>
                <a:ext cx="17350" cy="17350"/>
              </a:xfrm>
              <a:custGeom>
                <a:avLst/>
                <a:gdLst/>
                <a:ahLst/>
                <a:cxnLst/>
                <a:rect l="l" t="t" r="r" b="b"/>
                <a:pathLst>
                  <a:path w="694" h="694" extrusionOk="0">
                    <a:moveTo>
                      <a:pt x="347" y="0"/>
                    </a:moveTo>
                    <a:cubicBezTo>
                      <a:pt x="158" y="0"/>
                      <a:pt x="0" y="158"/>
                      <a:pt x="0" y="347"/>
                    </a:cubicBezTo>
                    <a:cubicBezTo>
                      <a:pt x="0" y="536"/>
                      <a:pt x="158" y="693"/>
                      <a:pt x="347" y="693"/>
                    </a:cubicBezTo>
                    <a:cubicBezTo>
                      <a:pt x="536" y="693"/>
                      <a:pt x="693" y="536"/>
                      <a:pt x="693" y="347"/>
                    </a:cubicBezTo>
                    <a:cubicBezTo>
                      <a:pt x="693" y="158"/>
                      <a:pt x="536" y="0"/>
                      <a:pt x="347"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909" name="Google Shape;1909;p36"/>
            <p:cNvCxnSpPr/>
            <p:nvPr/>
          </p:nvCxnSpPr>
          <p:spPr>
            <a:xfrm rot="10800000">
              <a:off x="2648525" y="3084825"/>
              <a:ext cx="790200" cy="0"/>
            </a:xfrm>
            <a:prstGeom prst="straightConnector1">
              <a:avLst/>
            </a:prstGeom>
            <a:noFill/>
            <a:ln w="19050" cap="flat" cmpd="sng">
              <a:solidFill>
                <a:srgbClr val="434343"/>
              </a:solidFill>
              <a:prstDash val="solid"/>
              <a:round/>
              <a:headEnd type="oval" w="med" len="med"/>
              <a:tailEnd type="none" w="med" len="med"/>
            </a:ln>
          </p:spPr>
        </p:cxnSp>
      </p:grpSp>
      <p:grpSp>
        <p:nvGrpSpPr>
          <p:cNvPr id="1910" name="Google Shape;1910;p36"/>
          <p:cNvGrpSpPr/>
          <p:nvPr/>
        </p:nvGrpSpPr>
        <p:grpSpPr>
          <a:xfrm>
            <a:off x="5491193" y="2919673"/>
            <a:ext cx="1064673" cy="334886"/>
            <a:chOff x="4860202" y="2919673"/>
            <a:chExt cx="1064673" cy="334886"/>
          </a:xfrm>
        </p:grpSpPr>
        <p:grpSp>
          <p:nvGrpSpPr>
            <p:cNvPr id="1911" name="Google Shape;1911;p36"/>
            <p:cNvGrpSpPr/>
            <p:nvPr/>
          </p:nvGrpSpPr>
          <p:grpSpPr>
            <a:xfrm>
              <a:off x="4860202" y="2919673"/>
              <a:ext cx="274360" cy="334886"/>
              <a:chOff x="-24683100" y="2340425"/>
              <a:chExt cx="242625" cy="296150"/>
            </a:xfrm>
          </p:grpSpPr>
          <p:sp>
            <p:nvSpPr>
              <p:cNvPr id="1912" name="Google Shape;1912;p36"/>
              <p:cNvSpPr/>
              <p:nvPr/>
            </p:nvSpPr>
            <p:spPr>
              <a:xfrm>
                <a:off x="-24683100" y="2392400"/>
                <a:ext cx="104000" cy="244175"/>
              </a:xfrm>
              <a:custGeom>
                <a:avLst/>
                <a:gdLst/>
                <a:ahLst/>
                <a:cxnLst/>
                <a:rect l="l" t="t" r="r" b="b"/>
                <a:pathLst>
                  <a:path w="4160" h="9767" extrusionOk="0">
                    <a:moveTo>
                      <a:pt x="2080" y="725"/>
                    </a:moveTo>
                    <a:cubicBezTo>
                      <a:pt x="2836" y="725"/>
                      <a:pt x="3466" y="1324"/>
                      <a:pt x="3466" y="2080"/>
                    </a:cubicBezTo>
                    <a:lnTo>
                      <a:pt x="3466" y="4537"/>
                    </a:lnTo>
                    <a:lnTo>
                      <a:pt x="694" y="4537"/>
                    </a:lnTo>
                    <a:lnTo>
                      <a:pt x="694" y="2080"/>
                    </a:lnTo>
                    <a:cubicBezTo>
                      <a:pt x="694" y="1324"/>
                      <a:pt x="1324" y="725"/>
                      <a:pt x="2080" y="725"/>
                    </a:cubicBezTo>
                    <a:close/>
                    <a:moveTo>
                      <a:pt x="3466" y="5230"/>
                    </a:moveTo>
                    <a:lnTo>
                      <a:pt x="3466" y="7688"/>
                    </a:lnTo>
                    <a:cubicBezTo>
                      <a:pt x="3498" y="8475"/>
                      <a:pt x="2867" y="9074"/>
                      <a:pt x="2080" y="9074"/>
                    </a:cubicBezTo>
                    <a:cubicBezTo>
                      <a:pt x="1324" y="9074"/>
                      <a:pt x="694" y="8444"/>
                      <a:pt x="694" y="7688"/>
                    </a:cubicBezTo>
                    <a:lnTo>
                      <a:pt x="694" y="5230"/>
                    </a:lnTo>
                    <a:close/>
                    <a:moveTo>
                      <a:pt x="2080" y="0"/>
                    </a:moveTo>
                    <a:cubicBezTo>
                      <a:pt x="946" y="0"/>
                      <a:pt x="1" y="946"/>
                      <a:pt x="1" y="2080"/>
                    </a:cubicBezTo>
                    <a:lnTo>
                      <a:pt x="1" y="7688"/>
                    </a:lnTo>
                    <a:cubicBezTo>
                      <a:pt x="1" y="8822"/>
                      <a:pt x="946" y="9767"/>
                      <a:pt x="2080" y="9767"/>
                    </a:cubicBezTo>
                    <a:cubicBezTo>
                      <a:pt x="3214" y="9767"/>
                      <a:pt x="4159" y="8822"/>
                      <a:pt x="4159" y="7688"/>
                    </a:cubicBezTo>
                    <a:lnTo>
                      <a:pt x="4159" y="2080"/>
                    </a:lnTo>
                    <a:cubicBezTo>
                      <a:pt x="4159" y="946"/>
                      <a:pt x="3246" y="0"/>
                      <a:pt x="2080"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36"/>
              <p:cNvSpPr/>
              <p:nvPr/>
            </p:nvSpPr>
            <p:spPr>
              <a:xfrm>
                <a:off x="-24649225" y="2541250"/>
                <a:ext cx="26800" cy="60675"/>
              </a:xfrm>
              <a:custGeom>
                <a:avLst/>
                <a:gdLst/>
                <a:ahLst/>
                <a:cxnLst/>
                <a:rect l="l" t="t" r="r" b="b"/>
                <a:pathLst>
                  <a:path w="1072" h="2427" extrusionOk="0">
                    <a:moveTo>
                      <a:pt x="378" y="1"/>
                    </a:moveTo>
                    <a:cubicBezTo>
                      <a:pt x="158" y="1"/>
                      <a:pt x="0" y="158"/>
                      <a:pt x="0" y="347"/>
                    </a:cubicBezTo>
                    <a:lnTo>
                      <a:pt x="0" y="1734"/>
                    </a:lnTo>
                    <a:cubicBezTo>
                      <a:pt x="0" y="2112"/>
                      <a:pt x="315" y="2427"/>
                      <a:pt x="725" y="2427"/>
                    </a:cubicBezTo>
                    <a:cubicBezTo>
                      <a:pt x="914" y="2427"/>
                      <a:pt x="1071" y="2269"/>
                      <a:pt x="1071" y="2080"/>
                    </a:cubicBezTo>
                    <a:cubicBezTo>
                      <a:pt x="1071" y="1891"/>
                      <a:pt x="914" y="1734"/>
                      <a:pt x="725" y="1734"/>
                    </a:cubicBezTo>
                    <a:lnTo>
                      <a:pt x="725" y="347"/>
                    </a:lnTo>
                    <a:cubicBezTo>
                      <a:pt x="725" y="158"/>
                      <a:pt x="567" y="1"/>
                      <a:pt x="378"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36"/>
              <p:cNvSpPr/>
              <p:nvPr/>
            </p:nvSpPr>
            <p:spPr>
              <a:xfrm>
                <a:off x="-24544475" y="2340425"/>
                <a:ext cx="104000" cy="244175"/>
              </a:xfrm>
              <a:custGeom>
                <a:avLst/>
                <a:gdLst/>
                <a:ahLst/>
                <a:cxnLst/>
                <a:rect l="l" t="t" r="r" b="b"/>
                <a:pathLst>
                  <a:path w="4160" h="9767" extrusionOk="0">
                    <a:moveTo>
                      <a:pt x="2080" y="693"/>
                    </a:moveTo>
                    <a:cubicBezTo>
                      <a:pt x="2836" y="693"/>
                      <a:pt x="3466" y="1323"/>
                      <a:pt x="3466" y="2079"/>
                    </a:cubicBezTo>
                    <a:lnTo>
                      <a:pt x="3466" y="4537"/>
                    </a:lnTo>
                    <a:lnTo>
                      <a:pt x="694" y="4537"/>
                    </a:lnTo>
                    <a:lnTo>
                      <a:pt x="694" y="2079"/>
                    </a:lnTo>
                    <a:cubicBezTo>
                      <a:pt x="694" y="1323"/>
                      <a:pt x="1324" y="693"/>
                      <a:pt x="2080" y="693"/>
                    </a:cubicBezTo>
                    <a:close/>
                    <a:moveTo>
                      <a:pt x="3466" y="5261"/>
                    </a:moveTo>
                    <a:lnTo>
                      <a:pt x="3466" y="7719"/>
                    </a:lnTo>
                    <a:cubicBezTo>
                      <a:pt x="3497" y="8475"/>
                      <a:pt x="2867" y="9105"/>
                      <a:pt x="2080" y="9105"/>
                    </a:cubicBezTo>
                    <a:cubicBezTo>
                      <a:pt x="1324" y="9105"/>
                      <a:pt x="694" y="8475"/>
                      <a:pt x="694" y="7719"/>
                    </a:cubicBezTo>
                    <a:lnTo>
                      <a:pt x="694" y="5261"/>
                    </a:lnTo>
                    <a:close/>
                    <a:moveTo>
                      <a:pt x="2080" y="0"/>
                    </a:moveTo>
                    <a:cubicBezTo>
                      <a:pt x="946" y="0"/>
                      <a:pt x="0" y="945"/>
                      <a:pt x="0" y="2079"/>
                    </a:cubicBezTo>
                    <a:lnTo>
                      <a:pt x="0" y="7687"/>
                    </a:lnTo>
                    <a:cubicBezTo>
                      <a:pt x="0" y="8821"/>
                      <a:pt x="946" y="9767"/>
                      <a:pt x="2080" y="9767"/>
                    </a:cubicBezTo>
                    <a:cubicBezTo>
                      <a:pt x="3214" y="9767"/>
                      <a:pt x="4159" y="8821"/>
                      <a:pt x="4159" y="7687"/>
                    </a:cubicBezTo>
                    <a:lnTo>
                      <a:pt x="4159" y="2079"/>
                    </a:lnTo>
                    <a:cubicBezTo>
                      <a:pt x="4159" y="945"/>
                      <a:pt x="3277" y="0"/>
                      <a:pt x="2080"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36"/>
              <p:cNvSpPr/>
              <p:nvPr/>
            </p:nvSpPr>
            <p:spPr>
              <a:xfrm>
                <a:off x="-24501150" y="2375075"/>
                <a:ext cx="26800" cy="60675"/>
              </a:xfrm>
              <a:custGeom>
                <a:avLst/>
                <a:gdLst/>
                <a:ahLst/>
                <a:cxnLst/>
                <a:rect l="l" t="t" r="r" b="b"/>
                <a:pathLst>
                  <a:path w="1072" h="2427" extrusionOk="0">
                    <a:moveTo>
                      <a:pt x="347" y="0"/>
                    </a:moveTo>
                    <a:cubicBezTo>
                      <a:pt x="158" y="0"/>
                      <a:pt x="0" y="158"/>
                      <a:pt x="0" y="347"/>
                    </a:cubicBezTo>
                    <a:cubicBezTo>
                      <a:pt x="32" y="536"/>
                      <a:pt x="189" y="693"/>
                      <a:pt x="347" y="693"/>
                    </a:cubicBezTo>
                    <a:lnTo>
                      <a:pt x="347" y="2080"/>
                    </a:lnTo>
                    <a:cubicBezTo>
                      <a:pt x="347" y="2269"/>
                      <a:pt x="504" y="2426"/>
                      <a:pt x="693" y="2426"/>
                    </a:cubicBezTo>
                    <a:cubicBezTo>
                      <a:pt x="914" y="2426"/>
                      <a:pt x="1071" y="2269"/>
                      <a:pt x="1071" y="2080"/>
                    </a:cubicBezTo>
                    <a:lnTo>
                      <a:pt x="1071" y="693"/>
                    </a:lnTo>
                    <a:cubicBezTo>
                      <a:pt x="1071" y="315"/>
                      <a:pt x="756" y="0"/>
                      <a:pt x="347"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916" name="Google Shape;1916;p36"/>
            <p:cNvCxnSpPr/>
            <p:nvPr/>
          </p:nvCxnSpPr>
          <p:spPr>
            <a:xfrm rot="10800000">
              <a:off x="5134675" y="3084825"/>
              <a:ext cx="790200" cy="0"/>
            </a:xfrm>
            <a:prstGeom prst="straightConnector1">
              <a:avLst/>
            </a:prstGeom>
            <a:noFill/>
            <a:ln w="19050" cap="flat" cmpd="sng">
              <a:solidFill>
                <a:srgbClr val="434343"/>
              </a:solidFill>
              <a:prstDash val="solid"/>
              <a:round/>
              <a:headEnd type="oval" w="med" len="med"/>
              <a:tailEnd type="none" w="med" len="med"/>
            </a:ln>
          </p:spPr>
        </p:cxnSp>
      </p:grpSp>
      <p:pic>
        <p:nvPicPr>
          <p:cNvPr id="2" name="Imagen 1"/>
          <p:cNvPicPr>
            <a:picLocks noChangeAspect="1"/>
          </p:cNvPicPr>
          <p:nvPr/>
        </p:nvPicPr>
        <p:blipFill>
          <a:blip r:embed="rId3"/>
          <a:stretch>
            <a:fillRect/>
          </a:stretch>
        </p:blipFill>
        <p:spPr>
          <a:xfrm>
            <a:off x="374914" y="3377046"/>
            <a:ext cx="1461565" cy="1487664"/>
          </a:xfrm>
          <a:prstGeom prst="rect">
            <a:avLst/>
          </a:prstGeom>
        </p:spPr>
      </p:pic>
      <p:pic>
        <p:nvPicPr>
          <p:cNvPr id="3" name="Imagen 2"/>
          <p:cNvPicPr>
            <a:picLocks noChangeAspect="1"/>
          </p:cNvPicPr>
          <p:nvPr/>
        </p:nvPicPr>
        <p:blipFill>
          <a:blip r:embed="rId4"/>
          <a:stretch>
            <a:fillRect/>
          </a:stretch>
        </p:blipFill>
        <p:spPr>
          <a:xfrm>
            <a:off x="7542850" y="634177"/>
            <a:ext cx="1367854" cy="1282363"/>
          </a:xfrm>
          <a:prstGeom prst="rect">
            <a:avLst/>
          </a:prstGeom>
        </p:spPr>
      </p:pic>
      <p:sp>
        <p:nvSpPr>
          <p:cNvPr id="36" name="Google Shape;163;p3">
            <a:extLst>
              <a:ext uri="{FF2B5EF4-FFF2-40B4-BE49-F238E27FC236}">
                <a16:creationId xmlns:a16="http://schemas.microsoft.com/office/drawing/2014/main" id="{C629CFFD-37D7-4254-9AB7-41231391A391}"/>
              </a:ext>
            </a:extLst>
          </p:cNvPr>
          <p:cNvSpPr txBox="1">
            <a:spLocks noGrp="1"/>
          </p:cNvSpPr>
          <p:nvPr>
            <p:ph type="title" idx="18" hasCustomPrompt="1"/>
          </p:nvPr>
        </p:nvSpPr>
        <p:spPr>
          <a:xfrm>
            <a:off x="0" y="199292"/>
            <a:ext cx="3455824" cy="385011"/>
          </a:xfrm>
          <a:prstGeom prst="rect">
            <a:avLst/>
          </a:prstGeom>
          <a:noFill/>
          <a:ln>
            <a:noFill/>
          </a:ln>
        </p:spPr>
        <p:txBody>
          <a:bodyPr spcFirstLastPara="1" wrap="square" lIns="91425" tIns="91425" rIns="91425" bIns="91425" anchor="b" anchorCtr="0">
            <a:noAutofit/>
          </a:bodyPr>
          <a:lstStyle>
            <a:lvl1pPr>
              <a:defRPr sz="2800" b="1" dirty="0">
                <a:solidFill>
                  <a:schemeClr val="tx2"/>
                </a:solidFill>
              </a:defRPr>
            </a:lvl1pPr>
          </a:lstStyle>
          <a:p>
            <a:pPr lvl="0"/>
            <a:r>
              <a:rPr lang="es-PE" dirty="0"/>
              <a:t>Presentation title</a:t>
            </a: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921"/>
        <p:cNvGrpSpPr/>
        <p:nvPr/>
      </p:nvGrpSpPr>
      <p:grpSpPr>
        <a:xfrm>
          <a:off x="0" y="0"/>
          <a:ext cx="0" cy="0"/>
          <a:chOff x="0" y="0"/>
          <a:chExt cx="0" cy="0"/>
        </a:xfrm>
      </p:grpSpPr>
      <p:sp>
        <p:nvSpPr>
          <p:cNvPr id="1927" name="Google Shape;1927;p37"/>
          <p:cNvSpPr txBox="1"/>
          <p:nvPr/>
        </p:nvSpPr>
        <p:spPr>
          <a:xfrm>
            <a:off x="3471226" y="1484400"/>
            <a:ext cx="1300800" cy="426300"/>
          </a:xfrm>
          <a:prstGeom prst="rect">
            <a:avLst/>
          </a:prstGeom>
          <a:noFill/>
          <a:ln>
            <a:noFill/>
          </a:ln>
        </p:spPr>
        <p:txBody>
          <a:bodyPr spcFirstLastPara="1" wrap="square" lIns="0" tIns="6700" rIns="0" bIns="0" anchor="t" anchorCtr="0">
            <a:noAutofit/>
          </a:bodyPr>
          <a:lstStyle/>
          <a:p>
            <a:pPr marL="0" lvl="0" indent="0" algn="ctr" rtl="0">
              <a:spcBef>
                <a:spcPts val="0"/>
              </a:spcBef>
              <a:spcAft>
                <a:spcPts val="0"/>
              </a:spcAft>
              <a:buClr>
                <a:srgbClr val="000000"/>
              </a:buClr>
              <a:buFont typeface="Arial"/>
              <a:buNone/>
            </a:pPr>
            <a:r>
              <a:rPr lang="es" sz="1000">
                <a:solidFill>
                  <a:srgbClr val="434343"/>
                </a:solidFill>
                <a:latin typeface="Quattrocento"/>
                <a:ea typeface="Quattrocento"/>
                <a:cs typeface="Quattrocento"/>
                <a:sym typeface="Quattrocento"/>
              </a:rPr>
              <a:t>Jupiter is the biggest planet in our Solar System</a:t>
            </a:r>
            <a:br>
              <a:rPr lang="es" sz="1000">
                <a:solidFill>
                  <a:srgbClr val="434343"/>
                </a:solidFill>
                <a:latin typeface="Quattrocento"/>
                <a:ea typeface="Quattrocento"/>
                <a:cs typeface="Quattrocento"/>
                <a:sym typeface="Quattrocento"/>
              </a:rPr>
            </a:br>
            <a:endParaRPr sz="1000">
              <a:solidFill>
                <a:srgbClr val="434343"/>
              </a:solidFill>
              <a:latin typeface="Quattrocento"/>
              <a:ea typeface="Quattrocento"/>
              <a:cs typeface="Quattrocento"/>
              <a:sym typeface="Quattrocento"/>
            </a:endParaRPr>
          </a:p>
        </p:txBody>
      </p:sp>
      <p:sp>
        <p:nvSpPr>
          <p:cNvPr id="1928" name="Google Shape;1928;p37"/>
          <p:cNvSpPr txBox="1"/>
          <p:nvPr/>
        </p:nvSpPr>
        <p:spPr>
          <a:xfrm>
            <a:off x="5221126" y="1484400"/>
            <a:ext cx="1300800" cy="439800"/>
          </a:xfrm>
          <a:prstGeom prst="rect">
            <a:avLst/>
          </a:prstGeom>
          <a:noFill/>
          <a:ln>
            <a:noFill/>
          </a:ln>
        </p:spPr>
        <p:txBody>
          <a:bodyPr spcFirstLastPara="1" wrap="square" lIns="0" tIns="6700" rIns="0" bIns="0" anchor="t" anchorCtr="0">
            <a:noAutofit/>
          </a:bodyPr>
          <a:lstStyle/>
          <a:p>
            <a:pPr marL="0" lvl="0" indent="0" algn="ctr" rtl="0">
              <a:spcBef>
                <a:spcPts val="0"/>
              </a:spcBef>
              <a:spcAft>
                <a:spcPts val="0"/>
              </a:spcAft>
              <a:buClr>
                <a:srgbClr val="000000"/>
              </a:buClr>
              <a:buFont typeface="Arial"/>
              <a:buNone/>
            </a:pPr>
            <a:r>
              <a:rPr lang="es" sz="1000">
                <a:solidFill>
                  <a:srgbClr val="434343"/>
                </a:solidFill>
                <a:latin typeface="Quattrocento"/>
                <a:ea typeface="Quattrocento"/>
                <a:cs typeface="Quattrocento"/>
                <a:sym typeface="Quattrocento"/>
              </a:rPr>
              <a:t>The Sun is the star at the center of the Solar System</a:t>
            </a:r>
            <a:endParaRPr sz="1000">
              <a:solidFill>
                <a:srgbClr val="434343"/>
              </a:solidFill>
              <a:latin typeface="Quattrocento"/>
              <a:ea typeface="Quattrocento"/>
              <a:cs typeface="Quattrocento"/>
              <a:sym typeface="Quattrocento"/>
            </a:endParaRPr>
          </a:p>
          <a:p>
            <a:pPr marL="0" marR="0" lvl="0" indent="0" algn="r" rtl="0">
              <a:lnSpc>
                <a:spcPct val="100000"/>
              </a:lnSpc>
              <a:spcBef>
                <a:spcPts val="0"/>
              </a:spcBef>
              <a:spcAft>
                <a:spcPts val="0"/>
              </a:spcAft>
              <a:buNone/>
            </a:pPr>
            <a:endParaRPr sz="1000">
              <a:solidFill>
                <a:srgbClr val="434343"/>
              </a:solidFill>
              <a:latin typeface="Quattrocento"/>
              <a:ea typeface="Quattrocento"/>
              <a:cs typeface="Quattrocento"/>
              <a:sym typeface="Quattrocento"/>
            </a:endParaRPr>
          </a:p>
        </p:txBody>
      </p:sp>
      <p:sp>
        <p:nvSpPr>
          <p:cNvPr id="1929" name="Google Shape;1929;p37"/>
          <p:cNvSpPr txBox="1"/>
          <p:nvPr/>
        </p:nvSpPr>
        <p:spPr>
          <a:xfrm>
            <a:off x="2594276" y="3823950"/>
            <a:ext cx="1300800" cy="640500"/>
          </a:xfrm>
          <a:prstGeom prst="rect">
            <a:avLst/>
          </a:prstGeom>
          <a:noFill/>
          <a:ln>
            <a:noFill/>
          </a:ln>
        </p:spPr>
        <p:txBody>
          <a:bodyPr spcFirstLastPara="1" wrap="square" lIns="0" tIns="6700" rIns="0" bIns="0" anchor="t" anchorCtr="0">
            <a:noAutofit/>
          </a:bodyPr>
          <a:lstStyle/>
          <a:p>
            <a:pPr marL="0" marR="0" lvl="0" indent="0" algn="ctr" rtl="0">
              <a:lnSpc>
                <a:spcPct val="100000"/>
              </a:lnSpc>
              <a:spcBef>
                <a:spcPts val="0"/>
              </a:spcBef>
              <a:spcAft>
                <a:spcPts val="0"/>
              </a:spcAft>
              <a:buNone/>
            </a:pPr>
            <a:r>
              <a:rPr lang="es" sz="1000">
                <a:solidFill>
                  <a:srgbClr val="434343"/>
                </a:solidFill>
                <a:latin typeface="Quattrocento"/>
                <a:ea typeface="Quattrocento"/>
                <a:cs typeface="Quattrocento"/>
                <a:sym typeface="Quattrocento"/>
              </a:rPr>
              <a:t>Mercury is the smallest planet in our Solar System </a:t>
            </a:r>
            <a:endParaRPr sz="1000">
              <a:solidFill>
                <a:srgbClr val="434343"/>
              </a:solidFill>
              <a:latin typeface="Quattrocento"/>
              <a:ea typeface="Quattrocento"/>
              <a:cs typeface="Quattrocento"/>
              <a:sym typeface="Quattrocento"/>
            </a:endParaRPr>
          </a:p>
        </p:txBody>
      </p:sp>
      <p:sp>
        <p:nvSpPr>
          <p:cNvPr id="1930" name="Google Shape;1930;p37"/>
          <p:cNvSpPr txBox="1"/>
          <p:nvPr/>
        </p:nvSpPr>
        <p:spPr>
          <a:xfrm>
            <a:off x="4353964" y="3823950"/>
            <a:ext cx="1300800" cy="439800"/>
          </a:xfrm>
          <a:prstGeom prst="rect">
            <a:avLst/>
          </a:prstGeom>
          <a:noFill/>
          <a:ln>
            <a:noFill/>
          </a:ln>
        </p:spPr>
        <p:txBody>
          <a:bodyPr spcFirstLastPara="1" wrap="square" lIns="0" tIns="6700" rIns="0" bIns="0" anchor="t" anchorCtr="0">
            <a:noAutofit/>
          </a:bodyPr>
          <a:lstStyle/>
          <a:p>
            <a:pPr marL="0" marR="0" lvl="0" indent="0" algn="ctr" rtl="0">
              <a:lnSpc>
                <a:spcPct val="100000"/>
              </a:lnSpc>
              <a:spcBef>
                <a:spcPts val="0"/>
              </a:spcBef>
              <a:spcAft>
                <a:spcPts val="0"/>
              </a:spcAft>
              <a:buNone/>
            </a:pPr>
            <a:r>
              <a:rPr lang="es" sz="1000">
                <a:solidFill>
                  <a:srgbClr val="434343"/>
                </a:solidFill>
                <a:latin typeface="Quattrocento"/>
                <a:ea typeface="Quattrocento"/>
                <a:cs typeface="Quattrocento"/>
                <a:sym typeface="Quattrocento"/>
              </a:rPr>
              <a:t>Despite being red,  Mars is a cold place, not hot</a:t>
            </a:r>
            <a:endParaRPr sz="1000">
              <a:solidFill>
                <a:srgbClr val="434343"/>
              </a:solidFill>
              <a:latin typeface="Quattrocento"/>
              <a:ea typeface="Quattrocento"/>
              <a:cs typeface="Quattrocento"/>
              <a:sym typeface="Quattrocento"/>
            </a:endParaRPr>
          </a:p>
        </p:txBody>
      </p:sp>
      <p:sp>
        <p:nvSpPr>
          <p:cNvPr id="1931" name="Google Shape;1931;p37"/>
          <p:cNvSpPr txBox="1">
            <a:spLocks noGrp="1"/>
          </p:cNvSpPr>
          <p:nvPr>
            <p:ph type="sldNum" idx="12"/>
          </p:nvPr>
        </p:nvSpPr>
        <p:spPr>
          <a:xfrm>
            <a:off x="8412462" y="4547216"/>
            <a:ext cx="316500" cy="393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fld id="{00000000-1234-1234-1234-123412341234}" type="slidenum">
              <a:rPr lang="es"/>
              <a:t>27</a:t>
            </a:fld>
            <a:endParaRPr/>
          </a:p>
        </p:txBody>
      </p:sp>
      <p:grpSp>
        <p:nvGrpSpPr>
          <p:cNvPr id="1932" name="Google Shape;1932;p37"/>
          <p:cNvGrpSpPr/>
          <p:nvPr/>
        </p:nvGrpSpPr>
        <p:grpSpPr>
          <a:xfrm>
            <a:off x="2351937" y="2095138"/>
            <a:ext cx="5117887" cy="1557875"/>
            <a:chOff x="2088649" y="2095150"/>
            <a:chExt cx="5117887" cy="1557875"/>
          </a:xfrm>
        </p:grpSpPr>
        <p:cxnSp>
          <p:nvCxnSpPr>
            <p:cNvPr id="1933" name="Google Shape;1933;p37"/>
            <p:cNvCxnSpPr/>
            <p:nvPr/>
          </p:nvCxnSpPr>
          <p:spPr>
            <a:xfrm>
              <a:off x="2981450" y="3071025"/>
              <a:ext cx="0" cy="582000"/>
            </a:xfrm>
            <a:prstGeom prst="straightConnector1">
              <a:avLst/>
            </a:prstGeom>
            <a:noFill/>
            <a:ln w="19050" cap="flat" cmpd="sng">
              <a:solidFill>
                <a:srgbClr val="434343"/>
              </a:solidFill>
              <a:prstDash val="solid"/>
              <a:round/>
              <a:headEnd type="none" w="med" len="med"/>
              <a:tailEnd type="oval" w="med" len="med"/>
            </a:ln>
            <a:effectLst>
              <a:outerShdw blurRad="357188" dist="19050" dir="5400000" algn="bl" rotWithShape="0">
                <a:srgbClr val="000000">
                  <a:alpha val="73000"/>
                </a:srgbClr>
              </a:outerShdw>
            </a:effectLst>
          </p:spPr>
        </p:cxnSp>
        <p:cxnSp>
          <p:nvCxnSpPr>
            <p:cNvPr id="1934" name="Google Shape;1934;p37"/>
            <p:cNvCxnSpPr/>
            <p:nvPr/>
          </p:nvCxnSpPr>
          <p:spPr>
            <a:xfrm>
              <a:off x="4741075" y="2948875"/>
              <a:ext cx="0" cy="704100"/>
            </a:xfrm>
            <a:prstGeom prst="straightConnector1">
              <a:avLst/>
            </a:prstGeom>
            <a:noFill/>
            <a:ln w="19050" cap="flat" cmpd="sng">
              <a:solidFill>
                <a:srgbClr val="434343"/>
              </a:solidFill>
              <a:prstDash val="solid"/>
              <a:round/>
              <a:headEnd type="none" w="med" len="med"/>
              <a:tailEnd type="oval" w="med" len="med"/>
            </a:ln>
          </p:spPr>
        </p:cxnSp>
        <p:cxnSp>
          <p:nvCxnSpPr>
            <p:cNvPr id="1935" name="Google Shape;1935;p37"/>
            <p:cNvCxnSpPr/>
            <p:nvPr/>
          </p:nvCxnSpPr>
          <p:spPr>
            <a:xfrm rot="10800000">
              <a:off x="5608225" y="2095200"/>
              <a:ext cx="0" cy="704400"/>
            </a:xfrm>
            <a:prstGeom prst="straightConnector1">
              <a:avLst/>
            </a:prstGeom>
            <a:noFill/>
            <a:ln w="19050" cap="flat" cmpd="sng">
              <a:solidFill>
                <a:srgbClr val="434343"/>
              </a:solidFill>
              <a:prstDash val="solid"/>
              <a:round/>
              <a:headEnd type="none" w="med" len="med"/>
              <a:tailEnd type="oval" w="med" len="med"/>
            </a:ln>
          </p:spPr>
        </p:cxnSp>
        <p:cxnSp>
          <p:nvCxnSpPr>
            <p:cNvPr id="1936" name="Google Shape;1936;p37"/>
            <p:cNvCxnSpPr/>
            <p:nvPr/>
          </p:nvCxnSpPr>
          <p:spPr>
            <a:xfrm rot="10800000">
              <a:off x="3858325" y="2095150"/>
              <a:ext cx="0" cy="779100"/>
            </a:xfrm>
            <a:prstGeom prst="straightConnector1">
              <a:avLst/>
            </a:prstGeom>
            <a:noFill/>
            <a:ln w="19050" cap="flat" cmpd="sng">
              <a:solidFill>
                <a:srgbClr val="434343"/>
              </a:solidFill>
              <a:prstDash val="solid"/>
              <a:round/>
              <a:headEnd type="none" w="med" len="med"/>
              <a:tailEnd type="oval" w="med" len="med"/>
            </a:ln>
            <a:effectLst>
              <a:outerShdw blurRad="357188" dist="19050" dir="5400000" algn="bl" rotWithShape="0">
                <a:srgbClr val="000000">
                  <a:alpha val="73000"/>
                </a:srgbClr>
              </a:outerShdw>
            </a:effectLst>
          </p:spPr>
        </p:cxnSp>
        <p:grpSp>
          <p:nvGrpSpPr>
            <p:cNvPr id="1937" name="Google Shape;1937;p37"/>
            <p:cNvGrpSpPr/>
            <p:nvPr/>
          </p:nvGrpSpPr>
          <p:grpSpPr>
            <a:xfrm>
              <a:off x="2088649" y="2463854"/>
              <a:ext cx="5117887" cy="794950"/>
              <a:chOff x="3048415" y="372625"/>
              <a:chExt cx="3989000" cy="794950"/>
            </a:xfrm>
          </p:grpSpPr>
          <p:sp>
            <p:nvSpPr>
              <p:cNvPr id="1938" name="Google Shape;1938;p37"/>
              <p:cNvSpPr/>
              <p:nvPr/>
            </p:nvSpPr>
            <p:spPr>
              <a:xfrm rot="5400000">
                <a:off x="5977328" y="652404"/>
                <a:ext cx="377438" cy="235950"/>
              </a:xfrm>
              <a:custGeom>
                <a:avLst/>
                <a:gdLst/>
                <a:ahLst/>
                <a:cxnLst/>
                <a:rect l="l" t="t" r="r" b="b"/>
                <a:pathLst>
                  <a:path w="5498" h="3437" extrusionOk="0">
                    <a:moveTo>
                      <a:pt x="5498" y="0"/>
                    </a:moveTo>
                    <a:lnTo>
                      <a:pt x="1" y="0"/>
                    </a:lnTo>
                    <a:lnTo>
                      <a:pt x="1" y="3436"/>
                    </a:lnTo>
                    <a:lnTo>
                      <a:pt x="5498" y="3436"/>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37"/>
              <p:cNvSpPr/>
              <p:nvPr/>
            </p:nvSpPr>
            <p:spPr>
              <a:xfrm rot="5400000">
                <a:off x="6203563" y="703033"/>
                <a:ext cx="217277" cy="134760"/>
              </a:xfrm>
              <a:custGeom>
                <a:avLst/>
                <a:gdLst/>
                <a:ahLst/>
                <a:cxnLst/>
                <a:rect l="l" t="t" r="r" b="b"/>
                <a:pathLst>
                  <a:path w="3165" h="1963" extrusionOk="0">
                    <a:moveTo>
                      <a:pt x="3164" y="0"/>
                    </a:moveTo>
                    <a:lnTo>
                      <a:pt x="0" y="0"/>
                    </a:lnTo>
                    <a:lnTo>
                      <a:pt x="0" y="1962"/>
                    </a:lnTo>
                    <a:lnTo>
                      <a:pt x="3164" y="1962"/>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37"/>
              <p:cNvSpPr/>
              <p:nvPr/>
            </p:nvSpPr>
            <p:spPr>
              <a:xfrm rot="5400000">
                <a:off x="3278921" y="643602"/>
                <a:ext cx="445058" cy="252947"/>
              </a:xfrm>
              <a:custGeom>
                <a:avLst/>
                <a:gdLst/>
                <a:ahLst/>
                <a:cxnLst/>
                <a:rect l="l" t="t" r="r" b="b"/>
                <a:pathLst>
                  <a:path w="6483" h="6556" extrusionOk="0">
                    <a:moveTo>
                      <a:pt x="6483" y="0"/>
                    </a:moveTo>
                    <a:lnTo>
                      <a:pt x="1" y="0"/>
                    </a:lnTo>
                    <a:lnTo>
                      <a:pt x="1" y="6555"/>
                    </a:lnTo>
                    <a:lnTo>
                      <a:pt x="6483" y="6555"/>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37"/>
              <p:cNvSpPr/>
              <p:nvPr/>
            </p:nvSpPr>
            <p:spPr>
              <a:xfrm rot="5400000">
                <a:off x="6689080" y="434161"/>
                <a:ext cx="27225" cy="669446"/>
              </a:xfrm>
              <a:custGeom>
                <a:avLst/>
                <a:gdLst/>
                <a:ahLst/>
                <a:cxnLst/>
                <a:rect l="l" t="t" r="r" b="b"/>
                <a:pathLst>
                  <a:path w="1023" h="17595" extrusionOk="0">
                    <a:moveTo>
                      <a:pt x="869" y="1320"/>
                    </a:moveTo>
                    <a:lnTo>
                      <a:pt x="453" y="0"/>
                    </a:lnTo>
                    <a:lnTo>
                      <a:pt x="1" y="1320"/>
                    </a:lnTo>
                    <a:lnTo>
                      <a:pt x="118" y="17594"/>
                    </a:lnTo>
                    <a:lnTo>
                      <a:pt x="1022" y="17594"/>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37"/>
              <p:cNvSpPr/>
              <p:nvPr/>
            </p:nvSpPr>
            <p:spPr>
              <a:xfrm rot="5400000">
                <a:off x="4364180" y="-653019"/>
                <a:ext cx="794950" cy="2846238"/>
              </a:xfrm>
              <a:custGeom>
                <a:avLst/>
                <a:gdLst/>
                <a:ahLst/>
                <a:cxnLst/>
                <a:rect l="l" t="t" r="r" b="b"/>
                <a:pathLst>
                  <a:path w="9720" h="30170" extrusionOk="0">
                    <a:moveTo>
                      <a:pt x="9719" y="0"/>
                    </a:moveTo>
                    <a:lnTo>
                      <a:pt x="0" y="0"/>
                    </a:lnTo>
                    <a:lnTo>
                      <a:pt x="0" y="30170"/>
                    </a:lnTo>
                    <a:lnTo>
                      <a:pt x="9719" y="30170"/>
                    </a:lnTo>
                    <a:close/>
                  </a:path>
                </a:pathLst>
              </a:custGeom>
              <a:solidFill>
                <a:srgbClr val="434343"/>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37"/>
              <p:cNvSpPr/>
              <p:nvPr/>
            </p:nvSpPr>
            <p:spPr>
              <a:xfrm rot="5400000">
                <a:off x="2768213" y="742273"/>
                <a:ext cx="616008" cy="55604"/>
              </a:xfrm>
              <a:custGeom>
                <a:avLst/>
                <a:gdLst/>
                <a:ahLst/>
                <a:cxnLst/>
                <a:rect l="l" t="t" r="r" b="b"/>
                <a:pathLst>
                  <a:path w="12957" h="2081" extrusionOk="0">
                    <a:moveTo>
                      <a:pt x="12957" y="1"/>
                    </a:moveTo>
                    <a:lnTo>
                      <a:pt x="1" y="1"/>
                    </a:lnTo>
                    <a:lnTo>
                      <a:pt x="1" y="2080"/>
                    </a:lnTo>
                    <a:lnTo>
                      <a:pt x="12957" y="208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37"/>
              <p:cNvSpPr/>
              <p:nvPr/>
            </p:nvSpPr>
            <p:spPr>
              <a:xfrm rot="5400000">
                <a:off x="3163839" y="657250"/>
                <a:ext cx="78730" cy="225684"/>
              </a:xfrm>
              <a:custGeom>
                <a:avLst/>
                <a:gdLst/>
                <a:ahLst/>
                <a:cxnLst/>
                <a:rect l="l" t="t" r="r" b="b"/>
                <a:pathLst>
                  <a:path w="1656" h="4747" extrusionOk="0">
                    <a:moveTo>
                      <a:pt x="1655" y="0"/>
                    </a:moveTo>
                    <a:lnTo>
                      <a:pt x="1" y="0"/>
                    </a:lnTo>
                    <a:lnTo>
                      <a:pt x="1" y="4747"/>
                    </a:lnTo>
                    <a:lnTo>
                      <a:pt x="1655" y="4747"/>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37"/>
              <p:cNvSpPr/>
              <p:nvPr/>
            </p:nvSpPr>
            <p:spPr>
              <a:xfrm rot="5400000">
                <a:off x="3135907" y="744090"/>
                <a:ext cx="358090" cy="52011"/>
              </a:xfrm>
              <a:custGeom>
                <a:avLst/>
                <a:gdLst/>
                <a:ahLst/>
                <a:cxnLst/>
                <a:rect l="l" t="t" r="r" b="b"/>
                <a:pathLst>
                  <a:path w="7532" h="1094" extrusionOk="0">
                    <a:moveTo>
                      <a:pt x="7531" y="0"/>
                    </a:moveTo>
                    <a:lnTo>
                      <a:pt x="0" y="0"/>
                    </a:lnTo>
                    <a:lnTo>
                      <a:pt x="0" y="1094"/>
                    </a:lnTo>
                    <a:lnTo>
                      <a:pt x="7531" y="1094"/>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37"/>
              <p:cNvSpPr/>
              <p:nvPr/>
            </p:nvSpPr>
            <p:spPr>
              <a:xfrm rot="5400000">
                <a:off x="4792129" y="436128"/>
                <a:ext cx="616005" cy="668691"/>
              </a:xfrm>
              <a:custGeom>
                <a:avLst/>
                <a:gdLst/>
                <a:ahLst/>
                <a:cxnLst/>
                <a:rect l="l" t="t" r="r" b="b"/>
                <a:pathLst>
                  <a:path w="7532" h="3464" extrusionOk="0">
                    <a:moveTo>
                      <a:pt x="7531" y="1"/>
                    </a:moveTo>
                    <a:lnTo>
                      <a:pt x="0" y="1"/>
                    </a:lnTo>
                    <a:lnTo>
                      <a:pt x="0" y="3464"/>
                    </a:lnTo>
                    <a:lnTo>
                      <a:pt x="7531" y="3464"/>
                    </a:lnTo>
                    <a:close/>
                  </a:path>
                </a:pathLst>
              </a:custGeom>
              <a:solidFill>
                <a:srgbClr val="F56E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37"/>
              <p:cNvSpPr/>
              <p:nvPr/>
            </p:nvSpPr>
            <p:spPr>
              <a:xfrm rot="5400000">
                <a:off x="5465808" y="429022"/>
                <a:ext cx="616005" cy="682902"/>
              </a:xfrm>
              <a:custGeom>
                <a:avLst/>
                <a:gdLst/>
                <a:ahLst/>
                <a:cxnLst/>
                <a:rect l="l" t="t" r="r" b="b"/>
                <a:pathLst>
                  <a:path w="7532" h="3464" extrusionOk="0">
                    <a:moveTo>
                      <a:pt x="7531" y="1"/>
                    </a:moveTo>
                    <a:lnTo>
                      <a:pt x="0" y="1"/>
                    </a:lnTo>
                    <a:lnTo>
                      <a:pt x="0" y="3464"/>
                    </a:lnTo>
                    <a:lnTo>
                      <a:pt x="7531" y="3464"/>
                    </a:lnTo>
                    <a:close/>
                  </a:path>
                </a:pathLst>
              </a:custGeom>
              <a:solidFill>
                <a:srgbClr val="E65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37"/>
              <p:cNvSpPr/>
              <p:nvPr/>
            </p:nvSpPr>
            <p:spPr>
              <a:xfrm rot="5400000">
                <a:off x="3461356" y="429022"/>
                <a:ext cx="616005" cy="682902"/>
              </a:xfrm>
              <a:custGeom>
                <a:avLst/>
                <a:gdLst/>
                <a:ahLst/>
                <a:cxnLst/>
                <a:rect l="l" t="t" r="r" b="b"/>
                <a:pathLst>
                  <a:path w="7532" h="3464" extrusionOk="0">
                    <a:moveTo>
                      <a:pt x="7531" y="1"/>
                    </a:moveTo>
                    <a:lnTo>
                      <a:pt x="0" y="1"/>
                    </a:lnTo>
                    <a:lnTo>
                      <a:pt x="0" y="3464"/>
                    </a:lnTo>
                    <a:lnTo>
                      <a:pt x="7531" y="3464"/>
                    </a:lnTo>
                    <a:close/>
                  </a:path>
                </a:pathLst>
              </a:custGeom>
              <a:solidFill>
                <a:srgbClr val="4675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37"/>
              <p:cNvSpPr/>
              <p:nvPr/>
            </p:nvSpPr>
            <p:spPr>
              <a:xfrm rot="5400000">
                <a:off x="4132757" y="429022"/>
                <a:ext cx="616005" cy="682902"/>
              </a:xfrm>
              <a:custGeom>
                <a:avLst/>
                <a:gdLst/>
                <a:ahLst/>
                <a:cxnLst/>
                <a:rect l="l" t="t" r="r" b="b"/>
                <a:pathLst>
                  <a:path w="7532" h="3464" extrusionOk="0">
                    <a:moveTo>
                      <a:pt x="7531" y="1"/>
                    </a:moveTo>
                    <a:lnTo>
                      <a:pt x="0" y="1"/>
                    </a:lnTo>
                    <a:lnTo>
                      <a:pt x="0" y="3464"/>
                    </a:lnTo>
                    <a:lnTo>
                      <a:pt x="7531" y="3464"/>
                    </a:lnTo>
                    <a:close/>
                  </a:path>
                </a:pathLst>
              </a:custGeom>
              <a:solidFill>
                <a:srgbClr val="6D97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950" name="Google Shape;1950;p37"/>
          <p:cNvSpPr txBox="1"/>
          <p:nvPr/>
        </p:nvSpPr>
        <p:spPr>
          <a:xfrm>
            <a:off x="2968676" y="2654175"/>
            <a:ext cx="552000" cy="426300"/>
          </a:xfrm>
          <a:prstGeom prst="rect">
            <a:avLst/>
          </a:prstGeom>
          <a:noFill/>
          <a:ln>
            <a:noFill/>
          </a:ln>
        </p:spPr>
        <p:txBody>
          <a:bodyPr spcFirstLastPara="1" wrap="square" lIns="0" tIns="6700" rIns="0" bIns="0" anchor="ctr" anchorCtr="0">
            <a:noAutofit/>
          </a:bodyPr>
          <a:lstStyle/>
          <a:p>
            <a:pPr marL="0" lvl="0" indent="0" algn="ctr" rtl="0">
              <a:spcBef>
                <a:spcPts val="0"/>
              </a:spcBef>
              <a:spcAft>
                <a:spcPts val="0"/>
              </a:spcAft>
              <a:buClr>
                <a:srgbClr val="000000"/>
              </a:buClr>
              <a:buFont typeface="Arial"/>
              <a:buNone/>
            </a:pPr>
            <a:r>
              <a:rPr lang="es" sz="2400">
                <a:solidFill>
                  <a:srgbClr val="FFFFFF"/>
                </a:solidFill>
                <a:latin typeface="Saira Condensed Medium"/>
                <a:ea typeface="Saira Condensed Medium"/>
                <a:cs typeface="Saira Condensed Medium"/>
                <a:sym typeface="Saira Condensed Medium"/>
              </a:rPr>
              <a:t>1</a:t>
            </a:r>
            <a:endParaRPr sz="2400">
              <a:solidFill>
                <a:srgbClr val="FFFFFF"/>
              </a:solidFill>
              <a:latin typeface="Saira Condensed Medium"/>
              <a:ea typeface="Saira Condensed Medium"/>
              <a:cs typeface="Saira Condensed Medium"/>
              <a:sym typeface="Saira Condensed Medium"/>
            </a:endParaRPr>
          </a:p>
        </p:txBody>
      </p:sp>
      <p:sp>
        <p:nvSpPr>
          <p:cNvPr id="1951" name="Google Shape;1951;p37"/>
          <p:cNvSpPr txBox="1"/>
          <p:nvPr/>
        </p:nvSpPr>
        <p:spPr>
          <a:xfrm>
            <a:off x="3845626" y="2654175"/>
            <a:ext cx="552000" cy="426300"/>
          </a:xfrm>
          <a:prstGeom prst="rect">
            <a:avLst/>
          </a:prstGeom>
          <a:noFill/>
          <a:ln>
            <a:noFill/>
          </a:ln>
        </p:spPr>
        <p:txBody>
          <a:bodyPr spcFirstLastPara="1" wrap="square" lIns="0" tIns="6700" rIns="0" bIns="0" anchor="ctr" anchorCtr="0">
            <a:noAutofit/>
          </a:bodyPr>
          <a:lstStyle/>
          <a:p>
            <a:pPr marL="0" lvl="0" indent="0" algn="ctr" rtl="0">
              <a:spcBef>
                <a:spcPts val="0"/>
              </a:spcBef>
              <a:spcAft>
                <a:spcPts val="0"/>
              </a:spcAft>
              <a:buClr>
                <a:srgbClr val="000000"/>
              </a:buClr>
              <a:buFont typeface="Arial"/>
              <a:buNone/>
            </a:pPr>
            <a:r>
              <a:rPr lang="es" sz="2400">
                <a:solidFill>
                  <a:srgbClr val="FFFFFF"/>
                </a:solidFill>
                <a:latin typeface="Saira Condensed Medium"/>
                <a:ea typeface="Saira Condensed Medium"/>
                <a:cs typeface="Saira Condensed Medium"/>
                <a:sym typeface="Saira Condensed Medium"/>
              </a:rPr>
              <a:t>2</a:t>
            </a:r>
            <a:endParaRPr sz="2400">
              <a:solidFill>
                <a:srgbClr val="FFFFFF"/>
              </a:solidFill>
              <a:latin typeface="Saira Condensed Medium"/>
              <a:ea typeface="Saira Condensed Medium"/>
              <a:cs typeface="Saira Condensed Medium"/>
              <a:sym typeface="Saira Condensed Medium"/>
            </a:endParaRPr>
          </a:p>
        </p:txBody>
      </p:sp>
      <p:sp>
        <p:nvSpPr>
          <p:cNvPr id="1952" name="Google Shape;1952;p37"/>
          <p:cNvSpPr txBox="1"/>
          <p:nvPr/>
        </p:nvSpPr>
        <p:spPr>
          <a:xfrm>
            <a:off x="4728376" y="2654175"/>
            <a:ext cx="552000" cy="426300"/>
          </a:xfrm>
          <a:prstGeom prst="rect">
            <a:avLst/>
          </a:prstGeom>
          <a:noFill/>
          <a:ln>
            <a:noFill/>
          </a:ln>
        </p:spPr>
        <p:txBody>
          <a:bodyPr spcFirstLastPara="1" wrap="square" lIns="0" tIns="6700" rIns="0" bIns="0" anchor="ctr" anchorCtr="0">
            <a:noAutofit/>
          </a:bodyPr>
          <a:lstStyle/>
          <a:p>
            <a:pPr marL="0" lvl="0" indent="0" algn="ctr" rtl="0">
              <a:spcBef>
                <a:spcPts val="0"/>
              </a:spcBef>
              <a:spcAft>
                <a:spcPts val="0"/>
              </a:spcAft>
              <a:buClr>
                <a:srgbClr val="000000"/>
              </a:buClr>
              <a:buFont typeface="Arial"/>
              <a:buNone/>
            </a:pPr>
            <a:r>
              <a:rPr lang="es" sz="2400">
                <a:solidFill>
                  <a:srgbClr val="FFFFFF"/>
                </a:solidFill>
                <a:latin typeface="Saira Condensed Medium"/>
                <a:ea typeface="Saira Condensed Medium"/>
                <a:cs typeface="Saira Condensed Medium"/>
                <a:sym typeface="Saira Condensed Medium"/>
              </a:rPr>
              <a:t>3</a:t>
            </a:r>
            <a:endParaRPr sz="2400">
              <a:solidFill>
                <a:srgbClr val="FFFFFF"/>
              </a:solidFill>
              <a:latin typeface="Saira Condensed Medium"/>
              <a:ea typeface="Saira Condensed Medium"/>
              <a:cs typeface="Saira Condensed Medium"/>
              <a:sym typeface="Saira Condensed Medium"/>
            </a:endParaRPr>
          </a:p>
        </p:txBody>
      </p:sp>
      <p:sp>
        <p:nvSpPr>
          <p:cNvPr id="1953" name="Google Shape;1953;p37"/>
          <p:cNvSpPr txBox="1"/>
          <p:nvPr/>
        </p:nvSpPr>
        <p:spPr>
          <a:xfrm>
            <a:off x="5595526" y="2654175"/>
            <a:ext cx="552000" cy="426300"/>
          </a:xfrm>
          <a:prstGeom prst="rect">
            <a:avLst/>
          </a:prstGeom>
          <a:noFill/>
          <a:ln>
            <a:noFill/>
          </a:ln>
        </p:spPr>
        <p:txBody>
          <a:bodyPr spcFirstLastPara="1" wrap="square" lIns="0" tIns="6700" rIns="0" bIns="0" anchor="ctr" anchorCtr="0">
            <a:noAutofit/>
          </a:bodyPr>
          <a:lstStyle/>
          <a:p>
            <a:pPr marL="0" lvl="0" indent="0" algn="ctr" rtl="0">
              <a:spcBef>
                <a:spcPts val="0"/>
              </a:spcBef>
              <a:spcAft>
                <a:spcPts val="0"/>
              </a:spcAft>
              <a:buClr>
                <a:srgbClr val="000000"/>
              </a:buClr>
              <a:buFont typeface="Arial"/>
              <a:buNone/>
            </a:pPr>
            <a:r>
              <a:rPr lang="es" sz="2400">
                <a:solidFill>
                  <a:srgbClr val="FFFFFF"/>
                </a:solidFill>
                <a:latin typeface="Saira Condensed Medium"/>
                <a:ea typeface="Saira Condensed Medium"/>
                <a:cs typeface="Saira Condensed Medium"/>
                <a:sym typeface="Saira Condensed Medium"/>
              </a:rPr>
              <a:t>4</a:t>
            </a:r>
            <a:endParaRPr sz="2400">
              <a:solidFill>
                <a:srgbClr val="FFFFFF"/>
              </a:solidFill>
              <a:latin typeface="Saira Condensed Medium"/>
              <a:ea typeface="Saira Condensed Medium"/>
              <a:cs typeface="Saira Condensed Medium"/>
              <a:sym typeface="Saira Condensed Medium"/>
            </a:endParaRPr>
          </a:p>
        </p:txBody>
      </p:sp>
      <p:sp>
        <p:nvSpPr>
          <p:cNvPr id="3" name="Título 2">
            <a:extLst>
              <a:ext uri="{FF2B5EF4-FFF2-40B4-BE49-F238E27FC236}">
                <a16:creationId xmlns:a16="http://schemas.microsoft.com/office/drawing/2014/main" id="{57B44448-6A34-4D87-BA4D-18B8C2444169}"/>
              </a:ext>
            </a:extLst>
          </p:cNvPr>
          <p:cNvSpPr>
            <a:spLocks noGrp="1"/>
          </p:cNvSpPr>
          <p:nvPr>
            <p:ph type="title" idx="18"/>
          </p:nvPr>
        </p:nvSpPr>
        <p:spPr>
          <a:xfrm>
            <a:off x="0" y="199292"/>
            <a:ext cx="3455824" cy="385011"/>
          </a:xfrm>
        </p:spPr>
        <p:txBody>
          <a:bodyPr/>
          <a:lstStyle/>
          <a:p>
            <a:endParaRPr lang="es-PE"/>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958"/>
        <p:cNvGrpSpPr/>
        <p:nvPr/>
      </p:nvGrpSpPr>
      <p:grpSpPr>
        <a:xfrm>
          <a:off x="0" y="0"/>
          <a:ext cx="0" cy="0"/>
          <a:chOff x="0" y="0"/>
          <a:chExt cx="0" cy="0"/>
        </a:xfrm>
      </p:grpSpPr>
      <p:sp>
        <p:nvSpPr>
          <p:cNvPr id="1959" name="Google Shape;1959;p38"/>
          <p:cNvSpPr txBox="1">
            <a:spLocks noGrp="1"/>
          </p:cNvSpPr>
          <p:nvPr>
            <p:ph type="ctrTitle"/>
          </p:nvPr>
        </p:nvSpPr>
        <p:spPr>
          <a:xfrm flipH="1">
            <a:off x="3932377" y="376498"/>
            <a:ext cx="3867300" cy="20541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s"/>
              <a:t>CONCLUSIONS</a:t>
            </a:r>
            <a:endParaRPr sz="2800"/>
          </a:p>
        </p:txBody>
      </p:sp>
      <p:sp>
        <p:nvSpPr>
          <p:cNvPr id="1960" name="Google Shape;1960;p38"/>
          <p:cNvSpPr txBox="1">
            <a:spLocks noGrp="1"/>
          </p:cNvSpPr>
          <p:nvPr>
            <p:ph type="subTitle" idx="1"/>
          </p:nvPr>
        </p:nvSpPr>
        <p:spPr>
          <a:xfrm flipH="1">
            <a:off x="4054467" y="2314225"/>
            <a:ext cx="3745200" cy="1784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s"/>
              <a:t>Mercury is the closest planet to the Sun and the smallest one in the Solar System—it’s only a bit larger than our Moon. The planet’s name has nothing to do with the liquid metal since it was named after the Roman messenger god, Mercury</a:t>
            </a:r>
            <a:endParaRPr/>
          </a:p>
        </p:txBody>
      </p:sp>
      <p:sp>
        <p:nvSpPr>
          <p:cNvPr id="1961" name="Google Shape;1961;p38"/>
          <p:cNvSpPr txBox="1">
            <a:spLocks noGrp="1"/>
          </p:cNvSpPr>
          <p:nvPr>
            <p:ph type="sldNum" idx="12"/>
          </p:nvPr>
        </p:nvSpPr>
        <p:spPr>
          <a:xfrm>
            <a:off x="8412462" y="4547216"/>
            <a:ext cx="431526" cy="393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fld id="{00000000-1234-1234-1234-123412341234}" type="slidenum">
              <a:rPr lang="es"/>
              <a:t>28</a:t>
            </a:fld>
            <a:endParaRPr/>
          </a:p>
        </p:txBody>
      </p:sp>
      <p:sp>
        <p:nvSpPr>
          <p:cNvPr id="1962" name="Google Shape;1962;p38"/>
          <p:cNvSpPr txBox="1">
            <a:spLocks noGrp="1"/>
          </p:cNvSpPr>
          <p:nvPr>
            <p:ph type="title" idx="4294967295"/>
          </p:nvPr>
        </p:nvSpPr>
        <p:spPr>
          <a:xfrm>
            <a:off x="0" y="1006650"/>
            <a:ext cx="2036700" cy="2904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s" dirty="0"/>
              <a:t>CONCLUSIONS</a:t>
            </a:r>
            <a:endParaRPr dirty="0"/>
          </a:p>
        </p:txBody>
      </p:sp>
      <p:pic>
        <p:nvPicPr>
          <p:cNvPr id="2" name="Imagen 1"/>
          <p:cNvPicPr>
            <a:picLocks noChangeAspect="1"/>
          </p:cNvPicPr>
          <p:nvPr/>
        </p:nvPicPr>
        <p:blipFill>
          <a:blip r:embed="rId3"/>
          <a:stretch>
            <a:fillRect/>
          </a:stretch>
        </p:blipFill>
        <p:spPr>
          <a:xfrm>
            <a:off x="300012" y="2430598"/>
            <a:ext cx="2677500" cy="275625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347"/>
        <p:cNvGrpSpPr/>
        <p:nvPr/>
      </p:nvGrpSpPr>
      <p:grpSpPr>
        <a:xfrm>
          <a:off x="0" y="0"/>
          <a:ext cx="0" cy="0"/>
          <a:chOff x="0" y="0"/>
          <a:chExt cx="0" cy="0"/>
        </a:xfrm>
      </p:grpSpPr>
      <p:grpSp>
        <p:nvGrpSpPr>
          <p:cNvPr id="19" name="Grupo 18"/>
          <p:cNvGrpSpPr/>
          <p:nvPr/>
        </p:nvGrpSpPr>
        <p:grpSpPr>
          <a:xfrm>
            <a:off x="446260" y="1447786"/>
            <a:ext cx="3428602" cy="3545900"/>
            <a:chOff x="528269" y="1536513"/>
            <a:chExt cx="3428602" cy="3545900"/>
          </a:xfrm>
        </p:grpSpPr>
        <p:sp>
          <p:nvSpPr>
            <p:cNvPr id="2" name="TextBox 2">
              <a:extLst>
                <a:ext uri="{FF2B5EF4-FFF2-40B4-BE49-F238E27FC236}">
                  <a16:creationId xmlns:a16="http://schemas.microsoft.com/office/drawing/2014/main" id="{DF485D47-B586-4EA9-9FDA-10E3205AA0B5}"/>
                </a:ext>
              </a:extLst>
            </p:cNvPr>
            <p:cNvSpPr txBox="1"/>
            <p:nvPr/>
          </p:nvSpPr>
          <p:spPr>
            <a:xfrm>
              <a:off x="528269" y="1536513"/>
              <a:ext cx="885866" cy="461665"/>
            </a:xfrm>
            <a:prstGeom prst="rect">
              <a:avLst/>
            </a:prstGeom>
            <a:noFill/>
          </p:spPr>
          <p:txBody>
            <a:bodyPr wrap="square" rtlCol="0" anchor="ctr">
              <a:spAutoFit/>
            </a:bodyPr>
            <a:lstStyle/>
            <a:p>
              <a:pPr algn="ctr"/>
              <a:r>
                <a:rPr lang="en-US" altLang="ko-KR" sz="2400" b="1" dirty="0">
                  <a:solidFill>
                    <a:srgbClr val="EC6792"/>
                  </a:solidFill>
                  <a:cs typeface="Arial" pitchFamily="34" charset="0"/>
                </a:rPr>
                <a:t>45%</a:t>
              </a:r>
              <a:endParaRPr lang="ko-KR" altLang="en-US" sz="2400" b="1" dirty="0">
                <a:solidFill>
                  <a:srgbClr val="EC6792"/>
                </a:solidFill>
                <a:cs typeface="Arial" pitchFamily="34" charset="0"/>
              </a:endParaRPr>
            </a:p>
          </p:txBody>
        </p:sp>
        <p:grpSp>
          <p:nvGrpSpPr>
            <p:cNvPr id="3" name="Group 3">
              <a:extLst>
                <a:ext uri="{FF2B5EF4-FFF2-40B4-BE49-F238E27FC236}">
                  <a16:creationId xmlns:a16="http://schemas.microsoft.com/office/drawing/2014/main" id="{65C0C831-E18B-4065-9C94-E5225F858031}"/>
                </a:ext>
              </a:extLst>
            </p:cNvPr>
            <p:cNvGrpSpPr/>
            <p:nvPr/>
          </p:nvGrpSpPr>
          <p:grpSpPr>
            <a:xfrm>
              <a:off x="528269" y="1955878"/>
              <a:ext cx="3428602" cy="760839"/>
              <a:chOff x="6565695" y="2005884"/>
              <a:chExt cx="2055606" cy="760839"/>
            </a:xfrm>
          </p:grpSpPr>
          <p:sp>
            <p:nvSpPr>
              <p:cNvPr id="4" name="TextBox 4">
                <a:extLst>
                  <a:ext uri="{FF2B5EF4-FFF2-40B4-BE49-F238E27FC236}">
                    <a16:creationId xmlns:a16="http://schemas.microsoft.com/office/drawing/2014/main" id="{A589D7B2-6318-43F9-98CE-D53263C798F1}"/>
                  </a:ext>
                </a:extLst>
              </p:cNvPr>
              <p:cNvSpPr txBox="1"/>
              <p:nvPr/>
            </p:nvSpPr>
            <p:spPr>
              <a:xfrm>
                <a:off x="6565695" y="2305058"/>
                <a:ext cx="2037996"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5" name="TextBox 5">
                <a:extLst>
                  <a:ext uri="{FF2B5EF4-FFF2-40B4-BE49-F238E27FC236}">
                    <a16:creationId xmlns:a16="http://schemas.microsoft.com/office/drawing/2014/main" id="{C7A72352-7F1D-44E0-8337-B0057592851F}"/>
                  </a:ext>
                </a:extLst>
              </p:cNvPr>
              <p:cNvSpPr txBox="1"/>
              <p:nvPr/>
            </p:nvSpPr>
            <p:spPr>
              <a:xfrm>
                <a:off x="6583306" y="2005884"/>
                <a:ext cx="2037995"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sp>
          <p:nvSpPr>
            <p:cNvPr id="6" name="TextBox 6">
              <a:extLst>
                <a:ext uri="{FF2B5EF4-FFF2-40B4-BE49-F238E27FC236}">
                  <a16:creationId xmlns:a16="http://schemas.microsoft.com/office/drawing/2014/main" id="{DCEBEC84-3752-416D-8696-7C6CB73B50B5}"/>
                </a:ext>
              </a:extLst>
            </p:cNvPr>
            <p:cNvSpPr txBox="1"/>
            <p:nvPr/>
          </p:nvSpPr>
          <p:spPr>
            <a:xfrm>
              <a:off x="528269" y="2718479"/>
              <a:ext cx="885866" cy="461665"/>
            </a:xfrm>
            <a:prstGeom prst="rect">
              <a:avLst/>
            </a:prstGeom>
            <a:noFill/>
          </p:spPr>
          <p:txBody>
            <a:bodyPr wrap="square" rtlCol="0" anchor="ctr">
              <a:spAutoFit/>
            </a:bodyPr>
            <a:lstStyle/>
            <a:p>
              <a:pPr algn="ctr"/>
              <a:r>
                <a:rPr lang="en-US" altLang="ko-KR" sz="2400" b="1" dirty="0">
                  <a:solidFill>
                    <a:srgbClr val="EC6792"/>
                  </a:solidFill>
                  <a:cs typeface="Arial" pitchFamily="34" charset="0"/>
                </a:rPr>
                <a:t>25%</a:t>
              </a:r>
              <a:endParaRPr lang="ko-KR" altLang="en-US" sz="2400" b="1" dirty="0">
                <a:solidFill>
                  <a:srgbClr val="EC6792"/>
                </a:solidFill>
                <a:cs typeface="Arial" pitchFamily="34" charset="0"/>
              </a:endParaRPr>
            </a:p>
          </p:txBody>
        </p:sp>
        <p:grpSp>
          <p:nvGrpSpPr>
            <p:cNvPr id="7" name="Group 7">
              <a:extLst>
                <a:ext uri="{FF2B5EF4-FFF2-40B4-BE49-F238E27FC236}">
                  <a16:creationId xmlns:a16="http://schemas.microsoft.com/office/drawing/2014/main" id="{141B07DD-D97E-40FB-A2CE-129B01127BF6}"/>
                </a:ext>
              </a:extLst>
            </p:cNvPr>
            <p:cNvGrpSpPr/>
            <p:nvPr/>
          </p:nvGrpSpPr>
          <p:grpSpPr>
            <a:xfrm>
              <a:off x="528269" y="3137845"/>
              <a:ext cx="3428602" cy="760839"/>
              <a:chOff x="6565695" y="2005884"/>
              <a:chExt cx="2055606" cy="760839"/>
            </a:xfrm>
          </p:grpSpPr>
          <p:sp>
            <p:nvSpPr>
              <p:cNvPr id="8" name="TextBox 8">
                <a:extLst>
                  <a:ext uri="{FF2B5EF4-FFF2-40B4-BE49-F238E27FC236}">
                    <a16:creationId xmlns:a16="http://schemas.microsoft.com/office/drawing/2014/main" id="{F31E7272-504C-4FE2-9C52-6FD134663773}"/>
                  </a:ext>
                </a:extLst>
              </p:cNvPr>
              <p:cNvSpPr txBox="1"/>
              <p:nvPr/>
            </p:nvSpPr>
            <p:spPr>
              <a:xfrm>
                <a:off x="6565695" y="2305058"/>
                <a:ext cx="2037996"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9" name="TextBox 9">
                <a:extLst>
                  <a:ext uri="{FF2B5EF4-FFF2-40B4-BE49-F238E27FC236}">
                    <a16:creationId xmlns:a16="http://schemas.microsoft.com/office/drawing/2014/main" id="{C9A6EBD2-3E20-4FBD-9797-9A58E01C87AA}"/>
                  </a:ext>
                </a:extLst>
              </p:cNvPr>
              <p:cNvSpPr txBox="1"/>
              <p:nvPr/>
            </p:nvSpPr>
            <p:spPr>
              <a:xfrm>
                <a:off x="6583306" y="2005884"/>
                <a:ext cx="2037995"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sp>
          <p:nvSpPr>
            <p:cNvPr id="10" name="TextBox 10">
              <a:extLst>
                <a:ext uri="{FF2B5EF4-FFF2-40B4-BE49-F238E27FC236}">
                  <a16:creationId xmlns:a16="http://schemas.microsoft.com/office/drawing/2014/main" id="{118B0CAE-B9BA-4432-861E-E93EE810A9B8}"/>
                </a:ext>
              </a:extLst>
            </p:cNvPr>
            <p:cNvSpPr txBox="1"/>
            <p:nvPr/>
          </p:nvSpPr>
          <p:spPr>
            <a:xfrm>
              <a:off x="528269" y="3902209"/>
              <a:ext cx="885866" cy="461665"/>
            </a:xfrm>
            <a:prstGeom prst="rect">
              <a:avLst/>
            </a:prstGeom>
            <a:noFill/>
          </p:spPr>
          <p:txBody>
            <a:bodyPr wrap="square" rtlCol="0" anchor="ctr">
              <a:spAutoFit/>
            </a:bodyPr>
            <a:lstStyle/>
            <a:p>
              <a:pPr algn="ctr"/>
              <a:r>
                <a:rPr lang="en-US" altLang="ko-KR" sz="2400" b="1" dirty="0">
                  <a:solidFill>
                    <a:srgbClr val="EC6792"/>
                  </a:solidFill>
                  <a:cs typeface="Arial" pitchFamily="34" charset="0"/>
                </a:rPr>
                <a:t>15%</a:t>
              </a:r>
              <a:endParaRPr lang="ko-KR" altLang="en-US" sz="2400" b="1" dirty="0">
                <a:solidFill>
                  <a:srgbClr val="EC6792"/>
                </a:solidFill>
                <a:cs typeface="Arial" pitchFamily="34" charset="0"/>
              </a:endParaRPr>
            </a:p>
          </p:txBody>
        </p:sp>
        <p:grpSp>
          <p:nvGrpSpPr>
            <p:cNvPr id="11" name="Group 11">
              <a:extLst>
                <a:ext uri="{FF2B5EF4-FFF2-40B4-BE49-F238E27FC236}">
                  <a16:creationId xmlns:a16="http://schemas.microsoft.com/office/drawing/2014/main" id="{51A57259-EFBB-4456-9CA4-C3A45D08325F}"/>
                </a:ext>
              </a:extLst>
            </p:cNvPr>
            <p:cNvGrpSpPr/>
            <p:nvPr/>
          </p:nvGrpSpPr>
          <p:grpSpPr>
            <a:xfrm>
              <a:off x="528269" y="4321574"/>
              <a:ext cx="3428602" cy="760839"/>
              <a:chOff x="6565695" y="2005884"/>
              <a:chExt cx="2055606" cy="760839"/>
            </a:xfrm>
          </p:grpSpPr>
          <p:sp>
            <p:nvSpPr>
              <p:cNvPr id="12" name="TextBox 12">
                <a:extLst>
                  <a:ext uri="{FF2B5EF4-FFF2-40B4-BE49-F238E27FC236}">
                    <a16:creationId xmlns:a16="http://schemas.microsoft.com/office/drawing/2014/main" id="{3318274A-8E9A-498A-BB26-D1AB00FB9A64}"/>
                  </a:ext>
                </a:extLst>
              </p:cNvPr>
              <p:cNvSpPr txBox="1"/>
              <p:nvPr/>
            </p:nvSpPr>
            <p:spPr>
              <a:xfrm>
                <a:off x="6565695" y="2305058"/>
                <a:ext cx="2037996"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13" name="TextBox 13">
                <a:extLst>
                  <a:ext uri="{FF2B5EF4-FFF2-40B4-BE49-F238E27FC236}">
                    <a16:creationId xmlns:a16="http://schemas.microsoft.com/office/drawing/2014/main" id="{DB84BC90-9255-40FB-B88F-B06454752D4A}"/>
                  </a:ext>
                </a:extLst>
              </p:cNvPr>
              <p:cNvSpPr txBox="1"/>
              <p:nvPr/>
            </p:nvSpPr>
            <p:spPr>
              <a:xfrm>
                <a:off x="6583306" y="2005884"/>
                <a:ext cx="2037995"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sp>
        <p:nvSpPr>
          <p:cNvPr id="14" name="TextBox 17">
            <a:extLst>
              <a:ext uri="{FF2B5EF4-FFF2-40B4-BE49-F238E27FC236}">
                <a16:creationId xmlns:a16="http://schemas.microsoft.com/office/drawing/2014/main" id="{9CDC67E4-9DBE-4F0B-B666-C709DCEEACAE}"/>
              </a:ext>
            </a:extLst>
          </p:cNvPr>
          <p:cNvSpPr txBox="1"/>
          <p:nvPr/>
        </p:nvSpPr>
        <p:spPr>
          <a:xfrm>
            <a:off x="543327" y="289756"/>
            <a:ext cx="4318679" cy="923330"/>
          </a:xfrm>
          <a:prstGeom prst="rect">
            <a:avLst/>
          </a:prstGeom>
          <a:noFill/>
        </p:spPr>
        <p:txBody>
          <a:bodyPr wrap="square" lIns="36000" tIns="0" rIns="36000" bIns="0" rtlCol="0">
            <a:spAutoFit/>
          </a:bodyPr>
          <a:lstStyle/>
          <a:p>
            <a:r>
              <a:rPr lang="en-US" altLang="ko-KR" sz="2000" b="1" dirty="0">
                <a:solidFill>
                  <a:srgbClr val="EC6792"/>
                </a:solidFill>
                <a:cs typeface="Arial" pitchFamily="34" charset="0"/>
              </a:rPr>
              <a:t>We Create</a:t>
            </a:r>
          </a:p>
          <a:p>
            <a:r>
              <a:rPr lang="en-US" altLang="ko-KR" sz="2000" b="1" dirty="0">
                <a:solidFill>
                  <a:srgbClr val="EC6792"/>
                </a:solidFill>
                <a:cs typeface="Arial" pitchFamily="34" charset="0"/>
              </a:rPr>
              <a:t>Quality Professional </a:t>
            </a:r>
          </a:p>
          <a:p>
            <a:r>
              <a:rPr lang="en-US" altLang="ko-KR" sz="2000" b="1" dirty="0">
                <a:solidFill>
                  <a:srgbClr val="EC6792"/>
                </a:solidFill>
                <a:cs typeface="Arial" pitchFamily="34" charset="0"/>
              </a:rPr>
              <a:t>PPT Presentation</a:t>
            </a:r>
            <a:endParaRPr lang="ko-KR" altLang="en-US" sz="2000" b="1" dirty="0">
              <a:solidFill>
                <a:srgbClr val="EC6792"/>
              </a:solidFill>
              <a:cs typeface="Arial" pitchFamily="34" charset="0"/>
            </a:endParaRPr>
          </a:p>
        </p:txBody>
      </p:sp>
      <p:pic>
        <p:nvPicPr>
          <p:cNvPr id="21" name="Imagen 20"/>
          <p:cNvPicPr>
            <a:picLocks noChangeAspect="1"/>
          </p:cNvPicPr>
          <p:nvPr/>
        </p:nvPicPr>
        <p:blipFill>
          <a:blip r:embed="rId3"/>
          <a:stretch>
            <a:fillRect/>
          </a:stretch>
        </p:blipFill>
        <p:spPr>
          <a:xfrm>
            <a:off x="4701111" y="924886"/>
            <a:ext cx="3761245" cy="4068800"/>
          </a:xfrm>
          <a:prstGeom prst="rect">
            <a:avLst/>
          </a:prstGeom>
        </p:spPr>
      </p:pic>
    </p:spTree>
    <p:extLst>
      <p:ext uri="{BB962C8B-B14F-4D97-AF65-F5344CB8AC3E}">
        <p14:creationId xmlns:p14="http://schemas.microsoft.com/office/powerpoint/2010/main" val="773782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47"/>
        <p:cNvGrpSpPr/>
        <p:nvPr/>
      </p:nvGrpSpPr>
      <p:grpSpPr>
        <a:xfrm>
          <a:off x="0" y="0"/>
          <a:ext cx="0" cy="0"/>
          <a:chOff x="0" y="0"/>
          <a:chExt cx="0" cy="0"/>
        </a:xfrm>
      </p:grpSpPr>
      <p:sp>
        <p:nvSpPr>
          <p:cNvPr id="1348" name="Google Shape;1348;p22"/>
          <p:cNvSpPr txBox="1">
            <a:spLocks noGrp="1"/>
          </p:cNvSpPr>
          <p:nvPr>
            <p:ph type="ctrTitle" idx="18"/>
          </p:nvPr>
        </p:nvSpPr>
        <p:spPr>
          <a:xfrm>
            <a:off x="1049025" y="376498"/>
            <a:ext cx="3867300" cy="2054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a:t>INTRODUCTION</a:t>
            </a:r>
            <a:endParaRPr sz="2800"/>
          </a:p>
        </p:txBody>
      </p:sp>
      <p:sp>
        <p:nvSpPr>
          <p:cNvPr id="1349" name="Google Shape;1349;p22"/>
          <p:cNvSpPr txBox="1">
            <a:spLocks noGrp="1"/>
          </p:cNvSpPr>
          <p:nvPr>
            <p:ph type="subTitle" idx="4294967295"/>
          </p:nvPr>
        </p:nvSpPr>
        <p:spPr>
          <a:xfrm>
            <a:off x="1049025" y="2314225"/>
            <a:ext cx="3081600" cy="1784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t>Mercury is the closest planet to the Sun and the smallest one in the Solar System—it’s only a bit larger than our Moon. The planet’s name has nothing to do with the liquid metal since it was named after the Roman messenger god, Mercury</a:t>
            </a:r>
            <a:endParaRPr/>
          </a:p>
        </p:txBody>
      </p:sp>
      <p:pic>
        <p:nvPicPr>
          <p:cNvPr id="7" name="Imagen 6"/>
          <p:cNvPicPr>
            <a:picLocks noChangeAspect="1"/>
          </p:cNvPicPr>
          <p:nvPr/>
        </p:nvPicPr>
        <p:blipFill>
          <a:blip r:embed="rId3"/>
          <a:stretch>
            <a:fillRect/>
          </a:stretch>
        </p:blipFill>
        <p:spPr>
          <a:xfrm>
            <a:off x="4217825" y="1723017"/>
            <a:ext cx="4799175" cy="3445883"/>
          </a:xfrm>
          <a:prstGeom prst="rect">
            <a:avLst/>
          </a:prstGeom>
        </p:spPr>
      </p:pic>
      <p:sp>
        <p:nvSpPr>
          <p:cNvPr id="10" name="Google Shape;1327;p21">
            <a:extLst>
              <a:ext uri="{FF2B5EF4-FFF2-40B4-BE49-F238E27FC236}">
                <a16:creationId xmlns:a16="http://schemas.microsoft.com/office/drawing/2014/main" id="{03E52068-DBFC-4E65-957B-D626FE3D276D}"/>
              </a:ext>
            </a:extLst>
          </p:cNvPr>
          <p:cNvSpPr txBox="1">
            <a:spLocks/>
          </p:cNvSpPr>
          <p:nvPr/>
        </p:nvSpPr>
        <p:spPr>
          <a:xfrm>
            <a:off x="-82807" y="152845"/>
            <a:ext cx="3740407" cy="5379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434343"/>
              </a:buClr>
              <a:buSzPts val="2800"/>
              <a:buFont typeface="Saira Condensed"/>
              <a:buNone/>
              <a:defRPr sz="2400" b="1" i="0" u="none" strike="noStrike" cap="none" dirty="0">
                <a:solidFill>
                  <a:srgbClr val="EC6792"/>
                </a:solidFill>
                <a:latin typeface="Saira Condensed"/>
                <a:ea typeface="Saira Condensed"/>
                <a:cs typeface="Saira Condensed"/>
                <a:sym typeface="Saira Condensed"/>
              </a:defRPr>
            </a:lvl1pPr>
            <a:lvl2pPr marR="0" lvl="1" algn="l" rtl="0">
              <a:lnSpc>
                <a:spcPct val="100000"/>
              </a:lnSpc>
              <a:spcBef>
                <a:spcPts val="0"/>
              </a:spcBef>
              <a:spcAft>
                <a:spcPts val="0"/>
              </a:spcAft>
              <a:buClr>
                <a:srgbClr val="434343"/>
              </a:buClr>
              <a:buSzPts val="2800"/>
              <a:buFont typeface="Economica"/>
              <a:buNone/>
              <a:defRPr sz="2800" b="0" i="0" u="none" strike="noStrike" cap="none">
                <a:solidFill>
                  <a:srgbClr val="434343"/>
                </a:solidFill>
                <a:latin typeface="Economica"/>
                <a:ea typeface="Economica"/>
                <a:cs typeface="Economica"/>
                <a:sym typeface="Economica"/>
              </a:defRPr>
            </a:lvl2pPr>
            <a:lvl3pPr marR="0" lvl="2" algn="l" rtl="0">
              <a:lnSpc>
                <a:spcPct val="100000"/>
              </a:lnSpc>
              <a:spcBef>
                <a:spcPts val="0"/>
              </a:spcBef>
              <a:spcAft>
                <a:spcPts val="0"/>
              </a:spcAft>
              <a:buClr>
                <a:srgbClr val="434343"/>
              </a:buClr>
              <a:buSzPts val="2800"/>
              <a:buFont typeface="Economica"/>
              <a:buNone/>
              <a:defRPr sz="2800" b="0" i="0" u="none" strike="noStrike" cap="none">
                <a:solidFill>
                  <a:srgbClr val="434343"/>
                </a:solidFill>
                <a:latin typeface="Economica"/>
                <a:ea typeface="Economica"/>
                <a:cs typeface="Economica"/>
                <a:sym typeface="Economica"/>
              </a:defRPr>
            </a:lvl3pPr>
            <a:lvl4pPr marR="0" lvl="3" algn="l" rtl="0">
              <a:lnSpc>
                <a:spcPct val="100000"/>
              </a:lnSpc>
              <a:spcBef>
                <a:spcPts val="0"/>
              </a:spcBef>
              <a:spcAft>
                <a:spcPts val="0"/>
              </a:spcAft>
              <a:buClr>
                <a:srgbClr val="434343"/>
              </a:buClr>
              <a:buSzPts val="2800"/>
              <a:buFont typeface="Economica"/>
              <a:buNone/>
              <a:defRPr sz="2800" b="0" i="0" u="none" strike="noStrike" cap="none">
                <a:solidFill>
                  <a:srgbClr val="434343"/>
                </a:solidFill>
                <a:latin typeface="Economica"/>
                <a:ea typeface="Economica"/>
                <a:cs typeface="Economica"/>
                <a:sym typeface="Economica"/>
              </a:defRPr>
            </a:lvl4pPr>
            <a:lvl5pPr marR="0" lvl="4" algn="l" rtl="0">
              <a:lnSpc>
                <a:spcPct val="100000"/>
              </a:lnSpc>
              <a:spcBef>
                <a:spcPts val="0"/>
              </a:spcBef>
              <a:spcAft>
                <a:spcPts val="0"/>
              </a:spcAft>
              <a:buClr>
                <a:srgbClr val="434343"/>
              </a:buClr>
              <a:buSzPts val="2800"/>
              <a:buFont typeface="Economica"/>
              <a:buNone/>
              <a:defRPr sz="2800" b="0" i="0" u="none" strike="noStrike" cap="none">
                <a:solidFill>
                  <a:srgbClr val="434343"/>
                </a:solidFill>
                <a:latin typeface="Economica"/>
                <a:ea typeface="Economica"/>
                <a:cs typeface="Economica"/>
                <a:sym typeface="Economica"/>
              </a:defRPr>
            </a:lvl5pPr>
            <a:lvl6pPr marR="0" lvl="5" algn="l" rtl="0">
              <a:lnSpc>
                <a:spcPct val="100000"/>
              </a:lnSpc>
              <a:spcBef>
                <a:spcPts val="0"/>
              </a:spcBef>
              <a:spcAft>
                <a:spcPts val="0"/>
              </a:spcAft>
              <a:buClr>
                <a:srgbClr val="434343"/>
              </a:buClr>
              <a:buSzPts val="2800"/>
              <a:buFont typeface="Economica"/>
              <a:buNone/>
              <a:defRPr sz="2800" b="0" i="0" u="none" strike="noStrike" cap="none">
                <a:solidFill>
                  <a:srgbClr val="434343"/>
                </a:solidFill>
                <a:latin typeface="Economica"/>
                <a:ea typeface="Economica"/>
                <a:cs typeface="Economica"/>
                <a:sym typeface="Economica"/>
              </a:defRPr>
            </a:lvl6pPr>
            <a:lvl7pPr marR="0" lvl="6" algn="l" rtl="0">
              <a:lnSpc>
                <a:spcPct val="100000"/>
              </a:lnSpc>
              <a:spcBef>
                <a:spcPts val="0"/>
              </a:spcBef>
              <a:spcAft>
                <a:spcPts val="0"/>
              </a:spcAft>
              <a:buClr>
                <a:srgbClr val="434343"/>
              </a:buClr>
              <a:buSzPts val="2800"/>
              <a:buFont typeface="Economica"/>
              <a:buNone/>
              <a:defRPr sz="2800" b="0" i="0" u="none" strike="noStrike" cap="none">
                <a:solidFill>
                  <a:srgbClr val="434343"/>
                </a:solidFill>
                <a:latin typeface="Economica"/>
                <a:ea typeface="Economica"/>
                <a:cs typeface="Economica"/>
                <a:sym typeface="Economica"/>
              </a:defRPr>
            </a:lvl7pPr>
            <a:lvl8pPr marR="0" lvl="7" algn="l" rtl="0">
              <a:lnSpc>
                <a:spcPct val="100000"/>
              </a:lnSpc>
              <a:spcBef>
                <a:spcPts val="0"/>
              </a:spcBef>
              <a:spcAft>
                <a:spcPts val="0"/>
              </a:spcAft>
              <a:buClr>
                <a:srgbClr val="434343"/>
              </a:buClr>
              <a:buSzPts val="2800"/>
              <a:buFont typeface="Economica"/>
              <a:buNone/>
              <a:defRPr sz="2800" b="0" i="0" u="none" strike="noStrike" cap="none">
                <a:solidFill>
                  <a:srgbClr val="434343"/>
                </a:solidFill>
                <a:latin typeface="Economica"/>
                <a:ea typeface="Economica"/>
                <a:cs typeface="Economica"/>
                <a:sym typeface="Economica"/>
              </a:defRPr>
            </a:lvl8pPr>
            <a:lvl9pPr marR="0" lvl="8" algn="l" rtl="0">
              <a:lnSpc>
                <a:spcPct val="100000"/>
              </a:lnSpc>
              <a:spcBef>
                <a:spcPts val="0"/>
              </a:spcBef>
              <a:spcAft>
                <a:spcPts val="0"/>
              </a:spcAft>
              <a:buClr>
                <a:srgbClr val="434343"/>
              </a:buClr>
              <a:buSzPts val="2800"/>
              <a:buFont typeface="Economica"/>
              <a:buNone/>
              <a:defRPr sz="2800" b="0" i="0" u="none" strike="noStrike" cap="none">
                <a:solidFill>
                  <a:srgbClr val="434343"/>
                </a:solidFill>
                <a:latin typeface="Economica"/>
                <a:ea typeface="Economica"/>
                <a:cs typeface="Economica"/>
                <a:sym typeface="Economica"/>
              </a:defRPr>
            </a:lvl9pPr>
          </a:lstStyle>
          <a:p>
            <a:pPr algn="l"/>
            <a:r>
              <a:rPr lang="es-PE" dirty="0"/>
              <a:t>TABLE OF CONTENTS</a:t>
            </a:r>
          </a:p>
        </p:txBody>
      </p:sp>
      <p:cxnSp>
        <p:nvCxnSpPr>
          <p:cNvPr id="11" name="Google Shape;164;p3">
            <a:extLst>
              <a:ext uri="{FF2B5EF4-FFF2-40B4-BE49-F238E27FC236}">
                <a16:creationId xmlns:a16="http://schemas.microsoft.com/office/drawing/2014/main" id="{793DCEC9-41D0-4E9F-A3B5-08BA90E5BEA6}"/>
              </a:ext>
            </a:extLst>
          </p:cNvPr>
          <p:cNvCxnSpPr>
            <a:cxnSpLocks/>
          </p:cNvCxnSpPr>
          <p:nvPr/>
        </p:nvCxnSpPr>
        <p:spPr>
          <a:xfrm>
            <a:off x="-14054" y="624031"/>
            <a:ext cx="3289817" cy="0"/>
          </a:xfrm>
          <a:prstGeom prst="straightConnector1">
            <a:avLst/>
          </a:prstGeom>
          <a:noFill/>
          <a:ln w="76200" cap="flat" cmpd="sng">
            <a:solidFill>
              <a:srgbClr val="EC6792"/>
            </a:solidFill>
            <a:prstDash val="solid"/>
            <a:round/>
            <a:headEnd type="none" w="med" len="med"/>
            <a:tailEnd type="none" w="med" len="med"/>
          </a:ln>
        </p:spPr>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966"/>
        <p:cNvGrpSpPr/>
        <p:nvPr/>
      </p:nvGrpSpPr>
      <p:grpSpPr>
        <a:xfrm>
          <a:off x="0" y="0"/>
          <a:ext cx="0" cy="0"/>
          <a:chOff x="0" y="0"/>
          <a:chExt cx="0" cy="0"/>
        </a:xfrm>
      </p:grpSpPr>
      <p:sp>
        <p:nvSpPr>
          <p:cNvPr id="1967" name="Google Shape;1967;p39"/>
          <p:cNvSpPr txBox="1">
            <a:spLocks noGrp="1"/>
          </p:cNvSpPr>
          <p:nvPr>
            <p:ph type="body" idx="4294967295"/>
          </p:nvPr>
        </p:nvSpPr>
        <p:spPr>
          <a:xfrm>
            <a:off x="630600" y="1861947"/>
            <a:ext cx="4225200" cy="337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s" sz="1100">
                <a:solidFill>
                  <a:srgbClr val="EC6792"/>
                </a:solidFill>
              </a:rPr>
              <a:t>AUTHOR (YEAR). </a:t>
            </a:r>
            <a:r>
              <a:rPr lang="es" sz="1100" i="1">
                <a:solidFill>
                  <a:srgbClr val="EC6792"/>
                </a:solidFill>
              </a:rPr>
              <a:t>Title of the publication</a:t>
            </a:r>
            <a:r>
              <a:rPr lang="es" sz="1100">
                <a:solidFill>
                  <a:srgbClr val="EC6792"/>
                </a:solidFill>
              </a:rPr>
              <a:t>. Publisher</a:t>
            </a:r>
            <a:endParaRPr sz="1100">
              <a:solidFill>
                <a:srgbClr val="EC6792"/>
              </a:solidFill>
            </a:endParaRPr>
          </a:p>
        </p:txBody>
      </p:sp>
      <p:sp>
        <p:nvSpPr>
          <p:cNvPr id="1968" name="Google Shape;1968;p39"/>
          <p:cNvSpPr txBox="1">
            <a:spLocks noGrp="1"/>
          </p:cNvSpPr>
          <p:nvPr>
            <p:ph type="body" idx="4294967295"/>
          </p:nvPr>
        </p:nvSpPr>
        <p:spPr>
          <a:xfrm>
            <a:off x="630600" y="2204662"/>
            <a:ext cx="4225200" cy="337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s" sz="1100">
                <a:solidFill>
                  <a:srgbClr val="EC6792"/>
                </a:solidFill>
              </a:rPr>
              <a:t>AUTHOR (YEAR). </a:t>
            </a:r>
            <a:r>
              <a:rPr lang="es" sz="1100" i="1">
                <a:solidFill>
                  <a:srgbClr val="EC6792"/>
                </a:solidFill>
              </a:rPr>
              <a:t>Title of the publication</a:t>
            </a:r>
            <a:r>
              <a:rPr lang="es" sz="1100">
                <a:solidFill>
                  <a:srgbClr val="EC6792"/>
                </a:solidFill>
              </a:rPr>
              <a:t>. Publisher</a:t>
            </a:r>
            <a:endParaRPr sz="1100">
              <a:solidFill>
                <a:srgbClr val="EC6792"/>
              </a:solidFill>
            </a:endParaRPr>
          </a:p>
        </p:txBody>
      </p:sp>
      <p:sp>
        <p:nvSpPr>
          <p:cNvPr id="1969" name="Google Shape;1969;p39"/>
          <p:cNvSpPr txBox="1">
            <a:spLocks noGrp="1"/>
          </p:cNvSpPr>
          <p:nvPr>
            <p:ph type="body" idx="4294967295"/>
          </p:nvPr>
        </p:nvSpPr>
        <p:spPr>
          <a:xfrm>
            <a:off x="630600" y="2547377"/>
            <a:ext cx="4225200" cy="337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s" sz="1100">
                <a:solidFill>
                  <a:srgbClr val="EC6792"/>
                </a:solidFill>
              </a:rPr>
              <a:t>AUTHOR (YEAR). </a:t>
            </a:r>
            <a:r>
              <a:rPr lang="es" sz="1100" i="1">
                <a:solidFill>
                  <a:srgbClr val="EC6792"/>
                </a:solidFill>
              </a:rPr>
              <a:t>Title of the publication</a:t>
            </a:r>
            <a:r>
              <a:rPr lang="es" sz="1100">
                <a:solidFill>
                  <a:srgbClr val="EC6792"/>
                </a:solidFill>
              </a:rPr>
              <a:t>. Publisher</a:t>
            </a:r>
            <a:endParaRPr sz="1100">
              <a:solidFill>
                <a:srgbClr val="EC6792"/>
              </a:solidFill>
            </a:endParaRPr>
          </a:p>
        </p:txBody>
      </p:sp>
      <p:sp>
        <p:nvSpPr>
          <p:cNvPr id="1970" name="Google Shape;1970;p39"/>
          <p:cNvSpPr txBox="1">
            <a:spLocks noGrp="1"/>
          </p:cNvSpPr>
          <p:nvPr>
            <p:ph type="body" idx="4294967295"/>
          </p:nvPr>
        </p:nvSpPr>
        <p:spPr>
          <a:xfrm>
            <a:off x="630600" y="2890092"/>
            <a:ext cx="4225200" cy="337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s" sz="1100" dirty="0">
                <a:solidFill>
                  <a:srgbClr val="EC6792"/>
                </a:solidFill>
              </a:rPr>
              <a:t>AUTHOR (YEAR). </a:t>
            </a:r>
            <a:r>
              <a:rPr lang="es" sz="1100" i="1" dirty="0">
                <a:solidFill>
                  <a:srgbClr val="EC6792"/>
                </a:solidFill>
              </a:rPr>
              <a:t>Title of the publication</a:t>
            </a:r>
            <a:r>
              <a:rPr lang="es" sz="1100" dirty="0">
                <a:solidFill>
                  <a:srgbClr val="EC6792"/>
                </a:solidFill>
              </a:rPr>
              <a:t>. Publisher</a:t>
            </a:r>
            <a:endParaRPr sz="1100" dirty="0">
              <a:solidFill>
                <a:srgbClr val="EC6792"/>
              </a:solidFill>
            </a:endParaRPr>
          </a:p>
        </p:txBody>
      </p:sp>
      <p:sp>
        <p:nvSpPr>
          <p:cNvPr id="1971" name="Google Shape;1971;p39"/>
          <p:cNvSpPr txBox="1">
            <a:spLocks noGrp="1"/>
          </p:cNvSpPr>
          <p:nvPr>
            <p:ph type="body" idx="4294967295"/>
          </p:nvPr>
        </p:nvSpPr>
        <p:spPr>
          <a:xfrm>
            <a:off x="630600" y="3232807"/>
            <a:ext cx="4225200" cy="337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s" sz="1100">
                <a:solidFill>
                  <a:srgbClr val="EC6792"/>
                </a:solidFill>
              </a:rPr>
              <a:t>AUTHOR (YEAR). </a:t>
            </a:r>
            <a:r>
              <a:rPr lang="es" sz="1100" i="1">
                <a:solidFill>
                  <a:srgbClr val="EC6792"/>
                </a:solidFill>
              </a:rPr>
              <a:t>Title of the publication</a:t>
            </a:r>
            <a:r>
              <a:rPr lang="es" sz="1100">
                <a:solidFill>
                  <a:srgbClr val="EC6792"/>
                </a:solidFill>
              </a:rPr>
              <a:t>. Publisher</a:t>
            </a:r>
            <a:endParaRPr sz="1100">
              <a:solidFill>
                <a:srgbClr val="EC6792"/>
              </a:solidFill>
            </a:endParaRPr>
          </a:p>
        </p:txBody>
      </p:sp>
      <p:sp>
        <p:nvSpPr>
          <p:cNvPr id="1972" name="Google Shape;1972;p39"/>
          <p:cNvSpPr txBox="1">
            <a:spLocks noGrp="1"/>
          </p:cNvSpPr>
          <p:nvPr>
            <p:ph type="body" idx="4294967295"/>
          </p:nvPr>
        </p:nvSpPr>
        <p:spPr>
          <a:xfrm>
            <a:off x="630600" y="3575522"/>
            <a:ext cx="4225200" cy="337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s" sz="1100">
                <a:solidFill>
                  <a:srgbClr val="EC6792"/>
                </a:solidFill>
              </a:rPr>
              <a:t>AUTHOR (YEAR). </a:t>
            </a:r>
            <a:r>
              <a:rPr lang="es" sz="1100" i="1">
                <a:solidFill>
                  <a:srgbClr val="EC6792"/>
                </a:solidFill>
              </a:rPr>
              <a:t>Title of the publication</a:t>
            </a:r>
            <a:r>
              <a:rPr lang="es" sz="1100">
                <a:solidFill>
                  <a:srgbClr val="EC6792"/>
                </a:solidFill>
              </a:rPr>
              <a:t>. Publisher</a:t>
            </a:r>
            <a:endParaRPr sz="1100">
              <a:solidFill>
                <a:srgbClr val="EC6792"/>
              </a:solidFill>
            </a:endParaRPr>
          </a:p>
        </p:txBody>
      </p:sp>
      <p:pic>
        <p:nvPicPr>
          <p:cNvPr id="2" name="Imagen 1"/>
          <p:cNvPicPr>
            <a:picLocks noChangeAspect="1"/>
          </p:cNvPicPr>
          <p:nvPr/>
        </p:nvPicPr>
        <p:blipFill>
          <a:blip r:embed="rId3"/>
          <a:stretch>
            <a:fillRect/>
          </a:stretch>
        </p:blipFill>
        <p:spPr>
          <a:xfrm>
            <a:off x="4855800" y="897000"/>
            <a:ext cx="3687311" cy="3915573"/>
          </a:xfrm>
          <a:prstGeom prst="rect">
            <a:avLst/>
          </a:prstGeom>
        </p:spPr>
      </p:pic>
      <p:sp>
        <p:nvSpPr>
          <p:cNvPr id="4" name="Título 3">
            <a:extLst>
              <a:ext uri="{FF2B5EF4-FFF2-40B4-BE49-F238E27FC236}">
                <a16:creationId xmlns:a16="http://schemas.microsoft.com/office/drawing/2014/main" id="{B50163D1-5624-4004-8AFD-4C020589D15C}"/>
              </a:ext>
            </a:extLst>
          </p:cNvPr>
          <p:cNvSpPr>
            <a:spLocks noGrp="1"/>
          </p:cNvSpPr>
          <p:nvPr>
            <p:ph type="title" idx="18"/>
          </p:nvPr>
        </p:nvSpPr>
        <p:spPr/>
        <p:txBody>
          <a:bodyPr/>
          <a:lstStyle/>
          <a:p>
            <a:endParaRPr lang="es-PE"/>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978"/>
        <p:cNvGrpSpPr/>
        <p:nvPr/>
      </p:nvGrpSpPr>
      <p:grpSpPr>
        <a:xfrm>
          <a:off x="0" y="0"/>
          <a:ext cx="0" cy="0"/>
          <a:chOff x="0" y="0"/>
          <a:chExt cx="0" cy="0"/>
        </a:xfrm>
      </p:grpSpPr>
      <p:sp>
        <p:nvSpPr>
          <p:cNvPr id="1980" name="Google Shape;1980;p40"/>
          <p:cNvSpPr txBox="1">
            <a:spLocks noGrp="1"/>
          </p:cNvSpPr>
          <p:nvPr>
            <p:ph type="subTitle" idx="1"/>
          </p:nvPr>
        </p:nvSpPr>
        <p:spPr>
          <a:xfrm>
            <a:off x="6375925" y="1085560"/>
            <a:ext cx="1707000" cy="111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a:t>Here you can talk a bit about this person</a:t>
            </a:r>
            <a:endParaRPr/>
          </a:p>
        </p:txBody>
      </p:sp>
      <p:sp>
        <p:nvSpPr>
          <p:cNvPr id="1981" name="Google Shape;1981;p40"/>
          <p:cNvSpPr txBox="1">
            <a:spLocks noGrp="1"/>
          </p:cNvSpPr>
          <p:nvPr>
            <p:ph type="subTitle" idx="2"/>
          </p:nvPr>
        </p:nvSpPr>
        <p:spPr>
          <a:xfrm>
            <a:off x="888525" y="2264450"/>
            <a:ext cx="1707000" cy="111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a:t>Here you can talk a bit about this person</a:t>
            </a:r>
            <a:endParaRPr/>
          </a:p>
        </p:txBody>
      </p:sp>
      <p:sp>
        <p:nvSpPr>
          <p:cNvPr id="1982" name="Google Shape;1982;p40"/>
          <p:cNvSpPr txBox="1">
            <a:spLocks noGrp="1"/>
          </p:cNvSpPr>
          <p:nvPr>
            <p:ph type="subTitle" idx="3"/>
          </p:nvPr>
        </p:nvSpPr>
        <p:spPr>
          <a:xfrm>
            <a:off x="4210750" y="3114250"/>
            <a:ext cx="1707000" cy="111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a:t>Here you can talk a bit about this person</a:t>
            </a:r>
            <a:endParaRPr/>
          </a:p>
        </p:txBody>
      </p:sp>
      <p:sp>
        <p:nvSpPr>
          <p:cNvPr id="1983" name="Google Shape;1983;p40"/>
          <p:cNvSpPr txBox="1">
            <a:spLocks noGrp="1"/>
          </p:cNvSpPr>
          <p:nvPr>
            <p:ph type="subTitle" idx="4"/>
          </p:nvPr>
        </p:nvSpPr>
        <p:spPr>
          <a:xfrm>
            <a:off x="801375" y="1721085"/>
            <a:ext cx="1881300" cy="708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a:t>HELENA JAMES</a:t>
            </a:r>
            <a:endParaRPr/>
          </a:p>
        </p:txBody>
      </p:sp>
      <p:sp>
        <p:nvSpPr>
          <p:cNvPr id="1984" name="Google Shape;1984;p40"/>
          <p:cNvSpPr txBox="1">
            <a:spLocks noGrp="1"/>
          </p:cNvSpPr>
          <p:nvPr>
            <p:ph type="subTitle" idx="5"/>
          </p:nvPr>
        </p:nvSpPr>
        <p:spPr>
          <a:xfrm>
            <a:off x="4123600" y="2565160"/>
            <a:ext cx="1881300" cy="708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a:t>JENNA DOE</a:t>
            </a:r>
            <a:endParaRPr/>
          </a:p>
        </p:txBody>
      </p:sp>
      <p:sp>
        <p:nvSpPr>
          <p:cNvPr id="1985" name="Google Shape;1985;p40"/>
          <p:cNvSpPr txBox="1">
            <a:spLocks noGrp="1"/>
          </p:cNvSpPr>
          <p:nvPr>
            <p:ph type="subTitle" idx="6"/>
          </p:nvPr>
        </p:nvSpPr>
        <p:spPr>
          <a:xfrm>
            <a:off x="6250800" y="539099"/>
            <a:ext cx="1881300" cy="708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a:t>JOHN PATTERSON</a:t>
            </a:r>
            <a:endParaRPr/>
          </a:p>
        </p:txBody>
      </p:sp>
      <p:sp>
        <p:nvSpPr>
          <p:cNvPr id="3" name="Título 2">
            <a:extLst>
              <a:ext uri="{FF2B5EF4-FFF2-40B4-BE49-F238E27FC236}">
                <a16:creationId xmlns:a16="http://schemas.microsoft.com/office/drawing/2014/main" id="{130BDD8B-42B2-423C-B5EC-6193E6B50F01}"/>
              </a:ext>
            </a:extLst>
          </p:cNvPr>
          <p:cNvSpPr>
            <a:spLocks noGrp="1"/>
          </p:cNvSpPr>
          <p:nvPr>
            <p:ph type="title" idx="18"/>
          </p:nvPr>
        </p:nvSpPr>
        <p:spPr/>
        <p:txBody>
          <a:bodyPr/>
          <a:lstStyle/>
          <a:p>
            <a:endParaRPr lang="es-PE"/>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347"/>
        <p:cNvGrpSpPr/>
        <p:nvPr/>
      </p:nvGrpSpPr>
      <p:grpSpPr>
        <a:xfrm>
          <a:off x="0" y="0"/>
          <a:ext cx="0" cy="0"/>
          <a:chOff x="0" y="0"/>
          <a:chExt cx="0" cy="0"/>
        </a:xfrm>
      </p:grpSpPr>
      <p:grpSp>
        <p:nvGrpSpPr>
          <p:cNvPr id="6" name="Grupo 5"/>
          <p:cNvGrpSpPr/>
          <p:nvPr/>
        </p:nvGrpSpPr>
        <p:grpSpPr>
          <a:xfrm>
            <a:off x="2050035" y="1187200"/>
            <a:ext cx="6752746" cy="3612308"/>
            <a:chOff x="1673517" y="622423"/>
            <a:chExt cx="6752746" cy="3612308"/>
          </a:xfrm>
        </p:grpSpPr>
        <p:sp>
          <p:nvSpPr>
            <p:cNvPr id="2" name="Rectangle 42">
              <a:extLst>
                <a:ext uri="{FF2B5EF4-FFF2-40B4-BE49-F238E27FC236}">
                  <a16:creationId xmlns:a16="http://schemas.microsoft.com/office/drawing/2014/main" id="{6430BDB0-D987-4E70-95BF-BD13B551E6C4}"/>
                </a:ext>
              </a:extLst>
            </p:cNvPr>
            <p:cNvSpPr/>
            <p:nvPr/>
          </p:nvSpPr>
          <p:spPr>
            <a:xfrm>
              <a:off x="1673517" y="648408"/>
              <a:ext cx="6752746" cy="594360"/>
            </a:xfrm>
            <a:prstGeom prst="rect">
              <a:avLst/>
            </a:prstGeom>
            <a:solidFill>
              <a:srgbClr val="EC67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 name="TextBox 43">
              <a:extLst>
                <a:ext uri="{FF2B5EF4-FFF2-40B4-BE49-F238E27FC236}">
                  <a16:creationId xmlns:a16="http://schemas.microsoft.com/office/drawing/2014/main" id="{6F5F3667-3BC1-4A25-A903-C22BE5BF7FF9}"/>
                </a:ext>
              </a:extLst>
            </p:cNvPr>
            <p:cNvSpPr txBox="1"/>
            <p:nvPr/>
          </p:nvSpPr>
          <p:spPr>
            <a:xfrm>
              <a:off x="1673517" y="622423"/>
              <a:ext cx="744506" cy="646331"/>
            </a:xfrm>
            <a:prstGeom prst="rect">
              <a:avLst/>
            </a:prstGeom>
            <a:noFill/>
          </p:spPr>
          <p:txBody>
            <a:bodyPr wrap="square" rtlCol="0" anchor="ctr">
              <a:spAutoFit/>
            </a:bodyPr>
            <a:lstStyle/>
            <a:p>
              <a:pPr algn="ctr"/>
              <a:r>
                <a:rPr lang="en-US" altLang="ko-KR" sz="3600" b="1" dirty="0">
                  <a:solidFill>
                    <a:schemeClr val="tx2"/>
                  </a:solidFill>
                  <a:cs typeface="Arial" pitchFamily="34" charset="0"/>
                </a:rPr>
                <a:t>01</a:t>
              </a:r>
              <a:endParaRPr lang="ko-KR" altLang="en-US" sz="3600" b="1" dirty="0">
                <a:solidFill>
                  <a:schemeClr val="tx2"/>
                </a:solidFill>
                <a:cs typeface="Arial" pitchFamily="34" charset="0"/>
              </a:endParaRPr>
            </a:p>
          </p:txBody>
        </p:sp>
        <p:sp>
          <p:nvSpPr>
            <p:cNvPr id="4" name="TextBox 44">
              <a:extLst>
                <a:ext uri="{FF2B5EF4-FFF2-40B4-BE49-F238E27FC236}">
                  <a16:creationId xmlns:a16="http://schemas.microsoft.com/office/drawing/2014/main" id="{7AA14C7C-6723-4DB4-AFD6-22B9CA8AA4C7}"/>
                </a:ext>
              </a:extLst>
            </p:cNvPr>
            <p:cNvSpPr txBox="1"/>
            <p:nvPr/>
          </p:nvSpPr>
          <p:spPr>
            <a:xfrm>
              <a:off x="2638198" y="714756"/>
              <a:ext cx="4032313" cy="461665"/>
            </a:xfrm>
            <a:prstGeom prst="rect">
              <a:avLst/>
            </a:prstGeom>
            <a:noFill/>
          </p:spPr>
          <p:txBody>
            <a:bodyPr wrap="square" rtlCol="0">
              <a:spAutoFit/>
            </a:bodyPr>
            <a:lstStyle/>
            <a:p>
              <a:r>
                <a:rPr lang="en-US" altLang="ko-KR" sz="2400" b="1" dirty="0">
                  <a:solidFill>
                    <a:schemeClr val="tx2"/>
                  </a:solidFill>
                  <a:cs typeface="Arial" pitchFamily="34" charset="0"/>
                </a:rPr>
                <a:t>PowerPoint  Presentation</a:t>
              </a:r>
              <a:endParaRPr lang="ko-KR" altLang="en-US" sz="2400" b="1" dirty="0">
                <a:solidFill>
                  <a:schemeClr val="tx2"/>
                </a:solidFill>
                <a:cs typeface="Arial" pitchFamily="34" charset="0"/>
              </a:endParaRPr>
            </a:p>
          </p:txBody>
        </p:sp>
        <p:sp>
          <p:nvSpPr>
            <p:cNvPr id="5" name="TextBox 45">
              <a:extLst>
                <a:ext uri="{FF2B5EF4-FFF2-40B4-BE49-F238E27FC236}">
                  <a16:creationId xmlns:a16="http://schemas.microsoft.com/office/drawing/2014/main" id="{ADEC4437-E8C6-40C9-8C5B-FAC5F3DA5EAD}"/>
                </a:ext>
              </a:extLst>
            </p:cNvPr>
            <p:cNvSpPr txBox="1"/>
            <p:nvPr/>
          </p:nvSpPr>
          <p:spPr>
            <a:xfrm>
              <a:off x="2537613" y="1372409"/>
              <a:ext cx="5888649" cy="2862322"/>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Easy to change colors, photos and Text. I hope and I believe that this Template will your Time, Money and Reputation. I hope and I believe that this Template will your Time, Money and Reputation. Get a modern PowerPoint  Presentation that is beautifully designed. Easy to change colors, photos and Text. You can simply impress your audience and add a unique zing and appeal to your Presentations. I hope and I believe that this Template will your Time, Money and Reputation. </a:t>
              </a:r>
            </a:p>
            <a:p>
              <a:endParaRPr lang="en-US" altLang="ko-KR" sz="1200" dirty="0">
                <a:solidFill>
                  <a:schemeClr val="tx1">
                    <a:lumMod val="75000"/>
                    <a:lumOff val="25000"/>
                  </a:schemeClr>
                </a:solidFill>
                <a:cs typeface="Arial" pitchFamily="34" charset="0"/>
              </a:endParaRPr>
            </a:p>
            <a:p>
              <a:r>
                <a:rPr lang="en-US" altLang="ko-KR" sz="1200" dirty="0">
                  <a:solidFill>
                    <a:schemeClr val="tx1">
                      <a:lumMod val="75000"/>
                      <a:lumOff val="25000"/>
                    </a:schemeClr>
                  </a:solidFill>
                  <a:cs typeface="Arial" pitchFamily="34" charset="0"/>
                </a:rPr>
                <a:t>You can simply impress your audience and add a unique zing and appeal to your to change colors, photos and Text. I hope and I believe that this Template will your Time, Money and Reputation. </a:t>
              </a:r>
            </a:p>
            <a:p>
              <a:endParaRPr lang="en-US" altLang="ko-KR" sz="1200" dirty="0">
                <a:solidFill>
                  <a:schemeClr val="tx1">
                    <a:lumMod val="75000"/>
                    <a:lumOff val="25000"/>
                  </a:schemeClr>
                </a:solidFill>
                <a:cs typeface="Arial" pitchFamily="34" charset="0"/>
              </a:endParaRPr>
            </a:p>
            <a:p>
              <a:r>
                <a:rPr lang="en-US" altLang="ko-KR" sz="1200" dirty="0">
                  <a:solidFill>
                    <a:schemeClr val="tx1">
                      <a:lumMod val="75000"/>
                      <a:lumOff val="25000"/>
                    </a:schemeClr>
                  </a:solidFill>
                  <a:cs typeface="Arial" pitchFamily="34" charset="0"/>
                </a:rPr>
                <a:t>Get a modern PowerPoint  Presentation that is beautifully designed. Easy to change colors, photos and Text. </a:t>
              </a:r>
            </a:p>
          </p:txBody>
        </p:sp>
      </p:grpSp>
      <p:sp>
        <p:nvSpPr>
          <p:cNvPr id="7" name="Text Placeholder 1">
            <a:extLst>
              <a:ext uri="{FF2B5EF4-FFF2-40B4-BE49-F238E27FC236}">
                <a16:creationId xmlns:a16="http://schemas.microsoft.com/office/drawing/2014/main" id="{D735F7F3-C1B5-4B60-A00A-4EB618DDFB5A}"/>
              </a:ext>
            </a:extLst>
          </p:cNvPr>
          <p:cNvSpPr txBox="1">
            <a:spLocks/>
          </p:cNvSpPr>
          <p:nvPr/>
        </p:nvSpPr>
        <p:spPr>
          <a:xfrm>
            <a:off x="0" y="128342"/>
            <a:ext cx="3409025" cy="724247"/>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5400" b="0" kern="1200" baseline="0">
                <a:solidFill>
                  <a:schemeClr val="tx1">
                    <a:lumMod val="85000"/>
                    <a:lumOff val="15000"/>
                  </a:schemeClr>
                </a:solidFill>
                <a:latin typeface="+mj-lt"/>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2800" b="1" dirty="0">
                <a:solidFill>
                  <a:srgbClr val="EC6792"/>
                </a:solidFill>
              </a:rPr>
              <a:t>Infographic Style</a:t>
            </a:r>
          </a:p>
        </p:txBody>
      </p:sp>
      <p:sp>
        <p:nvSpPr>
          <p:cNvPr id="8" name="Rectángulo 7"/>
          <p:cNvSpPr/>
          <p:nvPr/>
        </p:nvSpPr>
        <p:spPr>
          <a:xfrm>
            <a:off x="326211" y="1937187"/>
            <a:ext cx="2067402" cy="2862322"/>
          </a:xfrm>
          <a:prstGeom prst="rect">
            <a:avLst/>
          </a:prstGeom>
          <a:solidFill>
            <a:srgbClr val="F19EC2">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9" name="Imagen 8"/>
          <p:cNvPicPr>
            <a:picLocks noChangeAspect="1"/>
          </p:cNvPicPr>
          <p:nvPr/>
        </p:nvPicPr>
        <p:blipFill>
          <a:blip r:embed="rId3"/>
          <a:stretch>
            <a:fillRect/>
          </a:stretch>
        </p:blipFill>
        <p:spPr>
          <a:xfrm>
            <a:off x="509993" y="2691275"/>
            <a:ext cx="1699837" cy="1774012"/>
          </a:xfrm>
          <a:prstGeom prst="rect">
            <a:avLst/>
          </a:prstGeom>
        </p:spPr>
      </p:pic>
    </p:spTree>
    <p:extLst>
      <p:ext uri="{BB962C8B-B14F-4D97-AF65-F5344CB8AC3E}">
        <p14:creationId xmlns:p14="http://schemas.microsoft.com/office/powerpoint/2010/main" val="23925512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990"/>
        <p:cNvGrpSpPr/>
        <p:nvPr/>
      </p:nvGrpSpPr>
      <p:grpSpPr>
        <a:xfrm>
          <a:off x="0" y="0"/>
          <a:ext cx="0" cy="0"/>
          <a:chOff x="0" y="0"/>
          <a:chExt cx="0" cy="0"/>
        </a:xfrm>
      </p:grpSpPr>
      <p:sp>
        <p:nvSpPr>
          <p:cNvPr id="1992" name="Google Shape;1992;p41"/>
          <p:cNvSpPr txBox="1">
            <a:spLocks noGrp="1"/>
          </p:cNvSpPr>
          <p:nvPr>
            <p:ph type="ctrTitle"/>
          </p:nvPr>
        </p:nvSpPr>
        <p:spPr>
          <a:xfrm>
            <a:off x="351848" y="738443"/>
            <a:ext cx="4146600" cy="971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a:t>THANKS</a:t>
            </a:r>
            <a:endParaRPr/>
          </a:p>
        </p:txBody>
      </p:sp>
      <p:sp>
        <p:nvSpPr>
          <p:cNvPr id="1993" name="Google Shape;1993;p41"/>
          <p:cNvSpPr txBox="1">
            <a:spLocks noGrp="1"/>
          </p:cNvSpPr>
          <p:nvPr>
            <p:ph type="subTitle" idx="1"/>
          </p:nvPr>
        </p:nvSpPr>
        <p:spPr>
          <a:xfrm>
            <a:off x="631073" y="1680468"/>
            <a:ext cx="3588300" cy="1911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s" dirty="0"/>
              <a:t>Does anyone have any questions?</a:t>
            </a:r>
            <a:endParaRPr dirty="0"/>
          </a:p>
          <a:p>
            <a:pPr marL="0" lvl="0" indent="0" algn="ctr" rtl="0">
              <a:spcBef>
                <a:spcPts val="0"/>
              </a:spcBef>
              <a:spcAft>
                <a:spcPts val="0"/>
              </a:spcAft>
              <a:buClr>
                <a:schemeClr val="dk1"/>
              </a:buClr>
              <a:buSzPts val="1100"/>
              <a:buFont typeface="Arial"/>
              <a:buNone/>
            </a:pPr>
            <a:endParaRPr dirty="0"/>
          </a:p>
          <a:p>
            <a:pPr marL="0" lvl="0" indent="0" algn="ctr" rtl="0">
              <a:spcBef>
                <a:spcPts val="0"/>
              </a:spcBef>
              <a:spcAft>
                <a:spcPts val="0"/>
              </a:spcAft>
              <a:buClr>
                <a:schemeClr val="dk1"/>
              </a:buClr>
              <a:buSzPts val="1100"/>
              <a:buFont typeface="Arial"/>
              <a:buNone/>
            </a:pPr>
            <a:r>
              <a:rPr lang="es" dirty="0" smtClean="0"/>
              <a:t>addyouremail@example.com </a:t>
            </a:r>
            <a:endParaRPr dirty="0"/>
          </a:p>
          <a:p>
            <a:pPr marL="0" lvl="0" indent="0" algn="ctr" rtl="0">
              <a:spcBef>
                <a:spcPts val="0"/>
              </a:spcBef>
              <a:spcAft>
                <a:spcPts val="0"/>
              </a:spcAft>
              <a:buClr>
                <a:schemeClr val="dk1"/>
              </a:buClr>
              <a:buSzPts val="1100"/>
              <a:buFont typeface="Arial"/>
              <a:buNone/>
            </a:pPr>
            <a:r>
              <a:rPr lang="es" dirty="0"/>
              <a:t>+91  620 421 838 </a:t>
            </a:r>
            <a:endParaRPr dirty="0"/>
          </a:p>
          <a:p>
            <a:pPr marL="0" lvl="0" indent="0" algn="ctr" rtl="0">
              <a:spcBef>
                <a:spcPts val="0"/>
              </a:spcBef>
              <a:spcAft>
                <a:spcPts val="0"/>
              </a:spcAft>
              <a:buNone/>
            </a:pPr>
            <a:r>
              <a:rPr lang="es" dirty="0"/>
              <a:t>yourcompany.com</a:t>
            </a:r>
            <a:endParaRPr dirty="0"/>
          </a:p>
        </p:txBody>
      </p:sp>
      <p:sp>
        <p:nvSpPr>
          <p:cNvPr id="1994" name="Google Shape;1994;p41"/>
          <p:cNvSpPr/>
          <p:nvPr/>
        </p:nvSpPr>
        <p:spPr>
          <a:xfrm>
            <a:off x="2617006" y="2891885"/>
            <a:ext cx="182832" cy="174605"/>
          </a:xfrm>
          <a:custGeom>
            <a:avLst/>
            <a:gdLst/>
            <a:ahLst/>
            <a:cxnLst/>
            <a:rect l="l" t="t" r="r" b="b"/>
            <a:pathLst>
              <a:path w="39025" h="37269" extrusionOk="0">
                <a:moveTo>
                  <a:pt x="4748" y="1"/>
                </a:moveTo>
                <a:cubicBezTo>
                  <a:pt x="1887" y="1"/>
                  <a:pt x="1" y="1919"/>
                  <a:pt x="1" y="4358"/>
                </a:cubicBezTo>
                <a:cubicBezTo>
                  <a:pt x="1" y="6797"/>
                  <a:pt x="1757" y="8683"/>
                  <a:pt x="4618" y="8683"/>
                </a:cubicBezTo>
                <a:lnTo>
                  <a:pt x="4748" y="8683"/>
                </a:lnTo>
                <a:cubicBezTo>
                  <a:pt x="7578" y="8683"/>
                  <a:pt x="9366" y="6797"/>
                  <a:pt x="9366" y="4358"/>
                </a:cubicBezTo>
                <a:cubicBezTo>
                  <a:pt x="9366" y="1919"/>
                  <a:pt x="7578" y="1"/>
                  <a:pt x="4748" y="1"/>
                </a:cubicBezTo>
                <a:close/>
                <a:moveTo>
                  <a:pt x="553" y="12196"/>
                </a:moveTo>
                <a:lnTo>
                  <a:pt x="553" y="37268"/>
                </a:lnTo>
                <a:lnTo>
                  <a:pt x="8813" y="37268"/>
                </a:lnTo>
                <a:lnTo>
                  <a:pt x="8813" y="12196"/>
                </a:lnTo>
                <a:close/>
                <a:moveTo>
                  <a:pt x="29398" y="11545"/>
                </a:moveTo>
                <a:cubicBezTo>
                  <a:pt x="24943" y="11545"/>
                  <a:pt x="22894" y="13984"/>
                  <a:pt x="21821" y="15740"/>
                </a:cubicBezTo>
                <a:lnTo>
                  <a:pt x="21821" y="12196"/>
                </a:lnTo>
                <a:lnTo>
                  <a:pt x="13561" y="12196"/>
                </a:lnTo>
                <a:lnTo>
                  <a:pt x="13561" y="37268"/>
                </a:lnTo>
                <a:lnTo>
                  <a:pt x="21821" y="37268"/>
                </a:lnTo>
                <a:lnTo>
                  <a:pt x="21821" y="23187"/>
                </a:lnTo>
                <a:cubicBezTo>
                  <a:pt x="21821" y="22504"/>
                  <a:pt x="21951" y="21691"/>
                  <a:pt x="22081" y="21138"/>
                </a:cubicBezTo>
                <a:cubicBezTo>
                  <a:pt x="22764" y="19675"/>
                  <a:pt x="24130" y="18179"/>
                  <a:pt x="26439" y="18179"/>
                </a:cubicBezTo>
                <a:cubicBezTo>
                  <a:pt x="29398" y="18179"/>
                  <a:pt x="30634" y="20488"/>
                  <a:pt x="30634" y="23870"/>
                </a:cubicBezTo>
                <a:lnTo>
                  <a:pt x="30634" y="37268"/>
                </a:lnTo>
                <a:lnTo>
                  <a:pt x="39024" y="37268"/>
                </a:lnTo>
                <a:lnTo>
                  <a:pt x="39024" y="22927"/>
                </a:lnTo>
                <a:cubicBezTo>
                  <a:pt x="39024" y="15187"/>
                  <a:pt x="34959" y="11545"/>
                  <a:pt x="29398" y="11545"/>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41"/>
          <p:cNvSpPr/>
          <p:nvPr/>
        </p:nvSpPr>
        <p:spPr>
          <a:xfrm>
            <a:off x="2279343" y="2926320"/>
            <a:ext cx="203223" cy="140196"/>
          </a:xfrm>
          <a:custGeom>
            <a:avLst/>
            <a:gdLst/>
            <a:ahLst/>
            <a:cxnLst/>
            <a:rect l="l" t="t" r="r" b="b"/>
            <a:pathLst>
              <a:path w="39025" h="26922" extrusionOk="0">
                <a:moveTo>
                  <a:pt x="27350" y="0"/>
                </a:moveTo>
                <a:lnTo>
                  <a:pt x="27350" y="0"/>
                </a:lnTo>
                <a:cubicBezTo>
                  <a:pt x="26197" y="125"/>
                  <a:pt x="25134" y="638"/>
                  <a:pt x="24332" y="1395"/>
                </a:cubicBezTo>
                <a:lnTo>
                  <a:pt x="24332" y="1395"/>
                </a:lnTo>
                <a:cubicBezTo>
                  <a:pt x="24579" y="1133"/>
                  <a:pt x="24781" y="747"/>
                  <a:pt x="24781" y="261"/>
                </a:cubicBezTo>
                <a:lnTo>
                  <a:pt x="24781" y="261"/>
                </a:lnTo>
                <a:cubicBezTo>
                  <a:pt x="21951" y="2179"/>
                  <a:pt x="20163" y="6114"/>
                  <a:pt x="18700" y="9756"/>
                </a:cubicBezTo>
                <a:cubicBezTo>
                  <a:pt x="17594" y="8683"/>
                  <a:pt x="16651" y="7870"/>
                  <a:pt x="15838" y="7447"/>
                </a:cubicBezTo>
                <a:cubicBezTo>
                  <a:pt x="13269" y="6114"/>
                  <a:pt x="10407" y="4748"/>
                  <a:pt x="5822" y="2992"/>
                </a:cubicBezTo>
                <a:lnTo>
                  <a:pt x="5822" y="2992"/>
                </a:lnTo>
                <a:cubicBezTo>
                  <a:pt x="5692" y="4488"/>
                  <a:pt x="6505" y="6504"/>
                  <a:pt x="9074" y="7870"/>
                </a:cubicBezTo>
                <a:cubicBezTo>
                  <a:pt x="8521" y="7870"/>
                  <a:pt x="7578" y="8000"/>
                  <a:pt x="6765" y="8130"/>
                </a:cubicBezTo>
                <a:cubicBezTo>
                  <a:pt x="7025" y="9886"/>
                  <a:pt x="8131" y="11382"/>
                  <a:pt x="11090" y="12065"/>
                </a:cubicBezTo>
                <a:cubicBezTo>
                  <a:pt x="9757" y="12195"/>
                  <a:pt x="9074" y="12455"/>
                  <a:pt x="8391" y="13138"/>
                </a:cubicBezTo>
                <a:cubicBezTo>
                  <a:pt x="9015" y="14268"/>
                  <a:pt x="10320" y="15480"/>
                  <a:pt x="12602" y="15480"/>
                </a:cubicBezTo>
                <a:cubicBezTo>
                  <a:pt x="12816" y="15480"/>
                  <a:pt x="13038" y="15469"/>
                  <a:pt x="13269" y="15447"/>
                </a:cubicBezTo>
                <a:lnTo>
                  <a:pt x="13269" y="15447"/>
                </a:lnTo>
                <a:cubicBezTo>
                  <a:pt x="10330" y="16733"/>
                  <a:pt x="11829" y="18855"/>
                  <a:pt x="14050" y="18855"/>
                </a:cubicBezTo>
                <a:cubicBezTo>
                  <a:pt x="14188" y="18855"/>
                  <a:pt x="14329" y="18846"/>
                  <a:pt x="14472" y="18829"/>
                </a:cubicBezTo>
                <a:lnTo>
                  <a:pt x="14472" y="18829"/>
                </a:lnTo>
                <a:cubicBezTo>
                  <a:pt x="12352" y="20949"/>
                  <a:pt x="9610" y="21931"/>
                  <a:pt x="6946" y="21931"/>
                </a:cubicBezTo>
                <a:cubicBezTo>
                  <a:pt x="4337" y="21931"/>
                  <a:pt x="1803" y="20990"/>
                  <a:pt x="1" y="19252"/>
                </a:cubicBezTo>
                <a:lnTo>
                  <a:pt x="1" y="19252"/>
                </a:lnTo>
                <a:cubicBezTo>
                  <a:pt x="3943" y="24613"/>
                  <a:pt x="9785" y="26921"/>
                  <a:pt x="15554" y="26921"/>
                </a:cubicBezTo>
                <a:cubicBezTo>
                  <a:pt x="24064" y="26921"/>
                  <a:pt x="32416" y="21899"/>
                  <a:pt x="34276" y="14244"/>
                </a:cubicBezTo>
                <a:cubicBezTo>
                  <a:pt x="36715" y="14244"/>
                  <a:pt x="38049" y="13431"/>
                  <a:pt x="39024" y="12455"/>
                </a:cubicBezTo>
                <a:lnTo>
                  <a:pt x="39024" y="12455"/>
                </a:lnTo>
                <a:cubicBezTo>
                  <a:pt x="38637" y="12538"/>
                  <a:pt x="38195" y="12574"/>
                  <a:pt x="37736" y="12574"/>
                </a:cubicBezTo>
                <a:cubicBezTo>
                  <a:pt x="36575" y="12574"/>
                  <a:pt x="35306" y="12345"/>
                  <a:pt x="34537" y="12065"/>
                </a:cubicBezTo>
                <a:cubicBezTo>
                  <a:pt x="36715" y="11805"/>
                  <a:pt x="38211" y="10829"/>
                  <a:pt x="38732" y="9496"/>
                </a:cubicBezTo>
                <a:lnTo>
                  <a:pt x="38732" y="9496"/>
                </a:lnTo>
                <a:cubicBezTo>
                  <a:pt x="38222" y="9787"/>
                  <a:pt x="36737" y="10168"/>
                  <a:pt x="35462" y="10168"/>
                </a:cubicBezTo>
                <a:cubicBezTo>
                  <a:pt x="35026" y="10168"/>
                  <a:pt x="34616" y="10124"/>
                  <a:pt x="34276" y="10016"/>
                </a:cubicBezTo>
                <a:cubicBezTo>
                  <a:pt x="34146" y="9626"/>
                  <a:pt x="33984" y="9366"/>
                  <a:pt x="33984" y="9073"/>
                </a:cubicBezTo>
                <a:cubicBezTo>
                  <a:pt x="32954" y="5454"/>
                  <a:pt x="29680" y="2554"/>
                  <a:pt x="26171" y="2554"/>
                </a:cubicBezTo>
                <a:cubicBezTo>
                  <a:pt x="26022" y="2554"/>
                  <a:pt x="25873" y="2559"/>
                  <a:pt x="25724" y="2569"/>
                </a:cubicBezTo>
                <a:cubicBezTo>
                  <a:pt x="26016" y="2439"/>
                  <a:pt x="26277" y="2439"/>
                  <a:pt x="26667" y="2309"/>
                </a:cubicBezTo>
                <a:cubicBezTo>
                  <a:pt x="27090" y="2179"/>
                  <a:pt x="29398" y="1757"/>
                  <a:pt x="28976" y="944"/>
                </a:cubicBezTo>
                <a:cubicBezTo>
                  <a:pt x="28917" y="759"/>
                  <a:pt x="28724" y="687"/>
                  <a:pt x="28453" y="687"/>
                </a:cubicBezTo>
                <a:cubicBezTo>
                  <a:pt x="27531" y="687"/>
                  <a:pt x="25706" y="1526"/>
                  <a:pt x="25203" y="1626"/>
                </a:cubicBezTo>
                <a:cubicBezTo>
                  <a:pt x="26016" y="1366"/>
                  <a:pt x="27220" y="944"/>
                  <a:pt x="27350"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41"/>
          <p:cNvSpPr/>
          <p:nvPr/>
        </p:nvSpPr>
        <p:spPr>
          <a:xfrm>
            <a:off x="2050423" y="2863293"/>
            <a:ext cx="94501" cy="203223"/>
          </a:xfrm>
          <a:custGeom>
            <a:avLst/>
            <a:gdLst/>
            <a:ahLst/>
            <a:cxnLst/>
            <a:rect l="l" t="t" r="r" b="b"/>
            <a:pathLst>
              <a:path w="18147" h="39025" extrusionOk="0">
                <a:moveTo>
                  <a:pt x="12195" y="1"/>
                </a:moveTo>
                <a:cubicBezTo>
                  <a:pt x="3805" y="1"/>
                  <a:pt x="3935" y="6635"/>
                  <a:pt x="3935" y="7578"/>
                </a:cubicBezTo>
                <a:lnTo>
                  <a:pt x="3935" y="12878"/>
                </a:lnTo>
                <a:lnTo>
                  <a:pt x="0" y="12878"/>
                </a:lnTo>
                <a:lnTo>
                  <a:pt x="0" y="19512"/>
                </a:lnTo>
                <a:lnTo>
                  <a:pt x="3935" y="19512"/>
                </a:lnTo>
                <a:lnTo>
                  <a:pt x="3935" y="39024"/>
                </a:lnTo>
                <a:lnTo>
                  <a:pt x="12065" y="39024"/>
                </a:lnTo>
                <a:lnTo>
                  <a:pt x="12065" y="19512"/>
                </a:lnTo>
                <a:lnTo>
                  <a:pt x="17496" y="19512"/>
                </a:lnTo>
                <a:cubicBezTo>
                  <a:pt x="17496" y="19512"/>
                  <a:pt x="18016" y="16390"/>
                  <a:pt x="18146" y="12878"/>
                </a:cubicBezTo>
                <a:lnTo>
                  <a:pt x="12065" y="12878"/>
                </a:lnTo>
                <a:lnTo>
                  <a:pt x="12065" y="8391"/>
                </a:lnTo>
                <a:cubicBezTo>
                  <a:pt x="12065" y="7740"/>
                  <a:pt x="12878" y="6765"/>
                  <a:pt x="13821" y="6765"/>
                </a:cubicBezTo>
                <a:lnTo>
                  <a:pt x="18146" y="6765"/>
                </a:lnTo>
                <a:lnTo>
                  <a:pt x="18146"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Imagen 1"/>
          <p:cNvPicPr>
            <a:picLocks noChangeAspect="1"/>
          </p:cNvPicPr>
          <p:nvPr/>
        </p:nvPicPr>
        <p:blipFill>
          <a:blip r:embed="rId3"/>
          <a:stretch>
            <a:fillRect/>
          </a:stretch>
        </p:blipFill>
        <p:spPr>
          <a:xfrm>
            <a:off x="5055120" y="1142236"/>
            <a:ext cx="4071610" cy="3848508"/>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000"/>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txBox="1">
            <a:spLocks/>
          </p:cNvSpPr>
          <p:nvPr/>
        </p:nvSpPr>
        <p:spPr>
          <a:xfrm>
            <a:off x="-1178564" y="0"/>
            <a:ext cx="11573197" cy="724247"/>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5400" b="0" kern="1200" baseline="0">
                <a:solidFill>
                  <a:schemeClr val="tx1">
                    <a:lumMod val="85000"/>
                    <a:lumOff val="15000"/>
                  </a:schemeClr>
                </a:solidFill>
                <a:latin typeface="+mj-lt"/>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rgbClr val="EC6792"/>
                </a:solidFill>
              </a:rPr>
              <a:t>Editables</a:t>
            </a:r>
          </a:p>
        </p:txBody>
      </p:sp>
      <p:pic>
        <p:nvPicPr>
          <p:cNvPr id="3" name="Imagen 2"/>
          <p:cNvPicPr>
            <a:picLocks noChangeAspect="1"/>
          </p:cNvPicPr>
          <p:nvPr/>
        </p:nvPicPr>
        <p:blipFill>
          <a:blip r:embed="rId3"/>
          <a:stretch>
            <a:fillRect/>
          </a:stretch>
        </p:blipFill>
        <p:spPr>
          <a:xfrm>
            <a:off x="559000" y="985500"/>
            <a:ext cx="2877883" cy="1174476"/>
          </a:xfrm>
          <a:prstGeom prst="rect">
            <a:avLst/>
          </a:prstGeom>
        </p:spPr>
      </p:pic>
      <p:pic>
        <p:nvPicPr>
          <p:cNvPr id="4" name="Imagen 3"/>
          <p:cNvPicPr>
            <a:picLocks noChangeAspect="1"/>
          </p:cNvPicPr>
          <p:nvPr/>
        </p:nvPicPr>
        <p:blipFill>
          <a:blip r:embed="rId4"/>
          <a:stretch>
            <a:fillRect/>
          </a:stretch>
        </p:blipFill>
        <p:spPr>
          <a:xfrm>
            <a:off x="559000" y="2421229"/>
            <a:ext cx="1504387" cy="2317206"/>
          </a:xfrm>
          <a:prstGeom prst="rect">
            <a:avLst/>
          </a:prstGeom>
        </p:spPr>
      </p:pic>
      <p:pic>
        <p:nvPicPr>
          <p:cNvPr id="5" name="Imagen 4"/>
          <p:cNvPicPr>
            <a:picLocks noChangeAspect="1"/>
          </p:cNvPicPr>
          <p:nvPr/>
        </p:nvPicPr>
        <p:blipFill>
          <a:blip r:embed="rId5"/>
          <a:stretch>
            <a:fillRect/>
          </a:stretch>
        </p:blipFill>
        <p:spPr>
          <a:xfrm>
            <a:off x="2413754" y="2638797"/>
            <a:ext cx="2046257" cy="2099638"/>
          </a:xfrm>
          <a:prstGeom prst="rect">
            <a:avLst/>
          </a:prstGeom>
        </p:spPr>
      </p:pic>
      <p:pic>
        <p:nvPicPr>
          <p:cNvPr id="6" name="Imagen 5"/>
          <p:cNvPicPr>
            <a:picLocks noChangeAspect="1"/>
          </p:cNvPicPr>
          <p:nvPr/>
        </p:nvPicPr>
        <p:blipFill>
          <a:blip r:embed="rId6"/>
          <a:stretch>
            <a:fillRect/>
          </a:stretch>
        </p:blipFill>
        <p:spPr>
          <a:xfrm>
            <a:off x="3793088" y="1203068"/>
            <a:ext cx="1122817" cy="1186674"/>
          </a:xfrm>
          <a:prstGeom prst="rect">
            <a:avLst/>
          </a:prstGeom>
        </p:spPr>
      </p:pic>
      <p:pic>
        <p:nvPicPr>
          <p:cNvPr id="7" name="Imagen 6"/>
          <p:cNvPicPr>
            <a:picLocks noChangeAspect="1"/>
          </p:cNvPicPr>
          <p:nvPr/>
        </p:nvPicPr>
        <p:blipFill>
          <a:blip r:embed="rId7"/>
          <a:stretch>
            <a:fillRect/>
          </a:stretch>
        </p:blipFill>
        <p:spPr>
          <a:xfrm>
            <a:off x="4915905" y="1457870"/>
            <a:ext cx="3816300" cy="3609802"/>
          </a:xfrm>
          <a:prstGeom prst="rect">
            <a:avLst/>
          </a:prstGeom>
        </p:spPr>
      </p:pic>
    </p:spTree>
    <p:extLst>
      <p:ext uri="{BB962C8B-B14F-4D97-AF65-F5344CB8AC3E}">
        <p14:creationId xmlns:p14="http://schemas.microsoft.com/office/powerpoint/2010/main" val="34982810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000"/>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txBox="1">
            <a:spLocks/>
          </p:cNvSpPr>
          <p:nvPr/>
        </p:nvSpPr>
        <p:spPr>
          <a:xfrm>
            <a:off x="-1178564" y="0"/>
            <a:ext cx="11573197" cy="724247"/>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5400" b="0" kern="1200" baseline="0">
                <a:solidFill>
                  <a:schemeClr val="tx1">
                    <a:lumMod val="85000"/>
                    <a:lumOff val="15000"/>
                  </a:schemeClr>
                </a:solidFill>
                <a:latin typeface="+mj-lt"/>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rgbClr val="EC6792"/>
                </a:solidFill>
              </a:rPr>
              <a:t>Editables</a:t>
            </a:r>
          </a:p>
        </p:txBody>
      </p:sp>
      <p:pic>
        <p:nvPicPr>
          <p:cNvPr id="3" name="Imagen 2"/>
          <p:cNvPicPr>
            <a:picLocks noChangeAspect="1"/>
          </p:cNvPicPr>
          <p:nvPr/>
        </p:nvPicPr>
        <p:blipFill>
          <a:blip r:embed="rId3"/>
          <a:stretch>
            <a:fillRect/>
          </a:stretch>
        </p:blipFill>
        <p:spPr>
          <a:xfrm>
            <a:off x="470342" y="362123"/>
            <a:ext cx="2509887" cy="4437723"/>
          </a:xfrm>
          <a:prstGeom prst="rect">
            <a:avLst/>
          </a:prstGeom>
        </p:spPr>
      </p:pic>
      <p:pic>
        <p:nvPicPr>
          <p:cNvPr id="4" name="Imagen 3"/>
          <p:cNvPicPr>
            <a:picLocks noChangeAspect="1"/>
          </p:cNvPicPr>
          <p:nvPr/>
        </p:nvPicPr>
        <p:blipFill>
          <a:blip r:embed="rId4"/>
          <a:stretch>
            <a:fillRect/>
          </a:stretch>
        </p:blipFill>
        <p:spPr>
          <a:xfrm>
            <a:off x="3541542" y="743094"/>
            <a:ext cx="2132984" cy="2018952"/>
          </a:xfrm>
          <a:prstGeom prst="rect">
            <a:avLst/>
          </a:prstGeom>
        </p:spPr>
      </p:pic>
      <p:pic>
        <p:nvPicPr>
          <p:cNvPr id="5" name="Imagen 4"/>
          <p:cNvPicPr>
            <a:picLocks noChangeAspect="1"/>
          </p:cNvPicPr>
          <p:nvPr/>
        </p:nvPicPr>
        <p:blipFill>
          <a:blip r:embed="rId5"/>
          <a:stretch>
            <a:fillRect/>
          </a:stretch>
        </p:blipFill>
        <p:spPr>
          <a:xfrm>
            <a:off x="6246743" y="2895299"/>
            <a:ext cx="2406344" cy="1904547"/>
          </a:xfrm>
          <a:prstGeom prst="rect">
            <a:avLst/>
          </a:prstGeom>
        </p:spPr>
      </p:pic>
      <p:pic>
        <p:nvPicPr>
          <p:cNvPr id="6" name="Imagen 5"/>
          <p:cNvPicPr>
            <a:picLocks noChangeAspect="1"/>
          </p:cNvPicPr>
          <p:nvPr/>
        </p:nvPicPr>
        <p:blipFill>
          <a:blip r:embed="rId6"/>
          <a:stretch>
            <a:fillRect/>
          </a:stretch>
        </p:blipFill>
        <p:spPr>
          <a:xfrm>
            <a:off x="3732977" y="2998384"/>
            <a:ext cx="1750114" cy="1801462"/>
          </a:xfrm>
          <a:prstGeom prst="rect">
            <a:avLst/>
          </a:prstGeom>
        </p:spPr>
      </p:pic>
      <p:pic>
        <p:nvPicPr>
          <p:cNvPr id="7" name="Imagen 6"/>
          <p:cNvPicPr>
            <a:picLocks noChangeAspect="1"/>
          </p:cNvPicPr>
          <p:nvPr/>
        </p:nvPicPr>
        <p:blipFill>
          <a:blip r:embed="rId7"/>
          <a:stretch>
            <a:fillRect/>
          </a:stretch>
        </p:blipFill>
        <p:spPr>
          <a:xfrm>
            <a:off x="6189015" y="362123"/>
            <a:ext cx="2521800" cy="2319732"/>
          </a:xfrm>
          <a:prstGeom prst="rect">
            <a:avLst/>
          </a:prstGeom>
        </p:spPr>
      </p:pic>
    </p:spTree>
    <p:extLst>
      <p:ext uri="{BB962C8B-B14F-4D97-AF65-F5344CB8AC3E}">
        <p14:creationId xmlns:p14="http://schemas.microsoft.com/office/powerpoint/2010/main" val="9983155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056"/>
        <p:cNvGrpSpPr/>
        <p:nvPr/>
      </p:nvGrpSpPr>
      <p:grpSpPr>
        <a:xfrm>
          <a:off x="0" y="0"/>
          <a:ext cx="0" cy="0"/>
          <a:chOff x="0" y="0"/>
          <a:chExt cx="0" cy="0"/>
        </a:xfrm>
      </p:grpSpPr>
      <p:grpSp>
        <p:nvGrpSpPr>
          <p:cNvPr id="2057" name="Google Shape;2057;p46"/>
          <p:cNvGrpSpPr/>
          <p:nvPr/>
        </p:nvGrpSpPr>
        <p:grpSpPr>
          <a:xfrm>
            <a:off x="3241227" y="3813430"/>
            <a:ext cx="509388" cy="508710"/>
            <a:chOff x="3514800" y="5145975"/>
            <a:chExt cx="233525" cy="233225"/>
          </a:xfrm>
        </p:grpSpPr>
        <p:sp>
          <p:nvSpPr>
            <p:cNvPr id="2058" name="Google Shape;2058;p46"/>
            <p:cNvSpPr/>
            <p:nvPr/>
          </p:nvSpPr>
          <p:spPr>
            <a:xfrm>
              <a:off x="3582075" y="5225575"/>
              <a:ext cx="86550" cy="74250"/>
            </a:xfrm>
            <a:custGeom>
              <a:avLst/>
              <a:gdLst/>
              <a:ahLst/>
              <a:cxnLst/>
              <a:rect l="l" t="t" r="r" b="b"/>
              <a:pathLst>
                <a:path w="3462" h="2970" extrusionOk="0">
                  <a:moveTo>
                    <a:pt x="1968" y="0"/>
                  </a:moveTo>
                  <a:cubicBezTo>
                    <a:pt x="1600" y="0"/>
                    <a:pt x="1226" y="138"/>
                    <a:pt x="923" y="445"/>
                  </a:cubicBezTo>
                  <a:cubicBezTo>
                    <a:pt x="0" y="1383"/>
                    <a:pt x="664" y="2969"/>
                    <a:pt x="1976" y="2969"/>
                  </a:cubicBezTo>
                  <a:cubicBezTo>
                    <a:pt x="2020" y="2969"/>
                    <a:pt x="2063" y="2962"/>
                    <a:pt x="2106" y="2962"/>
                  </a:cubicBezTo>
                  <a:cubicBezTo>
                    <a:pt x="2734" y="2904"/>
                    <a:pt x="3253" y="2465"/>
                    <a:pt x="3412" y="1851"/>
                  </a:cubicBezTo>
                  <a:cubicBezTo>
                    <a:pt x="3426" y="1801"/>
                    <a:pt x="3440" y="1743"/>
                    <a:pt x="3448" y="1686"/>
                  </a:cubicBezTo>
                  <a:cubicBezTo>
                    <a:pt x="3455" y="1621"/>
                    <a:pt x="3462" y="1556"/>
                    <a:pt x="3462" y="1484"/>
                  </a:cubicBezTo>
                  <a:cubicBezTo>
                    <a:pt x="3462" y="1476"/>
                    <a:pt x="3455" y="1469"/>
                    <a:pt x="3455" y="1462"/>
                  </a:cubicBezTo>
                  <a:cubicBezTo>
                    <a:pt x="3445" y="579"/>
                    <a:pt x="2721" y="0"/>
                    <a:pt x="1968"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46"/>
            <p:cNvSpPr/>
            <p:nvPr/>
          </p:nvSpPr>
          <p:spPr>
            <a:xfrm>
              <a:off x="3577025" y="5145975"/>
              <a:ext cx="51750" cy="71500"/>
            </a:xfrm>
            <a:custGeom>
              <a:avLst/>
              <a:gdLst/>
              <a:ahLst/>
              <a:cxnLst/>
              <a:rect l="l" t="t" r="r" b="b"/>
              <a:pathLst>
                <a:path w="2070" h="2860" extrusionOk="0">
                  <a:moveTo>
                    <a:pt x="1816" y="1"/>
                  </a:moveTo>
                  <a:cubicBezTo>
                    <a:pt x="1812" y="1"/>
                    <a:pt x="1807" y="1"/>
                    <a:pt x="1803" y="1"/>
                  </a:cubicBezTo>
                  <a:cubicBezTo>
                    <a:pt x="1241" y="52"/>
                    <a:pt x="692" y="196"/>
                    <a:pt x="180" y="434"/>
                  </a:cubicBezTo>
                  <a:cubicBezTo>
                    <a:pt x="51" y="499"/>
                    <a:pt x="0" y="658"/>
                    <a:pt x="79" y="780"/>
                  </a:cubicBezTo>
                  <a:lnTo>
                    <a:pt x="1132" y="2612"/>
                  </a:lnTo>
                  <a:cubicBezTo>
                    <a:pt x="1225" y="2768"/>
                    <a:pt x="1388" y="2860"/>
                    <a:pt x="1560" y="2860"/>
                  </a:cubicBezTo>
                  <a:cubicBezTo>
                    <a:pt x="1602" y="2860"/>
                    <a:pt x="1645" y="2854"/>
                    <a:pt x="1688" y="2843"/>
                  </a:cubicBezTo>
                  <a:lnTo>
                    <a:pt x="1702" y="2843"/>
                  </a:lnTo>
                  <a:cubicBezTo>
                    <a:pt x="1789" y="2814"/>
                    <a:pt x="1875" y="2764"/>
                    <a:pt x="1933" y="2699"/>
                  </a:cubicBezTo>
                  <a:cubicBezTo>
                    <a:pt x="1940" y="2691"/>
                    <a:pt x="1955" y="2677"/>
                    <a:pt x="1962" y="2670"/>
                  </a:cubicBezTo>
                  <a:cubicBezTo>
                    <a:pt x="2027" y="2583"/>
                    <a:pt x="2063" y="2475"/>
                    <a:pt x="2063" y="2367"/>
                  </a:cubicBezTo>
                  <a:lnTo>
                    <a:pt x="2063" y="254"/>
                  </a:lnTo>
                  <a:cubicBezTo>
                    <a:pt x="2070" y="114"/>
                    <a:pt x="1955" y="1"/>
                    <a:pt x="181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46"/>
            <p:cNvSpPr/>
            <p:nvPr/>
          </p:nvSpPr>
          <p:spPr>
            <a:xfrm>
              <a:off x="3659950" y="5165500"/>
              <a:ext cx="69800" cy="67525"/>
            </a:xfrm>
            <a:custGeom>
              <a:avLst/>
              <a:gdLst/>
              <a:ahLst/>
              <a:cxnLst/>
              <a:rect l="l" t="t" r="r" b="b"/>
              <a:pathLst>
                <a:path w="2792" h="2701" extrusionOk="0">
                  <a:moveTo>
                    <a:pt x="1385" y="0"/>
                  </a:moveTo>
                  <a:cubicBezTo>
                    <a:pt x="1300" y="0"/>
                    <a:pt x="1215" y="43"/>
                    <a:pt x="1169" y="122"/>
                  </a:cubicBezTo>
                  <a:lnTo>
                    <a:pt x="116" y="1954"/>
                  </a:lnTo>
                  <a:cubicBezTo>
                    <a:pt x="1" y="2148"/>
                    <a:pt x="37" y="2394"/>
                    <a:pt x="196" y="2552"/>
                  </a:cubicBezTo>
                  <a:lnTo>
                    <a:pt x="203" y="2552"/>
                  </a:lnTo>
                  <a:cubicBezTo>
                    <a:pt x="300" y="2650"/>
                    <a:pt x="430" y="2701"/>
                    <a:pt x="561" y="2701"/>
                  </a:cubicBezTo>
                  <a:cubicBezTo>
                    <a:pt x="643" y="2701"/>
                    <a:pt x="726" y="2681"/>
                    <a:pt x="801" y="2639"/>
                  </a:cubicBezTo>
                  <a:lnTo>
                    <a:pt x="1573" y="2192"/>
                  </a:lnTo>
                  <a:lnTo>
                    <a:pt x="1609" y="2170"/>
                  </a:lnTo>
                  <a:lnTo>
                    <a:pt x="2590" y="1600"/>
                  </a:lnTo>
                  <a:lnTo>
                    <a:pt x="2633" y="1579"/>
                  </a:lnTo>
                  <a:cubicBezTo>
                    <a:pt x="2756" y="1507"/>
                    <a:pt x="2792" y="1348"/>
                    <a:pt x="2713" y="1232"/>
                  </a:cubicBezTo>
                  <a:cubicBezTo>
                    <a:pt x="2388" y="764"/>
                    <a:pt x="1984" y="360"/>
                    <a:pt x="1523" y="42"/>
                  </a:cubicBezTo>
                  <a:cubicBezTo>
                    <a:pt x="1481" y="14"/>
                    <a:pt x="1433" y="0"/>
                    <a:pt x="138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46"/>
            <p:cNvSpPr/>
            <p:nvPr/>
          </p:nvSpPr>
          <p:spPr>
            <a:xfrm>
              <a:off x="3675650" y="5209125"/>
              <a:ext cx="72675" cy="50675"/>
            </a:xfrm>
            <a:custGeom>
              <a:avLst/>
              <a:gdLst/>
              <a:ahLst/>
              <a:cxnLst/>
              <a:rect l="l" t="t" r="r" b="b"/>
              <a:pathLst>
                <a:path w="2907" h="2027" extrusionOk="0">
                  <a:moveTo>
                    <a:pt x="2248" y="1"/>
                  </a:moveTo>
                  <a:cubicBezTo>
                    <a:pt x="2204" y="1"/>
                    <a:pt x="2161" y="12"/>
                    <a:pt x="2121" y="36"/>
                  </a:cubicBezTo>
                  <a:lnTo>
                    <a:pt x="289" y="1089"/>
                  </a:lnTo>
                  <a:cubicBezTo>
                    <a:pt x="94" y="1204"/>
                    <a:pt x="0" y="1435"/>
                    <a:pt x="58" y="1644"/>
                  </a:cubicBezTo>
                  <a:cubicBezTo>
                    <a:pt x="58" y="1651"/>
                    <a:pt x="58" y="1658"/>
                    <a:pt x="58" y="1658"/>
                  </a:cubicBezTo>
                  <a:cubicBezTo>
                    <a:pt x="116" y="1875"/>
                    <a:pt x="310" y="2026"/>
                    <a:pt x="534" y="2026"/>
                  </a:cubicBezTo>
                  <a:lnTo>
                    <a:pt x="2647" y="2026"/>
                  </a:lnTo>
                  <a:cubicBezTo>
                    <a:pt x="2791" y="2026"/>
                    <a:pt x="2907" y="1904"/>
                    <a:pt x="2900" y="1759"/>
                  </a:cubicBezTo>
                  <a:cubicBezTo>
                    <a:pt x="2892" y="1666"/>
                    <a:pt x="2878" y="1572"/>
                    <a:pt x="2864" y="1485"/>
                  </a:cubicBezTo>
                  <a:cubicBezTo>
                    <a:pt x="2864" y="1471"/>
                    <a:pt x="2864" y="1456"/>
                    <a:pt x="2864" y="1435"/>
                  </a:cubicBezTo>
                  <a:cubicBezTo>
                    <a:pt x="2791" y="988"/>
                    <a:pt x="2654" y="548"/>
                    <a:pt x="2467" y="137"/>
                  </a:cubicBezTo>
                  <a:cubicBezTo>
                    <a:pt x="2423" y="49"/>
                    <a:pt x="2337" y="1"/>
                    <a:pt x="2248"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46"/>
            <p:cNvSpPr/>
            <p:nvPr/>
          </p:nvSpPr>
          <p:spPr>
            <a:xfrm>
              <a:off x="3533375" y="5292425"/>
              <a:ext cx="69625" cy="67600"/>
            </a:xfrm>
            <a:custGeom>
              <a:avLst/>
              <a:gdLst/>
              <a:ahLst/>
              <a:cxnLst/>
              <a:rect l="l" t="t" r="r" b="b"/>
              <a:pathLst>
                <a:path w="2785" h="2704" extrusionOk="0">
                  <a:moveTo>
                    <a:pt x="2237" y="1"/>
                  </a:moveTo>
                  <a:cubicBezTo>
                    <a:pt x="2153" y="1"/>
                    <a:pt x="2068" y="22"/>
                    <a:pt x="1991" y="65"/>
                  </a:cubicBezTo>
                  <a:lnTo>
                    <a:pt x="1739" y="209"/>
                  </a:lnTo>
                  <a:lnTo>
                    <a:pt x="671" y="829"/>
                  </a:lnTo>
                  <a:lnTo>
                    <a:pt x="159" y="1125"/>
                  </a:lnTo>
                  <a:cubicBezTo>
                    <a:pt x="37" y="1197"/>
                    <a:pt x="1" y="1356"/>
                    <a:pt x="80" y="1478"/>
                  </a:cubicBezTo>
                  <a:cubicBezTo>
                    <a:pt x="397" y="1940"/>
                    <a:pt x="801" y="2344"/>
                    <a:pt x="1270" y="2661"/>
                  </a:cubicBezTo>
                  <a:cubicBezTo>
                    <a:pt x="1312" y="2690"/>
                    <a:pt x="1359" y="2703"/>
                    <a:pt x="1405" y="2703"/>
                  </a:cubicBezTo>
                  <a:cubicBezTo>
                    <a:pt x="1488" y="2703"/>
                    <a:pt x="1570" y="2660"/>
                    <a:pt x="1616" y="2582"/>
                  </a:cubicBezTo>
                  <a:lnTo>
                    <a:pt x="1623" y="2575"/>
                  </a:lnTo>
                  <a:lnTo>
                    <a:pt x="1688" y="2459"/>
                  </a:lnTo>
                  <a:lnTo>
                    <a:pt x="2078" y="1781"/>
                  </a:lnTo>
                  <a:lnTo>
                    <a:pt x="2143" y="1673"/>
                  </a:lnTo>
                  <a:lnTo>
                    <a:pt x="2676" y="750"/>
                  </a:lnTo>
                  <a:cubicBezTo>
                    <a:pt x="2785" y="555"/>
                    <a:pt x="2749" y="310"/>
                    <a:pt x="2590" y="151"/>
                  </a:cubicBezTo>
                  <a:cubicBezTo>
                    <a:pt x="2494" y="51"/>
                    <a:pt x="2366" y="1"/>
                    <a:pt x="2237"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46"/>
            <p:cNvSpPr/>
            <p:nvPr/>
          </p:nvSpPr>
          <p:spPr>
            <a:xfrm>
              <a:off x="3577025" y="5307750"/>
              <a:ext cx="51575" cy="71450"/>
            </a:xfrm>
            <a:custGeom>
              <a:avLst/>
              <a:gdLst/>
              <a:ahLst/>
              <a:cxnLst/>
              <a:rect l="l" t="t" r="r" b="b"/>
              <a:pathLst>
                <a:path w="2063" h="2858" extrusionOk="0">
                  <a:moveTo>
                    <a:pt x="1549" y="1"/>
                  </a:moveTo>
                  <a:cubicBezTo>
                    <a:pt x="1379" y="1"/>
                    <a:pt x="1218" y="92"/>
                    <a:pt x="1132" y="245"/>
                  </a:cubicBezTo>
                  <a:lnTo>
                    <a:pt x="72" y="2077"/>
                  </a:lnTo>
                  <a:cubicBezTo>
                    <a:pt x="0" y="2207"/>
                    <a:pt x="51" y="2365"/>
                    <a:pt x="180" y="2423"/>
                  </a:cubicBezTo>
                  <a:cubicBezTo>
                    <a:pt x="512" y="2582"/>
                    <a:pt x="866" y="2704"/>
                    <a:pt x="1233" y="2777"/>
                  </a:cubicBezTo>
                  <a:cubicBezTo>
                    <a:pt x="1349" y="2798"/>
                    <a:pt x="1464" y="2820"/>
                    <a:pt x="1587" y="2834"/>
                  </a:cubicBezTo>
                  <a:cubicBezTo>
                    <a:pt x="1623" y="2841"/>
                    <a:pt x="1681" y="2849"/>
                    <a:pt x="1709" y="2849"/>
                  </a:cubicBezTo>
                  <a:cubicBezTo>
                    <a:pt x="1738" y="2856"/>
                    <a:pt x="1767" y="2856"/>
                    <a:pt x="1803" y="2856"/>
                  </a:cubicBezTo>
                  <a:cubicBezTo>
                    <a:pt x="1813" y="2857"/>
                    <a:pt x="1822" y="2858"/>
                    <a:pt x="1832" y="2858"/>
                  </a:cubicBezTo>
                  <a:cubicBezTo>
                    <a:pt x="1880" y="2858"/>
                    <a:pt x="1926" y="2843"/>
                    <a:pt x="1962" y="2813"/>
                  </a:cubicBezTo>
                  <a:cubicBezTo>
                    <a:pt x="1976" y="2798"/>
                    <a:pt x="1991" y="2784"/>
                    <a:pt x="2005" y="2769"/>
                  </a:cubicBezTo>
                  <a:cubicBezTo>
                    <a:pt x="2041" y="2726"/>
                    <a:pt x="2063" y="2668"/>
                    <a:pt x="2063" y="2611"/>
                  </a:cubicBezTo>
                  <a:lnTo>
                    <a:pt x="2063" y="497"/>
                  </a:lnTo>
                  <a:cubicBezTo>
                    <a:pt x="2063" y="274"/>
                    <a:pt x="1919" y="79"/>
                    <a:pt x="1695" y="21"/>
                  </a:cubicBezTo>
                  <a:lnTo>
                    <a:pt x="1688" y="21"/>
                  </a:lnTo>
                  <a:cubicBezTo>
                    <a:pt x="1642" y="8"/>
                    <a:pt x="1595" y="1"/>
                    <a:pt x="1549"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46"/>
            <p:cNvSpPr/>
            <p:nvPr/>
          </p:nvSpPr>
          <p:spPr>
            <a:xfrm>
              <a:off x="3634350" y="5307850"/>
              <a:ext cx="51600" cy="71325"/>
            </a:xfrm>
            <a:custGeom>
              <a:avLst/>
              <a:gdLst/>
              <a:ahLst/>
              <a:cxnLst/>
              <a:rect l="l" t="t" r="r" b="b"/>
              <a:pathLst>
                <a:path w="2064" h="2853" extrusionOk="0">
                  <a:moveTo>
                    <a:pt x="511" y="0"/>
                  </a:moveTo>
                  <a:cubicBezTo>
                    <a:pt x="469" y="0"/>
                    <a:pt x="426" y="6"/>
                    <a:pt x="383" y="17"/>
                  </a:cubicBezTo>
                  <a:lnTo>
                    <a:pt x="368" y="17"/>
                  </a:lnTo>
                  <a:cubicBezTo>
                    <a:pt x="152" y="75"/>
                    <a:pt x="1" y="270"/>
                    <a:pt x="1" y="493"/>
                  </a:cubicBezTo>
                  <a:lnTo>
                    <a:pt x="1" y="2607"/>
                  </a:lnTo>
                  <a:cubicBezTo>
                    <a:pt x="1" y="2746"/>
                    <a:pt x="116" y="2852"/>
                    <a:pt x="254" y="2852"/>
                  </a:cubicBezTo>
                  <a:cubicBezTo>
                    <a:pt x="258" y="2852"/>
                    <a:pt x="263" y="2852"/>
                    <a:pt x="267" y="2852"/>
                  </a:cubicBezTo>
                  <a:cubicBezTo>
                    <a:pt x="448" y="2837"/>
                    <a:pt x="621" y="2809"/>
                    <a:pt x="794" y="2780"/>
                  </a:cubicBezTo>
                  <a:lnTo>
                    <a:pt x="852" y="2765"/>
                  </a:lnTo>
                  <a:cubicBezTo>
                    <a:pt x="1212" y="2693"/>
                    <a:pt x="1559" y="2578"/>
                    <a:pt x="1890" y="2419"/>
                  </a:cubicBezTo>
                  <a:cubicBezTo>
                    <a:pt x="2020" y="2361"/>
                    <a:pt x="2063" y="2203"/>
                    <a:pt x="1991" y="2073"/>
                  </a:cubicBezTo>
                  <a:lnTo>
                    <a:pt x="1934" y="1972"/>
                  </a:lnTo>
                  <a:lnTo>
                    <a:pt x="1847" y="1820"/>
                  </a:lnTo>
                  <a:lnTo>
                    <a:pt x="938" y="241"/>
                  </a:lnTo>
                  <a:cubicBezTo>
                    <a:pt x="846" y="91"/>
                    <a:pt x="684" y="0"/>
                    <a:pt x="51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46"/>
            <p:cNvSpPr/>
            <p:nvPr/>
          </p:nvSpPr>
          <p:spPr>
            <a:xfrm>
              <a:off x="3660150" y="5292325"/>
              <a:ext cx="69600" cy="67700"/>
            </a:xfrm>
            <a:custGeom>
              <a:avLst/>
              <a:gdLst/>
              <a:ahLst/>
              <a:cxnLst/>
              <a:rect l="l" t="t" r="r" b="b"/>
              <a:pathLst>
                <a:path w="2784" h="2708" extrusionOk="0">
                  <a:moveTo>
                    <a:pt x="547" y="1"/>
                  </a:moveTo>
                  <a:cubicBezTo>
                    <a:pt x="418" y="1"/>
                    <a:pt x="291" y="52"/>
                    <a:pt x="195" y="148"/>
                  </a:cubicBezTo>
                  <a:lnTo>
                    <a:pt x="195" y="155"/>
                  </a:lnTo>
                  <a:cubicBezTo>
                    <a:pt x="29" y="314"/>
                    <a:pt x="0" y="559"/>
                    <a:pt x="108" y="754"/>
                  </a:cubicBezTo>
                  <a:lnTo>
                    <a:pt x="1168" y="2586"/>
                  </a:lnTo>
                  <a:cubicBezTo>
                    <a:pt x="1215" y="2664"/>
                    <a:pt x="1296" y="2707"/>
                    <a:pt x="1381" y="2707"/>
                  </a:cubicBezTo>
                  <a:cubicBezTo>
                    <a:pt x="1429" y="2707"/>
                    <a:pt x="1478" y="2694"/>
                    <a:pt x="1522" y="2665"/>
                  </a:cubicBezTo>
                  <a:cubicBezTo>
                    <a:pt x="1601" y="2600"/>
                    <a:pt x="1680" y="2542"/>
                    <a:pt x="1760" y="2485"/>
                  </a:cubicBezTo>
                  <a:lnTo>
                    <a:pt x="1810" y="2441"/>
                  </a:lnTo>
                  <a:cubicBezTo>
                    <a:pt x="2099" y="2203"/>
                    <a:pt x="2358" y="1937"/>
                    <a:pt x="2582" y="1641"/>
                  </a:cubicBezTo>
                  <a:cubicBezTo>
                    <a:pt x="2625" y="1590"/>
                    <a:pt x="2661" y="1533"/>
                    <a:pt x="2705" y="1475"/>
                  </a:cubicBezTo>
                  <a:cubicBezTo>
                    <a:pt x="2784" y="1360"/>
                    <a:pt x="2748" y="1194"/>
                    <a:pt x="2625" y="1122"/>
                  </a:cubicBezTo>
                  <a:lnTo>
                    <a:pt x="793" y="69"/>
                  </a:lnTo>
                  <a:cubicBezTo>
                    <a:pt x="716" y="23"/>
                    <a:pt x="631" y="1"/>
                    <a:pt x="54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46"/>
            <p:cNvSpPr/>
            <p:nvPr/>
          </p:nvSpPr>
          <p:spPr>
            <a:xfrm>
              <a:off x="3675475" y="5265725"/>
              <a:ext cx="72675" cy="50550"/>
            </a:xfrm>
            <a:custGeom>
              <a:avLst/>
              <a:gdLst/>
              <a:ahLst/>
              <a:cxnLst/>
              <a:rect l="l" t="t" r="r" b="b"/>
              <a:pathLst>
                <a:path w="2907" h="2022" extrusionOk="0">
                  <a:moveTo>
                    <a:pt x="534" y="0"/>
                  </a:moveTo>
                  <a:cubicBezTo>
                    <a:pt x="310" y="0"/>
                    <a:pt x="115" y="152"/>
                    <a:pt x="65" y="368"/>
                  </a:cubicBezTo>
                  <a:cubicBezTo>
                    <a:pt x="65" y="368"/>
                    <a:pt x="65" y="375"/>
                    <a:pt x="65" y="375"/>
                  </a:cubicBezTo>
                  <a:cubicBezTo>
                    <a:pt x="0" y="592"/>
                    <a:pt x="94" y="822"/>
                    <a:pt x="289" y="938"/>
                  </a:cubicBezTo>
                  <a:lnTo>
                    <a:pt x="1890" y="1847"/>
                  </a:lnTo>
                  <a:lnTo>
                    <a:pt x="2041" y="1940"/>
                  </a:lnTo>
                  <a:lnTo>
                    <a:pt x="2128" y="1984"/>
                  </a:lnTo>
                  <a:cubicBezTo>
                    <a:pt x="2168" y="2010"/>
                    <a:pt x="2212" y="2022"/>
                    <a:pt x="2254" y="2022"/>
                  </a:cubicBezTo>
                  <a:cubicBezTo>
                    <a:pt x="2343" y="2022"/>
                    <a:pt x="2428" y="1970"/>
                    <a:pt x="2467" y="1883"/>
                  </a:cubicBezTo>
                  <a:cubicBezTo>
                    <a:pt x="2582" y="1645"/>
                    <a:pt x="2676" y="1399"/>
                    <a:pt x="2748" y="1147"/>
                  </a:cubicBezTo>
                  <a:lnTo>
                    <a:pt x="2762" y="1089"/>
                  </a:lnTo>
                  <a:cubicBezTo>
                    <a:pt x="2835" y="822"/>
                    <a:pt x="2878" y="541"/>
                    <a:pt x="2907" y="260"/>
                  </a:cubicBezTo>
                  <a:cubicBezTo>
                    <a:pt x="2907" y="209"/>
                    <a:pt x="2892" y="166"/>
                    <a:pt x="2863" y="123"/>
                  </a:cubicBezTo>
                  <a:cubicBezTo>
                    <a:pt x="2820" y="44"/>
                    <a:pt x="2741" y="0"/>
                    <a:pt x="265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46"/>
            <p:cNvSpPr/>
            <p:nvPr/>
          </p:nvSpPr>
          <p:spPr>
            <a:xfrm>
              <a:off x="3533375" y="5165600"/>
              <a:ext cx="68900" cy="67525"/>
            </a:xfrm>
            <a:custGeom>
              <a:avLst/>
              <a:gdLst/>
              <a:ahLst/>
              <a:cxnLst/>
              <a:rect l="l" t="t" r="r" b="b"/>
              <a:pathLst>
                <a:path w="2756" h="2701" extrusionOk="0">
                  <a:moveTo>
                    <a:pt x="1407" y="0"/>
                  </a:moveTo>
                  <a:cubicBezTo>
                    <a:pt x="1359" y="0"/>
                    <a:pt x="1311" y="15"/>
                    <a:pt x="1270" y="46"/>
                  </a:cubicBezTo>
                  <a:cubicBezTo>
                    <a:pt x="801" y="363"/>
                    <a:pt x="405" y="767"/>
                    <a:pt x="80" y="1228"/>
                  </a:cubicBezTo>
                  <a:cubicBezTo>
                    <a:pt x="1" y="1351"/>
                    <a:pt x="37" y="1510"/>
                    <a:pt x="159" y="1582"/>
                  </a:cubicBezTo>
                  <a:lnTo>
                    <a:pt x="1919" y="2599"/>
                  </a:lnTo>
                  <a:lnTo>
                    <a:pt x="1991" y="2635"/>
                  </a:lnTo>
                  <a:lnTo>
                    <a:pt x="2027" y="2657"/>
                  </a:lnTo>
                  <a:cubicBezTo>
                    <a:pt x="2092" y="2687"/>
                    <a:pt x="2162" y="2701"/>
                    <a:pt x="2231" y="2701"/>
                  </a:cubicBezTo>
                  <a:cubicBezTo>
                    <a:pt x="2361" y="2701"/>
                    <a:pt x="2491" y="2650"/>
                    <a:pt x="2590" y="2556"/>
                  </a:cubicBezTo>
                  <a:lnTo>
                    <a:pt x="2590" y="2548"/>
                  </a:lnTo>
                  <a:cubicBezTo>
                    <a:pt x="2705" y="2440"/>
                    <a:pt x="2756" y="2281"/>
                    <a:pt x="2734" y="2130"/>
                  </a:cubicBezTo>
                  <a:cubicBezTo>
                    <a:pt x="2734" y="2108"/>
                    <a:pt x="2727" y="2087"/>
                    <a:pt x="2727" y="2065"/>
                  </a:cubicBezTo>
                  <a:cubicBezTo>
                    <a:pt x="2713" y="2029"/>
                    <a:pt x="2698" y="1986"/>
                    <a:pt x="2676" y="1957"/>
                  </a:cubicBezTo>
                  <a:lnTo>
                    <a:pt x="1623" y="125"/>
                  </a:lnTo>
                  <a:cubicBezTo>
                    <a:pt x="1577" y="46"/>
                    <a:pt x="1492" y="0"/>
                    <a:pt x="140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46"/>
            <p:cNvSpPr/>
            <p:nvPr/>
          </p:nvSpPr>
          <p:spPr>
            <a:xfrm>
              <a:off x="3634350" y="5146325"/>
              <a:ext cx="51600" cy="71325"/>
            </a:xfrm>
            <a:custGeom>
              <a:avLst/>
              <a:gdLst/>
              <a:ahLst/>
              <a:cxnLst/>
              <a:rect l="l" t="t" r="r" b="b"/>
              <a:pathLst>
                <a:path w="2064" h="2853" extrusionOk="0">
                  <a:moveTo>
                    <a:pt x="243" y="0"/>
                  </a:moveTo>
                  <a:cubicBezTo>
                    <a:pt x="110" y="0"/>
                    <a:pt x="1" y="111"/>
                    <a:pt x="1" y="247"/>
                  </a:cubicBezTo>
                  <a:lnTo>
                    <a:pt x="1" y="2360"/>
                  </a:lnTo>
                  <a:cubicBezTo>
                    <a:pt x="1" y="2584"/>
                    <a:pt x="152" y="2778"/>
                    <a:pt x="368" y="2836"/>
                  </a:cubicBezTo>
                  <a:lnTo>
                    <a:pt x="383" y="2836"/>
                  </a:lnTo>
                  <a:cubicBezTo>
                    <a:pt x="424" y="2847"/>
                    <a:pt x="466" y="2853"/>
                    <a:pt x="508" y="2853"/>
                  </a:cubicBezTo>
                  <a:cubicBezTo>
                    <a:pt x="678" y="2853"/>
                    <a:pt x="846" y="2762"/>
                    <a:pt x="938" y="2605"/>
                  </a:cubicBezTo>
                  <a:lnTo>
                    <a:pt x="1256" y="2057"/>
                  </a:lnTo>
                  <a:lnTo>
                    <a:pt x="1277" y="2014"/>
                  </a:lnTo>
                  <a:lnTo>
                    <a:pt x="1306" y="1971"/>
                  </a:lnTo>
                  <a:lnTo>
                    <a:pt x="1739" y="1213"/>
                  </a:lnTo>
                  <a:lnTo>
                    <a:pt x="1775" y="1163"/>
                  </a:lnTo>
                  <a:lnTo>
                    <a:pt x="1991" y="773"/>
                  </a:lnTo>
                  <a:cubicBezTo>
                    <a:pt x="2063" y="651"/>
                    <a:pt x="2013" y="492"/>
                    <a:pt x="1890" y="434"/>
                  </a:cubicBezTo>
                  <a:cubicBezTo>
                    <a:pt x="1378" y="189"/>
                    <a:pt x="830" y="45"/>
                    <a:pt x="267" y="2"/>
                  </a:cubicBezTo>
                  <a:cubicBezTo>
                    <a:pt x="259" y="1"/>
                    <a:pt x="251" y="0"/>
                    <a:pt x="243"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46"/>
            <p:cNvSpPr/>
            <p:nvPr/>
          </p:nvSpPr>
          <p:spPr>
            <a:xfrm>
              <a:off x="3514800" y="5265725"/>
              <a:ext cx="72525" cy="50600"/>
            </a:xfrm>
            <a:custGeom>
              <a:avLst/>
              <a:gdLst/>
              <a:ahLst/>
              <a:cxnLst/>
              <a:rect l="l" t="t" r="r" b="b"/>
              <a:pathLst>
                <a:path w="2901" h="2024" extrusionOk="0">
                  <a:moveTo>
                    <a:pt x="253" y="0"/>
                  </a:moveTo>
                  <a:cubicBezTo>
                    <a:pt x="109" y="0"/>
                    <a:pt x="1" y="123"/>
                    <a:pt x="8" y="260"/>
                  </a:cubicBezTo>
                  <a:cubicBezTo>
                    <a:pt x="51" y="822"/>
                    <a:pt x="203" y="1378"/>
                    <a:pt x="441" y="1883"/>
                  </a:cubicBezTo>
                  <a:cubicBezTo>
                    <a:pt x="485" y="1972"/>
                    <a:pt x="575" y="2024"/>
                    <a:pt x="666" y="2024"/>
                  </a:cubicBezTo>
                  <a:cubicBezTo>
                    <a:pt x="707" y="2024"/>
                    <a:pt x="749" y="2013"/>
                    <a:pt x="787" y="1991"/>
                  </a:cubicBezTo>
                  <a:lnTo>
                    <a:pt x="1198" y="1760"/>
                  </a:lnTo>
                  <a:lnTo>
                    <a:pt x="1249" y="1724"/>
                  </a:lnTo>
                  <a:lnTo>
                    <a:pt x="2266" y="1140"/>
                  </a:lnTo>
                  <a:lnTo>
                    <a:pt x="2316" y="1111"/>
                  </a:lnTo>
                  <a:lnTo>
                    <a:pt x="2619" y="938"/>
                  </a:lnTo>
                  <a:cubicBezTo>
                    <a:pt x="2814" y="822"/>
                    <a:pt x="2900" y="592"/>
                    <a:pt x="2842" y="375"/>
                  </a:cubicBezTo>
                  <a:cubicBezTo>
                    <a:pt x="2842" y="375"/>
                    <a:pt x="2842" y="368"/>
                    <a:pt x="2842" y="368"/>
                  </a:cubicBezTo>
                  <a:cubicBezTo>
                    <a:pt x="2785" y="152"/>
                    <a:pt x="2590" y="0"/>
                    <a:pt x="236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46"/>
            <p:cNvSpPr/>
            <p:nvPr/>
          </p:nvSpPr>
          <p:spPr>
            <a:xfrm>
              <a:off x="3514800" y="5209175"/>
              <a:ext cx="72700" cy="50625"/>
            </a:xfrm>
            <a:custGeom>
              <a:avLst/>
              <a:gdLst/>
              <a:ahLst/>
              <a:cxnLst/>
              <a:rect l="l" t="t" r="r" b="b"/>
              <a:pathLst>
                <a:path w="2908" h="2025" extrusionOk="0">
                  <a:moveTo>
                    <a:pt x="666" y="1"/>
                  </a:moveTo>
                  <a:cubicBezTo>
                    <a:pt x="575" y="1"/>
                    <a:pt x="485" y="52"/>
                    <a:pt x="441" y="142"/>
                  </a:cubicBezTo>
                  <a:cubicBezTo>
                    <a:pt x="203" y="647"/>
                    <a:pt x="51" y="1202"/>
                    <a:pt x="8" y="1765"/>
                  </a:cubicBezTo>
                  <a:cubicBezTo>
                    <a:pt x="1" y="1902"/>
                    <a:pt x="109" y="2024"/>
                    <a:pt x="253" y="2024"/>
                  </a:cubicBezTo>
                  <a:lnTo>
                    <a:pt x="2374" y="2024"/>
                  </a:lnTo>
                  <a:cubicBezTo>
                    <a:pt x="2504" y="2024"/>
                    <a:pt x="2633" y="1974"/>
                    <a:pt x="2720" y="1880"/>
                  </a:cubicBezTo>
                  <a:lnTo>
                    <a:pt x="2742" y="1858"/>
                  </a:lnTo>
                  <a:cubicBezTo>
                    <a:pt x="2792" y="1801"/>
                    <a:pt x="2828" y="1736"/>
                    <a:pt x="2842" y="1664"/>
                  </a:cubicBezTo>
                  <a:cubicBezTo>
                    <a:pt x="2842" y="1656"/>
                    <a:pt x="2842" y="1649"/>
                    <a:pt x="2842" y="1649"/>
                  </a:cubicBezTo>
                  <a:cubicBezTo>
                    <a:pt x="2907" y="1433"/>
                    <a:pt x="2814" y="1202"/>
                    <a:pt x="2619" y="1094"/>
                  </a:cubicBezTo>
                  <a:lnTo>
                    <a:pt x="787" y="34"/>
                  </a:lnTo>
                  <a:cubicBezTo>
                    <a:pt x="749" y="11"/>
                    <a:pt x="707" y="1"/>
                    <a:pt x="66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71" name="Google Shape;2071;p46"/>
          <p:cNvGrpSpPr/>
          <p:nvPr/>
        </p:nvGrpSpPr>
        <p:grpSpPr>
          <a:xfrm>
            <a:off x="3930816" y="2321361"/>
            <a:ext cx="474294" cy="551291"/>
            <a:chOff x="4727025" y="1332775"/>
            <a:chExt cx="59900" cy="69625"/>
          </a:xfrm>
        </p:grpSpPr>
        <p:sp>
          <p:nvSpPr>
            <p:cNvPr id="2072" name="Google Shape;2072;p46"/>
            <p:cNvSpPr/>
            <p:nvPr/>
          </p:nvSpPr>
          <p:spPr>
            <a:xfrm>
              <a:off x="4727025" y="1332775"/>
              <a:ext cx="36450" cy="33200"/>
            </a:xfrm>
            <a:custGeom>
              <a:avLst/>
              <a:gdLst/>
              <a:ahLst/>
              <a:cxnLst/>
              <a:rect l="l" t="t" r="r" b="b"/>
              <a:pathLst>
                <a:path w="1458" h="1328" extrusionOk="0">
                  <a:moveTo>
                    <a:pt x="1047" y="1"/>
                  </a:moveTo>
                  <a:lnTo>
                    <a:pt x="1047" y="188"/>
                  </a:lnTo>
                  <a:cubicBezTo>
                    <a:pt x="484" y="289"/>
                    <a:pt x="51" y="758"/>
                    <a:pt x="1" y="1328"/>
                  </a:cubicBezTo>
                  <a:lnTo>
                    <a:pt x="477" y="1328"/>
                  </a:lnTo>
                  <a:cubicBezTo>
                    <a:pt x="527" y="1018"/>
                    <a:pt x="751" y="765"/>
                    <a:pt x="1047" y="679"/>
                  </a:cubicBezTo>
                  <a:lnTo>
                    <a:pt x="1047" y="845"/>
                  </a:lnTo>
                  <a:lnTo>
                    <a:pt x="1458" y="433"/>
                  </a:lnTo>
                  <a:lnTo>
                    <a:pt x="1047" y="1"/>
                  </a:ln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46"/>
            <p:cNvSpPr/>
            <p:nvPr/>
          </p:nvSpPr>
          <p:spPr>
            <a:xfrm>
              <a:off x="4750475" y="1369025"/>
              <a:ext cx="36450" cy="33375"/>
            </a:xfrm>
            <a:custGeom>
              <a:avLst/>
              <a:gdLst/>
              <a:ahLst/>
              <a:cxnLst/>
              <a:rect l="l" t="t" r="r" b="b"/>
              <a:pathLst>
                <a:path w="1458" h="1335" extrusionOk="0">
                  <a:moveTo>
                    <a:pt x="974" y="0"/>
                  </a:moveTo>
                  <a:cubicBezTo>
                    <a:pt x="931" y="311"/>
                    <a:pt x="707" y="570"/>
                    <a:pt x="404" y="657"/>
                  </a:cubicBezTo>
                  <a:lnTo>
                    <a:pt x="404" y="491"/>
                  </a:lnTo>
                  <a:lnTo>
                    <a:pt x="0" y="902"/>
                  </a:lnTo>
                  <a:lnTo>
                    <a:pt x="404" y="1335"/>
                  </a:lnTo>
                  <a:lnTo>
                    <a:pt x="404" y="1140"/>
                  </a:lnTo>
                  <a:cubicBezTo>
                    <a:pt x="967" y="1039"/>
                    <a:pt x="1400" y="577"/>
                    <a:pt x="145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74" name="Google Shape;2074;p46"/>
          <p:cNvGrpSpPr/>
          <p:nvPr/>
        </p:nvGrpSpPr>
        <p:grpSpPr>
          <a:xfrm>
            <a:off x="4544472" y="2318491"/>
            <a:ext cx="555653" cy="557031"/>
            <a:chOff x="4820425" y="1329900"/>
            <a:chExt cx="70175" cy="70350"/>
          </a:xfrm>
        </p:grpSpPr>
        <p:sp>
          <p:nvSpPr>
            <p:cNvPr id="2075" name="Google Shape;2075;p46"/>
            <p:cNvSpPr/>
            <p:nvPr/>
          </p:nvSpPr>
          <p:spPr>
            <a:xfrm>
              <a:off x="4862975" y="1335475"/>
              <a:ext cx="27625" cy="34650"/>
            </a:xfrm>
            <a:custGeom>
              <a:avLst/>
              <a:gdLst/>
              <a:ahLst/>
              <a:cxnLst/>
              <a:rect l="l" t="t" r="r" b="b"/>
              <a:pathLst>
                <a:path w="1105" h="1386" extrusionOk="0">
                  <a:moveTo>
                    <a:pt x="1" y="1"/>
                  </a:moveTo>
                  <a:lnTo>
                    <a:pt x="1" y="491"/>
                  </a:lnTo>
                  <a:cubicBezTo>
                    <a:pt x="217" y="585"/>
                    <a:pt x="376" y="765"/>
                    <a:pt x="441" y="989"/>
                  </a:cubicBezTo>
                  <a:lnTo>
                    <a:pt x="275" y="989"/>
                  </a:lnTo>
                  <a:lnTo>
                    <a:pt x="679" y="1386"/>
                  </a:lnTo>
                  <a:lnTo>
                    <a:pt x="1104" y="989"/>
                  </a:lnTo>
                  <a:lnTo>
                    <a:pt x="917" y="989"/>
                  </a:lnTo>
                  <a:cubicBezTo>
                    <a:pt x="830" y="513"/>
                    <a:pt x="470" y="123"/>
                    <a:pt x="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46"/>
            <p:cNvSpPr/>
            <p:nvPr/>
          </p:nvSpPr>
          <p:spPr>
            <a:xfrm>
              <a:off x="4820425" y="1360000"/>
              <a:ext cx="27625" cy="34650"/>
            </a:xfrm>
            <a:custGeom>
              <a:avLst/>
              <a:gdLst/>
              <a:ahLst/>
              <a:cxnLst/>
              <a:rect l="l" t="t" r="r" b="b"/>
              <a:pathLst>
                <a:path w="1105" h="1386" extrusionOk="0">
                  <a:moveTo>
                    <a:pt x="426" y="1"/>
                  </a:moveTo>
                  <a:lnTo>
                    <a:pt x="1" y="397"/>
                  </a:lnTo>
                  <a:lnTo>
                    <a:pt x="188" y="397"/>
                  </a:lnTo>
                  <a:cubicBezTo>
                    <a:pt x="275" y="873"/>
                    <a:pt x="628" y="1263"/>
                    <a:pt x="1097" y="1386"/>
                  </a:cubicBezTo>
                  <a:lnTo>
                    <a:pt x="1104" y="895"/>
                  </a:lnTo>
                  <a:cubicBezTo>
                    <a:pt x="888" y="801"/>
                    <a:pt x="729" y="621"/>
                    <a:pt x="664" y="397"/>
                  </a:cubicBezTo>
                  <a:lnTo>
                    <a:pt x="830" y="397"/>
                  </a:lnTo>
                  <a:lnTo>
                    <a:pt x="426" y="1"/>
                  </a:ln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46"/>
            <p:cNvSpPr/>
            <p:nvPr/>
          </p:nvSpPr>
          <p:spPr>
            <a:xfrm>
              <a:off x="4850375" y="1372800"/>
              <a:ext cx="34625" cy="27450"/>
            </a:xfrm>
            <a:custGeom>
              <a:avLst/>
              <a:gdLst/>
              <a:ahLst/>
              <a:cxnLst/>
              <a:rect l="l" t="t" r="r" b="b"/>
              <a:pathLst>
                <a:path w="1385" h="1098" extrusionOk="0">
                  <a:moveTo>
                    <a:pt x="894" y="1"/>
                  </a:moveTo>
                  <a:cubicBezTo>
                    <a:pt x="801" y="210"/>
                    <a:pt x="620" y="369"/>
                    <a:pt x="397" y="434"/>
                  </a:cubicBezTo>
                  <a:lnTo>
                    <a:pt x="397" y="275"/>
                  </a:lnTo>
                  <a:lnTo>
                    <a:pt x="0" y="672"/>
                  </a:lnTo>
                  <a:lnTo>
                    <a:pt x="397" y="1097"/>
                  </a:lnTo>
                  <a:lnTo>
                    <a:pt x="397" y="910"/>
                  </a:lnTo>
                  <a:cubicBezTo>
                    <a:pt x="873" y="823"/>
                    <a:pt x="1262" y="470"/>
                    <a:pt x="1385" y="1"/>
                  </a:cubicBezTo>
                  <a:close/>
                </a:path>
              </a:pathLst>
            </a:cu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46"/>
            <p:cNvSpPr/>
            <p:nvPr/>
          </p:nvSpPr>
          <p:spPr>
            <a:xfrm>
              <a:off x="4825850" y="1329900"/>
              <a:ext cx="34625" cy="27975"/>
            </a:xfrm>
            <a:custGeom>
              <a:avLst/>
              <a:gdLst/>
              <a:ahLst/>
              <a:cxnLst/>
              <a:rect l="l" t="t" r="r" b="b"/>
              <a:pathLst>
                <a:path w="1385" h="1119" extrusionOk="0">
                  <a:moveTo>
                    <a:pt x="988" y="0"/>
                  </a:moveTo>
                  <a:lnTo>
                    <a:pt x="988" y="188"/>
                  </a:lnTo>
                  <a:cubicBezTo>
                    <a:pt x="505" y="274"/>
                    <a:pt x="123" y="635"/>
                    <a:pt x="0" y="1118"/>
                  </a:cubicBezTo>
                  <a:lnTo>
                    <a:pt x="491" y="1118"/>
                  </a:lnTo>
                  <a:cubicBezTo>
                    <a:pt x="584" y="895"/>
                    <a:pt x="765" y="729"/>
                    <a:pt x="995" y="664"/>
                  </a:cubicBezTo>
                  <a:lnTo>
                    <a:pt x="995" y="830"/>
                  </a:lnTo>
                  <a:lnTo>
                    <a:pt x="1385" y="426"/>
                  </a:lnTo>
                  <a:lnTo>
                    <a:pt x="988" y="0"/>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79" name="Google Shape;2079;p46"/>
          <p:cNvGrpSpPr/>
          <p:nvPr/>
        </p:nvGrpSpPr>
        <p:grpSpPr>
          <a:xfrm>
            <a:off x="5236315" y="2330071"/>
            <a:ext cx="582574" cy="533871"/>
            <a:chOff x="4903200" y="1331525"/>
            <a:chExt cx="73575" cy="67425"/>
          </a:xfrm>
        </p:grpSpPr>
        <p:sp>
          <p:nvSpPr>
            <p:cNvPr id="2080" name="Google Shape;2080;p46"/>
            <p:cNvSpPr/>
            <p:nvPr/>
          </p:nvSpPr>
          <p:spPr>
            <a:xfrm>
              <a:off x="4903200" y="1331525"/>
              <a:ext cx="73575" cy="67425"/>
            </a:xfrm>
            <a:custGeom>
              <a:avLst/>
              <a:gdLst/>
              <a:ahLst/>
              <a:cxnLst/>
              <a:rect l="l" t="t" r="r" b="b"/>
              <a:pathLst>
                <a:path w="2943" h="2697" extrusionOk="0">
                  <a:moveTo>
                    <a:pt x="1652" y="0"/>
                  </a:moveTo>
                  <a:lnTo>
                    <a:pt x="1652" y="173"/>
                  </a:lnTo>
                  <a:cubicBezTo>
                    <a:pt x="534" y="195"/>
                    <a:pt x="0" y="1551"/>
                    <a:pt x="794" y="2330"/>
                  </a:cubicBezTo>
                  <a:cubicBezTo>
                    <a:pt x="1051" y="2583"/>
                    <a:pt x="1366" y="2696"/>
                    <a:pt x="1674" y="2696"/>
                  </a:cubicBezTo>
                  <a:cubicBezTo>
                    <a:pt x="2323" y="2696"/>
                    <a:pt x="2943" y="2194"/>
                    <a:pt x="2943" y="1435"/>
                  </a:cubicBezTo>
                  <a:lnTo>
                    <a:pt x="2503" y="1435"/>
                  </a:lnTo>
                  <a:cubicBezTo>
                    <a:pt x="2503" y="1928"/>
                    <a:pt x="2093" y="2259"/>
                    <a:pt x="1668" y="2259"/>
                  </a:cubicBezTo>
                  <a:cubicBezTo>
                    <a:pt x="1470" y="2259"/>
                    <a:pt x="1269" y="2187"/>
                    <a:pt x="1104" y="2027"/>
                  </a:cubicBezTo>
                  <a:cubicBezTo>
                    <a:pt x="577" y="1515"/>
                    <a:pt x="923" y="628"/>
                    <a:pt x="1652" y="613"/>
                  </a:cubicBezTo>
                  <a:lnTo>
                    <a:pt x="1652" y="765"/>
                  </a:lnTo>
                  <a:lnTo>
                    <a:pt x="2020" y="390"/>
                  </a:lnTo>
                  <a:lnTo>
                    <a:pt x="1652" y="0"/>
                  </a:ln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46"/>
            <p:cNvSpPr/>
            <p:nvPr/>
          </p:nvSpPr>
          <p:spPr>
            <a:xfrm>
              <a:off x="4930250" y="1353150"/>
              <a:ext cx="29775" cy="32475"/>
            </a:xfrm>
            <a:custGeom>
              <a:avLst/>
              <a:gdLst/>
              <a:ahLst/>
              <a:cxnLst/>
              <a:rect l="l" t="t" r="r" b="b"/>
              <a:pathLst>
                <a:path w="1191" h="1299" extrusionOk="0">
                  <a:moveTo>
                    <a:pt x="592" y="1"/>
                  </a:moveTo>
                  <a:cubicBezTo>
                    <a:pt x="274" y="1"/>
                    <a:pt x="15" y="246"/>
                    <a:pt x="0" y="570"/>
                  </a:cubicBezTo>
                  <a:lnTo>
                    <a:pt x="447" y="570"/>
                  </a:lnTo>
                  <a:cubicBezTo>
                    <a:pt x="447" y="479"/>
                    <a:pt x="519" y="416"/>
                    <a:pt x="597" y="416"/>
                  </a:cubicBezTo>
                  <a:cubicBezTo>
                    <a:pt x="624" y="416"/>
                    <a:pt x="652" y="424"/>
                    <a:pt x="678" y="441"/>
                  </a:cubicBezTo>
                  <a:cubicBezTo>
                    <a:pt x="779" y="506"/>
                    <a:pt x="765" y="657"/>
                    <a:pt x="656" y="707"/>
                  </a:cubicBezTo>
                  <a:lnTo>
                    <a:pt x="656" y="534"/>
                  </a:lnTo>
                  <a:lnTo>
                    <a:pt x="289" y="902"/>
                  </a:lnTo>
                  <a:lnTo>
                    <a:pt x="656" y="1299"/>
                  </a:lnTo>
                  <a:lnTo>
                    <a:pt x="656" y="1155"/>
                  </a:lnTo>
                  <a:cubicBezTo>
                    <a:pt x="959" y="1126"/>
                    <a:pt x="1190" y="873"/>
                    <a:pt x="1190" y="570"/>
                  </a:cubicBezTo>
                  <a:cubicBezTo>
                    <a:pt x="1176" y="246"/>
                    <a:pt x="916" y="1"/>
                    <a:pt x="592"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2" name="Google Shape;2082;p46"/>
          <p:cNvGrpSpPr/>
          <p:nvPr/>
        </p:nvGrpSpPr>
        <p:grpSpPr>
          <a:xfrm>
            <a:off x="3871628" y="3071012"/>
            <a:ext cx="592670" cy="532881"/>
            <a:chOff x="4721625" y="1420750"/>
            <a:chExt cx="74850" cy="67300"/>
          </a:xfrm>
        </p:grpSpPr>
        <p:sp>
          <p:nvSpPr>
            <p:cNvPr id="2083" name="Google Shape;2083;p46"/>
            <p:cNvSpPr/>
            <p:nvPr/>
          </p:nvSpPr>
          <p:spPr>
            <a:xfrm>
              <a:off x="4729200" y="1468375"/>
              <a:ext cx="24175" cy="19675"/>
            </a:xfrm>
            <a:custGeom>
              <a:avLst/>
              <a:gdLst/>
              <a:ahLst/>
              <a:cxnLst/>
              <a:rect l="l" t="t" r="r" b="b"/>
              <a:pathLst>
                <a:path w="967" h="787" extrusionOk="0">
                  <a:moveTo>
                    <a:pt x="404" y="0"/>
                  </a:moveTo>
                  <a:lnTo>
                    <a:pt x="0" y="238"/>
                  </a:lnTo>
                  <a:cubicBezTo>
                    <a:pt x="231" y="549"/>
                    <a:pt x="577" y="751"/>
                    <a:pt x="967" y="787"/>
                  </a:cubicBezTo>
                  <a:lnTo>
                    <a:pt x="967" y="318"/>
                  </a:lnTo>
                  <a:cubicBezTo>
                    <a:pt x="743" y="282"/>
                    <a:pt x="548" y="174"/>
                    <a:pt x="40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46"/>
            <p:cNvSpPr/>
            <p:nvPr/>
          </p:nvSpPr>
          <p:spPr>
            <a:xfrm>
              <a:off x="4721625" y="1440775"/>
              <a:ext cx="14450" cy="27975"/>
            </a:xfrm>
            <a:custGeom>
              <a:avLst/>
              <a:gdLst/>
              <a:ahLst/>
              <a:cxnLst/>
              <a:rect l="l" t="t" r="r" b="b"/>
              <a:pathLst>
                <a:path w="578" h="1119" extrusionOk="0">
                  <a:moveTo>
                    <a:pt x="159" y="1"/>
                  </a:moveTo>
                  <a:cubicBezTo>
                    <a:pt x="0" y="354"/>
                    <a:pt x="8" y="765"/>
                    <a:pt x="173" y="1119"/>
                  </a:cubicBezTo>
                  <a:lnTo>
                    <a:pt x="577" y="881"/>
                  </a:lnTo>
                  <a:cubicBezTo>
                    <a:pt x="491" y="679"/>
                    <a:pt x="491" y="448"/>
                    <a:pt x="563" y="232"/>
                  </a:cubicBezTo>
                  <a:lnTo>
                    <a:pt x="159"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46"/>
            <p:cNvSpPr/>
            <p:nvPr/>
          </p:nvSpPr>
          <p:spPr>
            <a:xfrm>
              <a:off x="4728825" y="1420750"/>
              <a:ext cx="67650" cy="43325"/>
            </a:xfrm>
            <a:custGeom>
              <a:avLst/>
              <a:gdLst/>
              <a:ahLst/>
              <a:cxnLst/>
              <a:rect l="l" t="t" r="r" b="b"/>
              <a:pathLst>
                <a:path w="2706" h="1733" extrusionOk="0">
                  <a:moveTo>
                    <a:pt x="1094" y="0"/>
                  </a:moveTo>
                  <a:cubicBezTo>
                    <a:pt x="689" y="0"/>
                    <a:pt x="279" y="180"/>
                    <a:pt x="1" y="578"/>
                  </a:cubicBezTo>
                  <a:lnTo>
                    <a:pt x="405" y="809"/>
                  </a:lnTo>
                  <a:cubicBezTo>
                    <a:pt x="587" y="568"/>
                    <a:pt x="845" y="459"/>
                    <a:pt x="1100" y="459"/>
                  </a:cubicBezTo>
                  <a:cubicBezTo>
                    <a:pt x="1532" y="459"/>
                    <a:pt x="1955" y="770"/>
                    <a:pt x="1992" y="1278"/>
                  </a:cubicBezTo>
                  <a:lnTo>
                    <a:pt x="1754" y="1278"/>
                  </a:lnTo>
                  <a:lnTo>
                    <a:pt x="2215" y="1732"/>
                  </a:lnTo>
                  <a:lnTo>
                    <a:pt x="2706" y="1278"/>
                  </a:lnTo>
                  <a:lnTo>
                    <a:pt x="2460" y="1278"/>
                  </a:lnTo>
                  <a:cubicBezTo>
                    <a:pt x="2415" y="484"/>
                    <a:pt x="1760" y="0"/>
                    <a:pt x="1094" y="0"/>
                  </a:cubicBez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6" name="Google Shape;2086;p46"/>
          <p:cNvGrpSpPr/>
          <p:nvPr/>
        </p:nvGrpSpPr>
        <p:grpSpPr>
          <a:xfrm>
            <a:off x="4530318" y="3039736"/>
            <a:ext cx="583960" cy="565345"/>
            <a:chOff x="4815575" y="1416800"/>
            <a:chExt cx="73750" cy="71400"/>
          </a:xfrm>
        </p:grpSpPr>
        <p:sp>
          <p:nvSpPr>
            <p:cNvPr id="2087" name="Google Shape;2087;p46"/>
            <p:cNvSpPr/>
            <p:nvPr/>
          </p:nvSpPr>
          <p:spPr>
            <a:xfrm>
              <a:off x="4815575" y="1416800"/>
              <a:ext cx="43100" cy="52150"/>
            </a:xfrm>
            <a:custGeom>
              <a:avLst/>
              <a:gdLst/>
              <a:ahLst/>
              <a:cxnLst/>
              <a:rect l="l" t="t" r="r" b="b"/>
              <a:pathLst>
                <a:path w="1724" h="2086" extrusionOk="0">
                  <a:moveTo>
                    <a:pt x="1327" y="1"/>
                  </a:moveTo>
                  <a:lnTo>
                    <a:pt x="1327" y="181"/>
                  </a:lnTo>
                  <a:cubicBezTo>
                    <a:pt x="469" y="361"/>
                    <a:pt x="0" y="1299"/>
                    <a:pt x="375" y="2085"/>
                  </a:cubicBezTo>
                  <a:lnTo>
                    <a:pt x="772" y="1818"/>
                  </a:lnTo>
                  <a:cubicBezTo>
                    <a:pt x="729" y="1717"/>
                    <a:pt x="707" y="1609"/>
                    <a:pt x="707" y="1501"/>
                  </a:cubicBezTo>
                  <a:cubicBezTo>
                    <a:pt x="714" y="1111"/>
                    <a:pt x="959" y="772"/>
                    <a:pt x="1327" y="657"/>
                  </a:cubicBezTo>
                  <a:lnTo>
                    <a:pt x="1327" y="823"/>
                  </a:lnTo>
                  <a:lnTo>
                    <a:pt x="1724" y="426"/>
                  </a:lnTo>
                  <a:lnTo>
                    <a:pt x="1327" y="1"/>
                  </a:ln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46"/>
            <p:cNvSpPr/>
            <p:nvPr/>
          </p:nvSpPr>
          <p:spPr>
            <a:xfrm>
              <a:off x="4861725" y="1421125"/>
              <a:ext cx="27600" cy="51250"/>
            </a:xfrm>
            <a:custGeom>
              <a:avLst/>
              <a:gdLst/>
              <a:ahLst/>
              <a:cxnLst/>
              <a:rect l="l" t="t" r="r" b="b"/>
              <a:pathLst>
                <a:path w="1104" h="2050" extrusionOk="0">
                  <a:moveTo>
                    <a:pt x="0" y="1"/>
                  </a:moveTo>
                  <a:lnTo>
                    <a:pt x="0" y="477"/>
                  </a:lnTo>
                  <a:cubicBezTo>
                    <a:pt x="375" y="592"/>
                    <a:pt x="635" y="938"/>
                    <a:pt x="635" y="1328"/>
                  </a:cubicBezTo>
                  <a:cubicBezTo>
                    <a:pt x="635" y="1429"/>
                    <a:pt x="621" y="1530"/>
                    <a:pt x="585" y="1624"/>
                  </a:cubicBezTo>
                  <a:lnTo>
                    <a:pt x="404" y="1494"/>
                  </a:lnTo>
                  <a:lnTo>
                    <a:pt x="513" y="2049"/>
                  </a:lnTo>
                  <a:lnTo>
                    <a:pt x="1089" y="1963"/>
                  </a:lnTo>
                  <a:lnTo>
                    <a:pt x="981" y="1883"/>
                  </a:lnTo>
                  <a:cubicBezTo>
                    <a:pt x="1061" y="1710"/>
                    <a:pt x="1104" y="1523"/>
                    <a:pt x="1104" y="1328"/>
                  </a:cubicBezTo>
                  <a:cubicBezTo>
                    <a:pt x="1104" y="679"/>
                    <a:pt x="635" y="123"/>
                    <a:pt x="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46"/>
            <p:cNvSpPr/>
            <p:nvPr/>
          </p:nvSpPr>
          <p:spPr>
            <a:xfrm>
              <a:off x="4829450" y="1467825"/>
              <a:ext cx="49250" cy="20375"/>
            </a:xfrm>
            <a:custGeom>
              <a:avLst/>
              <a:gdLst/>
              <a:ahLst/>
              <a:cxnLst/>
              <a:rect l="l" t="t" r="r" b="b"/>
              <a:pathLst>
                <a:path w="1970" h="815" extrusionOk="0">
                  <a:moveTo>
                    <a:pt x="109" y="1"/>
                  </a:moveTo>
                  <a:lnTo>
                    <a:pt x="0" y="556"/>
                  </a:lnTo>
                  <a:lnTo>
                    <a:pt x="137" y="462"/>
                  </a:lnTo>
                  <a:cubicBezTo>
                    <a:pt x="394" y="698"/>
                    <a:pt x="720" y="815"/>
                    <a:pt x="1045" y="815"/>
                  </a:cubicBezTo>
                  <a:cubicBezTo>
                    <a:pt x="1378" y="815"/>
                    <a:pt x="1710" y="692"/>
                    <a:pt x="1969" y="448"/>
                  </a:cubicBezTo>
                  <a:lnTo>
                    <a:pt x="1969" y="441"/>
                  </a:lnTo>
                  <a:lnTo>
                    <a:pt x="1573" y="174"/>
                  </a:lnTo>
                  <a:cubicBezTo>
                    <a:pt x="1418" y="292"/>
                    <a:pt x="1232" y="352"/>
                    <a:pt x="1046" y="352"/>
                  </a:cubicBezTo>
                  <a:cubicBezTo>
                    <a:pt x="868" y="352"/>
                    <a:pt x="689" y="297"/>
                    <a:pt x="534" y="188"/>
                  </a:cubicBezTo>
                  <a:lnTo>
                    <a:pt x="678" y="95"/>
                  </a:lnTo>
                  <a:lnTo>
                    <a:pt x="109"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90" name="Google Shape;2090;p46"/>
          <p:cNvGrpSpPr/>
          <p:nvPr/>
        </p:nvGrpSpPr>
        <p:grpSpPr>
          <a:xfrm>
            <a:off x="5230575" y="3056166"/>
            <a:ext cx="589898" cy="504970"/>
            <a:chOff x="4902475" y="1418875"/>
            <a:chExt cx="74500" cy="63775"/>
          </a:xfrm>
        </p:grpSpPr>
        <p:sp>
          <p:nvSpPr>
            <p:cNvPr id="2091" name="Google Shape;2091;p46"/>
            <p:cNvSpPr/>
            <p:nvPr/>
          </p:nvSpPr>
          <p:spPr>
            <a:xfrm>
              <a:off x="4902475" y="1418875"/>
              <a:ext cx="74500" cy="63775"/>
            </a:xfrm>
            <a:custGeom>
              <a:avLst/>
              <a:gdLst/>
              <a:ahLst/>
              <a:cxnLst/>
              <a:rect l="l" t="t" r="r" b="b"/>
              <a:pathLst>
                <a:path w="2980" h="2551" extrusionOk="0">
                  <a:moveTo>
                    <a:pt x="1703" y="444"/>
                  </a:moveTo>
                  <a:cubicBezTo>
                    <a:pt x="2164" y="444"/>
                    <a:pt x="2539" y="819"/>
                    <a:pt x="2539" y="1281"/>
                  </a:cubicBezTo>
                  <a:cubicBezTo>
                    <a:pt x="2539" y="1784"/>
                    <a:pt x="2126" y="2118"/>
                    <a:pt x="1695" y="2118"/>
                  </a:cubicBezTo>
                  <a:cubicBezTo>
                    <a:pt x="1490" y="2118"/>
                    <a:pt x="1281" y="2042"/>
                    <a:pt x="1111" y="1872"/>
                  </a:cubicBezTo>
                  <a:cubicBezTo>
                    <a:pt x="585" y="1346"/>
                    <a:pt x="960" y="444"/>
                    <a:pt x="1703" y="444"/>
                  </a:cubicBezTo>
                  <a:close/>
                  <a:moveTo>
                    <a:pt x="1697" y="0"/>
                  </a:moveTo>
                  <a:cubicBezTo>
                    <a:pt x="1383" y="0"/>
                    <a:pt x="1063" y="118"/>
                    <a:pt x="801" y="379"/>
                  </a:cubicBezTo>
                  <a:cubicBezTo>
                    <a:pt x="0" y="1180"/>
                    <a:pt x="570" y="2550"/>
                    <a:pt x="1703" y="2550"/>
                  </a:cubicBezTo>
                  <a:cubicBezTo>
                    <a:pt x="2409" y="2550"/>
                    <a:pt x="2979" y="1980"/>
                    <a:pt x="2979" y="1281"/>
                  </a:cubicBezTo>
                  <a:cubicBezTo>
                    <a:pt x="2979" y="510"/>
                    <a:pt x="2353" y="0"/>
                    <a:pt x="1697" y="0"/>
                  </a:cubicBezTo>
                  <a:close/>
                </a:path>
              </a:pathLst>
            </a:cu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46"/>
            <p:cNvSpPr/>
            <p:nvPr/>
          </p:nvSpPr>
          <p:spPr>
            <a:xfrm>
              <a:off x="4916350" y="1418975"/>
              <a:ext cx="59725" cy="63675"/>
            </a:xfrm>
            <a:custGeom>
              <a:avLst/>
              <a:gdLst/>
              <a:ahLst/>
              <a:cxnLst/>
              <a:rect l="l" t="t" r="r" b="b"/>
              <a:pathLst>
                <a:path w="2389" h="2547" extrusionOk="0">
                  <a:moveTo>
                    <a:pt x="1148" y="0"/>
                  </a:moveTo>
                  <a:cubicBezTo>
                    <a:pt x="765" y="0"/>
                    <a:pt x="397" y="173"/>
                    <a:pt x="159" y="476"/>
                  </a:cubicBezTo>
                  <a:lnTo>
                    <a:pt x="1" y="354"/>
                  </a:lnTo>
                  <a:lnTo>
                    <a:pt x="116" y="967"/>
                  </a:lnTo>
                  <a:lnTo>
                    <a:pt x="700" y="909"/>
                  </a:lnTo>
                  <a:lnTo>
                    <a:pt x="498" y="750"/>
                  </a:lnTo>
                  <a:cubicBezTo>
                    <a:pt x="669" y="541"/>
                    <a:pt x="910" y="441"/>
                    <a:pt x="1149" y="441"/>
                  </a:cubicBezTo>
                  <a:cubicBezTo>
                    <a:pt x="1454" y="441"/>
                    <a:pt x="1755" y="605"/>
                    <a:pt x="1905" y="916"/>
                  </a:cubicBezTo>
                  <a:cubicBezTo>
                    <a:pt x="2165" y="1472"/>
                    <a:pt x="1768" y="2106"/>
                    <a:pt x="1148" y="2106"/>
                  </a:cubicBezTo>
                  <a:lnTo>
                    <a:pt x="1148" y="2546"/>
                  </a:lnTo>
                  <a:cubicBezTo>
                    <a:pt x="1840" y="2532"/>
                    <a:pt x="2388" y="1962"/>
                    <a:pt x="2388" y="1277"/>
                  </a:cubicBezTo>
                  <a:cubicBezTo>
                    <a:pt x="2388" y="584"/>
                    <a:pt x="1840" y="22"/>
                    <a:pt x="1148" y="0"/>
                  </a:cubicBez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93" name="Google Shape;2093;p46"/>
          <p:cNvGrpSpPr/>
          <p:nvPr/>
        </p:nvGrpSpPr>
        <p:grpSpPr>
          <a:xfrm>
            <a:off x="4540315" y="3759284"/>
            <a:ext cx="563967" cy="567127"/>
            <a:chOff x="4818100" y="1507675"/>
            <a:chExt cx="71225" cy="71625"/>
          </a:xfrm>
        </p:grpSpPr>
        <p:sp>
          <p:nvSpPr>
            <p:cNvPr id="2094" name="Google Shape;2094;p46"/>
            <p:cNvSpPr/>
            <p:nvPr/>
          </p:nvSpPr>
          <p:spPr>
            <a:xfrm>
              <a:off x="4818100" y="1507675"/>
              <a:ext cx="46000" cy="56300"/>
            </a:xfrm>
            <a:custGeom>
              <a:avLst/>
              <a:gdLst/>
              <a:ahLst/>
              <a:cxnLst/>
              <a:rect l="l" t="t" r="r" b="b"/>
              <a:pathLst>
                <a:path w="1840" h="2252" extrusionOk="0">
                  <a:moveTo>
                    <a:pt x="1457" y="1"/>
                  </a:moveTo>
                  <a:lnTo>
                    <a:pt x="1457" y="159"/>
                  </a:lnTo>
                  <a:cubicBezTo>
                    <a:pt x="606" y="188"/>
                    <a:pt x="0" y="989"/>
                    <a:pt x="195" y="1818"/>
                  </a:cubicBezTo>
                  <a:cubicBezTo>
                    <a:pt x="188" y="1818"/>
                    <a:pt x="188" y="1825"/>
                    <a:pt x="188" y="1833"/>
                  </a:cubicBezTo>
                  <a:lnTo>
                    <a:pt x="195" y="1869"/>
                  </a:lnTo>
                  <a:cubicBezTo>
                    <a:pt x="195" y="1876"/>
                    <a:pt x="202" y="1883"/>
                    <a:pt x="202" y="1898"/>
                  </a:cubicBezTo>
                  <a:cubicBezTo>
                    <a:pt x="202" y="1905"/>
                    <a:pt x="209" y="1912"/>
                    <a:pt x="209" y="1919"/>
                  </a:cubicBezTo>
                  <a:cubicBezTo>
                    <a:pt x="209" y="1934"/>
                    <a:pt x="216" y="1948"/>
                    <a:pt x="224" y="1955"/>
                  </a:cubicBezTo>
                  <a:lnTo>
                    <a:pt x="231" y="1977"/>
                  </a:lnTo>
                  <a:cubicBezTo>
                    <a:pt x="245" y="2013"/>
                    <a:pt x="260" y="2056"/>
                    <a:pt x="274" y="2092"/>
                  </a:cubicBezTo>
                  <a:lnTo>
                    <a:pt x="281" y="2100"/>
                  </a:lnTo>
                  <a:cubicBezTo>
                    <a:pt x="289" y="2114"/>
                    <a:pt x="296" y="2128"/>
                    <a:pt x="303" y="2143"/>
                  </a:cubicBezTo>
                  <a:lnTo>
                    <a:pt x="317" y="2157"/>
                  </a:lnTo>
                  <a:cubicBezTo>
                    <a:pt x="317" y="2172"/>
                    <a:pt x="325" y="2186"/>
                    <a:pt x="332" y="2201"/>
                  </a:cubicBezTo>
                  <a:lnTo>
                    <a:pt x="346" y="2215"/>
                  </a:lnTo>
                  <a:cubicBezTo>
                    <a:pt x="353" y="2229"/>
                    <a:pt x="361" y="2237"/>
                    <a:pt x="368" y="2251"/>
                  </a:cubicBezTo>
                  <a:lnTo>
                    <a:pt x="743" y="1970"/>
                  </a:lnTo>
                  <a:lnTo>
                    <a:pt x="721" y="1934"/>
                  </a:lnTo>
                  <a:lnTo>
                    <a:pt x="700" y="1898"/>
                  </a:lnTo>
                  <a:lnTo>
                    <a:pt x="692" y="1883"/>
                  </a:lnTo>
                  <a:cubicBezTo>
                    <a:pt x="685" y="1862"/>
                    <a:pt x="678" y="1847"/>
                    <a:pt x="671" y="1825"/>
                  </a:cubicBezTo>
                  <a:cubicBezTo>
                    <a:pt x="671" y="1818"/>
                    <a:pt x="664" y="1811"/>
                    <a:pt x="664" y="1804"/>
                  </a:cubicBezTo>
                  <a:cubicBezTo>
                    <a:pt x="664" y="1797"/>
                    <a:pt x="656" y="1782"/>
                    <a:pt x="649" y="1775"/>
                  </a:cubicBezTo>
                  <a:lnTo>
                    <a:pt x="642" y="1732"/>
                  </a:lnTo>
                  <a:lnTo>
                    <a:pt x="635" y="1703"/>
                  </a:lnTo>
                  <a:lnTo>
                    <a:pt x="628" y="1667"/>
                  </a:lnTo>
                  <a:lnTo>
                    <a:pt x="628" y="1645"/>
                  </a:lnTo>
                  <a:cubicBezTo>
                    <a:pt x="628" y="1638"/>
                    <a:pt x="620" y="1609"/>
                    <a:pt x="620" y="1587"/>
                  </a:cubicBezTo>
                  <a:lnTo>
                    <a:pt x="620" y="1573"/>
                  </a:lnTo>
                  <a:lnTo>
                    <a:pt x="620" y="1508"/>
                  </a:lnTo>
                  <a:cubicBezTo>
                    <a:pt x="620" y="1039"/>
                    <a:pt x="988" y="650"/>
                    <a:pt x="1457" y="628"/>
                  </a:cubicBezTo>
                  <a:lnTo>
                    <a:pt x="1457" y="809"/>
                  </a:lnTo>
                  <a:lnTo>
                    <a:pt x="1839" y="419"/>
                  </a:lnTo>
                  <a:lnTo>
                    <a:pt x="1457" y="1"/>
                  </a:ln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46"/>
            <p:cNvSpPr/>
            <p:nvPr/>
          </p:nvSpPr>
          <p:spPr>
            <a:xfrm>
              <a:off x="4869825" y="1519575"/>
              <a:ext cx="19500" cy="23825"/>
            </a:xfrm>
            <a:custGeom>
              <a:avLst/>
              <a:gdLst/>
              <a:ahLst/>
              <a:cxnLst/>
              <a:rect l="l" t="t" r="r" b="b"/>
              <a:pathLst>
                <a:path w="780" h="953" extrusionOk="0">
                  <a:moveTo>
                    <a:pt x="304" y="1"/>
                  </a:moveTo>
                  <a:lnTo>
                    <a:pt x="1" y="354"/>
                  </a:lnTo>
                  <a:cubicBezTo>
                    <a:pt x="181" y="506"/>
                    <a:pt x="289" y="722"/>
                    <a:pt x="311" y="953"/>
                  </a:cubicBezTo>
                  <a:lnTo>
                    <a:pt x="780" y="953"/>
                  </a:lnTo>
                  <a:cubicBezTo>
                    <a:pt x="751" y="585"/>
                    <a:pt x="585" y="239"/>
                    <a:pt x="304" y="1"/>
                  </a:cubicBez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46"/>
            <p:cNvSpPr/>
            <p:nvPr/>
          </p:nvSpPr>
          <p:spPr>
            <a:xfrm>
              <a:off x="4857575" y="1547700"/>
              <a:ext cx="31575" cy="31600"/>
            </a:xfrm>
            <a:custGeom>
              <a:avLst/>
              <a:gdLst/>
              <a:ahLst/>
              <a:cxnLst/>
              <a:rect l="l" t="t" r="r" b="b"/>
              <a:pathLst>
                <a:path w="1263" h="1264" extrusionOk="0">
                  <a:moveTo>
                    <a:pt x="801" y="1"/>
                  </a:moveTo>
                  <a:cubicBezTo>
                    <a:pt x="758" y="419"/>
                    <a:pt x="426" y="751"/>
                    <a:pt x="1" y="794"/>
                  </a:cubicBezTo>
                  <a:lnTo>
                    <a:pt x="1" y="1263"/>
                  </a:lnTo>
                  <a:cubicBezTo>
                    <a:pt x="679" y="1213"/>
                    <a:pt x="1219" y="679"/>
                    <a:pt x="1263"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46"/>
            <p:cNvSpPr/>
            <p:nvPr/>
          </p:nvSpPr>
          <p:spPr>
            <a:xfrm>
              <a:off x="4829800" y="1560150"/>
              <a:ext cx="23650" cy="18950"/>
            </a:xfrm>
            <a:custGeom>
              <a:avLst/>
              <a:gdLst/>
              <a:ahLst/>
              <a:cxnLst/>
              <a:rect l="l" t="t" r="r" b="b"/>
              <a:pathLst>
                <a:path w="946" h="758" extrusionOk="0">
                  <a:moveTo>
                    <a:pt x="376" y="1"/>
                  </a:moveTo>
                  <a:lnTo>
                    <a:pt x="1" y="282"/>
                  </a:lnTo>
                  <a:cubicBezTo>
                    <a:pt x="239" y="563"/>
                    <a:pt x="578" y="736"/>
                    <a:pt x="946" y="758"/>
                  </a:cubicBezTo>
                  <a:lnTo>
                    <a:pt x="946" y="289"/>
                  </a:lnTo>
                  <a:cubicBezTo>
                    <a:pt x="722" y="267"/>
                    <a:pt x="520" y="166"/>
                    <a:pt x="37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98" name="Google Shape;2098;p46"/>
          <p:cNvGrpSpPr/>
          <p:nvPr/>
        </p:nvGrpSpPr>
        <p:grpSpPr>
          <a:xfrm>
            <a:off x="3853812" y="3773537"/>
            <a:ext cx="628301" cy="588505"/>
            <a:chOff x="4721450" y="1509475"/>
            <a:chExt cx="79350" cy="74325"/>
          </a:xfrm>
        </p:grpSpPr>
        <p:sp>
          <p:nvSpPr>
            <p:cNvPr id="2099" name="Google Shape;2099;p46"/>
            <p:cNvSpPr/>
            <p:nvPr/>
          </p:nvSpPr>
          <p:spPr>
            <a:xfrm>
              <a:off x="4729025" y="1509475"/>
              <a:ext cx="27050" cy="26725"/>
            </a:xfrm>
            <a:custGeom>
              <a:avLst/>
              <a:gdLst/>
              <a:ahLst/>
              <a:cxnLst/>
              <a:rect l="l" t="t" r="r" b="b"/>
              <a:pathLst>
                <a:path w="1082" h="1069" extrusionOk="0">
                  <a:moveTo>
                    <a:pt x="440" y="1"/>
                  </a:moveTo>
                  <a:lnTo>
                    <a:pt x="570" y="224"/>
                  </a:lnTo>
                  <a:cubicBezTo>
                    <a:pt x="296" y="405"/>
                    <a:pt x="94" y="672"/>
                    <a:pt x="0" y="989"/>
                  </a:cubicBezTo>
                  <a:lnTo>
                    <a:pt x="188" y="809"/>
                  </a:lnTo>
                  <a:lnTo>
                    <a:pt x="462" y="1068"/>
                  </a:lnTo>
                  <a:cubicBezTo>
                    <a:pt x="527" y="888"/>
                    <a:pt x="649" y="737"/>
                    <a:pt x="808" y="628"/>
                  </a:cubicBezTo>
                  <a:lnTo>
                    <a:pt x="923" y="823"/>
                  </a:lnTo>
                  <a:lnTo>
                    <a:pt x="1082" y="188"/>
                  </a:lnTo>
                  <a:lnTo>
                    <a:pt x="440" y="1"/>
                  </a:lnTo>
                  <a:close/>
                </a:path>
              </a:pathLst>
            </a:cu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46"/>
            <p:cNvSpPr/>
            <p:nvPr/>
          </p:nvSpPr>
          <p:spPr>
            <a:xfrm>
              <a:off x="4721450" y="1533275"/>
              <a:ext cx="32300" cy="42600"/>
            </a:xfrm>
            <a:custGeom>
              <a:avLst/>
              <a:gdLst/>
              <a:ahLst/>
              <a:cxnLst/>
              <a:rect l="l" t="t" r="r" b="b"/>
              <a:pathLst>
                <a:path w="1292" h="1704" extrusionOk="0">
                  <a:moveTo>
                    <a:pt x="491" y="1"/>
                  </a:moveTo>
                  <a:lnTo>
                    <a:pt x="0" y="455"/>
                  </a:lnTo>
                  <a:lnTo>
                    <a:pt x="238" y="455"/>
                  </a:lnTo>
                  <a:cubicBezTo>
                    <a:pt x="253" y="1025"/>
                    <a:pt x="635" y="1530"/>
                    <a:pt x="1183" y="1703"/>
                  </a:cubicBezTo>
                  <a:lnTo>
                    <a:pt x="1024" y="1530"/>
                  </a:lnTo>
                  <a:lnTo>
                    <a:pt x="1291" y="1256"/>
                  </a:lnTo>
                  <a:cubicBezTo>
                    <a:pt x="952" y="1133"/>
                    <a:pt x="721" y="816"/>
                    <a:pt x="707" y="455"/>
                  </a:cubicBezTo>
                  <a:lnTo>
                    <a:pt x="945" y="455"/>
                  </a:lnTo>
                  <a:lnTo>
                    <a:pt x="491"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46"/>
            <p:cNvSpPr/>
            <p:nvPr/>
          </p:nvSpPr>
          <p:spPr>
            <a:xfrm>
              <a:off x="4750650" y="1551675"/>
              <a:ext cx="42950" cy="32125"/>
            </a:xfrm>
            <a:custGeom>
              <a:avLst/>
              <a:gdLst/>
              <a:ahLst/>
              <a:cxnLst/>
              <a:rect l="l" t="t" r="r" b="b"/>
              <a:pathLst>
                <a:path w="1718" h="1285" extrusionOk="0">
                  <a:moveTo>
                    <a:pt x="1256" y="1"/>
                  </a:moveTo>
                  <a:cubicBezTo>
                    <a:pt x="1126" y="332"/>
                    <a:pt x="808" y="556"/>
                    <a:pt x="448" y="570"/>
                  </a:cubicBezTo>
                  <a:lnTo>
                    <a:pt x="448" y="340"/>
                  </a:lnTo>
                  <a:lnTo>
                    <a:pt x="1" y="794"/>
                  </a:lnTo>
                  <a:lnTo>
                    <a:pt x="448" y="1284"/>
                  </a:lnTo>
                  <a:lnTo>
                    <a:pt x="448" y="1032"/>
                  </a:lnTo>
                  <a:cubicBezTo>
                    <a:pt x="1039" y="1025"/>
                    <a:pt x="1551" y="635"/>
                    <a:pt x="1717" y="73"/>
                  </a:cubicBezTo>
                  <a:lnTo>
                    <a:pt x="1717" y="73"/>
                  </a:lnTo>
                  <a:lnTo>
                    <a:pt x="1515" y="260"/>
                  </a:lnTo>
                  <a:lnTo>
                    <a:pt x="1256"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46"/>
            <p:cNvSpPr/>
            <p:nvPr/>
          </p:nvSpPr>
          <p:spPr>
            <a:xfrm>
              <a:off x="4761300" y="1510025"/>
              <a:ext cx="39500" cy="44375"/>
            </a:xfrm>
            <a:custGeom>
              <a:avLst/>
              <a:gdLst/>
              <a:ahLst/>
              <a:cxnLst/>
              <a:rect l="l" t="t" r="r" b="b"/>
              <a:pathLst>
                <a:path w="1580" h="1775" extrusionOk="0">
                  <a:moveTo>
                    <a:pt x="13" y="0"/>
                  </a:moveTo>
                  <a:cubicBezTo>
                    <a:pt x="9" y="0"/>
                    <a:pt x="5" y="0"/>
                    <a:pt x="0" y="0"/>
                  </a:cubicBezTo>
                  <a:lnTo>
                    <a:pt x="0" y="462"/>
                  </a:lnTo>
                  <a:cubicBezTo>
                    <a:pt x="476" y="462"/>
                    <a:pt x="873" y="844"/>
                    <a:pt x="880" y="1328"/>
                  </a:cubicBezTo>
                  <a:lnTo>
                    <a:pt x="635" y="1328"/>
                  </a:lnTo>
                  <a:lnTo>
                    <a:pt x="1089" y="1775"/>
                  </a:lnTo>
                  <a:lnTo>
                    <a:pt x="1580" y="1328"/>
                  </a:lnTo>
                  <a:lnTo>
                    <a:pt x="1349" y="1328"/>
                  </a:lnTo>
                  <a:cubicBezTo>
                    <a:pt x="1335" y="589"/>
                    <a:pt x="743" y="0"/>
                    <a:pt x="13" y="0"/>
                  </a:cubicBez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03" name="Google Shape;2103;p46"/>
          <p:cNvGrpSpPr/>
          <p:nvPr/>
        </p:nvGrpSpPr>
        <p:grpSpPr>
          <a:xfrm>
            <a:off x="5264821" y="3757899"/>
            <a:ext cx="557038" cy="562772"/>
            <a:chOff x="4906800" y="1507500"/>
            <a:chExt cx="70350" cy="71075"/>
          </a:xfrm>
        </p:grpSpPr>
        <p:sp>
          <p:nvSpPr>
            <p:cNvPr id="2104" name="Google Shape;2104;p46"/>
            <p:cNvSpPr/>
            <p:nvPr/>
          </p:nvSpPr>
          <p:spPr>
            <a:xfrm>
              <a:off x="4916000" y="1507500"/>
              <a:ext cx="30850" cy="24000"/>
            </a:xfrm>
            <a:custGeom>
              <a:avLst/>
              <a:gdLst/>
              <a:ahLst/>
              <a:cxnLst/>
              <a:rect l="l" t="t" r="r" b="b"/>
              <a:pathLst>
                <a:path w="1234" h="960" extrusionOk="0">
                  <a:moveTo>
                    <a:pt x="837" y="1"/>
                  </a:moveTo>
                  <a:lnTo>
                    <a:pt x="837" y="202"/>
                  </a:lnTo>
                  <a:cubicBezTo>
                    <a:pt x="484" y="282"/>
                    <a:pt x="181" y="498"/>
                    <a:pt x="0" y="808"/>
                  </a:cubicBezTo>
                  <a:lnTo>
                    <a:pt x="455" y="960"/>
                  </a:lnTo>
                  <a:cubicBezTo>
                    <a:pt x="556" y="837"/>
                    <a:pt x="686" y="736"/>
                    <a:pt x="837" y="686"/>
                  </a:cubicBezTo>
                  <a:lnTo>
                    <a:pt x="837" y="823"/>
                  </a:lnTo>
                  <a:lnTo>
                    <a:pt x="1234" y="426"/>
                  </a:lnTo>
                  <a:lnTo>
                    <a:pt x="837" y="1"/>
                  </a:lnTo>
                  <a:close/>
                </a:path>
              </a:pathLst>
            </a:cu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46"/>
            <p:cNvSpPr/>
            <p:nvPr/>
          </p:nvSpPr>
          <p:spPr>
            <a:xfrm>
              <a:off x="4906800" y="1533825"/>
              <a:ext cx="19675" cy="32475"/>
            </a:xfrm>
            <a:custGeom>
              <a:avLst/>
              <a:gdLst/>
              <a:ahLst/>
              <a:cxnLst/>
              <a:rect l="l" t="t" r="r" b="b"/>
              <a:pathLst>
                <a:path w="787" h="1299" extrusionOk="0">
                  <a:moveTo>
                    <a:pt x="527" y="1"/>
                  </a:moveTo>
                  <a:lnTo>
                    <a:pt x="1" y="246"/>
                  </a:lnTo>
                  <a:lnTo>
                    <a:pt x="181" y="303"/>
                  </a:lnTo>
                  <a:cubicBezTo>
                    <a:pt x="181" y="347"/>
                    <a:pt x="174" y="390"/>
                    <a:pt x="174" y="433"/>
                  </a:cubicBezTo>
                  <a:cubicBezTo>
                    <a:pt x="174" y="751"/>
                    <a:pt x="289" y="1061"/>
                    <a:pt x="498" y="1299"/>
                  </a:cubicBezTo>
                  <a:lnTo>
                    <a:pt x="787" y="909"/>
                  </a:lnTo>
                  <a:cubicBezTo>
                    <a:pt x="693" y="772"/>
                    <a:pt x="650" y="614"/>
                    <a:pt x="642" y="455"/>
                  </a:cubicBezTo>
                  <a:lnTo>
                    <a:pt x="642" y="455"/>
                  </a:lnTo>
                  <a:lnTo>
                    <a:pt x="787" y="498"/>
                  </a:lnTo>
                  <a:lnTo>
                    <a:pt x="527" y="1"/>
                  </a:ln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46"/>
            <p:cNvSpPr/>
            <p:nvPr/>
          </p:nvSpPr>
          <p:spPr>
            <a:xfrm>
              <a:off x="4926625" y="1561950"/>
              <a:ext cx="30675" cy="16625"/>
            </a:xfrm>
            <a:custGeom>
              <a:avLst/>
              <a:gdLst/>
              <a:ahLst/>
              <a:cxnLst/>
              <a:rect l="l" t="t" r="r" b="b"/>
              <a:pathLst>
                <a:path w="1227" h="665" extrusionOk="0">
                  <a:moveTo>
                    <a:pt x="556" y="1"/>
                  </a:moveTo>
                  <a:lnTo>
                    <a:pt x="1" y="87"/>
                  </a:lnTo>
                  <a:lnTo>
                    <a:pt x="66" y="664"/>
                  </a:lnTo>
                  <a:lnTo>
                    <a:pt x="181" y="513"/>
                  </a:lnTo>
                  <a:cubicBezTo>
                    <a:pt x="347" y="585"/>
                    <a:pt x="526" y="621"/>
                    <a:pt x="704" y="621"/>
                  </a:cubicBezTo>
                  <a:cubicBezTo>
                    <a:pt x="883" y="621"/>
                    <a:pt x="1061" y="585"/>
                    <a:pt x="1227" y="513"/>
                  </a:cubicBezTo>
                  <a:lnTo>
                    <a:pt x="946" y="123"/>
                  </a:lnTo>
                  <a:cubicBezTo>
                    <a:pt x="866" y="149"/>
                    <a:pt x="785" y="161"/>
                    <a:pt x="704" y="161"/>
                  </a:cubicBezTo>
                  <a:cubicBezTo>
                    <a:pt x="623" y="161"/>
                    <a:pt x="542" y="149"/>
                    <a:pt x="462" y="123"/>
                  </a:cubicBezTo>
                  <a:lnTo>
                    <a:pt x="556"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46"/>
            <p:cNvSpPr/>
            <p:nvPr/>
          </p:nvSpPr>
          <p:spPr>
            <a:xfrm>
              <a:off x="4957475" y="1541400"/>
              <a:ext cx="19675" cy="27800"/>
            </a:xfrm>
            <a:custGeom>
              <a:avLst/>
              <a:gdLst/>
              <a:ahLst/>
              <a:cxnLst/>
              <a:rect l="l" t="t" r="r" b="b"/>
              <a:pathLst>
                <a:path w="787" h="1112" extrusionOk="0">
                  <a:moveTo>
                    <a:pt x="779" y="0"/>
                  </a:moveTo>
                  <a:lnTo>
                    <a:pt x="318" y="145"/>
                  </a:lnTo>
                  <a:cubicBezTo>
                    <a:pt x="318" y="303"/>
                    <a:pt x="274" y="455"/>
                    <a:pt x="188" y="592"/>
                  </a:cubicBezTo>
                  <a:lnTo>
                    <a:pt x="80" y="448"/>
                  </a:lnTo>
                  <a:lnTo>
                    <a:pt x="0" y="1003"/>
                  </a:lnTo>
                  <a:lnTo>
                    <a:pt x="570" y="1111"/>
                  </a:lnTo>
                  <a:lnTo>
                    <a:pt x="469" y="981"/>
                  </a:lnTo>
                  <a:cubicBezTo>
                    <a:pt x="671" y="743"/>
                    <a:pt x="786" y="440"/>
                    <a:pt x="786" y="130"/>
                  </a:cubicBezTo>
                  <a:cubicBezTo>
                    <a:pt x="786" y="87"/>
                    <a:pt x="786" y="44"/>
                    <a:pt x="779"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46"/>
            <p:cNvSpPr/>
            <p:nvPr/>
          </p:nvSpPr>
          <p:spPr>
            <a:xfrm>
              <a:off x="4951325" y="1512550"/>
              <a:ext cx="24925" cy="26350"/>
            </a:xfrm>
            <a:custGeom>
              <a:avLst/>
              <a:gdLst/>
              <a:ahLst/>
              <a:cxnLst/>
              <a:rect l="l" t="t" r="r" b="b"/>
              <a:pathLst>
                <a:path w="997" h="1054" extrusionOk="0">
                  <a:moveTo>
                    <a:pt x="1" y="0"/>
                  </a:moveTo>
                  <a:lnTo>
                    <a:pt x="1" y="476"/>
                  </a:lnTo>
                  <a:cubicBezTo>
                    <a:pt x="145" y="534"/>
                    <a:pt x="282" y="628"/>
                    <a:pt x="376" y="751"/>
                  </a:cubicBezTo>
                  <a:lnTo>
                    <a:pt x="210" y="801"/>
                  </a:lnTo>
                  <a:lnTo>
                    <a:pt x="715" y="1053"/>
                  </a:lnTo>
                  <a:lnTo>
                    <a:pt x="996" y="549"/>
                  </a:lnTo>
                  <a:lnTo>
                    <a:pt x="996" y="549"/>
                  </a:lnTo>
                  <a:lnTo>
                    <a:pt x="838" y="599"/>
                  </a:lnTo>
                  <a:cubicBezTo>
                    <a:pt x="650" y="296"/>
                    <a:pt x="347" y="73"/>
                    <a:pt x="1" y="0"/>
                  </a:cubicBezTo>
                  <a:close/>
                </a:path>
              </a:pathLst>
            </a:cu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09" name="Google Shape;2109;p46"/>
          <p:cNvGrpSpPr/>
          <p:nvPr/>
        </p:nvGrpSpPr>
        <p:grpSpPr>
          <a:xfrm>
            <a:off x="1891420" y="3817558"/>
            <a:ext cx="501629" cy="500442"/>
            <a:chOff x="2637425" y="5179000"/>
            <a:chExt cx="196725" cy="196275"/>
          </a:xfrm>
        </p:grpSpPr>
        <p:sp>
          <p:nvSpPr>
            <p:cNvPr id="2110" name="Google Shape;2110;p46"/>
            <p:cNvSpPr/>
            <p:nvPr/>
          </p:nvSpPr>
          <p:spPr>
            <a:xfrm>
              <a:off x="2639050" y="5248050"/>
              <a:ext cx="35350" cy="17525"/>
            </a:xfrm>
            <a:custGeom>
              <a:avLst/>
              <a:gdLst/>
              <a:ahLst/>
              <a:cxnLst/>
              <a:rect l="l" t="t" r="r" b="b"/>
              <a:pathLst>
                <a:path w="1414" h="701" extrusionOk="0">
                  <a:moveTo>
                    <a:pt x="108" y="0"/>
                  </a:moveTo>
                  <a:lnTo>
                    <a:pt x="51" y="224"/>
                  </a:lnTo>
                  <a:cubicBezTo>
                    <a:pt x="29" y="303"/>
                    <a:pt x="7" y="375"/>
                    <a:pt x="0" y="455"/>
                  </a:cubicBezTo>
                  <a:lnTo>
                    <a:pt x="1342" y="700"/>
                  </a:lnTo>
                  <a:cubicBezTo>
                    <a:pt x="1349" y="650"/>
                    <a:pt x="1363" y="599"/>
                    <a:pt x="1378" y="549"/>
                  </a:cubicBezTo>
                  <a:lnTo>
                    <a:pt x="1414" y="397"/>
                  </a:lnTo>
                  <a:lnTo>
                    <a:pt x="108" y="0"/>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46"/>
            <p:cNvSpPr/>
            <p:nvPr/>
          </p:nvSpPr>
          <p:spPr>
            <a:xfrm>
              <a:off x="2648425" y="5221550"/>
              <a:ext cx="34275" cy="25975"/>
            </a:xfrm>
            <a:custGeom>
              <a:avLst/>
              <a:gdLst/>
              <a:ahLst/>
              <a:cxnLst/>
              <a:rect l="l" t="t" r="r" b="b"/>
              <a:pathLst>
                <a:path w="1371" h="1039" extrusionOk="0">
                  <a:moveTo>
                    <a:pt x="245" y="0"/>
                  </a:moveTo>
                  <a:cubicBezTo>
                    <a:pt x="159" y="137"/>
                    <a:pt x="72" y="267"/>
                    <a:pt x="0" y="404"/>
                  </a:cubicBezTo>
                  <a:lnTo>
                    <a:pt x="1219" y="1039"/>
                  </a:lnTo>
                  <a:cubicBezTo>
                    <a:pt x="1262" y="945"/>
                    <a:pt x="1320" y="866"/>
                    <a:pt x="1371" y="772"/>
                  </a:cubicBezTo>
                  <a:lnTo>
                    <a:pt x="245" y="0"/>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46"/>
            <p:cNvSpPr/>
            <p:nvPr/>
          </p:nvSpPr>
          <p:spPr>
            <a:xfrm>
              <a:off x="2665725" y="5200075"/>
              <a:ext cx="30150" cy="31950"/>
            </a:xfrm>
            <a:custGeom>
              <a:avLst/>
              <a:gdLst/>
              <a:ahLst/>
              <a:cxnLst/>
              <a:rect l="l" t="t" r="r" b="b"/>
              <a:pathLst>
                <a:path w="1206" h="1278" extrusionOk="0">
                  <a:moveTo>
                    <a:pt x="347" y="1"/>
                  </a:moveTo>
                  <a:cubicBezTo>
                    <a:pt x="224" y="95"/>
                    <a:pt x="116" y="210"/>
                    <a:pt x="1" y="318"/>
                  </a:cubicBezTo>
                  <a:lnTo>
                    <a:pt x="974" y="1278"/>
                  </a:lnTo>
                  <a:cubicBezTo>
                    <a:pt x="1046" y="1205"/>
                    <a:pt x="1126" y="1133"/>
                    <a:pt x="1205" y="1068"/>
                  </a:cubicBezTo>
                  <a:lnTo>
                    <a:pt x="347"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46"/>
            <p:cNvSpPr/>
            <p:nvPr/>
          </p:nvSpPr>
          <p:spPr>
            <a:xfrm>
              <a:off x="2689175" y="5185475"/>
              <a:ext cx="23275" cy="35000"/>
            </a:xfrm>
            <a:custGeom>
              <a:avLst/>
              <a:gdLst/>
              <a:ahLst/>
              <a:cxnLst/>
              <a:rect l="l" t="t" r="r" b="b"/>
              <a:pathLst>
                <a:path w="931" h="1400" extrusionOk="0">
                  <a:moveTo>
                    <a:pt x="426" y="1"/>
                  </a:moveTo>
                  <a:cubicBezTo>
                    <a:pt x="354" y="22"/>
                    <a:pt x="282" y="58"/>
                    <a:pt x="209" y="94"/>
                  </a:cubicBezTo>
                  <a:lnTo>
                    <a:pt x="0" y="195"/>
                  </a:lnTo>
                  <a:lnTo>
                    <a:pt x="649" y="1400"/>
                  </a:lnTo>
                  <a:lnTo>
                    <a:pt x="786" y="1335"/>
                  </a:lnTo>
                  <a:cubicBezTo>
                    <a:pt x="830" y="1306"/>
                    <a:pt x="880" y="1285"/>
                    <a:pt x="931" y="1270"/>
                  </a:cubicBezTo>
                  <a:lnTo>
                    <a:pt x="426"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46"/>
            <p:cNvSpPr/>
            <p:nvPr/>
          </p:nvSpPr>
          <p:spPr>
            <a:xfrm>
              <a:off x="2716750" y="5179000"/>
              <a:ext cx="14275" cy="35000"/>
            </a:xfrm>
            <a:custGeom>
              <a:avLst/>
              <a:gdLst/>
              <a:ahLst/>
              <a:cxnLst/>
              <a:rect l="l" t="t" r="r" b="b"/>
              <a:pathLst>
                <a:path w="571" h="1400" extrusionOk="0">
                  <a:moveTo>
                    <a:pt x="470" y="0"/>
                  </a:moveTo>
                  <a:cubicBezTo>
                    <a:pt x="390" y="0"/>
                    <a:pt x="311" y="7"/>
                    <a:pt x="239" y="22"/>
                  </a:cubicBezTo>
                  <a:lnTo>
                    <a:pt x="1" y="58"/>
                  </a:lnTo>
                  <a:lnTo>
                    <a:pt x="268" y="1399"/>
                  </a:lnTo>
                  <a:lnTo>
                    <a:pt x="419" y="1378"/>
                  </a:lnTo>
                  <a:cubicBezTo>
                    <a:pt x="470" y="1370"/>
                    <a:pt x="520" y="1363"/>
                    <a:pt x="571" y="1363"/>
                  </a:cubicBezTo>
                  <a:lnTo>
                    <a:pt x="470" y="0"/>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46"/>
            <p:cNvSpPr/>
            <p:nvPr/>
          </p:nvSpPr>
          <p:spPr>
            <a:xfrm>
              <a:off x="2742550" y="5179175"/>
              <a:ext cx="15150" cy="35350"/>
            </a:xfrm>
            <a:custGeom>
              <a:avLst/>
              <a:gdLst/>
              <a:ahLst/>
              <a:cxnLst/>
              <a:rect l="l" t="t" r="r" b="b"/>
              <a:pathLst>
                <a:path w="606" h="1414" extrusionOk="0">
                  <a:moveTo>
                    <a:pt x="144" y="0"/>
                  </a:moveTo>
                  <a:lnTo>
                    <a:pt x="0" y="1356"/>
                  </a:lnTo>
                  <a:cubicBezTo>
                    <a:pt x="101" y="1378"/>
                    <a:pt x="202" y="1385"/>
                    <a:pt x="303" y="1414"/>
                  </a:cubicBezTo>
                  <a:lnTo>
                    <a:pt x="606" y="80"/>
                  </a:lnTo>
                  <a:cubicBezTo>
                    <a:pt x="454" y="36"/>
                    <a:pt x="296" y="22"/>
                    <a:pt x="144"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46"/>
            <p:cNvSpPr/>
            <p:nvPr/>
          </p:nvSpPr>
          <p:spPr>
            <a:xfrm>
              <a:off x="2761100" y="5186550"/>
              <a:ext cx="24025" cy="35025"/>
            </a:xfrm>
            <a:custGeom>
              <a:avLst/>
              <a:gdLst/>
              <a:ahLst/>
              <a:cxnLst/>
              <a:rect l="l" t="t" r="r" b="b"/>
              <a:pathLst>
                <a:path w="961" h="1401" extrusionOk="0">
                  <a:moveTo>
                    <a:pt x="542" y="1"/>
                  </a:moveTo>
                  <a:lnTo>
                    <a:pt x="1" y="1256"/>
                  </a:lnTo>
                  <a:lnTo>
                    <a:pt x="138" y="1321"/>
                  </a:lnTo>
                  <a:cubicBezTo>
                    <a:pt x="181" y="1343"/>
                    <a:pt x="232" y="1371"/>
                    <a:pt x="275" y="1400"/>
                  </a:cubicBezTo>
                  <a:lnTo>
                    <a:pt x="960" y="210"/>
                  </a:lnTo>
                  <a:cubicBezTo>
                    <a:pt x="895" y="174"/>
                    <a:pt x="823" y="131"/>
                    <a:pt x="751" y="102"/>
                  </a:cubicBezTo>
                  <a:lnTo>
                    <a:pt x="542"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46"/>
            <p:cNvSpPr/>
            <p:nvPr/>
          </p:nvSpPr>
          <p:spPr>
            <a:xfrm>
              <a:off x="2777350" y="5201900"/>
              <a:ext cx="30675" cy="31575"/>
            </a:xfrm>
            <a:custGeom>
              <a:avLst/>
              <a:gdLst/>
              <a:ahLst/>
              <a:cxnLst/>
              <a:rect l="l" t="t" r="r" b="b"/>
              <a:pathLst>
                <a:path w="1227" h="1263" extrusionOk="0">
                  <a:moveTo>
                    <a:pt x="887" y="0"/>
                  </a:moveTo>
                  <a:lnTo>
                    <a:pt x="0" y="1046"/>
                  </a:lnTo>
                  <a:cubicBezTo>
                    <a:pt x="79" y="1111"/>
                    <a:pt x="152" y="1183"/>
                    <a:pt x="224" y="1262"/>
                  </a:cubicBezTo>
                  <a:lnTo>
                    <a:pt x="1226" y="332"/>
                  </a:lnTo>
                  <a:cubicBezTo>
                    <a:pt x="1118" y="209"/>
                    <a:pt x="1003" y="101"/>
                    <a:pt x="887"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46"/>
            <p:cNvSpPr/>
            <p:nvPr/>
          </p:nvSpPr>
          <p:spPr>
            <a:xfrm>
              <a:off x="2797525" y="5250925"/>
              <a:ext cx="35550" cy="16625"/>
            </a:xfrm>
            <a:custGeom>
              <a:avLst/>
              <a:gdLst/>
              <a:ahLst/>
              <a:cxnLst/>
              <a:rect l="l" t="t" r="r" b="b"/>
              <a:pathLst>
                <a:path w="1422" h="665" extrusionOk="0">
                  <a:moveTo>
                    <a:pt x="1321" y="1"/>
                  </a:moveTo>
                  <a:lnTo>
                    <a:pt x="1" y="361"/>
                  </a:lnTo>
                  <a:lnTo>
                    <a:pt x="44" y="506"/>
                  </a:lnTo>
                  <a:cubicBezTo>
                    <a:pt x="51" y="556"/>
                    <a:pt x="59" y="614"/>
                    <a:pt x="66" y="664"/>
                  </a:cubicBezTo>
                  <a:lnTo>
                    <a:pt x="1422" y="462"/>
                  </a:lnTo>
                  <a:cubicBezTo>
                    <a:pt x="1407" y="383"/>
                    <a:pt x="1400" y="304"/>
                    <a:pt x="1378" y="232"/>
                  </a:cubicBezTo>
                  <a:lnTo>
                    <a:pt x="1321" y="1"/>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46"/>
            <p:cNvSpPr/>
            <p:nvPr/>
          </p:nvSpPr>
          <p:spPr>
            <a:xfrm>
              <a:off x="2799150" y="5278875"/>
              <a:ext cx="35000" cy="12825"/>
            </a:xfrm>
            <a:custGeom>
              <a:avLst/>
              <a:gdLst/>
              <a:ahLst/>
              <a:cxnLst/>
              <a:rect l="l" t="t" r="r" b="b"/>
              <a:pathLst>
                <a:path w="1400" h="513" extrusionOk="0">
                  <a:moveTo>
                    <a:pt x="30" y="1"/>
                  </a:moveTo>
                  <a:cubicBezTo>
                    <a:pt x="30" y="109"/>
                    <a:pt x="15" y="210"/>
                    <a:pt x="1" y="311"/>
                  </a:cubicBezTo>
                  <a:lnTo>
                    <a:pt x="1357" y="513"/>
                  </a:lnTo>
                  <a:cubicBezTo>
                    <a:pt x="1378" y="354"/>
                    <a:pt x="1393" y="203"/>
                    <a:pt x="1400" y="44"/>
                  </a:cubicBezTo>
                  <a:lnTo>
                    <a:pt x="30" y="1"/>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46"/>
            <p:cNvSpPr/>
            <p:nvPr/>
          </p:nvSpPr>
          <p:spPr>
            <a:xfrm>
              <a:off x="2793575" y="5297825"/>
              <a:ext cx="35350" cy="21825"/>
            </a:xfrm>
            <a:custGeom>
              <a:avLst/>
              <a:gdLst/>
              <a:ahLst/>
              <a:cxnLst/>
              <a:rect l="l" t="t" r="r" b="b"/>
              <a:pathLst>
                <a:path w="1414" h="873" extrusionOk="0">
                  <a:moveTo>
                    <a:pt x="123" y="0"/>
                  </a:moveTo>
                  <a:lnTo>
                    <a:pt x="65" y="144"/>
                  </a:lnTo>
                  <a:cubicBezTo>
                    <a:pt x="51" y="195"/>
                    <a:pt x="22" y="238"/>
                    <a:pt x="0" y="281"/>
                  </a:cubicBezTo>
                  <a:lnTo>
                    <a:pt x="1234" y="873"/>
                  </a:lnTo>
                  <a:cubicBezTo>
                    <a:pt x="1270" y="801"/>
                    <a:pt x="1306" y="736"/>
                    <a:pt x="1335" y="664"/>
                  </a:cubicBezTo>
                  <a:lnTo>
                    <a:pt x="1414" y="440"/>
                  </a:lnTo>
                  <a:lnTo>
                    <a:pt x="123"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46"/>
            <p:cNvSpPr/>
            <p:nvPr/>
          </p:nvSpPr>
          <p:spPr>
            <a:xfrm>
              <a:off x="2782925" y="5314775"/>
              <a:ext cx="32475" cy="29225"/>
            </a:xfrm>
            <a:custGeom>
              <a:avLst/>
              <a:gdLst/>
              <a:ahLst/>
              <a:cxnLst/>
              <a:rect l="l" t="t" r="r" b="b"/>
              <a:pathLst>
                <a:path w="1299" h="1169" extrusionOk="0">
                  <a:moveTo>
                    <a:pt x="195" y="0"/>
                  </a:moveTo>
                  <a:lnTo>
                    <a:pt x="102" y="123"/>
                  </a:lnTo>
                  <a:lnTo>
                    <a:pt x="1" y="238"/>
                  </a:lnTo>
                  <a:lnTo>
                    <a:pt x="1003" y="1168"/>
                  </a:lnTo>
                  <a:lnTo>
                    <a:pt x="1155" y="988"/>
                  </a:lnTo>
                  <a:lnTo>
                    <a:pt x="1299" y="801"/>
                  </a:lnTo>
                  <a:lnTo>
                    <a:pt x="195"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46"/>
            <p:cNvSpPr/>
            <p:nvPr/>
          </p:nvSpPr>
          <p:spPr>
            <a:xfrm>
              <a:off x="2767975" y="5328275"/>
              <a:ext cx="26875" cy="33925"/>
            </a:xfrm>
            <a:custGeom>
              <a:avLst/>
              <a:gdLst/>
              <a:ahLst/>
              <a:cxnLst/>
              <a:rect l="l" t="t" r="r" b="b"/>
              <a:pathLst>
                <a:path w="1075" h="1357" extrusionOk="0">
                  <a:moveTo>
                    <a:pt x="252" y="1"/>
                  </a:moveTo>
                  <a:cubicBezTo>
                    <a:pt x="209" y="37"/>
                    <a:pt x="173" y="66"/>
                    <a:pt x="130" y="95"/>
                  </a:cubicBezTo>
                  <a:lnTo>
                    <a:pt x="0" y="174"/>
                  </a:lnTo>
                  <a:lnTo>
                    <a:pt x="685" y="1357"/>
                  </a:lnTo>
                  <a:lnTo>
                    <a:pt x="880" y="1234"/>
                  </a:lnTo>
                  <a:cubicBezTo>
                    <a:pt x="952" y="1191"/>
                    <a:pt x="1010" y="1141"/>
                    <a:pt x="1075" y="1097"/>
                  </a:cubicBezTo>
                  <a:lnTo>
                    <a:pt x="252"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46"/>
            <p:cNvSpPr/>
            <p:nvPr/>
          </p:nvSpPr>
          <p:spPr>
            <a:xfrm>
              <a:off x="2750125" y="5337300"/>
              <a:ext cx="18950" cy="35550"/>
            </a:xfrm>
            <a:custGeom>
              <a:avLst/>
              <a:gdLst/>
              <a:ahLst/>
              <a:cxnLst/>
              <a:rect l="l" t="t" r="r" b="b"/>
              <a:pathLst>
                <a:path w="758" h="1422" extrusionOk="0">
                  <a:moveTo>
                    <a:pt x="296" y="1"/>
                  </a:moveTo>
                  <a:cubicBezTo>
                    <a:pt x="195" y="37"/>
                    <a:pt x="101" y="73"/>
                    <a:pt x="0" y="94"/>
                  </a:cubicBezTo>
                  <a:lnTo>
                    <a:pt x="303" y="1421"/>
                  </a:lnTo>
                  <a:cubicBezTo>
                    <a:pt x="454" y="1393"/>
                    <a:pt x="606" y="1342"/>
                    <a:pt x="757" y="1292"/>
                  </a:cubicBezTo>
                  <a:lnTo>
                    <a:pt x="296"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46"/>
            <p:cNvSpPr/>
            <p:nvPr/>
          </p:nvSpPr>
          <p:spPr>
            <a:xfrm>
              <a:off x="2728475" y="5340900"/>
              <a:ext cx="11750" cy="34375"/>
            </a:xfrm>
            <a:custGeom>
              <a:avLst/>
              <a:gdLst/>
              <a:ahLst/>
              <a:cxnLst/>
              <a:rect l="l" t="t" r="r" b="b"/>
              <a:pathLst>
                <a:path w="470" h="1375" extrusionOk="0">
                  <a:moveTo>
                    <a:pt x="102" y="1"/>
                  </a:moveTo>
                  <a:lnTo>
                    <a:pt x="1" y="1364"/>
                  </a:lnTo>
                  <a:cubicBezTo>
                    <a:pt x="113" y="1369"/>
                    <a:pt x="221" y="1374"/>
                    <a:pt x="331" y="1374"/>
                  </a:cubicBezTo>
                  <a:cubicBezTo>
                    <a:pt x="377" y="1374"/>
                    <a:pt x="423" y="1373"/>
                    <a:pt x="469" y="1371"/>
                  </a:cubicBezTo>
                  <a:lnTo>
                    <a:pt x="412" y="1"/>
                  </a:lnTo>
                  <a:cubicBezTo>
                    <a:pt x="361" y="4"/>
                    <a:pt x="309" y="6"/>
                    <a:pt x="257" y="6"/>
                  </a:cubicBezTo>
                  <a:cubicBezTo>
                    <a:pt x="204" y="6"/>
                    <a:pt x="152" y="4"/>
                    <a:pt x="102"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46"/>
            <p:cNvSpPr/>
            <p:nvPr/>
          </p:nvSpPr>
          <p:spPr>
            <a:xfrm>
              <a:off x="2699800" y="5336750"/>
              <a:ext cx="19875" cy="35375"/>
            </a:xfrm>
            <a:custGeom>
              <a:avLst/>
              <a:gdLst/>
              <a:ahLst/>
              <a:cxnLst/>
              <a:rect l="l" t="t" r="r" b="b"/>
              <a:pathLst>
                <a:path w="795" h="1415" extrusionOk="0">
                  <a:moveTo>
                    <a:pt x="506" y="1"/>
                  </a:moveTo>
                  <a:lnTo>
                    <a:pt x="1" y="1270"/>
                  </a:lnTo>
                  <a:cubicBezTo>
                    <a:pt x="145" y="1328"/>
                    <a:pt x="296" y="1379"/>
                    <a:pt x="448" y="1415"/>
                  </a:cubicBezTo>
                  <a:lnTo>
                    <a:pt x="794" y="95"/>
                  </a:lnTo>
                  <a:cubicBezTo>
                    <a:pt x="693" y="66"/>
                    <a:pt x="599" y="37"/>
                    <a:pt x="50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46"/>
            <p:cNvSpPr/>
            <p:nvPr/>
          </p:nvSpPr>
          <p:spPr>
            <a:xfrm>
              <a:off x="2674375" y="5327200"/>
              <a:ext cx="27800" cy="33575"/>
            </a:xfrm>
            <a:custGeom>
              <a:avLst/>
              <a:gdLst/>
              <a:ahLst/>
              <a:cxnLst/>
              <a:rect l="l" t="t" r="r" b="b"/>
              <a:pathLst>
                <a:path w="1112" h="1343" extrusionOk="0">
                  <a:moveTo>
                    <a:pt x="859" y="1"/>
                  </a:moveTo>
                  <a:lnTo>
                    <a:pt x="1" y="1068"/>
                  </a:lnTo>
                  <a:cubicBezTo>
                    <a:pt x="123" y="1169"/>
                    <a:pt x="253" y="1256"/>
                    <a:pt x="390" y="1342"/>
                  </a:cubicBezTo>
                  <a:lnTo>
                    <a:pt x="1112" y="174"/>
                  </a:lnTo>
                  <a:cubicBezTo>
                    <a:pt x="1018" y="123"/>
                    <a:pt x="938" y="66"/>
                    <a:pt x="859"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46"/>
            <p:cNvSpPr/>
            <p:nvPr/>
          </p:nvSpPr>
          <p:spPr>
            <a:xfrm>
              <a:off x="2654550" y="5313150"/>
              <a:ext cx="33025" cy="28675"/>
            </a:xfrm>
            <a:custGeom>
              <a:avLst/>
              <a:gdLst/>
              <a:ahLst/>
              <a:cxnLst/>
              <a:rect l="l" t="t" r="r" b="b"/>
              <a:pathLst>
                <a:path w="1321" h="1147" extrusionOk="0">
                  <a:moveTo>
                    <a:pt x="1126" y="0"/>
                  </a:moveTo>
                  <a:lnTo>
                    <a:pt x="0" y="772"/>
                  </a:lnTo>
                  <a:lnTo>
                    <a:pt x="137" y="959"/>
                  </a:lnTo>
                  <a:lnTo>
                    <a:pt x="210" y="1053"/>
                  </a:lnTo>
                  <a:lnTo>
                    <a:pt x="289" y="1147"/>
                  </a:lnTo>
                  <a:lnTo>
                    <a:pt x="1320" y="245"/>
                  </a:lnTo>
                  <a:lnTo>
                    <a:pt x="1263" y="188"/>
                  </a:lnTo>
                  <a:lnTo>
                    <a:pt x="1219" y="123"/>
                  </a:lnTo>
                  <a:lnTo>
                    <a:pt x="1126" y="0"/>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46"/>
            <p:cNvSpPr/>
            <p:nvPr/>
          </p:nvSpPr>
          <p:spPr>
            <a:xfrm>
              <a:off x="2641750" y="5296000"/>
              <a:ext cx="35350" cy="21125"/>
            </a:xfrm>
            <a:custGeom>
              <a:avLst/>
              <a:gdLst/>
              <a:ahLst/>
              <a:cxnLst/>
              <a:rect l="l" t="t" r="r" b="b"/>
              <a:pathLst>
                <a:path w="1414" h="845" extrusionOk="0">
                  <a:moveTo>
                    <a:pt x="1306" y="1"/>
                  </a:moveTo>
                  <a:lnTo>
                    <a:pt x="0" y="405"/>
                  </a:lnTo>
                  <a:cubicBezTo>
                    <a:pt x="51" y="549"/>
                    <a:pt x="101" y="701"/>
                    <a:pt x="166" y="845"/>
                  </a:cubicBezTo>
                  <a:lnTo>
                    <a:pt x="1414" y="282"/>
                  </a:lnTo>
                  <a:cubicBezTo>
                    <a:pt x="1371" y="196"/>
                    <a:pt x="1342" y="95"/>
                    <a:pt x="130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46"/>
            <p:cNvSpPr/>
            <p:nvPr/>
          </p:nvSpPr>
          <p:spPr>
            <a:xfrm>
              <a:off x="2637425" y="5277075"/>
              <a:ext cx="34650" cy="11750"/>
            </a:xfrm>
            <a:custGeom>
              <a:avLst/>
              <a:gdLst/>
              <a:ahLst/>
              <a:cxnLst/>
              <a:rect l="l" t="t" r="r" b="b"/>
              <a:pathLst>
                <a:path w="1386" h="470" extrusionOk="0">
                  <a:moveTo>
                    <a:pt x="0" y="1"/>
                  </a:moveTo>
                  <a:cubicBezTo>
                    <a:pt x="7" y="152"/>
                    <a:pt x="7" y="311"/>
                    <a:pt x="29" y="469"/>
                  </a:cubicBezTo>
                  <a:lnTo>
                    <a:pt x="1385" y="304"/>
                  </a:lnTo>
                  <a:cubicBezTo>
                    <a:pt x="1371" y="203"/>
                    <a:pt x="1378" y="102"/>
                    <a:pt x="1363"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46"/>
            <p:cNvSpPr/>
            <p:nvPr/>
          </p:nvSpPr>
          <p:spPr>
            <a:xfrm>
              <a:off x="2789950" y="5224075"/>
              <a:ext cx="34475" cy="25075"/>
            </a:xfrm>
            <a:custGeom>
              <a:avLst/>
              <a:gdLst/>
              <a:ahLst/>
              <a:cxnLst/>
              <a:rect l="l" t="t" r="r" b="b"/>
              <a:pathLst>
                <a:path w="1379" h="1003" extrusionOk="0">
                  <a:moveTo>
                    <a:pt x="1155" y="0"/>
                  </a:moveTo>
                  <a:lnTo>
                    <a:pt x="1" y="736"/>
                  </a:lnTo>
                  <a:lnTo>
                    <a:pt x="80" y="866"/>
                  </a:lnTo>
                  <a:cubicBezTo>
                    <a:pt x="102" y="909"/>
                    <a:pt x="131" y="959"/>
                    <a:pt x="145" y="1003"/>
                  </a:cubicBezTo>
                  <a:lnTo>
                    <a:pt x="1379" y="411"/>
                  </a:lnTo>
                  <a:cubicBezTo>
                    <a:pt x="1342" y="339"/>
                    <a:pt x="1314" y="267"/>
                    <a:pt x="1278" y="202"/>
                  </a:cubicBezTo>
                  <a:lnTo>
                    <a:pt x="1155"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46"/>
            <p:cNvSpPr/>
            <p:nvPr/>
          </p:nvSpPr>
          <p:spPr>
            <a:xfrm>
              <a:off x="2719450" y="5260675"/>
              <a:ext cx="32675" cy="32650"/>
            </a:xfrm>
            <a:custGeom>
              <a:avLst/>
              <a:gdLst/>
              <a:ahLst/>
              <a:cxnLst/>
              <a:rect l="l" t="t" r="r" b="b"/>
              <a:pathLst>
                <a:path w="1307" h="1306" extrusionOk="0">
                  <a:moveTo>
                    <a:pt x="657" y="0"/>
                  </a:moveTo>
                  <a:cubicBezTo>
                    <a:pt x="297" y="0"/>
                    <a:pt x="1" y="296"/>
                    <a:pt x="1" y="657"/>
                  </a:cubicBezTo>
                  <a:cubicBezTo>
                    <a:pt x="1" y="1017"/>
                    <a:pt x="297" y="1306"/>
                    <a:pt x="657" y="1306"/>
                  </a:cubicBezTo>
                  <a:cubicBezTo>
                    <a:pt x="1018" y="1306"/>
                    <a:pt x="1306" y="1017"/>
                    <a:pt x="1306" y="657"/>
                  </a:cubicBezTo>
                  <a:cubicBezTo>
                    <a:pt x="1306" y="296"/>
                    <a:pt x="1018" y="0"/>
                    <a:pt x="657" y="0"/>
                  </a:cubicBezTo>
                  <a:close/>
                </a:path>
              </a:pathLst>
            </a:cu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32" name="Google Shape;2132;p46"/>
          <p:cNvGrpSpPr/>
          <p:nvPr/>
        </p:nvGrpSpPr>
        <p:grpSpPr>
          <a:xfrm>
            <a:off x="2542810" y="3793250"/>
            <a:ext cx="509395" cy="509853"/>
            <a:chOff x="3231350" y="5179700"/>
            <a:chExt cx="194775" cy="194950"/>
          </a:xfrm>
        </p:grpSpPr>
        <p:sp>
          <p:nvSpPr>
            <p:cNvPr id="2133" name="Google Shape;2133;p46"/>
            <p:cNvSpPr/>
            <p:nvPr/>
          </p:nvSpPr>
          <p:spPr>
            <a:xfrm>
              <a:off x="3329625" y="5373550"/>
              <a:ext cx="2375" cy="1100"/>
            </a:xfrm>
            <a:custGeom>
              <a:avLst/>
              <a:gdLst/>
              <a:ahLst/>
              <a:cxnLst/>
              <a:rect l="l" t="t" r="r" b="b"/>
              <a:pathLst>
                <a:path w="95" h="44" extrusionOk="0">
                  <a:moveTo>
                    <a:pt x="30" y="0"/>
                  </a:moveTo>
                  <a:cubicBezTo>
                    <a:pt x="15" y="0"/>
                    <a:pt x="1" y="7"/>
                    <a:pt x="1" y="22"/>
                  </a:cubicBezTo>
                  <a:cubicBezTo>
                    <a:pt x="1" y="29"/>
                    <a:pt x="15" y="44"/>
                    <a:pt x="30" y="44"/>
                  </a:cubicBezTo>
                  <a:lnTo>
                    <a:pt x="73" y="44"/>
                  </a:lnTo>
                  <a:cubicBezTo>
                    <a:pt x="94" y="36"/>
                    <a:pt x="94" y="0"/>
                    <a:pt x="73"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46"/>
            <p:cNvSpPr/>
            <p:nvPr/>
          </p:nvSpPr>
          <p:spPr>
            <a:xfrm>
              <a:off x="3319350" y="5373175"/>
              <a:ext cx="2375" cy="1125"/>
            </a:xfrm>
            <a:custGeom>
              <a:avLst/>
              <a:gdLst/>
              <a:ahLst/>
              <a:cxnLst/>
              <a:rect l="l" t="t" r="r" b="b"/>
              <a:pathLst>
                <a:path w="95" h="45" extrusionOk="0">
                  <a:moveTo>
                    <a:pt x="29" y="1"/>
                  </a:moveTo>
                  <a:cubicBezTo>
                    <a:pt x="1" y="1"/>
                    <a:pt x="1" y="37"/>
                    <a:pt x="22" y="44"/>
                  </a:cubicBezTo>
                  <a:lnTo>
                    <a:pt x="73" y="44"/>
                  </a:lnTo>
                  <a:cubicBezTo>
                    <a:pt x="87" y="44"/>
                    <a:pt x="94" y="37"/>
                    <a:pt x="94" y="22"/>
                  </a:cubicBezTo>
                  <a:cubicBezTo>
                    <a:pt x="94" y="15"/>
                    <a:pt x="87" y="1"/>
                    <a:pt x="73"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46"/>
            <p:cNvSpPr/>
            <p:nvPr/>
          </p:nvSpPr>
          <p:spPr>
            <a:xfrm>
              <a:off x="3339900" y="5372650"/>
              <a:ext cx="2375" cy="1275"/>
            </a:xfrm>
            <a:custGeom>
              <a:avLst/>
              <a:gdLst/>
              <a:ahLst/>
              <a:cxnLst/>
              <a:rect l="l" t="t" r="r" b="b"/>
              <a:pathLst>
                <a:path w="95" h="51" extrusionOk="0">
                  <a:moveTo>
                    <a:pt x="73" y="0"/>
                  </a:moveTo>
                  <a:lnTo>
                    <a:pt x="22" y="7"/>
                  </a:lnTo>
                  <a:cubicBezTo>
                    <a:pt x="8" y="7"/>
                    <a:pt x="1" y="15"/>
                    <a:pt x="8" y="29"/>
                  </a:cubicBezTo>
                  <a:cubicBezTo>
                    <a:pt x="8" y="43"/>
                    <a:pt x="15" y="51"/>
                    <a:pt x="30" y="51"/>
                  </a:cubicBezTo>
                  <a:lnTo>
                    <a:pt x="73" y="43"/>
                  </a:lnTo>
                  <a:cubicBezTo>
                    <a:pt x="87" y="43"/>
                    <a:pt x="95" y="29"/>
                    <a:pt x="95" y="22"/>
                  </a:cubicBezTo>
                  <a:cubicBezTo>
                    <a:pt x="95" y="7"/>
                    <a:pt x="80" y="0"/>
                    <a:pt x="73"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46"/>
            <p:cNvSpPr/>
            <p:nvPr/>
          </p:nvSpPr>
          <p:spPr>
            <a:xfrm>
              <a:off x="3309075" y="5371675"/>
              <a:ext cx="2375" cy="1350"/>
            </a:xfrm>
            <a:custGeom>
              <a:avLst/>
              <a:gdLst/>
              <a:ahLst/>
              <a:cxnLst/>
              <a:rect l="l" t="t" r="r" b="b"/>
              <a:pathLst>
                <a:path w="95" h="54" extrusionOk="0">
                  <a:moveTo>
                    <a:pt x="25" y="0"/>
                  </a:moveTo>
                  <a:cubicBezTo>
                    <a:pt x="15" y="0"/>
                    <a:pt x="8" y="7"/>
                    <a:pt x="8" y="18"/>
                  </a:cubicBezTo>
                  <a:cubicBezTo>
                    <a:pt x="0" y="32"/>
                    <a:pt x="15" y="39"/>
                    <a:pt x="22" y="46"/>
                  </a:cubicBezTo>
                  <a:lnTo>
                    <a:pt x="73" y="54"/>
                  </a:lnTo>
                  <a:cubicBezTo>
                    <a:pt x="87" y="54"/>
                    <a:pt x="94" y="46"/>
                    <a:pt x="94" y="32"/>
                  </a:cubicBezTo>
                  <a:cubicBezTo>
                    <a:pt x="94" y="25"/>
                    <a:pt x="87" y="10"/>
                    <a:pt x="80" y="10"/>
                  </a:cubicBezTo>
                  <a:lnTo>
                    <a:pt x="37" y="3"/>
                  </a:lnTo>
                  <a:cubicBezTo>
                    <a:pt x="33" y="1"/>
                    <a:pt x="29" y="0"/>
                    <a:pt x="25"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46"/>
            <p:cNvSpPr/>
            <p:nvPr/>
          </p:nvSpPr>
          <p:spPr>
            <a:xfrm>
              <a:off x="3349825" y="5370650"/>
              <a:ext cx="2725" cy="1475"/>
            </a:xfrm>
            <a:custGeom>
              <a:avLst/>
              <a:gdLst/>
              <a:ahLst/>
              <a:cxnLst/>
              <a:rect l="l" t="t" r="r" b="b"/>
              <a:pathLst>
                <a:path w="109" h="59" extrusionOk="0">
                  <a:moveTo>
                    <a:pt x="73" y="1"/>
                  </a:moveTo>
                  <a:lnTo>
                    <a:pt x="29" y="15"/>
                  </a:lnTo>
                  <a:cubicBezTo>
                    <a:pt x="0" y="15"/>
                    <a:pt x="8" y="59"/>
                    <a:pt x="37" y="59"/>
                  </a:cubicBezTo>
                  <a:lnTo>
                    <a:pt x="44" y="59"/>
                  </a:lnTo>
                  <a:lnTo>
                    <a:pt x="87" y="44"/>
                  </a:lnTo>
                  <a:cubicBezTo>
                    <a:pt x="101" y="44"/>
                    <a:pt x="109" y="30"/>
                    <a:pt x="101" y="15"/>
                  </a:cubicBezTo>
                  <a:cubicBezTo>
                    <a:pt x="101" y="8"/>
                    <a:pt x="87" y="1"/>
                    <a:pt x="73"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46"/>
            <p:cNvSpPr/>
            <p:nvPr/>
          </p:nvSpPr>
          <p:spPr>
            <a:xfrm>
              <a:off x="3298975" y="5369150"/>
              <a:ext cx="2550" cy="1350"/>
            </a:xfrm>
            <a:custGeom>
              <a:avLst/>
              <a:gdLst/>
              <a:ahLst/>
              <a:cxnLst/>
              <a:rect l="l" t="t" r="r" b="b"/>
              <a:pathLst>
                <a:path w="102" h="54" extrusionOk="0">
                  <a:moveTo>
                    <a:pt x="24" y="0"/>
                  </a:moveTo>
                  <a:cubicBezTo>
                    <a:pt x="15" y="0"/>
                    <a:pt x="8" y="5"/>
                    <a:pt x="8" y="10"/>
                  </a:cubicBezTo>
                  <a:cubicBezTo>
                    <a:pt x="1" y="25"/>
                    <a:pt x="8" y="39"/>
                    <a:pt x="22" y="46"/>
                  </a:cubicBezTo>
                  <a:lnTo>
                    <a:pt x="73" y="54"/>
                  </a:lnTo>
                  <a:lnTo>
                    <a:pt x="80" y="54"/>
                  </a:lnTo>
                  <a:cubicBezTo>
                    <a:pt x="87" y="54"/>
                    <a:pt x="94" y="46"/>
                    <a:pt x="94" y="39"/>
                  </a:cubicBezTo>
                  <a:cubicBezTo>
                    <a:pt x="102" y="32"/>
                    <a:pt x="94" y="18"/>
                    <a:pt x="80" y="10"/>
                  </a:cubicBezTo>
                  <a:lnTo>
                    <a:pt x="37" y="3"/>
                  </a:lnTo>
                  <a:cubicBezTo>
                    <a:pt x="32" y="1"/>
                    <a:pt x="28" y="0"/>
                    <a:pt x="24"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46"/>
            <p:cNvSpPr/>
            <p:nvPr/>
          </p:nvSpPr>
          <p:spPr>
            <a:xfrm>
              <a:off x="3359925" y="5367700"/>
              <a:ext cx="2375" cy="1550"/>
            </a:xfrm>
            <a:custGeom>
              <a:avLst/>
              <a:gdLst/>
              <a:ahLst/>
              <a:cxnLst/>
              <a:rect l="l" t="t" r="r" b="b"/>
              <a:pathLst>
                <a:path w="95" h="62" extrusionOk="0">
                  <a:moveTo>
                    <a:pt x="72" y="1"/>
                  </a:moveTo>
                  <a:cubicBezTo>
                    <a:pt x="70" y="1"/>
                    <a:pt x="67" y="2"/>
                    <a:pt x="65" y="3"/>
                  </a:cubicBezTo>
                  <a:lnTo>
                    <a:pt x="22" y="18"/>
                  </a:lnTo>
                  <a:cubicBezTo>
                    <a:pt x="8" y="18"/>
                    <a:pt x="0" y="32"/>
                    <a:pt x="8" y="47"/>
                  </a:cubicBezTo>
                  <a:cubicBezTo>
                    <a:pt x="8" y="54"/>
                    <a:pt x="22" y="61"/>
                    <a:pt x="29" y="61"/>
                  </a:cubicBezTo>
                  <a:lnTo>
                    <a:pt x="36" y="61"/>
                  </a:lnTo>
                  <a:lnTo>
                    <a:pt x="80" y="47"/>
                  </a:lnTo>
                  <a:cubicBezTo>
                    <a:pt x="94" y="40"/>
                    <a:pt x="94" y="25"/>
                    <a:pt x="94" y="18"/>
                  </a:cubicBezTo>
                  <a:cubicBezTo>
                    <a:pt x="89" y="7"/>
                    <a:pt x="80" y="1"/>
                    <a:pt x="72"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46"/>
            <p:cNvSpPr/>
            <p:nvPr/>
          </p:nvSpPr>
          <p:spPr>
            <a:xfrm>
              <a:off x="3289425" y="5365525"/>
              <a:ext cx="2375" cy="1550"/>
            </a:xfrm>
            <a:custGeom>
              <a:avLst/>
              <a:gdLst/>
              <a:ahLst/>
              <a:cxnLst/>
              <a:rect l="l" t="t" r="r" b="b"/>
              <a:pathLst>
                <a:path w="95" h="62" extrusionOk="0">
                  <a:moveTo>
                    <a:pt x="29" y="1"/>
                  </a:moveTo>
                  <a:cubicBezTo>
                    <a:pt x="21" y="1"/>
                    <a:pt x="13" y="6"/>
                    <a:pt x="8" y="11"/>
                  </a:cubicBezTo>
                  <a:cubicBezTo>
                    <a:pt x="0" y="26"/>
                    <a:pt x="8" y="40"/>
                    <a:pt x="22" y="47"/>
                  </a:cubicBezTo>
                  <a:lnTo>
                    <a:pt x="65" y="62"/>
                  </a:lnTo>
                  <a:lnTo>
                    <a:pt x="72" y="62"/>
                  </a:lnTo>
                  <a:cubicBezTo>
                    <a:pt x="80" y="62"/>
                    <a:pt x="87" y="54"/>
                    <a:pt x="94" y="47"/>
                  </a:cubicBezTo>
                  <a:cubicBezTo>
                    <a:pt x="94" y="40"/>
                    <a:pt x="94" y="26"/>
                    <a:pt x="80" y="18"/>
                  </a:cubicBezTo>
                  <a:lnTo>
                    <a:pt x="36" y="4"/>
                  </a:lnTo>
                  <a:cubicBezTo>
                    <a:pt x="34" y="2"/>
                    <a:pt x="32" y="1"/>
                    <a:pt x="29"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46"/>
            <p:cNvSpPr/>
            <p:nvPr/>
          </p:nvSpPr>
          <p:spPr>
            <a:xfrm>
              <a:off x="3369475" y="5363700"/>
              <a:ext cx="2375" cy="1575"/>
            </a:xfrm>
            <a:custGeom>
              <a:avLst/>
              <a:gdLst/>
              <a:ahLst/>
              <a:cxnLst/>
              <a:rect l="l" t="t" r="r" b="b"/>
              <a:pathLst>
                <a:path w="95" h="63" extrusionOk="0">
                  <a:moveTo>
                    <a:pt x="75" y="0"/>
                  </a:moveTo>
                  <a:cubicBezTo>
                    <a:pt x="70" y="0"/>
                    <a:pt x="64" y="2"/>
                    <a:pt x="58" y="5"/>
                  </a:cubicBezTo>
                  <a:lnTo>
                    <a:pt x="15" y="19"/>
                  </a:lnTo>
                  <a:cubicBezTo>
                    <a:pt x="8" y="26"/>
                    <a:pt x="1" y="41"/>
                    <a:pt x="8" y="48"/>
                  </a:cubicBezTo>
                  <a:cubicBezTo>
                    <a:pt x="8" y="63"/>
                    <a:pt x="22" y="63"/>
                    <a:pt x="29" y="63"/>
                  </a:cubicBezTo>
                  <a:lnTo>
                    <a:pt x="37" y="63"/>
                  </a:lnTo>
                  <a:lnTo>
                    <a:pt x="80" y="41"/>
                  </a:lnTo>
                  <a:cubicBezTo>
                    <a:pt x="87" y="34"/>
                    <a:pt x="94" y="26"/>
                    <a:pt x="87" y="12"/>
                  </a:cubicBezTo>
                  <a:cubicBezTo>
                    <a:pt x="87" y="4"/>
                    <a:pt x="82" y="0"/>
                    <a:pt x="75"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46"/>
            <p:cNvSpPr/>
            <p:nvPr/>
          </p:nvSpPr>
          <p:spPr>
            <a:xfrm>
              <a:off x="3280225" y="5360975"/>
              <a:ext cx="2375" cy="1775"/>
            </a:xfrm>
            <a:custGeom>
              <a:avLst/>
              <a:gdLst/>
              <a:ahLst/>
              <a:cxnLst/>
              <a:rect l="l" t="t" r="r" b="b"/>
              <a:pathLst>
                <a:path w="95" h="71" extrusionOk="0">
                  <a:moveTo>
                    <a:pt x="25" y="1"/>
                  </a:moveTo>
                  <a:cubicBezTo>
                    <a:pt x="19" y="1"/>
                    <a:pt x="12" y="4"/>
                    <a:pt x="8" y="13"/>
                  </a:cubicBezTo>
                  <a:cubicBezTo>
                    <a:pt x="0" y="20"/>
                    <a:pt x="8" y="34"/>
                    <a:pt x="15" y="42"/>
                  </a:cubicBezTo>
                  <a:lnTo>
                    <a:pt x="58" y="63"/>
                  </a:lnTo>
                  <a:lnTo>
                    <a:pt x="65" y="63"/>
                  </a:lnTo>
                  <a:lnTo>
                    <a:pt x="65" y="71"/>
                  </a:lnTo>
                  <a:cubicBezTo>
                    <a:pt x="87" y="63"/>
                    <a:pt x="94" y="34"/>
                    <a:pt x="80" y="27"/>
                  </a:cubicBezTo>
                  <a:lnTo>
                    <a:pt x="37" y="6"/>
                  </a:lnTo>
                  <a:cubicBezTo>
                    <a:pt x="34" y="3"/>
                    <a:pt x="29" y="1"/>
                    <a:pt x="25"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46"/>
            <p:cNvSpPr/>
            <p:nvPr/>
          </p:nvSpPr>
          <p:spPr>
            <a:xfrm>
              <a:off x="3378500" y="5358675"/>
              <a:ext cx="2600" cy="1725"/>
            </a:xfrm>
            <a:custGeom>
              <a:avLst/>
              <a:gdLst/>
              <a:ahLst/>
              <a:cxnLst/>
              <a:rect l="l" t="t" r="r" b="b"/>
              <a:pathLst>
                <a:path w="104" h="69" extrusionOk="0">
                  <a:moveTo>
                    <a:pt x="69" y="1"/>
                  </a:moveTo>
                  <a:cubicBezTo>
                    <a:pt x="65" y="1"/>
                    <a:pt x="61" y="2"/>
                    <a:pt x="58" y="4"/>
                  </a:cubicBezTo>
                  <a:lnTo>
                    <a:pt x="15" y="26"/>
                  </a:lnTo>
                  <a:cubicBezTo>
                    <a:pt x="7" y="33"/>
                    <a:pt x="0" y="47"/>
                    <a:pt x="7" y="62"/>
                  </a:cubicBezTo>
                  <a:cubicBezTo>
                    <a:pt x="15" y="69"/>
                    <a:pt x="22" y="69"/>
                    <a:pt x="29" y="69"/>
                  </a:cubicBezTo>
                  <a:lnTo>
                    <a:pt x="44" y="69"/>
                  </a:lnTo>
                  <a:lnTo>
                    <a:pt x="80" y="40"/>
                  </a:lnTo>
                  <a:cubicBezTo>
                    <a:pt x="104" y="28"/>
                    <a:pt x="87" y="1"/>
                    <a:pt x="69"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46"/>
            <p:cNvSpPr/>
            <p:nvPr/>
          </p:nvSpPr>
          <p:spPr>
            <a:xfrm>
              <a:off x="3271325" y="5355250"/>
              <a:ext cx="2425" cy="1900"/>
            </a:xfrm>
            <a:custGeom>
              <a:avLst/>
              <a:gdLst/>
              <a:ahLst/>
              <a:cxnLst/>
              <a:rect l="l" t="t" r="r" b="b"/>
              <a:pathLst>
                <a:path w="97" h="76" extrusionOk="0">
                  <a:moveTo>
                    <a:pt x="36" y="0"/>
                  </a:moveTo>
                  <a:cubicBezTo>
                    <a:pt x="17" y="0"/>
                    <a:pt x="1" y="28"/>
                    <a:pt x="25" y="40"/>
                  </a:cubicBezTo>
                  <a:lnTo>
                    <a:pt x="61" y="69"/>
                  </a:lnTo>
                  <a:cubicBezTo>
                    <a:pt x="61" y="76"/>
                    <a:pt x="68" y="76"/>
                    <a:pt x="75" y="76"/>
                  </a:cubicBezTo>
                  <a:cubicBezTo>
                    <a:pt x="82" y="76"/>
                    <a:pt x="90" y="69"/>
                    <a:pt x="90" y="69"/>
                  </a:cubicBezTo>
                  <a:cubicBezTo>
                    <a:pt x="97" y="54"/>
                    <a:pt x="97" y="40"/>
                    <a:pt x="90" y="33"/>
                  </a:cubicBezTo>
                  <a:lnTo>
                    <a:pt x="46" y="4"/>
                  </a:lnTo>
                  <a:cubicBezTo>
                    <a:pt x="43" y="1"/>
                    <a:pt x="39" y="0"/>
                    <a:pt x="36"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46"/>
            <p:cNvSpPr/>
            <p:nvPr/>
          </p:nvSpPr>
          <p:spPr>
            <a:xfrm>
              <a:off x="3386975" y="5352700"/>
              <a:ext cx="2300" cy="1925"/>
            </a:xfrm>
            <a:custGeom>
              <a:avLst/>
              <a:gdLst/>
              <a:ahLst/>
              <a:cxnLst/>
              <a:rect l="l" t="t" r="r" b="b"/>
              <a:pathLst>
                <a:path w="92" h="77" extrusionOk="0">
                  <a:moveTo>
                    <a:pt x="63" y="1"/>
                  </a:moveTo>
                  <a:cubicBezTo>
                    <a:pt x="59" y="1"/>
                    <a:pt x="55" y="2"/>
                    <a:pt x="51" y="5"/>
                  </a:cubicBezTo>
                  <a:lnTo>
                    <a:pt x="15" y="34"/>
                  </a:lnTo>
                  <a:cubicBezTo>
                    <a:pt x="0" y="41"/>
                    <a:pt x="0" y="55"/>
                    <a:pt x="15" y="70"/>
                  </a:cubicBezTo>
                  <a:cubicBezTo>
                    <a:pt x="15" y="70"/>
                    <a:pt x="22" y="77"/>
                    <a:pt x="29" y="77"/>
                  </a:cubicBezTo>
                  <a:cubicBezTo>
                    <a:pt x="36" y="77"/>
                    <a:pt x="36" y="70"/>
                    <a:pt x="36" y="70"/>
                  </a:cubicBezTo>
                  <a:lnTo>
                    <a:pt x="80" y="41"/>
                  </a:lnTo>
                  <a:cubicBezTo>
                    <a:pt x="91" y="23"/>
                    <a:pt x="79" y="1"/>
                    <a:pt x="63"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46"/>
            <p:cNvSpPr/>
            <p:nvPr/>
          </p:nvSpPr>
          <p:spPr>
            <a:xfrm>
              <a:off x="3263625" y="5348875"/>
              <a:ext cx="2025" cy="1975"/>
            </a:xfrm>
            <a:custGeom>
              <a:avLst/>
              <a:gdLst/>
              <a:ahLst/>
              <a:cxnLst/>
              <a:rect l="l" t="t" r="r" b="b"/>
              <a:pathLst>
                <a:path w="81" h="79" extrusionOk="0">
                  <a:moveTo>
                    <a:pt x="23" y="1"/>
                  </a:moveTo>
                  <a:cubicBezTo>
                    <a:pt x="17" y="1"/>
                    <a:pt x="12" y="3"/>
                    <a:pt x="8" y="6"/>
                  </a:cubicBezTo>
                  <a:cubicBezTo>
                    <a:pt x="1" y="14"/>
                    <a:pt x="1" y="28"/>
                    <a:pt x="8" y="42"/>
                  </a:cubicBezTo>
                  <a:lnTo>
                    <a:pt x="44" y="71"/>
                  </a:lnTo>
                  <a:cubicBezTo>
                    <a:pt x="44" y="71"/>
                    <a:pt x="51" y="79"/>
                    <a:pt x="59" y="79"/>
                  </a:cubicBezTo>
                  <a:cubicBezTo>
                    <a:pt x="66" y="79"/>
                    <a:pt x="66" y="71"/>
                    <a:pt x="73" y="71"/>
                  </a:cubicBezTo>
                  <a:cubicBezTo>
                    <a:pt x="80" y="64"/>
                    <a:pt x="80" y="50"/>
                    <a:pt x="73" y="35"/>
                  </a:cubicBezTo>
                  <a:lnTo>
                    <a:pt x="37" y="6"/>
                  </a:lnTo>
                  <a:cubicBezTo>
                    <a:pt x="33" y="3"/>
                    <a:pt x="28" y="1"/>
                    <a:pt x="23"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46"/>
            <p:cNvSpPr/>
            <p:nvPr/>
          </p:nvSpPr>
          <p:spPr>
            <a:xfrm>
              <a:off x="3394900" y="5345950"/>
              <a:ext cx="2225" cy="2025"/>
            </a:xfrm>
            <a:custGeom>
              <a:avLst/>
              <a:gdLst/>
              <a:ahLst/>
              <a:cxnLst/>
              <a:rect l="l" t="t" r="r" b="b"/>
              <a:pathLst>
                <a:path w="89" h="81" extrusionOk="0">
                  <a:moveTo>
                    <a:pt x="61" y="0"/>
                  </a:moveTo>
                  <a:cubicBezTo>
                    <a:pt x="55" y="0"/>
                    <a:pt x="49" y="3"/>
                    <a:pt x="44" y="8"/>
                  </a:cubicBezTo>
                  <a:lnTo>
                    <a:pt x="8" y="37"/>
                  </a:lnTo>
                  <a:cubicBezTo>
                    <a:pt x="1" y="44"/>
                    <a:pt x="1" y="58"/>
                    <a:pt x="8" y="73"/>
                  </a:cubicBezTo>
                  <a:cubicBezTo>
                    <a:pt x="15" y="73"/>
                    <a:pt x="22" y="73"/>
                    <a:pt x="29" y="80"/>
                  </a:cubicBezTo>
                  <a:cubicBezTo>
                    <a:pt x="29" y="73"/>
                    <a:pt x="37" y="73"/>
                    <a:pt x="44" y="73"/>
                  </a:cubicBezTo>
                  <a:lnTo>
                    <a:pt x="73" y="37"/>
                  </a:lnTo>
                  <a:cubicBezTo>
                    <a:pt x="89" y="21"/>
                    <a:pt x="77" y="0"/>
                    <a:pt x="61"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46"/>
            <p:cNvSpPr/>
            <p:nvPr/>
          </p:nvSpPr>
          <p:spPr>
            <a:xfrm>
              <a:off x="3256250" y="5341500"/>
              <a:ext cx="2000" cy="2150"/>
            </a:xfrm>
            <a:custGeom>
              <a:avLst/>
              <a:gdLst/>
              <a:ahLst/>
              <a:cxnLst/>
              <a:rect l="l" t="t" r="r" b="b"/>
              <a:pathLst>
                <a:path w="80" h="86" extrusionOk="0">
                  <a:moveTo>
                    <a:pt x="23" y="0"/>
                  </a:moveTo>
                  <a:cubicBezTo>
                    <a:pt x="16" y="0"/>
                    <a:pt x="11" y="2"/>
                    <a:pt x="7" y="6"/>
                  </a:cubicBezTo>
                  <a:cubicBezTo>
                    <a:pt x="0" y="20"/>
                    <a:pt x="0" y="35"/>
                    <a:pt x="7" y="42"/>
                  </a:cubicBezTo>
                  <a:cubicBezTo>
                    <a:pt x="15" y="56"/>
                    <a:pt x="29" y="63"/>
                    <a:pt x="36" y="78"/>
                  </a:cubicBezTo>
                  <a:cubicBezTo>
                    <a:pt x="44" y="78"/>
                    <a:pt x="51" y="85"/>
                    <a:pt x="58" y="85"/>
                  </a:cubicBezTo>
                  <a:cubicBezTo>
                    <a:pt x="58" y="85"/>
                    <a:pt x="65" y="78"/>
                    <a:pt x="72" y="78"/>
                  </a:cubicBezTo>
                  <a:cubicBezTo>
                    <a:pt x="80" y="63"/>
                    <a:pt x="80" y="49"/>
                    <a:pt x="72" y="42"/>
                  </a:cubicBezTo>
                  <a:cubicBezTo>
                    <a:pt x="58" y="35"/>
                    <a:pt x="51" y="20"/>
                    <a:pt x="44" y="6"/>
                  </a:cubicBezTo>
                  <a:cubicBezTo>
                    <a:pt x="36" y="2"/>
                    <a:pt x="29" y="0"/>
                    <a:pt x="23"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46"/>
            <p:cNvSpPr/>
            <p:nvPr/>
          </p:nvSpPr>
          <p:spPr>
            <a:xfrm>
              <a:off x="3401925" y="5338375"/>
              <a:ext cx="2275" cy="2025"/>
            </a:xfrm>
            <a:custGeom>
              <a:avLst/>
              <a:gdLst/>
              <a:ahLst/>
              <a:cxnLst/>
              <a:rect l="l" t="t" r="r" b="b"/>
              <a:pathLst>
                <a:path w="91" h="81" extrusionOk="0">
                  <a:moveTo>
                    <a:pt x="58" y="0"/>
                  </a:moveTo>
                  <a:cubicBezTo>
                    <a:pt x="53" y="0"/>
                    <a:pt x="48" y="3"/>
                    <a:pt x="44" y="8"/>
                  </a:cubicBezTo>
                  <a:lnTo>
                    <a:pt x="15" y="44"/>
                  </a:lnTo>
                  <a:cubicBezTo>
                    <a:pt x="1" y="51"/>
                    <a:pt x="1" y="66"/>
                    <a:pt x="15" y="73"/>
                  </a:cubicBezTo>
                  <a:cubicBezTo>
                    <a:pt x="15" y="80"/>
                    <a:pt x="22" y="80"/>
                    <a:pt x="30" y="80"/>
                  </a:cubicBezTo>
                  <a:cubicBezTo>
                    <a:pt x="37" y="80"/>
                    <a:pt x="44" y="80"/>
                    <a:pt x="51" y="73"/>
                  </a:cubicBezTo>
                  <a:cubicBezTo>
                    <a:pt x="59" y="59"/>
                    <a:pt x="66" y="51"/>
                    <a:pt x="80" y="37"/>
                  </a:cubicBezTo>
                  <a:cubicBezTo>
                    <a:pt x="91" y="21"/>
                    <a:pt x="73" y="0"/>
                    <a:pt x="58"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46"/>
            <p:cNvSpPr/>
            <p:nvPr/>
          </p:nvSpPr>
          <p:spPr>
            <a:xfrm>
              <a:off x="3249575" y="5333550"/>
              <a:ext cx="2000" cy="2150"/>
            </a:xfrm>
            <a:custGeom>
              <a:avLst/>
              <a:gdLst/>
              <a:ahLst/>
              <a:cxnLst/>
              <a:rect l="l" t="t" r="r" b="b"/>
              <a:pathLst>
                <a:path w="80" h="86" extrusionOk="0">
                  <a:moveTo>
                    <a:pt x="29" y="1"/>
                  </a:moveTo>
                  <a:cubicBezTo>
                    <a:pt x="24" y="1"/>
                    <a:pt x="18" y="3"/>
                    <a:pt x="15" y="6"/>
                  </a:cubicBezTo>
                  <a:cubicBezTo>
                    <a:pt x="0" y="14"/>
                    <a:pt x="0" y="28"/>
                    <a:pt x="15" y="35"/>
                  </a:cubicBezTo>
                  <a:lnTo>
                    <a:pt x="44" y="78"/>
                  </a:lnTo>
                  <a:cubicBezTo>
                    <a:pt x="44" y="78"/>
                    <a:pt x="51" y="86"/>
                    <a:pt x="58" y="86"/>
                  </a:cubicBezTo>
                  <a:cubicBezTo>
                    <a:pt x="65" y="78"/>
                    <a:pt x="65" y="78"/>
                    <a:pt x="65" y="78"/>
                  </a:cubicBezTo>
                  <a:cubicBezTo>
                    <a:pt x="80" y="64"/>
                    <a:pt x="80" y="57"/>
                    <a:pt x="72" y="42"/>
                  </a:cubicBezTo>
                  <a:lnTo>
                    <a:pt x="44" y="6"/>
                  </a:lnTo>
                  <a:cubicBezTo>
                    <a:pt x="40" y="3"/>
                    <a:pt x="35" y="1"/>
                    <a:pt x="29"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46"/>
            <p:cNvSpPr/>
            <p:nvPr/>
          </p:nvSpPr>
          <p:spPr>
            <a:xfrm>
              <a:off x="3408250" y="5330025"/>
              <a:ext cx="1825" cy="2075"/>
            </a:xfrm>
            <a:custGeom>
              <a:avLst/>
              <a:gdLst/>
              <a:ahLst/>
              <a:cxnLst/>
              <a:rect l="l" t="t" r="r" b="b"/>
              <a:pathLst>
                <a:path w="73" h="83" extrusionOk="0">
                  <a:moveTo>
                    <a:pt x="53" y="0"/>
                  </a:moveTo>
                  <a:cubicBezTo>
                    <a:pt x="43" y="0"/>
                    <a:pt x="34" y="5"/>
                    <a:pt x="29" y="10"/>
                  </a:cubicBezTo>
                  <a:cubicBezTo>
                    <a:pt x="22" y="25"/>
                    <a:pt x="15" y="39"/>
                    <a:pt x="7" y="46"/>
                  </a:cubicBezTo>
                  <a:cubicBezTo>
                    <a:pt x="0" y="61"/>
                    <a:pt x="0" y="75"/>
                    <a:pt x="15" y="82"/>
                  </a:cubicBezTo>
                  <a:lnTo>
                    <a:pt x="22" y="82"/>
                  </a:lnTo>
                  <a:cubicBezTo>
                    <a:pt x="29" y="82"/>
                    <a:pt x="36" y="82"/>
                    <a:pt x="44" y="75"/>
                  </a:cubicBezTo>
                  <a:lnTo>
                    <a:pt x="72" y="39"/>
                  </a:lnTo>
                  <a:cubicBezTo>
                    <a:pt x="72" y="25"/>
                    <a:pt x="72" y="10"/>
                    <a:pt x="65" y="3"/>
                  </a:cubicBezTo>
                  <a:cubicBezTo>
                    <a:pt x="61" y="1"/>
                    <a:pt x="57" y="0"/>
                    <a:pt x="53"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46"/>
            <p:cNvSpPr/>
            <p:nvPr/>
          </p:nvSpPr>
          <p:spPr>
            <a:xfrm>
              <a:off x="3244150" y="5324975"/>
              <a:ext cx="1850" cy="2075"/>
            </a:xfrm>
            <a:custGeom>
              <a:avLst/>
              <a:gdLst/>
              <a:ahLst/>
              <a:cxnLst/>
              <a:rect l="l" t="t" r="r" b="b"/>
              <a:pathLst>
                <a:path w="74" h="83" extrusionOk="0">
                  <a:moveTo>
                    <a:pt x="28" y="0"/>
                  </a:moveTo>
                  <a:cubicBezTo>
                    <a:pt x="24" y="0"/>
                    <a:pt x="20" y="1"/>
                    <a:pt x="15" y="3"/>
                  </a:cubicBezTo>
                  <a:cubicBezTo>
                    <a:pt x="8" y="10"/>
                    <a:pt x="1" y="25"/>
                    <a:pt x="8" y="32"/>
                  </a:cubicBezTo>
                  <a:cubicBezTo>
                    <a:pt x="15" y="46"/>
                    <a:pt x="23" y="61"/>
                    <a:pt x="30" y="75"/>
                  </a:cubicBezTo>
                  <a:cubicBezTo>
                    <a:pt x="37" y="82"/>
                    <a:pt x="44" y="82"/>
                    <a:pt x="51" y="82"/>
                  </a:cubicBezTo>
                  <a:lnTo>
                    <a:pt x="66" y="82"/>
                  </a:lnTo>
                  <a:cubicBezTo>
                    <a:pt x="73" y="75"/>
                    <a:pt x="73" y="61"/>
                    <a:pt x="73" y="54"/>
                  </a:cubicBezTo>
                  <a:lnTo>
                    <a:pt x="51" y="10"/>
                  </a:lnTo>
                  <a:cubicBezTo>
                    <a:pt x="46" y="5"/>
                    <a:pt x="38" y="0"/>
                    <a:pt x="28"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46"/>
            <p:cNvSpPr/>
            <p:nvPr/>
          </p:nvSpPr>
          <p:spPr>
            <a:xfrm>
              <a:off x="3413475" y="5321175"/>
              <a:ext cx="2000" cy="2150"/>
            </a:xfrm>
            <a:custGeom>
              <a:avLst/>
              <a:gdLst/>
              <a:ahLst/>
              <a:cxnLst/>
              <a:rect l="l" t="t" r="r" b="b"/>
              <a:pathLst>
                <a:path w="80" h="86" extrusionOk="0">
                  <a:moveTo>
                    <a:pt x="51" y="1"/>
                  </a:moveTo>
                  <a:cubicBezTo>
                    <a:pt x="44" y="1"/>
                    <a:pt x="35" y="8"/>
                    <a:pt x="29" y="18"/>
                  </a:cubicBezTo>
                  <a:lnTo>
                    <a:pt x="8" y="54"/>
                  </a:lnTo>
                  <a:cubicBezTo>
                    <a:pt x="0" y="69"/>
                    <a:pt x="8" y="83"/>
                    <a:pt x="22" y="83"/>
                  </a:cubicBezTo>
                  <a:lnTo>
                    <a:pt x="29" y="83"/>
                  </a:lnTo>
                  <a:cubicBezTo>
                    <a:pt x="31" y="85"/>
                    <a:pt x="34" y="86"/>
                    <a:pt x="36" y="86"/>
                  </a:cubicBezTo>
                  <a:cubicBezTo>
                    <a:pt x="41" y="86"/>
                    <a:pt x="46" y="81"/>
                    <a:pt x="51" y="76"/>
                  </a:cubicBezTo>
                  <a:lnTo>
                    <a:pt x="73" y="40"/>
                  </a:lnTo>
                  <a:cubicBezTo>
                    <a:pt x="80" y="25"/>
                    <a:pt x="73" y="11"/>
                    <a:pt x="58" y="4"/>
                  </a:cubicBezTo>
                  <a:cubicBezTo>
                    <a:pt x="56" y="2"/>
                    <a:pt x="54" y="1"/>
                    <a:pt x="51"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46"/>
            <p:cNvSpPr/>
            <p:nvPr/>
          </p:nvSpPr>
          <p:spPr>
            <a:xfrm>
              <a:off x="3239475" y="5315775"/>
              <a:ext cx="1650" cy="2250"/>
            </a:xfrm>
            <a:custGeom>
              <a:avLst/>
              <a:gdLst/>
              <a:ahLst/>
              <a:cxnLst/>
              <a:rect l="l" t="t" r="r" b="b"/>
              <a:pathLst>
                <a:path w="66" h="90" extrusionOk="0">
                  <a:moveTo>
                    <a:pt x="23" y="0"/>
                  </a:moveTo>
                  <a:cubicBezTo>
                    <a:pt x="20" y="0"/>
                    <a:pt x="17" y="1"/>
                    <a:pt x="15" y="3"/>
                  </a:cubicBezTo>
                  <a:cubicBezTo>
                    <a:pt x="0" y="3"/>
                    <a:pt x="0" y="18"/>
                    <a:pt x="0" y="32"/>
                  </a:cubicBezTo>
                  <a:cubicBezTo>
                    <a:pt x="8" y="47"/>
                    <a:pt x="15" y="61"/>
                    <a:pt x="22" y="75"/>
                  </a:cubicBezTo>
                  <a:cubicBezTo>
                    <a:pt x="22" y="83"/>
                    <a:pt x="37" y="90"/>
                    <a:pt x="44" y="90"/>
                  </a:cubicBezTo>
                  <a:cubicBezTo>
                    <a:pt x="44" y="90"/>
                    <a:pt x="51" y="83"/>
                    <a:pt x="51" y="83"/>
                  </a:cubicBezTo>
                  <a:cubicBezTo>
                    <a:pt x="65" y="83"/>
                    <a:pt x="65" y="68"/>
                    <a:pt x="65" y="54"/>
                  </a:cubicBezTo>
                  <a:lnTo>
                    <a:pt x="44" y="11"/>
                  </a:lnTo>
                  <a:cubicBezTo>
                    <a:pt x="39" y="5"/>
                    <a:pt x="30" y="0"/>
                    <a:pt x="23"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46"/>
            <p:cNvSpPr/>
            <p:nvPr/>
          </p:nvSpPr>
          <p:spPr>
            <a:xfrm>
              <a:off x="3417975" y="5311850"/>
              <a:ext cx="1775" cy="2225"/>
            </a:xfrm>
            <a:custGeom>
              <a:avLst/>
              <a:gdLst/>
              <a:ahLst/>
              <a:cxnLst/>
              <a:rect l="l" t="t" r="r" b="b"/>
              <a:pathLst>
                <a:path w="71" h="89" extrusionOk="0">
                  <a:moveTo>
                    <a:pt x="42" y="0"/>
                  </a:moveTo>
                  <a:cubicBezTo>
                    <a:pt x="33" y="0"/>
                    <a:pt x="25" y="5"/>
                    <a:pt x="22" y="16"/>
                  </a:cubicBezTo>
                  <a:cubicBezTo>
                    <a:pt x="15" y="30"/>
                    <a:pt x="8" y="45"/>
                    <a:pt x="1" y="59"/>
                  </a:cubicBezTo>
                  <a:cubicBezTo>
                    <a:pt x="1" y="67"/>
                    <a:pt x="1" y="81"/>
                    <a:pt x="15" y="88"/>
                  </a:cubicBezTo>
                  <a:lnTo>
                    <a:pt x="22" y="88"/>
                  </a:lnTo>
                  <a:cubicBezTo>
                    <a:pt x="30" y="88"/>
                    <a:pt x="44" y="81"/>
                    <a:pt x="44" y="74"/>
                  </a:cubicBezTo>
                  <a:cubicBezTo>
                    <a:pt x="51" y="59"/>
                    <a:pt x="58" y="45"/>
                    <a:pt x="66" y="30"/>
                  </a:cubicBezTo>
                  <a:cubicBezTo>
                    <a:pt x="70" y="13"/>
                    <a:pt x="55" y="0"/>
                    <a:pt x="42"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46"/>
            <p:cNvSpPr/>
            <p:nvPr/>
          </p:nvSpPr>
          <p:spPr>
            <a:xfrm>
              <a:off x="3235700" y="5306100"/>
              <a:ext cx="1625" cy="2200"/>
            </a:xfrm>
            <a:custGeom>
              <a:avLst/>
              <a:gdLst/>
              <a:ahLst/>
              <a:cxnLst/>
              <a:rect l="l" t="t" r="r" b="b"/>
              <a:pathLst>
                <a:path w="65" h="88" extrusionOk="0">
                  <a:moveTo>
                    <a:pt x="22" y="1"/>
                  </a:moveTo>
                  <a:cubicBezTo>
                    <a:pt x="7" y="8"/>
                    <a:pt x="0" y="15"/>
                    <a:pt x="7" y="30"/>
                  </a:cubicBezTo>
                  <a:lnTo>
                    <a:pt x="22" y="73"/>
                  </a:lnTo>
                  <a:cubicBezTo>
                    <a:pt x="22" y="87"/>
                    <a:pt x="36" y="87"/>
                    <a:pt x="43" y="87"/>
                  </a:cubicBezTo>
                  <a:lnTo>
                    <a:pt x="51" y="87"/>
                  </a:lnTo>
                  <a:cubicBezTo>
                    <a:pt x="65" y="87"/>
                    <a:pt x="65" y="73"/>
                    <a:pt x="65" y="59"/>
                  </a:cubicBezTo>
                  <a:cubicBezTo>
                    <a:pt x="58" y="44"/>
                    <a:pt x="58" y="30"/>
                    <a:pt x="51" y="15"/>
                  </a:cubicBezTo>
                  <a:cubicBezTo>
                    <a:pt x="43" y="8"/>
                    <a:pt x="36" y="1"/>
                    <a:pt x="22"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46"/>
            <p:cNvSpPr/>
            <p:nvPr/>
          </p:nvSpPr>
          <p:spPr>
            <a:xfrm>
              <a:off x="3421225" y="5301975"/>
              <a:ext cx="1750" cy="2175"/>
            </a:xfrm>
            <a:custGeom>
              <a:avLst/>
              <a:gdLst/>
              <a:ahLst/>
              <a:cxnLst/>
              <a:rect l="l" t="t" r="r" b="b"/>
              <a:pathLst>
                <a:path w="70" h="87" extrusionOk="0">
                  <a:moveTo>
                    <a:pt x="40" y="0"/>
                  </a:moveTo>
                  <a:cubicBezTo>
                    <a:pt x="29" y="0"/>
                    <a:pt x="18" y="6"/>
                    <a:pt x="15" y="22"/>
                  </a:cubicBezTo>
                  <a:cubicBezTo>
                    <a:pt x="15" y="36"/>
                    <a:pt x="8" y="43"/>
                    <a:pt x="8" y="65"/>
                  </a:cubicBezTo>
                  <a:cubicBezTo>
                    <a:pt x="1" y="72"/>
                    <a:pt x="8" y="86"/>
                    <a:pt x="22" y="86"/>
                  </a:cubicBezTo>
                  <a:lnTo>
                    <a:pt x="29" y="86"/>
                  </a:lnTo>
                  <a:cubicBezTo>
                    <a:pt x="37" y="86"/>
                    <a:pt x="44" y="86"/>
                    <a:pt x="51" y="72"/>
                  </a:cubicBezTo>
                  <a:cubicBezTo>
                    <a:pt x="51" y="58"/>
                    <a:pt x="65" y="43"/>
                    <a:pt x="65" y="29"/>
                  </a:cubicBezTo>
                  <a:cubicBezTo>
                    <a:pt x="70" y="12"/>
                    <a:pt x="54" y="0"/>
                    <a:pt x="40"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46"/>
            <p:cNvSpPr/>
            <p:nvPr/>
          </p:nvSpPr>
          <p:spPr>
            <a:xfrm>
              <a:off x="3233175" y="5296150"/>
              <a:ext cx="1450" cy="2225"/>
            </a:xfrm>
            <a:custGeom>
              <a:avLst/>
              <a:gdLst/>
              <a:ahLst/>
              <a:cxnLst/>
              <a:rect l="l" t="t" r="r" b="b"/>
              <a:pathLst>
                <a:path w="58" h="89" extrusionOk="0">
                  <a:moveTo>
                    <a:pt x="27" y="0"/>
                  </a:moveTo>
                  <a:cubicBezTo>
                    <a:pt x="25" y="0"/>
                    <a:pt x="23" y="1"/>
                    <a:pt x="22" y="2"/>
                  </a:cubicBezTo>
                  <a:cubicBezTo>
                    <a:pt x="7" y="2"/>
                    <a:pt x="0" y="17"/>
                    <a:pt x="0" y="31"/>
                  </a:cubicBezTo>
                  <a:cubicBezTo>
                    <a:pt x="7" y="45"/>
                    <a:pt x="14" y="60"/>
                    <a:pt x="14" y="74"/>
                  </a:cubicBezTo>
                  <a:cubicBezTo>
                    <a:pt x="14" y="81"/>
                    <a:pt x="22" y="89"/>
                    <a:pt x="36" y="89"/>
                  </a:cubicBezTo>
                  <a:cubicBezTo>
                    <a:pt x="51" y="89"/>
                    <a:pt x="58" y="74"/>
                    <a:pt x="58" y="60"/>
                  </a:cubicBezTo>
                  <a:cubicBezTo>
                    <a:pt x="51" y="45"/>
                    <a:pt x="51" y="31"/>
                    <a:pt x="51" y="17"/>
                  </a:cubicBezTo>
                  <a:cubicBezTo>
                    <a:pt x="45" y="11"/>
                    <a:pt x="34" y="0"/>
                    <a:pt x="27"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46"/>
            <p:cNvSpPr/>
            <p:nvPr/>
          </p:nvSpPr>
          <p:spPr>
            <a:xfrm>
              <a:off x="3423750" y="5291950"/>
              <a:ext cx="1300" cy="2275"/>
            </a:xfrm>
            <a:custGeom>
              <a:avLst/>
              <a:gdLst/>
              <a:ahLst/>
              <a:cxnLst/>
              <a:rect l="l" t="t" r="r" b="b"/>
              <a:pathLst>
                <a:path w="52" h="91" extrusionOk="0">
                  <a:moveTo>
                    <a:pt x="28" y="0"/>
                  </a:moveTo>
                  <a:cubicBezTo>
                    <a:pt x="20" y="0"/>
                    <a:pt x="11" y="6"/>
                    <a:pt x="8" y="19"/>
                  </a:cubicBezTo>
                  <a:lnTo>
                    <a:pt x="1" y="62"/>
                  </a:lnTo>
                  <a:cubicBezTo>
                    <a:pt x="1" y="76"/>
                    <a:pt x="8" y="84"/>
                    <a:pt x="15" y="91"/>
                  </a:cubicBezTo>
                  <a:cubicBezTo>
                    <a:pt x="29" y="91"/>
                    <a:pt x="44" y="84"/>
                    <a:pt x="44" y="69"/>
                  </a:cubicBezTo>
                  <a:lnTo>
                    <a:pt x="51" y="26"/>
                  </a:lnTo>
                  <a:cubicBezTo>
                    <a:pt x="51" y="10"/>
                    <a:pt x="40" y="0"/>
                    <a:pt x="28"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46"/>
            <p:cNvSpPr/>
            <p:nvPr/>
          </p:nvSpPr>
          <p:spPr>
            <a:xfrm>
              <a:off x="3231725" y="5285925"/>
              <a:ext cx="1275" cy="2350"/>
            </a:xfrm>
            <a:custGeom>
              <a:avLst/>
              <a:gdLst/>
              <a:ahLst/>
              <a:cxnLst/>
              <a:rect l="l" t="t" r="r" b="b"/>
              <a:pathLst>
                <a:path w="51" h="94" extrusionOk="0">
                  <a:moveTo>
                    <a:pt x="22" y="0"/>
                  </a:moveTo>
                  <a:cubicBezTo>
                    <a:pt x="15" y="0"/>
                    <a:pt x="0" y="14"/>
                    <a:pt x="8" y="29"/>
                  </a:cubicBezTo>
                  <a:lnTo>
                    <a:pt x="8" y="72"/>
                  </a:lnTo>
                  <a:cubicBezTo>
                    <a:pt x="8" y="87"/>
                    <a:pt x="15" y="94"/>
                    <a:pt x="29" y="94"/>
                  </a:cubicBezTo>
                  <a:cubicBezTo>
                    <a:pt x="44" y="94"/>
                    <a:pt x="51" y="79"/>
                    <a:pt x="51" y="65"/>
                  </a:cubicBezTo>
                  <a:lnTo>
                    <a:pt x="51" y="22"/>
                  </a:lnTo>
                  <a:cubicBezTo>
                    <a:pt x="44" y="7"/>
                    <a:pt x="36" y="0"/>
                    <a:pt x="22"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46"/>
            <p:cNvSpPr/>
            <p:nvPr/>
          </p:nvSpPr>
          <p:spPr>
            <a:xfrm>
              <a:off x="3424825" y="5281575"/>
              <a:ext cx="1125" cy="2375"/>
            </a:xfrm>
            <a:custGeom>
              <a:avLst/>
              <a:gdLst/>
              <a:ahLst/>
              <a:cxnLst/>
              <a:rect l="l" t="t" r="r" b="b"/>
              <a:pathLst>
                <a:path w="45" h="95" extrusionOk="0">
                  <a:moveTo>
                    <a:pt x="22" y="1"/>
                  </a:moveTo>
                  <a:cubicBezTo>
                    <a:pt x="15" y="1"/>
                    <a:pt x="1" y="15"/>
                    <a:pt x="1" y="23"/>
                  </a:cubicBezTo>
                  <a:lnTo>
                    <a:pt x="1" y="73"/>
                  </a:lnTo>
                  <a:cubicBezTo>
                    <a:pt x="1" y="80"/>
                    <a:pt x="8" y="95"/>
                    <a:pt x="22" y="95"/>
                  </a:cubicBezTo>
                  <a:cubicBezTo>
                    <a:pt x="37" y="95"/>
                    <a:pt x="44" y="87"/>
                    <a:pt x="44" y="73"/>
                  </a:cubicBezTo>
                  <a:lnTo>
                    <a:pt x="44" y="30"/>
                  </a:lnTo>
                  <a:cubicBezTo>
                    <a:pt x="44" y="15"/>
                    <a:pt x="37" y="1"/>
                    <a:pt x="22"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46"/>
            <p:cNvSpPr/>
            <p:nvPr/>
          </p:nvSpPr>
          <p:spPr>
            <a:xfrm>
              <a:off x="3231350" y="5275450"/>
              <a:ext cx="1125" cy="2550"/>
            </a:xfrm>
            <a:custGeom>
              <a:avLst/>
              <a:gdLst/>
              <a:ahLst/>
              <a:cxnLst/>
              <a:rect l="l" t="t" r="r" b="b"/>
              <a:pathLst>
                <a:path w="45" h="102" extrusionOk="0">
                  <a:moveTo>
                    <a:pt x="23" y="1"/>
                  </a:moveTo>
                  <a:cubicBezTo>
                    <a:pt x="8" y="1"/>
                    <a:pt x="1" y="8"/>
                    <a:pt x="1" y="22"/>
                  </a:cubicBezTo>
                  <a:lnTo>
                    <a:pt x="1" y="73"/>
                  </a:lnTo>
                  <a:cubicBezTo>
                    <a:pt x="1" y="87"/>
                    <a:pt x="8" y="102"/>
                    <a:pt x="23" y="102"/>
                  </a:cubicBezTo>
                  <a:cubicBezTo>
                    <a:pt x="37" y="102"/>
                    <a:pt x="44" y="87"/>
                    <a:pt x="44" y="80"/>
                  </a:cubicBezTo>
                  <a:lnTo>
                    <a:pt x="44" y="66"/>
                  </a:lnTo>
                  <a:lnTo>
                    <a:pt x="44" y="22"/>
                  </a:lnTo>
                  <a:cubicBezTo>
                    <a:pt x="44" y="8"/>
                    <a:pt x="37" y="1"/>
                    <a:pt x="23"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46"/>
            <p:cNvSpPr/>
            <p:nvPr/>
          </p:nvSpPr>
          <p:spPr>
            <a:xfrm>
              <a:off x="3424825" y="5271300"/>
              <a:ext cx="1300" cy="2375"/>
            </a:xfrm>
            <a:custGeom>
              <a:avLst/>
              <a:gdLst/>
              <a:ahLst/>
              <a:cxnLst/>
              <a:rect l="l" t="t" r="r" b="b"/>
              <a:pathLst>
                <a:path w="52" h="95" extrusionOk="0">
                  <a:moveTo>
                    <a:pt x="30" y="1"/>
                  </a:moveTo>
                  <a:cubicBezTo>
                    <a:pt x="15" y="1"/>
                    <a:pt x="1" y="15"/>
                    <a:pt x="8" y="22"/>
                  </a:cubicBezTo>
                  <a:lnTo>
                    <a:pt x="8" y="73"/>
                  </a:lnTo>
                  <a:cubicBezTo>
                    <a:pt x="8" y="80"/>
                    <a:pt x="15" y="95"/>
                    <a:pt x="30" y="95"/>
                  </a:cubicBezTo>
                  <a:cubicBezTo>
                    <a:pt x="44" y="95"/>
                    <a:pt x="51" y="80"/>
                    <a:pt x="51" y="66"/>
                  </a:cubicBezTo>
                  <a:lnTo>
                    <a:pt x="51" y="22"/>
                  </a:lnTo>
                  <a:cubicBezTo>
                    <a:pt x="51" y="8"/>
                    <a:pt x="37" y="1"/>
                    <a:pt x="30"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46"/>
            <p:cNvSpPr/>
            <p:nvPr/>
          </p:nvSpPr>
          <p:spPr>
            <a:xfrm>
              <a:off x="3231900" y="5265250"/>
              <a:ext cx="1300" cy="2300"/>
            </a:xfrm>
            <a:custGeom>
              <a:avLst/>
              <a:gdLst/>
              <a:ahLst/>
              <a:cxnLst/>
              <a:rect l="l" t="t" r="r" b="b"/>
              <a:pathLst>
                <a:path w="52" h="92" extrusionOk="0">
                  <a:moveTo>
                    <a:pt x="26" y="0"/>
                  </a:moveTo>
                  <a:cubicBezTo>
                    <a:pt x="15" y="0"/>
                    <a:pt x="4" y="6"/>
                    <a:pt x="1" y="19"/>
                  </a:cubicBezTo>
                  <a:cubicBezTo>
                    <a:pt x="1" y="34"/>
                    <a:pt x="1" y="48"/>
                    <a:pt x="1" y="63"/>
                  </a:cubicBezTo>
                  <a:cubicBezTo>
                    <a:pt x="1" y="77"/>
                    <a:pt x="8" y="84"/>
                    <a:pt x="22" y="91"/>
                  </a:cubicBezTo>
                  <a:cubicBezTo>
                    <a:pt x="29" y="91"/>
                    <a:pt x="44" y="77"/>
                    <a:pt x="44" y="70"/>
                  </a:cubicBezTo>
                  <a:lnTo>
                    <a:pt x="51" y="19"/>
                  </a:lnTo>
                  <a:cubicBezTo>
                    <a:pt x="51" y="8"/>
                    <a:pt x="39" y="0"/>
                    <a:pt x="26"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46"/>
            <p:cNvSpPr/>
            <p:nvPr/>
          </p:nvSpPr>
          <p:spPr>
            <a:xfrm>
              <a:off x="3423750" y="5261025"/>
              <a:ext cx="1475" cy="2375"/>
            </a:xfrm>
            <a:custGeom>
              <a:avLst/>
              <a:gdLst/>
              <a:ahLst/>
              <a:cxnLst/>
              <a:rect l="l" t="t" r="r" b="b"/>
              <a:pathLst>
                <a:path w="59" h="95" extrusionOk="0">
                  <a:moveTo>
                    <a:pt x="22" y="1"/>
                  </a:moveTo>
                  <a:cubicBezTo>
                    <a:pt x="8" y="8"/>
                    <a:pt x="1" y="15"/>
                    <a:pt x="1" y="30"/>
                  </a:cubicBezTo>
                  <a:lnTo>
                    <a:pt x="8" y="73"/>
                  </a:lnTo>
                  <a:cubicBezTo>
                    <a:pt x="8" y="87"/>
                    <a:pt x="22" y="94"/>
                    <a:pt x="29" y="94"/>
                  </a:cubicBezTo>
                  <a:lnTo>
                    <a:pt x="37" y="94"/>
                  </a:lnTo>
                  <a:cubicBezTo>
                    <a:pt x="44" y="94"/>
                    <a:pt x="58" y="80"/>
                    <a:pt x="51" y="66"/>
                  </a:cubicBezTo>
                  <a:lnTo>
                    <a:pt x="44" y="22"/>
                  </a:lnTo>
                  <a:cubicBezTo>
                    <a:pt x="44" y="8"/>
                    <a:pt x="29" y="1"/>
                    <a:pt x="22"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46"/>
            <p:cNvSpPr/>
            <p:nvPr/>
          </p:nvSpPr>
          <p:spPr>
            <a:xfrm>
              <a:off x="3233350" y="5255025"/>
              <a:ext cx="1450" cy="2250"/>
            </a:xfrm>
            <a:custGeom>
              <a:avLst/>
              <a:gdLst/>
              <a:ahLst/>
              <a:cxnLst/>
              <a:rect l="l" t="t" r="r" b="b"/>
              <a:pathLst>
                <a:path w="58" h="90" extrusionOk="0">
                  <a:moveTo>
                    <a:pt x="33" y="1"/>
                  </a:moveTo>
                  <a:cubicBezTo>
                    <a:pt x="25" y="1"/>
                    <a:pt x="18" y="6"/>
                    <a:pt x="15" y="17"/>
                  </a:cubicBezTo>
                  <a:cubicBezTo>
                    <a:pt x="7" y="32"/>
                    <a:pt x="0" y="46"/>
                    <a:pt x="0" y="60"/>
                  </a:cubicBezTo>
                  <a:cubicBezTo>
                    <a:pt x="0" y="75"/>
                    <a:pt x="7" y="89"/>
                    <a:pt x="22" y="89"/>
                  </a:cubicBezTo>
                  <a:lnTo>
                    <a:pt x="29" y="89"/>
                  </a:lnTo>
                  <a:cubicBezTo>
                    <a:pt x="36" y="89"/>
                    <a:pt x="44" y="82"/>
                    <a:pt x="51" y="68"/>
                  </a:cubicBezTo>
                  <a:cubicBezTo>
                    <a:pt x="51" y="60"/>
                    <a:pt x="58" y="39"/>
                    <a:pt x="58" y="24"/>
                  </a:cubicBezTo>
                  <a:cubicBezTo>
                    <a:pt x="58" y="11"/>
                    <a:pt x="45" y="1"/>
                    <a:pt x="33"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46"/>
            <p:cNvSpPr/>
            <p:nvPr/>
          </p:nvSpPr>
          <p:spPr>
            <a:xfrm>
              <a:off x="3421600" y="5251050"/>
              <a:ext cx="1450" cy="2250"/>
            </a:xfrm>
            <a:custGeom>
              <a:avLst/>
              <a:gdLst/>
              <a:ahLst/>
              <a:cxnLst/>
              <a:rect l="l" t="t" r="r" b="b"/>
              <a:pathLst>
                <a:path w="58" h="90" extrusionOk="0">
                  <a:moveTo>
                    <a:pt x="26" y="0"/>
                  </a:moveTo>
                  <a:cubicBezTo>
                    <a:pt x="22" y="0"/>
                    <a:pt x="18" y="1"/>
                    <a:pt x="14" y="3"/>
                  </a:cubicBezTo>
                  <a:cubicBezTo>
                    <a:pt x="7" y="3"/>
                    <a:pt x="0" y="17"/>
                    <a:pt x="0" y="25"/>
                  </a:cubicBezTo>
                  <a:cubicBezTo>
                    <a:pt x="7" y="39"/>
                    <a:pt x="14" y="54"/>
                    <a:pt x="14" y="75"/>
                  </a:cubicBezTo>
                  <a:cubicBezTo>
                    <a:pt x="14" y="82"/>
                    <a:pt x="22" y="90"/>
                    <a:pt x="36" y="90"/>
                  </a:cubicBezTo>
                  <a:lnTo>
                    <a:pt x="43" y="90"/>
                  </a:lnTo>
                  <a:cubicBezTo>
                    <a:pt x="50" y="82"/>
                    <a:pt x="58" y="75"/>
                    <a:pt x="58" y="61"/>
                  </a:cubicBezTo>
                  <a:cubicBezTo>
                    <a:pt x="50" y="46"/>
                    <a:pt x="43" y="32"/>
                    <a:pt x="43" y="17"/>
                  </a:cubicBezTo>
                  <a:cubicBezTo>
                    <a:pt x="43" y="7"/>
                    <a:pt x="36" y="0"/>
                    <a:pt x="26"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46"/>
            <p:cNvSpPr/>
            <p:nvPr/>
          </p:nvSpPr>
          <p:spPr>
            <a:xfrm>
              <a:off x="3236050" y="5245100"/>
              <a:ext cx="1650" cy="2250"/>
            </a:xfrm>
            <a:custGeom>
              <a:avLst/>
              <a:gdLst/>
              <a:ahLst/>
              <a:cxnLst/>
              <a:rect l="l" t="t" r="r" b="b"/>
              <a:pathLst>
                <a:path w="66" h="90" extrusionOk="0">
                  <a:moveTo>
                    <a:pt x="40" y="0"/>
                  </a:moveTo>
                  <a:cubicBezTo>
                    <a:pt x="30" y="0"/>
                    <a:pt x="22" y="7"/>
                    <a:pt x="22" y="17"/>
                  </a:cubicBezTo>
                  <a:cubicBezTo>
                    <a:pt x="15" y="32"/>
                    <a:pt x="8" y="46"/>
                    <a:pt x="8" y="61"/>
                  </a:cubicBezTo>
                  <a:cubicBezTo>
                    <a:pt x="0" y="75"/>
                    <a:pt x="8" y="82"/>
                    <a:pt x="22" y="90"/>
                  </a:cubicBezTo>
                  <a:lnTo>
                    <a:pt x="29" y="90"/>
                  </a:lnTo>
                  <a:cubicBezTo>
                    <a:pt x="37" y="90"/>
                    <a:pt x="44" y="82"/>
                    <a:pt x="44" y="75"/>
                  </a:cubicBezTo>
                  <a:cubicBezTo>
                    <a:pt x="51" y="61"/>
                    <a:pt x="65" y="46"/>
                    <a:pt x="65" y="32"/>
                  </a:cubicBezTo>
                  <a:cubicBezTo>
                    <a:pt x="65" y="17"/>
                    <a:pt x="58" y="3"/>
                    <a:pt x="51" y="3"/>
                  </a:cubicBezTo>
                  <a:cubicBezTo>
                    <a:pt x="47" y="1"/>
                    <a:pt x="43" y="0"/>
                    <a:pt x="40"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46"/>
            <p:cNvSpPr/>
            <p:nvPr/>
          </p:nvSpPr>
          <p:spPr>
            <a:xfrm>
              <a:off x="3418350" y="5241200"/>
              <a:ext cx="1650" cy="2175"/>
            </a:xfrm>
            <a:custGeom>
              <a:avLst/>
              <a:gdLst/>
              <a:ahLst/>
              <a:cxnLst/>
              <a:rect l="l" t="t" r="r" b="b"/>
              <a:pathLst>
                <a:path w="66" h="87" extrusionOk="0">
                  <a:moveTo>
                    <a:pt x="15" y="0"/>
                  </a:moveTo>
                  <a:cubicBezTo>
                    <a:pt x="0" y="8"/>
                    <a:pt x="0" y="22"/>
                    <a:pt x="0" y="29"/>
                  </a:cubicBezTo>
                  <a:lnTo>
                    <a:pt x="22" y="72"/>
                  </a:lnTo>
                  <a:cubicBezTo>
                    <a:pt x="22" y="87"/>
                    <a:pt x="29" y="87"/>
                    <a:pt x="43" y="87"/>
                  </a:cubicBezTo>
                  <a:lnTo>
                    <a:pt x="51" y="87"/>
                  </a:lnTo>
                  <a:cubicBezTo>
                    <a:pt x="58" y="80"/>
                    <a:pt x="65" y="72"/>
                    <a:pt x="58" y="58"/>
                  </a:cubicBezTo>
                  <a:lnTo>
                    <a:pt x="43" y="15"/>
                  </a:lnTo>
                  <a:cubicBezTo>
                    <a:pt x="36" y="0"/>
                    <a:pt x="29" y="0"/>
                    <a:pt x="15"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46"/>
            <p:cNvSpPr/>
            <p:nvPr/>
          </p:nvSpPr>
          <p:spPr>
            <a:xfrm>
              <a:off x="3239825" y="5235525"/>
              <a:ext cx="1850" cy="2225"/>
            </a:xfrm>
            <a:custGeom>
              <a:avLst/>
              <a:gdLst/>
              <a:ahLst/>
              <a:cxnLst/>
              <a:rect l="l" t="t" r="r" b="b"/>
              <a:pathLst>
                <a:path w="74" h="89" extrusionOk="0">
                  <a:moveTo>
                    <a:pt x="44" y="1"/>
                  </a:moveTo>
                  <a:cubicBezTo>
                    <a:pt x="37" y="1"/>
                    <a:pt x="28" y="8"/>
                    <a:pt x="23" y="18"/>
                  </a:cubicBezTo>
                  <a:lnTo>
                    <a:pt x="8" y="54"/>
                  </a:lnTo>
                  <a:cubicBezTo>
                    <a:pt x="1" y="69"/>
                    <a:pt x="1" y="83"/>
                    <a:pt x="15" y="83"/>
                  </a:cubicBezTo>
                  <a:cubicBezTo>
                    <a:pt x="15" y="87"/>
                    <a:pt x="17" y="89"/>
                    <a:pt x="19" y="89"/>
                  </a:cubicBezTo>
                  <a:cubicBezTo>
                    <a:pt x="21" y="89"/>
                    <a:pt x="23" y="87"/>
                    <a:pt x="23" y="83"/>
                  </a:cubicBezTo>
                  <a:cubicBezTo>
                    <a:pt x="27" y="85"/>
                    <a:pt x="30" y="86"/>
                    <a:pt x="33" y="86"/>
                  </a:cubicBezTo>
                  <a:cubicBezTo>
                    <a:pt x="41" y="86"/>
                    <a:pt x="44" y="81"/>
                    <a:pt x="44" y="76"/>
                  </a:cubicBezTo>
                  <a:lnTo>
                    <a:pt x="66" y="33"/>
                  </a:lnTo>
                  <a:cubicBezTo>
                    <a:pt x="73" y="25"/>
                    <a:pt x="66" y="11"/>
                    <a:pt x="51" y="4"/>
                  </a:cubicBezTo>
                  <a:cubicBezTo>
                    <a:pt x="49" y="2"/>
                    <a:pt x="47" y="1"/>
                    <a:pt x="44"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46"/>
            <p:cNvSpPr/>
            <p:nvPr/>
          </p:nvSpPr>
          <p:spPr>
            <a:xfrm>
              <a:off x="3414025" y="5231825"/>
              <a:ext cx="1825" cy="2175"/>
            </a:xfrm>
            <a:custGeom>
              <a:avLst/>
              <a:gdLst/>
              <a:ahLst/>
              <a:cxnLst/>
              <a:rect l="l" t="t" r="r" b="b"/>
              <a:pathLst>
                <a:path w="73" h="87" extrusionOk="0">
                  <a:moveTo>
                    <a:pt x="15" y="0"/>
                  </a:moveTo>
                  <a:cubicBezTo>
                    <a:pt x="0" y="8"/>
                    <a:pt x="0" y="22"/>
                    <a:pt x="7" y="36"/>
                  </a:cubicBezTo>
                  <a:cubicBezTo>
                    <a:pt x="15" y="51"/>
                    <a:pt x="22" y="58"/>
                    <a:pt x="29" y="72"/>
                  </a:cubicBezTo>
                  <a:cubicBezTo>
                    <a:pt x="29" y="80"/>
                    <a:pt x="36" y="87"/>
                    <a:pt x="43" y="87"/>
                  </a:cubicBezTo>
                  <a:lnTo>
                    <a:pt x="58" y="87"/>
                  </a:lnTo>
                  <a:cubicBezTo>
                    <a:pt x="65" y="80"/>
                    <a:pt x="72" y="65"/>
                    <a:pt x="65" y="51"/>
                  </a:cubicBezTo>
                  <a:lnTo>
                    <a:pt x="43" y="15"/>
                  </a:lnTo>
                  <a:cubicBezTo>
                    <a:pt x="36" y="0"/>
                    <a:pt x="29" y="0"/>
                    <a:pt x="15"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46"/>
            <p:cNvSpPr/>
            <p:nvPr/>
          </p:nvSpPr>
          <p:spPr>
            <a:xfrm>
              <a:off x="3244525" y="5226475"/>
              <a:ext cx="2000" cy="2125"/>
            </a:xfrm>
            <a:custGeom>
              <a:avLst/>
              <a:gdLst/>
              <a:ahLst/>
              <a:cxnLst/>
              <a:rect l="l" t="t" r="r" b="b"/>
              <a:pathLst>
                <a:path w="80" h="85" extrusionOk="0">
                  <a:moveTo>
                    <a:pt x="48" y="0"/>
                  </a:moveTo>
                  <a:cubicBezTo>
                    <a:pt x="40" y="0"/>
                    <a:pt x="33" y="4"/>
                    <a:pt x="29" y="12"/>
                  </a:cubicBezTo>
                  <a:lnTo>
                    <a:pt x="8" y="48"/>
                  </a:lnTo>
                  <a:cubicBezTo>
                    <a:pt x="0" y="63"/>
                    <a:pt x="8" y="77"/>
                    <a:pt x="15" y="84"/>
                  </a:cubicBezTo>
                  <a:lnTo>
                    <a:pt x="29" y="84"/>
                  </a:lnTo>
                  <a:cubicBezTo>
                    <a:pt x="36" y="84"/>
                    <a:pt x="44" y="77"/>
                    <a:pt x="44" y="77"/>
                  </a:cubicBezTo>
                  <a:lnTo>
                    <a:pt x="73" y="34"/>
                  </a:lnTo>
                  <a:cubicBezTo>
                    <a:pt x="80" y="27"/>
                    <a:pt x="73" y="12"/>
                    <a:pt x="65" y="5"/>
                  </a:cubicBezTo>
                  <a:cubicBezTo>
                    <a:pt x="59" y="2"/>
                    <a:pt x="53" y="0"/>
                    <a:pt x="48"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46"/>
            <p:cNvSpPr/>
            <p:nvPr/>
          </p:nvSpPr>
          <p:spPr>
            <a:xfrm>
              <a:off x="3408525" y="5222950"/>
              <a:ext cx="2100" cy="2225"/>
            </a:xfrm>
            <a:custGeom>
              <a:avLst/>
              <a:gdLst/>
              <a:ahLst/>
              <a:cxnLst/>
              <a:rect l="l" t="t" r="r" b="b"/>
              <a:pathLst>
                <a:path w="84" h="89" extrusionOk="0">
                  <a:moveTo>
                    <a:pt x="34" y="0"/>
                  </a:moveTo>
                  <a:cubicBezTo>
                    <a:pt x="16" y="0"/>
                    <a:pt x="1" y="17"/>
                    <a:pt x="11" y="38"/>
                  </a:cubicBezTo>
                  <a:cubicBezTo>
                    <a:pt x="25" y="45"/>
                    <a:pt x="33" y="60"/>
                    <a:pt x="40" y="74"/>
                  </a:cubicBezTo>
                  <a:cubicBezTo>
                    <a:pt x="40" y="81"/>
                    <a:pt x="47" y="88"/>
                    <a:pt x="61" y="88"/>
                  </a:cubicBezTo>
                  <a:cubicBezTo>
                    <a:pt x="61" y="88"/>
                    <a:pt x="69" y="81"/>
                    <a:pt x="69" y="81"/>
                  </a:cubicBezTo>
                  <a:cubicBezTo>
                    <a:pt x="83" y="74"/>
                    <a:pt x="83" y="60"/>
                    <a:pt x="76" y="52"/>
                  </a:cubicBezTo>
                  <a:cubicBezTo>
                    <a:pt x="69" y="38"/>
                    <a:pt x="61" y="24"/>
                    <a:pt x="54" y="9"/>
                  </a:cubicBezTo>
                  <a:cubicBezTo>
                    <a:pt x="48" y="3"/>
                    <a:pt x="41" y="0"/>
                    <a:pt x="34"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46"/>
            <p:cNvSpPr/>
            <p:nvPr/>
          </p:nvSpPr>
          <p:spPr>
            <a:xfrm>
              <a:off x="3250300" y="5218000"/>
              <a:ext cx="2000" cy="2025"/>
            </a:xfrm>
            <a:custGeom>
              <a:avLst/>
              <a:gdLst/>
              <a:ahLst/>
              <a:cxnLst/>
              <a:rect l="l" t="t" r="r" b="b"/>
              <a:pathLst>
                <a:path w="80" h="81" extrusionOk="0">
                  <a:moveTo>
                    <a:pt x="55" y="0"/>
                  </a:moveTo>
                  <a:cubicBezTo>
                    <a:pt x="47" y="0"/>
                    <a:pt x="41" y="4"/>
                    <a:pt x="36" y="12"/>
                  </a:cubicBezTo>
                  <a:lnTo>
                    <a:pt x="15" y="48"/>
                  </a:lnTo>
                  <a:cubicBezTo>
                    <a:pt x="0" y="56"/>
                    <a:pt x="0" y="70"/>
                    <a:pt x="15" y="77"/>
                  </a:cubicBezTo>
                  <a:lnTo>
                    <a:pt x="22" y="77"/>
                  </a:lnTo>
                  <a:cubicBezTo>
                    <a:pt x="24" y="80"/>
                    <a:pt x="27" y="80"/>
                    <a:pt x="31" y="80"/>
                  </a:cubicBezTo>
                  <a:cubicBezTo>
                    <a:pt x="38" y="80"/>
                    <a:pt x="46" y="77"/>
                    <a:pt x="51" y="77"/>
                  </a:cubicBezTo>
                  <a:lnTo>
                    <a:pt x="72" y="41"/>
                  </a:lnTo>
                  <a:cubicBezTo>
                    <a:pt x="80" y="27"/>
                    <a:pt x="80" y="12"/>
                    <a:pt x="72" y="5"/>
                  </a:cubicBezTo>
                  <a:cubicBezTo>
                    <a:pt x="66" y="2"/>
                    <a:pt x="60" y="0"/>
                    <a:pt x="55"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46"/>
            <p:cNvSpPr/>
            <p:nvPr/>
          </p:nvSpPr>
          <p:spPr>
            <a:xfrm>
              <a:off x="3402650" y="5214600"/>
              <a:ext cx="2025" cy="2100"/>
            </a:xfrm>
            <a:custGeom>
              <a:avLst/>
              <a:gdLst/>
              <a:ahLst/>
              <a:cxnLst/>
              <a:rect l="l" t="t" r="r" b="b"/>
              <a:pathLst>
                <a:path w="81" h="84" extrusionOk="0">
                  <a:moveTo>
                    <a:pt x="22" y="1"/>
                  </a:moveTo>
                  <a:cubicBezTo>
                    <a:pt x="17" y="1"/>
                    <a:pt x="12" y="4"/>
                    <a:pt x="8" y="11"/>
                  </a:cubicBezTo>
                  <a:cubicBezTo>
                    <a:pt x="1" y="19"/>
                    <a:pt x="1" y="33"/>
                    <a:pt x="8" y="40"/>
                  </a:cubicBezTo>
                  <a:cubicBezTo>
                    <a:pt x="15" y="55"/>
                    <a:pt x="30" y="62"/>
                    <a:pt x="37" y="76"/>
                  </a:cubicBezTo>
                  <a:cubicBezTo>
                    <a:pt x="37" y="83"/>
                    <a:pt x="44" y="83"/>
                    <a:pt x="51" y="83"/>
                  </a:cubicBezTo>
                  <a:cubicBezTo>
                    <a:pt x="58" y="83"/>
                    <a:pt x="66" y="83"/>
                    <a:pt x="66" y="76"/>
                  </a:cubicBezTo>
                  <a:cubicBezTo>
                    <a:pt x="80" y="69"/>
                    <a:pt x="80" y="55"/>
                    <a:pt x="66" y="47"/>
                  </a:cubicBezTo>
                  <a:lnTo>
                    <a:pt x="37" y="11"/>
                  </a:lnTo>
                  <a:cubicBezTo>
                    <a:pt x="33" y="4"/>
                    <a:pt x="28" y="1"/>
                    <a:pt x="22"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46"/>
            <p:cNvSpPr/>
            <p:nvPr/>
          </p:nvSpPr>
          <p:spPr>
            <a:xfrm>
              <a:off x="3256775" y="5210000"/>
              <a:ext cx="2425" cy="2000"/>
            </a:xfrm>
            <a:custGeom>
              <a:avLst/>
              <a:gdLst/>
              <a:ahLst/>
              <a:cxnLst/>
              <a:rect l="l" t="t" r="r" b="b"/>
              <a:pathLst>
                <a:path w="97" h="80" extrusionOk="0">
                  <a:moveTo>
                    <a:pt x="62" y="0"/>
                  </a:moveTo>
                  <a:cubicBezTo>
                    <a:pt x="56" y="0"/>
                    <a:pt x="50" y="2"/>
                    <a:pt x="44" y="8"/>
                  </a:cubicBezTo>
                  <a:cubicBezTo>
                    <a:pt x="37" y="22"/>
                    <a:pt x="23" y="29"/>
                    <a:pt x="15" y="44"/>
                  </a:cubicBezTo>
                  <a:cubicBezTo>
                    <a:pt x="1" y="58"/>
                    <a:pt x="8" y="80"/>
                    <a:pt x="30" y="80"/>
                  </a:cubicBezTo>
                  <a:cubicBezTo>
                    <a:pt x="37" y="80"/>
                    <a:pt x="44" y="80"/>
                    <a:pt x="44" y="73"/>
                  </a:cubicBezTo>
                  <a:lnTo>
                    <a:pt x="80" y="37"/>
                  </a:lnTo>
                  <a:cubicBezTo>
                    <a:pt x="96" y="20"/>
                    <a:pt x="80" y="0"/>
                    <a:pt x="62"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46"/>
            <p:cNvSpPr/>
            <p:nvPr/>
          </p:nvSpPr>
          <p:spPr>
            <a:xfrm>
              <a:off x="3395625" y="5207175"/>
              <a:ext cx="2000" cy="1950"/>
            </a:xfrm>
            <a:custGeom>
              <a:avLst/>
              <a:gdLst/>
              <a:ahLst/>
              <a:cxnLst/>
              <a:rect l="l" t="t" r="r" b="b"/>
              <a:pathLst>
                <a:path w="80" h="78" extrusionOk="0">
                  <a:moveTo>
                    <a:pt x="23" y="0"/>
                  </a:moveTo>
                  <a:cubicBezTo>
                    <a:pt x="17" y="0"/>
                    <a:pt x="11" y="2"/>
                    <a:pt x="8" y="5"/>
                  </a:cubicBezTo>
                  <a:cubicBezTo>
                    <a:pt x="0" y="13"/>
                    <a:pt x="0" y="27"/>
                    <a:pt x="8" y="41"/>
                  </a:cubicBezTo>
                  <a:lnTo>
                    <a:pt x="44" y="70"/>
                  </a:lnTo>
                  <a:cubicBezTo>
                    <a:pt x="44" y="70"/>
                    <a:pt x="51" y="78"/>
                    <a:pt x="58" y="78"/>
                  </a:cubicBezTo>
                  <a:cubicBezTo>
                    <a:pt x="65" y="78"/>
                    <a:pt x="73" y="78"/>
                    <a:pt x="73" y="70"/>
                  </a:cubicBezTo>
                  <a:cubicBezTo>
                    <a:pt x="80" y="63"/>
                    <a:pt x="80" y="49"/>
                    <a:pt x="73" y="41"/>
                  </a:cubicBezTo>
                  <a:lnTo>
                    <a:pt x="44" y="5"/>
                  </a:lnTo>
                  <a:cubicBezTo>
                    <a:pt x="36" y="2"/>
                    <a:pt x="29" y="0"/>
                    <a:pt x="23"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46"/>
            <p:cNvSpPr/>
            <p:nvPr/>
          </p:nvSpPr>
          <p:spPr>
            <a:xfrm>
              <a:off x="3264175" y="5202875"/>
              <a:ext cx="2425" cy="1925"/>
            </a:xfrm>
            <a:custGeom>
              <a:avLst/>
              <a:gdLst/>
              <a:ahLst/>
              <a:cxnLst/>
              <a:rect l="l" t="t" r="r" b="b"/>
              <a:pathLst>
                <a:path w="97" h="77" extrusionOk="0">
                  <a:moveTo>
                    <a:pt x="55" y="1"/>
                  </a:moveTo>
                  <a:cubicBezTo>
                    <a:pt x="51" y="1"/>
                    <a:pt x="47" y="2"/>
                    <a:pt x="44" y="4"/>
                  </a:cubicBezTo>
                  <a:cubicBezTo>
                    <a:pt x="37" y="19"/>
                    <a:pt x="22" y="26"/>
                    <a:pt x="15" y="40"/>
                  </a:cubicBezTo>
                  <a:cubicBezTo>
                    <a:pt x="1" y="48"/>
                    <a:pt x="1" y="62"/>
                    <a:pt x="15" y="69"/>
                  </a:cubicBezTo>
                  <a:cubicBezTo>
                    <a:pt x="15" y="76"/>
                    <a:pt x="22" y="76"/>
                    <a:pt x="29" y="76"/>
                  </a:cubicBezTo>
                  <a:cubicBezTo>
                    <a:pt x="37" y="76"/>
                    <a:pt x="37" y="76"/>
                    <a:pt x="44" y="69"/>
                  </a:cubicBezTo>
                  <a:lnTo>
                    <a:pt x="73" y="40"/>
                  </a:lnTo>
                  <a:cubicBezTo>
                    <a:pt x="97" y="28"/>
                    <a:pt x="75" y="1"/>
                    <a:pt x="55"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46"/>
            <p:cNvSpPr/>
            <p:nvPr/>
          </p:nvSpPr>
          <p:spPr>
            <a:xfrm>
              <a:off x="3387875" y="5200500"/>
              <a:ext cx="2175" cy="1775"/>
            </a:xfrm>
            <a:custGeom>
              <a:avLst/>
              <a:gdLst/>
              <a:ahLst/>
              <a:cxnLst/>
              <a:rect l="l" t="t" r="r" b="b"/>
              <a:pathLst>
                <a:path w="87" h="71" extrusionOk="0">
                  <a:moveTo>
                    <a:pt x="23" y="0"/>
                  </a:moveTo>
                  <a:cubicBezTo>
                    <a:pt x="17" y="0"/>
                    <a:pt x="11" y="2"/>
                    <a:pt x="7" y="6"/>
                  </a:cubicBezTo>
                  <a:cubicBezTo>
                    <a:pt x="0" y="13"/>
                    <a:pt x="0" y="27"/>
                    <a:pt x="7" y="42"/>
                  </a:cubicBezTo>
                  <a:lnTo>
                    <a:pt x="44" y="70"/>
                  </a:lnTo>
                  <a:lnTo>
                    <a:pt x="58" y="70"/>
                  </a:lnTo>
                  <a:cubicBezTo>
                    <a:pt x="65" y="70"/>
                    <a:pt x="72" y="70"/>
                    <a:pt x="80" y="63"/>
                  </a:cubicBezTo>
                  <a:cubicBezTo>
                    <a:pt x="87" y="56"/>
                    <a:pt x="87" y="42"/>
                    <a:pt x="80" y="34"/>
                  </a:cubicBezTo>
                  <a:lnTo>
                    <a:pt x="44" y="6"/>
                  </a:lnTo>
                  <a:cubicBezTo>
                    <a:pt x="36" y="2"/>
                    <a:pt x="29" y="0"/>
                    <a:pt x="23"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46"/>
            <p:cNvSpPr/>
            <p:nvPr/>
          </p:nvSpPr>
          <p:spPr>
            <a:xfrm>
              <a:off x="3272300" y="5196625"/>
              <a:ext cx="2350" cy="1850"/>
            </a:xfrm>
            <a:custGeom>
              <a:avLst/>
              <a:gdLst/>
              <a:ahLst/>
              <a:cxnLst/>
              <a:rect l="l" t="t" r="r" b="b"/>
              <a:pathLst>
                <a:path w="94" h="74" extrusionOk="0">
                  <a:moveTo>
                    <a:pt x="68" y="1"/>
                  </a:moveTo>
                  <a:cubicBezTo>
                    <a:pt x="63" y="1"/>
                    <a:pt x="57" y="3"/>
                    <a:pt x="51" y="9"/>
                  </a:cubicBezTo>
                  <a:lnTo>
                    <a:pt x="15" y="31"/>
                  </a:lnTo>
                  <a:cubicBezTo>
                    <a:pt x="7" y="38"/>
                    <a:pt x="0" y="52"/>
                    <a:pt x="7" y="60"/>
                  </a:cubicBezTo>
                  <a:cubicBezTo>
                    <a:pt x="15" y="67"/>
                    <a:pt x="22" y="74"/>
                    <a:pt x="29" y="74"/>
                  </a:cubicBezTo>
                  <a:cubicBezTo>
                    <a:pt x="29" y="74"/>
                    <a:pt x="36" y="74"/>
                    <a:pt x="43" y="67"/>
                  </a:cubicBezTo>
                  <a:lnTo>
                    <a:pt x="79" y="45"/>
                  </a:lnTo>
                  <a:cubicBezTo>
                    <a:pt x="87" y="38"/>
                    <a:pt x="94" y="24"/>
                    <a:pt x="87" y="9"/>
                  </a:cubicBezTo>
                  <a:cubicBezTo>
                    <a:pt x="83" y="5"/>
                    <a:pt x="76" y="1"/>
                    <a:pt x="68"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46"/>
            <p:cNvSpPr/>
            <p:nvPr/>
          </p:nvSpPr>
          <p:spPr>
            <a:xfrm>
              <a:off x="3379175" y="5194525"/>
              <a:ext cx="2600" cy="1625"/>
            </a:xfrm>
            <a:custGeom>
              <a:avLst/>
              <a:gdLst/>
              <a:ahLst/>
              <a:cxnLst/>
              <a:rect l="l" t="t" r="r" b="b"/>
              <a:pathLst>
                <a:path w="104" h="65" extrusionOk="0">
                  <a:moveTo>
                    <a:pt x="32" y="1"/>
                  </a:moveTo>
                  <a:cubicBezTo>
                    <a:pt x="15" y="1"/>
                    <a:pt x="0" y="31"/>
                    <a:pt x="24" y="43"/>
                  </a:cubicBezTo>
                  <a:lnTo>
                    <a:pt x="60" y="64"/>
                  </a:lnTo>
                  <a:lnTo>
                    <a:pt x="74" y="64"/>
                  </a:lnTo>
                  <a:cubicBezTo>
                    <a:pt x="81" y="64"/>
                    <a:pt x="89" y="64"/>
                    <a:pt x="96" y="57"/>
                  </a:cubicBezTo>
                  <a:cubicBezTo>
                    <a:pt x="103" y="50"/>
                    <a:pt x="96" y="35"/>
                    <a:pt x="89" y="28"/>
                  </a:cubicBezTo>
                  <a:lnTo>
                    <a:pt x="45" y="7"/>
                  </a:lnTo>
                  <a:cubicBezTo>
                    <a:pt x="41" y="2"/>
                    <a:pt x="37" y="1"/>
                    <a:pt x="32"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46"/>
            <p:cNvSpPr/>
            <p:nvPr/>
          </p:nvSpPr>
          <p:spPr>
            <a:xfrm>
              <a:off x="3281125" y="5191300"/>
              <a:ext cx="2200" cy="1775"/>
            </a:xfrm>
            <a:custGeom>
              <a:avLst/>
              <a:gdLst/>
              <a:ahLst/>
              <a:cxnLst/>
              <a:rect l="l" t="t" r="r" b="b"/>
              <a:pathLst>
                <a:path w="88" h="71" extrusionOk="0">
                  <a:moveTo>
                    <a:pt x="68" y="1"/>
                  </a:moveTo>
                  <a:cubicBezTo>
                    <a:pt x="63" y="1"/>
                    <a:pt x="57" y="3"/>
                    <a:pt x="51" y="6"/>
                  </a:cubicBezTo>
                  <a:lnTo>
                    <a:pt x="15" y="27"/>
                  </a:lnTo>
                  <a:cubicBezTo>
                    <a:pt x="1" y="27"/>
                    <a:pt x="1" y="42"/>
                    <a:pt x="8" y="56"/>
                  </a:cubicBezTo>
                  <a:cubicBezTo>
                    <a:pt x="8" y="63"/>
                    <a:pt x="15" y="63"/>
                    <a:pt x="22" y="71"/>
                  </a:cubicBezTo>
                  <a:cubicBezTo>
                    <a:pt x="29" y="71"/>
                    <a:pt x="29" y="63"/>
                    <a:pt x="37" y="63"/>
                  </a:cubicBezTo>
                  <a:lnTo>
                    <a:pt x="73" y="42"/>
                  </a:lnTo>
                  <a:cubicBezTo>
                    <a:pt x="87" y="35"/>
                    <a:pt x="87" y="20"/>
                    <a:pt x="87" y="13"/>
                  </a:cubicBezTo>
                  <a:cubicBezTo>
                    <a:pt x="83" y="4"/>
                    <a:pt x="76" y="1"/>
                    <a:pt x="68"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46"/>
            <p:cNvSpPr/>
            <p:nvPr/>
          </p:nvSpPr>
          <p:spPr>
            <a:xfrm>
              <a:off x="3370375" y="5189450"/>
              <a:ext cx="2375" cy="1650"/>
            </a:xfrm>
            <a:custGeom>
              <a:avLst/>
              <a:gdLst/>
              <a:ahLst/>
              <a:cxnLst/>
              <a:rect l="l" t="t" r="r" b="b"/>
              <a:pathLst>
                <a:path w="95" h="66" extrusionOk="0">
                  <a:moveTo>
                    <a:pt x="37" y="0"/>
                  </a:moveTo>
                  <a:cubicBezTo>
                    <a:pt x="22" y="0"/>
                    <a:pt x="8" y="0"/>
                    <a:pt x="8" y="15"/>
                  </a:cubicBezTo>
                  <a:cubicBezTo>
                    <a:pt x="1" y="22"/>
                    <a:pt x="8" y="36"/>
                    <a:pt x="15" y="44"/>
                  </a:cubicBezTo>
                  <a:lnTo>
                    <a:pt x="58" y="65"/>
                  </a:lnTo>
                  <a:lnTo>
                    <a:pt x="66" y="65"/>
                  </a:lnTo>
                  <a:cubicBezTo>
                    <a:pt x="73" y="65"/>
                    <a:pt x="80" y="58"/>
                    <a:pt x="87" y="51"/>
                  </a:cubicBezTo>
                  <a:cubicBezTo>
                    <a:pt x="94" y="44"/>
                    <a:pt x="87" y="29"/>
                    <a:pt x="80" y="22"/>
                  </a:cubicBezTo>
                  <a:lnTo>
                    <a:pt x="37"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46"/>
            <p:cNvSpPr/>
            <p:nvPr/>
          </p:nvSpPr>
          <p:spPr>
            <a:xfrm>
              <a:off x="3290325" y="5186850"/>
              <a:ext cx="2375" cy="1725"/>
            </a:xfrm>
            <a:custGeom>
              <a:avLst/>
              <a:gdLst/>
              <a:ahLst/>
              <a:cxnLst/>
              <a:rect l="l" t="t" r="r" b="b"/>
              <a:pathLst>
                <a:path w="95" h="69" extrusionOk="0">
                  <a:moveTo>
                    <a:pt x="69" y="1"/>
                  </a:moveTo>
                  <a:cubicBezTo>
                    <a:pt x="66" y="1"/>
                    <a:pt x="62" y="1"/>
                    <a:pt x="58" y="3"/>
                  </a:cubicBezTo>
                  <a:lnTo>
                    <a:pt x="15" y="18"/>
                  </a:lnTo>
                  <a:cubicBezTo>
                    <a:pt x="8" y="25"/>
                    <a:pt x="0" y="39"/>
                    <a:pt x="8" y="54"/>
                  </a:cubicBezTo>
                  <a:cubicBezTo>
                    <a:pt x="8" y="61"/>
                    <a:pt x="15" y="61"/>
                    <a:pt x="29" y="68"/>
                  </a:cubicBezTo>
                  <a:lnTo>
                    <a:pt x="36" y="61"/>
                  </a:lnTo>
                  <a:lnTo>
                    <a:pt x="80" y="47"/>
                  </a:lnTo>
                  <a:cubicBezTo>
                    <a:pt x="87" y="39"/>
                    <a:pt x="94" y="25"/>
                    <a:pt x="87" y="18"/>
                  </a:cubicBezTo>
                  <a:cubicBezTo>
                    <a:pt x="87" y="7"/>
                    <a:pt x="79" y="1"/>
                    <a:pt x="69"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46"/>
            <p:cNvSpPr/>
            <p:nvPr/>
          </p:nvSpPr>
          <p:spPr>
            <a:xfrm>
              <a:off x="3360825" y="5185400"/>
              <a:ext cx="2725" cy="1550"/>
            </a:xfrm>
            <a:custGeom>
              <a:avLst/>
              <a:gdLst/>
              <a:ahLst/>
              <a:cxnLst/>
              <a:rect l="l" t="t" r="r" b="b"/>
              <a:pathLst>
                <a:path w="109" h="62" extrusionOk="0">
                  <a:moveTo>
                    <a:pt x="26" y="1"/>
                  </a:moveTo>
                  <a:cubicBezTo>
                    <a:pt x="18" y="1"/>
                    <a:pt x="13" y="8"/>
                    <a:pt x="8" y="18"/>
                  </a:cubicBezTo>
                  <a:cubicBezTo>
                    <a:pt x="0" y="25"/>
                    <a:pt x="8" y="40"/>
                    <a:pt x="22" y="47"/>
                  </a:cubicBezTo>
                  <a:lnTo>
                    <a:pt x="65" y="61"/>
                  </a:lnTo>
                  <a:lnTo>
                    <a:pt x="73" y="61"/>
                  </a:lnTo>
                  <a:cubicBezTo>
                    <a:pt x="101" y="61"/>
                    <a:pt x="109" y="25"/>
                    <a:pt x="80" y="18"/>
                  </a:cubicBezTo>
                  <a:lnTo>
                    <a:pt x="36" y="4"/>
                  </a:lnTo>
                  <a:cubicBezTo>
                    <a:pt x="33" y="2"/>
                    <a:pt x="29" y="1"/>
                    <a:pt x="26"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46"/>
            <p:cNvSpPr/>
            <p:nvPr/>
          </p:nvSpPr>
          <p:spPr>
            <a:xfrm>
              <a:off x="3300050" y="5183500"/>
              <a:ext cx="2375" cy="1475"/>
            </a:xfrm>
            <a:custGeom>
              <a:avLst/>
              <a:gdLst/>
              <a:ahLst/>
              <a:cxnLst/>
              <a:rect l="l" t="t" r="r" b="b"/>
              <a:pathLst>
                <a:path w="95" h="59" extrusionOk="0">
                  <a:moveTo>
                    <a:pt x="66" y="0"/>
                  </a:moveTo>
                  <a:lnTo>
                    <a:pt x="22" y="15"/>
                  </a:lnTo>
                  <a:cubicBezTo>
                    <a:pt x="8" y="15"/>
                    <a:pt x="1" y="29"/>
                    <a:pt x="1" y="44"/>
                  </a:cubicBezTo>
                  <a:cubicBezTo>
                    <a:pt x="8" y="51"/>
                    <a:pt x="15" y="58"/>
                    <a:pt x="22" y="58"/>
                  </a:cubicBezTo>
                  <a:lnTo>
                    <a:pt x="30" y="58"/>
                  </a:lnTo>
                  <a:lnTo>
                    <a:pt x="73" y="44"/>
                  </a:lnTo>
                  <a:cubicBezTo>
                    <a:pt x="87" y="44"/>
                    <a:pt x="95" y="29"/>
                    <a:pt x="95" y="15"/>
                  </a:cubicBezTo>
                  <a:cubicBezTo>
                    <a:pt x="87" y="8"/>
                    <a:pt x="73" y="0"/>
                    <a:pt x="66"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46"/>
            <p:cNvSpPr/>
            <p:nvPr/>
          </p:nvSpPr>
          <p:spPr>
            <a:xfrm>
              <a:off x="3351075" y="5182425"/>
              <a:ext cx="2375" cy="1450"/>
            </a:xfrm>
            <a:custGeom>
              <a:avLst/>
              <a:gdLst/>
              <a:ahLst/>
              <a:cxnLst/>
              <a:rect l="l" t="t" r="r" b="b"/>
              <a:pathLst>
                <a:path w="95" h="58" extrusionOk="0">
                  <a:moveTo>
                    <a:pt x="30" y="0"/>
                  </a:moveTo>
                  <a:cubicBezTo>
                    <a:pt x="15" y="0"/>
                    <a:pt x="1" y="7"/>
                    <a:pt x="1" y="22"/>
                  </a:cubicBezTo>
                  <a:cubicBezTo>
                    <a:pt x="1" y="29"/>
                    <a:pt x="8" y="43"/>
                    <a:pt x="15" y="51"/>
                  </a:cubicBezTo>
                  <a:lnTo>
                    <a:pt x="59" y="58"/>
                  </a:lnTo>
                  <a:lnTo>
                    <a:pt x="66" y="58"/>
                  </a:lnTo>
                  <a:cubicBezTo>
                    <a:pt x="80" y="58"/>
                    <a:pt x="88" y="51"/>
                    <a:pt x="88" y="43"/>
                  </a:cubicBezTo>
                  <a:cubicBezTo>
                    <a:pt x="95" y="29"/>
                    <a:pt x="88" y="15"/>
                    <a:pt x="73" y="15"/>
                  </a:cubicBezTo>
                  <a:lnTo>
                    <a:pt x="30"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46"/>
            <p:cNvSpPr/>
            <p:nvPr/>
          </p:nvSpPr>
          <p:spPr>
            <a:xfrm>
              <a:off x="3310150" y="5181150"/>
              <a:ext cx="2375" cy="1350"/>
            </a:xfrm>
            <a:custGeom>
              <a:avLst/>
              <a:gdLst/>
              <a:ahLst/>
              <a:cxnLst/>
              <a:rect l="l" t="t" r="r" b="b"/>
              <a:pathLst>
                <a:path w="95" h="54" extrusionOk="0">
                  <a:moveTo>
                    <a:pt x="66" y="1"/>
                  </a:moveTo>
                  <a:lnTo>
                    <a:pt x="22" y="8"/>
                  </a:lnTo>
                  <a:cubicBezTo>
                    <a:pt x="8" y="8"/>
                    <a:pt x="1" y="22"/>
                    <a:pt x="1" y="37"/>
                  </a:cubicBezTo>
                  <a:cubicBezTo>
                    <a:pt x="7" y="43"/>
                    <a:pt x="12" y="53"/>
                    <a:pt x="22" y="53"/>
                  </a:cubicBezTo>
                  <a:cubicBezTo>
                    <a:pt x="24" y="53"/>
                    <a:pt x="27" y="52"/>
                    <a:pt x="30" y="51"/>
                  </a:cubicBezTo>
                  <a:lnTo>
                    <a:pt x="73" y="44"/>
                  </a:lnTo>
                  <a:cubicBezTo>
                    <a:pt x="87" y="44"/>
                    <a:pt x="95" y="29"/>
                    <a:pt x="95" y="22"/>
                  </a:cubicBezTo>
                  <a:cubicBezTo>
                    <a:pt x="87" y="8"/>
                    <a:pt x="80" y="1"/>
                    <a:pt x="66"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46"/>
            <p:cNvSpPr/>
            <p:nvPr/>
          </p:nvSpPr>
          <p:spPr>
            <a:xfrm>
              <a:off x="3341000" y="5180575"/>
              <a:ext cx="2550" cy="1325"/>
            </a:xfrm>
            <a:custGeom>
              <a:avLst/>
              <a:gdLst/>
              <a:ahLst/>
              <a:cxnLst/>
              <a:rect l="l" t="t" r="r" b="b"/>
              <a:pathLst>
                <a:path w="102" h="53" extrusionOk="0">
                  <a:moveTo>
                    <a:pt x="21" y="0"/>
                  </a:moveTo>
                  <a:cubicBezTo>
                    <a:pt x="10" y="0"/>
                    <a:pt x="0" y="11"/>
                    <a:pt x="0" y="16"/>
                  </a:cubicBezTo>
                  <a:cubicBezTo>
                    <a:pt x="0" y="31"/>
                    <a:pt x="7" y="45"/>
                    <a:pt x="22" y="45"/>
                  </a:cubicBezTo>
                  <a:lnTo>
                    <a:pt x="65" y="52"/>
                  </a:lnTo>
                  <a:lnTo>
                    <a:pt x="72" y="52"/>
                  </a:lnTo>
                  <a:cubicBezTo>
                    <a:pt x="101" y="52"/>
                    <a:pt x="101" y="9"/>
                    <a:pt x="72" y="9"/>
                  </a:cubicBezTo>
                  <a:lnTo>
                    <a:pt x="29" y="2"/>
                  </a:lnTo>
                  <a:cubicBezTo>
                    <a:pt x="26" y="1"/>
                    <a:pt x="23" y="0"/>
                    <a:pt x="21"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46"/>
            <p:cNvSpPr/>
            <p:nvPr/>
          </p:nvSpPr>
          <p:spPr>
            <a:xfrm>
              <a:off x="3320250" y="5180075"/>
              <a:ext cx="2375" cy="1100"/>
            </a:xfrm>
            <a:custGeom>
              <a:avLst/>
              <a:gdLst/>
              <a:ahLst/>
              <a:cxnLst/>
              <a:rect l="l" t="t" r="r" b="b"/>
              <a:pathLst>
                <a:path w="95" h="44" extrusionOk="0">
                  <a:moveTo>
                    <a:pt x="22" y="0"/>
                  </a:moveTo>
                  <a:cubicBezTo>
                    <a:pt x="15" y="0"/>
                    <a:pt x="1" y="8"/>
                    <a:pt x="8" y="22"/>
                  </a:cubicBezTo>
                  <a:cubicBezTo>
                    <a:pt x="8" y="36"/>
                    <a:pt x="15" y="44"/>
                    <a:pt x="29" y="44"/>
                  </a:cubicBezTo>
                  <a:lnTo>
                    <a:pt x="73" y="44"/>
                  </a:lnTo>
                  <a:cubicBezTo>
                    <a:pt x="87" y="44"/>
                    <a:pt x="94" y="29"/>
                    <a:pt x="94" y="22"/>
                  </a:cubicBezTo>
                  <a:cubicBezTo>
                    <a:pt x="94" y="8"/>
                    <a:pt x="80" y="0"/>
                    <a:pt x="73"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46"/>
            <p:cNvSpPr/>
            <p:nvPr/>
          </p:nvSpPr>
          <p:spPr>
            <a:xfrm>
              <a:off x="3330525" y="5179700"/>
              <a:ext cx="2375" cy="1300"/>
            </a:xfrm>
            <a:custGeom>
              <a:avLst/>
              <a:gdLst/>
              <a:ahLst/>
              <a:cxnLst/>
              <a:rect l="l" t="t" r="r" b="b"/>
              <a:pathLst>
                <a:path w="95" h="52" extrusionOk="0">
                  <a:moveTo>
                    <a:pt x="30" y="1"/>
                  </a:moveTo>
                  <a:cubicBezTo>
                    <a:pt x="1" y="1"/>
                    <a:pt x="1" y="51"/>
                    <a:pt x="30" y="51"/>
                  </a:cubicBezTo>
                  <a:lnTo>
                    <a:pt x="73" y="51"/>
                  </a:lnTo>
                  <a:cubicBezTo>
                    <a:pt x="87" y="51"/>
                    <a:pt x="95" y="37"/>
                    <a:pt x="95" y="30"/>
                  </a:cubicBezTo>
                  <a:cubicBezTo>
                    <a:pt x="95" y="15"/>
                    <a:pt x="87" y="1"/>
                    <a:pt x="73"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2" name="Google Shape;2192;p46"/>
          <p:cNvGrpSpPr/>
          <p:nvPr/>
        </p:nvGrpSpPr>
        <p:grpSpPr>
          <a:xfrm>
            <a:off x="1221144" y="2343029"/>
            <a:ext cx="508123" cy="507955"/>
            <a:chOff x="1897577" y="2802432"/>
            <a:chExt cx="492176" cy="492014"/>
          </a:xfrm>
        </p:grpSpPr>
        <p:sp>
          <p:nvSpPr>
            <p:cNvPr id="2193" name="Google Shape;2193;p46"/>
            <p:cNvSpPr/>
            <p:nvPr/>
          </p:nvSpPr>
          <p:spPr>
            <a:xfrm>
              <a:off x="2067309" y="2802432"/>
              <a:ext cx="152163" cy="136326"/>
            </a:xfrm>
            <a:custGeom>
              <a:avLst/>
              <a:gdLst/>
              <a:ahLst/>
              <a:cxnLst/>
              <a:rect l="l" t="t" r="r" b="b"/>
              <a:pathLst>
                <a:path w="9435" h="8453" extrusionOk="0">
                  <a:moveTo>
                    <a:pt x="4727" y="1"/>
                  </a:moveTo>
                  <a:cubicBezTo>
                    <a:pt x="3131" y="1"/>
                    <a:pt x="1537" y="250"/>
                    <a:pt x="0" y="751"/>
                  </a:cubicBezTo>
                  <a:lnTo>
                    <a:pt x="2502" y="8452"/>
                  </a:lnTo>
                  <a:cubicBezTo>
                    <a:pt x="3225" y="8211"/>
                    <a:pt x="3983" y="8097"/>
                    <a:pt x="4740" y="8097"/>
                  </a:cubicBezTo>
                  <a:cubicBezTo>
                    <a:pt x="5486" y="8097"/>
                    <a:pt x="6221" y="8211"/>
                    <a:pt x="6932" y="8441"/>
                  </a:cubicBezTo>
                  <a:lnTo>
                    <a:pt x="9434" y="740"/>
                  </a:lnTo>
                  <a:cubicBezTo>
                    <a:pt x="7901" y="248"/>
                    <a:pt x="6313" y="1"/>
                    <a:pt x="4727"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46"/>
            <p:cNvSpPr/>
            <p:nvPr/>
          </p:nvSpPr>
          <p:spPr>
            <a:xfrm>
              <a:off x="2179099" y="2814350"/>
              <a:ext cx="163452" cy="166049"/>
            </a:xfrm>
            <a:custGeom>
              <a:avLst/>
              <a:gdLst/>
              <a:ahLst/>
              <a:cxnLst/>
              <a:rect l="l" t="t" r="r" b="b"/>
              <a:pathLst>
                <a:path w="10135" h="10296" extrusionOk="0">
                  <a:moveTo>
                    <a:pt x="2491" y="1"/>
                  </a:moveTo>
                  <a:lnTo>
                    <a:pt x="0" y="7702"/>
                  </a:lnTo>
                  <a:cubicBezTo>
                    <a:pt x="1435" y="8161"/>
                    <a:pt x="2686" y="9079"/>
                    <a:pt x="3581" y="10296"/>
                  </a:cubicBezTo>
                  <a:lnTo>
                    <a:pt x="10135" y="5533"/>
                  </a:lnTo>
                  <a:cubicBezTo>
                    <a:pt x="8230" y="2927"/>
                    <a:pt x="5555" y="988"/>
                    <a:pt x="2491"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46"/>
            <p:cNvSpPr/>
            <p:nvPr/>
          </p:nvSpPr>
          <p:spPr>
            <a:xfrm>
              <a:off x="2236848" y="3048492"/>
              <a:ext cx="152905" cy="144760"/>
            </a:xfrm>
            <a:custGeom>
              <a:avLst/>
              <a:gdLst/>
              <a:ahLst/>
              <a:cxnLst/>
              <a:rect l="l" t="t" r="r" b="b"/>
              <a:pathLst>
                <a:path w="9481" h="8976" extrusionOk="0">
                  <a:moveTo>
                    <a:pt x="1377" y="0"/>
                  </a:moveTo>
                  <a:cubicBezTo>
                    <a:pt x="1377" y="1515"/>
                    <a:pt x="895" y="2996"/>
                    <a:pt x="0" y="4212"/>
                  </a:cubicBezTo>
                  <a:lnTo>
                    <a:pt x="6554" y="8976"/>
                  </a:lnTo>
                  <a:cubicBezTo>
                    <a:pt x="8459" y="6370"/>
                    <a:pt x="9480" y="3225"/>
                    <a:pt x="948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46"/>
            <p:cNvSpPr/>
            <p:nvPr/>
          </p:nvSpPr>
          <p:spPr>
            <a:xfrm>
              <a:off x="1944586" y="2814543"/>
              <a:ext cx="163097" cy="166226"/>
            </a:xfrm>
            <a:custGeom>
              <a:avLst/>
              <a:gdLst/>
              <a:ahLst/>
              <a:cxnLst/>
              <a:rect l="l" t="t" r="r" b="b"/>
              <a:pathLst>
                <a:path w="10113" h="10307" extrusionOk="0">
                  <a:moveTo>
                    <a:pt x="7610" y="0"/>
                  </a:moveTo>
                  <a:cubicBezTo>
                    <a:pt x="4557" y="999"/>
                    <a:pt x="1883" y="2938"/>
                    <a:pt x="1" y="5544"/>
                  </a:cubicBezTo>
                  <a:lnTo>
                    <a:pt x="6554" y="10307"/>
                  </a:lnTo>
                  <a:cubicBezTo>
                    <a:pt x="7438" y="9090"/>
                    <a:pt x="8677" y="8172"/>
                    <a:pt x="10112" y="7701"/>
                  </a:cubicBezTo>
                  <a:lnTo>
                    <a:pt x="7610" y="0"/>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46"/>
            <p:cNvSpPr/>
            <p:nvPr/>
          </p:nvSpPr>
          <p:spPr>
            <a:xfrm>
              <a:off x="2236848" y="2903562"/>
              <a:ext cx="152905" cy="144954"/>
            </a:xfrm>
            <a:custGeom>
              <a:avLst/>
              <a:gdLst/>
              <a:ahLst/>
              <a:cxnLst/>
              <a:rect l="l" t="t" r="r" b="b"/>
              <a:pathLst>
                <a:path w="9481" h="8988" extrusionOk="0">
                  <a:moveTo>
                    <a:pt x="6554" y="1"/>
                  </a:moveTo>
                  <a:lnTo>
                    <a:pt x="0" y="4764"/>
                  </a:lnTo>
                  <a:cubicBezTo>
                    <a:pt x="895" y="5992"/>
                    <a:pt x="1377" y="7472"/>
                    <a:pt x="1377" y="8987"/>
                  </a:cubicBezTo>
                  <a:lnTo>
                    <a:pt x="9469" y="8987"/>
                  </a:lnTo>
                  <a:cubicBezTo>
                    <a:pt x="9480" y="5751"/>
                    <a:pt x="8459" y="2606"/>
                    <a:pt x="6554"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46"/>
            <p:cNvSpPr/>
            <p:nvPr/>
          </p:nvSpPr>
          <p:spPr>
            <a:xfrm>
              <a:off x="2179099" y="3116417"/>
              <a:ext cx="163452" cy="166242"/>
            </a:xfrm>
            <a:custGeom>
              <a:avLst/>
              <a:gdLst/>
              <a:ahLst/>
              <a:cxnLst/>
              <a:rect l="l" t="t" r="r" b="b"/>
              <a:pathLst>
                <a:path w="10135" h="10308" extrusionOk="0">
                  <a:moveTo>
                    <a:pt x="3581" y="0"/>
                  </a:moveTo>
                  <a:cubicBezTo>
                    <a:pt x="2686" y="1229"/>
                    <a:pt x="1435" y="2135"/>
                    <a:pt x="0" y="2594"/>
                  </a:cubicBezTo>
                  <a:lnTo>
                    <a:pt x="2502" y="10307"/>
                  </a:lnTo>
                  <a:cubicBezTo>
                    <a:pt x="5567" y="9309"/>
                    <a:pt x="8241" y="7369"/>
                    <a:pt x="10135" y="4764"/>
                  </a:cubicBezTo>
                  <a:lnTo>
                    <a:pt x="3581"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46"/>
            <p:cNvSpPr/>
            <p:nvPr/>
          </p:nvSpPr>
          <p:spPr>
            <a:xfrm>
              <a:off x="1897577" y="2903933"/>
              <a:ext cx="152727" cy="144583"/>
            </a:xfrm>
            <a:custGeom>
              <a:avLst/>
              <a:gdLst/>
              <a:ahLst/>
              <a:cxnLst/>
              <a:rect l="l" t="t" r="r" b="b"/>
              <a:pathLst>
                <a:path w="9470" h="8965" extrusionOk="0">
                  <a:moveTo>
                    <a:pt x="2916" y="1"/>
                  </a:moveTo>
                  <a:cubicBezTo>
                    <a:pt x="1022" y="2606"/>
                    <a:pt x="0" y="5739"/>
                    <a:pt x="12" y="8964"/>
                  </a:cubicBezTo>
                  <a:lnTo>
                    <a:pt x="8103" y="8964"/>
                  </a:lnTo>
                  <a:cubicBezTo>
                    <a:pt x="8103" y="7449"/>
                    <a:pt x="8574" y="5980"/>
                    <a:pt x="9469" y="4764"/>
                  </a:cubicBezTo>
                  <a:lnTo>
                    <a:pt x="2916"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46"/>
            <p:cNvSpPr/>
            <p:nvPr/>
          </p:nvSpPr>
          <p:spPr>
            <a:xfrm>
              <a:off x="2067309" y="3158056"/>
              <a:ext cx="152163" cy="136390"/>
            </a:xfrm>
            <a:custGeom>
              <a:avLst/>
              <a:gdLst/>
              <a:ahLst/>
              <a:cxnLst/>
              <a:rect l="l" t="t" r="r" b="b"/>
              <a:pathLst>
                <a:path w="9435" h="8457" extrusionOk="0">
                  <a:moveTo>
                    <a:pt x="2502" y="1"/>
                  </a:moveTo>
                  <a:lnTo>
                    <a:pt x="0" y="7702"/>
                  </a:lnTo>
                  <a:cubicBezTo>
                    <a:pt x="1541" y="8204"/>
                    <a:pt x="3140" y="8457"/>
                    <a:pt x="4740" y="8457"/>
                  </a:cubicBezTo>
                  <a:cubicBezTo>
                    <a:pt x="6322" y="8457"/>
                    <a:pt x="7905" y="8210"/>
                    <a:pt x="9434" y="7714"/>
                  </a:cubicBezTo>
                  <a:lnTo>
                    <a:pt x="6932" y="12"/>
                  </a:lnTo>
                  <a:cubicBezTo>
                    <a:pt x="6221" y="242"/>
                    <a:pt x="5475" y="357"/>
                    <a:pt x="4740" y="357"/>
                  </a:cubicBezTo>
                  <a:cubicBezTo>
                    <a:pt x="3983" y="357"/>
                    <a:pt x="3225" y="242"/>
                    <a:pt x="2502"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46"/>
            <p:cNvSpPr/>
            <p:nvPr/>
          </p:nvSpPr>
          <p:spPr>
            <a:xfrm>
              <a:off x="1944586" y="3116046"/>
              <a:ext cx="163097" cy="166242"/>
            </a:xfrm>
            <a:custGeom>
              <a:avLst/>
              <a:gdLst/>
              <a:ahLst/>
              <a:cxnLst/>
              <a:rect l="l" t="t" r="r" b="b"/>
              <a:pathLst>
                <a:path w="10113" h="10308" extrusionOk="0">
                  <a:moveTo>
                    <a:pt x="6554" y="1"/>
                  </a:moveTo>
                  <a:lnTo>
                    <a:pt x="1" y="4764"/>
                  </a:lnTo>
                  <a:cubicBezTo>
                    <a:pt x="1883" y="7369"/>
                    <a:pt x="4557" y="9309"/>
                    <a:pt x="7610" y="10307"/>
                  </a:cubicBezTo>
                  <a:lnTo>
                    <a:pt x="10112" y="2606"/>
                  </a:lnTo>
                  <a:cubicBezTo>
                    <a:pt x="8677" y="2135"/>
                    <a:pt x="7438" y="1229"/>
                    <a:pt x="6554"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46"/>
            <p:cNvSpPr/>
            <p:nvPr/>
          </p:nvSpPr>
          <p:spPr>
            <a:xfrm>
              <a:off x="1897577" y="3048492"/>
              <a:ext cx="152727" cy="144390"/>
            </a:xfrm>
            <a:custGeom>
              <a:avLst/>
              <a:gdLst/>
              <a:ahLst/>
              <a:cxnLst/>
              <a:rect l="l" t="t" r="r" b="b"/>
              <a:pathLst>
                <a:path w="9470" h="8953" extrusionOk="0">
                  <a:moveTo>
                    <a:pt x="12" y="0"/>
                  </a:moveTo>
                  <a:cubicBezTo>
                    <a:pt x="0" y="3214"/>
                    <a:pt x="1022" y="6347"/>
                    <a:pt x="2916" y="8953"/>
                  </a:cubicBezTo>
                  <a:lnTo>
                    <a:pt x="9469" y="4190"/>
                  </a:lnTo>
                  <a:cubicBezTo>
                    <a:pt x="8574" y="2973"/>
                    <a:pt x="8103" y="1504"/>
                    <a:pt x="8103"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46"/>
            <p:cNvSpPr/>
            <p:nvPr/>
          </p:nvSpPr>
          <p:spPr>
            <a:xfrm>
              <a:off x="2143379" y="3048492"/>
              <a:ext cx="16" cy="16"/>
            </a:xfrm>
            <a:custGeom>
              <a:avLst/>
              <a:gdLst/>
              <a:ahLst/>
              <a:cxnLst/>
              <a:rect l="l" t="t" r="r" b="b"/>
              <a:pathLst>
                <a:path w="1" h="1" fill="none" extrusionOk="0">
                  <a:moveTo>
                    <a:pt x="0" y="0"/>
                  </a:moveTo>
                  <a:lnTo>
                    <a:pt x="0" y="0"/>
                  </a:lnTo>
                  <a:close/>
                </a:path>
              </a:pathLst>
            </a:custGeom>
            <a:noFill/>
            <a:ln w="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46"/>
            <p:cNvSpPr/>
            <p:nvPr/>
          </p:nvSpPr>
          <p:spPr>
            <a:xfrm>
              <a:off x="2143379" y="3048492"/>
              <a:ext cx="16" cy="16"/>
            </a:xfrm>
            <a:custGeom>
              <a:avLst/>
              <a:gdLst/>
              <a:ahLst/>
              <a:cxnLst/>
              <a:rect l="l" t="t" r="r" b="b"/>
              <a:pathLst>
                <a:path w="1" h="1" fill="none" extrusionOk="0">
                  <a:moveTo>
                    <a:pt x="0" y="0"/>
                  </a:moveTo>
                  <a:lnTo>
                    <a:pt x="0" y="0"/>
                  </a:ln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5" name="Google Shape;2205;p46"/>
          <p:cNvGrpSpPr/>
          <p:nvPr/>
        </p:nvGrpSpPr>
        <p:grpSpPr>
          <a:xfrm>
            <a:off x="1888175" y="3096565"/>
            <a:ext cx="508118" cy="508066"/>
            <a:chOff x="2543222" y="2802319"/>
            <a:chExt cx="492172" cy="492122"/>
          </a:xfrm>
        </p:grpSpPr>
        <p:sp>
          <p:nvSpPr>
            <p:cNvPr id="2206" name="Google Shape;2206;p46"/>
            <p:cNvSpPr/>
            <p:nvPr/>
          </p:nvSpPr>
          <p:spPr>
            <a:xfrm>
              <a:off x="2712955" y="2802319"/>
              <a:ext cx="151969" cy="43028"/>
            </a:xfrm>
            <a:custGeom>
              <a:avLst/>
              <a:gdLst/>
              <a:ahLst/>
              <a:cxnLst/>
              <a:rect l="l" t="t" r="r" b="b"/>
              <a:pathLst>
                <a:path w="9423" h="2668" extrusionOk="0">
                  <a:moveTo>
                    <a:pt x="4725" y="0"/>
                  </a:moveTo>
                  <a:cubicBezTo>
                    <a:pt x="3131" y="0"/>
                    <a:pt x="1537" y="250"/>
                    <a:pt x="0" y="750"/>
                  </a:cubicBezTo>
                  <a:lnTo>
                    <a:pt x="620" y="2667"/>
                  </a:lnTo>
                  <a:cubicBezTo>
                    <a:pt x="1920" y="2253"/>
                    <a:pt x="3274" y="2024"/>
                    <a:pt x="4629" y="2024"/>
                  </a:cubicBezTo>
                  <a:cubicBezTo>
                    <a:pt x="4662" y="2024"/>
                    <a:pt x="4696" y="2024"/>
                    <a:pt x="4729" y="2024"/>
                  </a:cubicBezTo>
                  <a:cubicBezTo>
                    <a:pt x="4764" y="2024"/>
                    <a:pt x="4798" y="2024"/>
                    <a:pt x="4833" y="2024"/>
                  </a:cubicBezTo>
                  <a:cubicBezTo>
                    <a:pt x="6186" y="2024"/>
                    <a:pt x="7516" y="2242"/>
                    <a:pt x="8803" y="2656"/>
                  </a:cubicBezTo>
                  <a:lnTo>
                    <a:pt x="9423" y="739"/>
                  </a:lnTo>
                  <a:cubicBezTo>
                    <a:pt x="7895" y="247"/>
                    <a:pt x="6310" y="0"/>
                    <a:pt x="4725"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46"/>
            <p:cNvSpPr/>
            <p:nvPr/>
          </p:nvSpPr>
          <p:spPr>
            <a:xfrm>
              <a:off x="2854917" y="2814237"/>
              <a:ext cx="133278" cy="108667"/>
            </a:xfrm>
            <a:custGeom>
              <a:avLst/>
              <a:gdLst/>
              <a:ahLst/>
              <a:cxnLst/>
              <a:rect l="l" t="t" r="r" b="b"/>
              <a:pathLst>
                <a:path w="8264" h="6738" extrusionOk="0">
                  <a:moveTo>
                    <a:pt x="631" y="0"/>
                  </a:moveTo>
                  <a:lnTo>
                    <a:pt x="0" y="1928"/>
                  </a:lnTo>
                  <a:cubicBezTo>
                    <a:pt x="2663" y="2789"/>
                    <a:pt x="4981" y="4465"/>
                    <a:pt x="6634" y="6737"/>
                  </a:cubicBezTo>
                  <a:lnTo>
                    <a:pt x="8264" y="5544"/>
                  </a:lnTo>
                  <a:cubicBezTo>
                    <a:pt x="6370" y="2938"/>
                    <a:pt x="3696" y="999"/>
                    <a:pt x="631"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46"/>
            <p:cNvSpPr/>
            <p:nvPr/>
          </p:nvSpPr>
          <p:spPr>
            <a:xfrm>
              <a:off x="2961901" y="3048363"/>
              <a:ext cx="73493" cy="144760"/>
            </a:xfrm>
            <a:custGeom>
              <a:avLst/>
              <a:gdLst/>
              <a:ahLst/>
              <a:cxnLst/>
              <a:rect l="l" t="t" r="r" b="b"/>
              <a:pathLst>
                <a:path w="4557" h="8976" extrusionOk="0">
                  <a:moveTo>
                    <a:pt x="2537" y="1"/>
                  </a:moveTo>
                  <a:cubicBezTo>
                    <a:pt x="2537" y="2801"/>
                    <a:pt x="1653" y="5533"/>
                    <a:pt x="0" y="7794"/>
                  </a:cubicBezTo>
                  <a:lnTo>
                    <a:pt x="1630" y="8976"/>
                  </a:lnTo>
                  <a:cubicBezTo>
                    <a:pt x="3535" y="6371"/>
                    <a:pt x="4557" y="3226"/>
                    <a:pt x="455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46"/>
            <p:cNvSpPr/>
            <p:nvPr/>
          </p:nvSpPr>
          <p:spPr>
            <a:xfrm>
              <a:off x="2590054" y="2814414"/>
              <a:ext cx="132907" cy="108667"/>
            </a:xfrm>
            <a:custGeom>
              <a:avLst/>
              <a:gdLst/>
              <a:ahLst/>
              <a:cxnLst/>
              <a:rect l="l" t="t" r="r" b="b"/>
              <a:pathLst>
                <a:path w="8241" h="6738" extrusionOk="0">
                  <a:moveTo>
                    <a:pt x="7621" y="0"/>
                  </a:moveTo>
                  <a:cubicBezTo>
                    <a:pt x="4557" y="1010"/>
                    <a:pt x="1894" y="2950"/>
                    <a:pt x="0" y="5555"/>
                  </a:cubicBezTo>
                  <a:lnTo>
                    <a:pt x="1630" y="6738"/>
                  </a:lnTo>
                  <a:cubicBezTo>
                    <a:pt x="3271" y="4477"/>
                    <a:pt x="5590" y="2789"/>
                    <a:pt x="8241" y="1929"/>
                  </a:cubicBezTo>
                  <a:lnTo>
                    <a:pt x="7621" y="0"/>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46"/>
            <p:cNvSpPr/>
            <p:nvPr/>
          </p:nvSpPr>
          <p:spPr>
            <a:xfrm>
              <a:off x="2961901" y="2903626"/>
              <a:ext cx="73493" cy="144760"/>
            </a:xfrm>
            <a:custGeom>
              <a:avLst/>
              <a:gdLst/>
              <a:ahLst/>
              <a:cxnLst/>
              <a:rect l="l" t="t" r="r" b="b"/>
              <a:pathLst>
                <a:path w="4557" h="8976" extrusionOk="0">
                  <a:moveTo>
                    <a:pt x="1630" y="1"/>
                  </a:moveTo>
                  <a:lnTo>
                    <a:pt x="0" y="1194"/>
                  </a:lnTo>
                  <a:cubicBezTo>
                    <a:pt x="1653" y="3455"/>
                    <a:pt x="2537" y="6175"/>
                    <a:pt x="2537" y="8976"/>
                  </a:cubicBezTo>
                  <a:lnTo>
                    <a:pt x="4545" y="8976"/>
                  </a:lnTo>
                  <a:cubicBezTo>
                    <a:pt x="4557" y="5751"/>
                    <a:pt x="3535" y="2606"/>
                    <a:pt x="1630"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46"/>
            <p:cNvSpPr/>
            <p:nvPr/>
          </p:nvSpPr>
          <p:spPr>
            <a:xfrm>
              <a:off x="2854917" y="3174037"/>
              <a:ext cx="133278" cy="108490"/>
            </a:xfrm>
            <a:custGeom>
              <a:avLst/>
              <a:gdLst/>
              <a:ahLst/>
              <a:cxnLst/>
              <a:rect l="l" t="t" r="r" b="b"/>
              <a:pathLst>
                <a:path w="8264" h="6727" extrusionOk="0">
                  <a:moveTo>
                    <a:pt x="6634" y="1"/>
                  </a:moveTo>
                  <a:cubicBezTo>
                    <a:pt x="4981" y="2262"/>
                    <a:pt x="2663" y="3949"/>
                    <a:pt x="0" y="4810"/>
                  </a:cubicBezTo>
                  <a:lnTo>
                    <a:pt x="620" y="6726"/>
                  </a:lnTo>
                  <a:cubicBezTo>
                    <a:pt x="3684" y="5728"/>
                    <a:pt x="6359" y="3788"/>
                    <a:pt x="8264" y="1183"/>
                  </a:cubicBezTo>
                  <a:lnTo>
                    <a:pt x="6634"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46"/>
            <p:cNvSpPr/>
            <p:nvPr/>
          </p:nvSpPr>
          <p:spPr>
            <a:xfrm>
              <a:off x="2543222" y="2903997"/>
              <a:ext cx="73122" cy="144390"/>
            </a:xfrm>
            <a:custGeom>
              <a:avLst/>
              <a:gdLst/>
              <a:ahLst/>
              <a:cxnLst/>
              <a:rect l="l" t="t" r="r" b="b"/>
              <a:pathLst>
                <a:path w="4534" h="8953" extrusionOk="0">
                  <a:moveTo>
                    <a:pt x="2904" y="0"/>
                  </a:moveTo>
                  <a:cubicBezTo>
                    <a:pt x="1010" y="2594"/>
                    <a:pt x="0" y="5739"/>
                    <a:pt x="0" y="8953"/>
                  </a:cubicBezTo>
                  <a:lnTo>
                    <a:pt x="2020" y="8953"/>
                  </a:lnTo>
                  <a:cubicBezTo>
                    <a:pt x="2020" y="6164"/>
                    <a:pt x="2893" y="3444"/>
                    <a:pt x="4534" y="1183"/>
                  </a:cubicBezTo>
                  <a:lnTo>
                    <a:pt x="2904"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46"/>
            <p:cNvSpPr/>
            <p:nvPr/>
          </p:nvSpPr>
          <p:spPr>
            <a:xfrm>
              <a:off x="2712955" y="3251413"/>
              <a:ext cx="151969" cy="43028"/>
            </a:xfrm>
            <a:custGeom>
              <a:avLst/>
              <a:gdLst/>
              <a:ahLst/>
              <a:cxnLst/>
              <a:rect l="l" t="t" r="r" b="b"/>
              <a:pathLst>
                <a:path w="9423" h="2668" extrusionOk="0">
                  <a:moveTo>
                    <a:pt x="620" y="0"/>
                  </a:moveTo>
                  <a:lnTo>
                    <a:pt x="0" y="1917"/>
                  </a:lnTo>
                  <a:cubicBezTo>
                    <a:pt x="1537" y="2418"/>
                    <a:pt x="3131" y="2667"/>
                    <a:pt x="4725" y="2667"/>
                  </a:cubicBezTo>
                  <a:cubicBezTo>
                    <a:pt x="6310" y="2667"/>
                    <a:pt x="7895" y="2421"/>
                    <a:pt x="9423" y="1928"/>
                  </a:cubicBezTo>
                  <a:lnTo>
                    <a:pt x="8803" y="12"/>
                  </a:lnTo>
                  <a:cubicBezTo>
                    <a:pt x="7483" y="436"/>
                    <a:pt x="6118" y="643"/>
                    <a:pt x="4729" y="643"/>
                  </a:cubicBezTo>
                  <a:cubicBezTo>
                    <a:pt x="3340" y="643"/>
                    <a:pt x="1951" y="425"/>
                    <a:pt x="62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46"/>
            <p:cNvSpPr/>
            <p:nvPr/>
          </p:nvSpPr>
          <p:spPr>
            <a:xfrm>
              <a:off x="2590054" y="3173666"/>
              <a:ext cx="132907" cy="108667"/>
            </a:xfrm>
            <a:custGeom>
              <a:avLst/>
              <a:gdLst/>
              <a:ahLst/>
              <a:cxnLst/>
              <a:rect l="l" t="t" r="r" b="b"/>
              <a:pathLst>
                <a:path w="8241" h="6738" extrusionOk="0">
                  <a:moveTo>
                    <a:pt x="1630" y="1"/>
                  </a:moveTo>
                  <a:lnTo>
                    <a:pt x="0" y="1183"/>
                  </a:lnTo>
                  <a:cubicBezTo>
                    <a:pt x="1894" y="3788"/>
                    <a:pt x="4557" y="5728"/>
                    <a:pt x="7621" y="6738"/>
                  </a:cubicBezTo>
                  <a:lnTo>
                    <a:pt x="8241" y="4821"/>
                  </a:lnTo>
                  <a:cubicBezTo>
                    <a:pt x="5590" y="3949"/>
                    <a:pt x="3271" y="2262"/>
                    <a:pt x="1630"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46"/>
            <p:cNvSpPr/>
            <p:nvPr/>
          </p:nvSpPr>
          <p:spPr>
            <a:xfrm>
              <a:off x="2543222" y="3048363"/>
              <a:ext cx="73122" cy="144390"/>
            </a:xfrm>
            <a:custGeom>
              <a:avLst/>
              <a:gdLst/>
              <a:ahLst/>
              <a:cxnLst/>
              <a:rect l="l" t="t" r="r" b="b"/>
              <a:pathLst>
                <a:path w="4534" h="8953" extrusionOk="0">
                  <a:moveTo>
                    <a:pt x="0" y="1"/>
                  </a:moveTo>
                  <a:cubicBezTo>
                    <a:pt x="0" y="3214"/>
                    <a:pt x="1010" y="6359"/>
                    <a:pt x="2904" y="8953"/>
                  </a:cubicBezTo>
                  <a:lnTo>
                    <a:pt x="4534" y="7771"/>
                  </a:lnTo>
                  <a:cubicBezTo>
                    <a:pt x="2904" y="5510"/>
                    <a:pt x="2020" y="2790"/>
                    <a:pt x="202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6" name="Google Shape;2216;p46"/>
          <p:cNvGrpSpPr/>
          <p:nvPr/>
        </p:nvGrpSpPr>
        <p:grpSpPr>
          <a:xfrm>
            <a:off x="3236954" y="2338040"/>
            <a:ext cx="517934" cy="517934"/>
            <a:chOff x="3736598" y="2170606"/>
            <a:chExt cx="404889" cy="404889"/>
          </a:xfrm>
        </p:grpSpPr>
        <p:sp>
          <p:nvSpPr>
            <p:cNvPr id="2217" name="Google Shape;2217;p46"/>
            <p:cNvSpPr/>
            <p:nvPr/>
          </p:nvSpPr>
          <p:spPr>
            <a:xfrm>
              <a:off x="3950281" y="2170846"/>
              <a:ext cx="191206" cy="231947"/>
            </a:xfrm>
            <a:custGeom>
              <a:avLst/>
              <a:gdLst/>
              <a:ahLst/>
              <a:cxnLst/>
              <a:rect l="l" t="t" r="r" b="b"/>
              <a:pathLst>
                <a:path w="8781" h="10652" extrusionOk="0">
                  <a:moveTo>
                    <a:pt x="23" y="1"/>
                  </a:moveTo>
                  <a:lnTo>
                    <a:pt x="1435" y="2583"/>
                  </a:lnTo>
                  <a:lnTo>
                    <a:pt x="0" y="5246"/>
                  </a:lnTo>
                  <a:cubicBezTo>
                    <a:pt x="1997" y="5498"/>
                    <a:pt x="3512" y="7186"/>
                    <a:pt x="3547" y="9217"/>
                  </a:cubicBezTo>
                  <a:lnTo>
                    <a:pt x="6187" y="10652"/>
                  </a:lnTo>
                  <a:lnTo>
                    <a:pt x="8780" y="9217"/>
                  </a:lnTo>
                  <a:cubicBezTo>
                    <a:pt x="8746" y="4305"/>
                    <a:pt x="4913" y="276"/>
                    <a:pt x="23"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46"/>
            <p:cNvSpPr/>
            <p:nvPr/>
          </p:nvSpPr>
          <p:spPr>
            <a:xfrm>
              <a:off x="3737099" y="2170606"/>
              <a:ext cx="231947" cy="191446"/>
            </a:xfrm>
            <a:custGeom>
              <a:avLst/>
              <a:gdLst/>
              <a:ahLst/>
              <a:cxnLst/>
              <a:rect l="l" t="t" r="r" b="b"/>
              <a:pathLst>
                <a:path w="10652" h="8792" extrusionOk="0">
                  <a:moveTo>
                    <a:pt x="9216" y="0"/>
                  </a:moveTo>
                  <a:cubicBezTo>
                    <a:pt x="4304" y="35"/>
                    <a:pt x="276" y="3868"/>
                    <a:pt x="0" y="8769"/>
                  </a:cubicBezTo>
                  <a:lnTo>
                    <a:pt x="2583" y="7346"/>
                  </a:lnTo>
                  <a:lnTo>
                    <a:pt x="5245" y="8792"/>
                  </a:lnTo>
                  <a:cubicBezTo>
                    <a:pt x="5498" y="6783"/>
                    <a:pt x="7185" y="5268"/>
                    <a:pt x="9216" y="5234"/>
                  </a:cubicBezTo>
                  <a:lnTo>
                    <a:pt x="10651" y="2594"/>
                  </a:lnTo>
                  <a:lnTo>
                    <a:pt x="9216" y="0"/>
                  </a:lnTo>
                  <a:close/>
                </a:path>
              </a:pathLst>
            </a:cu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46"/>
            <p:cNvSpPr/>
            <p:nvPr/>
          </p:nvSpPr>
          <p:spPr>
            <a:xfrm>
              <a:off x="3909539" y="2384027"/>
              <a:ext cx="231686" cy="191468"/>
            </a:xfrm>
            <a:custGeom>
              <a:avLst/>
              <a:gdLst/>
              <a:ahLst/>
              <a:cxnLst/>
              <a:rect l="l" t="t" r="r" b="b"/>
              <a:pathLst>
                <a:path w="10640" h="8793" extrusionOk="0">
                  <a:moveTo>
                    <a:pt x="5395" y="1"/>
                  </a:moveTo>
                  <a:cubicBezTo>
                    <a:pt x="5142" y="1998"/>
                    <a:pt x="3455" y="3513"/>
                    <a:pt x="1435" y="3559"/>
                  </a:cubicBezTo>
                  <a:lnTo>
                    <a:pt x="0" y="6187"/>
                  </a:lnTo>
                  <a:lnTo>
                    <a:pt x="1424" y="8792"/>
                  </a:lnTo>
                  <a:cubicBezTo>
                    <a:pt x="6324" y="8758"/>
                    <a:pt x="10364" y="4913"/>
                    <a:pt x="10640" y="24"/>
                  </a:cubicBezTo>
                  <a:lnTo>
                    <a:pt x="10640" y="24"/>
                  </a:lnTo>
                  <a:lnTo>
                    <a:pt x="8058" y="1436"/>
                  </a:lnTo>
                  <a:lnTo>
                    <a:pt x="5395" y="1"/>
                  </a:lnTo>
                  <a:close/>
                </a:path>
              </a:pathLst>
            </a:cu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46"/>
            <p:cNvSpPr/>
            <p:nvPr/>
          </p:nvSpPr>
          <p:spPr>
            <a:xfrm>
              <a:off x="3736598" y="2343307"/>
              <a:ext cx="191707" cy="231686"/>
            </a:xfrm>
            <a:custGeom>
              <a:avLst/>
              <a:gdLst/>
              <a:ahLst/>
              <a:cxnLst/>
              <a:rect l="l" t="t" r="r" b="b"/>
              <a:pathLst>
                <a:path w="8804" h="10640" extrusionOk="0">
                  <a:moveTo>
                    <a:pt x="2606" y="0"/>
                  </a:moveTo>
                  <a:lnTo>
                    <a:pt x="0" y="1435"/>
                  </a:lnTo>
                  <a:cubicBezTo>
                    <a:pt x="46" y="6335"/>
                    <a:pt x="3880" y="10364"/>
                    <a:pt x="8769" y="10639"/>
                  </a:cubicBezTo>
                  <a:lnTo>
                    <a:pt x="7357" y="8057"/>
                  </a:lnTo>
                  <a:lnTo>
                    <a:pt x="8803" y="5394"/>
                  </a:lnTo>
                  <a:cubicBezTo>
                    <a:pt x="6795" y="5142"/>
                    <a:pt x="5280" y="3455"/>
                    <a:pt x="5245" y="1435"/>
                  </a:cubicBezTo>
                  <a:lnTo>
                    <a:pt x="2606"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1" name="Google Shape;2221;p46"/>
          <p:cNvGrpSpPr/>
          <p:nvPr/>
        </p:nvGrpSpPr>
        <p:grpSpPr>
          <a:xfrm>
            <a:off x="2504015" y="2338137"/>
            <a:ext cx="586986" cy="517740"/>
            <a:chOff x="3161917" y="2170682"/>
            <a:chExt cx="458870" cy="404737"/>
          </a:xfrm>
        </p:grpSpPr>
        <p:sp>
          <p:nvSpPr>
            <p:cNvPr id="2222" name="Google Shape;2222;p46"/>
            <p:cNvSpPr/>
            <p:nvPr/>
          </p:nvSpPr>
          <p:spPr>
            <a:xfrm>
              <a:off x="3161917" y="2170682"/>
              <a:ext cx="277174" cy="291676"/>
            </a:xfrm>
            <a:custGeom>
              <a:avLst/>
              <a:gdLst/>
              <a:ahLst/>
              <a:cxnLst/>
              <a:rect l="l" t="t" r="r" b="b"/>
              <a:pathLst>
                <a:path w="12729" h="13395" extrusionOk="0">
                  <a:moveTo>
                    <a:pt x="11294" y="0"/>
                  </a:moveTo>
                  <a:cubicBezTo>
                    <a:pt x="4442" y="46"/>
                    <a:pt x="0" y="7242"/>
                    <a:pt x="3019" y="13394"/>
                  </a:cubicBezTo>
                  <a:lnTo>
                    <a:pt x="4522" y="10915"/>
                  </a:lnTo>
                  <a:lnTo>
                    <a:pt x="7598" y="10835"/>
                  </a:lnTo>
                  <a:cubicBezTo>
                    <a:pt x="6531" y="8195"/>
                    <a:pt x="8436" y="5291"/>
                    <a:pt x="11294" y="5234"/>
                  </a:cubicBezTo>
                  <a:lnTo>
                    <a:pt x="12729" y="2606"/>
                  </a:lnTo>
                  <a:lnTo>
                    <a:pt x="11294" y="0"/>
                  </a:lnTo>
                  <a:close/>
                </a:path>
              </a:pathLst>
            </a:cu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46"/>
            <p:cNvSpPr/>
            <p:nvPr/>
          </p:nvSpPr>
          <p:spPr>
            <a:xfrm>
              <a:off x="3420326" y="2170922"/>
              <a:ext cx="200461" cy="302934"/>
            </a:xfrm>
            <a:custGeom>
              <a:avLst/>
              <a:gdLst/>
              <a:ahLst/>
              <a:cxnLst/>
              <a:rect l="l" t="t" r="r" b="b"/>
              <a:pathLst>
                <a:path w="9206" h="13912" extrusionOk="0">
                  <a:moveTo>
                    <a:pt x="24" y="1"/>
                  </a:moveTo>
                  <a:lnTo>
                    <a:pt x="1447" y="2583"/>
                  </a:lnTo>
                  <a:lnTo>
                    <a:pt x="1" y="5246"/>
                  </a:lnTo>
                  <a:cubicBezTo>
                    <a:pt x="2893" y="5602"/>
                    <a:pt x="4488" y="8815"/>
                    <a:pt x="3008" y="11329"/>
                  </a:cubicBezTo>
                  <a:lnTo>
                    <a:pt x="4557" y="13854"/>
                  </a:lnTo>
                  <a:lnTo>
                    <a:pt x="7564" y="13911"/>
                  </a:lnTo>
                  <a:cubicBezTo>
                    <a:pt x="9171" y="11122"/>
                    <a:pt x="9206" y="7691"/>
                    <a:pt x="7679" y="4856"/>
                  </a:cubicBezTo>
                  <a:cubicBezTo>
                    <a:pt x="6141" y="2021"/>
                    <a:pt x="3237" y="184"/>
                    <a:pt x="24"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46"/>
            <p:cNvSpPr/>
            <p:nvPr/>
          </p:nvSpPr>
          <p:spPr>
            <a:xfrm>
              <a:off x="3233645" y="2417594"/>
              <a:ext cx="344393" cy="157825"/>
            </a:xfrm>
            <a:custGeom>
              <a:avLst/>
              <a:gdLst/>
              <a:ahLst/>
              <a:cxnLst/>
              <a:rect l="l" t="t" r="r" b="b"/>
              <a:pathLst>
                <a:path w="15816" h="7248" extrusionOk="0">
                  <a:moveTo>
                    <a:pt x="4557" y="1"/>
                  </a:moveTo>
                  <a:lnTo>
                    <a:pt x="1515" y="81"/>
                  </a:lnTo>
                  <a:lnTo>
                    <a:pt x="0" y="2583"/>
                  </a:lnTo>
                  <a:cubicBezTo>
                    <a:pt x="1607" y="5372"/>
                    <a:pt x="4545" y="7140"/>
                    <a:pt x="7770" y="7243"/>
                  </a:cubicBezTo>
                  <a:cubicBezTo>
                    <a:pt x="7870" y="7246"/>
                    <a:pt x="7970" y="7248"/>
                    <a:pt x="8070" y="7248"/>
                  </a:cubicBezTo>
                  <a:cubicBezTo>
                    <a:pt x="11183" y="7248"/>
                    <a:pt x="14092" y="5691"/>
                    <a:pt x="15816" y="3088"/>
                  </a:cubicBezTo>
                  <a:lnTo>
                    <a:pt x="12832" y="3019"/>
                  </a:lnTo>
                  <a:lnTo>
                    <a:pt x="11260" y="471"/>
                  </a:lnTo>
                  <a:cubicBezTo>
                    <a:pt x="10437" y="1506"/>
                    <a:pt x="9252" y="2011"/>
                    <a:pt x="8072" y="2011"/>
                  </a:cubicBezTo>
                  <a:cubicBezTo>
                    <a:pt x="6699" y="2011"/>
                    <a:pt x="5334" y="1328"/>
                    <a:pt x="455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5" name="Google Shape;2225;p46"/>
          <p:cNvGrpSpPr/>
          <p:nvPr/>
        </p:nvGrpSpPr>
        <p:grpSpPr>
          <a:xfrm>
            <a:off x="2527036" y="3103432"/>
            <a:ext cx="540943" cy="517963"/>
            <a:chOff x="3179914" y="2889488"/>
            <a:chExt cx="422876" cy="404911"/>
          </a:xfrm>
        </p:grpSpPr>
        <p:sp>
          <p:nvSpPr>
            <p:cNvPr id="2226" name="Google Shape;2226;p46"/>
            <p:cNvSpPr/>
            <p:nvPr/>
          </p:nvSpPr>
          <p:spPr>
            <a:xfrm>
              <a:off x="3402328" y="2889749"/>
              <a:ext cx="163726" cy="157477"/>
            </a:xfrm>
            <a:custGeom>
              <a:avLst/>
              <a:gdLst/>
              <a:ahLst/>
              <a:cxnLst/>
              <a:rect l="l" t="t" r="r" b="b"/>
              <a:pathLst>
                <a:path w="7519" h="7232" extrusionOk="0">
                  <a:moveTo>
                    <a:pt x="24" y="0"/>
                  </a:moveTo>
                  <a:lnTo>
                    <a:pt x="1447" y="2583"/>
                  </a:lnTo>
                  <a:lnTo>
                    <a:pt x="1" y="5257"/>
                  </a:lnTo>
                  <a:cubicBezTo>
                    <a:pt x="1252" y="5418"/>
                    <a:pt x="2365" y="6141"/>
                    <a:pt x="2996" y="7231"/>
                  </a:cubicBezTo>
                  <a:lnTo>
                    <a:pt x="5958" y="7151"/>
                  </a:lnTo>
                  <a:lnTo>
                    <a:pt x="7518" y="4580"/>
                  </a:lnTo>
                  <a:cubicBezTo>
                    <a:pt x="5946" y="1894"/>
                    <a:pt x="3134" y="184"/>
                    <a:pt x="24"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46"/>
            <p:cNvSpPr/>
            <p:nvPr/>
          </p:nvSpPr>
          <p:spPr>
            <a:xfrm>
              <a:off x="3467807" y="3000956"/>
              <a:ext cx="134983" cy="191707"/>
            </a:xfrm>
            <a:custGeom>
              <a:avLst/>
              <a:gdLst/>
              <a:ahLst/>
              <a:cxnLst/>
              <a:rect l="l" t="t" r="r" b="b"/>
              <a:pathLst>
                <a:path w="6199" h="8804" extrusionOk="0">
                  <a:moveTo>
                    <a:pt x="4798" y="1"/>
                  </a:moveTo>
                  <a:lnTo>
                    <a:pt x="3249" y="2549"/>
                  </a:lnTo>
                  <a:lnTo>
                    <a:pt x="242" y="2629"/>
                  </a:lnTo>
                  <a:cubicBezTo>
                    <a:pt x="724" y="3800"/>
                    <a:pt x="644" y="5131"/>
                    <a:pt x="1" y="6221"/>
                  </a:cubicBezTo>
                  <a:lnTo>
                    <a:pt x="1550" y="8746"/>
                  </a:lnTo>
                  <a:lnTo>
                    <a:pt x="4557" y="8804"/>
                  </a:lnTo>
                  <a:cubicBezTo>
                    <a:pt x="6107" y="6095"/>
                    <a:pt x="6199" y="2790"/>
                    <a:pt x="4798" y="1"/>
                  </a:cubicBez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46"/>
            <p:cNvSpPr/>
            <p:nvPr/>
          </p:nvSpPr>
          <p:spPr>
            <a:xfrm>
              <a:off x="3222637" y="2889488"/>
              <a:ext cx="198457" cy="149224"/>
            </a:xfrm>
            <a:custGeom>
              <a:avLst/>
              <a:gdLst/>
              <a:ahLst/>
              <a:cxnLst/>
              <a:rect l="l" t="t" r="r" b="b"/>
              <a:pathLst>
                <a:path w="9114" h="6853" extrusionOk="0">
                  <a:moveTo>
                    <a:pt x="7690" y="1"/>
                  </a:moveTo>
                  <a:cubicBezTo>
                    <a:pt x="4592" y="24"/>
                    <a:pt x="1711" y="1585"/>
                    <a:pt x="1" y="4156"/>
                  </a:cubicBezTo>
                  <a:lnTo>
                    <a:pt x="2904" y="4225"/>
                  </a:lnTo>
                  <a:lnTo>
                    <a:pt x="4511" y="6853"/>
                  </a:lnTo>
                  <a:cubicBezTo>
                    <a:pt x="5257" y="5854"/>
                    <a:pt x="6428" y="5258"/>
                    <a:pt x="7679" y="5235"/>
                  </a:cubicBezTo>
                  <a:lnTo>
                    <a:pt x="9114" y="2606"/>
                  </a:lnTo>
                  <a:lnTo>
                    <a:pt x="7690" y="1"/>
                  </a:ln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46"/>
            <p:cNvSpPr/>
            <p:nvPr/>
          </p:nvSpPr>
          <p:spPr>
            <a:xfrm>
              <a:off x="3179914" y="2991462"/>
              <a:ext cx="133960" cy="190205"/>
            </a:xfrm>
            <a:custGeom>
              <a:avLst/>
              <a:gdLst/>
              <a:ahLst/>
              <a:cxnLst/>
              <a:rect l="l" t="t" r="r" b="b"/>
              <a:pathLst>
                <a:path w="6152" h="8735" extrusionOk="0">
                  <a:moveTo>
                    <a:pt x="1641" y="1"/>
                  </a:moveTo>
                  <a:cubicBezTo>
                    <a:pt x="103" y="2686"/>
                    <a:pt x="0" y="5957"/>
                    <a:pt x="1366" y="8735"/>
                  </a:cubicBezTo>
                  <a:lnTo>
                    <a:pt x="2869" y="6244"/>
                  </a:lnTo>
                  <a:lnTo>
                    <a:pt x="5957" y="6164"/>
                  </a:lnTo>
                  <a:cubicBezTo>
                    <a:pt x="5486" y="5016"/>
                    <a:pt x="5555" y="3731"/>
                    <a:pt x="6152" y="2640"/>
                  </a:cubicBezTo>
                  <a:lnTo>
                    <a:pt x="4568" y="58"/>
                  </a:lnTo>
                  <a:lnTo>
                    <a:pt x="1641" y="1"/>
                  </a:lnTo>
                  <a:close/>
                </a:path>
              </a:pathLst>
            </a:cu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46"/>
            <p:cNvSpPr/>
            <p:nvPr/>
          </p:nvSpPr>
          <p:spPr>
            <a:xfrm>
              <a:off x="3215887" y="3136661"/>
              <a:ext cx="162725" cy="157477"/>
            </a:xfrm>
            <a:custGeom>
              <a:avLst/>
              <a:gdLst/>
              <a:ahLst/>
              <a:cxnLst/>
              <a:rect l="l" t="t" r="r" b="b"/>
              <a:pathLst>
                <a:path w="7473" h="7232" extrusionOk="0">
                  <a:moveTo>
                    <a:pt x="4546" y="1"/>
                  </a:moveTo>
                  <a:lnTo>
                    <a:pt x="1516" y="81"/>
                  </a:lnTo>
                  <a:lnTo>
                    <a:pt x="1" y="2583"/>
                  </a:lnTo>
                  <a:cubicBezTo>
                    <a:pt x="1550" y="5280"/>
                    <a:pt x="4339" y="7025"/>
                    <a:pt x="7438" y="7232"/>
                  </a:cubicBezTo>
                  <a:lnTo>
                    <a:pt x="6026" y="4649"/>
                  </a:lnTo>
                  <a:lnTo>
                    <a:pt x="7472" y="1964"/>
                  </a:lnTo>
                  <a:cubicBezTo>
                    <a:pt x="6256" y="1791"/>
                    <a:pt x="5177" y="1068"/>
                    <a:pt x="454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46"/>
            <p:cNvSpPr/>
            <p:nvPr/>
          </p:nvSpPr>
          <p:spPr>
            <a:xfrm>
              <a:off x="3359605" y="3146677"/>
              <a:ext cx="200439" cy="147722"/>
            </a:xfrm>
            <a:custGeom>
              <a:avLst/>
              <a:gdLst/>
              <a:ahLst/>
              <a:cxnLst/>
              <a:rect l="l" t="t" r="r" b="b"/>
              <a:pathLst>
                <a:path w="9205" h="6784" extrusionOk="0">
                  <a:moveTo>
                    <a:pt x="4649" y="0"/>
                  </a:moveTo>
                  <a:cubicBezTo>
                    <a:pt x="3880" y="976"/>
                    <a:pt x="2697" y="1549"/>
                    <a:pt x="1446" y="1549"/>
                  </a:cubicBezTo>
                  <a:lnTo>
                    <a:pt x="1435" y="1549"/>
                  </a:lnTo>
                  <a:lnTo>
                    <a:pt x="0" y="4189"/>
                  </a:lnTo>
                  <a:lnTo>
                    <a:pt x="1435" y="6783"/>
                  </a:lnTo>
                  <a:lnTo>
                    <a:pt x="1446" y="6783"/>
                  </a:lnTo>
                  <a:cubicBezTo>
                    <a:pt x="1458" y="6783"/>
                    <a:pt x="1469" y="6783"/>
                    <a:pt x="1481" y="6783"/>
                  </a:cubicBezTo>
                  <a:cubicBezTo>
                    <a:pt x="4589" y="6783"/>
                    <a:pt x="7490" y="5224"/>
                    <a:pt x="9205" y="2628"/>
                  </a:cubicBezTo>
                  <a:lnTo>
                    <a:pt x="6221" y="2559"/>
                  </a:lnTo>
                  <a:lnTo>
                    <a:pt x="4649" y="0"/>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2" name="Google Shape;2232;p46"/>
          <p:cNvGrpSpPr/>
          <p:nvPr/>
        </p:nvGrpSpPr>
        <p:grpSpPr>
          <a:xfrm>
            <a:off x="3227830" y="3103348"/>
            <a:ext cx="536180" cy="518047"/>
            <a:chOff x="3729467" y="2889422"/>
            <a:chExt cx="419153" cy="404977"/>
          </a:xfrm>
        </p:grpSpPr>
        <p:sp>
          <p:nvSpPr>
            <p:cNvPr id="2233" name="Google Shape;2233;p46"/>
            <p:cNvSpPr/>
            <p:nvPr/>
          </p:nvSpPr>
          <p:spPr>
            <a:xfrm>
              <a:off x="4014137" y="2974913"/>
              <a:ext cx="134482" cy="178707"/>
            </a:xfrm>
            <a:custGeom>
              <a:avLst/>
              <a:gdLst/>
              <a:ahLst/>
              <a:cxnLst/>
              <a:rect l="l" t="t" r="r" b="b"/>
              <a:pathLst>
                <a:path w="6176" h="8207" extrusionOk="0">
                  <a:moveTo>
                    <a:pt x="4121" y="0"/>
                  </a:moveTo>
                  <a:lnTo>
                    <a:pt x="2973" y="2732"/>
                  </a:lnTo>
                  <a:lnTo>
                    <a:pt x="0" y="3260"/>
                  </a:lnTo>
                  <a:cubicBezTo>
                    <a:pt x="391" y="3891"/>
                    <a:pt x="586" y="4625"/>
                    <a:pt x="586" y="5372"/>
                  </a:cubicBezTo>
                  <a:cubicBezTo>
                    <a:pt x="586" y="5658"/>
                    <a:pt x="563" y="5945"/>
                    <a:pt x="494" y="6232"/>
                  </a:cubicBezTo>
                  <a:lnTo>
                    <a:pt x="2743" y="8206"/>
                  </a:lnTo>
                  <a:lnTo>
                    <a:pt x="5613" y="7392"/>
                  </a:lnTo>
                  <a:cubicBezTo>
                    <a:pt x="6175" y="4832"/>
                    <a:pt x="5636" y="2146"/>
                    <a:pt x="412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46"/>
            <p:cNvSpPr/>
            <p:nvPr/>
          </p:nvSpPr>
          <p:spPr>
            <a:xfrm>
              <a:off x="3741225" y="3095375"/>
              <a:ext cx="148963" cy="173460"/>
            </a:xfrm>
            <a:custGeom>
              <a:avLst/>
              <a:gdLst/>
              <a:ahLst/>
              <a:cxnLst/>
              <a:rect l="l" t="t" r="r" b="b"/>
              <a:pathLst>
                <a:path w="6841" h="7966" extrusionOk="0">
                  <a:moveTo>
                    <a:pt x="2215" y="0"/>
                  </a:moveTo>
                  <a:lnTo>
                    <a:pt x="0" y="1963"/>
                  </a:lnTo>
                  <a:cubicBezTo>
                    <a:pt x="597" y="4511"/>
                    <a:pt x="2250" y="6691"/>
                    <a:pt x="4534" y="7965"/>
                  </a:cubicBezTo>
                  <a:lnTo>
                    <a:pt x="4373" y="5027"/>
                  </a:lnTo>
                  <a:lnTo>
                    <a:pt x="6841" y="3248"/>
                  </a:lnTo>
                  <a:cubicBezTo>
                    <a:pt x="5980" y="2686"/>
                    <a:pt x="5360" y="1814"/>
                    <a:pt x="5108" y="804"/>
                  </a:cubicBezTo>
                  <a:lnTo>
                    <a:pt x="2215"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46"/>
            <p:cNvSpPr/>
            <p:nvPr/>
          </p:nvSpPr>
          <p:spPr>
            <a:xfrm>
              <a:off x="3949660" y="2889684"/>
              <a:ext cx="146219" cy="145980"/>
            </a:xfrm>
            <a:custGeom>
              <a:avLst/>
              <a:gdLst/>
              <a:ahLst/>
              <a:cxnLst/>
              <a:rect l="l" t="t" r="r" b="b"/>
              <a:pathLst>
                <a:path w="6715" h="6704" extrusionOk="0">
                  <a:moveTo>
                    <a:pt x="12" y="0"/>
                  </a:moveTo>
                  <a:lnTo>
                    <a:pt x="1435" y="2583"/>
                  </a:lnTo>
                  <a:lnTo>
                    <a:pt x="0" y="5257"/>
                  </a:lnTo>
                  <a:cubicBezTo>
                    <a:pt x="1022" y="5383"/>
                    <a:pt x="1963" y="5900"/>
                    <a:pt x="2629" y="6703"/>
                  </a:cubicBezTo>
                  <a:lnTo>
                    <a:pt x="5567" y="6187"/>
                  </a:lnTo>
                  <a:lnTo>
                    <a:pt x="6714" y="3432"/>
                  </a:lnTo>
                  <a:cubicBezTo>
                    <a:pt x="5062" y="1401"/>
                    <a:pt x="2629" y="150"/>
                    <a:pt x="12"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46"/>
            <p:cNvSpPr/>
            <p:nvPr/>
          </p:nvSpPr>
          <p:spPr>
            <a:xfrm>
              <a:off x="3847947" y="3172089"/>
              <a:ext cx="167210" cy="122310"/>
            </a:xfrm>
            <a:custGeom>
              <a:avLst/>
              <a:gdLst/>
              <a:ahLst/>
              <a:cxnLst/>
              <a:rect l="l" t="t" r="r" b="b"/>
              <a:pathLst>
                <a:path w="7679" h="5617" extrusionOk="0">
                  <a:moveTo>
                    <a:pt x="2433" y="1"/>
                  </a:moveTo>
                  <a:lnTo>
                    <a:pt x="0" y="1757"/>
                  </a:lnTo>
                  <a:lnTo>
                    <a:pt x="149" y="4718"/>
                  </a:lnTo>
                  <a:cubicBezTo>
                    <a:pt x="1415" y="5317"/>
                    <a:pt x="2781" y="5616"/>
                    <a:pt x="4148" y="5616"/>
                  </a:cubicBezTo>
                  <a:cubicBezTo>
                    <a:pt x="5347" y="5616"/>
                    <a:pt x="6546" y="5386"/>
                    <a:pt x="7678" y="4924"/>
                  </a:cubicBezTo>
                  <a:lnTo>
                    <a:pt x="5280" y="3203"/>
                  </a:lnTo>
                  <a:lnTo>
                    <a:pt x="5417" y="173"/>
                  </a:lnTo>
                  <a:lnTo>
                    <a:pt x="5417" y="173"/>
                  </a:lnTo>
                  <a:cubicBezTo>
                    <a:pt x="5016" y="311"/>
                    <a:pt x="4591" y="379"/>
                    <a:pt x="4155" y="379"/>
                  </a:cubicBezTo>
                  <a:cubicBezTo>
                    <a:pt x="3558" y="379"/>
                    <a:pt x="2973" y="253"/>
                    <a:pt x="2433"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46"/>
            <p:cNvSpPr/>
            <p:nvPr/>
          </p:nvSpPr>
          <p:spPr>
            <a:xfrm>
              <a:off x="3974658" y="3122616"/>
              <a:ext cx="158457" cy="151206"/>
            </a:xfrm>
            <a:custGeom>
              <a:avLst/>
              <a:gdLst/>
              <a:ahLst/>
              <a:cxnLst/>
              <a:rect l="l" t="t" r="r" b="b"/>
              <a:pathLst>
                <a:path w="7277" h="6944" extrusionOk="0">
                  <a:moveTo>
                    <a:pt x="2158" y="0"/>
                  </a:moveTo>
                  <a:cubicBezTo>
                    <a:pt x="1790" y="964"/>
                    <a:pt x="1079" y="1768"/>
                    <a:pt x="149" y="2227"/>
                  </a:cubicBezTo>
                  <a:lnTo>
                    <a:pt x="0" y="5222"/>
                  </a:lnTo>
                  <a:lnTo>
                    <a:pt x="2422" y="6944"/>
                  </a:lnTo>
                  <a:cubicBezTo>
                    <a:pt x="4775" y="5785"/>
                    <a:pt x="6542" y="3696"/>
                    <a:pt x="7277" y="1171"/>
                  </a:cubicBezTo>
                  <a:lnTo>
                    <a:pt x="7277" y="1171"/>
                  </a:lnTo>
                  <a:lnTo>
                    <a:pt x="4430" y="1986"/>
                  </a:lnTo>
                  <a:lnTo>
                    <a:pt x="2158" y="0"/>
                  </a:lnTo>
                  <a:close/>
                </a:path>
              </a:pathLst>
            </a:cu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46"/>
            <p:cNvSpPr/>
            <p:nvPr/>
          </p:nvSpPr>
          <p:spPr>
            <a:xfrm>
              <a:off x="3729467" y="2966660"/>
              <a:ext cx="138990" cy="158718"/>
            </a:xfrm>
            <a:custGeom>
              <a:avLst/>
              <a:gdLst/>
              <a:ahLst/>
              <a:cxnLst/>
              <a:rect l="l" t="t" r="r" b="b"/>
              <a:pathLst>
                <a:path w="6383" h="7289" extrusionOk="0">
                  <a:moveTo>
                    <a:pt x="2296" y="0"/>
                  </a:moveTo>
                  <a:cubicBezTo>
                    <a:pt x="678" y="2055"/>
                    <a:pt x="1" y="4706"/>
                    <a:pt x="425" y="7288"/>
                  </a:cubicBezTo>
                  <a:lnTo>
                    <a:pt x="2618" y="5337"/>
                  </a:lnTo>
                  <a:lnTo>
                    <a:pt x="5556" y="6152"/>
                  </a:lnTo>
                  <a:cubicBezTo>
                    <a:pt x="5544" y="6026"/>
                    <a:pt x="5533" y="5888"/>
                    <a:pt x="5533" y="5751"/>
                  </a:cubicBezTo>
                  <a:cubicBezTo>
                    <a:pt x="5533" y="4855"/>
                    <a:pt x="5831" y="3983"/>
                    <a:pt x="6382" y="3271"/>
                  </a:cubicBezTo>
                  <a:lnTo>
                    <a:pt x="5211" y="505"/>
                  </a:lnTo>
                  <a:lnTo>
                    <a:pt x="2296"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46"/>
            <p:cNvSpPr/>
            <p:nvPr/>
          </p:nvSpPr>
          <p:spPr>
            <a:xfrm>
              <a:off x="3787716" y="2889422"/>
              <a:ext cx="180449" cy="139229"/>
            </a:xfrm>
            <a:custGeom>
              <a:avLst/>
              <a:gdLst/>
              <a:ahLst/>
              <a:cxnLst/>
              <a:rect l="l" t="t" r="r" b="b"/>
              <a:pathLst>
                <a:path w="8287" h="6394" extrusionOk="0">
                  <a:moveTo>
                    <a:pt x="6863" y="1"/>
                  </a:moveTo>
                  <a:cubicBezTo>
                    <a:pt x="4235" y="12"/>
                    <a:pt x="1756" y="1137"/>
                    <a:pt x="0" y="3088"/>
                  </a:cubicBezTo>
                  <a:lnTo>
                    <a:pt x="2904" y="3593"/>
                  </a:lnTo>
                  <a:lnTo>
                    <a:pt x="4086" y="6394"/>
                  </a:lnTo>
                  <a:cubicBezTo>
                    <a:pt x="4820" y="5671"/>
                    <a:pt x="5819" y="5258"/>
                    <a:pt x="6852" y="5235"/>
                  </a:cubicBezTo>
                  <a:lnTo>
                    <a:pt x="8287" y="2606"/>
                  </a:lnTo>
                  <a:lnTo>
                    <a:pt x="6863" y="1"/>
                  </a:ln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0" name="Google Shape;2240;p46"/>
          <p:cNvGrpSpPr/>
          <p:nvPr/>
        </p:nvGrpSpPr>
        <p:grpSpPr>
          <a:xfrm>
            <a:off x="1863396" y="2339914"/>
            <a:ext cx="557677" cy="514185"/>
            <a:chOff x="7135920" y="3403879"/>
            <a:chExt cx="882400" cy="813584"/>
          </a:xfrm>
        </p:grpSpPr>
        <p:sp>
          <p:nvSpPr>
            <p:cNvPr id="2241" name="Google Shape;2241;p46"/>
            <p:cNvSpPr/>
            <p:nvPr/>
          </p:nvSpPr>
          <p:spPr>
            <a:xfrm>
              <a:off x="7135920" y="3650997"/>
              <a:ext cx="299613" cy="488911"/>
            </a:xfrm>
            <a:custGeom>
              <a:avLst/>
              <a:gdLst/>
              <a:ahLst/>
              <a:cxnLst/>
              <a:rect l="l" t="t" r="r" b="b"/>
              <a:pathLst>
                <a:path w="15530" h="25342" extrusionOk="0">
                  <a:moveTo>
                    <a:pt x="7747" y="0"/>
                  </a:moveTo>
                  <a:lnTo>
                    <a:pt x="2824" y="1768"/>
                  </a:lnTo>
                  <a:cubicBezTo>
                    <a:pt x="0" y="10456"/>
                    <a:pt x="3099" y="19971"/>
                    <a:pt x="10479" y="25342"/>
                  </a:cubicBezTo>
                  <a:lnTo>
                    <a:pt x="10330" y="20108"/>
                  </a:lnTo>
                  <a:lnTo>
                    <a:pt x="15529" y="18387"/>
                  </a:lnTo>
                  <a:cubicBezTo>
                    <a:pt x="11156" y="15208"/>
                    <a:pt x="9320" y="9572"/>
                    <a:pt x="10996" y="4430"/>
                  </a:cubicBezTo>
                  <a:lnTo>
                    <a:pt x="7747" y="0"/>
                  </a:lnTo>
                  <a:close/>
                </a:path>
              </a:pathLst>
            </a:custGeom>
            <a:solidFill>
              <a:srgbClr val="37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46"/>
            <p:cNvSpPr/>
            <p:nvPr/>
          </p:nvSpPr>
          <p:spPr>
            <a:xfrm>
              <a:off x="7335192" y="4005709"/>
              <a:ext cx="481174" cy="211754"/>
            </a:xfrm>
            <a:custGeom>
              <a:avLst/>
              <a:gdLst/>
              <a:ahLst/>
              <a:cxnLst/>
              <a:rect l="l" t="t" r="r" b="b"/>
              <a:pathLst>
                <a:path w="24941" h="10976" extrusionOk="0">
                  <a:moveTo>
                    <a:pt x="5212" y="1"/>
                  </a:moveTo>
                  <a:lnTo>
                    <a:pt x="1" y="1722"/>
                  </a:lnTo>
                  <a:lnTo>
                    <a:pt x="162" y="6956"/>
                  </a:lnTo>
                  <a:cubicBezTo>
                    <a:pt x="3851" y="9636"/>
                    <a:pt x="8198" y="10976"/>
                    <a:pt x="12547" y="10976"/>
                  </a:cubicBezTo>
                  <a:cubicBezTo>
                    <a:pt x="16895" y="10976"/>
                    <a:pt x="21245" y="9636"/>
                    <a:pt x="24941" y="6956"/>
                  </a:cubicBezTo>
                  <a:lnTo>
                    <a:pt x="19914" y="5475"/>
                  </a:lnTo>
                  <a:lnTo>
                    <a:pt x="19880" y="1"/>
                  </a:lnTo>
                  <a:cubicBezTo>
                    <a:pt x="17693" y="1590"/>
                    <a:pt x="15119" y="2385"/>
                    <a:pt x="12546" y="2385"/>
                  </a:cubicBezTo>
                  <a:cubicBezTo>
                    <a:pt x="9972" y="2385"/>
                    <a:pt x="7398" y="1590"/>
                    <a:pt x="5212" y="1"/>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46"/>
            <p:cNvSpPr/>
            <p:nvPr/>
          </p:nvSpPr>
          <p:spPr>
            <a:xfrm>
              <a:off x="7718707" y="3685087"/>
              <a:ext cx="299613" cy="454608"/>
            </a:xfrm>
            <a:custGeom>
              <a:avLst/>
              <a:gdLst/>
              <a:ahLst/>
              <a:cxnLst/>
              <a:rect l="l" t="t" r="r" b="b"/>
              <a:pathLst>
                <a:path w="15530" h="23564" extrusionOk="0">
                  <a:moveTo>
                    <a:pt x="12717" y="1"/>
                  </a:moveTo>
                  <a:lnTo>
                    <a:pt x="9768" y="4328"/>
                  </a:lnTo>
                  <a:lnTo>
                    <a:pt x="4546" y="2652"/>
                  </a:lnTo>
                  <a:lnTo>
                    <a:pt x="4546" y="2652"/>
                  </a:lnTo>
                  <a:cubicBezTo>
                    <a:pt x="6210" y="7805"/>
                    <a:pt x="4373" y="13429"/>
                    <a:pt x="1" y="16620"/>
                  </a:cubicBezTo>
                  <a:lnTo>
                    <a:pt x="35" y="22094"/>
                  </a:lnTo>
                  <a:lnTo>
                    <a:pt x="5051" y="23563"/>
                  </a:lnTo>
                  <a:cubicBezTo>
                    <a:pt x="12442" y="18192"/>
                    <a:pt x="15529" y="8677"/>
                    <a:pt x="1271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46"/>
            <p:cNvSpPr/>
            <p:nvPr/>
          </p:nvSpPr>
          <p:spPr>
            <a:xfrm>
              <a:off x="7577216" y="3403879"/>
              <a:ext cx="386853" cy="364705"/>
            </a:xfrm>
            <a:custGeom>
              <a:avLst/>
              <a:gdLst/>
              <a:ahLst/>
              <a:cxnLst/>
              <a:rect l="l" t="t" r="r" b="b"/>
              <a:pathLst>
                <a:path w="20052" h="18904" extrusionOk="0">
                  <a:moveTo>
                    <a:pt x="1" y="1"/>
                  </a:moveTo>
                  <a:lnTo>
                    <a:pt x="3203" y="4144"/>
                  </a:lnTo>
                  <a:lnTo>
                    <a:pt x="1" y="8609"/>
                  </a:lnTo>
                  <a:cubicBezTo>
                    <a:pt x="5406" y="8609"/>
                    <a:pt x="10204" y="12086"/>
                    <a:pt x="11868" y="17228"/>
                  </a:cubicBezTo>
                  <a:lnTo>
                    <a:pt x="17102" y="18904"/>
                  </a:lnTo>
                  <a:lnTo>
                    <a:pt x="20051" y="14577"/>
                  </a:lnTo>
                  <a:cubicBezTo>
                    <a:pt x="17228" y="5888"/>
                    <a:pt x="9136" y="12"/>
                    <a:pt x="1" y="1"/>
                  </a:cubicBezTo>
                  <a:close/>
                </a:path>
              </a:pathLst>
            </a:cu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46"/>
            <p:cNvSpPr/>
            <p:nvPr/>
          </p:nvSpPr>
          <p:spPr>
            <a:xfrm>
              <a:off x="7190382" y="3404111"/>
              <a:ext cx="448628" cy="332140"/>
            </a:xfrm>
            <a:custGeom>
              <a:avLst/>
              <a:gdLst/>
              <a:ahLst/>
              <a:cxnLst/>
              <a:rect l="l" t="t" r="r" b="b"/>
              <a:pathLst>
                <a:path w="23254" h="17216" extrusionOk="0">
                  <a:moveTo>
                    <a:pt x="20052" y="0"/>
                  </a:moveTo>
                  <a:cubicBezTo>
                    <a:pt x="10916" y="0"/>
                    <a:pt x="2824" y="5888"/>
                    <a:pt x="1" y="14565"/>
                  </a:cubicBezTo>
                  <a:lnTo>
                    <a:pt x="1" y="14565"/>
                  </a:lnTo>
                  <a:lnTo>
                    <a:pt x="4924" y="12809"/>
                  </a:lnTo>
                  <a:lnTo>
                    <a:pt x="8173" y="17216"/>
                  </a:lnTo>
                  <a:cubicBezTo>
                    <a:pt x="9845" y="12083"/>
                    <a:pt x="14630" y="8596"/>
                    <a:pt x="20025" y="8596"/>
                  </a:cubicBezTo>
                  <a:cubicBezTo>
                    <a:pt x="20034" y="8596"/>
                    <a:pt x="20043" y="8597"/>
                    <a:pt x="20052" y="8597"/>
                  </a:cubicBezTo>
                  <a:lnTo>
                    <a:pt x="23254" y="4143"/>
                  </a:lnTo>
                  <a:lnTo>
                    <a:pt x="20052"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6" name="Google Shape;2246;p46"/>
          <p:cNvGrpSpPr/>
          <p:nvPr/>
        </p:nvGrpSpPr>
        <p:grpSpPr>
          <a:xfrm>
            <a:off x="1240921" y="3116367"/>
            <a:ext cx="468569" cy="468447"/>
            <a:chOff x="1286994" y="2840926"/>
            <a:chExt cx="453864" cy="453745"/>
          </a:xfrm>
        </p:grpSpPr>
        <p:sp>
          <p:nvSpPr>
            <p:cNvPr id="2247" name="Google Shape;2247;p46"/>
            <p:cNvSpPr/>
            <p:nvPr/>
          </p:nvSpPr>
          <p:spPr>
            <a:xfrm>
              <a:off x="1513170" y="2933961"/>
              <a:ext cx="227688" cy="133649"/>
            </a:xfrm>
            <a:custGeom>
              <a:avLst/>
              <a:gdLst/>
              <a:ahLst/>
              <a:cxnLst/>
              <a:rect l="l" t="t" r="r" b="b"/>
              <a:pathLst>
                <a:path w="14118" h="8287" extrusionOk="0">
                  <a:moveTo>
                    <a:pt x="11409" y="0"/>
                  </a:moveTo>
                  <a:lnTo>
                    <a:pt x="1" y="8287"/>
                  </a:lnTo>
                  <a:lnTo>
                    <a:pt x="14106" y="8287"/>
                  </a:lnTo>
                  <a:cubicBezTo>
                    <a:pt x="14118" y="5303"/>
                    <a:pt x="13165" y="2410"/>
                    <a:pt x="11409"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46"/>
            <p:cNvSpPr/>
            <p:nvPr/>
          </p:nvSpPr>
          <p:spPr>
            <a:xfrm>
              <a:off x="1513170" y="2851779"/>
              <a:ext cx="184015" cy="216028"/>
            </a:xfrm>
            <a:custGeom>
              <a:avLst/>
              <a:gdLst/>
              <a:ahLst/>
              <a:cxnLst/>
              <a:rect l="l" t="t" r="r" b="b"/>
              <a:pathLst>
                <a:path w="11410" h="13395" extrusionOk="0">
                  <a:moveTo>
                    <a:pt x="4351" y="0"/>
                  </a:moveTo>
                  <a:lnTo>
                    <a:pt x="1" y="13394"/>
                  </a:lnTo>
                  <a:lnTo>
                    <a:pt x="1" y="13394"/>
                  </a:lnTo>
                  <a:lnTo>
                    <a:pt x="11409" y="5096"/>
                  </a:lnTo>
                  <a:cubicBezTo>
                    <a:pt x="9653" y="2697"/>
                    <a:pt x="7186" y="907"/>
                    <a:pt x="4351"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46"/>
            <p:cNvSpPr/>
            <p:nvPr/>
          </p:nvSpPr>
          <p:spPr>
            <a:xfrm rot="8637261">
              <a:off x="1377032" y="2862561"/>
              <a:ext cx="140133" cy="226868"/>
            </a:xfrm>
            <a:custGeom>
              <a:avLst/>
              <a:gdLst/>
              <a:ahLst/>
              <a:cxnLst/>
              <a:rect l="l" t="t" r="r" b="b"/>
              <a:pathLst>
                <a:path w="8689" h="14067" extrusionOk="0">
                  <a:moveTo>
                    <a:pt x="4339" y="1"/>
                  </a:moveTo>
                  <a:lnTo>
                    <a:pt x="0" y="13360"/>
                  </a:lnTo>
                  <a:cubicBezTo>
                    <a:pt x="1430" y="13831"/>
                    <a:pt x="2915" y="14066"/>
                    <a:pt x="4399" y="14066"/>
                  </a:cubicBezTo>
                  <a:cubicBezTo>
                    <a:pt x="5847" y="14066"/>
                    <a:pt x="7295" y="13842"/>
                    <a:pt x="8689" y="13395"/>
                  </a:cubicBezTo>
                  <a:lnTo>
                    <a:pt x="4339"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46"/>
            <p:cNvSpPr/>
            <p:nvPr/>
          </p:nvSpPr>
          <p:spPr>
            <a:xfrm>
              <a:off x="1286994" y="2934702"/>
              <a:ext cx="226204" cy="132907"/>
            </a:xfrm>
            <a:custGeom>
              <a:avLst/>
              <a:gdLst/>
              <a:ahLst/>
              <a:cxnLst/>
              <a:rect l="l" t="t" r="r" b="b"/>
              <a:pathLst>
                <a:path w="14026" h="8241" extrusionOk="0">
                  <a:moveTo>
                    <a:pt x="2686" y="0"/>
                  </a:moveTo>
                  <a:cubicBezTo>
                    <a:pt x="942" y="2399"/>
                    <a:pt x="1" y="5280"/>
                    <a:pt x="12" y="8241"/>
                  </a:cubicBezTo>
                  <a:lnTo>
                    <a:pt x="14026" y="8241"/>
                  </a:lnTo>
                  <a:lnTo>
                    <a:pt x="2686"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46"/>
            <p:cNvSpPr/>
            <p:nvPr/>
          </p:nvSpPr>
          <p:spPr>
            <a:xfrm>
              <a:off x="1443212" y="2840926"/>
              <a:ext cx="140132" cy="226882"/>
            </a:xfrm>
            <a:custGeom>
              <a:avLst/>
              <a:gdLst/>
              <a:ahLst/>
              <a:cxnLst/>
              <a:rect l="l" t="t" r="r" b="b"/>
              <a:pathLst>
                <a:path w="8689" h="14068" extrusionOk="0">
                  <a:moveTo>
                    <a:pt x="4386" y="0"/>
                  </a:moveTo>
                  <a:cubicBezTo>
                    <a:pt x="2906" y="0"/>
                    <a:pt x="1425" y="233"/>
                    <a:pt x="0" y="696"/>
                  </a:cubicBezTo>
                  <a:lnTo>
                    <a:pt x="4339" y="14067"/>
                  </a:lnTo>
                  <a:lnTo>
                    <a:pt x="8689" y="673"/>
                  </a:lnTo>
                  <a:cubicBezTo>
                    <a:pt x="7290" y="224"/>
                    <a:pt x="5838" y="0"/>
                    <a:pt x="4386"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46"/>
            <p:cNvSpPr/>
            <p:nvPr/>
          </p:nvSpPr>
          <p:spPr>
            <a:xfrm rot="10800000">
              <a:off x="1286994" y="3067989"/>
              <a:ext cx="227688" cy="133649"/>
            </a:xfrm>
            <a:custGeom>
              <a:avLst/>
              <a:gdLst/>
              <a:ahLst/>
              <a:cxnLst/>
              <a:rect l="l" t="t" r="r" b="b"/>
              <a:pathLst>
                <a:path w="14118" h="8287" extrusionOk="0">
                  <a:moveTo>
                    <a:pt x="11409" y="0"/>
                  </a:moveTo>
                  <a:lnTo>
                    <a:pt x="1" y="8287"/>
                  </a:lnTo>
                  <a:lnTo>
                    <a:pt x="14106" y="8287"/>
                  </a:lnTo>
                  <a:cubicBezTo>
                    <a:pt x="14118" y="5303"/>
                    <a:pt x="13165" y="2410"/>
                    <a:pt x="11409"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46"/>
            <p:cNvSpPr/>
            <p:nvPr/>
          </p:nvSpPr>
          <p:spPr>
            <a:xfrm rot="10800000">
              <a:off x="1330667" y="3067790"/>
              <a:ext cx="184015" cy="216028"/>
            </a:xfrm>
            <a:custGeom>
              <a:avLst/>
              <a:gdLst/>
              <a:ahLst/>
              <a:cxnLst/>
              <a:rect l="l" t="t" r="r" b="b"/>
              <a:pathLst>
                <a:path w="11410" h="13395" extrusionOk="0">
                  <a:moveTo>
                    <a:pt x="4351" y="0"/>
                  </a:moveTo>
                  <a:lnTo>
                    <a:pt x="1" y="13394"/>
                  </a:lnTo>
                  <a:lnTo>
                    <a:pt x="1" y="13394"/>
                  </a:lnTo>
                  <a:lnTo>
                    <a:pt x="11409" y="5096"/>
                  </a:lnTo>
                  <a:cubicBezTo>
                    <a:pt x="9653" y="2697"/>
                    <a:pt x="7186" y="907"/>
                    <a:pt x="4351"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46"/>
            <p:cNvSpPr/>
            <p:nvPr/>
          </p:nvSpPr>
          <p:spPr>
            <a:xfrm rot="-2162739">
              <a:off x="1510687" y="3046169"/>
              <a:ext cx="140133" cy="226868"/>
            </a:xfrm>
            <a:custGeom>
              <a:avLst/>
              <a:gdLst/>
              <a:ahLst/>
              <a:cxnLst/>
              <a:rect l="l" t="t" r="r" b="b"/>
              <a:pathLst>
                <a:path w="8689" h="14067" extrusionOk="0">
                  <a:moveTo>
                    <a:pt x="4339" y="1"/>
                  </a:moveTo>
                  <a:lnTo>
                    <a:pt x="0" y="13360"/>
                  </a:lnTo>
                  <a:cubicBezTo>
                    <a:pt x="1430" y="13831"/>
                    <a:pt x="2915" y="14066"/>
                    <a:pt x="4399" y="14066"/>
                  </a:cubicBezTo>
                  <a:cubicBezTo>
                    <a:pt x="5847" y="14066"/>
                    <a:pt x="7295" y="13842"/>
                    <a:pt x="8689" y="13395"/>
                  </a:cubicBezTo>
                  <a:lnTo>
                    <a:pt x="4339"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46"/>
            <p:cNvSpPr/>
            <p:nvPr/>
          </p:nvSpPr>
          <p:spPr>
            <a:xfrm rot="10800000">
              <a:off x="1514653" y="3067989"/>
              <a:ext cx="226204" cy="132907"/>
            </a:xfrm>
            <a:custGeom>
              <a:avLst/>
              <a:gdLst/>
              <a:ahLst/>
              <a:cxnLst/>
              <a:rect l="l" t="t" r="r" b="b"/>
              <a:pathLst>
                <a:path w="14026" h="8241" extrusionOk="0">
                  <a:moveTo>
                    <a:pt x="2686" y="0"/>
                  </a:moveTo>
                  <a:cubicBezTo>
                    <a:pt x="942" y="2399"/>
                    <a:pt x="1" y="5280"/>
                    <a:pt x="12" y="8241"/>
                  </a:cubicBezTo>
                  <a:lnTo>
                    <a:pt x="14026" y="8241"/>
                  </a:lnTo>
                  <a:lnTo>
                    <a:pt x="2686" y="0"/>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46"/>
            <p:cNvSpPr/>
            <p:nvPr/>
          </p:nvSpPr>
          <p:spPr>
            <a:xfrm rot="10800000">
              <a:off x="1444507" y="3067790"/>
              <a:ext cx="140132" cy="226882"/>
            </a:xfrm>
            <a:custGeom>
              <a:avLst/>
              <a:gdLst/>
              <a:ahLst/>
              <a:cxnLst/>
              <a:rect l="l" t="t" r="r" b="b"/>
              <a:pathLst>
                <a:path w="8689" h="14068" extrusionOk="0">
                  <a:moveTo>
                    <a:pt x="4386" y="0"/>
                  </a:moveTo>
                  <a:cubicBezTo>
                    <a:pt x="2906" y="0"/>
                    <a:pt x="1425" y="233"/>
                    <a:pt x="0" y="696"/>
                  </a:cubicBezTo>
                  <a:lnTo>
                    <a:pt x="4339" y="14067"/>
                  </a:lnTo>
                  <a:lnTo>
                    <a:pt x="8689" y="673"/>
                  </a:lnTo>
                  <a:cubicBezTo>
                    <a:pt x="7290" y="224"/>
                    <a:pt x="5838" y="0"/>
                    <a:pt x="438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57" name="Google Shape;2257;p46"/>
          <p:cNvSpPr/>
          <p:nvPr/>
        </p:nvSpPr>
        <p:spPr>
          <a:xfrm>
            <a:off x="7168668" y="2385433"/>
            <a:ext cx="178909" cy="90710"/>
          </a:xfrm>
          <a:custGeom>
            <a:avLst/>
            <a:gdLst/>
            <a:ahLst/>
            <a:cxnLst/>
            <a:rect l="l" t="t" r="r" b="b"/>
            <a:pathLst>
              <a:path w="3045" h="1544" extrusionOk="0">
                <a:moveTo>
                  <a:pt x="1645" y="0"/>
                </a:moveTo>
                <a:lnTo>
                  <a:pt x="2143" y="505"/>
                </a:lnTo>
                <a:lnTo>
                  <a:pt x="0" y="505"/>
                </a:lnTo>
                <a:lnTo>
                  <a:pt x="0" y="1046"/>
                </a:lnTo>
                <a:lnTo>
                  <a:pt x="2143" y="1046"/>
                </a:lnTo>
                <a:lnTo>
                  <a:pt x="1645" y="1544"/>
                </a:lnTo>
                <a:lnTo>
                  <a:pt x="2272" y="1544"/>
                </a:lnTo>
                <a:lnTo>
                  <a:pt x="3044" y="772"/>
                </a:lnTo>
                <a:lnTo>
                  <a:pt x="2272" y="0"/>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46"/>
          <p:cNvSpPr/>
          <p:nvPr/>
        </p:nvSpPr>
        <p:spPr>
          <a:xfrm>
            <a:off x="6868205" y="2368453"/>
            <a:ext cx="165748" cy="124667"/>
          </a:xfrm>
          <a:custGeom>
            <a:avLst/>
            <a:gdLst/>
            <a:ahLst/>
            <a:cxnLst/>
            <a:rect l="l" t="t" r="r" b="b"/>
            <a:pathLst>
              <a:path w="2821" h="2122" extrusionOk="0">
                <a:moveTo>
                  <a:pt x="1761" y="1"/>
                </a:moveTo>
                <a:lnTo>
                  <a:pt x="1400" y="361"/>
                </a:lnTo>
                <a:lnTo>
                  <a:pt x="1847" y="808"/>
                </a:lnTo>
                <a:lnTo>
                  <a:pt x="1" y="808"/>
                </a:lnTo>
                <a:lnTo>
                  <a:pt x="1" y="1321"/>
                </a:lnTo>
                <a:lnTo>
                  <a:pt x="1847" y="1321"/>
                </a:lnTo>
                <a:lnTo>
                  <a:pt x="1400" y="1768"/>
                </a:lnTo>
                <a:lnTo>
                  <a:pt x="1761" y="2121"/>
                </a:lnTo>
                <a:lnTo>
                  <a:pt x="2821" y="1061"/>
                </a:lnTo>
                <a:lnTo>
                  <a:pt x="1761"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46"/>
          <p:cNvSpPr/>
          <p:nvPr/>
        </p:nvSpPr>
        <p:spPr>
          <a:xfrm>
            <a:off x="7482233" y="2374681"/>
            <a:ext cx="161929" cy="112683"/>
          </a:xfrm>
          <a:custGeom>
            <a:avLst/>
            <a:gdLst/>
            <a:ahLst/>
            <a:cxnLst/>
            <a:rect l="l" t="t" r="r" b="b"/>
            <a:pathLst>
              <a:path w="2756" h="1918" extrusionOk="0">
                <a:moveTo>
                  <a:pt x="1757" y="0"/>
                </a:moveTo>
                <a:cubicBezTo>
                  <a:pt x="1693" y="0"/>
                  <a:pt x="1630" y="25"/>
                  <a:pt x="1580" y="75"/>
                </a:cubicBezTo>
                <a:cubicBezTo>
                  <a:pt x="1479" y="176"/>
                  <a:pt x="1479" y="335"/>
                  <a:pt x="1580" y="436"/>
                </a:cubicBezTo>
                <a:lnTo>
                  <a:pt x="1768" y="623"/>
                </a:lnTo>
                <a:cubicBezTo>
                  <a:pt x="1797" y="652"/>
                  <a:pt x="1775" y="702"/>
                  <a:pt x="1739" y="702"/>
                </a:cubicBezTo>
                <a:lnTo>
                  <a:pt x="253" y="702"/>
                </a:lnTo>
                <a:cubicBezTo>
                  <a:pt x="116" y="702"/>
                  <a:pt x="1" y="818"/>
                  <a:pt x="1" y="962"/>
                </a:cubicBezTo>
                <a:cubicBezTo>
                  <a:pt x="1" y="1099"/>
                  <a:pt x="116" y="1215"/>
                  <a:pt x="253" y="1215"/>
                </a:cubicBezTo>
                <a:lnTo>
                  <a:pt x="1739" y="1215"/>
                </a:lnTo>
                <a:cubicBezTo>
                  <a:pt x="1775" y="1215"/>
                  <a:pt x="1797" y="1265"/>
                  <a:pt x="1768" y="1294"/>
                </a:cubicBezTo>
                <a:lnTo>
                  <a:pt x="1580" y="1481"/>
                </a:lnTo>
                <a:cubicBezTo>
                  <a:pt x="1479" y="1582"/>
                  <a:pt x="1479" y="1741"/>
                  <a:pt x="1580" y="1842"/>
                </a:cubicBezTo>
                <a:cubicBezTo>
                  <a:pt x="1631" y="1892"/>
                  <a:pt x="1696" y="1918"/>
                  <a:pt x="1760" y="1918"/>
                </a:cubicBezTo>
                <a:cubicBezTo>
                  <a:pt x="1825" y="1918"/>
                  <a:pt x="1890" y="1892"/>
                  <a:pt x="1941" y="1842"/>
                </a:cubicBezTo>
                <a:lnTo>
                  <a:pt x="2676" y="1106"/>
                </a:lnTo>
                <a:cubicBezTo>
                  <a:pt x="2756" y="1027"/>
                  <a:pt x="2756" y="897"/>
                  <a:pt x="2676" y="811"/>
                </a:cubicBezTo>
                <a:lnTo>
                  <a:pt x="1941" y="82"/>
                </a:lnTo>
                <a:cubicBezTo>
                  <a:pt x="1889" y="27"/>
                  <a:pt x="1823" y="0"/>
                  <a:pt x="175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46"/>
          <p:cNvSpPr/>
          <p:nvPr/>
        </p:nvSpPr>
        <p:spPr>
          <a:xfrm>
            <a:off x="7778878" y="2368453"/>
            <a:ext cx="158110" cy="124667"/>
          </a:xfrm>
          <a:custGeom>
            <a:avLst/>
            <a:gdLst/>
            <a:ahLst/>
            <a:cxnLst/>
            <a:rect l="l" t="t" r="r" b="b"/>
            <a:pathLst>
              <a:path w="2691" h="2122" extrusionOk="0">
                <a:moveTo>
                  <a:pt x="1630" y="1"/>
                </a:moveTo>
                <a:lnTo>
                  <a:pt x="1630" y="722"/>
                </a:lnTo>
                <a:lnTo>
                  <a:pt x="1630" y="808"/>
                </a:lnTo>
                <a:lnTo>
                  <a:pt x="0" y="808"/>
                </a:lnTo>
                <a:lnTo>
                  <a:pt x="0" y="1321"/>
                </a:lnTo>
                <a:lnTo>
                  <a:pt x="1630" y="1321"/>
                </a:lnTo>
                <a:lnTo>
                  <a:pt x="1630" y="1407"/>
                </a:lnTo>
                <a:lnTo>
                  <a:pt x="1630" y="2121"/>
                </a:lnTo>
                <a:lnTo>
                  <a:pt x="2691" y="1061"/>
                </a:lnTo>
                <a:lnTo>
                  <a:pt x="1630"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61" name="Google Shape;2261;p46"/>
          <p:cNvGrpSpPr/>
          <p:nvPr/>
        </p:nvGrpSpPr>
        <p:grpSpPr>
          <a:xfrm>
            <a:off x="6871147" y="2602143"/>
            <a:ext cx="160636" cy="136535"/>
            <a:chOff x="4660325" y="1866850"/>
            <a:chExt cx="68350" cy="58100"/>
          </a:xfrm>
        </p:grpSpPr>
        <p:sp>
          <p:nvSpPr>
            <p:cNvPr id="2262" name="Google Shape;2262;p46"/>
            <p:cNvSpPr/>
            <p:nvPr/>
          </p:nvSpPr>
          <p:spPr>
            <a:xfrm>
              <a:off x="4660325" y="1866850"/>
              <a:ext cx="37700" cy="58100"/>
            </a:xfrm>
            <a:custGeom>
              <a:avLst/>
              <a:gdLst/>
              <a:ahLst/>
              <a:cxnLst/>
              <a:rect l="l" t="t" r="r" b="b"/>
              <a:pathLst>
                <a:path w="1508" h="2324" extrusionOk="0">
                  <a:moveTo>
                    <a:pt x="346" y="1"/>
                  </a:moveTo>
                  <a:lnTo>
                    <a:pt x="0" y="354"/>
                  </a:lnTo>
                  <a:lnTo>
                    <a:pt x="815" y="1162"/>
                  </a:lnTo>
                  <a:lnTo>
                    <a:pt x="0" y="1977"/>
                  </a:lnTo>
                  <a:lnTo>
                    <a:pt x="346" y="2323"/>
                  </a:lnTo>
                  <a:lnTo>
                    <a:pt x="1508" y="1162"/>
                  </a:lnTo>
                  <a:lnTo>
                    <a:pt x="346"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46"/>
            <p:cNvSpPr/>
            <p:nvPr/>
          </p:nvSpPr>
          <p:spPr>
            <a:xfrm>
              <a:off x="4690975" y="1866850"/>
              <a:ext cx="37700" cy="58100"/>
            </a:xfrm>
            <a:custGeom>
              <a:avLst/>
              <a:gdLst/>
              <a:ahLst/>
              <a:cxnLst/>
              <a:rect l="l" t="t" r="r" b="b"/>
              <a:pathLst>
                <a:path w="1508" h="2324" extrusionOk="0">
                  <a:moveTo>
                    <a:pt x="346" y="1"/>
                  </a:moveTo>
                  <a:lnTo>
                    <a:pt x="0" y="354"/>
                  </a:lnTo>
                  <a:lnTo>
                    <a:pt x="808" y="1162"/>
                  </a:lnTo>
                  <a:lnTo>
                    <a:pt x="0" y="1977"/>
                  </a:lnTo>
                  <a:lnTo>
                    <a:pt x="346" y="2323"/>
                  </a:lnTo>
                  <a:lnTo>
                    <a:pt x="1508" y="1162"/>
                  </a:lnTo>
                  <a:lnTo>
                    <a:pt x="346"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64" name="Google Shape;2264;p46"/>
          <p:cNvGrpSpPr/>
          <p:nvPr/>
        </p:nvGrpSpPr>
        <p:grpSpPr>
          <a:xfrm>
            <a:off x="7180081" y="2627170"/>
            <a:ext cx="156817" cy="86891"/>
            <a:chOff x="4791775" y="1877500"/>
            <a:chExt cx="66725" cy="36975"/>
          </a:xfrm>
        </p:grpSpPr>
        <p:sp>
          <p:nvSpPr>
            <p:cNvPr id="2265" name="Google Shape;2265;p46"/>
            <p:cNvSpPr/>
            <p:nvPr/>
          </p:nvSpPr>
          <p:spPr>
            <a:xfrm>
              <a:off x="4791775" y="1877500"/>
              <a:ext cx="36075" cy="36975"/>
            </a:xfrm>
            <a:custGeom>
              <a:avLst/>
              <a:gdLst/>
              <a:ahLst/>
              <a:cxnLst/>
              <a:rect l="l" t="t" r="r" b="b"/>
              <a:pathLst>
                <a:path w="1443" h="1479" extrusionOk="0">
                  <a:moveTo>
                    <a:pt x="0" y="0"/>
                  </a:moveTo>
                  <a:lnTo>
                    <a:pt x="743" y="736"/>
                  </a:lnTo>
                  <a:lnTo>
                    <a:pt x="0" y="1479"/>
                  </a:lnTo>
                  <a:lnTo>
                    <a:pt x="700" y="1479"/>
                  </a:lnTo>
                  <a:lnTo>
                    <a:pt x="1442" y="736"/>
                  </a:lnTo>
                  <a:lnTo>
                    <a:pt x="700" y="0"/>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46"/>
            <p:cNvSpPr/>
            <p:nvPr/>
          </p:nvSpPr>
          <p:spPr>
            <a:xfrm>
              <a:off x="4822425" y="1877500"/>
              <a:ext cx="36075" cy="36975"/>
            </a:xfrm>
            <a:custGeom>
              <a:avLst/>
              <a:gdLst/>
              <a:ahLst/>
              <a:cxnLst/>
              <a:rect l="l" t="t" r="r" b="b"/>
              <a:pathLst>
                <a:path w="1443" h="1479" extrusionOk="0">
                  <a:moveTo>
                    <a:pt x="0" y="0"/>
                  </a:moveTo>
                  <a:lnTo>
                    <a:pt x="743" y="736"/>
                  </a:lnTo>
                  <a:lnTo>
                    <a:pt x="0" y="1479"/>
                  </a:lnTo>
                  <a:lnTo>
                    <a:pt x="700" y="1479"/>
                  </a:lnTo>
                  <a:lnTo>
                    <a:pt x="1443" y="736"/>
                  </a:lnTo>
                  <a:lnTo>
                    <a:pt x="700" y="0"/>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67" name="Google Shape;2267;p46"/>
          <p:cNvGrpSpPr/>
          <p:nvPr/>
        </p:nvGrpSpPr>
        <p:grpSpPr>
          <a:xfrm>
            <a:off x="7490660" y="2627170"/>
            <a:ext cx="139896" cy="86891"/>
            <a:chOff x="4923925" y="1877500"/>
            <a:chExt cx="59525" cy="36975"/>
          </a:xfrm>
        </p:grpSpPr>
        <p:sp>
          <p:nvSpPr>
            <p:cNvPr id="2268" name="Google Shape;2268;p46"/>
            <p:cNvSpPr/>
            <p:nvPr/>
          </p:nvSpPr>
          <p:spPr>
            <a:xfrm>
              <a:off x="4923925" y="1877500"/>
              <a:ext cx="28875" cy="36975"/>
            </a:xfrm>
            <a:custGeom>
              <a:avLst/>
              <a:gdLst/>
              <a:ahLst/>
              <a:cxnLst/>
              <a:rect l="l" t="t" r="r" b="b"/>
              <a:pathLst>
                <a:path w="1155" h="1479" extrusionOk="0">
                  <a:moveTo>
                    <a:pt x="332" y="0"/>
                  </a:moveTo>
                  <a:cubicBezTo>
                    <a:pt x="116" y="0"/>
                    <a:pt x="1" y="260"/>
                    <a:pt x="159" y="419"/>
                  </a:cubicBezTo>
                  <a:lnTo>
                    <a:pt x="433" y="700"/>
                  </a:lnTo>
                  <a:cubicBezTo>
                    <a:pt x="455" y="722"/>
                    <a:pt x="455" y="758"/>
                    <a:pt x="433" y="779"/>
                  </a:cubicBezTo>
                  <a:lnTo>
                    <a:pt x="159" y="1053"/>
                  </a:lnTo>
                  <a:cubicBezTo>
                    <a:pt x="1" y="1212"/>
                    <a:pt x="116" y="1479"/>
                    <a:pt x="332" y="1479"/>
                  </a:cubicBezTo>
                  <a:cubicBezTo>
                    <a:pt x="397" y="1479"/>
                    <a:pt x="462" y="1450"/>
                    <a:pt x="506" y="1407"/>
                  </a:cubicBezTo>
                  <a:lnTo>
                    <a:pt x="1133" y="779"/>
                  </a:lnTo>
                  <a:cubicBezTo>
                    <a:pt x="1155" y="758"/>
                    <a:pt x="1155" y="722"/>
                    <a:pt x="1133" y="700"/>
                  </a:cubicBezTo>
                  <a:lnTo>
                    <a:pt x="506" y="73"/>
                  </a:lnTo>
                  <a:cubicBezTo>
                    <a:pt x="462" y="22"/>
                    <a:pt x="397" y="0"/>
                    <a:pt x="332"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46"/>
            <p:cNvSpPr/>
            <p:nvPr/>
          </p:nvSpPr>
          <p:spPr>
            <a:xfrm>
              <a:off x="4954575" y="1877500"/>
              <a:ext cx="28875" cy="36975"/>
            </a:xfrm>
            <a:custGeom>
              <a:avLst/>
              <a:gdLst/>
              <a:ahLst/>
              <a:cxnLst/>
              <a:rect l="l" t="t" r="r" b="b"/>
              <a:pathLst>
                <a:path w="1155" h="1479" extrusionOk="0">
                  <a:moveTo>
                    <a:pt x="333" y="0"/>
                  </a:moveTo>
                  <a:cubicBezTo>
                    <a:pt x="116" y="0"/>
                    <a:pt x="1" y="260"/>
                    <a:pt x="159" y="419"/>
                  </a:cubicBezTo>
                  <a:lnTo>
                    <a:pt x="434" y="700"/>
                  </a:lnTo>
                  <a:cubicBezTo>
                    <a:pt x="455" y="722"/>
                    <a:pt x="455" y="758"/>
                    <a:pt x="434" y="779"/>
                  </a:cubicBezTo>
                  <a:lnTo>
                    <a:pt x="159" y="1053"/>
                  </a:lnTo>
                  <a:cubicBezTo>
                    <a:pt x="1" y="1212"/>
                    <a:pt x="116" y="1479"/>
                    <a:pt x="333" y="1479"/>
                  </a:cubicBezTo>
                  <a:cubicBezTo>
                    <a:pt x="397" y="1479"/>
                    <a:pt x="462" y="1450"/>
                    <a:pt x="506" y="1407"/>
                  </a:cubicBezTo>
                  <a:lnTo>
                    <a:pt x="1133" y="779"/>
                  </a:lnTo>
                  <a:cubicBezTo>
                    <a:pt x="1155" y="758"/>
                    <a:pt x="1155" y="722"/>
                    <a:pt x="1133" y="700"/>
                  </a:cubicBezTo>
                  <a:lnTo>
                    <a:pt x="506" y="73"/>
                  </a:lnTo>
                  <a:cubicBezTo>
                    <a:pt x="462" y="22"/>
                    <a:pt x="397" y="0"/>
                    <a:pt x="333"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70" name="Google Shape;2270;p46"/>
          <p:cNvGrpSpPr/>
          <p:nvPr/>
        </p:nvGrpSpPr>
        <p:grpSpPr>
          <a:xfrm>
            <a:off x="7806821" y="2609780"/>
            <a:ext cx="136488" cy="121260"/>
            <a:chOff x="5058450" y="1870100"/>
            <a:chExt cx="58075" cy="51600"/>
          </a:xfrm>
        </p:grpSpPr>
        <p:sp>
          <p:nvSpPr>
            <p:cNvPr id="2271" name="Google Shape;2271;p46"/>
            <p:cNvSpPr/>
            <p:nvPr/>
          </p:nvSpPr>
          <p:spPr>
            <a:xfrm>
              <a:off x="5058450" y="1870100"/>
              <a:ext cx="25800" cy="51600"/>
            </a:xfrm>
            <a:custGeom>
              <a:avLst/>
              <a:gdLst/>
              <a:ahLst/>
              <a:cxnLst/>
              <a:rect l="l" t="t" r="r" b="b"/>
              <a:pathLst>
                <a:path w="1032" h="2064" extrusionOk="0">
                  <a:moveTo>
                    <a:pt x="0" y="1"/>
                  </a:moveTo>
                  <a:lnTo>
                    <a:pt x="0" y="621"/>
                  </a:lnTo>
                  <a:lnTo>
                    <a:pt x="0" y="1443"/>
                  </a:lnTo>
                  <a:lnTo>
                    <a:pt x="0" y="2063"/>
                  </a:lnTo>
                  <a:lnTo>
                    <a:pt x="1032" y="1032"/>
                  </a:lnTo>
                  <a:lnTo>
                    <a:pt x="0"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6"/>
            <p:cNvSpPr/>
            <p:nvPr/>
          </p:nvSpPr>
          <p:spPr>
            <a:xfrm>
              <a:off x="5090725" y="1870100"/>
              <a:ext cx="25800" cy="51600"/>
            </a:xfrm>
            <a:custGeom>
              <a:avLst/>
              <a:gdLst/>
              <a:ahLst/>
              <a:cxnLst/>
              <a:rect l="l" t="t" r="r" b="b"/>
              <a:pathLst>
                <a:path w="1032" h="2064" extrusionOk="0">
                  <a:moveTo>
                    <a:pt x="0" y="1"/>
                  </a:moveTo>
                  <a:lnTo>
                    <a:pt x="0" y="621"/>
                  </a:lnTo>
                  <a:lnTo>
                    <a:pt x="0" y="1443"/>
                  </a:lnTo>
                  <a:lnTo>
                    <a:pt x="0" y="2063"/>
                  </a:lnTo>
                  <a:lnTo>
                    <a:pt x="1032" y="1032"/>
                  </a:lnTo>
                  <a:lnTo>
                    <a:pt x="0"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73" name="Google Shape;2273;p46"/>
          <p:cNvGrpSpPr/>
          <p:nvPr/>
        </p:nvGrpSpPr>
        <p:grpSpPr>
          <a:xfrm>
            <a:off x="7226262" y="3067854"/>
            <a:ext cx="97533" cy="103870"/>
            <a:chOff x="4811425" y="2065025"/>
            <a:chExt cx="41500" cy="44200"/>
          </a:xfrm>
        </p:grpSpPr>
        <p:sp>
          <p:nvSpPr>
            <p:cNvPr id="2274" name="Google Shape;2274;p46"/>
            <p:cNvSpPr/>
            <p:nvPr/>
          </p:nvSpPr>
          <p:spPr>
            <a:xfrm>
              <a:off x="4825300" y="2065025"/>
              <a:ext cx="27625" cy="44200"/>
            </a:xfrm>
            <a:custGeom>
              <a:avLst/>
              <a:gdLst/>
              <a:ahLst/>
              <a:cxnLst/>
              <a:rect l="l" t="t" r="r" b="b"/>
              <a:pathLst>
                <a:path w="1105" h="1768" extrusionOk="0">
                  <a:moveTo>
                    <a:pt x="217" y="0"/>
                  </a:moveTo>
                  <a:lnTo>
                    <a:pt x="1" y="224"/>
                  </a:lnTo>
                  <a:lnTo>
                    <a:pt x="657" y="880"/>
                  </a:lnTo>
                  <a:lnTo>
                    <a:pt x="1" y="1544"/>
                  </a:lnTo>
                  <a:lnTo>
                    <a:pt x="217" y="1767"/>
                  </a:lnTo>
                  <a:lnTo>
                    <a:pt x="1104" y="880"/>
                  </a:lnTo>
                  <a:lnTo>
                    <a:pt x="217" y="0"/>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6"/>
            <p:cNvSpPr/>
            <p:nvPr/>
          </p:nvSpPr>
          <p:spPr>
            <a:xfrm>
              <a:off x="4811425" y="2072950"/>
              <a:ext cx="19850" cy="28350"/>
            </a:xfrm>
            <a:custGeom>
              <a:avLst/>
              <a:gdLst/>
              <a:ahLst/>
              <a:cxnLst/>
              <a:rect l="l" t="t" r="r" b="b"/>
              <a:pathLst>
                <a:path w="794" h="1134" extrusionOk="0">
                  <a:moveTo>
                    <a:pt x="224" y="1"/>
                  </a:moveTo>
                  <a:lnTo>
                    <a:pt x="0" y="224"/>
                  </a:lnTo>
                  <a:lnTo>
                    <a:pt x="346" y="563"/>
                  </a:lnTo>
                  <a:lnTo>
                    <a:pt x="0" y="909"/>
                  </a:lnTo>
                  <a:lnTo>
                    <a:pt x="224" y="1133"/>
                  </a:lnTo>
                  <a:lnTo>
                    <a:pt x="794" y="563"/>
                  </a:lnTo>
                  <a:lnTo>
                    <a:pt x="224"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76" name="Google Shape;2276;p46"/>
          <p:cNvGrpSpPr/>
          <p:nvPr/>
        </p:nvGrpSpPr>
        <p:grpSpPr>
          <a:xfrm>
            <a:off x="7504644" y="3067854"/>
            <a:ext cx="116629" cy="103459"/>
            <a:chOff x="4929875" y="2065025"/>
            <a:chExt cx="49625" cy="44025"/>
          </a:xfrm>
        </p:grpSpPr>
        <p:sp>
          <p:nvSpPr>
            <p:cNvPr id="2277" name="Google Shape;2277;p46"/>
            <p:cNvSpPr/>
            <p:nvPr/>
          </p:nvSpPr>
          <p:spPr>
            <a:xfrm>
              <a:off x="4950075" y="2065025"/>
              <a:ext cx="29425" cy="44025"/>
            </a:xfrm>
            <a:custGeom>
              <a:avLst/>
              <a:gdLst/>
              <a:ahLst/>
              <a:cxnLst/>
              <a:rect l="l" t="t" r="r" b="b"/>
              <a:pathLst>
                <a:path w="1177" h="1761" extrusionOk="0">
                  <a:moveTo>
                    <a:pt x="1" y="0"/>
                  </a:moveTo>
                  <a:lnTo>
                    <a:pt x="729" y="880"/>
                  </a:lnTo>
                  <a:lnTo>
                    <a:pt x="1" y="1760"/>
                  </a:lnTo>
                  <a:lnTo>
                    <a:pt x="1176" y="880"/>
                  </a:lnTo>
                  <a:lnTo>
                    <a:pt x="1" y="0"/>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46"/>
            <p:cNvSpPr/>
            <p:nvPr/>
          </p:nvSpPr>
          <p:spPr>
            <a:xfrm>
              <a:off x="4929875" y="2065025"/>
              <a:ext cx="29425" cy="44025"/>
            </a:xfrm>
            <a:custGeom>
              <a:avLst/>
              <a:gdLst/>
              <a:ahLst/>
              <a:cxnLst/>
              <a:rect l="l" t="t" r="r" b="b"/>
              <a:pathLst>
                <a:path w="1177" h="1761" extrusionOk="0">
                  <a:moveTo>
                    <a:pt x="1" y="0"/>
                  </a:moveTo>
                  <a:lnTo>
                    <a:pt x="736" y="880"/>
                  </a:lnTo>
                  <a:lnTo>
                    <a:pt x="1" y="1760"/>
                  </a:lnTo>
                  <a:lnTo>
                    <a:pt x="1" y="1760"/>
                  </a:lnTo>
                  <a:lnTo>
                    <a:pt x="1176" y="880"/>
                  </a:lnTo>
                  <a:lnTo>
                    <a:pt x="1" y="0"/>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79" name="Google Shape;2279;p46"/>
          <p:cNvGrpSpPr/>
          <p:nvPr/>
        </p:nvGrpSpPr>
        <p:grpSpPr>
          <a:xfrm>
            <a:off x="7866692" y="3070968"/>
            <a:ext cx="67745" cy="97643"/>
            <a:chOff x="5083925" y="2066350"/>
            <a:chExt cx="28825" cy="41550"/>
          </a:xfrm>
        </p:grpSpPr>
        <p:sp>
          <p:nvSpPr>
            <p:cNvPr id="2280" name="Google Shape;2280;p46"/>
            <p:cNvSpPr/>
            <p:nvPr/>
          </p:nvSpPr>
          <p:spPr>
            <a:xfrm>
              <a:off x="5084050" y="2066350"/>
              <a:ext cx="28700" cy="41550"/>
            </a:xfrm>
            <a:custGeom>
              <a:avLst/>
              <a:gdLst/>
              <a:ahLst/>
              <a:cxnLst/>
              <a:rect l="l" t="t" r="r" b="b"/>
              <a:pathLst>
                <a:path w="1148" h="1662" extrusionOk="0">
                  <a:moveTo>
                    <a:pt x="52" y="1"/>
                  </a:moveTo>
                  <a:cubicBezTo>
                    <a:pt x="27" y="1"/>
                    <a:pt x="0" y="24"/>
                    <a:pt x="0" y="56"/>
                  </a:cubicBezTo>
                  <a:lnTo>
                    <a:pt x="0" y="200"/>
                  </a:lnTo>
                  <a:cubicBezTo>
                    <a:pt x="0" y="243"/>
                    <a:pt x="22" y="279"/>
                    <a:pt x="51" y="308"/>
                  </a:cubicBezTo>
                  <a:lnTo>
                    <a:pt x="700" y="791"/>
                  </a:lnTo>
                  <a:cubicBezTo>
                    <a:pt x="729" y="813"/>
                    <a:pt x="729" y="849"/>
                    <a:pt x="700" y="871"/>
                  </a:cubicBezTo>
                  <a:lnTo>
                    <a:pt x="51" y="1354"/>
                  </a:lnTo>
                  <a:cubicBezTo>
                    <a:pt x="22" y="1383"/>
                    <a:pt x="0" y="1419"/>
                    <a:pt x="0" y="1462"/>
                  </a:cubicBezTo>
                  <a:lnTo>
                    <a:pt x="0" y="1613"/>
                  </a:lnTo>
                  <a:cubicBezTo>
                    <a:pt x="0" y="1639"/>
                    <a:pt x="26" y="1661"/>
                    <a:pt x="51" y="1661"/>
                  </a:cubicBezTo>
                  <a:cubicBezTo>
                    <a:pt x="61" y="1661"/>
                    <a:pt x="71" y="1658"/>
                    <a:pt x="80" y="1649"/>
                  </a:cubicBezTo>
                  <a:lnTo>
                    <a:pt x="1111" y="878"/>
                  </a:lnTo>
                  <a:cubicBezTo>
                    <a:pt x="1147" y="856"/>
                    <a:pt x="1147" y="806"/>
                    <a:pt x="1111" y="784"/>
                  </a:cubicBezTo>
                  <a:lnTo>
                    <a:pt x="80" y="12"/>
                  </a:lnTo>
                  <a:cubicBezTo>
                    <a:pt x="72" y="4"/>
                    <a:pt x="62" y="1"/>
                    <a:pt x="52"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6"/>
            <p:cNvSpPr/>
            <p:nvPr/>
          </p:nvSpPr>
          <p:spPr>
            <a:xfrm>
              <a:off x="5083925" y="2081325"/>
              <a:ext cx="8800" cy="11600"/>
            </a:xfrm>
            <a:custGeom>
              <a:avLst/>
              <a:gdLst/>
              <a:ahLst/>
              <a:cxnLst/>
              <a:rect l="l" t="t" r="r" b="b"/>
              <a:pathLst>
                <a:path w="352" h="464" extrusionOk="0">
                  <a:moveTo>
                    <a:pt x="53" y="0"/>
                  </a:moveTo>
                  <a:cubicBezTo>
                    <a:pt x="25" y="0"/>
                    <a:pt x="0" y="24"/>
                    <a:pt x="5" y="55"/>
                  </a:cubicBezTo>
                  <a:lnTo>
                    <a:pt x="5" y="416"/>
                  </a:lnTo>
                  <a:cubicBezTo>
                    <a:pt x="5" y="442"/>
                    <a:pt x="31" y="464"/>
                    <a:pt x="56" y="464"/>
                  </a:cubicBezTo>
                  <a:cubicBezTo>
                    <a:pt x="66" y="464"/>
                    <a:pt x="76" y="460"/>
                    <a:pt x="85" y="452"/>
                  </a:cubicBezTo>
                  <a:lnTo>
                    <a:pt x="323" y="279"/>
                  </a:lnTo>
                  <a:cubicBezTo>
                    <a:pt x="352" y="257"/>
                    <a:pt x="352" y="207"/>
                    <a:pt x="323" y="185"/>
                  </a:cubicBezTo>
                  <a:lnTo>
                    <a:pt x="85" y="12"/>
                  </a:lnTo>
                  <a:cubicBezTo>
                    <a:pt x="75" y="4"/>
                    <a:pt x="63" y="0"/>
                    <a:pt x="53"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2" name="Google Shape;2282;p46"/>
          <p:cNvGrpSpPr/>
          <p:nvPr/>
        </p:nvGrpSpPr>
        <p:grpSpPr>
          <a:xfrm>
            <a:off x="6869855" y="3086067"/>
            <a:ext cx="174679" cy="67445"/>
            <a:chOff x="4659775" y="2072775"/>
            <a:chExt cx="74325" cy="28700"/>
          </a:xfrm>
        </p:grpSpPr>
        <p:sp>
          <p:nvSpPr>
            <p:cNvPr id="2283" name="Google Shape;2283;p46"/>
            <p:cNvSpPr/>
            <p:nvPr/>
          </p:nvSpPr>
          <p:spPr>
            <a:xfrm>
              <a:off x="4659775" y="2072775"/>
              <a:ext cx="38075" cy="28700"/>
            </a:xfrm>
            <a:custGeom>
              <a:avLst/>
              <a:gdLst/>
              <a:ahLst/>
              <a:cxnLst/>
              <a:rect l="l" t="t" r="r" b="b"/>
              <a:pathLst>
                <a:path w="1523" h="1148" extrusionOk="0">
                  <a:moveTo>
                    <a:pt x="1" y="0"/>
                  </a:moveTo>
                  <a:lnTo>
                    <a:pt x="578" y="570"/>
                  </a:lnTo>
                  <a:lnTo>
                    <a:pt x="1" y="1147"/>
                  </a:lnTo>
                  <a:lnTo>
                    <a:pt x="945" y="1147"/>
                  </a:lnTo>
                  <a:lnTo>
                    <a:pt x="1522" y="570"/>
                  </a:lnTo>
                  <a:lnTo>
                    <a:pt x="945" y="0"/>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46"/>
            <p:cNvSpPr/>
            <p:nvPr/>
          </p:nvSpPr>
          <p:spPr>
            <a:xfrm>
              <a:off x="4691875" y="2072775"/>
              <a:ext cx="24550" cy="28700"/>
            </a:xfrm>
            <a:custGeom>
              <a:avLst/>
              <a:gdLst/>
              <a:ahLst/>
              <a:cxnLst/>
              <a:rect l="l" t="t" r="r" b="b"/>
              <a:pathLst>
                <a:path w="982" h="1148" extrusionOk="0">
                  <a:moveTo>
                    <a:pt x="0" y="0"/>
                  </a:moveTo>
                  <a:lnTo>
                    <a:pt x="570" y="570"/>
                  </a:lnTo>
                  <a:lnTo>
                    <a:pt x="0" y="1147"/>
                  </a:lnTo>
                  <a:lnTo>
                    <a:pt x="411" y="1147"/>
                  </a:lnTo>
                  <a:lnTo>
                    <a:pt x="981" y="570"/>
                  </a:lnTo>
                  <a:lnTo>
                    <a:pt x="411" y="0"/>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46"/>
            <p:cNvSpPr/>
            <p:nvPr/>
          </p:nvSpPr>
          <p:spPr>
            <a:xfrm>
              <a:off x="4709350" y="2072775"/>
              <a:ext cx="24750" cy="28700"/>
            </a:xfrm>
            <a:custGeom>
              <a:avLst/>
              <a:gdLst/>
              <a:ahLst/>
              <a:cxnLst/>
              <a:rect l="l" t="t" r="r" b="b"/>
              <a:pathLst>
                <a:path w="990" h="1148" extrusionOk="0">
                  <a:moveTo>
                    <a:pt x="1" y="0"/>
                  </a:moveTo>
                  <a:lnTo>
                    <a:pt x="578" y="570"/>
                  </a:lnTo>
                  <a:lnTo>
                    <a:pt x="1" y="1147"/>
                  </a:lnTo>
                  <a:lnTo>
                    <a:pt x="412" y="1147"/>
                  </a:lnTo>
                  <a:lnTo>
                    <a:pt x="989" y="570"/>
                  </a:lnTo>
                  <a:lnTo>
                    <a:pt x="412" y="0"/>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6" name="Google Shape;2286;p46"/>
          <p:cNvGrpSpPr/>
          <p:nvPr/>
        </p:nvGrpSpPr>
        <p:grpSpPr>
          <a:xfrm>
            <a:off x="6876200" y="2859820"/>
            <a:ext cx="161517" cy="86069"/>
            <a:chOff x="4662475" y="1976500"/>
            <a:chExt cx="68725" cy="36625"/>
          </a:xfrm>
        </p:grpSpPr>
        <p:sp>
          <p:nvSpPr>
            <p:cNvPr id="2287" name="Google Shape;2287;p46"/>
            <p:cNvSpPr/>
            <p:nvPr/>
          </p:nvSpPr>
          <p:spPr>
            <a:xfrm>
              <a:off x="4690800" y="1976500"/>
              <a:ext cx="40400" cy="36625"/>
            </a:xfrm>
            <a:custGeom>
              <a:avLst/>
              <a:gdLst/>
              <a:ahLst/>
              <a:cxnLst/>
              <a:rect l="l" t="t" r="r" b="b"/>
              <a:pathLst>
                <a:path w="1616" h="1465" extrusionOk="0">
                  <a:moveTo>
                    <a:pt x="887" y="0"/>
                  </a:moveTo>
                  <a:lnTo>
                    <a:pt x="692" y="188"/>
                  </a:lnTo>
                  <a:lnTo>
                    <a:pt x="1104" y="599"/>
                  </a:lnTo>
                  <a:lnTo>
                    <a:pt x="0" y="599"/>
                  </a:lnTo>
                  <a:lnTo>
                    <a:pt x="0" y="866"/>
                  </a:lnTo>
                  <a:lnTo>
                    <a:pt x="1104" y="866"/>
                  </a:lnTo>
                  <a:lnTo>
                    <a:pt x="692" y="1269"/>
                  </a:lnTo>
                  <a:lnTo>
                    <a:pt x="887" y="1464"/>
                  </a:lnTo>
                  <a:lnTo>
                    <a:pt x="1616" y="729"/>
                  </a:lnTo>
                  <a:lnTo>
                    <a:pt x="887" y="0"/>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46"/>
            <p:cNvSpPr/>
            <p:nvPr/>
          </p:nvSpPr>
          <p:spPr>
            <a:xfrm>
              <a:off x="4674375" y="1991450"/>
              <a:ext cx="10675" cy="6700"/>
            </a:xfrm>
            <a:custGeom>
              <a:avLst/>
              <a:gdLst/>
              <a:ahLst/>
              <a:cxnLst/>
              <a:rect l="l" t="t" r="r" b="b"/>
              <a:pathLst>
                <a:path w="427" h="268" extrusionOk="0">
                  <a:moveTo>
                    <a:pt x="1" y="1"/>
                  </a:moveTo>
                  <a:lnTo>
                    <a:pt x="1" y="268"/>
                  </a:lnTo>
                  <a:lnTo>
                    <a:pt x="426" y="268"/>
                  </a:lnTo>
                  <a:lnTo>
                    <a:pt x="426"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6"/>
            <p:cNvSpPr/>
            <p:nvPr/>
          </p:nvSpPr>
          <p:spPr>
            <a:xfrm>
              <a:off x="4662475" y="1991450"/>
              <a:ext cx="5625" cy="6700"/>
            </a:xfrm>
            <a:custGeom>
              <a:avLst/>
              <a:gdLst/>
              <a:ahLst/>
              <a:cxnLst/>
              <a:rect l="l" t="t" r="r" b="b"/>
              <a:pathLst>
                <a:path w="225" h="268" extrusionOk="0">
                  <a:moveTo>
                    <a:pt x="1" y="1"/>
                  </a:moveTo>
                  <a:lnTo>
                    <a:pt x="1" y="268"/>
                  </a:lnTo>
                  <a:lnTo>
                    <a:pt x="224" y="268"/>
                  </a:lnTo>
                  <a:lnTo>
                    <a:pt x="224"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90" name="Google Shape;2290;p46"/>
          <p:cNvGrpSpPr/>
          <p:nvPr/>
        </p:nvGrpSpPr>
        <p:grpSpPr>
          <a:xfrm>
            <a:off x="7800005" y="2852183"/>
            <a:ext cx="155583" cy="100874"/>
            <a:chOff x="5055550" y="1973250"/>
            <a:chExt cx="66200" cy="42925"/>
          </a:xfrm>
        </p:grpSpPr>
        <p:sp>
          <p:nvSpPr>
            <p:cNvPr id="2291" name="Google Shape;2291;p46"/>
            <p:cNvSpPr/>
            <p:nvPr/>
          </p:nvSpPr>
          <p:spPr>
            <a:xfrm>
              <a:off x="5083675" y="1973250"/>
              <a:ext cx="38075" cy="42925"/>
            </a:xfrm>
            <a:custGeom>
              <a:avLst/>
              <a:gdLst/>
              <a:ahLst/>
              <a:cxnLst/>
              <a:rect l="l" t="t" r="r" b="b"/>
              <a:pathLst>
                <a:path w="1523" h="1717" extrusionOk="0">
                  <a:moveTo>
                    <a:pt x="664" y="0"/>
                  </a:moveTo>
                  <a:lnTo>
                    <a:pt x="664" y="729"/>
                  </a:lnTo>
                  <a:lnTo>
                    <a:pt x="1" y="729"/>
                  </a:lnTo>
                  <a:lnTo>
                    <a:pt x="1" y="996"/>
                  </a:lnTo>
                  <a:lnTo>
                    <a:pt x="664" y="996"/>
                  </a:lnTo>
                  <a:lnTo>
                    <a:pt x="664" y="1717"/>
                  </a:lnTo>
                  <a:lnTo>
                    <a:pt x="1523" y="859"/>
                  </a:lnTo>
                  <a:lnTo>
                    <a:pt x="664" y="0"/>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6"/>
            <p:cNvSpPr/>
            <p:nvPr/>
          </p:nvSpPr>
          <p:spPr>
            <a:xfrm>
              <a:off x="5067275" y="1991450"/>
              <a:ext cx="10675" cy="6700"/>
            </a:xfrm>
            <a:custGeom>
              <a:avLst/>
              <a:gdLst/>
              <a:ahLst/>
              <a:cxnLst/>
              <a:rect l="l" t="t" r="r" b="b"/>
              <a:pathLst>
                <a:path w="427" h="268" extrusionOk="0">
                  <a:moveTo>
                    <a:pt x="1" y="1"/>
                  </a:moveTo>
                  <a:lnTo>
                    <a:pt x="1" y="268"/>
                  </a:lnTo>
                  <a:lnTo>
                    <a:pt x="426" y="268"/>
                  </a:lnTo>
                  <a:lnTo>
                    <a:pt x="426"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6"/>
            <p:cNvSpPr/>
            <p:nvPr/>
          </p:nvSpPr>
          <p:spPr>
            <a:xfrm>
              <a:off x="5055550" y="1991450"/>
              <a:ext cx="5625" cy="6700"/>
            </a:xfrm>
            <a:custGeom>
              <a:avLst/>
              <a:gdLst/>
              <a:ahLst/>
              <a:cxnLst/>
              <a:rect l="l" t="t" r="r" b="b"/>
              <a:pathLst>
                <a:path w="225" h="268" extrusionOk="0">
                  <a:moveTo>
                    <a:pt x="1" y="1"/>
                  </a:moveTo>
                  <a:lnTo>
                    <a:pt x="1" y="268"/>
                  </a:lnTo>
                  <a:lnTo>
                    <a:pt x="224" y="268"/>
                  </a:lnTo>
                  <a:lnTo>
                    <a:pt x="224"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94" name="Google Shape;2294;p46"/>
          <p:cNvGrpSpPr/>
          <p:nvPr/>
        </p:nvGrpSpPr>
        <p:grpSpPr>
          <a:xfrm>
            <a:off x="7481788" y="2863052"/>
            <a:ext cx="161047" cy="79430"/>
            <a:chOff x="4920150" y="1977875"/>
            <a:chExt cx="68525" cy="33800"/>
          </a:xfrm>
        </p:grpSpPr>
        <p:sp>
          <p:nvSpPr>
            <p:cNvPr id="2295" name="Google Shape;2295;p46"/>
            <p:cNvSpPr/>
            <p:nvPr/>
          </p:nvSpPr>
          <p:spPr>
            <a:xfrm>
              <a:off x="4949175" y="1977875"/>
              <a:ext cx="39500" cy="33800"/>
            </a:xfrm>
            <a:custGeom>
              <a:avLst/>
              <a:gdLst/>
              <a:ahLst/>
              <a:cxnLst/>
              <a:rect l="l" t="t" r="r" b="b"/>
              <a:pathLst>
                <a:path w="1580" h="1352" extrusionOk="0">
                  <a:moveTo>
                    <a:pt x="891" y="1"/>
                  </a:moveTo>
                  <a:cubicBezTo>
                    <a:pt x="859" y="1"/>
                    <a:pt x="828" y="12"/>
                    <a:pt x="801" y="32"/>
                  </a:cubicBezTo>
                  <a:cubicBezTo>
                    <a:pt x="743" y="89"/>
                    <a:pt x="743" y="176"/>
                    <a:pt x="801" y="226"/>
                  </a:cubicBezTo>
                  <a:lnTo>
                    <a:pt x="1039" y="472"/>
                  </a:lnTo>
                  <a:cubicBezTo>
                    <a:pt x="1068" y="493"/>
                    <a:pt x="1046" y="544"/>
                    <a:pt x="1010" y="544"/>
                  </a:cubicBezTo>
                  <a:lnTo>
                    <a:pt x="152" y="544"/>
                  </a:lnTo>
                  <a:cubicBezTo>
                    <a:pt x="147" y="543"/>
                    <a:pt x="143" y="543"/>
                    <a:pt x="139" y="543"/>
                  </a:cubicBezTo>
                  <a:cubicBezTo>
                    <a:pt x="66" y="543"/>
                    <a:pt x="14" y="598"/>
                    <a:pt x="8" y="666"/>
                  </a:cubicBezTo>
                  <a:cubicBezTo>
                    <a:pt x="0" y="746"/>
                    <a:pt x="65" y="811"/>
                    <a:pt x="145" y="811"/>
                  </a:cubicBezTo>
                  <a:lnTo>
                    <a:pt x="1010" y="811"/>
                  </a:lnTo>
                  <a:cubicBezTo>
                    <a:pt x="1046" y="811"/>
                    <a:pt x="1068" y="854"/>
                    <a:pt x="1039" y="883"/>
                  </a:cubicBezTo>
                  <a:lnTo>
                    <a:pt x="808" y="1113"/>
                  </a:lnTo>
                  <a:cubicBezTo>
                    <a:pt x="758" y="1164"/>
                    <a:pt x="751" y="1251"/>
                    <a:pt x="794" y="1308"/>
                  </a:cubicBezTo>
                  <a:cubicBezTo>
                    <a:pt x="823" y="1337"/>
                    <a:pt x="859" y="1351"/>
                    <a:pt x="895" y="1351"/>
                  </a:cubicBezTo>
                  <a:cubicBezTo>
                    <a:pt x="931" y="1351"/>
                    <a:pt x="967" y="1337"/>
                    <a:pt x="996" y="1308"/>
                  </a:cubicBezTo>
                  <a:lnTo>
                    <a:pt x="1522" y="774"/>
                  </a:lnTo>
                  <a:cubicBezTo>
                    <a:pt x="1580" y="717"/>
                    <a:pt x="1573" y="630"/>
                    <a:pt x="1522" y="573"/>
                  </a:cubicBezTo>
                  <a:lnTo>
                    <a:pt x="996" y="46"/>
                  </a:lnTo>
                  <a:cubicBezTo>
                    <a:pt x="965" y="15"/>
                    <a:pt x="928" y="1"/>
                    <a:pt x="891"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6"/>
            <p:cNvSpPr/>
            <p:nvPr/>
          </p:nvSpPr>
          <p:spPr>
            <a:xfrm>
              <a:off x="4931875" y="1991450"/>
              <a:ext cx="12825" cy="6700"/>
            </a:xfrm>
            <a:custGeom>
              <a:avLst/>
              <a:gdLst/>
              <a:ahLst/>
              <a:cxnLst/>
              <a:rect l="l" t="t" r="r" b="b"/>
              <a:pathLst>
                <a:path w="513" h="268" extrusionOk="0">
                  <a:moveTo>
                    <a:pt x="180" y="1"/>
                  </a:moveTo>
                  <a:cubicBezTo>
                    <a:pt x="0" y="1"/>
                    <a:pt x="0" y="268"/>
                    <a:pt x="180" y="268"/>
                  </a:cubicBezTo>
                  <a:lnTo>
                    <a:pt x="332" y="268"/>
                  </a:lnTo>
                  <a:cubicBezTo>
                    <a:pt x="512" y="268"/>
                    <a:pt x="512" y="1"/>
                    <a:pt x="332"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6"/>
            <p:cNvSpPr/>
            <p:nvPr/>
          </p:nvSpPr>
          <p:spPr>
            <a:xfrm>
              <a:off x="4920150" y="1991450"/>
              <a:ext cx="9225" cy="6700"/>
            </a:xfrm>
            <a:custGeom>
              <a:avLst/>
              <a:gdLst/>
              <a:ahLst/>
              <a:cxnLst/>
              <a:rect l="l" t="t" r="r" b="b"/>
              <a:pathLst>
                <a:path w="369" h="268" extrusionOk="0">
                  <a:moveTo>
                    <a:pt x="181" y="1"/>
                  </a:moveTo>
                  <a:cubicBezTo>
                    <a:pt x="0" y="1"/>
                    <a:pt x="0" y="268"/>
                    <a:pt x="181" y="268"/>
                  </a:cubicBezTo>
                  <a:lnTo>
                    <a:pt x="195" y="268"/>
                  </a:lnTo>
                  <a:cubicBezTo>
                    <a:pt x="368" y="268"/>
                    <a:pt x="368" y="1"/>
                    <a:pt x="195"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98" name="Google Shape;2298;p46"/>
          <p:cNvGrpSpPr/>
          <p:nvPr/>
        </p:nvGrpSpPr>
        <p:grpSpPr>
          <a:xfrm>
            <a:off x="7183430" y="2869514"/>
            <a:ext cx="163221" cy="66622"/>
            <a:chOff x="4793200" y="1980625"/>
            <a:chExt cx="69450" cy="28350"/>
          </a:xfrm>
        </p:grpSpPr>
        <p:sp>
          <p:nvSpPr>
            <p:cNvPr id="2299" name="Google Shape;2299;p46"/>
            <p:cNvSpPr/>
            <p:nvPr/>
          </p:nvSpPr>
          <p:spPr>
            <a:xfrm>
              <a:off x="4821325" y="1980625"/>
              <a:ext cx="41325" cy="28350"/>
            </a:xfrm>
            <a:custGeom>
              <a:avLst/>
              <a:gdLst/>
              <a:ahLst/>
              <a:cxnLst/>
              <a:rect l="l" t="t" r="r" b="b"/>
              <a:pathLst>
                <a:path w="1653" h="1134" extrusionOk="0">
                  <a:moveTo>
                    <a:pt x="679" y="1"/>
                  </a:moveTo>
                  <a:lnTo>
                    <a:pt x="1112" y="434"/>
                  </a:lnTo>
                  <a:lnTo>
                    <a:pt x="1" y="434"/>
                  </a:lnTo>
                  <a:lnTo>
                    <a:pt x="1" y="701"/>
                  </a:lnTo>
                  <a:lnTo>
                    <a:pt x="1112" y="701"/>
                  </a:lnTo>
                  <a:lnTo>
                    <a:pt x="679" y="1133"/>
                  </a:lnTo>
                  <a:lnTo>
                    <a:pt x="1090" y="1133"/>
                  </a:lnTo>
                  <a:lnTo>
                    <a:pt x="1652" y="564"/>
                  </a:lnTo>
                  <a:lnTo>
                    <a:pt x="1090"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6"/>
            <p:cNvSpPr/>
            <p:nvPr/>
          </p:nvSpPr>
          <p:spPr>
            <a:xfrm>
              <a:off x="4804925" y="1991450"/>
              <a:ext cx="10675" cy="6700"/>
            </a:xfrm>
            <a:custGeom>
              <a:avLst/>
              <a:gdLst/>
              <a:ahLst/>
              <a:cxnLst/>
              <a:rect l="l" t="t" r="r" b="b"/>
              <a:pathLst>
                <a:path w="427" h="268" extrusionOk="0">
                  <a:moveTo>
                    <a:pt x="1" y="1"/>
                  </a:moveTo>
                  <a:lnTo>
                    <a:pt x="1" y="268"/>
                  </a:lnTo>
                  <a:lnTo>
                    <a:pt x="426" y="268"/>
                  </a:lnTo>
                  <a:lnTo>
                    <a:pt x="426"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6"/>
            <p:cNvSpPr/>
            <p:nvPr/>
          </p:nvSpPr>
          <p:spPr>
            <a:xfrm>
              <a:off x="4793200" y="1991450"/>
              <a:ext cx="5625" cy="6700"/>
            </a:xfrm>
            <a:custGeom>
              <a:avLst/>
              <a:gdLst/>
              <a:ahLst/>
              <a:cxnLst/>
              <a:rect l="l" t="t" r="r" b="b"/>
              <a:pathLst>
                <a:path w="225" h="268" extrusionOk="0">
                  <a:moveTo>
                    <a:pt x="1" y="1"/>
                  </a:moveTo>
                  <a:lnTo>
                    <a:pt x="1" y="268"/>
                  </a:lnTo>
                  <a:lnTo>
                    <a:pt x="224" y="268"/>
                  </a:lnTo>
                  <a:lnTo>
                    <a:pt x="224"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02" name="Google Shape;2302;p46"/>
          <p:cNvGrpSpPr/>
          <p:nvPr/>
        </p:nvGrpSpPr>
        <p:grpSpPr>
          <a:xfrm>
            <a:off x="6909279" y="3292397"/>
            <a:ext cx="120800" cy="123375"/>
            <a:chOff x="4676550" y="2160575"/>
            <a:chExt cx="51400" cy="52500"/>
          </a:xfrm>
        </p:grpSpPr>
        <p:sp>
          <p:nvSpPr>
            <p:cNvPr id="2303" name="Google Shape;2303;p46"/>
            <p:cNvSpPr/>
            <p:nvPr/>
          </p:nvSpPr>
          <p:spPr>
            <a:xfrm>
              <a:off x="4676550" y="2160575"/>
              <a:ext cx="27775" cy="52500"/>
            </a:xfrm>
            <a:custGeom>
              <a:avLst/>
              <a:gdLst/>
              <a:ahLst/>
              <a:cxnLst/>
              <a:rect l="l" t="t" r="r" b="b"/>
              <a:pathLst>
                <a:path w="1111" h="2100" extrusionOk="0">
                  <a:moveTo>
                    <a:pt x="0" y="1"/>
                  </a:moveTo>
                  <a:lnTo>
                    <a:pt x="823" y="1047"/>
                  </a:lnTo>
                  <a:lnTo>
                    <a:pt x="0" y="2100"/>
                  </a:lnTo>
                  <a:lnTo>
                    <a:pt x="289" y="2100"/>
                  </a:lnTo>
                  <a:lnTo>
                    <a:pt x="1111" y="1047"/>
                  </a:lnTo>
                  <a:lnTo>
                    <a:pt x="289"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6"/>
            <p:cNvSpPr/>
            <p:nvPr/>
          </p:nvSpPr>
          <p:spPr>
            <a:xfrm>
              <a:off x="4688275" y="2160575"/>
              <a:ext cx="27975" cy="52500"/>
            </a:xfrm>
            <a:custGeom>
              <a:avLst/>
              <a:gdLst/>
              <a:ahLst/>
              <a:cxnLst/>
              <a:rect l="l" t="t" r="r" b="b"/>
              <a:pathLst>
                <a:path w="1119" h="2100" extrusionOk="0">
                  <a:moveTo>
                    <a:pt x="0" y="1"/>
                  </a:moveTo>
                  <a:lnTo>
                    <a:pt x="822" y="1047"/>
                  </a:lnTo>
                  <a:lnTo>
                    <a:pt x="0" y="2100"/>
                  </a:lnTo>
                  <a:lnTo>
                    <a:pt x="296" y="2100"/>
                  </a:lnTo>
                  <a:lnTo>
                    <a:pt x="1118" y="1047"/>
                  </a:lnTo>
                  <a:lnTo>
                    <a:pt x="296"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6"/>
            <p:cNvSpPr/>
            <p:nvPr/>
          </p:nvSpPr>
          <p:spPr>
            <a:xfrm>
              <a:off x="4700175" y="2160575"/>
              <a:ext cx="27775" cy="52500"/>
            </a:xfrm>
            <a:custGeom>
              <a:avLst/>
              <a:gdLst/>
              <a:ahLst/>
              <a:cxnLst/>
              <a:rect l="l" t="t" r="r" b="b"/>
              <a:pathLst>
                <a:path w="1111" h="2100" extrusionOk="0">
                  <a:moveTo>
                    <a:pt x="0" y="1"/>
                  </a:moveTo>
                  <a:lnTo>
                    <a:pt x="822" y="1047"/>
                  </a:lnTo>
                  <a:lnTo>
                    <a:pt x="0" y="2100"/>
                  </a:lnTo>
                  <a:lnTo>
                    <a:pt x="289" y="2100"/>
                  </a:lnTo>
                  <a:lnTo>
                    <a:pt x="1111" y="1047"/>
                  </a:lnTo>
                  <a:lnTo>
                    <a:pt x="289"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06" name="Google Shape;2306;p46"/>
          <p:cNvGrpSpPr/>
          <p:nvPr/>
        </p:nvGrpSpPr>
        <p:grpSpPr>
          <a:xfrm>
            <a:off x="7124969" y="3299212"/>
            <a:ext cx="140307" cy="109804"/>
            <a:chOff x="4768325" y="2163475"/>
            <a:chExt cx="59700" cy="46725"/>
          </a:xfrm>
        </p:grpSpPr>
        <p:sp>
          <p:nvSpPr>
            <p:cNvPr id="2307" name="Google Shape;2307;p46"/>
            <p:cNvSpPr/>
            <p:nvPr/>
          </p:nvSpPr>
          <p:spPr>
            <a:xfrm>
              <a:off x="4768325" y="2163475"/>
              <a:ext cx="35375" cy="46725"/>
            </a:xfrm>
            <a:custGeom>
              <a:avLst/>
              <a:gdLst/>
              <a:ahLst/>
              <a:cxnLst/>
              <a:rect l="l" t="t" r="r" b="b"/>
              <a:pathLst>
                <a:path w="1415" h="1869" extrusionOk="0">
                  <a:moveTo>
                    <a:pt x="0" y="0"/>
                  </a:moveTo>
                  <a:lnTo>
                    <a:pt x="895" y="931"/>
                  </a:lnTo>
                  <a:lnTo>
                    <a:pt x="0" y="1868"/>
                  </a:lnTo>
                  <a:lnTo>
                    <a:pt x="520" y="1868"/>
                  </a:lnTo>
                  <a:lnTo>
                    <a:pt x="1414" y="931"/>
                  </a:lnTo>
                  <a:lnTo>
                    <a:pt x="520" y="0"/>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46"/>
            <p:cNvSpPr/>
            <p:nvPr/>
          </p:nvSpPr>
          <p:spPr>
            <a:xfrm>
              <a:off x="4792475" y="2163475"/>
              <a:ext cx="35550" cy="46725"/>
            </a:xfrm>
            <a:custGeom>
              <a:avLst/>
              <a:gdLst/>
              <a:ahLst/>
              <a:cxnLst/>
              <a:rect l="l" t="t" r="r" b="b"/>
              <a:pathLst>
                <a:path w="1422" h="1869" extrusionOk="0">
                  <a:moveTo>
                    <a:pt x="1" y="0"/>
                  </a:moveTo>
                  <a:lnTo>
                    <a:pt x="895" y="931"/>
                  </a:lnTo>
                  <a:lnTo>
                    <a:pt x="1" y="1868"/>
                  </a:lnTo>
                  <a:lnTo>
                    <a:pt x="527" y="1868"/>
                  </a:lnTo>
                  <a:lnTo>
                    <a:pt x="1422" y="931"/>
                  </a:lnTo>
                  <a:lnTo>
                    <a:pt x="527" y="0"/>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9" name="Google Shape;2309;p46"/>
          <p:cNvSpPr/>
          <p:nvPr/>
        </p:nvSpPr>
        <p:spPr>
          <a:xfrm>
            <a:off x="7370779" y="3291107"/>
            <a:ext cx="83138" cy="126195"/>
          </a:xfrm>
          <a:custGeom>
            <a:avLst/>
            <a:gdLst/>
            <a:ahLst/>
            <a:cxnLst/>
            <a:rect l="l" t="t" r="r" b="b"/>
            <a:pathLst>
              <a:path w="1415" h="2148" extrusionOk="0">
                <a:moveTo>
                  <a:pt x="308" y="0"/>
                </a:moveTo>
                <a:cubicBezTo>
                  <a:pt x="152" y="0"/>
                  <a:pt x="1" y="123"/>
                  <a:pt x="1" y="308"/>
                </a:cubicBezTo>
                <a:lnTo>
                  <a:pt x="8" y="1844"/>
                </a:lnTo>
                <a:cubicBezTo>
                  <a:pt x="8" y="2026"/>
                  <a:pt x="158" y="2148"/>
                  <a:pt x="316" y="2148"/>
                </a:cubicBezTo>
                <a:cubicBezTo>
                  <a:pt x="390" y="2148"/>
                  <a:pt x="465" y="2121"/>
                  <a:pt x="527" y="2061"/>
                </a:cubicBezTo>
                <a:lnTo>
                  <a:pt x="1292" y="1296"/>
                </a:lnTo>
                <a:cubicBezTo>
                  <a:pt x="1414" y="1181"/>
                  <a:pt x="1414" y="986"/>
                  <a:pt x="1292" y="864"/>
                </a:cubicBezTo>
                <a:lnTo>
                  <a:pt x="520" y="92"/>
                </a:lnTo>
                <a:cubicBezTo>
                  <a:pt x="459" y="29"/>
                  <a:pt x="383" y="0"/>
                  <a:pt x="308"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46"/>
          <p:cNvSpPr/>
          <p:nvPr/>
        </p:nvSpPr>
        <p:spPr>
          <a:xfrm>
            <a:off x="7539048" y="3275713"/>
            <a:ext cx="155995" cy="157274"/>
          </a:xfrm>
          <a:custGeom>
            <a:avLst/>
            <a:gdLst/>
            <a:ahLst/>
            <a:cxnLst/>
            <a:rect l="l" t="t" r="r" b="b"/>
            <a:pathLst>
              <a:path w="2655" h="2677" extrusionOk="0">
                <a:moveTo>
                  <a:pt x="1320" y="0"/>
                </a:moveTo>
                <a:lnTo>
                  <a:pt x="1320" y="751"/>
                </a:lnTo>
                <a:lnTo>
                  <a:pt x="0" y="751"/>
                </a:lnTo>
                <a:lnTo>
                  <a:pt x="0" y="1926"/>
                </a:lnTo>
                <a:lnTo>
                  <a:pt x="1320" y="1926"/>
                </a:lnTo>
                <a:lnTo>
                  <a:pt x="1320" y="2676"/>
                </a:lnTo>
                <a:lnTo>
                  <a:pt x="2654" y="1335"/>
                </a:lnTo>
                <a:lnTo>
                  <a:pt x="1320" y="0"/>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46"/>
          <p:cNvSpPr/>
          <p:nvPr/>
        </p:nvSpPr>
        <p:spPr>
          <a:xfrm>
            <a:off x="7801321" y="4146077"/>
            <a:ext cx="142892" cy="157274"/>
          </a:xfrm>
          <a:custGeom>
            <a:avLst/>
            <a:gdLst/>
            <a:ahLst/>
            <a:cxnLst/>
            <a:rect l="l" t="t" r="r" b="b"/>
            <a:pathLst>
              <a:path w="2432" h="2677" extrusionOk="0">
                <a:moveTo>
                  <a:pt x="801" y="1"/>
                </a:moveTo>
                <a:lnTo>
                  <a:pt x="1205" y="751"/>
                </a:lnTo>
                <a:lnTo>
                  <a:pt x="1" y="751"/>
                </a:lnTo>
                <a:lnTo>
                  <a:pt x="1" y="1927"/>
                </a:lnTo>
                <a:lnTo>
                  <a:pt x="1205" y="1927"/>
                </a:lnTo>
                <a:lnTo>
                  <a:pt x="801" y="2677"/>
                </a:lnTo>
                <a:lnTo>
                  <a:pt x="2431" y="1335"/>
                </a:lnTo>
                <a:lnTo>
                  <a:pt x="801"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6"/>
          <p:cNvSpPr/>
          <p:nvPr/>
        </p:nvSpPr>
        <p:spPr>
          <a:xfrm>
            <a:off x="7497098" y="3692270"/>
            <a:ext cx="203880" cy="174605"/>
          </a:xfrm>
          <a:custGeom>
            <a:avLst/>
            <a:gdLst/>
            <a:ahLst/>
            <a:cxnLst/>
            <a:rect l="l" t="t" r="r" b="b"/>
            <a:pathLst>
              <a:path w="3470" h="2972" extrusionOk="0">
                <a:moveTo>
                  <a:pt x="1320" y="505"/>
                </a:moveTo>
                <a:lnTo>
                  <a:pt x="2878" y="1486"/>
                </a:lnTo>
                <a:lnTo>
                  <a:pt x="1320" y="2460"/>
                </a:lnTo>
                <a:lnTo>
                  <a:pt x="1320" y="505"/>
                </a:lnTo>
                <a:close/>
                <a:moveTo>
                  <a:pt x="1984" y="0"/>
                </a:moveTo>
                <a:cubicBezTo>
                  <a:pt x="664" y="0"/>
                  <a:pt x="0" y="1601"/>
                  <a:pt x="938" y="2532"/>
                </a:cubicBezTo>
                <a:cubicBezTo>
                  <a:pt x="1239" y="2835"/>
                  <a:pt x="1610" y="2971"/>
                  <a:pt x="1975" y="2971"/>
                </a:cubicBezTo>
                <a:cubicBezTo>
                  <a:pt x="2737" y="2971"/>
                  <a:pt x="3469" y="2379"/>
                  <a:pt x="3469" y="1486"/>
                </a:cubicBezTo>
                <a:cubicBezTo>
                  <a:pt x="3469" y="664"/>
                  <a:pt x="2806" y="0"/>
                  <a:pt x="1984"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6"/>
          <p:cNvSpPr/>
          <p:nvPr/>
        </p:nvSpPr>
        <p:spPr>
          <a:xfrm>
            <a:off x="6897464" y="3485049"/>
            <a:ext cx="114925" cy="157685"/>
          </a:xfrm>
          <a:custGeom>
            <a:avLst/>
            <a:gdLst/>
            <a:ahLst/>
            <a:cxnLst/>
            <a:rect l="l" t="t" r="r" b="b"/>
            <a:pathLst>
              <a:path w="1956" h="2684" extrusionOk="0">
                <a:moveTo>
                  <a:pt x="1" y="0"/>
                </a:moveTo>
                <a:lnTo>
                  <a:pt x="787" y="1342"/>
                </a:lnTo>
                <a:lnTo>
                  <a:pt x="1" y="2683"/>
                </a:lnTo>
                <a:lnTo>
                  <a:pt x="1955" y="1342"/>
                </a:lnTo>
                <a:lnTo>
                  <a:pt x="1" y="0"/>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6"/>
          <p:cNvSpPr/>
          <p:nvPr/>
        </p:nvSpPr>
        <p:spPr>
          <a:xfrm>
            <a:off x="7080539" y="4161352"/>
            <a:ext cx="176735" cy="126724"/>
          </a:xfrm>
          <a:custGeom>
            <a:avLst/>
            <a:gdLst/>
            <a:ahLst/>
            <a:cxnLst/>
            <a:rect l="l" t="t" r="r" b="b"/>
            <a:pathLst>
              <a:path w="3008" h="2157" extrusionOk="0">
                <a:moveTo>
                  <a:pt x="0" y="0"/>
                </a:moveTo>
                <a:lnTo>
                  <a:pt x="729" y="1075"/>
                </a:lnTo>
                <a:lnTo>
                  <a:pt x="0" y="2157"/>
                </a:lnTo>
                <a:lnTo>
                  <a:pt x="0" y="2157"/>
                </a:lnTo>
                <a:lnTo>
                  <a:pt x="3008" y="1075"/>
                </a:lnTo>
                <a:lnTo>
                  <a:pt x="0" y="0"/>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6"/>
          <p:cNvSpPr/>
          <p:nvPr/>
        </p:nvSpPr>
        <p:spPr>
          <a:xfrm>
            <a:off x="6890237" y="3725289"/>
            <a:ext cx="143303" cy="108570"/>
          </a:xfrm>
          <a:custGeom>
            <a:avLst/>
            <a:gdLst/>
            <a:ahLst/>
            <a:cxnLst/>
            <a:rect l="l" t="t" r="r" b="b"/>
            <a:pathLst>
              <a:path w="2439" h="1848" extrusionOk="0">
                <a:moveTo>
                  <a:pt x="1580" y="1"/>
                </a:moveTo>
                <a:lnTo>
                  <a:pt x="1371" y="203"/>
                </a:lnTo>
                <a:lnTo>
                  <a:pt x="1919" y="780"/>
                </a:lnTo>
                <a:lnTo>
                  <a:pt x="1" y="780"/>
                </a:lnTo>
                <a:lnTo>
                  <a:pt x="1" y="1068"/>
                </a:lnTo>
                <a:lnTo>
                  <a:pt x="1919" y="1068"/>
                </a:lnTo>
                <a:lnTo>
                  <a:pt x="1371" y="1645"/>
                </a:lnTo>
                <a:lnTo>
                  <a:pt x="1580" y="1847"/>
                </a:lnTo>
                <a:lnTo>
                  <a:pt x="2439" y="924"/>
                </a:lnTo>
                <a:lnTo>
                  <a:pt x="1580"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6"/>
          <p:cNvSpPr/>
          <p:nvPr/>
        </p:nvSpPr>
        <p:spPr>
          <a:xfrm>
            <a:off x="7344105" y="3955424"/>
            <a:ext cx="162340" cy="97055"/>
          </a:xfrm>
          <a:custGeom>
            <a:avLst/>
            <a:gdLst/>
            <a:ahLst/>
            <a:cxnLst/>
            <a:rect l="l" t="t" r="r" b="b"/>
            <a:pathLst>
              <a:path w="2763" h="1652" extrusionOk="0">
                <a:moveTo>
                  <a:pt x="2013" y="0"/>
                </a:moveTo>
                <a:lnTo>
                  <a:pt x="1551" y="7"/>
                </a:lnTo>
                <a:lnTo>
                  <a:pt x="2179" y="657"/>
                </a:lnTo>
                <a:lnTo>
                  <a:pt x="0" y="657"/>
                </a:lnTo>
                <a:lnTo>
                  <a:pt x="0" y="988"/>
                </a:lnTo>
                <a:lnTo>
                  <a:pt x="2179" y="988"/>
                </a:lnTo>
                <a:lnTo>
                  <a:pt x="1551" y="1645"/>
                </a:lnTo>
                <a:lnTo>
                  <a:pt x="2005" y="1652"/>
                </a:lnTo>
                <a:lnTo>
                  <a:pt x="2763" y="822"/>
                </a:lnTo>
                <a:lnTo>
                  <a:pt x="2013" y="0"/>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6"/>
          <p:cNvSpPr/>
          <p:nvPr/>
        </p:nvSpPr>
        <p:spPr>
          <a:xfrm>
            <a:off x="7359557" y="3707194"/>
            <a:ext cx="96887" cy="143468"/>
          </a:xfrm>
          <a:custGeom>
            <a:avLst/>
            <a:gdLst/>
            <a:ahLst/>
            <a:cxnLst/>
            <a:rect l="l" t="t" r="r" b="b"/>
            <a:pathLst>
              <a:path w="1649" h="2442" extrusionOk="0">
                <a:moveTo>
                  <a:pt x="501" y="1"/>
                </a:moveTo>
                <a:cubicBezTo>
                  <a:pt x="238" y="1"/>
                  <a:pt x="1" y="336"/>
                  <a:pt x="250" y="590"/>
                </a:cubicBezTo>
                <a:lnTo>
                  <a:pt x="841" y="1232"/>
                </a:lnTo>
                <a:lnTo>
                  <a:pt x="250" y="1874"/>
                </a:lnTo>
                <a:cubicBezTo>
                  <a:pt x="36" y="2126"/>
                  <a:pt x="260" y="2441"/>
                  <a:pt x="516" y="2441"/>
                </a:cubicBezTo>
                <a:cubicBezTo>
                  <a:pt x="596" y="2441"/>
                  <a:pt x="680" y="2410"/>
                  <a:pt x="754" y="2336"/>
                </a:cubicBezTo>
                <a:lnTo>
                  <a:pt x="1555" y="1463"/>
                </a:lnTo>
                <a:cubicBezTo>
                  <a:pt x="1613" y="1405"/>
                  <a:pt x="1641" y="1326"/>
                  <a:pt x="1649" y="1246"/>
                </a:cubicBezTo>
                <a:cubicBezTo>
                  <a:pt x="1649" y="1239"/>
                  <a:pt x="1649" y="1239"/>
                  <a:pt x="1649" y="1232"/>
                </a:cubicBezTo>
                <a:cubicBezTo>
                  <a:pt x="1649" y="1225"/>
                  <a:pt x="1649" y="1225"/>
                  <a:pt x="1649" y="1218"/>
                </a:cubicBezTo>
                <a:cubicBezTo>
                  <a:pt x="1641" y="1138"/>
                  <a:pt x="1613" y="1059"/>
                  <a:pt x="1555" y="1001"/>
                </a:cubicBezTo>
                <a:lnTo>
                  <a:pt x="754" y="129"/>
                </a:lnTo>
                <a:cubicBezTo>
                  <a:pt x="679" y="38"/>
                  <a:pt x="588" y="1"/>
                  <a:pt x="501"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6"/>
          <p:cNvSpPr/>
          <p:nvPr/>
        </p:nvSpPr>
        <p:spPr>
          <a:xfrm>
            <a:off x="7301744" y="3492805"/>
            <a:ext cx="168274" cy="142116"/>
          </a:xfrm>
          <a:custGeom>
            <a:avLst/>
            <a:gdLst/>
            <a:ahLst/>
            <a:cxnLst/>
            <a:rect l="l" t="t" r="r" b="b"/>
            <a:pathLst>
              <a:path w="2864" h="2419" extrusionOk="0">
                <a:moveTo>
                  <a:pt x="1738" y="1"/>
                </a:moveTo>
                <a:cubicBezTo>
                  <a:pt x="1482" y="1"/>
                  <a:pt x="1258" y="316"/>
                  <a:pt x="1472" y="568"/>
                </a:cubicBezTo>
                <a:lnTo>
                  <a:pt x="1789" y="907"/>
                </a:lnTo>
                <a:lnTo>
                  <a:pt x="375" y="907"/>
                </a:lnTo>
                <a:cubicBezTo>
                  <a:pt x="0" y="929"/>
                  <a:pt x="0" y="1491"/>
                  <a:pt x="375" y="1506"/>
                </a:cubicBezTo>
                <a:lnTo>
                  <a:pt x="1789" y="1506"/>
                </a:lnTo>
                <a:lnTo>
                  <a:pt x="1472" y="1852"/>
                </a:lnTo>
                <a:cubicBezTo>
                  <a:pt x="1258" y="2104"/>
                  <a:pt x="1482" y="2419"/>
                  <a:pt x="1738" y="2419"/>
                </a:cubicBezTo>
                <a:cubicBezTo>
                  <a:pt x="1818" y="2419"/>
                  <a:pt x="1902" y="2388"/>
                  <a:pt x="1976" y="2313"/>
                </a:cubicBezTo>
                <a:lnTo>
                  <a:pt x="2777" y="1441"/>
                </a:lnTo>
                <a:cubicBezTo>
                  <a:pt x="2827" y="1383"/>
                  <a:pt x="2864" y="1304"/>
                  <a:pt x="2864" y="1224"/>
                </a:cubicBezTo>
                <a:lnTo>
                  <a:pt x="2864" y="1195"/>
                </a:lnTo>
                <a:cubicBezTo>
                  <a:pt x="2864" y="1116"/>
                  <a:pt x="2827" y="1037"/>
                  <a:pt x="2777" y="979"/>
                </a:cubicBezTo>
                <a:lnTo>
                  <a:pt x="1976" y="106"/>
                </a:lnTo>
                <a:cubicBezTo>
                  <a:pt x="1902" y="32"/>
                  <a:pt x="1818" y="1"/>
                  <a:pt x="1738"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6"/>
          <p:cNvSpPr/>
          <p:nvPr/>
        </p:nvSpPr>
        <p:spPr>
          <a:xfrm>
            <a:off x="6897464" y="4164290"/>
            <a:ext cx="114925" cy="120849"/>
          </a:xfrm>
          <a:custGeom>
            <a:avLst/>
            <a:gdLst/>
            <a:ahLst/>
            <a:cxnLst/>
            <a:rect l="l" t="t" r="r" b="b"/>
            <a:pathLst>
              <a:path w="1956" h="2057" extrusionOk="0">
                <a:moveTo>
                  <a:pt x="109" y="1"/>
                </a:moveTo>
                <a:lnTo>
                  <a:pt x="1075" y="975"/>
                </a:lnTo>
                <a:lnTo>
                  <a:pt x="1" y="2056"/>
                </a:lnTo>
                <a:lnTo>
                  <a:pt x="859" y="2056"/>
                </a:lnTo>
                <a:lnTo>
                  <a:pt x="1955" y="975"/>
                </a:lnTo>
                <a:lnTo>
                  <a:pt x="974"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20" name="Google Shape;2320;p46"/>
          <p:cNvGrpSpPr/>
          <p:nvPr/>
        </p:nvGrpSpPr>
        <p:grpSpPr>
          <a:xfrm>
            <a:off x="7125556" y="3511828"/>
            <a:ext cx="108814" cy="103106"/>
            <a:chOff x="4768575" y="2253950"/>
            <a:chExt cx="46300" cy="43875"/>
          </a:xfrm>
        </p:grpSpPr>
        <p:sp>
          <p:nvSpPr>
            <p:cNvPr id="2321" name="Google Shape;2321;p46"/>
            <p:cNvSpPr/>
            <p:nvPr/>
          </p:nvSpPr>
          <p:spPr>
            <a:xfrm>
              <a:off x="4785700" y="2253950"/>
              <a:ext cx="29175" cy="43875"/>
            </a:xfrm>
            <a:custGeom>
              <a:avLst/>
              <a:gdLst/>
              <a:ahLst/>
              <a:cxnLst/>
              <a:rect l="l" t="t" r="r" b="b"/>
              <a:pathLst>
                <a:path w="1167" h="1755" extrusionOk="0">
                  <a:moveTo>
                    <a:pt x="262" y="1"/>
                  </a:moveTo>
                  <a:cubicBezTo>
                    <a:pt x="150" y="1"/>
                    <a:pt x="49" y="149"/>
                    <a:pt x="164" y="247"/>
                  </a:cubicBezTo>
                  <a:lnTo>
                    <a:pt x="770" y="853"/>
                  </a:lnTo>
                  <a:lnTo>
                    <a:pt x="106" y="1517"/>
                  </a:lnTo>
                  <a:cubicBezTo>
                    <a:pt x="1" y="1616"/>
                    <a:pt x="95" y="1754"/>
                    <a:pt x="204" y="1754"/>
                  </a:cubicBezTo>
                  <a:cubicBezTo>
                    <a:pt x="236" y="1754"/>
                    <a:pt x="271" y="1742"/>
                    <a:pt x="301" y="1711"/>
                  </a:cubicBezTo>
                  <a:lnTo>
                    <a:pt x="1166" y="853"/>
                  </a:lnTo>
                  <a:lnTo>
                    <a:pt x="366" y="52"/>
                  </a:lnTo>
                  <a:cubicBezTo>
                    <a:pt x="334" y="16"/>
                    <a:pt x="297" y="1"/>
                    <a:pt x="262"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6"/>
            <p:cNvSpPr/>
            <p:nvPr/>
          </p:nvSpPr>
          <p:spPr>
            <a:xfrm>
              <a:off x="4768575" y="2253950"/>
              <a:ext cx="29175" cy="43875"/>
            </a:xfrm>
            <a:custGeom>
              <a:avLst/>
              <a:gdLst/>
              <a:ahLst/>
              <a:cxnLst/>
              <a:rect l="l" t="t" r="r" b="b"/>
              <a:pathLst>
                <a:path w="1167" h="1755" extrusionOk="0">
                  <a:moveTo>
                    <a:pt x="261" y="1"/>
                  </a:moveTo>
                  <a:cubicBezTo>
                    <a:pt x="150" y="1"/>
                    <a:pt x="50" y="149"/>
                    <a:pt x="171" y="247"/>
                  </a:cubicBezTo>
                  <a:lnTo>
                    <a:pt x="769" y="853"/>
                  </a:lnTo>
                  <a:lnTo>
                    <a:pt x="106" y="1517"/>
                  </a:lnTo>
                  <a:cubicBezTo>
                    <a:pt x="1" y="1616"/>
                    <a:pt x="95" y="1754"/>
                    <a:pt x="203" y="1754"/>
                  </a:cubicBezTo>
                  <a:cubicBezTo>
                    <a:pt x="236" y="1754"/>
                    <a:pt x="270" y="1742"/>
                    <a:pt x="301" y="1711"/>
                  </a:cubicBezTo>
                  <a:lnTo>
                    <a:pt x="1166" y="853"/>
                  </a:lnTo>
                  <a:lnTo>
                    <a:pt x="365" y="52"/>
                  </a:lnTo>
                  <a:cubicBezTo>
                    <a:pt x="334" y="16"/>
                    <a:pt x="297" y="1"/>
                    <a:pt x="261"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23" name="Google Shape;2323;p46"/>
          <p:cNvSpPr/>
          <p:nvPr/>
        </p:nvSpPr>
        <p:spPr>
          <a:xfrm>
            <a:off x="7756845" y="3486753"/>
            <a:ext cx="179732" cy="154278"/>
          </a:xfrm>
          <a:custGeom>
            <a:avLst/>
            <a:gdLst/>
            <a:ahLst/>
            <a:cxnLst/>
            <a:rect l="l" t="t" r="r" b="b"/>
            <a:pathLst>
              <a:path w="3059" h="2626" extrusionOk="0">
                <a:moveTo>
                  <a:pt x="1796" y="0"/>
                </a:moveTo>
                <a:lnTo>
                  <a:pt x="1176" y="628"/>
                </a:lnTo>
                <a:lnTo>
                  <a:pt x="1378" y="830"/>
                </a:lnTo>
                <a:lnTo>
                  <a:pt x="0" y="830"/>
                </a:lnTo>
                <a:lnTo>
                  <a:pt x="0" y="1710"/>
                </a:lnTo>
                <a:lnTo>
                  <a:pt x="1378" y="1710"/>
                </a:lnTo>
                <a:lnTo>
                  <a:pt x="1082" y="1998"/>
                </a:lnTo>
                <a:lnTo>
                  <a:pt x="1710" y="2626"/>
                </a:lnTo>
                <a:lnTo>
                  <a:pt x="3058" y="1270"/>
                </a:lnTo>
                <a:lnTo>
                  <a:pt x="1796" y="0"/>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24" name="Google Shape;2324;p46"/>
          <p:cNvGrpSpPr/>
          <p:nvPr/>
        </p:nvGrpSpPr>
        <p:grpSpPr>
          <a:xfrm>
            <a:off x="7577559" y="3933124"/>
            <a:ext cx="114043" cy="141118"/>
            <a:chOff x="4960900" y="2433225"/>
            <a:chExt cx="48525" cy="60050"/>
          </a:xfrm>
        </p:grpSpPr>
        <p:sp>
          <p:nvSpPr>
            <p:cNvPr id="2325" name="Google Shape;2325;p46"/>
            <p:cNvSpPr/>
            <p:nvPr/>
          </p:nvSpPr>
          <p:spPr>
            <a:xfrm>
              <a:off x="4974225" y="2433225"/>
              <a:ext cx="35200" cy="60050"/>
            </a:xfrm>
            <a:custGeom>
              <a:avLst/>
              <a:gdLst/>
              <a:ahLst/>
              <a:cxnLst/>
              <a:rect l="l" t="t" r="r" b="b"/>
              <a:pathLst>
                <a:path w="1408" h="2402" extrusionOk="0">
                  <a:moveTo>
                    <a:pt x="102" y="0"/>
                  </a:moveTo>
                  <a:lnTo>
                    <a:pt x="95" y="7"/>
                  </a:lnTo>
                  <a:lnTo>
                    <a:pt x="1112" y="1154"/>
                  </a:lnTo>
                  <a:lnTo>
                    <a:pt x="1" y="2402"/>
                  </a:lnTo>
                  <a:lnTo>
                    <a:pt x="297" y="2402"/>
                  </a:lnTo>
                  <a:lnTo>
                    <a:pt x="1407" y="1154"/>
                  </a:lnTo>
                  <a:lnTo>
                    <a:pt x="383" y="0"/>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46"/>
            <p:cNvSpPr/>
            <p:nvPr/>
          </p:nvSpPr>
          <p:spPr>
            <a:xfrm>
              <a:off x="4960900" y="2433225"/>
              <a:ext cx="35175" cy="60050"/>
            </a:xfrm>
            <a:custGeom>
              <a:avLst/>
              <a:gdLst/>
              <a:ahLst/>
              <a:cxnLst/>
              <a:rect l="l" t="t" r="r" b="b"/>
              <a:pathLst>
                <a:path w="1407" h="2402" extrusionOk="0">
                  <a:moveTo>
                    <a:pt x="108" y="0"/>
                  </a:moveTo>
                  <a:lnTo>
                    <a:pt x="94" y="7"/>
                  </a:lnTo>
                  <a:lnTo>
                    <a:pt x="1111" y="1154"/>
                  </a:lnTo>
                  <a:lnTo>
                    <a:pt x="0" y="2402"/>
                  </a:lnTo>
                  <a:lnTo>
                    <a:pt x="296" y="2402"/>
                  </a:lnTo>
                  <a:lnTo>
                    <a:pt x="1407" y="1154"/>
                  </a:lnTo>
                  <a:lnTo>
                    <a:pt x="390" y="0"/>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27" name="Google Shape;2327;p46"/>
          <p:cNvGrpSpPr/>
          <p:nvPr/>
        </p:nvGrpSpPr>
        <p:grpSpPr>
          <a:xfrm>
            <a:off x="7326499" y="4154964"/>
            <a:ext cx="131611" cy="138768"/>
            <a:chOff x="4854075" y="2527625"/>
            <a:chExt cx="56000" cy="59050"/>
          </a:xfrm>
        </p:grpSpPr>
        <p:sp>
          <p:nvSpPr>
            <p:cNvPr id="2328" name="Google Shape;2328;p46"/>
            <p:cNvSpPr/>
            <p:nvPr/>
          </p:nvSpPr>
          <p:spPr>
            <a:xfrm>
              <a:off x="4872325" y="2527625"/>
              <a:ext cx="37750" cy="59050"/>
            </a:xfrm>
            <a:custGeom>
              <a:avLst/>
              <a:gdLst/>
              <a:ahLst/>
              <a:cxnLst/>
              <a:rect l="l" t="t" r="r" b="b"/>
              <a:pathLst>
                <a:path w="1510" h="2362" extrusionOk="0">
                  <a:moveTo>
                    <a:pt x="305" y="1"/>
                  </a:moveTo>
                  <a:cubicBezTo>
                    <a:pt x="141" y="1"/>
                    <a:pt x="1" y="210"/>
                    <a:pt x="146" y="371"/>
                  </a:cubicBezTo>
                  <a:lnTo>
                    <a:pt x="961" y="1179"/>
                  </a:lnTo>
                  <a:lnTo>
                    <a:pt x="146" y="1994"/>
                  </a:lnTo>
                  <a:cubicBezTo>
                    <a:pt x="0" y="2151"/>
                    <a:pt x="143" y="2361"/>
                    <a:pt x="308" y="2361"/>
                  </a:cubicBezTo>
                  <a:cubicBezTo>
                    <a:pt x="355" y="2361"/>
                    <a:pt x="404" y="2344"/>
                    <a:pt x="449" y="2304"/>
                  </a:cubicBezTo>
                  <a:lnTo>
                    <a:pt x="1423" y="1338"/>
                  </a:lnTo>
                  <a:cubicBezTo>
                    <a:pt x="1509" y="1244"/>
                    <a:pt x="1509" y="1107"/>
                    <a:pt x="1423" y="1013"/>
                  </a:cubicBezTo>
                  <a:lnTo>
                    <a:pt x="1423" y="1020"/>
                  </a:lnTo>
                  <a:lnTo>
                    <a:pt x="449" y="61"/>
                  </a:lnTo>
                  <a:cubicBezTo>
                    <a:pt x="403" y="19"/>
                    <a:pt x="353" y="1"/>
                    <a:pt x="305"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46"/>
            <p:cNvSpPr/>
            <p:nvPr/>
          </p:nvSpPr>
          <p:spPr>
            <a:xfrm>
              <a:off x="4854075" y="2539100"/>
              <a:ext cx="26075" cy="35875"/>
            </a:xfrm>
            <a:custGeom>
              <a:avLst/>
              <a:gdLst/>
              <a:ahLst/>
              <a:cxnLst/>
              <a:rect l="l" t="t" r="r" b="b"/>
              <a:pathLst>
                <a:path w="1043" h="1435" extrusionOk="0">
                  <a:moveTo>
                    <a:pt x="326" y="1"/>
                  </a:moveTo>
                  <a:cubicBezTo>
                    <a:pt x="152" y="1"/>
                    <a:pt x="1" y="234"/>
                    <a:pt x="177" y="388"/>
                  </a:cubicBezTo>
                  <a:lnTo>
                    <a:pt x="516" y="720"/>
                  </a:lnTo>
                  <a:lnTo>
                    <a:pt x="177" y="1059"/>
                  </a:lnTo>
                  <a:cubicBezTo>
                    <a:pt x="21" y="1215"/>
                    <a:pt x="165" y="1435"/>
                    <a:pt x="336" y="1435"/>
                  </a:cubicBezTo>
                  <a:cubicBezTo>
                    <a:pt x="386" y="1435"/>
                    <a:pt x="439" y="1415"/>
                    <a:pt x="487" y="1369"/>
                  </a:cubicBezTo>
                  <a:lnTo>
                    <a:pt x="977" y="886"/>
                  </a:lnTo>
                  <a:cubicBezTo>
                    <a:pt x="1020" y="843"/>
                    <a:pt x="1042" y="785"/>
                    <a:pt x="1042" y="720"/>
                  </a:cubicBezTo>
                  <a:cubicBezTo>
                    <a:pt x="1042" y="662"/>
                    <a:pt x="1013" y="605"/>
                    <a:pt x="977" y="561"/>
                  </a:cubicBezTo>
                  <a:lnTo>
                    <a:pt x="487" y="78"/>
                  </a:lnTo>
                  <a:cubicBezTo>
                    <a:pt x="437" y="23"/>
                    <a:pt x="380" y="1"/>
                    <a:pt x="32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30" name="Google Shape;2330;p46"/>
          <p:cNvSpPr/>
          <p:nvPr/>
        </p:nvSpPr>
        <p:spPr>
          <a:xfrm>
            <a:off x="7149162" y="3940148"/>
            <a:ext cx="102175" cy="128016"/>
          </a:xfrm>
          <a:custGeom>
            <a:avLst/>
            <a:gdLst/>
            <a:ahLst/>
            <a:cxnLst/>
            <a:rect l="l" t="t" r="r" b="b"/>
            <a:pathLst>
              <a:path w="1739" h="2179" extrusionOk="0">
                <a:moveTo>
                  <a:pt x="1" y="1"/>
                </a:moveTo>
                <a:lnTo>
                  <a:pt x="1" y="2179"/>
                </a:lnTo>
                <a:lnTo>
                  <a:pt x="758" y="2179"/>
                </a:lnTo>
                <a:lnTo>
                  <a:pt x="1739" y="1090"/>
                </a:lnTo>
                <a:lnTo>
                  <a:pt x="758"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46"/>
          <p:cNvSpPr/>
          <p:nvPr/>
        </p:nvSpPr>
        <p:spPr>
          <a:xfrm>
            <a:off x="7782285" y="3290108"/>
            <a:ext cx="154291" cy="128016"/>
          </a:xfrm>
          <a:custGeom>
            <a:avLst/>
            <a:gdLst/>
            <a:ahLst/>
            <a:cxnLst/>
            <a:rect l="l" t="t" r="r" b="b"/>
            <a:pathLst>
              <a:path w="2626" h="2179" extrusionOk="0">
                <a:moveTo>
                  <a:pt x="0" y="1"/>
                </a:moveTo>
                <a:lnTo>
                  <a:pt x="887" y="1090"/>
                </a:lnTo>
                <a:lnTo>
                  <a:pt x="0" y="2179"/>
                </a:lnTo>
                <a:lnTo>
                  <a:pt x="1644" y="2179"/>
                </a:lnTo>
                <a:lnTo>
                  <a:pt x="2625" y="1090"/>
                </a:lnTo>
                <a:lnTo>
                  <a:pt x="1644"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46"/>
          <p:cNvSpPr/>
          <p:nvPr/>
        </p:nvSpPr>
        <p:spPr>
          <a:xfrm>
            <a:off x="6905513" y="3940148"/>
            <a:ext cx="130554" cy="128016"/>
          </a:xfrm>
          <a:custGeom>
            <a:avLst/>
            <a:gdLst/>
            <a:ahLst/>
            <a:cxnLst/>
            <a:rect l="l" t="t" r="r" b="b"/>
            <a:pathLst>
              <a:path w="2222" h="2179" extrusionOk="0">
                <a:moveTo>
                  <a:pt x="477" y="1"/>
                </a:moveTo>
                <a:lnTo>
                  <a:pt x="895" y="513"/>
                </a:lnTo>
                <a:lnTo>
                  <a:pt x="1" y="513"/>
                </a:lnTo>
                <a:lnTo>
                  <a:pt x="1" y="1659"/>
                </a:lnTo>
                <a:lnTo>
                  <a:pt x="895" y="1659"/>
                </a:lnTo>
                <a:lnTo>
                  <a:pt x="477" y="2179"/>
                </a:lnTo>
                <a:lnTo>
                  <a:pt x="1234" y="2179"/>
                </a:lnTo>
                <a:lnTo>
                  <a:pt x="2222" y="1090"/>
                </a:lnTo>
                <a:lnTo>
                  <a:pt x="1234"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33" name="Google Shape;2333;p46"/>
          <p:cNvGrpSpPr/>
          <p:nvPr/>
        </p:nvGrpSpPr>
        <p:grpSpPr>
          <a:xfrm>
            <a:off x="7809758" y="3701767"/>
            <a:ext cx="95829" cy="155159"/>
            <a:chOff x="5059700" y="2334775"/>
            <a:chExt cx="40775" cy="66025"/>
          </a:xfrm>
        </p:grpSpPr>
        <p:sp>
          <p:nvSpPr>
            <p:cNvPr id="2334" name="Google Shape;2334;p46"/>
            <p:cNvSpPr/>
            <p:nvPr/>
          </p:nvSpPr>
          <p:spPr>
            <a:xfrm>
              <a:off x="5059700" y="2334775"/>
              <a:ext cx="12475" cy="10525"/>
            </a:xfrm>
            <a:custGeom>
              <a:avLst/>
              <a:gdLst/>
              <a:ahLst/>
              <a:cxnLst/>
              <a:rect l="l" t="t" r="r" b="b"/>
              <a:pathLst>
                <a:path w="499" h="421" extrusionOk="0">
                  <a:moveTo>
                    <a:pt x="282" y="0"/>
                  </a:moveTo>
                  <a:cubicBezTo>
                    <a:pt x="94" y="0"/>
                    <a:pt x="1" y="224"/>
                    <a:pt x="138" y="361"/>
                  </a:cubicBezTo>
                  <a:cubicBezTo>
                    <a:pt x="179" y="402"/>
                    <a:pt x="230" y="421"/>
                    <a:pt x="281" y="421"/>
                  </a:cubicBezTo>
                  <a:cubicBezTo>
                    <a:pt x="388" y="421"/>
                    <a:pt x="491" y="337"/>
                    <a:pt x="491" y="209"/>
                  </a:cubicBezTo>
                  <a:cubicBezTo>
                    <a:pt x="498" y="94"/>
                    <a:pt x="397" y="0"/>
                    <a:pt x="282"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46"/>
            <p:cNvSpPr/>
            <p:nvPr/>
          </p:nvSpPr>
          <p:spPr>
            <a:xfrm>
              <a:off x="5059700" y="2348650"/>
              <a:ext cx="12475" cy="10550"/>
            </a:xfrm>
            <a:custGeom>
              <a:avLst/>
              <a:gdLst/>
              <a:ahLst/>
              <a:cxnLst/>
              <a:rect l="l" t="t" r="r" b="b"/>
              <a:pathLst>
                <a:path w="499" h="422" extrusionOk="0">
                  <a:moveTo>
                    <a:pt x="282" y="1"/>
                  </a:moveTo>
                  <a:cubicBezTo>
                    <a:pt x="94" y="1"/>
                    <a:pt x="1" y="224"/>
                    <a:pt x="138" y="361"/>
                  </a:cubicBezTo>
                  <a:cubicBezTo>
                    <a:pt x="179" y="403"/>
                    <a:pt x="230" y="421"/>
                    <a:pt x="281" y="421"/>
                  </a:cubicBezTo>
                  <a:cubicBezTo>
                    <a:pt x="388" y="421"/>
                    <a:pt x="491" y="337"/>
                    <a:pt x="491" y="210"/>
                  </a:cubicBezTo>
                  <a:cubicBezTo>
                    <a:pt x="498" y="94"/>
                    <a:pt x="397" y="1"/>
                    <a:pt x="282"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46"/>
            <p:cNvSpPr/>
            <p:nvPr/>
          </p:nvSpPr>
          <p:spPr>
            <a:xfrm>
              <a:off x="5059700" y="2362525"/>
              <a:ext cx="12475" cy="10550"/>
            </a:xfrm>
            <a:custGeom>
              <a:avLst/>
              <a:gdLst/>
              <a:ahLst/>
              <a:cxnLst/>
              <a:rect l="l" t="t" r="r" b="b"/>
              <a:pathLst>
                <a:path w="499" h="422" extrusionOk="0">
                  <a:moveTo>
                    <a:pt x="282" y="1"/>
                  </a:moveTo>
                  <a:cubicBezTo>
                    <a:pt x="94" y="1"/>
                    <a:pt x="1" y="224"/>
                    <a:pt x="138" y="361"/>
                  </a:cubicBezTo>
                  <a:cubicBezTo>
                    <a:pt x="179" y="403"/>
                    <a:pt x="230" y="422"/>
                    <a:pt x="281" y="422"/>
                  </a:cubicBezTo>
                  <a:cubicBezTo>
                    <a:pt x="388" y="422"/>
                    <a:pt x="491" y="338"/>
                    <a:pt x="491" y="210"/>
                  </a:cubicBezTo>
                  <a:cubicBezTo>
                    <a:pt x="498" y="95"/>
                    <a:pt x="397" y="1"/>
                    <a:pt x="282"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46"/>
            <p:cNvSpPr/>
            <p:nvPr/>
          </p:nvSpPr>
          <p:spPr>
            <a:xfrm>
              <a:off x="5059700" y="2376400"/>
              <a:ext cx="12475" cy="10500"/>
            </a:xfrm>
            <a:custGeom>
              <a:avLst/>
              <a:gdLst/>
              <a:ahLst/>
              <a:cxnLst/>
              <a:rect l="l" t="t" r="r" b="b"/>
              <a:pathLst>
                <a:path w="499" h="420" extrusionOk="0">
                  <a:moveTo>
                    <a:pt x="294" y="1"/>
                  </a:moveTo>
                  <a:cubicBezTo>
                    <a:pt x="290" y="1"/>
                    <a:pt x="286" y="1"/>
                    <a:pt x="282" y="1"/>
                  </a:cubicBezTo>
                  <a:cubicBezTo>
                    <a:pt x="94" y="1"/>
                    <a:pt x="1" y="225"/>
                    <a:pt x="138" y="355"/>
                  </a:cubicBezTo>
                  <a:cubicBezTo>
                    <a:pt x="180" y="400"/>
                    <a:pt x="233" y="420"/>
                    <a:pt x="285" y="420"/>
                  </a:cubicBezTo>
                  <a:cubicBezTo>
                    <a:pt x="390" y="420"/>
                    <a:pt x="491" y="336"/>
                    <a:pt x="491" y="210"/>
                  </a:cubicBezTo>
                  <a:cubicBezTo>
                    <a:pt x="498" y="99"/>
                    <a:pt x="404" y="1"/>
                    <a:pt x="294"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46"/>
            <p:cNvSpPr/>
            <p:nvPr/>
          </p:nvSpPr>
          <p:spPr>
            <a:xfrm>
              <a:off x="5059700" y="2390125"/>
              <a:ext cx="12475" cy="10675"/>
            </a:xfrm>
            <a:custGeom>
              <a:avLst/>
              <a:gdLst/>
              <a:ahLst/>
              <a:cxnLst/>
              <a:rect l="l" t="t" r="r" b="b"/>
              <a:pathLst>
                <a:path w="499" h="427" extrusionOk="0">
                  <a:moveTo>
                    <a:pt x="282" y="0"/>
                  </a:moveTo>
                  <a:cubicBezTo>
                    <a:pt x="94" y="0"/>
                    <a:pt x="1" y="231"/>
                    <a:pt x="138" y="361"/>
                  </a:cubicBezTo>
                  <a:cubicBezTo>
                    <a:pt x="180" y="406"/>
                    <a:pt x="233" y="426"/>
                    <a:pt x="285" y="426"/>
                  </a:cubicBezTo>
                  <a:cubicBezTo>
                    <a:pt x="390" y="426"/>
                    <a:pt x="491" y="343"/>
                    <a:pt x="491" y="217"/>
                  </a:cubicBezTo>
                  <a:cubicBezTo>
                    <a:pt x="498" y="94"/>
                    <a:pt x="397" y="0"/>
                    <a:pt x="282"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46"/>
            <p:cNvSpPr/>
            <p:nvPr/>
          </p:nvSpPr>
          <p:spPr>
            <a:xfrm>
              <a:off x="5073950" y="2348650"/>
              <a:ext cx="12275" cy="10550"/>
            </a:xfrm>
            <a:custGeom>
              <a:avLst/>
              <a:gdLst/>
              <a:ahLst/>
              <a:cxnLst/>
              <a:rect l="l" t="t" r="r" b="b"/>
              <a:pathLst>
                <a:path w="491" h="422" extrusionOk="0">
                  <a:moveTo>
                    <a:pt x="282" y="1"/>
                  </a:moveTo>
                  <a:cubicBezTo>
                    <a:pt x="94" y="1"/>
                    <a:pt x="0" y="224"/>
                    <a:pt x="130" y="361"/>
                  </a:cubicBezTo>
                  <a:cubicBezTo>
                    <a:pt x="174" y="403"/>
                    <a:pt x="227" y="421"/>
                    <a:pt x="278" y="421"/>
                  </a:cubicBezTo>
                  <a:cubicBezTo>
                    <a:pt x="387" y="421"/>
                    <a:pt x="491" y="337"/>
                    <a:pt x="491" y="210"/>
                  </a:cubicBezTo>
                  <a:cubicBezTo>
                    <a:pt x="491" y="94"/>
                    <a:pt x="397" y="1"/>
                    <a:pt x="282"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46"/>
            <p:cNvSpPr/>
            <p:nvPr/>
          </p:nvSpPr>
          <p:spPr>
            <a:xfrm>
              <a:off x="5073950" y="2362525"/>
              <a:ext cx="12275" cy="10550"/>
            </a:xfrm>
            <a:custGeom>
              <a:avLst/>
              <a:gdLst/>
              <a:ahLst/>
              <a:cxnLst/>
              <a:rect l="l" t="t" r="r" b="b"/>
              <a:pathLst>
                <a:path w="491" h="422" extrusionOk="0">
                  <a:moveTo>
                    <a:pt x="282" y="1"/>
                  </a:moveTo>
                  <a:cubicBezTo>
                    <a:pt x="94" y="1"/>
                    <a:pt x="0" y="224"/>
                    <a:pt x="130" y="361"/>
                  </a:cubicBezTo>
                  <a:cubicBezTo>
                    <a:pt x="174" y="403"/>
                    <a:pt x="227" y="422"/>
                    <a:pt x="278" y="422"/>
                  </a:cubicBezTo>
                  <a:cubicBezTo>
                    <a:pt x="387" y="422"/>
                    <a:pt x="491" y="338"/>
                    <a:pt x="491" y="210"/>
                  </a:cubicBezTo>
                  <a:cubicBezTo>
                    <a:pt x="491" y="95"/>
                    <a:pt x="397" y="1"/>
                    <a:pt x="282"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46"/>
            <p:cNvSpPr/>
            <p:nvPr/>
          </p:nvSpPr>
          <p:spPr>
            <a:xfrm>
              <a:off x="5074000" y="2376400"/>
              <a:ext cx="12225" cy="10500"/>
            </a:xfrm>
            <a:custGeom>
              <a:avLst/>
              <a:gdLst/>
              <a:ahLst/>
              <a:cxnLst/>
              <a:rect l="l" t="t" r="r" b="b"/>
              <a:pathLst>
                <a:path w="489" h="420" extrusionOk="0">
                  <a:moveTo>
                    <a:pt x="291" y="1"/>
                  </a:moveTo>
                  <a:cubicBezTo>
                    <a:pt x="287" y="1"/>
                    <a:pt x="284" y="1"/>
                    <a:pt x="280" y="1"/>
                  </a:cubicBezTo>
                  <a:cubicBezTo>
                    <a:pt x="277" y="1"/>
                    <a:pt x="274" y="1"/>
                    <a:pt x="271" y="1"/>
                  </a:cubicBezTo>
                  <a:cubicBezTo>
                    <a:pt x="89" y="1"/>
                    <a:pt x="0" y="227"/>
                    <a:pt x="128" y="355"/>
                  </a:cubicBezTo>
                  <a:cubicBezTo>
                    <a:pt x="173" y="400"/>
                    <a:pt x="228" y="420"/>
                    <a:pt x="281" y="420"/>
                  </a:cubicBezTo>
                  <a:cubicBezTo>
                    <a:pt x="388" y="420"/>
                    <a:pt x="489" y="336"/>
                    <a:pt x="489" y="210"/>
                  </a:cubicBezTo>
                  <a:cubicBezTo>
                    <a:pt x="489" y="99"/>
                    <a:pt x="401" y="1"/>
                    <a:pt x="291"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46"/>
            <p:cNvSpPr/>
            <p:nvPr/>
          </p:nvSpPr>
          <p:spPr>
            <a:xfrm>
              <a:off x="5088000" y="2362525"/>
              <a:ext cx="12475" cy="10550"/>
            </a:xfrm>
            <a:custGeom>
              <a:avLst/>
              <a:gdLst/>
              <a:ahLst/>
              <a:cxnLst/>
              <a:rect l="l" t="t" r="r" b="b"/>
              <a:pathLst>
                <a:path w="499" h="422" extrusionOk="0">
                  <a:moveTo>
                    <a:pt x="289" y="1"/>
                  </a:moveTo>
                  <a:cubicBezTo>
                    <a:pt x="102" y="1"/>
                    <a:pt x="1" y="224"/>
                    <a:pt x="138" y="361"/>
                  </a:cubicBezTo>
                  <a:cubicBezTo>
                    <a:pt x="180" y="403"/>
                    <a:pt x="231" y="422"/>
                    <a:pt x="283" y="422"/>
                  </a:cubicBezTo>
                  <a:cubicBezTo>
                    <a:pt x="392" y="422"/>
                    <a:pt x="499" y="338"/>
                    <a:pt x="499" y="210"/>
                  </a:cubicBezTo>
                  <a:cubicBezTo>
                    <a:pt x="499" y="95"/>
                    <a:pt x="405" y="1"/>
                    <a:pt x="289"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43" name="Google Shape;2343;p46"/>
          <p:cNvGrpSpPr/>
          <p:nvPr/>
        </p:nvGrpSpPr>
        <p:grpSpPr>
          <a:xfrm>
            <a:off x="7573328" y="3486918"/>
            <a:ext cx="84372" cy="153338"/>
            <a:chOff x="4959100" y="2243350"/>
            <a:chExt cx="35900" cy="65250"/>
          </a:xfrm>
        </p:grpSpPr>
        <p:sp>
          <p:nvSpPr>
            <p:cNvPr id="2344" name="Google Shape;2344;p46"/>
            <p:cNvSpPr/>
            <p:nvPr/>
          </p:nvSpPr>
          <p:spPr>
            <a:xfrm>
              <a:off x="4959100" y="2243350"/>
              <a:ext cx="7950" cy="6825"/>
            </a:xfrm>
            <a:custGeom>
              <a:avLst/>
              <a:gdLst/>
              <a:ahLst/>
              <a:cxnLst/>
              <a:rect l="l" t="t" r="r" b="b"/>
              <a:pathLst>
                <a:path w="318" h="273" extrusionOk="0">
                  <a:moveTo>
                    <a:pt x="180" y="0"/>
                  </a:moveTo>
                  <a:cubicBezTo>
                    <a:pt x="65" y="0"/>
                    <a:pt x="0" y="145"/>
                    <a:pt x="87" y="231"/>
                  </a:cubicBezTo>
                  <a:cubicBezTo>
                    <a:pt x="115" y="260"/>
                    <a:pt x="150" y="273"/>
                    <a:pt x="184" y="273"/>
                  </a:cubicBezTo>
                  <a:cubicBezTo>
                    <a:pt x="253" y="273"/>
                    <a:pt x="317" y="220"/>
                    <a:pt x="317" y="137"/>
                  </a:cubicBezTo>
                  <a:cubicBezTo>
                    <a:pt x="317" y="65"/>
                    <a:pt x="260" y="0"/>
                    <a:pt x="18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46"/>
            <p:cNvSpPr/>
            <p:nvPr/>
          </p:nvSpPr>
          <p:spPr>
            <a:xfrm>
              <a:off x="4959100" y="2253075"/>
              <a:ext cx="7950" cy="6850"/>
            </a:xfrm>
            <a:custGeom>
              <a:avLst/>
              <a:gdLst/>
              <a:ahLst/>
              <a:cxnLst/>
              <a:rect l="l" t="t" r="r" b="b"/>
              <a:pathLst>
                <a:path w="318" h="274" extrusionOk="0">
                  <a:moveTo>
                    <a:pt x="180" y="1"/>
                  </a:moveTo>
                  <a:cubicBezTo>
                    <a:pt x="65" y="1"/>
                    <a:pt x="0" y="145"/>
                    <a:pt x="87" y="232"/>
                  </a:cubicBezTo>
                  <a:cubicBezTo>
                    <a:pt x="115" y="260"/>
                    <a:pt x="150" y="273"/>
                    <a:pt x="184" y="273"/>
                  </a:cubicBezTo>
                  <a:cubicBezTo>
                    <a:pt x="253" y="273"/>
                    <a:pt x="317" y="220"/>
                    <a:pt x="317" y="138"/>
                  </a:cubicBezTo>
                  <a:cubicBezTo>
                    <a:pt x="317" y="59"/>
                    <a:pt x="260" y="1"/>
                    <a:pt x="18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46"/>
            <p:cNvSpPr/>
            <p:nvPr/>
          </p:nvSpPr>
          <p:spPr>
            <a:xfrm>
              <a:off x="4959100" y="2262825"/>
              <a:ext cx="7950" cy="6825"/>
            </a:xfrm>
            <a:custGeom>
              <a:avLst/>
              <a:gdLst/>
              <a:ahLst/>
              <a:cxnLst/>
              <a:rect l="l" t="t" r="r" b="b"/>
              <a:pathLst>
                <a:path w="318" h="273" extrusionOk="0">
                  <a:moveTo>
                    <a:pt x="180" y="0"/>
                  </a:moveTo>
                  <a:cubicBezTo>
                    <a:pt x="65" y="0"/>
                    <a:pt x="0" y="145"/>
                    <a:pt x="87" y="231"/>
                  </a:cubicBezTo>
                  <a:cubicBezTo>
                    <a:pt x="115" y="260"/>
                    <a:pt x="150" y="273"/>
                    <a:pt x="184" y="273"/>
                  </a:cubicBezTo>
                  <a:cubicBezTo>
                    <a:pt x="253" y="273"/>
                    <a:pt x="317" y="220"/>
                    <a:pt x="317" y="137"/>
                  </a:cubicBezTo>
                  <a:cubicBezTo>
                    <a:pt x="317" y="65"/>
                    <a:pt x="260" y="0"/>
                    <a:pt x="18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46"/>
            <p:cNvSpPr/>
            <p:nvPr/>
          </p:nvSpPr>
          <p:spPr>
            <a:xfrm>
              <a:off x="4959100" y="2272550"/>
              <a:ext cx="7950" cy="6850"/>
            </a:xfrm>
            <a:custGeom>
              <a:avLst/>
              <a:gdLst/>
              <a:ahLst/>
              <a:cxnLst/>
              <a:rect l="l" t="t" r="r" b="b"/>
              <a:pathLst>
                <a:path w="318" h="274" extrusionOk="0">
                  <a:moveTo>
                    <a:pt x="180" y="1"/>
                  </a:moveTo>
                  <a:cubicBezTo>
                    <a:pt x="65" y="1"/>
                    <a:pt x="0" y="152"/>
                    <a:pt x="87" y="232"/>
                  </a:cubicBezTo>
                  <a:cubicBezTo>
                    <a:pt x="115" y="260"/>
                    <a:pt x="150" y="273"/>
                    <a:pt x="184" y="273"/>
                  </a:cubicBezTo>
                  <a:cubicBezTo>
                    <a:pt x="253" y="273"/>
                    <a:pt x="317" y="220"/>
                    <a:pt x="317" y="138"/>
                  </a:cubicBezTo>
                  <a:cubicBezTo>
                    <a:pt x="317" y="59"/>
                    <a:pt x="260" y="1"/>
                    <a:pt x="18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46"/>
            <p:cNvSpPr/>
            <p:nvPr/>
          </p:nvSpPr>
          <p:spPr>
            <a:xfrm>
              <a:off x="4959150" y="2282475"/>
              <a:ext cx="7900" cy="6775"/>
            </a:xfrm>
            <a:custGeom>
              <a:avLst/>
              <a:gdLst/>
              <a:ahLst/>
              <a:cxnLst/>
              <a:rect l="l" t="t" r="r" b="b"/>
              <a:pathLst>
                <a:path w="316" h="271" extrusionOk="0">
                  <a:moveTo>
                    <a:pt x="171" y="0"/>
                  </a:moveTo>
                  <a:cubicBezTo>
                    <a:pt x="60" y="0"/>
                    <a:pt x="0" y="147"/>
                    <a:pt x="85" y="231"/>
                  </a:cubicBezTo>
                  <a:cubicBezTo>
                    <a:pt x="112" y="259"/>
                    <a:pt x="145" y="271"/>
                    <a:pt x="178" y="271"/>
                  </a:cubicBezTo>
                  <a:cubicBezTo>
                    <a:pt x="248" y="271"/>
                    <a:pt x="315" y="214"/>
                    <a:pt x="315" y="130"/>
                  </a:cubicBezTo>
                  <a:cubicBezTo>
                    <a:pt x="315" y="58"/>
                    <a:pt x="258" y="1"/>
                    <a:pt x="178" y="1"/>
                  </a:cubicBezTo>
                  <a:cubicBezTo>
                    <a:pt x="176" y="0"/>
                    <a:pt x="173" y="0"/>
                    <a:pt x="171"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46"/>
            <p:cNvSpPr/>
            <p:nvPr/>
          </p:nvSpPr>
          <p:spPr>
            <a:xfrm>
              <a:off x="4959100" y="2292025"/>
              <a:ext cx="7950" cy="6850"/>
            </a:xfrm>
            <a:custGeom>
              <a:avLst/>
              <a:gdLst/>
              <a:ahLst/>
              <a:cxnLst/>
              <a:rect l="l" t="t" r="r" b="b"/>
              <a:pathLst>
                <a:path w="318" h="274" extrusionOk="0">
                  <a:moveTo>
                    <a:pt x="180" y="1"/>
                  </a:moveTo>
                  <a:cubicBezTo>
                    <a:pt x="65" y="1"/>
                    <a:pt x="0" y="145"/>
                    <a:pt x="87" y="232"/>
                  </a:cubicBezTo>
                  <a:cubicBezTo>
                    <a:pt x="115" y="260"/>
                    <a:pt x="150" y="273"/>
                    <a:pt x="184" y="273"/>
                  </a:cubicBezTo>
                  <a:cubicBezTo>
                    <a:pt x="253" y="273"/>
                    <a:pt x="317" y="220"/>
                    <a:pt x="317" y="138"/>
                  </a:cubicBezTo>
                  <a:cubicBezTo>
                    <a:pt x="317" y="59"/>
                    <a:pt x="260" y="1"/>
                    <a:pt x="18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46"/>
            <p:cNvSpPr/>
            <p:nvPr/>
          </p:nvSpPr>
          <p:spPr>
            <a:xfrm>
              <a:off x="4959100" y="2301775"/>
              <a:ext cx="7950" cy="6825"/>
            </a:xfrm>
            <a:custGeom>
              <a:avLst/>
              <a:gdLst/>
              <a:ahLst/>
              <a:cxnLst/>
              <a:rect l="l" t="t" r="r" b="b"/>
              <a:pathLst>
                <a:path w="318" h="273" extrusionOk="0">
                  <a:moveTo>
                    <a:pt x="180" y="0"/>
                  </a:moveTo>
                  <a:cubicBezTo>
                    <a:pt x="65" y="0"/>
                    <a:pt x="0" y="145"/>
                    <a:pt x="87" y="231"/>
                  </a:cubicBezTo>
                  <a:cubicBezTo>
                    <a:pt x="115" y="260"/>
                    <a:pt x="150" y="272"/>
                    <a:pt x="184" y="272"/>
                  </a:cubicBezTo>
                  <a:cubicBezTo>
                    <a:pt x="253" y="272"/>
                    <a:pt x="317" y="219"/>
                    <a:pt x="317" y="137"/>
                  </a:cubicBezTo>
                  <a:cubicBezTo>
                    <a:pt x="317" y="58"/>
                    <a:pt x="260" y="0"/>
                    <a:pt x="18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46"/>
            <p:cNvSpPr/>
            <p:nvPr/>
          </p:nvSpPr>
          <p:spPr>
            <a:xfrm>
              <a:off x="4968475" y="2253075"/>
              <a:ext cx="7950" cy="6850"/>
            </a:xfrm>
            <a:custGeom>
              <a:avLst/>
              <a:gdLst/>
              <a:ahLst/>
              <a:cxnLst/>
              <a:rect l="l" t="t" r="r" b="b"/>
              <a:pathLst>
                <a:path w="318" h="274" extrusionOk="0">
                  <a:moveTo>
                    <a:pt x="180" y="1"/>
                  </a:moveTo>
                  <a:cubicBezTo>
                    <a:pt x="58" y="1"/>
                    <a:pt x="0" y="145"/>
                    <a:pt x="80" y="232"/>
                  </a:cubicBezTo>
                  <a:cubicBezTo>
                    <a:pt x="108" y="260"/>
                    <a:pt x="144" y="273"/>
                    <a:pt x="179" y="273"/>
                  </a:cubicBezTo>
                  <a:cubicBezTo>
                    <a:pt x="250" y="273"/>
                    <a:pt x="318" y="220"/>
                    <a:pt x="318" y="138"/>
                  </a:cubicBezTo>
                  <a:cubicBezTo>
                    <a:pt x="318" y="59"/>
                    <a:pt x="253" y="1"/>
                    <a:pt x="18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46"/>
            <p:cNvSpPr/>
            <p:nvPr/>
          </p:nvSpPr>
          <p:spPr>
            <a:xfrm>
              <a:off x="4968475" y="2262825"/>
              <a:ext cx="7950" cy="6825"/>
            </a:xfrm>
            <a:custGeom>
              <a:avLst/>
              <a:gdLst/>
              <a:ahLst/>
              <a:cxnLst/>
              <a:rect l="l" t="t" r="r" b="b"/>
              <a:pathLst>
                <a:path w="318" h="273" extrusionOk="0">
                  <a:moveTo>
                    <a:pt x="180" y="0"/>
                  </a:moveTo>
                  <a:cubicBezTo>
                    <a:pt x="58" y="0"/>
                    <a:pt x="0" y="145"/>
                    <a:pt x="80" y="231"/>
                  </a:cubicBezTo>
                  <a:cubicBezTo>
                    <a:pt x="108" y="260"/>
                    <a:pt x="144" y="273"/>
                    <a:pt x="179" y="273"/>
                  </a:cubicBezTo>
                  <a:cubicBezTo>
                    <a:pt x="250" y="273"/>
                    <a:pt x="318" y="220"/>
                    <a:pt x="318" y="137"/>
                  </a:cubicBezTo>
                  <a:cubicBezTo>
                    <a:pt x="318" y="65"/>
                    <a:pt x="253" y="0"/>
                    <a:pt x="18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46"/>
            <p:cNvSpPr/>
            <p:nvPr/>
          </p:nvSpPr>
          <p:spPr>
            <a:xfrm>
              <a:off x="4968475" y="2272550"/>
              <a:ext cx="7950" cy="6850"/>
            </a:xfrm>
            <a:custGeom>
              <a:avLst/>
              <a:gdLst/>
              <a:ahLst/>
              <a:cxnLst/>
              <a:rect l="l" t="t" r="r" b="b"/>
              <a:pathLst>
                <a:path w="318" h="274" extrusionOk="0">
                  <a:moveTo>
                    <a:pt x="180" y="1"/>
                  </a:moveTo>
                  <a:cubicBezTo>
                    <a:pt x="58" y="1"/>
                    <a:pt x="0" y="145"/>
                    <a:pt x="87" y="232"/>
                  </a:cubicBezTo>
                  <a:cubicBezTo>
                    <a:pt x="113" y="260"/>
                    <a:pt x="147" y="273"/>
                    <a:pt x="181" y="273"/>
                  </a:cubicBezTo>
                  <a:cubicBezTo>
                    <a:pt x="250" y="273"/>
                    <a:pt x="318" y="220"/>
                    <a:pt x="318" y="138"/>
                  </a:cubicBezTo>
                  <a:cubicBezTo>
                    <a:pt x="318" y="66"/>
                    <a:pt x="253" y="1"/>
                    <a:pt x="18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46"/>
            <p:cNvSpPr/>
            <p:nvPr/>
          </p:nvSpPr>
          <p:spPr>
            <a:xfrm>
              <a:off x="4968500" y="2282475"/>
              <a:ext cx="7925" cy="6775"/>
            </a:xfrm>
            <a:custGeom>
              <a:avLst/>
              <a:gdLst/>
              <a:ahLst/>
              <a:cxnLst/>
              <a:rect l="l" t="t" r="r" b="b"/>
              <a:pathLst>
                <a:path w="317" h="271" extrusionOk="0">
                  <a:moveTo>
                    <a:pt x="171" y="0"/>
                  </a:moveTo>
                  <a:cubicBezTo>
                    <a:pt x="54" y="0"/>
                    <a:pt x="1" y="147"/>
                    <a:pt x="79" y="231"/>
                  </a:cubicBezTo>
                  <a:cubicBezTo>
                    <a:pt x="106" y="259"/>
                    <a:pt x="140" y="271"/>
                    <a:pt x="173" y="271"/>
                  </a:cubicBezTo>
                  <a:cubicBezTo>
                    <a:pt x="246" y="271"/>
                    <a:pt x="317" y="214"/>
                    <a:pt x="317" y="130"/>
                  </a:cubicBezTo>
                  <a:cubicBezTo>
                    <a:pt x="317" y="58"/>
                    <a:pt x="252" y="1"/>
                    <a:pt x="179" y="1"/>
                  </a:cubicBezTo>
                  <a:cubicBezTo>
                    <a:pt x="177" y="0"/>
                    <a:pt x="174" y="0"/>
                    <a:pt x="171"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46"/>
            <p:cNvSpPr/>
            <p:nvPr/>
          </p:nvSpPr>
          <p:spPr>
            <a:xfrm>
              <a:off x="4968475" y="2292025"/>
              <a:ext cx="7950" cy="6850"/>
            </a:xfrm>
            <a:custGeom>
              <a:avLst/>
              <a:gdLst/>
              <a:ahLst/>
              <a:cxnLst/>
              <a:rect l="l" t="t" r="r" b="b"/>
              <a:pathLst>
                <a:path w="318" h="274" extrusionOk="0">
                  <a:moveTo>
                    <a:pt x="180" y="1"/>
                  </a:moveTo>
                  <a:cubicBezTo>
                    <a:pt x="58" y="1"/>
                    <a:pt x="0" y="145"/>
                    <a:pt x="80" y="232"/>
                  </a:cubicBezTo>
                  <a:cubicBezTo>
                    <a:pt x="108" y="260"/>
                    <a:pt x="144" y="273"/>
                    <a:pt x="179" y="273"/>
                  </a:cubicBezTo>
                  <a:cubicBezTo>
                    <a:pt x="250" y="273"/>
                    <a:pt x="318" y="220"/>
                    <a:pt x="318" y="138"/>
                  </a:cubicBezTo>
                  <a:cubicBezTo>
                    <a:pt x="318" y="59"/>
                    <a:pt x="253" y="1"/>
                    <a:pt x="18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46"/>
            <p:cNvSpPr/>
            <p:nvPr/>
          </p:nvSpPr>
          <p:spPr>
            <a:xfrm>
              <a:off x="4977650" y="2262825"/>
              <a:ext cx="7975" cy="6825"/>
            </a:xfrm>
            <a:custGeom>
              <a:avLst/>
              <a:gdLst/>
              <a:ahLst/>
              <a:cxnLst/>
              <a:rect l="l" t="t" r="r" b="b"/>
              <a:pathLst>
                <a:path w="319" h="273" extrusionOk="0">
                  <a:moveTo>
                    <a:pt x="181" y="0"/>
                  </a:moveTo>
                  <a:cubicBezTo>
                    <a:pt x="66" y="0"/>
                    <a:pt x="1" y="145"/>
                    <a:pt x="88" y="231"/>
                  </a:cubicBezTo>
                  <a:cubicBezTo>
                    <a:pt x="116" y="260"/>
                    <a:pt x="151" y="273"/>
                    <a:pt x="185" y="273"/>
                  </a:cubicBezTo>
                  <a:cubicBezTo>
                    <a:pt x="254" y="273"/>
                    <a:pt x="318" y="220"/>
                    <a:pt x="318" y="137"/>
                  </a:cubicBezTo>
                  <a:cubicBezTo>
                    <a:pt x="318" y="65"/>
                    <a:pt x="261" y="0"/>
                    <a:pt x="181"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46"/>
            <p:cNvSpPr/>
            <p:nvPr/>
          </p:nvSpPr>
          <p:spPr>
            <a:xfrm>
              <a:off x="4977650" y="2272550"/>
              <a:ext cx="7975" cy="6850"/>
            </a:xfrm>
            <a:custGeom>
              <a:avLst/>
              <a:gdLst/>
              <a:ahLst/>
              <a:cxnLst/>
              <a:rect l="l" t="t" r="r" b="b"/>
              <a:pathLst>
                <a:path w="319" h="274" extrusionOk="0">
                  <a:moveTo>
                    <a:pt x="181" y="1"/>
                  </a:moveTo>
                  <a:cubicBezTo>
                    <a:pt x="66" y="1"/>
                    <a:pt x="1" y="152"/>
                    <a:pt x="88" y="232"/>
                  </a:cubicBezTo>
                  <a:cubicBezTo>
                    <a:pt x="116" y="260"/>
                    <a:pt x="151" y="273"/>
                    <a:pt x="185" y="273"/>
                  </a:cubicBezTo>
                  <a:cubicBezTo>
                    <a:pt x="254" y="273"/>
                    <a:pt x="318" y="220"/>
                    <a:pt x="318" y="138"/>
                  </a:cubicBezTo>
                  <a:cubicBezTo>
                    <a:pt x="318" y="59"/>
                    <a:pt x="261" y="1"/>
                    <a:pt x="181"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46"/>
            <p:cNvSpPr/>
            <p:nvPr/>
          </p:nvSpPr>
          <p:spPr>
            <a:xfrm>
              <a:off x="4977700" y="2282475"/>
              <a:ext cx="7925" cy="6775"/>
            </a:xfrm>
            <a:custGeom>
              <a:avLst/>
              <a:gdLst/>
              <a:ahLst/>
              <a:cxnLst/>
              <a:rect l="l" t="t" r="r" b="b"/>
              <a:pathLst>
                <a:path w="317" h="271" extrusionOk="0">
                  <a:moveTo>
                    <a:pt x="171" y="0"/>
                  </a:moveTo>
                  <a:cubicBezTo>
                    <a:pt x="61" y="0"/>
                    <a:pt x="1" y="147"/>
                    <a:pt x="86" y="231"/>
                  </a:cubicBezTo>
                  <a:cubicBezTo>
                    <a:pt x="113" y="259"/>
                    <a:pt x="146" y="271"/>
                    <a:pt x="179" y="271"/>
                  </a:cubicBezTo>
                  <a:cubicBezTo>
                    <a:pt x="249" y="271"/>
                    <a:pt x="316" y="214"/>
                    <a:pt x="316" y="130"/>
                  </a:cubicBezTo>
                  <a:cubicBezTo>
                    <a:pt x="316" y="58"/>
                    <a:pt x="259" y="1"/>
                    <a:pt x="179" y="1"/>
                  </a:cubicBezTo>
                  <a:cubicBezTo>
                    <a:pt x="177" y="0"/>
                    <a:pt x="174" y="0"/>
                    <a:pt x="171"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46"/>
            <p:cNvSpPr/>
            <p:nvPr/>
          </p:nvSpPr>
          <p:spPr>
            <a:xfrm>
              <a:off x="4987050" y="2272550"/>
              <a:ext cx="7950" cy="6850"/>
            </a:xfrm>
            <a:custGeom>
              <a:avLst/>
              <a:gdLst/>
              <a:ahLst/>
              <a:cxnLst/>
              <a:rect l="l" t="t" r="r" b="b"/>
              <a:pathLst>
                <a:path w="318" h="274" extrusionOk="0">
                  <a:moveTo>
                    <a:pt x="180" y="1"/>
                  </a:moveTo>
                  <a:cubicBezTo>
                    <a:pt x="58" y="1"/>
                    <a:pt x="0" y="152"/>
                    <a:pt x="87" y="232"/>
                  </a:cubicBezTo>
                  <a:cubicBezTo>
                    <a:pt x="115" y="260"/>
                    <a:pt x="150" y="273"/>
                    <a:pt x="184" y="273"/>
                  </a:cubicBezTo>
                  <a:cubicBezTo>
                    <a:pt x="253" y="273"/>
                    <a:pt x="317" y="220"/>
                    <a:pt x="317" y="138"/>
                  </a:cubicBezTo>
                  <a:cubicBezTo>
                    <a:pt x="317" y="59"/>
                    <a:pt x="252" y="1"/>
                    <a:pt x="18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60" name="Google Shape;2360;p46"/>
          <p:cNvGrpSpPr/>
          <p:nvPr/>
        </p:nvGrpSpPr>
        <p:grpSpPr>
          <a:xfrm>
            <a:off x="7758054" y="3926309"/>
            <a:ext cx="178498" cy="154747"/>
            <a:chOff x="5037700" y="2430325"/>
            <a:chExt cx="75950" cy="65850"/>
          </a:xfrm>
        </p:grpSpPr>
        <p:sp>
          <p:nvSpPr>
            <p:cNvPr id="2361" name="Google Shape;2361;p46"/>
            <p:cNvSpPr/>
            <p:nvPr/>
          </p:nvSpPr>
          <p:spPr>
            <a:xfrm>
              <a:off x="5059700" y="2430325"/>
              <a:ext cx="53950" cy="65850"/>
            </a:xfrm>
            <a:custGeom>
              <a:avLst/>
              <a:gdLst/>
              <a:ahLst/>
              <a:cxnLst/>
              <a:rect l="l" t="t" r="r" b="b"/>
              <a:pathLst>
                <a:path w="2158" h="2634" extrusionOk="0">
                  <a:moveTo>
                    <a:pt x="1" y="1"/>
                  </a:moveTo>
                  <a:lnTo>
                    <a:pt x="866" y="1321"/>
                  </a:lnTo>
                  <a:lnTo>
                    <a:pt x="1" y="2633"/>
                  </a:lnTo>
                  <a:lnTo>
                    <a:pt x="1292" y="2633"/>
                  </a:lnTo>
                  <a:lnTo>
                    <a:pt x="2157" y="1321"/>
                  </a:lnTo>
                  <a:lnTo>
                    <a:pt x="1292"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46"/>
            <p:cNvSpPr/>
            <p:nvPr/>
          </p:nvSpPr>
          <p:spPr>
            <a:xfrm>
              <a:off x="5037700" y="2430325"/>
              <a:ext cx="34100" cy="65850"/>
            </a:xfrm>
            <a:custGeom>
              <a:avLst/>
              <a:gdLst/>
              <a:ahLst/>
              <a:cxnLst/>
              <a:rect l="l" t="t" r="r" b="b"/>
              <a:pathLst>
                <a:path w="1364" h="2634" extrusionOk="0">
                  <a:moveTo>
                    <a:pt x="1" y="1"/>
                  </a:moveTo>
                  <a:lnTo>
                    <a:pt x="866" y="1321"/>
                  </a:lnTo>
                  <a:lnTo>
                    <a:pt x="1" y="2633"/>
                  </a:lnTo>
                  <a:lnTo>
                    <a:pt x="498" y="2633"/>
                  </a:lnTo>
                  <a:lnTo>
                    <a:pt x="1364" y="1321"/>
                  </a:lnTo>
                  <a:lnTo>
                    <a:pt x="498"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63" name="Google Shape;2363;p46"/>
          <p:cNvGrpSpPr/>
          <p:nvPr/>
        </p:nvGrpSpPr>
        <p:grpSpPr>
          <a:xfrm>
            <a:off x="7098294" y="3718275"/>
            <a:ext cx="216160" cy="122024"/>
            <a:chOff x="4756975" y="2341800"/>
            <a:chExt cx="91975" cy="51925"/>
          </a:xfrm>
        </p:grpSpPr>
        <p:sp>
          <p:nvSpPr>
            <p:cNvPr id="2364" name="Google Shape;2364;p46"/>
            <p:cNvSpPr/>
            <p:nvPr/>
          </p:nvSpPr>
          <p:spPr>
            <a:xfrm>
              <a:off x="4756975" y="2341800"/>
              <a:ext cx="10650" cy="9150"/>
            </a:xfrm>
            <a:custGeom>
              <a:avLst/>
              <a:gdLst/>
              <a:ahLst/>
              <a:cxnLst/>
              <a:rect l="l" t="t" r="r" b="b"/>
              <a:pathLst>
                <a:path w="426" h="366" extrusionOk="0">
                  <a:moveTo>
                    <a:pt x="245" y="0"/>
                  </a:moveTo>
                  <a:cubicBezTo>
                    <a:pt x="79" y="0"/>
                    <a:pt x="0" y="195"/>
                    <a:pt x="115" y="311"/>
                  </a:cubicBezTo>
                  <a:cubicBezTo>
                    <a:pt x="153" y="348"/>
                    <a:pt x="199" y="365"/>
                    <a:pt x="244" y="365"/>
                  </a:cubicBezTo>
                  <a:cubicBezTo>
                    <a:pt x="337" y="365"/>
                    <a:pt x="426" y="293"/>
                    <a:pt x="426" y="181"/>
                  </a:cubicBezTo>
                  <a:cubicBezTo>
                    <a:pt x="426" y="80"/>
                    <a:pt x="346" y="0"/>
                    <a:pt x="245"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46"/>
            <p:cNvSpPr/>
            <p:nvPr/>
          </p:nvSpPr>
          <p:spPr>
            <a:xfrm>
              <a:off x="4777350" y="2341800"/>
              <a:ext cx="10650" cy="9150"/>
            </a:xfrm>
            <a:custGeom>
              <a:avLst/>
              <a:gdLst/>
              <a:ahLst/>
              <a:cxnLst/>
              <a:rect l="l" t="t" r="r" b="b"/>
              <a:pathLst>
                <a:path w="426" h="366" extrusionOk="0">
                  <a:moveTo>
                    <a:pt x="245" y="0"/>
                  </a:moveTo>
                  <a:cubicBezTo>
                    <a:pt x="79" y="0"/>
                    <a:pt x="0" y="195"/>
                    <a:pt x="115" y="311"/>
                  </a:cubicBezTo>
                  <a:cubicBezTo>
                    <a:pt x="153" y="348"/>
                    <a:pt x="199" y="365"/>
                    <a:pt x="244" y="365"/>
                  </a:cubicBezTo>
                  <a:cubicBezTo>
                    <a:pt x="337" y="365"/>
                    <a:pt x="426" y="293"/>
                    <a:pt x="426" y="181"/>
                  </a:cubicBezTo>
                  <a:cubicBezTo>
                    <a:pt x="426" y="80"/>
                    <a:pt x="339" y="0"/>
                    <a:pt x="245"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46"/>
            <p:cNvSpPr/>
            <p:nvPr/>
          </p:nvSpPr>
          <p:spPr>
            <a:xfrm>
              <a:off x="4797725" y="2341800"/>
              <a:ext cx="10475" cy="9150"/>
            </a:xfrm>
            <a:custGeom>
              <a:avLst/>
              <a:gdLst/>
              <a:ahLst/>
              <a:cxnLst/>
              <a:rect l="l" t="t" r="r" b="b"/>
              <a:pathLst>
                <a:path w="419" h="366" extrusionOk="0">
                  <a:moveTo>
                    <a:pt x="238" y="0"/>
                  </a:moveTo>
                  <a:cubicBezTo>
                    <a:pt x="79" y="0"/>
                    <a:pt x="0" y="195"/>
                    <a:pt x="115" y="311"/>
                  </a:cubicBezTo>
                  <a:cubicBezTo>
                    <a:pt x="151" y="348"/>
                    <a:pt x="195" y="365"/>
                    <a:pt x="239" y="365"/>
                  </a:cubicBezTo>
                  <a:cubicBezTo>
                    <a:pt x="330" y="365"/>
                    <a:pt x="418" y="293"/>
                    <a:pt x="418" y="181"/>
                  </a:cubicBezTo>
                  <a:cubicBezTo>
                    <a:pt x="418" y="80"/>
                    <a:pt x="339" y="0"/>
                    <a:pt x="238"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46"/>
            <p:cNvSpPr/>
            <p:nvPr/>
          </p:nvSpPr>
          <p:spPr>
            <a:xfrm>
              <a:off x="4818100" y="2341800"/>
              <a:ext cx="10475" cy="9150"/>
            </a:xfrm>
            <a:custGeom>
              <a:avLst/>
              <a:gdLst/>
              <a:ahLst/>
              <a:cxnLst/>
              <a:rect l="l" t="t" r="r" b="b"/>
              <a:pathLst>
                <a:path w="419" h="366" extrusionOk="0">
                  <a:moveTo>
                    <a:pt x="238" y="0"/>
                  </a:moveTo>
                  <a:cubicBezTo>
                    <a:pt x="79" y="0"/>
                    <a:pt x="0" y="195"/>
                    <a:pt x="115" y="311"/>
                  </a:cubicBezTo>
                  <a:cubicBezTo>
                    <a:pt x="151" y="348"/>
                    <a:pt x="195" y="365"/>
                    <a:pt x="239" y="365"/>
                  </a:cubicBezTo>
                  <a:cubicBezTo>
                    <a:pt x="330" y="365"/>
                    <a:pt x="418" y="293"/>
                    <a:pt x="418" y="181"/>
                  </a:cubicBezTo>
                  <a:cubicBezTo>
                    <a:pt x="418" y="80"/>
                    <a:pt x="339" y="0"/>
                    <a:pt x="238"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46"/>
            <p:cNvSpPr/>
            <p:nvPr/>
          </p:nvSpPr>
          <p:spPr>
            <a:xfrm>
              <a:off x="4768675" y="2352625"/>
              <a:ext cx="8875" cy="9025"/>
            </a:xfrm>
            <a:custGeom>
              <a:avLst/>
              <a:gdLst/>
              <a:ahLst/>
              <a:cxnLst/>
              <a:rect l="l" t="t" r="r" b="b"/>
              <a:pathLst>
                <a:path w="355" h="361" extrusionOk="0">
                  <a:moveTo>
                    <a:pt x="174" y="0"/>
                  </a:moveTo>
                  <a:cubicBezTo>
                    <a:pt x="80" y="0"/>
                    <a:pt x="1" y="87"/>
                    <a:pt x="1" y="181"/>
                  </a:cubicBezTo>
                  <a:cubicBezTo>
                    <a:pt x="1" y="281"/>
                    <a:pt x="80" y="361"/>
                    <a:pt x="174" y="361"/>
                  </a:cubicBezTo>
                  <a:cubicBezTo>
                    <a:pt x="275" y="361"/>
                    <a:pt x="354" y="281"/>
                    <a:pt x="354" y="181"/>
                  </a:cubicBezTo>
                  <a:cubicBezTo>
                    <a:pt x="354" y="87"/>
                    <a:pt x="275" y="0"/>
                    <a:pt x="174"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46"/>
            <p:cNvSpPr/>
            <p:nvPr/>
          </p:nvSpPr>
          <p:spPr>
            <a:xfrm>
              <a:off x="4787425" y="2352625"/>
              <a:ext cx="10500" cy="9125"/>
            </a:xfrm>
            <a:custGeom>
              <a:avLst/>
              <a:gdLst/>
              <a:ahLst/>
              <a:cxnLst/>
              <a:rect l="l" t="t" r="r" b="b"/>
              <a:pathLst>
                <a:path w="420" h="365" extrusionOk="0">
                  <a:moveTo>
                    <a:pt x="239" y="0"/>
                  </a:moveTo>
                  <a:cubicBezTo>
                    <a:pt x="80" y="0"/>
                    <a:pt x="1" y="195"/>
                    <a:pt x="116" y="310"/>
                  </a:cubicBezTo>
                  <a:cubicBezTo>
                    <a:pt x="152" y="348"/>
                    <a:pt x="196" y="365"/>
                    <a:pt x="240" y="365"/>
                  </a:cubicBezTo>
                  <a:cubicBezTo>
                    <a:pt x="331" y="365"/>
                    <a:pt x="419" y="292"/>
                    <a:pt x="419" y="181"/>
                  </a:cubicBezTo>
                  <a:cubicBezTo>
                    <a:pt x="419" y="87"/>
                    <a:pt x="340" y="0"/>
                    <a:pt x="239"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46"/>
            <p:cNvSpPr/>
            <p:nvPr/>
          </p:nvSpPr>
          <p:spPr>
            <a:xfrm>
              <a:off x="4809250" y="2352625"/>
              <a:ext cx="9050" cy="9025"/>
            </a:xfrm>
            <a:custGeom>
              <a:avLst/>
              <a:gdLst/>
              <a:ahLst/>
              <a:cxnLst/>
              <a:rect l="l" t="t" r="r" b="b"/>
              <a:pathLst>
                <a:path w="362" h="361" extrusionOk="0">
                  <a:moveTo>
                    <a:pt x="181" y="0"/>
                  </a:moveTo>
                  <a:cubicBezTo>
                    <a:pt x="80" y="0"/>
                    <a:pt x="1" y="87"/>
                    <a:pt x="1" y="181"/>
                  </a:cubicBezTo>
                  <a:cubicBezTo>
                    <a:pt x="1" y="281"/>
                    <a:pt x="80" y="361"/>
                    <a:pt x="181" y="361"/>
                  </a:cubicBezTo>
                  <a:cubicBezTo>
                    <a:pt x="282" y="361"/>
                    <a:pt x="361" y="281"/>
                    <a:pt x="361" y="181"/>
                  </a:cubicBezTo>
                  <a:cubicBezTo>
                    <a:pt x="361" y="87"/>
                    <a:pt x="282" y="0"/>
                    <a:pt x="181"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46"/>
            <p:cNvSpPr/>
            <p:nvPr/>
          </p:nvSpPr>
          <p:spPr>
            <a:xfrm>
              <a:off x="4829625" y="2352625"/>
              <a:ext cx="9050" cy="9025"/>
            </a:xfrm>
            <a:custGeom>
              <a:avLst/>
              <a:gdLst/>
              <a:ahLst/>
              <a:cxnLst/>
              <a:rect l="l" t="t" r="r" b="b"/>
              <a:pathLst>
                <a:path w="362" h="361" extrusionOk="0">
                  <a:moveTo>
                    <a:pt x="181" y="0"/>
                  </a:moveTo>
                  <a:cubicBezTo>
                    <a:pt x="80" y="0"/>
                    <a:pt x="1" y="87"/>
                    <a:pt x="1" y="181"/>
                  </a:cubicBezTo>
                  <a:cubicBezTo>
                    <a:pt x="1" y="281"/>
                    <a:pt x="80" y="361"/>
                    <a:pt x="181" y="361"/>
                  </a:cubicBezTo>
                  <a:cubicBezTo>
                    <a:pt x="282" y="361"/>
                    <a:pt x="361" y="281"/>
                    <a:pt x="361" y="181"/>
                  </a:cubicBezTo>
                  <a:cubicBezTo>
                    <a:pt x="361" y="87"/>
                    <a:pt x="282" y="0"/>
                    <a:pt x="181"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46"/>
            <p:cNvSpPr/>
            <p:nvPr/>
          </p:nvSpPr>
          <p:spPr>
            <a:xfrm>
              <a:off x="4777350" y="2363250"/>
              <a:ext cx="10650" cy="9025"/>
            </a:xfrm>
            <a:custGeom>
              <a:avLst/>
              <a:gdLst/>
              <a:ahLst/>
              <a:cxnLst/>
              <a:rect l="l" t="t" r="r" b="b"/>
              <a:pathLst>
                <a:path w="426" h="361" extrusionOk="0">
                  <a:moveTo>
                    <a:pt x="245" y="1"/>
                  </a:moveTo>
                  <a:cubicBezTo>
                    <a:pt x="79" y="1"/>
                    <a:pt x="0" y="195"/>
                    <a:pt x="115" y="311"/>
                  </a:cubicBezTo>
                  <a:cubicBezTo>
                    <a:pt x="152" y="345"/>
                    <a:pt x="197" y="361"/>
                    <a:pt x="241" y="361"/>
                  </a:cubicBezTo>
                  <a:cubicBezTo>
                    <a:pt x="335" y="361"/>
                    <a:pt x="426" y="289"/>
                    <a:pt x="426" y="181"/>
                  </a:cubicBezTo>
                  <a:cubicBezTo>
                    <a:pt x="426" y="80"/>
                    <a:pt x="339" y="1"/>
                    <a:pt x="245"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46"/>
            <p:cNvSpPr/>
            <p:nvPr/>
          </p:nvSpPr>
          <p:spPr>
            <a:xfrm>
              <a:off x="4797725" y="2363250"/>
              <a:ext cx="10475" cy="9025"/>
            </a:xfrm>
            <a:custGeom>
              <a:avLst/>
              <a:gdLst/>
              <a:ahLst/>
              <a:cxnLst/>
              <a:rect l="l" t="t" r="r" b="b"/>
              <a:pathLst>
                <a:path w="419" h="361" extrusionOk="0">
                  <a:moveTo>
                    <a:pt x="238" y="1"/>
                  </a:moveTo>
                  <a:cubicBezTo>
                    <a:pt x="79" y="1"/>
                    <a:pt x="0" y="195"/>
                    <a:pt x="115" y="311"/>
                  </a:cubicBezTo>
                  <a:cubicBezTo>
                    <a:pt x="150" y="345"/>
                    <a:pt x="193" y="361"/>
                    <a:pt x="236" y="361"/>
                  </a:cubicBezTo>
                  <a:cubicBezTo>
                    <a:pt x="328" y="361"/>
                    <a:pt x="418" y="289"/>
                    <a:pt x="418" y="181"/>
                  </a:cubicBezTo>
                  <a:cubicBezTo>
                    <a:pt x="418" y="80"/>
                    <a:pt x="339" y="1"/>
                    <a:pt x="238"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46"/>
            <p:cNvSpPr/>
            <p:nvPr/>
          </p:nvSpPr>
          <p:spPr>
            <a:xfrm>
              <a:off x="4818100" y="2363250"/>
              <a:ext cx="10475" cy="9025"/>
            </a:xfrm>
            <a:custGeom>
              <a:avLst/>
              <a:gdLst/>
              <a:ahLst/>
              <a:cxnLst/>
              <a:rect l="l" t="t" r="r" b="b"/>
              <a:pathLst>
                <a:path w="419" h="361" extrusionOk="0">
                  <a:moveTo>
                    <a:pt x="238" y="1"/>
                  </a:moveTo>
                  <a:cubicBezTo>
                    <a:pt x="79" y="1"/>
                    <a:pt x="0" y="195"/>
                    <a:pt x="115" y="311"/>
                  </a:cubicBezTo>
                  <a:cubicBezTo>
                    <a:pt x="150" y="345"/>
                    <a:pt x="193" y="361"/>
                    <a:pt x="236" y="361"/>
                  </a:cubicBezTo>
                  <a:cubicBezTo>
                    <a:pt x="328" y="361"/>
                    <a:pt x="418" y="289"/>
                    <a:pt x="418" y="181"/>
                  </a:cubicBezTo>
                  <a:cubicBezTo>
                    <a:pt x="418" y="80"/>
                    <a:pt x="339" y="1"/>
                    <a:pt x="238"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46"/>
            <p:cNvSpPr/>
            <p:nvPr/>
          </p:nvSpPr>
          <p:spPr>
            <a:xfrm>
              <a:off x="4838475" y="2363250"/>
              <a:ext cx="10475" cy="9025"/>
            </a:xfrm>
            <a:custGeom>
              <a:avLst/>
              <a:gdLst/>
              <a:ahLst/>
              <a:cxnLst/>
              <a:rect l="l" t="t" r="r" b="b"/>
              <a:pathLst>
                <a:path w="419" h="361" extrusionOk="0">
                  <a:moveTo>
                    <a:pt x="238" y="1"/>
                  </a:moveTo>
                  <a:cubicBezTo>
                    <a:pt x="79" y="1"/>
                    <a:pt x="0" y="195"/>
                    <a:pt x="108" y="311"/>
                  </a:cubicBezTo>
                  <a:cubicBezTo>
                    <a:pt x="145" y="345"/>
                    <a:pt x="190" y="361"/>
                    <a:pt x="233" y="361"/>
                  </a:cubicBezTo>
                  <a:cubicBezTo>
                    <a:pt x="328" y="361"/>
                    <a:pt x="418" y="289"/>
                    <a:pt x="418" y="181"/>
                  </a:cubicBezTo>
                  <a:cubicBezTo>
                    <a:pt x="418" y="80"/>
                    <a:pt x="339" y="1"/>
                    <a:pt x="238"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46"/>
            <p:cNvSpPr/>
            <p:nvPr/>
          </p:nvSpPr>
          <p:spPr>
            <a:xfrm>
              <a:off x="4768675" y="2374075"/>
              <a:ext cx="8875" cy="9050"/>
            </a:xfrm>
            <a:custGeom>
              <a:avLst/>
              <a:gdLst/>
              <a:ahLst/>
              <a:cxnLst/>
              <a:rect l="l" t="t" r="r" b="b"/>
              <a:pathLst>
                <a:path w="355" h="362" extrusionOk="0">
                  <a:moveTo>
                    <a:pt x="174" y="0"/>
                  </a:moveTo>
                  <a:cubicBezTo>
                    <a:pt x="80" y="0"/>
                    <a:pt x="1" y="80"/>
                    <a:pt x="1" y="181"/>
                  </a:cubicBezTo>
                  <a:cubicBezTo>
                    <a:pt x="1" y="282"/>
                    <a:pt x="80" y="361"/>
                    <a:pt x="174" y="361"/>
                  </a:cubicBezTo>
                  <a:cubicBezTo>
                    <a:pt x="275" y="361"/>
                    <a:pt x="354" y="282"/>
                    <a:pt x="354" y="181"/>
                  </a:cubicBezTo>
                  <a:cubicBezTo>
                    <a:pt x="354" y="80"/>
                    <a:pt x="275" y="0"/>
                    <a:pt x="174"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46"/>
            <p:cNvSpPr/>
            <p:nvPr/>
          </p:nvSpPr>
          <p:spPr>
            <a:xfrm>
              <a:off x="4787425" y="2374075"/>
              <a:ext cx="10500" cy="9150"/>
            </a:xfrm>
            <a:custGeom>
              <a:avLst/>
              <a:gdLst/>
              <a:ahLst/>
              <a:cxnLst/>
              <a:rect l="l" t="t" r="r" b="b"/>
              <a:pathLst>
                <a:path w="420" h="366" extrusionOk="0">
                  <a:moveTo>
                    <a:pt x="239" y="0"/>
                  </a:moveTo>
                  <a:cubicBezTo>
                    <a:pt x="80" y="0"/>
                    <a:pt x="1" y="195"/>
                    <a:pt x="116" y="311"/>
                  </a:cubicBezTo>
                  <a:cubicBezTo>
                    <a:pt x="152" y="348"/>
                    <a:pt x="196" y="365"/>
                    <a:pt x="240" y="365"/>
                  </a:cubicBezTo>
                  <a:cubicBezTo>
                    <a:pt x="331" y="365"/>
                    <a:pt x="419" y="293"/>
                    <a:pt x="419" y="181"/>
                  </a:cubicBezTo>
                  <a:cubicBezTo>
                    <a:pt x="419" y="80"/>
                    <a:pt x="340" y="0"/>
                    <a:pt x="239"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46"/>
            <p:cNvSpPr/>
            <p:nvPr/>
          </p:nvSpPr>
          <p:spPr>
            <a:xfrm>
              <a:off x="4809250" y="2374075"/>
              <a:ext cx="9050" cy="9050"/>
            </a:xfrm>
            <a:custGeom>
              <a:avLst/>
              <a:gdLst/>
              <a:ahLst/>
              <a:cxnLst/>
              <a:rect l="l" t="t" r="r" b="b"/>
              <a:pathLst>
                <a:path w="362" h="362" extrusionOk="0">
                  <a:moveTo>
                    <a:pt x="181" y="0"/>
                  </a:moveTo>
                  <a:cubicBezTo>
                    <a:pt x="80" y="0"/>
                    <a:pt x="1" y="80"/>
                    <a:pt x="1" y="181"/>
                  </a:cubicBezTo>
                  <a:cubicBezTo>
                    <a:pt x="1" y="282"/>
                    <a:pt x="80" y="361"/>
                    <a:pt x="181" y="361"/>
                  </a:cubicBezTo>
                  <a:cubicBezTo>
                    <a:pt x="282" y="361"/>
                    <a:pt x="361" y="282"/>
                    <a:pt x="361" y="181"/>
                  </a:cubicBezTo>
                  <a:cubicBezTo>
                    <a:pt x="361" y="80"/>
                    <a:pt x="282" y="0"/>
                    <a:pt x="181"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46"/>
            <p:cNvSpPr/>
            <p:nvPr/>
          </p:nvSpPr>
          <p:spPr>
            <a:xfrm>
              <a:off x="4829625" y="2374075"/>
              <a:ext cx="9050" cy="9050"/>
            </a:xfrm>
            <a:custGeom>
              <a:avLst/>
              <a:gdLst/>
              <a:ahLst/>
              <a:cxnLst/>
              <a:rect l="l" t="t" r="r" b="b"/>
              <a:pathLst>
                <a:path w="362" h="362" extrusionOk="0">
                  <a:moveTo>
                    <a:pt x="181" y="0"/>
                  </a:moveTo>
                  <a:cubicBezTo>
                    <a:pt x="80" y="0"/>
                    <a:pt x="1" y="80"/>
                    <a:pt x="1" y="181"/>
                  </a:cubicBezTo>
                  <a:cubicBezTo>
                    <a:pt x="1" y="282"/>
                    <a:pt x="80" y="361"/>
                    <a:pt x="181" y="361"/>
                  </a:cubicBezTo>
                  <a:cubicBezTo>
                    <a:pt x="282" y="361"/>
                    <a:pt x="361" y="282"/>
                    <a:pt x="361" y="181"/>
                  </a:cubicBezTo>
                  <a:cubicBezTo>
                    <a:pt x="361" y="80"/>
                    <a:pt x="282" y="0"/>
                    <a:pt x="181"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46"/>
            <p:cNvSpPr/>
            <p:nvPr/>
          </p:nvSpPr>
          <p:spPr>
            <a:xfrm>
              <a:off x="4756975" y="2384725"/>
              <a:ext cx="10650" cy="9000"/>
            </a:xfrm>
            <a:custGeom>
              <a:avLst/>
              <a:gdLst/>
              <a:ahLst/>
              <a:cxnLst/>
              <a:rect l="l" t="t" r="r" b="b"/>
              <a:pathLst>
                <a:path w="426" h="360" extrusionOk="0">
                  <a:moveTo>
                    <a:pt x="245" y="0"/>
                  </a:moveTo>
                  <a:cubicBezTo>
                    <a:pt x="79" y="0"/>
                    <a:pt x="0" y="195"/>
                    <a:pt x="115" y="310"/>
                  </a:cubicBezTo>
                  <a:cubicBezTo>
                    <a:pt x="152" y="344"/>
                    <a:pt x="197" y="360"/>
                    <a:pt x="241" y="360"/>
                  </a:cubicBezTo>
                  <a:cubicBezTo>
                    <a:pt x="335" y="360"/>
                    <a:pt x="426" y="289"/>
                    <a:pt x="426" y="180"/>
                  </a:cubicBezTo>
                  <a:cubicBezTo>
                    <a:pt x="426" y="79"/>
                    <a:pt x="346" y="0"/>
                    <a:pt x="245"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46"/>
            <p:cNvSpPr/>
            <p:nvPr/>
          </p:nvSpPr>
          <p:spPr>
            <a:xfrm>
              <a:off x="4777350" y="2384725"/>
              <a:ext cx="10650" cy="9000"/>
            </a:xfrm>
            <a:custGeom>
              <a:avLst/>
              <a:gdLst/>
              <a:ahLst/>
              <a:cxnLst/>
              <a:rect l="l" t="t" r="r" b="b"/>
              <a:pathLst>
                <a:path w="426" h="360" extrusionOk="0">
                  <a:moveTo>
                    <a:pt x="245" y="0"/>
                  </a:moveTo>
                  <a:cubicBezTo>
                    <a:pt x="79" y="0"/>
                    <a:pt x="0" y="195"/>
                    <a:pt x="115" y="310"/>
                  </a:cubicBezTo>
                  <a:cubicBezTo>
                    <a:pt x="152" y="344"/>
                    <a:pt x="197" y="360"/>
                    <a:pt x="241" y="360"/>
                  </a:cubicBezTo>
                  <a:cubicBezTo>
                    <a:pt x="335" y="360"/>
                    <a:pt x="426" y="289"/>
                    <a:pt x="426" y="180"/>
                  </a:cubicBezTo>
                  <a:cubicBezTo>
                    <a:pt x="426" y="79"/>
                    <a:pt x="339" y="0"/>
                    <a:pt x="245"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46"/>
            <p:cNvSpPr/>
            <p:nvPr/>
          </p:nvSpPr>
          <p:spPr>
            <a:xfrm>
              <a:off x="4797725" y="2384725"/>
              <a:ext cx="10475" cy="9000"/>
            </a:xfrm>
            <a:custGeom>
              <a:avLst/>
              <a:gdLst/>
              <a:ahLst/>
              <a:cxnLst/>
              <a:rect l="l" t="t" r="r" b="b"/>
              <a:pathLst>
                <a:path w="419" h="360" extrusionOk="0">
                  <a:moveTo>
                    <a:pt x="238" y="0"/>
                  </a:moveTo>
                  <a:cubicBezTo>
                    <a:pt x="79" y="0"/>
                    <a:pt x="0" y="195"/>
                    <a:pt x="115" y="310"/>
                  </a:cubicBezTo>
                  <a:cubicBezTo>
                    <a:pt x="150" y="344"/>
                    <a:pt x="193" y="360"/>
                    <a:pt x="236" y="360"/>
                  </a:cubicBezTo>
                  <a:cubicBezTo>
                    <a:pt x="328" y="360"/>
                    <a:pt x="418" y="289"/>
                    <a:pt x="418" y="180"/>
                  </a:cubicBezTo>
                  <a:cubicBezTo>
                    <a:pt x="418" y="79"/>
                    <a:pt x="339" y="0"/>
                    <a:pt x="238"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46"/>
            <p:cNvSpPr/>
            <p:nvPr/>
          </p:nvSpPr>
          <p:spPr>
            <a:xfrm>
              <a:off x="4818100" y="2384725"/>
              <a:ext cx="10475" cy="9000"/>
            </a:xfrm>
            <a:custGeom>
              <a:avLst/>
              <a:gdLst/>
              <a:ahLst/>
              <a:cxnLst/>
              <a:rect l="l" t="t" r="r" b="b"/>
              <a:pathLst>
                <a:path w="419" h="360" extrusionOk="0">
                  <a:moveTo>
                    <a:pt x="238" y="0"/>
                  </a:moveTo>
                  <a:cubicBezTo>
                    <a:pt x="79" y="0"/>
                    <a:pt x="0" y="195"/>
                    <a:pt x="115" y="310"/>
                  </a:cubicBezTo>
                  <a:cubicBezTo>
                    <a:pt x="150" y="344"/>
                    <a:pt x="193" y="360"/>
                    <a:pt x="236" y="360"/>
                  </a:cubicBezTo>
                  <a:cubicBezTo>
                    <a:pt x="328" y="360"/>
                    <a:pt x="418" y="289"/>
                    <a:pt x="418" y="180"/>
                  </a:cubicBezTo>
                  <a:cubicBezTo>
                    <a:pt x="418" y="79"/>
                    <a:pt x="339" y="0"/>
                    <a:pt x="238"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84" name="Google Shape;2384;p46"/>
          <p:cNvGrpSpPr/>
          <p:nvPr/>
        </p:nvGrpSpPr>
        <p:grpSpPr>
          <a:xfrm>
            <a:off x="7536841" y="4128468"/>
            <a:ext cx="231906" cy="191995"/>
            <a:chOff x="4943575" y="2516350"/>
            <a:chExt cx="98675" cy="81700"/>
          </a:xfrm>
        </p:grpSpPr>
        <p:sp>
          <p:nvSpPr>
            <p:cNvPr id="2385" name="Google Shape;2385;p46"/>
            <p:cNvSpPr/>
            <p:nvPr/>
          </p:nvSpPr>
          <p:spPr>
            <a:xfrm>
              <a:off x="5036450" y="2554750"/>
              <a:ext cx="5800" cy="4825"/>
            </a:xfrm>
            <a:custGeom>
              <a:avLst/>
              <a:gdLst/>
              <a:ahLst/>
              <a:cxnLst/>
              <a:rect l="l" t="t" r="r" b="b"/>
              <a:pathLst>
                <a:path w="232" h="193" extrusionOk="0">
                  <a:moveTo>
                    <a:pt x="130" y="0"/>
                  </a:moveTo>
                  <a:cubicBezTo>
                    <a:pt x="51" y="0"/>
                    <a:pt x="0" y="101"/>
                    <a:pt x="65" y="166"/>
                  </a:cubicBezTo>
                  <a:cubicBezTo>
                    <a:pt x="83" y="184"/>
                    <a:pt x="106" y="192"/>
                    <a:pt x="129" y="192"/>
                  </a:cubicBezTo>
                  <a:cubicBezTo>
                    <a:pt x="179" y="192"/>
                    <a:pt x="229" y="153"/>
                    <a:pt x="224" y="94"/>
                  </a:cubicBezTo>
                  <a:cubicBezTo>
                    <a:pt x="231" y="44"/>
                    <a:pt x="188"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46"/>
            <p:cNvSpPr/>
            <p:nvPr/>
          </p:nvSpPr>
          <p:spPr>
            <a:xfrm>
              <a:off x="5028150" y="2547175"/>
              <a:ext cx="5625" cy="4725"/>
            </a:xfrm>
            <a:custGeom>
              <a:avLst/>
              <a:gdLst/>
              <a:ahLst/>
              <a:cxnLst/>
              <a:rect l="l" t="t" r="r" b="b"/>
              <a:pathLst>
                <a:path w="225" h="189" extrusionOk="0">
                  <a:moveTo>
                    <a:pt x="123" y="0"/>
                  </a:moveTo>
                  <a:cubicBezTo>
                    <a:pt x="37" y="0"/>
                    <a:pt x="0" y="101"/>
                    <a:pt x="58" y="159"/>
                  </a:cubicBezTo>
                  <a:cubicBezTo>
                    <a:pt x="79" y="180"/>
                    <a:pt x="103" y="189"/>
                    <a:pt x="126" y="189"/>
                  </a:cubicBezTo>
                  <a:cubicBezTo>
                    <a:pt x="177" y="189"/>
                    <a:pt x="224" y="146"/>
                    <a:pt x="224" y="87"/>
                  </a:cubicBezTo>
                  <a:cubicBezTo>
                    <a:pt x="217" y="36"/>
                    <a:pt x="181" y="0"/>
                    <a:pt x="123"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46"/>
            <p:cNvSpPr/>
            <p:nvPr/>
          </p:nvSpPr>
          <p:spPr>
            <a:xfrm>
              <a:off x="5028150" y="2554750"/>
              <a:ext cx="5625" cy="4825"/>
            </a:xfrm>
            <a:custGeom>
              <a:avLst/>
              <a:gdLst/>
              <a:ahLst/>
              <a:cxnLst/>
              <a:rect l="l" t="t" r="r" b="b"/>
              <a:pathLst>
                <a:path w="225" h="193" extrusionOk="0">
                  <a:moveTo>
                    <a:pt x="123" y="0"/>
                  </a:moveTo>
                  <a:cubicBezTo>
                    <a:pt x="44" y="0"/>
                    <a:pt x="0" y="101"/>
                    <a:pt x="58" y="166"/>
                  </a:cubicBezTo>
                  <a:cubicBezTo>
                    <a:pt x="76" y="184"/>
                    <a:pt x="99" y="192"/>
                    <a:pt x="123" y="192"/>
                  </a:cubicBezTo>
                  <a:cubicBezTo>
                    <a:pt x="173" y="192"/>
                    <a:pt x="224" y="153"/>
                    <a:pt x="224" y="94"/>
                  </a:cubicBezTo>
                  <a:cubicBezTo>
                    <a:pt x="224" y="44"/>
                    <a:pt x="181" y="0"/>
                    <a:pt x="123"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46"/>
            <p:cNvSpPr/>
            <p:nvPr/>
          </p:nvSpPr>
          <p:spPr>
            <a:xfrm>
              <a:off x="5028150" y="2562500"/>
              <a:ext cx="5625" cy="4800"/>
            </a:xfrm>
            <a:custGeom>
              <a:avLst/>
              <a:gdLst/>
              <a:ahLst/>
              <a:cxnLst/>
              <a:rect l="l" t="t" r="r" b="b"/>
              <a:pathLst>
                <a:path w="225" h="192" extrusionOk="0">
                  <a:moveTo>
                    <a:pt x="123" y="0"/>
                  </a:moveTo>
                  <a:cubicBezTo>
                    <a:pt x="37" y="0"/>
                    <a:pt x="0" y="101"/>
                    <a:pt x="58" y="166"/>
                  </a:cubicBezTo>
                  <a:cubicBezTo>
                    <a:pt x="77" y="183"/>
                    <a:pt x="100" y="191"/>
                    <a:pt x="122" y="191"/>
                  </a:cubicBezTo>
                  <a:cubicBezTo>
                    <a:pt x="174" y="191"/>
                    <a:pt x="224" y="148"/>
                    <a:pt x="224" y="87"/>
                  </a:cubicBezTo>
                  <a:cubicBezTo>
                    <a:pt x="217" y="37"/>
                    <a:pt x="181" y="0"/>
                    <a:pt x="123"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46"/>
            <p:cNvSpPr/>
            <p:nvPr/>
          </p:nvSpPr>
          <p:spPr>
            <a:xfrm>
              <a:off x="5019725" y="2539400"/>
              <a:ext cx="5575" cy="4750"/>
            </a:xfrm>
            <a:custGeom>
              <a:avLst/>
              <a:gdLst/>
              <a:ahLst/>
              <a:cxnLst/>
              <a:rect l="l" t="t" r="r" b="b"/>
              <a:pathLst>
                <a:path w="223" h="190" extrusionOk="0">
                  <a:moveTo>
                    <a:pt x="120" y="1"/>
                  </a:moveTo>
                  <a:cubicBezTo>
                    <a:pt x="39" y="1"/>
                    <a:pt x="0" y="104"/>
                    <a:pt x="56" y="160"/>
                  </a:cubicBezTo>
                  <a:cubicBezTo>
                    <a:pt x="77" y="181"/>
                    <a:pt x="101" y="190"/>
                    <a:pt x="125" y="190"/>
                  </a:cubicBezTo>
                  <a:cubicBezTo>
                    <a:pt x="175" y="190"/>
                    <a:pt x="222" y="149"/>
                    <a:pt x="222" y="95"/>
                  </a:cubicBezTo>
                  <a:cubicBezTo>
                    <a:pt x="222" y="37"/>
                    <a:pt x="179" y="1"/>
                    <a:pt x="128" y="1"/>
                  </a:cubicBezTo>
                  <a:cubicBezTo>
                    <a:pt x="126" y="1"/>
                    <a:pt x="123" y="1"/>
                    <a:pt x="12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46"/>
            <p:cNvSpPr/>
            <p:nvPr/>
          </p:nvSpPr>
          <p:spPr>
            <a:xfrm>
              <a:off x="5019675" y="2547175"/>
              <a:ext cx="5625" cy="4725"/>
            </a:xfrm>
            <a:custGeom>
              <a:avLst/>
              <a:gdLst/>
              <a:ahLst/>
              <a:cxnLst/>
              <a:rect l="l" t="t" r="r" b="b"/>
              <a:pathLst>
                <a:path w="225" h="189" extrusionOk="0">
                  <a:moveTo>
                    <a:pt x="130" y="0"/>
                  </a:moveTo>
                  <a:cubicBezTo>
                    <a:pt x="44" y="0"/>
                    <a:pt x="0" y="101"/>
                    <a:pt x="58" y="159"/>
                  </a:cubicBezTo>
                  <a:cubicBezTo>
                    <a:pt x="79" y="180"/>
                    <a:pt x="103" y="189"/>
                    <a:pt x="126" y="189"/>
                  </a:cubicBezTo>
                  <a:cubicBezTo>
                    <a:pt x="177" y="189"/>
                    <a:pt x="224" y="146"/>
                    <a:pt x="224" y="87"/>
                  </a:cubicBezTo>
                  <a:cubicBezTo>
                    <a:pt x="217" y="36"/>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46"/>
            <p:cNvSpPr/>
            <p:nvPr/>
          </p:nvSpPr>
          <p:spPr>
            <a:xfrm>
              <a:off x="5019675" y="2554750"/>
              <a:ext cx="5625" cy="4825"/>
            </a:xfrm>
            <a:custGeom>
              <a:avLst/>
              <a:gdLst/>
              <a:ahLst/>
              <a:cxnLst/>
              <a:rect l="l" t="t" r="r" b="b"/>
              <a:pathLst>
                <a:path w="225" h="193" extrusionOk="0">
                  <a:moveTo>
                    <a:pt x="130" y="0"/>
                  </a:moveTo>
                  <a:cubicBezTo>
                    <a:pt x="44" y="0"/>
                    <a:pt x="0" y="101"/>
                    <a:pt x="58" y="166"/>
                  </a:cubicBezTo>
                  <a:cubicBezTo>
                    <a:pt x="79" y="184"/>
                    <a:pt x="102" y="192"/>
                    <a:pt x="126" y="192"/>
                  </a:cubicBezTo>
                  <a:cubicBezTo>
                    <a:pt x="177" y="192"/>
                    <a:pt x="224" y="153"/>
                    <a:pt x="224" y="94"/>
                  </a:cubicBezTo>
                  <a:cubicBezTo>
                    <a:pt x="224" y="44"/>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46"/>
            <p:cNvSpPr/>
            <p:nvPr/>
          </p:nvSpPr>
          <p:spPr>
            <a:xfrm>
              <a:off x="5019675" y="2562500"/>
              <a:ext cx="5625" cy="4800"/>
            </a:xfrm>
            <a:custGeom>
              <a:avLst/>
              <a:gdLst/>
              <a:ahLst/>
              <a:cxnLst/>
              <a:rect l="l" t="t" r="r" b="b"/>
              <a:pathLst>
                <a:path w="225" h="192" extrusionOk="0">
                  <a:moveTo>
                    <a:pt x="130" y="0"/>
                  </a:moveTo>
                  <a:cubicBezTo>
                    <a:pt x="44" y="0"/>
                    <a:pt x="0" y="101"/>
                    <a:pt x="58" y="166"/>
                  </a:cubicBezTo>
                  <a:cubicBezTo>
                    <a:pt x="77" y="183"/>
                    <a:pt x="100" y="191"/>
                    <a:pt x="122" y="191"/>
                  </a:cubicBezTo>
                  <a:cubicBezTo>
                    <a:pt x="174" y="191"/>
                    <a:pt x="224" y="148"/>
                    <a:pt x="224" y="87"/>
                  </a:cubicBezTo>
                  <a:cubicBezTo>
                    <a:pt x="217" y="37"/>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46"/>
            <p:cNvSpPr/>
            <p:nvPr/>
          </p:nvSpPr>
          <p:spPr>
            <a:xfrm>
              <a:off x="5019725" y="2570225"/>
              <a:ext cx="5575" cy="4750"/>
            </a:xfrm>
            <a:custGeom>
              <a:avLst/>
              <a:gdLst/>
              <a:ahLst/>
              <a:cxnLst/>
              <a:rect l="l" t="t" r="r" b="b"/>
              <a:pathLst>
                <a:path w="223" h="190" extrusionOk="0">
                  <a:moveTo>
                    <a:pt x="139" y="1"/>
                  </a:moveTo>
                  <a:cubicBezTo>
                    <a:pt x="136" y="1"/>
                    <a:pt x="132" y="1"/>
                    <a:pt x="128" y="2"/>
                  </a:cubicBezTo>
                  <a:cubicBezTo>
                    <a:pt x="126" y="1"/>
                    <a:pt x="123" y="1"/>
                    <a:pt x="120" y="1"/>
                  </a:cubicBezTo>
                  <a:cubicBezTo>
                    <a:pt x="39" y="1"/>
                    <a:pt x="0" y="104"/>
                    <a:pt x="56" y="160"/>
                  </a:cubicBezTo>
                  <a:cubicBezTo>
                    <a:pt x="77" y="181"/>
                    <a:pt x="101" y="190"/>
                    <a:pt x="124" y="190"/>
                  </a:cubicBezTo>
                  <a:cubicBezTo>
                    <a:pt x="175" y="190"/>
                    <a:pt x="222" y="147"/>
                    <a:pt x="222" y="88"/>
                  </a:cubicBezTo>
                  <a:cubicBezTo>
                    <a:pt x="215" y="41"/>
                    <a:pt x="184" y="1"/>
                    <a:pt x="139"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46"/>
            <p:cNvSpPr/>
            <p:nvPr/>
          </p:nvSpPr>
          <p:spPr>
            <a:xfrm>
              <a:off x="5011200" y="2531675"/>
              <a:ext cx="5750" cy="4900"/>
            </a:xfrm>
            <a:custGeom>
              <a:avLst/>
              <a:gdLst/>
              <a:ahLst/>
              <a:cxnLst/>
              <a:rect l="l" t="t" r="r" b="b"/>
              <a:pathLst>
                <a:path w="230" h="196" extrusionOk="0">
                  <a:moveTo>
                    <a:pt x="130" y="0"/>
                  </a:moveTo>
                  <a:cubicBezTo>
                    <a:pt x="44" y="0"/>
                    <a:pt x="1" y="108"/>
                    <a:pt x="65" y="166"/>
                  </a:cubicBezTo>
                  <a:cubicBezTo>
                    <a:pt x="84" y="187"/>
                    <a:pt x="107" y="195"/>
                    <a:pt x="130" y="195"/>
                  </a:cubicBezTo>
                  <a:cubicBezTo>
                    <a:pt x="180" y="195"/>
                    <a:pt x="229" y="153"/>
                    <a:pt x="224" y="94"/>
                  </a:cubicBezTo>
                  <a:cubicBezTo>
                    <a:pt x="224" y="43"/>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46"/>
            <p:cNvSpPr/>
            <p:nvPr/>
          </p:nvSpPr>
          <p:spPr>
            <a:xfrm>
              <a:off x="5011250" y="2539400"/>
              <a:ext cx="5575" cy="4750"/>
            </a:xfrm>
            <a:custGeom>
              <a:avLst/>
              <a:gdLst/>
              <a:ahLst/>
              <a:cxnLst/>
              <a:rect l="l" t="t" r="r" b="b"/>
              <a:pathLst>
                <a:path w="223" h="190" extrusionOk="0">
                  <a:moveTo>
                    <a:pt x="120" y="1"/>
                  </a:moveTo>
                  <a:cubicBezTo>
                    <a:pt x="39" y="1"/>
                    <a:pt x="0" y="104"/>
                    <a:pt x="56" y="160"/>
                  </a:cubicBezTo>
                  <a:cubicBezTo>
                    <a:pt x="77" y="181"/>
                    <a:pt x="101" y="190"/>
                    <a:pt x="125" y="190"/>
                  </a:cubicBezTo>
                  <a:cubicBezTo>
                    <a:pt x="175" y="190"/>
                    <a:pt x="222" y="149"/>
                    <a:pt x="222" y="95"/>
                  </a:cubicBezTo>
                  <a:cubicBezTo>
                    <a:pt x="222" y="37"/>
                    <a:pt x="179" y="1"/>
                    <a:pt x="128" y="1"/>
                  </a:cubicBezTo>
                  <a:cubicBezTo>
                    <a:pt x="126" y="1"/>
                    <a:pt x="123" y="1"/>
                    <a:pt x="12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46"/>
            <p:cNvSpPr/>
            <p:nvPr/>
          </p:nvSpPr>
          <p:spPr>
            <a:xfrm>
              <a:off x="5011200" y="2547175"/>
              <a:ext cx="5750" cy="4725"/>
            </a:xfrm>
            <a:custGeom>
              <a:avLst/>
              <a:gdLst/>
              <a:ahLst/>
              <a:cxnLst/>
              <a:rect l="l" t="t" r="r" b="b"/>
              <a:pathLst>
                <a:path w="230" h="189" extrusionOk="0">
                  <a:moveTo>
                    <a:pt x="130" y="0"/>
                  </a:moveTo>
                  <a:cubicBezTo>
                    <a:pt x="44" y="0"/>
                    <a:pt x="1" y="101"/>
                    <a:pt x="65" y="159"/>
                  </a:cubicBezTo>
                  <a:cubicBezTo>
                    <a:pt x="84" y="180"/>
                    <a:pt x="107" y="189"/>
                    <a:pt x="130" y="189"/>
                  </a:cubicBezTo>
                  <a:cubicBezTo>
                    <a:pt x="180" y="189"/>
                    <a:pt x="229" y="146"/>
                    <a:pt x="224" y="87"/>
                  </a:cubicBezTo>
                  <a:cubicBezTo>
                    <a:pt x="224" y="36"/>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46"/>
            <p:cNvSpPr/>
            <p:nvPr/>
          </p:nvSpPr>
          <p:spPr>
            <a:xfrm>
              <a:off x="5011200" y="2554750"/>
              <a:ext cx="5625" cy="4825"/>
            </a:xfrm>
            <a:custGeom>
              <a:avLst/>
              <a:gdLst/>
              <a:ahLst/>
              <a:cxnLst/>
              <a:rect l="l" t="t" r="r" b="b"/>
              <a:pathLst>
                <a:path w="225" h="193" extrusionOk="0">
                  <a:moveTo>
                    <a:pt x="130" y="0"/>
                  </a:moveTo>
                  <a:cubicBezTo>
                    <a:pt x="44" y="0"/>
                    <a:pt x="1" y="101"/>
                    <a:pt x="58" y="166"/>
                  </a:cubicBezTo>
                  <a:cubicBezTo>
                    <a:pt x="79" y="184"/>
                    <a:pt x="103" y="192"/>
                    <a:pt x="126" y="192"/>
                  </a:cubicBezTo>
                  <a:cubicBezTo>
                    <a:pt x="177" y="192"/>
                    <a:pt x="224" y="153"/>
                    <a:pt x="224" y="94"/>
                  </a:cubicBezTo>
                  <a:cubicBezTo>
                    <a:pt x="224" y="44"/>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46"/>
            <p:cNvSpPr/>
            <p:nvPr/>
          </p:nvSpPr>
          <p:spPr>
            <a:xfrm>
              <a:off x="5011200" y="2562500"/>
              <a:ext cx="5750" cy="4800"/>
            </a:xfrm>
            <a:custGeom>
              <a:avLst/>
              <a:gdLst/>
              <a:ahLst/>
              <a:cxnLst/>
              <a:rect l="l" t="t" r="r" b="b"/>
              <a:pathLst>
                <a:path w="230" h="192" extrusionOk="0">
                  <a:moveTo>
                    <a:pt x="130" y="0"/>
                  </a:moveTo>
                  <a:cubicBezTo>
                    <a:pt x="44" y="0"/>
                    <a:pt x="1" y="101"/>
                    <a:pt x="65" y="166"/>
                  </a:cubicBezTo>
                  <a:cubicBezTo>
                    <a:pt x="82" y="183"/>
                    <a:pt x="104" y="191"/>
                    <a:pt x="126" y="191"/>
                  </a:cubicBezTo>
                  <a:cubicBezTo>
                    <a:pt x="177" y="191"/>
                    <a:pt x="229" y="148"/>
                    <a:pt x="224" y="87"/>
                  </a:cubicBezTo>
                  <a:cubicBezTo>
                    <a:pt x="224" y="37"/>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46"/>
            <p:cNvSpPr/>
            <p:nvPr/>
          </p:nvSpPr>
          <p:spPr>
            <a:xfrm>
              <a:off x="5011250"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2" y="181"/>
                    <a:pt x="105" y="190"/>
                    <a:pt x="128" y="190"/>
                  </a:cubicBezTo>
                  <a:cubicBezTo>
                    <a:pt x="178" y="190"/>
                    <a:pt x="227" y="147"/>
                    <a:pt x="222" y="88"/>
                  </a:cubicBezTo>
                  <a:cubicBezTo>
                    <a:pt x="222" y="41"/>
                    <a:pt x="185" y="1"/>
                    <a:pt x="139"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46"/>
            <p:cNvSpPr/>
            <p:nvPr/>
          </p:nvSpPr>
          <p:spPr>
            <a:xfrm>
              <a:off x="5011200" y="2577825"/>
              <a:ext cx="5625" cy="4825"/>
            </a:xfrm>
            <a:custGeom>
              <a:avLst/>
              <a:gdLst/>
              <a:ahLst/>
              <a:cxnLst/>
              <a:rect l="l" t="t" r="r" b="b"/>
              <a:pathLst>
                <a:path w="225" h="193" extrusionOk="0">
                  <a:moveTo>
                    <a:pt x="130" y="1"/>
                  </a:moveTo>
                  <a:cubicBezTo>
                    <a:pt x="44" y="1"/>
                    <a:pt x="1" y="101"/>
                    <a:pt x="58" y="166"/>
                  </a:cubicBezTo>
                  <a:cubicBezTo>
                    <a:pt x="79" y="185"/>
                    <a:pt x="103" y="193"/>
                    <a:pt x="126" y="193"/>
                  </a:cubicBezTo>
                  <a:cubicBezTo>
                    <a:pt x="177" y="193"/>
                    <a:pt x="224" y="154"/>
                    <a:pt x="224" y="94"/>
                  </a:cubicBezTo>
                  <a:cubicBezTo>
                    <a:pt x="224" y="44"/>
                    <a:pt x="181" y="1"/>
                    <a:pt x="13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46"/>
            <p:cNvSpPr/>
            <p:nvPr/>
          </p:nvSpPr>
          <p:spPr>
            <a:xfrm>
              <a:off x="5002725" y="2524100"/>
              <a:ext cx="5750" cy="4775"/>
            </a:xfrm>
            <a:custGeom>
              <a:avLst/>
              <a:gdLst/>
              <a:ahLst/>
              <a:cxnLst/>
              <a:rect l="l" t="t" r="r" b="b"/>
              <a:pathLst>
                <a:path w="230" h="191" extrusionOk="0">
                  <a:moveTo>
                    <a:pt x="130" y="0"/>
                  </a:moveTo>
                  <a:cubicBezTo>
                    <a:pt x="44" y="0"/>
                    <a:pt x="1" y="101"/>
                    <a:pt x="65" y="166"/>
                  </a:cubicBezTo>
                  <a:cubicBezTo>
                    <a:pt x="83" y="183"/>
                    <a:pt x="104" y="191"/>
                    <a:pt x="126" y="191"/>
                  </a:cubicBezTo>
                  <a:cubicBezTo>
                    <a:pt x="177" y="191"/>
                    <a:pt x="229" y="148"/>
                    <a:pt x="224" y="87"/>
                  </a:cubicBezTo>
                  <a:cubicBezTo>
                    <a:pt x="224" y="36"/>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46"/>
            <p:cNvSpPr/>
            <p:nvPr/>
          </p:nvSpPr>
          <p:spPr>
            <a:xfrm>
              <a:off x="5002725" y="2531675"/>
              <a:ext cx="5750" cy="4900"/>
            </a:xfrm>
            <a:custGeom>
              <a:avLst/>
              <a:gdLst/>
              <a:ahLst/>
              <a:cxnLst/>
              <a:rect l="l" t="t" r="r" b="b"/>
              <a:pathLst>
                <a:path w="230" h="196" extrusionOk="0">
                  <a:moveTo>
                    <a:pt x="130" y="0"/>
                  </a:moveTo>
                  <a:cubicBezTo>
                    <a:pt x="44" y="0"/>
                    <a:pt x="1" y="108"/>
                    <a:pt x="65" y="166"/>
                  </a:cubicBezTo>
                  <a:cubicBezTo>
                    <a:pt x="84" y="187"/>
                    <a:pt x="107" y="195"/>
                    <a:pt x="130" y="195"/>
                  </a:cubicBezTo>
                  <a:cubicBezTo>
                    <a:pt x="180" y="195"/>
                    <a:pt x="229" y="153"/>
                    <a:pt x="224" y="94"/>
                  </a:cubicBezTo>
                  <a:cubicBezTo>
                    <a:pt x="224" y="43"/>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46"/>
            <p:cNvSpPr/>
            <p:nvPr/>
          </p:nvSpPr>
          <p:spPr>
            <a:xfrm>
              <a:off x="5002775" y="2539400"/>
              <a:ext cx="5575" cy="4750"/>
            </a:xfrm>
            <a:custGeom>
              <a:avLst/>
              <a:gdLst/>
              <a:ahLst/>
              <a:cxnLst/>
              <a:rect l="l" t="t" r="r" b="b"/>
              <a:pathLst>
                <a:path w="223" h="190" extrusionOk="0">
                  <a:moveTo>
                    <a:pt x="120" y="1"/>
                  </a:moveTo>
                  <a:cubicBezTo>
                    <a:pt x="39" y="1"/>
                    <a:pt x="0" y="104"/>
                    <a:pt x="56" y="160"/>
                  </a:cubicBezTo>
                  <a:cubicBezTo>
                    <a:pt x="77" y="181"/>
                    <a:pt x="101" y="190"/>
                    <a:pt x="125" y="190"/>
                  </a:cubicBezTo>
                  <a:cubicBezTo>
                    <a:pt x="175" y="190"/>
                    <a:pt x="222" y="149"/>
                    <a:pt x="222" y="95"/>
                  </a:cubicBezTo>
                  <a:cubicBezTo>
                    <a:pt x="222" y="37"/>
                    <a:pt x="179" y="1"/>
                    <a:pt x="128" y="1"/>
                  </a:cubicBezTo>
                  <a:cubicBezTo>
                    <a:pt x="126" y="1"/>
                    <a:pt x="123" y="1"/>
                    <a:pt x="12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46"/>
            <p:cNvSpPr/>
            <p:nvPr/>
          </p:nvSpPr>
          <p:spPr>
            <a:xfrm>
              <a:off x="5002725" y="2547175"/>
              <a:ext cx="5750" cy="4725"/>
            </a:xfrm>
            <a:custGeom>
              <a:avLst/>
              <a:gdLst/>
              <a:ahLst/>
              <a:cxnLst/>
              <a:rect l="l" t="t" r="r" b="b"/>
              <a:pathLst>
                <a:path w="230" h="189" extrusionOk="0">
                  <a:moveTo>
                    <a:pt x="130" y="0"/>
                  </a:moveTo>
                  <a:cubicBezTo>
                    <a:pt x="44" y="0"/>
                    <a:pt x="1" y="101"/>
                    <a:pt x="65" y="159"/>
                  </a:cubicBezTo>
                  <a:cubicBezTo>
                    <a:pt x="84" y="180"/>
                    <a:pt x="107" y="189"/>
                    <a:pt x="130" y="189"/>
                  </a:cubicBezTo>
                  <a:cubicBezTo>
                    <a:pt x="180" y="189"/>
                    <a:pt x="229" y="146"/>
                    <a:pt x="224" y="87"/>
                  </a:cubicBezTo>
                  <a:cubicBezTo>
                    <a:pt x="224" y="36"/>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46"/>
            <p:cNvSpPr/>
            <p:nvPr/>
          </p:nvSpPr>
          <p:spPr>
            <a:xfrm>
              <a:off x="5002725" y="2554750"/>
              <a:ext cx="5625" cy="4825"/>
            </a:xfrm>
            <a:custGeom>
              <a:avLst/>
              <a:gdLst/>
              <a:ahLst/>
              <a:cxnLst/>
              <a:rect l="l" t="t" r="r" b="b"/>
              <a:pathLst>
                <a:path w="225" h="193" extrusionOk="0">
                  <a:moveTo>
                    <a:pt x="130" y="0"/>
                  </a:moveTo>
                  <a:cubicBezTo>
                    <a:pt x="44" y="0"/>
                    <a:pt x="1" y="101"/>
                    <a:pt x="58" y="166"/>
                  </a:cubicBezTo>
                  <a:cubicBezTo>
                    <a:pt x="79" y="184"/>
                    <a:pt x="103" y="192"/>
                    <a:pt x="126" y="192"/>
                  </a:cubicBezTo>
                  <a:cubicBezTo>
                    <a:pt x="177" y="192"/>
                    <a:pt x="224" y="153"/>
                    <a:pt x="224" y="94"/>
                  </a:cubicBezTo>
                  <a:cubicBezTo>
                    <a:pt x="224" y="44"/>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46"/>
            <p:cNvSpPr/>
            <p:nvPr/>
          </p:nvSpPr>
          <p:spPr>
            <a:xfrm>
              <a:off x="5002725" y="2562500"/>
              <a:ext cx="5750" cy="4800"/>
            </a:xfrm>
            <a:custGeom>
              <a:avLst/>
              <a:gdLst/>
              <a:ahLst/>
              <a:cxnLst/>
              <a:rect l="l" t="t" r="r" b="b"/>
              <a:pathLst>
                <a:path w="230" h="192" extrusionOk="0">
                  <a:moveTo>
                    <a:pt x="130" y="0"/>
                  </a:moveTo>
                  <a:cubicBezTo>
                    <a:pt x="44" y="0"/>
                    <a:pt x="1" y="101"/>
                    <a:pt x="65" y="166"/>
                  </a:cubicBezTo>
                  <a:cubicBezTo>
                    <a:pt x="83" y="183"/>
                    <a:pt x="104" y="191"/>
                    <a:pt x="126" y="191"/>
                  </a:cubicBezTo>
                  <a:cubicBezTo>
                    <a:pt x="177" y="191"/>
                    <a:pt x="229" y="148"/>
                    <a:pt x="224" y="87"/>
                  </a:cubicBezTo>
                  <a:cubicBezTo>
                    <a:pt x="224" y="37"/>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46"/>
            <p:cNvSpPr/>
            <p:nvPr/>
          </p:nvSpPr>
          <p:spPr>
            <a:xfrm>
              <a:off x="5002775"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2" y="181"/>
                    <a:pt x="105" y="190"/>
                    <a:pt x="128" y="190"/>
                  </a:cubicBezTo>
                  <a:cubicBezTo>
                    <a:pt x="178" y="190"/>
                    <a:pt x="227" y="147"/>
                    <a:pt x="222" y="88"/>
                  </a:cubicBezTo>
                  <a:cubicBezTo>
                    <a:pt x="222" y="41"/>
                    <a:pt x="185" y="1"/>
                    <a:pt x="139"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46"/>
            <p:cNvSpPr/>
            <p:nvPr/>
          </p:nvSpPr>
          <p:spPr>
            <a:xfrm>
              <a:off x="5002725" y="2577825"/>
              <a:ext cx="5625" cy="4825"/>
            </a:xfrm>
            <a:custGeom>
              <a:avLst/>
              <a:gdLst/>
              <a:ahLst/>
              <a:cxnLst/>
              <a:rect l="l" t="t" r="r" b="b"/>
              <a:pathLst>
                <a:path w="225" h="193" extrusionOk="0">
                  <a:moveTo>
                    <a:pt x="130" y="1"/>
                  </a:moveTo>
                  <a:cubicBezTo>
                    <a:pt x="44" y="1"/>
                    <a:pt x="1" y="101"/>
                    <a:pt x="58" y="166"/>
                  </a:cubicBezTo>
                  <a:cubicBezTo>
                    <a:pt x="79" y="185"/>
                    <a:pt x="103" y="193"/>
                    <a:pt x="126" y="193"/>
                  </a:cubicBezTo>
                  <a:cubicBezTo>
                    <a:pt x="177" y="193"/>
                    <a:pt x="224" y="154"/>
                    <a:pt x="224" y="94"/>
                  </a:cubicBezTo>
                  <a:cubicBezTo>
                    <a:pt x="224" y="44"/>
                    <a:pt x="181" y="1"/>
                    <a:pt x="13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46"/>
            <p:cNvSpPr/>
            <p:nvPr/>
          </p:nvSpPr>
          <p:spPr>
            <a:xfrm>
              <a:off x="5002725" y="2585575"/>
              <a:ext cx="5750" cy="4800"/>
            </a:xfrm>
            <a:custGeom>
              <a:avLst/>
              <a:gdLst/>
              <a:ahLst/>
              <a:cxnLst/>
              <a:rect l="l" t="t" r="r" b="b"/>
              <a:pathLst>
                <a:path w="230" h="192" extrusionOk="0">
                  <a:moveTo>
                    <a:pt x="130" y="1"/>
                  </a:moveTo>
                  <a:cubicBezTo>
                    <a:pt x="44" y="1"/>
                    <a:pt x="1" y="102"/>
                    <a:pt x="65" y="167"/>
                  </a:cubicBezTo>
                  <a:cubicBezTo>
                    <a:pt x="83" y="184"/>
                    <a:pt x="104" y="191"/>
                    <a:pt x="126" y="191"/>
                  </a:cubicBezTo>
                  <a:cubicBezTo>
                    <a:pt x="177" y="191"/>
                    <a:pt x="229" y="148"/>
                    <a:pt x="224" y="87"/>
                  </a:cubicBezTo>
                  <a:cubicBezTo>
                    <a:pt x="224" y="37"/>
                    <a:pt x="181" y="1"/>
                    <a:pt x="13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46"/>
            <p:cNvSpPr/>
            <p:nvPr/>
          </p:nvSpPr>
          <p:spPr>
            <a:xfrm>
              <a:off x="4994250" y="25163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3"/>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46"/>
            <p:cNvSpPr/>
            <p:nvPr/>
          </p:nvSpPr>
          <p:spPr>
            <a:xfrm>
              <a:off x="4994250" y="2524100"/>
              <a:ext cx="5750" cy="4775"/>
            </a:xfrm>
            <a:custGeom>
              <a:avLst/>
              <a:gdLst/>
              <a:ahLst/>
              <a:cxnLst/>
              <a:rect l="l" t="t" r="r" b="b"/>
              <a:pathLst>
                <a:path w="230" h="191" extrusionOk="0">
                  <a:moveTo>
                    <a:pt x="130" y="0"/>
                  </a:moveTo>
                  <a:cubicBezTo>
                    <a:pt x="44" y="0"/>
                    <a:pt x="1" y="101"/>
                    <a:pt x="65" y="166"/>
                  </a:cubicBezTo>
                  <a:cubicBezTo>
                    <a:pt x="83" y="183"/>
                    <a:pt x="104" y="191"/>
                    <a:pt x="126" y="191"/>
                  </a:cubicBezTo>
                  <a:cubicBezTo>
                    <a:pt x="177" y="191"/>
                    <a:pt x="229" y="148"/>
                    <a:pt x="224" y="87"/>
                  </a:cubicBezTo>
                  <a:cubicBezTo>
                    <a:pt x="224" y="36"/>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46"/>
            <p:cNvSpPr/>
            <p:nvPr/>
          </p:nvSpPr>
          <p:spPr>
            <a:xfrm>
              <a:off x="4994250" y="2531675"/>
              <a:ext cx="5750" cy="4900"/>
            </a:xfrm>
            <a:custGeom>
              <a:avLst/>
              <a:gdLst/>
              <a:ahLst/>
              <a:cxnLst/>
              <a:rect l="l" t="t" r="r" b="b"/>
              <a:pathLst>
                <a:path w="230" h="196" extrusionOk="0">
                  <a:moveTo>
                    <a:pt x="130" y="0"/>
                  </a:moveTo>
                  <a:cubicBezTo>
                    <a:pt x="44" y="0"/>
                    <a:pt x="1" y="108"/>
                    <a:pt x="65" y="166"/>
                  </a:cubicBezTo>
                  <a:cubicBezTo>
                    <a:pt x="84" y="187"/>
                    <a:pt x="107" y="195"/>
                    <a:pt x="130" y="195"/>
                  </a:cubicBezTo>
                  <a:cubicBezTo>
                    <a:pt x="180" y="195"/>
                    <a:pt x="229" y="153"/>
                    <a:pt x="224" y="94"/>
                  </a:cubicBezTo>
                  <a:cubicBezTo>
                    <a:pt x="224" y="43"/>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46"/>
            <p:cNvSpPr/>
            <p:nvPr/>
          </p:nvSpPr>
          <p:spPr>
            <a:xfrm>
              <a:off x="4994300" y="2539400"/>
              <a:ext cx="5575" cy="4750"/>
            </a:xfrm>
            <a:custGeom>
              <a:avLst/>
              <a:gdLst/>
              <a:ahLst/>
              <a:cxnLst/>
              <a:rect l="l" t="t" r="r" b="b"/>
              <a:pathLst>
                <a:path w="223" h="190" extrusionOk="0">
                  <a:moveTo>
                    <a:pt x="120" y="1"/>
                  </a:moveTo>
                  <a:cubicBezTo>
                    <a:pt x="39" y="1"/>
                    <a:pt x="1" y="104"/>
                    <a:pt x="63" y="160"/>
                  </a:cubicBezTo>
                  <a:cubicBezTo>
                    <a:pt x="82" y="181"/>
                    <a:pt x="105" y="190"/>
                    <a:pt x="127" y="190"/>
                  </a:cubicBezTo>
                  <a:cubicBezTo>
                    <a:pt x="175" y="190"/>
                    <a:pt x="222" y="149"/>
                    <a:pt x="222" y="95"/>
                  </a:cubicBezTo>
                  <a:cubicBezTo>
                    <a:pt x="222" y="37"/>
                    <a:pt x="179" y="1"/>
                    <a:pt x="128" y="1"/>
                  </a:cubicBezTo>
                  <a:cubicBezTo>
                    <a:pt x="126" y="1"/>
                    <a:pt x="123" y="1"/>
                    <a:pt x="12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46"/>
            <p:cNvSpPr/>
            <p:nvPr/>
          </p:nvSpPr>
          <p:spPr>
            <a:xfrm>
              <a:off x="4994250" y="2547175"/>
              <a:ext cx="5750" cy="4725"/>
            </a:xfrm>
            <a:custGeom>
              <a:avLst/>
              <a:gdLst/>
              <a:ahLst/>
              <a:cxnLst/>
              <a:rect l="l" t="t" r="r" b="b"/>
              <a:pathLst>
                <a:path w="230" h="189" extrusionOk="0">
                  <a:moveTo>
                    <a:pt x="130" y="0"/>
                  </a:moveTo>
                  <a:cubicBezTo>
                    <a:pt x="44" y="0"/>
                    <a:pt x="1" y="101"/>
                    <a:pt x="65" y="159"/>
                  </a:cubicBezTo>
                  <a:cubicBezTo>
                    <a:pt x="84" y="180"/>
                    <a:pt x="107" y="189"/>
                    <a:pt x="130" y="189"/>
                  </a:cubicBezTo>
                  <a:cubicBezTo>
                    <a:pt x="180" y="189"/>
                    <a:pt x="229" y="146"/>
                    <a:pt x="224" y="87"/>
                  </a:cubicBezTo>
                  <a:cubicBezTo>
                    <a:pt x="224" y="36"/>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46"/>
            <p:cNvSpPr/>
            <p:nvPr/>
          </p:nvSpPr>
          <p:spPr>
            <a:xfrm>
              <a:off x="4994250" y="25547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4"/>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46"/>
            <p:cNvSpPr/>
            <p:nvPr/>
          </p:nvSpPr>
          <p:spPr>
            <a:xfrm>
              <a:off x="4994250" y="2562500"/>
              <a:ext cx="5750" cy="4800"/>
            </a:xfrm>
            <a:custGeom>
              <a:avLst/>
              <a:gdLst/>
              <a:ahLst/>
              <a:cxnLst/>
              <a:rect l="l" t="t" r="r" b="b"/>
              <a:pathLst>
                <a:path w="230" h="192" extrusionOk="0">
                  <a:moveTo>
                    <a:pt x="130" y="0"/>
                  </a:moveTo>
                  <a:cubicBezTo>
                    <a:pt x="44" y="0"/>
                    <a:pt x="1" y="101"/>
                    <a:pt x="65" y="166"/>
                  </a:cubicBezTo>
                  <a:cubicBezTo>
                    <a:pt x="83" y="183"/>
                    <a:pt x="104" y="191"/>
                    <a:pt x="126" y="191"/>
                  </a:cubicBezTo>
                  <a:cubicBezTo>
                    <a:pt x="177" y="191"/>
                    <a:pt x="229" y="148"/>
                    <a:pt x="224" y="87"/>
                  </a:cubicBezTo>
                  <a:cubicBezTo>
                    <a:pt x="224" y="37"/>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46"/>
            <p:cNvSpPr/>
            <p:nvPr/>
          </p:nvSpPr>
          <p:spPr>
            <a:xfrm>
              <a:off x="4994300"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2" y="181"/>
                    <a:pt x="105" y="190"/>
                    <a:pt x="128" y="190"/>
                  </a:cubicBezTo>
                  <a:cubicBezTo>
                    <a:pt x="178" y="190"/>
                    <a:pt x="227" y="147"/>
                    <a:pt x="222" y="88"/>
                  </a:cubicBezTo>
                  <a:cubicBezTo>
                    <a:pt x="222" y="41"/>
                    <a:pt x="185" y="1"/>
                    <a:pt x="139"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46"/>
            <p:cNvSpPr/>
            <p:nvPr/>
          </p:nvSpPr>
          <p:spPr>
            <a:xfrm>
              <a:off x="4994250" y="2577825"/>
              <a:ext cx="5625" cy="4825"/>
            </a:xfrm>
            <a:custGeom>
              <a:avLst/>
              <a:gdLst/>
              <a:ahLst/>
              <a:cxnLst/>
              <a:rect l="l" t="t" r="r" b="b"/>
              <a:pathLst>
                <a:path w="225" h="193" extrusionOk="0">
                  <a:moveTo>
                    <a:pt x="130" y="1"/>
                  </a:moveTo>
                  <a:cubicBezTo>
                    <a:pt x="44" y="1"/>
                    <a:pt x="1" y="101"/>
                    <a:pt x="65" y="166"/>
                  </a:cubicBezTo>
                  <a:cubicBezTo>
                    <a:pt x="84" y="185"/>
                    <a:pt x="106" y="193"/>
                    <a:pt x="128" y="193"/>
                  </a:cubicBezTo>
                  <a:cubicBezTo>
                    <a:pt x="177" y="193"/>
                    <a:pt x="224" y="154"/>
                    <a:pt x="224" y="94"/>
                  </a:cubicBezTo>
                  <a:cubicBezTo>
                    <a:pt x="224" y="44"/>
                    <a:pt x="181" y="1"/>
                    <a:pt x="13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46"/>
            <p:cNvSpPr/>
            <p:nvPr/>
          </p:nvSpPr>
          <p:spPr>
            <a:xfrm>
              <a:off x="4994250" y="2585575"/>
              <a:ext cx="5750" cy="4800"/>
            </a:xfrm>
            <a:custGeom>
              <a:avLst/>
              <a:gdLst/>
              <a:ahLst/>
              <a:cxnLst/>
              <a:rect l="l" t="t" r="r" b="b"/>
              <a:pathLst>
                <a:path w="230" h="192" extrusionOk="0">
                  <a:moveTo>
                    <a:pt x="130" y="1"/>
                  </a:moveTo>
                  <a:cubicBezTo>
                    <a:pt x="44" y="1"/>
                    <a:pt x="1" y="102"/>
                    <a:pt x="65" y="167"/>
                  </a:cubicBezTo>
                  <a:cubicBezTo>
                    <a:pt x="83" y="184"/>
                    <a:pt x="104" y="191"/>
                    <a:pt x="126" y="191"/>
                  </a:cubicBezTo>
                  <a:cubicBezTo>
                    <a:pt x="177" y="191"/>
                    <a:pt x="229" y="148"/>
                    <a:pt x="224" y="87"/>
                  </a:cubicBezTo>
                  <a:cubicBezTo>
                    <a:pt x="224" y="37"/>
                    <a:pt x="181" y="1"/>
                    <a:pt x="13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46"/>
            <p:cNvSpPr/>
            <p:nvPr/>
          </p:nvSpPr>
          <p:spPr>
            <a:xfrm>
              <a:off x="4994250" y="2593150"/>
              <a:ext cx="5750" cy="4900"/>
            </a:xfrm>
            <a:custGeom>
              <a:avLst/>
              <a:gdLst/>
              <a:ahLst/>
              <a:cxnLst/>
              <a:rect l="l" t="t" r="r" b="b"/>
              <a:pathLst>
                <a:path w="230" h="196" extrusionOk="0">
                  <a:moveTo>
                    <a:pt x="130" y="1"/>
                  </a:moveTo>
                  <a:cubicBezTo>
                    <a:pt x="44" y="1"/>
                    <a:pt x="1" y="109"/>
                    <a:pt x="65" y="166"/>
                  </a:cubicBezTo>
                  <a:cubicBezTo>
                    <a:pt x="84" y="187"/>
                    <a:pt x="107" y="196"/>
                    <a:pt x="130" y="196"/>
                  </a:cubicBezTo>
                  <a:cubicBezTo>
                    <a:pt x="180" y="196"/>
                    <a:pt x="229" y="154"/>
                    <a:pt x="224" y="94"/>
                  </a:cubicBezTo>
                  <a:cubicBezTo>
                    <a:pt x="224" y="44"/>
                    <a:pt x="181" y="1"/>
                    <a:pt x="13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46"/>
            <p:cNvSpPr/>
            <p:nvPr/>
          </p:nvSpPr>
          <p:spPr>
            <a:xfrm>
              <a:off x="4985775" y="2531675"/>
              <a:ext cx="5750" cy="4900"/>
            </a:xfrm>
            <a:custGeom>
              <a:avLst/>
              <a:gdLst/>
              <a:ahLst/>
              <a:cxnLst/>
              <a:rect l="l" t="t" r="r" b="b"/>
              <a:pathLst>
                <a:path w="230" h="196" extrusionOk="0">
                  <a:moveTo>
                    <a:pt x="130" y="0"/>
                  </a:moveTo>
                  <a:cubicBezTo>
                    <a:pt x="44" y="0"/>
                    <a:pt x="1" y="108"/>
                    <a:pt x="65" y="166"/>
                  </a:cubicBezTo>
                  <a:cubicBezTo>
                    <a:pt x="86" y="187"/>
                    <a:pt x="110" y="195"/>
                    <a:pt x="133" y="195"/>
                  </a:cubicBezTo>
                  <a:cubicBezTo>
                    <a:pt x="183" y="195"/>
                    <a:pt x="229" y="153"/>
                    <a:pt x="224" y="94"/>
                  </a:cubicBezTo>
                  <a:cubicBezTo>
                    <a:pt x="224" y="43"/>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46"/>
            <p:cNvSpPr/>
            <p:nvPr/>
          </p:nvSpPr>
          <p:spPr>
            <a:xfrm>
              <a:off x="4985825" y="2539400"/>
              <a:ext cx="5575" cy="4750"/>
            </a:xfrm>
            <a:custGeom>
              <a:avLst/>
              <a:gdLst/>
              <a:ahLst/>
              <a:cxnLst/>
              <a:rect l="l" t="t" r="r" b="b"/>
              <a:pathLst>
                <a:path w="223" h="190" extrusionOk="0">
                  <a:moveTo>
                    <a:pt x="120" y="1"/>
                  </a:moveTo>
                  <a:cubicBezTo>
                    <a:pt x="39" y="1"/>
                    <a:pt x="1" y="104"/>
                    <a:pt x="63" y="160"/>
                  </a:cubicBezTo>
                  <a:cubicBezTo>
                    <a:pt x="82" y="181"/>
                    <a:pt x="105" y="190"/>
                    <a:pt x="127" y="190"/>
                  </a:cubicBezTo>
                  <a:cubicBezTo>
                    <a:pt x="175" y="190"/>
                    <a:pt x="222" y="149"/>
                    <a:pt x="222" y="95"/>
                  </a:cubicBezTo>
                  <a:cubicBezTo>
                    <a:pt x="222" y="37"/>
                    <a:pt x="179" y="1"/>
                    <a:pt x="128" y="1"/>
                  </a:cubicBezTo>
                  <a:cubicBezTo>
                    <a:pt x="126" y="1"/>
                    <a:pt x="123" y="1"/>
                    <a:pt x="12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46"/>
            <p:cNvSpPr/>
            <p:nvPr/>
          </p:nvSpPr>
          <p:spPr>
            <a:xfrm>
              <a:off x="4985775" y="2547175"/>
              <a:ext cx="5750" cy="4725"/>
            </a:xfrm>
            <a:custGeom>
              <a:avLst/>
              <a:gdLst/>
              <a:ahLst/>
              <a:cxnLst/>
              <a:rect l="l" t="t" r="r" b="b"/>
              <a:pathLst>
                <a:path w="230" h="189" extrusionOk="0">
                  <a:moveTo>
                    <a:pt x="130" y="0"/>
                  </a:moveTo>
                  <a:cubicBezTo>
                    <a:pt x="44" y="0"/>
                    <a:pt x="1" y="101"/>
                    <a:pt x="65" y="159"/>
                  </a:cubicBezTo>
                  <a:cubicBezTo>
                    <a:pt x="86" y="180"/>
                    <a:pt x="110" y="189"/>
                    <a:pt x="133" y="189"/>
                  </a:cubicBezTo>
                  <a:cubicBezTo>
                    <a:pt x="183" y="189"/>
                    <a:pt x="229" y="146"/>
                    <a:pt x="224" y="87"/>
                  </a:cubicBezTo>
                  <a:cubicBezTo>
                    <a:pt x="224" y="36"/>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46"/>
            <p:cNvSpPr/>
            <p:nvPr/>
          </p:nvSpPr>
          <p:spPr>
            <a:xfrm>
              <a:off x="4985775" y="25547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4"/>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46"/>
            <p:cNvSpPr/>
            <p:nvPr/>
          </p:nvSpPr>
          <p:spPr>
            <a:xfrm>
              <a:off x="4985775" y="2562500"/>
              <a:ext cx="5750" cy="4800"/>
            </a:xfrm>
            <a:custGeom>
              <a:avLst/>
              <a:gdLst/>
              <a:ahLst/>
              <a:cxnLst/>
              <a:rect l="l" t="t" r="r" b="b"/>
              <a:pathLst>
                <a:path w="230" h="192" extrusionOk="0">
                  <a:moveTo>
                    <a:pt x="130" y="0"/>
                  </a:moveTo>
                  <a:cubicBezTo>
                    <a:pt x="44" y="0"/>
                    <a:pt x="1" y="101"/>
                    <a:pt x="65" y="166"/>
                  </a:cubicBezTo>
                  <a:cubicBezTo>
                    <a:pt x="85" y="183"/>
                    <a:pt x="107" y="191"/>
                    <a:pt x="129" y="191"/>
                  </a:cubicBezTo>
                  <a:cubicBezTo>
                    <a:pt x="181" y="191"/>
                    <a:pt x="229" y="148"/>
                    <a:pt x="224" y="87"/>
                  </a:cubicBezTo>
                  <a:cubicBezTo>
                    <a:pt x="224" y="37"/>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46"/>
            <p:cNvSpPr/>
            <p:nvPr/>
          </p:nvSpPr>
          <p:spPr>
            <a:xfrm>
              <a:off x="4985825"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4" y="181"/>
                    <a:pt x="108" y="190"/>
                    <a:pt x="131" y="190"/>
                  </a:cubicBezTo>
                  <a:cubicBezTo>
                    <a:pt x="181" y="190"/>
                    <a:pt x="227" y="147"/>
                    <a:pt x="222" y="88"/>
                  </a:cubicBezTo>
                  <a:cubicBezTo>
                    <a:pt x="222" y="41"/>
                    <a:pt x="185" y="1"/>
                    <a:pt x="139"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46"/>
            <p:cNvSpPr/>
            <p:nvPr/>
          </p:nvSpPr>
          <p:spPr>
            <a:xfrm>
              <a:off x="4985775" y="2577825"/>
              <a:ext cx="5625" cy="4825"/>
            </a:xfrm>
            <a:custGeom>
              <a:avLst/>
              <a:gdLst/>
              <a:ahLst/>
              <a:cxnLst/>
              <a:rect l="l" t="t" r="r" b="b"/>
              <a:pathLst>
                <a:path w="225" h="193" extrusionOk="0">
                  <a:moveTo>
                    <a:pt x="130" y="1"/>
                  </a:moveTo>
                  <a:cubicBezTo>
                    <a:pt x="44" y="1"/>
                    <a:pt x="1" y="101"/>
                    <a:pt x="65" y="166"/>
                  </a:cubicBezTo>
                  <a:cubicBezTo>
                    <a:pt x="84" y="185"/>
                    <a:pt x="106" y="193"/>
                    <a:pt x="128" y="193"/>
                  </a:cubicBezTo>
                  <a:cubicBezTo>
                    <a:pt x="177" y="193"/>
                    <a:pt x="224" y="154"/>
                    <a:pt x="224" y="94"/>
                  </a:cubicBezTo>
                  <a:cubicBezTo>
                    <a:pt x="224" y="44"/>
                    <a:pt x="181" y="1"/>
                    <a:pt x="13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46"/>
            <p:cNvSpPr/>
            <p:nvPr/>
          </p:nvSpPr>
          <p:spPr>
            <a:xfrm>
              <a:off x="4977300" y="2531675"/>
              <a:ext cx="5750" cy="4900"/>
            </a:xfrm>
            <a:custGeom>
              <a:avLst/>
              <a:gdLst/>
              <a:ahLst/>
              <a:cxnLst/>
              <a:rect l="l" t="t" r="r" b="b"/>
              <a:pathLst>
                <a:path w="230" h="196" extrusionOk="0">
                  <a:moveTo>
                    <a:pt x="130" y="0"/>
                  </a:moveTo>
                  <a:cubicBezTo>
                    <a:pt x="44" y="0"/>
                    <a:pt x="1" y="108"/>
                    <a:pt x="65" y="166"/>
                  </a:cubicBezTo>
                  <a:cubicBezTo>
                    <a:pt x="86" y="187"/>
                    <a:pt x="110" y="195"/>
                    <a:pt x="133" y="195"/>
                  </a:cubicBezTo>
                  <a:cubicBezTo>
                    <a:pt x="183" y="195"/>
                    <a:pt x="229" y="153"/>
                    <a:pt x="224" y="94"/>
                  </a:cubicBezTo>
                  <a:cubicBezTo>
                    <a:pt x="224" y="43"/>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46"/>
            <p:cNvSpPr/>
            <p:nvPr/>
          </p:nvSpPr>
          <p:spPr>
            <a:xfrm>
              <a:off x="4977350" y="2539400"/>
              <a:ext cx="5575" cy="4750"/>
            </a:xfrm>
            <a:custGeom>
              <a:avLst/>
              <a:gdLst/>
              <a:ahLst/>
              <a:cxnLst/>
              <a:rect l="l" t="t" r="r" b="b"/>
              <a:pathLst>
                <a:path w="223" h="190" extrusionOk="0">
                  <a:moveTo>
                    <a:pt x="120" y="1"/>
                  </a:moveTo>
                  <a:cubicBezTo>
                    <a:pt x="39" y="1"/>
                    <a:pt x="1" y="104"/>
                    <a:pt x="63" y="160"/>
                  </a:cubicBezTo>
                  <a:cubicBezTo>
                    <a:pt x="82" y="181"/>
                    <a:pt x="105" y="190"/>
                    <a:pt x="127" y="190"/>
                  </a:cubicBezTo>
                  <a:cubicBezTo>
                    <a:pt x="175" y="190"/>
                    <a:pt x="222" y="149"/>
                    <a:pt x="222" y="95"/>
                  </a:cubicBezTo>
                  <a:cubicBezTo>
                    <a:pt x="222" y="37"/>
                    <a:pt x="179" y="1"/>
                    <a:pt x="128" y="1"/>
                  </a:cubicBezTo>
                  <a:cubicBezTo>
                    <a:pt x="126" y="1"/>
                    <a:pt x="123" y="1"/>
                    <a:pt x="12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46"/>
            <p:cNvSpPr/>
            <p:nvPr/>
          </p:nvSpPr>
          <p:spPr>
            <a:xfrm>
              <a:off x="4977300" y="2547175"/>
              <a:ext cx="5750" cy="4725"/>
            </a:xfrm>
            <a:custGeom>
              <a:avLst/>
              <a:gdLst/>
              <a:ahLst/>
              <a:cxnLst/>
              <a:rect l="l" t="t" r="r" b="b"/>
              <a:pathLst>
                <a:path w="230" h="189" extrusionOk="0">
                  <a:moveTo>
                    <a:pt x="130" y="0"/>
                  </a:moveTo>
                  <a:cubicBezTo>
                    <a:pt x="44" y="0"/>
                    <a:pt x="1" y="101"/>
                    <a:pt x="65" y="159"/>
                  </a:cubicBezTo>
                  <a:cubicBezTo>
                    <a:pt x="86" y="180"/>
                    <a:pt x="110" y="189"/>
                    <a:pt x="133" y="189"/>
                  </a:cubicBezTo>
                  <a:cubicBezTo>
                    <a:pt x="183" y="189"/>
                    <a:pt x="229" y="146"/>
                    <a:pt x="224" y="87"/>
                  </a:cubicBezTo>
                  <a:cubicBezTo>
                    <a:pt x="224" y="36"/>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46"/>
            <p:cNvSpPr/>
            <p:nvPr/>
          </p:nvSpPr>
          <p:spPr>
            <a:xfrm>
              <a:off x="4977300" y="25547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4"/>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46"/>
            <p:cNvSpPr/>
            <p:nvPr/>
          </p:nvSpPr>
          <p:spPr>
            <a:xfrm>
              <a:off x="4977300" y="2562500"/>
              <a:ext cx="5750" cy="4800"/>
            </a:xfrm>
            <a:custGeom>
              <a:avLst/>
              <a:gdLst/>
              <a:ahLst/>
              <a:cxnLst/>
              <a:rect l="l" t="t" r="r" b="b"/>
              <a:pathLst>
                <a:path w="230" h="192" extrusionOk="0">
                  <a:moveTo>
                    <a:pt x="130" y="0"/>
                  </a:moveTo>
                  <a:cubicBezTo>
                    <a:pt x="44" y="0"/>
                    <a:pt x="1" y="101"/>
                    <a:pt x="65" y="166"/>
                  </a:cubicBezTo>
                  <a:cubicBezTo>
                    <a:pt x="85" y="183"/>
                    <a:pt x="107" y="191"/>
                    <a:pt x="129" y="191"/>
                  </a:cubicBezTo>
                  <a:cubicBezTo>
                    <a:pt x="181" y="191"/>
                    <a:pt x="229" y="148"/>
                    <a:pt x="224" y="87"/>
                  </a:cubicBezTo>
                  <a:cubicBezTo>
                    <a:pt x="224" y="37"/>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46"/>
            <p:cNvSpPr/>
            <p:nvPr/>
          </p:nvSpPr>
          <p:spPr>
            <a:xfrm>
              <a:off x="4977350"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4" y="181"/>
                    <a:pt x="108" y="190"/>
                    <a:pt x="131" y="190"/>
                  </a:cubicBezTo>
                  <a:cubicBezTo>
                    <a:pt x="181" y="190"/>
                    <a:pt x="227" y="147"/>
                    <a:pt x="222" y="88"/>
                  </a:cubicBezTo>
                  <a:cubicBezTo>
                    <a:pt x="222" y="41"/>
                    <a:pt x="185" y="1"/>
                    <a:pt x="139"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46"/>
            <p:cNvSpPr/>
            <p:nvPr/>
          </p:nvSpPr>
          <p:spPr>
            <a:xfrm>
              <a:off x="4977300" y="2577825"/>
              <a:ext cx="5625" cy="4825"/>
            </a:xfrm>
            <a:custGeom>
              <a:avLst/>
              <a:gdLst/>
              <a:ahLst/>
              <a:cxnLst/>
              <a:rect l="l" t="t" r="r" b="b"/>
              <a:pathLst>
                <a:path w="225" h="193" extrusionOk="0">
                  <a:moveTo>
                    <a:pt x="130" y="1"/>
                  </a:moveTo>
                  <a:cubicBezTo>
                    <a:pt x="44" y="1"/>
                    <a:pt x="1" y="101"/>
                    <a:pt x="65" y="166"/>
                  </a:cubicBezTo>
                  <a:cubicBezTo>
                    <a:pt x="84" y="185"/>
                    <a:pt x="106" y="193"/>
                    <a:pt x="128" y="193"/>
                  </a:cubicBezTo>
                  <a:cubicBezTo>
                    <a:pt x="177" y="193"/>
                    <a:pt x="224" y="154"/>
                    <a:pt x="224" y="94"/>
                  </a:cubicBezTo>
                  <a:cubicBezTo>
                    <a:pt x="224" y="44"/>
                    <a:pt x="181" y="1"/>
                    <a:pt x="13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46"/>
            <p:cNvSpPr/>
            <p:nvPr/>
          </p:nvSpPr>
          <p:spPr>
            <a:xfrm>
              <a:off x="4968825" y="2531675"/>
              <a:ext cx="5750" cy="4900"/>
            </a:xfrm>
            <a:custGeom>
              <a:avLst/>
              <a:gdLst/>
              <a:ahLst/>
              <a:cxnLst/>
              <a:rect l="l" t="t" r="r" b="b"/>
              <a:pathLst>
                <a:path w="230" h="196" extrusionOk="0">
                  <a:moveTo>
                    <a:pt x="130" y="0"/>
                  </a:moveTo>
                  <a:cubicBezTo>
                    <a:pt x="44" y="0"/>
                    <a:pt x="1" y="108"/>
                    <a:pt x="66" y="166"/>
                  </a:cubicBezTo>
                  <a:cubicBezTo>
                    <a:pt x="86" y="187"/>
                    <a:pt x="110" y="195"/>
                    <a:pt x="133" y="195"/>
                  </a:cubicBezTo>
                  <a:cubicBezTo>
                    <a:pt x="183" y="195"/>
                    <a:pt x="229" y="153"/>
                    <a:pt x="224" y="94"/>
                  </a:cubicBezTo>
                  <a:cubicBezTo>
                    <a:pt x="224" y="43"/>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46"/>
            <p:cNvSpPr/>
            <p:nvPr/>
          </p:nvSpPr>
          <p:spPr>
            <a:xfrm>
              <a:off x="4968875" y="2539400"/>
              <a:ext cx="5700" cy="4750"/>
            </a:xfrm>
            <a:custGeom>
              <a:avLst/>
              <a:gdLst/>
              <a:ahLst/>
              <a:cxnLst/>
              <a:rect l="l" t="t" r="r" b="b"/>
              <a:pathLst>
                <a:path w="228" h="190" extrusionOk="0">
                  <a:moveTo>
                    <a:pt x="121" y="1"/>
                  </a:moveTo>
                  <a:cubicBezTo>
                    <a:pt x="46" y="1"/>
                    <a:pt x="1" y="104"/>
                    <a:pt x="64" y="160"/>
                  </a:cubicBezTo>
                  <a:cubicBezTo>
                    <a:pt x="82" y="181"/>
                    <a:pt x="106" y="190"/>
                    <a:pt x="129" y="190"/>
                  </a:cubicBezTo>
                  <a:cubicBezTo>
                    <a:pt x="179" y="190"/>
                    <a:pt x="227" y="149"/>
                    <a:pt x="222" y="95"/>
                  </a:cubicBezTo>
                  <a:cubicBezTo>
                    <a:pt x="222" y="37"/>
                    <a:pt x="186" y="1"/>
                    <a:pt x="128" y="1"/>
                  </a:cubicBezTo>
                  <a:cubicBezTo>
                    <a:pt x="126" y="1"/>
                    <a:pt x="123" y="1"/>
                    <a:pt x="121"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46"/>
            <p:cNvSpPr/>
            <p:nvPr/>
          </p:nvSpPr>
          <p:spPr>
            <a:xfrm>
              <a:off x="4968825" y="2547175"/>
              <a:ext cx="5750" cy="4725"/>
            </a:xfrm>
            <a:custGeom>
              <a:avLst/>
              <a:gdLst/>
              <a:ahLst/>
              <a:cxnLst/>
              <a:rect l="l" t="t" r="r" b="b"/>
              <a:pathLst>
                <a:path w="230" h="189" extrusionOk="0">
                  <a:moveTo>
                    <a:pt x="130" y="0"/>
                  </a:moveTo>
                  <a:cubicBezTo>
                    <a:pt x="44" y="0"/>
                    <a:pt x="1" y="101"/>
                    <a:pt x="66" y="159"/>
                  </a:cubicBezTo>
                  <a:cubicBezTo>
                    <a:pt x="86" y="180"/>
                    <a:pt x="110" y="189"/>
                    <a:pt x="133" y="189"/>
                  </a:cubicBezTo>
                  <a:cubicBezTo>
                    <a:pt x="183" y="189"/>
                    <a:pt x="229" y="146"/>
                    <a:pt x="224" y="87"/>
                  </a:cubicBezTo>
                  <a:cubicBezTo>
                    <a:pt x="224" y="36"/>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46"/>
            <p:cNvSpPr/>
            <p:nvPr/>
          </p:nvSpPr>
          <p:spPr>
            <a:xfrm>
              <a:off x="4968825" y="2554750"/>
              <a:ext cx="5800" cy="4825"/>
            </a:xfrm>
            <a:custGeom>
              <a:avLst/>
              <a:gdLst/>
              <a:ahLst/>
              <a:cxnLst/>
              <a:rect l="l" t="t" r="r" b="b"/>
              <a:pathLst>
                <a:path w="232" h="193" extrusionOk="0">
                  <a:moveTo>
                    <a:pt x="130" y="0"/>
                  </a:moveTo>
                  <a:cubicBezTo>
                    <a:pt x="51" y="0"/>
                    <a:pt x="1" y="101"/>
                    <a:pt x="66" y="166"/>
                  </a:cubicBezTo>
                  <a:cubicBezTo>
                    <a:pt x="84" y="184"/>
                    <a:pt x="107" y="192"/>
                    <a:pt x="130" y="192"/>
                  </a:cubicBezTo>
                  <a:cubicBezTo>
                    <a:pt x="180" y="192"/>
                    <a:pt x="229" y="153"/>
                    <a:pt x="224" y="94"/>
                  </a:cubicBezTo>
                  <a:cubicBezTo>
                    <a:pt x="231" y="44"/>
                    <a:pt x="188"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46"/>
            <p:cNvSpPr/>
            <p:nvPr/>
          </p:nvSpPr>
          <p:spPr>
            <a:xfrm>
              <a:off x="4968825" y="2562500"/>
              <a:ext cx="5750" cy="4800"/>
            </a:xfrm>
            <a:custGeom>
              <a:avLst/>
              <a:gdLst/>
              <a:ahLst/>
              <a:cxnLst/>
              <a:rect l="l" t="t" r="r" b="b"/>
              <a:pathLst>
                <a:path w="230" h="192" extrusionOk="0">
                  <a:moveTo>
                    <a:pt x="130" y="0"/>
                  </a:moveTo>
                  <a:cubicBezTo>
                    <a:pt x="44" y="0"/>
                    <a:pt x="1" y="101"/>
                    <a:pt x="66" y="166"/>
                  </a:cubicBezTo>
                  <a:cubicBezTo>
                    <a:pt x="85" y="183"/>
                    <a:pt x="107" y="191"/>
                    <a:pt x="129" y="191"/>
                  </a:cubicBezTo>
                  <a:cubicBezTo>
                    <a:pt x="181" y="191"/>
                    <a:pt x="229" y="148"/>
                    <a:pt x="224" y="87"/>
                  </a:cubicBezTo>
                  <a:cubicBezTo>
                    <a:pt x="224" y="37"/>
                    <a:pt x="181" y="0"/>
                    <a:pt x="13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46"/>
            <p:cNvSpPr/>
            <p:nvPr/>
          </p:nvSpPr>
          <p:spPr>
            <a:xfrm>
              <a:off x="4968875"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4" y="160"/>
                  </a:cubicBezTo>
                  <a:cubicBezTo>
                    <a:pt x="84" y="181"/>
                    <a:pt x="108" y="190"/>
                    <a:pt x="131" y="190"/>
                  </a:cubicBezTo>
                  <a:cubicBezTo>
                    <a:pt x="181" y="190"/>
                    <a:pt x="227" y="147"/>
                    <a:pt x="222" y="88"/>
                  </a:cubicBezTo>
                  <a:cubicBezTo>
                    <a:pt x="222" y="41"/>
                    <a:pt x="185" y="1"/>
                    <a:pt x="139"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46"/>
            <p:cNvSpPr/>
            <p:nvPr/>
          </p:nvSpPr>
          <p:spPr>
            <a:xfrm>
              <a:off x="4968825" y="2577825"/>
              <a:ext cx="5800" cy="4825"/>
            </a:xfrm>
            <a:custGeom>
              <a:avLst/>
              <a:gdLst/>
              <a:ahLst/>
              <a:cxnLst/>
              <a:rect l="l" t="t" r="r" b="b"/>
              <a:pathLst>
                <a:path w="232" h="193" extrusionOk="0">
                  <a:moveTo>
                    <a:pt x="130" y="1"/>
                  </a:moveTo>
                  <a:cubicBezTo>
                    <a:pt x="51" y="1"/>
                    <a:pt x="1" y="101"/>
                    <a:pt x="66" y="166"/>
                  </a:cubicBezTo>
                  <a:cubicBezTo>
                    <a:pt x="84" y="185"/>
                    <a:pt x="107" y="193"/>
                    <a:pt x="130" y="193"/>
                  </a:cubicBezTo>
                  <a:cubicBezTo>
                    <a:pt x="180" y="193"/>
                    <a:pt x="229" y="154"/>
                    <a:pt x="224" y="94"/>
                  </a:cubicBezTo>
                  <a:cubicBezTo>
                    <a:pt x="231" y="44"/>
                    <a:pt x="188" y="1"/>
                    <a:pt x="13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46"/>
            <p:cNvSpPr/>
            <p:nvPr/>
          </p:nvSpPr>
          <p:spPr>
            <a:xfrm>
              <a:off x="4960525" y="2531675"/>
              <a:ext cx="5625" cy="4900"/>
            </a:xfrm>
            <a:custGeom>
              <a:avLst/>
              <a:gdLst/>
              <a:ahLst/>
              <a:cxnLst/>
              <a:rect l="l" t="t" r="r" b="b"/>
              <a:pathLst>
                <a:path w="225" h="196" extrusionOk="0">
                  <a:moveTo>
                    <a:pt x="123" y="0"/>
                  </a:moveTo>
                  <a:cubicBezTo>
                    <a:pt x="37" y="0"/>
                    <a:pt x="1" y="108"/>
                    <a:pt x="59" y="166"/>
                  </a:cubicBezTo>
                  <a:cubicBezTo>
                    <a:pt x="79" y="187"/>
                    <a:pt x="103" y="195"/>
                    <a:pt x="126" y="195"/>
                  </a:cubicBezTo>
                  <a:cubicBezTo>
                    <a:pt x="177" y="195"/>
                    <a:pt x="224" y="153"/>
                    <a:pt x="224" y="94"/>
                  </a:cubicBezTo>
                  <a:cubicBezTo>
                    <a:pt x="217" y="43"/>
                    <a:pt x="181" y="0"/>
                    <a:pt x="123"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46"/>
            <p:cNvSpPr/>
            <p:nvPr/>
          </p:nvSpPr>
          <p:spPr>
            <a:xfrm>
              <a:off x="4960575" y="2539400"/>
              <a:ext cx="5575" cy="4750"/>
            </a:xfrm>
            <a:custGeom>
              <a:avLst/>
              <a:gdLst/>
              <a:ahLst/>
              <a:cxnLst/>
              <a:rect l="l" t="t" r="r" b="b"/>
              <a:pathLst>
                <a:path w="223" h="190" extrusionOk="0">
                  <a:moveTo>
                    <a:pt x="114" y="1"/>
                  </a:moveTo>
                  <a:cubicBezTo>
                    <a:pt x="39" y="1"/>
                    <a:pt x="1" y="104"/>
                    <a:pt x="57" y="160"/>
                  </a:cubicBezTo>
                  <a:cubicBezTo>
                    <a:pt x="75" y="181"/>
                    <a:pt x="99" y="190"/>
                    <a:pt x="122" y="190"/>
                  </a:cubicBezTo>
                  <a:cubicBezTo>
                    <a:pt x="172" y="190"/>
                    <a:pt x="222" y="149"/>
                    <a:pt x="222" y="95"/>
                  </a:cubicBezTo>
                  <a:cubicBezTo>
                    <a:pt x="222" y="37"/>
                    <a:pt x="179" y="1"/>
                    <a:pt x="121" y="1"/>
                  </a:cubicBezTo>
                  <a:cubicBezTo>
                    <a:pt x="119" y="1"/>
                    <a:pt x="116" y="1"/>
                    <a:pt x="114"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46"/>
            <p:cNvSpPr/>
            <p:nvPr/>
          </p:nvSpPr>
          <p:spPr>
            <a:xfrm>
              <a:off x="4960525" y="2547175"/>
              <a:ext cx="5625" cy="4725"/>
            </a:xfrm>
            <a:custGeom>
              <a:avLst/>
              <a:gdLst/>
              <a:ahLst/>
              <a:cxnLst/>
              <a:rect l="l" t="t" r="r" b="b"/>
              <a:pathLst>
                <a:path w="225" h="189" extrusionOk="0">
                  <a:moveTo>
                    <a:pt x="123" y="0"/>
                  </a:moveTo>
                  <a:cubicBezTo>
                    <a:pt x="37" y="0"/>
                    <a:pt x="1" y="101"/>
                    <a:pt x="59" y="159"/>
                  </a:cubicBezTo>
                  <a:cubicBezTo>
                    <a:pt x="79" y="180"/>
                    <a:pt x="103" y="189"/>
                    <a:pt x="126" y="189"/>
                  </a:cubicBezTo>
                  <a:cubicBezTo>
                    <a:pt x="177" y="189"/>
                    <a:pt x="224" y="146"/>
                    <a:pt x="224" y="87"/>
                  </a:cubicBezTo>
                  <a:cubicBezTo>
                    <a:pt x="217" y="36"/>
                    <a:pt x="181" y="0"/>
                    <a:pt x="123"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46"/>
            <p:cNvSpPr/>
            <p:nvPr/>
          </p:nvSpPr>
          <p:spPr>
            <a:xfrm>
              <a:off x="4960525" y="2554750"/>
              <a:ext cx="5625" cy="4825"/>
            </a:xfrm>
            <a:custGeom>
              <a:avLst/>
              <a:gdLst/>
              <a:ahLst/>
              <a:cxnLst/>
              <a:rect l="l" t="t" r="r" b="b"/>
              <a:pathLst>
                <a:path w="225" h="193" extrusionOk="0">
                  <a:moveTo>
                    <a:pt x="123" y="0"/>
                  </a:moveTo>
                  <a:cubicBezTo>
                    <a:pt x="44" y="0"/>
                    <a:pt x="1" y="101"/>
                    <a:pt x="59" y="166"/>
                  </a:cubicBezTo>
                  <a:cubicBezTo>
                    <a:pt x="77" y="184"/>
                    <a:pt x="100" y="192"/>
                    <a:pt x="123" y="192"/>
                  </a:cubicBezTo>
                  <a:cubicBezTo>
                    <a:pt x="173" y="192"/>
                    <a:pt x="224" y="153"/>
                    <a:pt x="224" y="94"/>
                  </a:cubicBezTo>
                  <a:cubicBezTo>
                    <a:pt x="224" y="44"/>
                    <a:pt x="181" y="0"/>
                    <a:pt x="123"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46"/>
            <p:cNvSpPr/>
            <p:nvPr/>
          </p:nvSpPr>
          <p:spPr>
            <a:xfrm>
              <a:off x="4960525" y="2562500"/>
              <a:ext cx="5625" cy="4800"/>
            </a:xfrm>
            <a:custGeom>
              <a:avLst/>
              <a:gdLst/>
              <a:ahLst/>
              <a:cxnLst/>
              <a:rect l="l" t="t" r="r" b="b"/>
              <a:pathLst>
                <a:path w="225" h="192" extrusionOk="0">
                  <a:moveTo>
                    <a:pt x="123" y="0"/>
                  </a:moveTo>
                  <a:cubicBezTo>
                    <a:pt x="37" y="0"/>
                    <a:pt x="1" y="101"/>
                    <a:pt x="59" y="166"/>
                  </a:cubicBezTo>
                  <a:cubicBezTo>
                    <a:pt x="78" y="183"/>
                    <a:pt x="100" y="191"/>
                    <a:pt x="122" y="191"/>
                  </a:cubicBezTo>
                  <a:cubicBezTo>
                    <a:pt x="174" y="191"/>
                    <a:pt x="224" y="148"/>
                    <a:pt x="224" y="87"/>
                  </a:cubicBezTo>
                  <a:cubicBezTo>
                    <a:pt x="217" y="37"/>
                    <a:pt x="181" y="0"/>
                    <a:pt x="123"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46"/>
            <p:cNvSpPr/>
            <p:nvPr/>
          </p:nvSpPr>
          <p:spPr>
            <a:xfrm>
              <a:off x="4960575" y="2570225"/>
              <a:ext cx="5575" cy="4750"/>
            </a:xfrm>
            <a:custGeom>
              <a:avLst/>
              <a:gdLst/>
              <a:ahLst/>
              <a:cxnLst/>
              <a:rect l="l" t="t" r="r" b="b"/>
              <a:pathLst>
                <a:path w="223" h="190" extrusionOk="0">
                  <a:moveTo>
                    <a:pt x="134" y="1"/>
                  </a:moveTo>
                  <a:cubicBezTo>
                    <a:pt x="130" y="1"/>
                    <a:pt x="126" y="1"/>
                    <a:pt x="121" y="2"/>
                  </a:cubicBezTo>
                  <a:cubicBezTo>
                    <a:pt x="119" y="1"/>
                    <a:pt x="116" y="1"/>
                    <a:pt x="113" y="1"/>
                  </a:cubicBezTo>
                  <a:cubicBezTo>
                    <a:pt x="33" y="1"/>
                    <a:pt x="1" y="104"/>
                    <a:pt x="57" y="160"/>
                  </a:cubicBezTo>
                  <a:cubicBezTo>
                    <a:pt x="77" y="181"/>
                    <a:pt x="101" y="190"/>
                    <a:pt x="124" y="190"/>
                  </a:cubicBezTo>
                  <a:cubicBezTo>
                    <a:pt x="175" y="190"/>
                    <a:pt x="222" y="147"/>
                    <a:pt x="222" y="88"/>
                  </a:cubicBezTo>
                  <a:cubicBezTo>
                    <a:pt x="216" y="41"/>
                    <a:pt x="184" y="1"/>
                    <a:pt x="134"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46"/>
            <p:cNvSpPr/>
            <p:nvPr/>
          </p:nvSpPr>
          <p:spPr>
            <a:xfrm>
              <a:off x="4960525" y="2577825"/>
              <a:ext cx="5625" cy="4825"/>
            </a:xfrm>
            <a:custGeom>
              <a:avLst/>
              <a:gdLst/>
              <a:ahLst/>
              <a:cxnLst/>
              <a:rect l="l" t="t" r="r" b="b"/>
              <a:pathLst>
                <a:path w="225" h="193" extrusionOk="0">
                  <a:moveTo>
                    <a:pt x="123" y="1"/>
                  </a:moveTo>
                  <a:cubicBezTo>
                    <a:pt x="44" y="1"/>
                    <a:pt x="1" y="101"/>
                    <a:pt x="59" y="166"/>
                  </a:cubicBezTo>
                  <a:cubicBezTo>
                    <a:pt x="77" y="185"/>
                    <a:pt x="100" y="193"/>
                    <a:pt x="123" y="193"/>
                  </a:cubicBezTo>
                  <a:cubicBezTo>
                    <a:pt x="173" y="193"/>
                    <a:pt x="224" y="154"/>
                    <a:pt x="224" y="94"/>
                  </a:cubicBezTo>
                  <a:cubicBezTo>
                    <a:pt x="224" y="44"/>
                    <a:pt x="181" y="1"/>
                    <a:pt x="123"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46"/>
            <p:cNvSpPr/>
            <p:nvPr/>
          </p:nvSpPr>
          <p:spPr>
            <a:xfrm>
              <a:off x="4952050" y="2531675"/>
              <a:ext cx="5625" cy="4900"/>
            </a:xfrm>
            <a:custGeom>
              <a:avLst/>
              <a:gdLst/>
              <a:ahLst/>
              <a:cxnLst/>
              <a:rect l="l" t="t" r="r" b="b"/>
              <a:pathLst>
                <a:path w="225" h="196" extrusionOk="0">
                  <a:moveTo>
                    <a:pt x="131" y="0"/>
                  </a:moveTo>
                  <a:cubicBezTo>
                    <a:pt x="44" y="0"/>
                    <a:pt x="1" y="108"/>
                    <a:pt x="59" y="166"/>
                  </a:cubicBezTo>
                  <a:cubicBezTo>
                    <a:pt x="79" y="187"/>
                    <a:pt x="103" y="195"/>
                    <a:pt x="126" y="195"/>
                  </a:cubicBezTo>
                  <a:cubicBezTo>
                    <a:pt x="177" y="195"/>
                    <a:pt x="224" y="153"/>
                    <a:pt x="224" y="94"/>
                  </a:cubicBezTo>
                  <a:cubicBezTo>
                    <a:pt x="217" y="43"/>
                    <a:pt x="181" y="0"/>
                    <a:pt x="131"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46"/>
            <p:cNvSpPr/>
            <p:nvPr/>
          </p:nvSpPr>
          <p:spPr>
            <a:xfrm>
              <a:off x="4952100" y="2539400"/>
              <a:ext cx="5575" cy="4750"/>
            </a:xfrm>
            <a:custGeom>
              <a:avLst/>
              <a:gdLst/>
              <a:ahLst/>
              <a:cxnLst/>
              <a:rect l="l" t="t" r="r" b="b"/>
              <a:pathLst>
                <a:path w="223" h="190" extrusionOk="0">
                  <a:moveTo>
                    <a:pt x="120" y="1"/>
                  </a:moveTo>
                  <a:cubicBezTo>
                    <a:pt x="39" y="1"/>
                    <a:pt x="1" y="104"/>
                    <a:pt x="57" y="160"/>
                  </a:cubicBezTo>
                  <a:cubicBezTo>
                    <a:pt x="77" y="181"/>
                    <a:pt x="102" y="190"/>
                    <a:pt x="125" y="190"/>
                  </a:cubicBezTo>
                  <a:cubicBezTo>
                    <a:pt x="176" y="190"/>
                    <a:pt x="222" y="149"/>
                    <a:pt x="222" y="95"/>
                  </a:cubicBezTo>
                  <a:cubicBezTo>
                    <a:pt x="222" y="37"/>
                    <a:pt x="179" y="1"/>
                    <a:pt x="129" y="1"/>
                  </a:cubicBezTo>
                  <a:cubicBezTo>
                    <a:pt x="126" y="1"/>
                    <a:pt x="123" y="1"/>
                    <a:pt x="12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46"/>
            <p:cNvSpPr/>
            <p:nvPr/>
          </p:nvSpPr>
          <p:spPr>
            <a:xfrm>
              <a:off x="4952050" y="2547175"/>
              <a:ext cx="5625" cy="4725"/>
            </a:xfrm>
            <a:custGeom>
              <a:avLst/>
              <a:gdLst/>
              <a:ahLst/>
              <a:cxnLst/>
              <a:rect l="l" t="t" r="r" b="b"/>
              <a:pathLst>
                <a:path w="225" h="189" extrusionOk="0">
                  <a:moveTo>
                    <a:pt x="131" y="0"/>
                  </a:moveTo>
                  <a:cubicBezTo>
                    <a:pt x="44" y="0"/>
                    <a:pt x="1" y="101"/>
                    <a:pt x="59" y="159"/>
                  </a:cubicBezTo>
                  <a:cubicBezTo>
                    <a:pt x="79" y="180"/>
                    <a:pt x="103" y="189"/>
                    <a:pt x="126" y="189"/>
                  </a:cubicBezTo>
                  <a:cubicBezTo>
                    <a:pt x="177" y="189"/>
                    <a:pt x="224" y="146"/>
                    <a:pt x="224" y="87"/>
                  </a:cubicBezTo>
                  <a:cubicBezTo>
                    <a:pt x="217" y="36"/>
                    <a:pt x="181" y="0"/>
                    <a:pt x="131"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46"/>
            <p:cNvSpPr/>
            <p:nvPr/>
          </p:nvSpPr>
          <p:spPr>
            <a:xfrm>
              <a:off x="4952050" y="2554750"/>
              <a:ext cx="5625" cy="4825"/>
            </a:xfrm>
            <a:custGeom>
              <a:avLst/>
              <a:gdLst/>
              <a:ahLst/>
              <a:cxnLst/>
              <a:rect l="l" t="t" r="r" b="b"/>
              <a:pathLst>
                <a:path w="225" h="193" extrusionOk="0">
                  <a:moveTo>
                    <a:pt x="131" y="0"/>
                  </a:moveTo>
                  <a:cubicBezTo>
                    <a:pt x="44" y="0"/>
                    <a:pt x="1" y="101"/>
                    <a:pt x="59" y="166"/>
                  </a:cubicBezTo>
                  <a:cubicBezTo>
                    <a:pt x="79" y="184"/>
                    <a:pt x="103" y="192"/>
                    <a:pt x="126" y="192"/>
                  </a:cubicBezTo>
                  <a:cubicBezTo>
                    <a:pt x="177" y="192"/>
                    <a:pt x="224" y="153"/>
                    <a:pt x="224" y="94"/>
                  </a:cubicBezTo>
                  <a:cubicBezTo>
                    <a:pt x="224" y="44"/>
                    <a:pt x="181" y="0"/>
                    <a:pt x="131"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46"/>
            <p:cNvSpPr/>
            <p:nvPr/>
          </p:nvSpPr>
          <p:spPr>
            <a:xfrm>
              <a:off x="4952050" y="2562500"/>
              <a:ext cx="5625" cy="4800"/>
            </a:xfrm>
            <a:custGeom>
              <a:avLst/>
              <a:gdLst/>
              <a:ahLst/>
              <a:cxnLst/>
              <a:rect l="l" t="t" r="r" b="b"/>
              <a:pathLst>
                <a:path w="225" h="192" extrusionOk="0">
                  <a:moveTo>
                    <a:pt x="131" y="0"/>
                  </a:moveTo>
                  <a:cubicBezTo>
                    <a:pt x="44" y="0"/>
                    <a:pt x="1" y="101"/>
                    <a:pt x="59" y="166"/>
                  </a:cubicBezTo>
                  <a:cubicBezTo>
                    <a:pt x="78" y="183"/>
                    <a:pt x="100" y="191"/>
                    <a:pt x="122" y="191"/>
                  </a:cubicBezTo>
                  <a:cubicBezTo>
                    <a:pt x="174" y="191"/>
                    <a:pt x="224" y="148"/>
                    <a:pt x="224" y="87"/>
                  </a:cubicBezTo>
                  <a:cubicBezTo>
                    <a:pt x="217" y="37"/>
                    <a:pt x="181" y="0"/>
                    <a:pt x="131"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46"/>
            <p:cNvSpPr/>
            <p:nvPr/>
          </p:nvSpPr>
          <p:spPr>
            <a:xfrm>
              <a:off x="4952100" y="2570225"/>
              <a:ext cx="5575" cy="4750"/>
            </a:xfrm>
            <a:custGeom>
              <a:avLst/>
              <a:gdLst/>
              <a:ahLst/>
              <a:cxnLst/>
              <a:rect l="l" t="t" r="r" b="b"/>
              <a:pathLst>
                <a:path w="223" h="190" extrusionOk="0">
                  <a:moveTo>
                    <a:pt x="140" y="1"/>
                  </a:moveTo>
                  <a:cubicBezTo>
                    <a:pt x="136" y="1"/>
                    <a:pt x="132" y="1"/>
                    <a:pt x="129" y="2"/>
                  </a:cubicBezTo>
                  <a:cubicBezTo>
                    <a:pt x="126" y="1"/>
                    <a:pt x="123" y="1"/>
                    <a:pt x="120" y="1"/>
                  </a:cubicBezTo>
                  <a:cubicBezTo>
                    <a:pt x="39" y="1"/>
                    <a:pt x="1" y="104"/>
                    <a:pt x="57" y="160"/>
                  </a:cubicBezTo>
                  <a:cubicBezTo>
                    <a:pt x="77" y="181"/>
                    <a:pt x="101" y="190"/>
                    <a:pt x="124" y="190"/>
                  </a:cubicBezTo>
                  <a:cubicBezTo>
                    <a:pt x="175" y="190"/>
                    <a:pt x="222" y="147"/>
                    <a:pt x="222" y="88"/>
                  </a:cubicBezTo>
                  <a:cubicBezTo>
                    <a:pt x="216" y="41"/>
                    <a:pt x="184" y="1"/>
                    <a:pt x="14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46"/>
            <p:cNvSpPr/>
            <p:nvPr/>
          </p:nvSpPr>
          <p:spPr>
            <a:xfrm>
              <a:off x="4952050" y="2577825"/>
              <a:ext cx="5625" cy="4825"/>
            </a:xfrm>
            <a:custGeom>
              <a:avLst/>
              <a:gdLst/>
              <a:ahLst/>
              <a:cxnLst/>
              <a:rect l="l" t="t" r="r" b="b"/>
              <a:pathLst>
                <a:path w="225" h="193" extrusionOk="0">
                  <a:moveTo>
                    <a:pt x="131" y="1"/>
                  </a:moveTo>
                  <a:cubicBezTo>
                    <a:pt x="44" y="1"/>
                    <a:pt x="1" y="101"/>
                    <a:pt x="59" y="166"/>
                  </a:cubicBezTo>
                  <a:cubicBezTo>
                    <a:pt x="79" y="185"/>
                    <a:pt x="103" y="193"/>
                    <a:pt x="126" y="193"/>
                  </a:cubicBezTo>
                  <a:cubicBezTo>
                    <a:pt x="177" y="193"/>
                    <a:pt x="224" y="154"/>
                    <a:pt x="224" y="94"/>
                  </a:cubicBezTo>
                  <a:cubicBezTo>
                    <a:pt x="224" y="44"/>
                    <a:pt x="181" y="1"/>
                    <a:pt x="131"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46"/>
            <p:cNvSpPr/>
            <p:nvPr/>
          </p:nvSpPr>
          <p:spPr>
            <a:xfrm>
              <a:off x="4943575" y="2531675"/>
              <a:ext cx="5750" cy="4900"/>
            </a:xfrm>
            <a:custGeom>
              <a:avLst/>
              <a:gdLst/>
              <a:ahLst/>
              <a:cxnLst/>
              <a:rect l="l" t="t" r="r" b="b"/>
              <a:pathLst>
                <a:path w="230" h="196" extrusionOk="0">
                  <a:moveTo>
                    <a:pt x="131" y="0"/>
                  </a:moveTo>
                  <a:cubicBezTo>
                    <a:pt x="44" y="0"/>
                    <a:pt x="1" y="108"/>
                    <a:pt x="66" y="166"/>
                  </a:cubicBezTo>
                  <a:cubicBezTo>
                    <a:pt x="84" y="187"/>
                    <a:pt x="107" y="195"/>
                    <a:pt x="130" y="195"/>
                  </a:cubicBezTo>
                  <a:cubicBezTo>
                    <a:pt x="180" y="195"/>
                    <a:pt x="229" y="153"/>
                    <a:pt x="224" y="94"/>
                  </a:cubicBezTo>
                  <a:cubicBezTo>
                    <a:pt x="224" y="43"/>
                    <a:pt x="181" y="0"/>
                    <a:pt x="131"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46"/>
            <p:cNvSpPr/>
            <p:nvPr/>
          </p:nvSpPr>
          <p:spPr>
            <a:xfrm>
              <a:off x="4943625" y="2539400"/>
              <a:ext cx="5575" cy="4750"/>
            </a:xfrm>
            <a:custGeom>
              <a:avLst/>
              <a:gdLst/>
              <a:ahLst/>
              <a:cxnLst/>
              <a:rect l="l" t="t" r="r" b="b"/>
              <a:pathLst>
                <a:path w="223" h="190" extrusionOk="0">
                  <a:moveTo>
                    <a:pt x="121" y="1"/>
                  </a:moveTo>
                  <a:cubicBezTo>
                    <a:pt x="39" y="1"/>
                    <a:pt x="1" y="104"/>
                    <a:pt x="57" y="160"/>
                  </a:cubicBezTo>
                  <a:cubicBezTo>
                    <a:pt x="77" y="181"/>
                    <a:pt x="102" y="190"/>
                    <a:pt x="125" y="190"/>
                  </a:cubicBezTo>
                  <a:cubicBezTo>
                    <a:pt x="176" y="190"/>
                    <a:pt x="222" y="149"/>
                    <a:pt x="222" y="95"/>
                  </a:cubicBezTo>
                  <a:cubicBezTo>
                    <a:pt x="222" y="37"/>
                    <a:pt x="179" y="1"/>
                    <a:pt x="129" y="1"/>
                  </a:cubicBezTo>
                  <a:cubicBezTo>
                    <a:pt x="126" y="1"/>
                    <a:pt x="123" y="1"/>
                    <a:pt x="121"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46"/>
            <p:cNvSpPr/>
            <p:nvPr/>
          </p:nvSpPr>
          <p:spPr>
            <a:xfrm>
              <a:off x="4943575" y="2547175"/>
              <a:ext cx="5750" cy="4725"/>
            </a:xfrm>
            <a:custGeom>
              <a:avLst/>
              <a:gdLst/>
              <a:ahLst/>
              <a:cxnLst/>
              <a:rect l="l" t="t" r="r" b="b"/>
              <a:pathLst>
                <a:path w="230" h="189" extrusionOk="0">
                  <a:moveTo>
                    <a:pt x="131" y="0"/>
                  </a:moveTo>
                  <a:cubicBezTo>
                    <a:pt x="44" y="0"/>
                    <a:pt x="1" y="101"/>
                    <a:pt x="66" y="159"/>
                  </a:cubicBezTo>
                  <a:cubicBezTo>
                    <a:pt x="84" y="180"/>
                    <a:pt x="107" y="189"/>
                    <a:pt x="130" y="189"/>
                  </a:cubicBezTo>
                  <a:cubicBezTo>
                    <a:pt x="180" y="189"/>
                    <a:pt x="229" y="146"/>
                    <a:pt x="224" y="87"/>
                  </a:cubicBezTo>
                  <a:cubicBezTo>
                    <a:pt x="224" y="36"/>
                    <a:pt x="181" y="0"/>
                    <a:pt x="131"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46"/>
            <p:cNvSpPr/>
            <p:nvPr/>
          </p:nvSpPr>
          <p:spPr>
            <a:xfrm>
              <a:off x="4943575" y="2554750"/>
              <a:ext cx="5625" cy="4825"/>
            </a:xfrm>
            <a:custGeom>
              <a:avLst/>
              <a:gdLst/>
              <a:ahLst/>
              <a:cxnLst/>
              <a:rect l="l" t="t" r="r" b="b"/>
              <a:pathLst>
                <a:path w="225" h="193" extrusionOk="0">
                  <a:moveTo>
                    <a:pt x="131" y="0"/>
                  </a:moveTo>
                  <a:cubicBezTo>
                    <a:pt x="44" y="0"/>
                    <a:pt x="1" y="101"/>
                    <a:pt x="59" y="166"/>
                  </a:cubicBezTo>
                  <a:cubicBezTo>
                    <a:pt x="79" y="184"/>
                    <a:pt x="103" y="192"/>
                    <a:pt x="126" y="192"/>
                  </a:cubicBezTo>
                  <a:cubicBezTo>
                    <a:pt x="177" y="192"/>
                    <a:pt x="224" y="153"/>
                    <a:pt x="224" y="94"/>
                  </a:cubicBezTo>
                  <a:cubicBezTo>
                    <a:pt x="224" y="44"/>
                    <a:pt x="181" y="0"/>
                    <a:pt x="131"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46"/>
            <p:cNvSpPr/>
            <p:nvPr/>
          </p:nvSpPr>
          <p:spPr>
            <a:xfrm>
              <a:off x="4943575" y="2562500"/>
              <a:ext cx="5750" cy="4800"/>
            </a:xfrm>
            <a:custGeom>
              <a:avLst/>
              <a:gdLst/>
              <a:ahLst/>
              <a:cxnLst/>
              <a:rect l="l" t="t" r="r" b="b"/>
              <a:pathLst>
                <a:path w="230" h="192" extrusionOk="0">
                  <a:moveTo>
                    <a:pt x="131" y="0"/>
                  </a:moveTo>
                  <a:cubicBezTo>
                    <a:pt x="44" y="0"/>
                    <a:pt x="1" y="101"/>
                    <a:pt x="66" y="166"/>
                  </a:cubicBezTo>
                  <a:cubicBezTo>
                    <a:pt x="83" y="183"/>
                    <a:pt x="104" y="191"/>
                    <a:pt x="126" y="191"/>
                  </a:cubicBezTo>
                  <a:cubicBezTo>
                    <a:pt x="177" y="191"/>
                    <a:pt x="230" y="148"/>
                    <a:pt x="224" y="87"/>
                  </a:cubicBezTo>
                  <a:cubicBezTo>
                    <a:pt x="224" y="37"/>
                    <a:pt x="181" y="0"/>
                    <a:pt x="131"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46"/>
            <p:cNvSpPr/>
            <p:nvPr/>
          </p:nvSpPr>
          <p:spPr>
            <a:xfrm>
              <a:off x="4943625" y="2570225"/>
              <a:ext cx="5700" cy="4750"/>
            </a:xfrm>
            <a:custGeom>
              <a:avLst/>
              <a:gdLst/>
              <a:ahLst/>
              <a:cxnLst/>
              <a:rect l="l" t="t" r="r" b="b"/>
              <a:pathLst>
                <a:path w="228" h="190" extrusionOk="0">
                  <a:moveTo>
                    <a:pt x="140" y="1"/>
                  </a:moveTo>
                  <a:cubicBezTo>
                    <a:pt x="136" y="1"/>
                    <a:pt x="132" y="1"/>
                    <a:pt x="129" y="2"/>
                  </a:cubicBezTo>
                  <a:cubicBezTo>
                    <a:pt x="126" y="1"/>
                    <a:pt x="123" y="1"/>
                    <a:pt x="121" y="1"/>
                  </a:cubicBezTo>
                  <a:cubicBezTo>
                    <a:pt x="39" y="1"/>
                    <a:pt x="1" y="104"/>
                    <a:pt x="64" y="160"/>
                  </a:cubicBezTo>
                  <a:cubicBezTo>
                    <a:pt x="82" y="181"/>
                    <a:pt x="105" y="190"/>
                    <a:pt x="128" y="190"/>
                  </a:cubicBezTo>
                  <a:cubicBezTo>
                    <a:pt x="178" y="190"/>
                    <a:pt x="227" y="147"/>
                    <a:pt x="222" y="88"/>
                  </a:cubicBezTo>
                  <a:cubicBezTo>
                    <a:pt x="222" y="41"/>
                    <a:pt x="185" y="1"/>
                    <a:pt x="14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46"/>
            <p:cNvSpPr/>
            <p:nvPr/>
          </p:nvSpPr>
          <p:spPr>
            <a:xfrm>
              <a:off x="4943575" y="2577825"/>
              <a:ext cx="5625" cy="4825"/>
            </a:xfrm>
            <a:custGeom>
              <a:avLst/>
              <a:gdLst/>
              <a:ahLst/>
              <a:cxnLst/>
              <a:rect l="l" t="t" r="r" b="b"/>
              <a:pathLst>
                <a:path w="225" h="193" extrusionOk="0">
                  <a:moveTo>
                    <a:pt x="131" y="1"/>
                  </a:moveTo>
                  <a:cubicBezTo>
                    <a:pt x="44" y="1"/>
                    <a:pt x="1" y="101"/>
                    <a:pt x="59" y="166"/>
                  </a:cubicBezTo>
                  <a:cubicBezTo>
                    <a:pt x="79" y="185"/>
                    <a:pt x="103" y="193"/>
                    <a:pt x="126" y="193"/>
                  </a:cubicBezTo>
                  <a:cubicBezTo>
                    <a:pt x="177" y="193"/>
                    <a:pt x="224" y="154"/>
                    <a:pt x="224" y="94"/>
                  </a:cubicBezTo>
                  <a:cubicBezTo>
                    <a:pt x="224" y="44"/>
                    <a:pt x="181" y="1"/>
                    <a:pt x="131"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63" name="Google Shape;2463;p46"/>
          <p:cNvSpPr/>
          <p:nvPr/>
        </p:nvSpPr>
        <p:spPr>
          <a:xfrm>
            <a:off x="6082403" y="3546377"/>
            <a:ext cx="224861" cy="294399"/>
          </a:xfrm>
          <a:custGeom>
            <a:avLst/>
            <a:gdLst/>
            <a:ahLst/>
            <a:cxnLst/>
            <a:rect l="l" t="t" r="r" b="b"/>
            <a:pathLst>
              <a:path w="13659" h="17883" extrusionOk="0">
                <a:moveTo>
                  <a:pt x="6026" y="1"/>
                </a:moveTo>
                <a:lnTo>
                  <a:pt x="7644" y="1229"/>
                </a:lnTo>
                <a:cubicBezTo>
                  <a:pt x="6336" y="1768"/>
                  <a:pt x="5131" y="2548"/>
                  <a:pt x="4109" y="3536"/>
                </a:cubicBezTo>
                <a:cubicBezTo>
                  <a:pt x="2767" y="4787"/>
                  <a:pt x="1745" y="6347"/>
                  <a:pt x="1148" y="8081"/>
                </a:cubicBezTo>
                <a:cubicBezTo>
                  <a:pt x="1" y="11512"/>
                  <a:pt x="701" y="15254"/>
                  <a:pt x="2698" y="17882"/>
                </a:cubicBezTo>
                <a:cubicBezTo>
                  <a:pt x="1206" y="14944"/>
                  <a:pt x="1332" y="11409"/>
                  <a:pt x="2801" y="8804"/>
                </a:cubicBezTo>
                <a:cubicBezTo>
                  <a:pt x="3524" y="7518"/>
                  <a:pt x="4546" y="6428"/>
                  <a:pt x="5785" y="5636"/>
                </a:cubicBezTo>
                <a:cubicBezTo>
                  <a:pt x="6749" y="5005"/>
                  <a:pt x="7828" y="4568"/>
                  <a:pt x="8964" y="4362"/>
                </a:cubicBezTo>
                <a:lnTo>
                  <a:pt x="8964" y="4362"/>
                </a:lnTo>
                <a:lnTo>
                  <a:pt x="8620" y="6003"/>
                </a:lnTo>
                <a:lnTo>
                  <a:pt x="13658" y="678"/>
                </a:lnTo>
                <a:lnTo>
                  <a:pt x="6026"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46"/>
          <p:cNvSpPr/>
          <p:nvPr/>
        </p:nvSpPr>
        <p:spPr>
          <a:xfrm>
            <a:off x="6298589" y="3413951"/>
            <a:ext cx="176478" cy="306482"/>
          </a:xfrm>
          <a:custGeom>
            <a:avLst/>
            <a:gdLst/>
            <a:ahLst/>
            <a:cxnLst/>
            <a:rect l="l" t="t" r="r" b="b"/>
            <a:pathLst>
              <a:path w="10720" h="18617" extrusionOk="0">
                <a:moveTo>
                  <a:pt x="0" y="0"/>
                </a:moveTo>
                <a:cubicBezTo>
                  <a:pt x="2686" y="1722"/>
                  <a:pt x="4625" y="4120"/>
                  <a:pt x="5567" y="6680"/>
                </a:cubicBezTo>
                <a:cubicBezTo>
                  <a:pt x="6370" y="8837"/>
                  <a:pt x="6462" y="11202"/>
                  <a:pt x="5831" y="13428"/>
                </a:cubicBezTo>
                <a:lnTo>
                  <a:pt x="4717" y="12545"/>
                </a:lnTo>
                <a:lnTo>
                  <a:pt x="6496" y="18616"/>
                </a:lnTo>
                <a:lnTo>
                  <a:pt x="10720" y="13463"/>
                </a:lnTo>
                <a:lnTo>
                  <a:pt x="9136" y="13991"/>
                </a:lnTo>
                <a:cubicBezTo>
                  <a:pt x="9354" y="11225"/>
                  <a:pt x="8688" y="8459"/>
                  <a:pt x="7219" y="6106"/>
                </a:cubicBezTo>
                <a:cubicBezTo>
                  <a:pt x="5589" y="3443"/>
                  <a:pt x="3007" y="1308"/>
                  <a:pt x="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46"/>
          <p:cNvSpPr/>
          <p:nvPr/>
        </p:nvSpPr>
        <p:spPr>
          <a:xfrm>
            <a:off x="6261266" y="3743741"/>
            <a:ext cx="312343" cy="104570"/>
          </a:xfrm>
          <a:custGeom>
            <a:avLst/>
            <a:gdLst/>
            <a:ahLst/>
            <a:cxnLst/>
            <a:rect l="l" t="t" r="r" b="b"/>
            <a:pathLst>
              <a:path w="18973" h="6352" extrusionOk="0">
                <a:moveTo>
                  <a:pt x="3290" y="0"/>
                </a:moveTo>
                <a:cubicBezTo>
                  <a:pt x="2194" y="0"/>
                  <a:pt x="1096" y="51"/>
                  <a:pt x="1" y="153"/>
                </a:cubicBezTo>
                <a:cubicBezTo>
                  <a:pt x="4936" y="773"/>
                  <a:pt x="9676" y="2483"/>
                  <a:pt x="13865" y="5169"/>
                </a:cubicBezTo>
                <a:lnTo>
                  <a:pt x="12867" y="5949"/>
                </a:lnTo>
                <a:lnTo>
                  <a:pt x="18973" y="6351"/>
                </a:lnTo>
                <a:lnTo>
                  <a:pt x="15839" y="1037"/>
                </a:lnTo>
                <a:lnTo>
                  <a:pt x="15575" y="2208"/>
                </a:lnTo>
                <a:cubicBezTo>
                  <a:pt x="11637" y="744"/>
                  <a:pt x="7476" y="0"/>
                  <a:pt x="329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46"/>
          <p:cNvSpPr/>
          <p:nvPr/>
        </p:nvSpPr>
        <p:spPr>
          <a:xfrm>
            <a:off x="6125440" y="4176064"/>
            <a:ext cx="324443" cy="114760"/>
          </a:xfrm>
          <a:custGeom>
            <a:avLst/>
            <a:gdLst/>
            <a:ahLst/>
            <a:cxnLst/>
            <a:rect l="l" t="t" r="r" b="b"/>
            <a:pathLst>
              <a:path w="19708" h="6971" extrusionOk="0">
                <a:moveTo>
                  <a:pt x="1" y="0"/>
                </a:moveTo>
                <a:lnTo>
                  <a:pt x="1" y="0"/>
                </a:lnTo>
                <a:cubicBezTo>
                  <a:pt x="104" y="333"/>
                  <a:pt x="667" y="5544"/>
                  <a:pt x="667" y="5544"/>
                </a:cubicBezTo>
                <a:lnTo>
                  <a:pt x="1355" y="4350"/>
                </a:lnTo>
                <a:cubicBezTo>
                  <a:pt x="1470" y="4465"/>
                  <a:pt x="1585" y="4580"/>
                  <a:pt x="1699" y="4694"/>
                </a:cubicBezTo>
                <a:cubicBezTo>
                  <a:pt x="2055" y="5050"/>
                  <a:pt x="2446" y="5360"/>
                  <a:pt x="2847" y="5658"/>
                </a:cubicBezTo>
                <a:cubicBezTo>
                  <a:pt x="3272" y="5945"/>
                  <a:pt x="3708" y="6198"/>
                  <a:pt x="4179" y="6416"/>
                </a:cubicBezTo>
                <a:cubicBezTo>
                  <a:pt x="4661" y="6623"/>
                  <a:pt x="5166" y="6783"/>
                  <a:pt x="5671" y="6875"/>
                </a:cubicBezTo>
                <a:cubicBezTo>
                  <a:pt x="6037" y="6940"/>
                  <a:pt x="6408" y="6971"/>
                  <a:pt x="6782" y="6971"/>
                </a:cubicBezTo>
                <a:cubicBezTo>
                  <a:pt x="6935" y="6971"/>
                  <a:pt x="7089" y="6965"/>
                  <a:pt x="7243" y="6955"/>
                </a:cubicBezTo>
                <a:cubicBezTo>
                  <a:pt x="7771" y="6909"/>
                  <a:pt x="8287" y="6783"/>
                  <a:pt x="8781" y="6577"/>
                </a:cubicBezTo>
                <a:cubicBezTo>
                  <a:pt x="9263" y="6370"/>
                  <a:pt x="9711" y="6095"/>
                  <a:pt x="10101" y="5739"/>
                </a:cubicBezTo>
                <a:cubicBezTo>
                  <a:pt x="10457" y="5429"/>
                  <a:pt x="10778" y="5085"/>
                  <a:pt x="11076" y="4717"/>
                </a:cubicBezTo>
                <a:cubicBezTo>
                  <a:pt x="11363" y="4362"/>
                  <a:pt x="11616" y="4029"/>
                  <a:pt x="11880" y="3696"/>
                </a:cubicBezTo>
                <a:cubicBezTo>
                  <a:pt x="12006" y="3547"/>
                  <a:pt x="12144" y="3386"/>
                  <a:pt x="12282" y="3237"/>
                </a:cubicBezTo>
                <a:cubicBezTo>
                  <a:pt x="12350" y="3168"/>
                  <a:pt x="12419" y="3099"/>
                  <a:pt x="12488" y="3030"/>
                </a:cubicBezTo>
                <a:lnTo>
                  <a:pt x="12695" y="2824"/>
                </a:lnTo>
                <a:cubicBezTo>
                  <a:pt x="13303" y="2284"/>
                  <a:pt x="14003" y="1871"/>
                  <a:pt x="14761" y="1584"/>
                </a:cubicBezTo>
                <a:cubicBezTo>
                  <a:pt x="15541" y="1297"/>
                  <a:pt x="16367" y="1136"/>
                  <a:pt x="17205" y="1125"/>
                </a:cubicBezTo>
                <a:cubicBezTo>
                  <a:pt x="17234" y="1125"/>
                  <a:pt x="17262" y="1124"/>
                  <a:pt x="17291" y="1124"/>
                </a:cubicBezTo>
                <a:cubicBezTo>
                  <a:pt x="18111" y="1124"/>
                  <a:pt x="18931" y="1284"/>
                  <a:pt x="19707" y="1573"/>
                </a:cubicBezTo>
                <a:cubicBezTo>
                  <a:pt x="18927" y="1148"/>
                  <a:pt x="18089" y="872"/>
                  <a:pt x="17228" y="758"/>
                </a:cubicBezTo>
                <a:cubicBezTo>
                  <a:pt x="16902" y="720"/>
                  <a:pt x="16575" y="701"/>
                  <a:pt x="16248" y="701"/>
                </a:cubicBezTo>
                <a:cubicBezTo>
                  <a:pt x="15678" y="701"/>
                  <a:pt x="15109" y="760"/>
                  <a:pt x="14554" y="884"/>
                </a:cubicBezTo>
                <a:cubicBezTo>
                  <a:pt x="13659" y="1079"/>
                  <a:pt x="12798" y="1446"/>
                  <a:pt x="12029" y="1951"/>
                </a:cubicBezTo>
                <a:lnTo>
                  <a:pt x="11742" y="2158"/>
                </a:lnTo>
                <a:cubicBezTo>
                  <a:pt x="11650" y="2227"/>
                  <a:pt x="11558" y="2307"/>
                  <a:pt x="11467" y="2376"/>
                </a:cubicBezTo>
                <a:cubicBezTo>
                  <a:pt x="11283" y="2514"/>
                  <a:pt x="11122" y="2674"/>
                  <a:pt x="10950" y="2824"/>
                </a:cubicBezTo>
                <a:cubicBezTo>
                  <a:pt x="10617" y="3133"/>
                  <a:pt x="10319" y="3432"/>
                  <a:pt x="10009" y="3719"/>
                </a:cubicBezTo>
                <a:cubicBezTo>
                  <a:pt x="9722" y="3983"/>
                  <a:pt x="9424" y="4224"/>
                  <a:pt x="9102" y="4442"/>
                </a:cubicBezTo>
                <a:cubicBezTo>
                  <a:pt x="8815" y="4625"/>
                  <a:pt x="8494" y="4775"/>
                  <a:pt x="8173" y="4855"/>
                </a:cubicBezTo>
                <a:cubicBezTo>
                  <a:pt x="7908" y="4919"/>
                  <a:pt x="7643" y="4954"/>
                  <a:pt x="7384" y="4954"/>
                </a:cubicBezTo>
                <a:cubicBezTo>
                  <a:pt x="7317" y="4954"/>
                  <a:pt x="7251" y="4952"/>
                  <a:pt x="7186" y="4947"/>
                </a:cubicBezTo>
                <a:cubicBezTo>
                  <a:pt x="6841" y="4924"/>
                  <a:pt x="6497" y="4855"/>
                  <a:pt x="6176" y="4752"/>
                </a:cubicBezTo>
                <a:cubicBezTo>
                  <a:pt x="5854" y="4637"/>
                  <a:pt x="5544" y="4488"/>
                  <a:pt x="5257" y="4304"/>
                </a:cubicBezTo>
                <a:cubicBezTo>
                  <a:pt x="4959" y="4120"/>
                  <a:pt x="4684" y="3902"/>
                  <a:pt x="4431" y="3661"/>
                </a:cubicBezTo>
                <a:cubicBezTo>
                  <a:pt x="4167" y="3409"/>
                  <a:pt x="3926" y="3133"/>
                  <a:pt x="3697" y="2847"/>
                </a:cubicBezTo>
                <a:cubicBezTo>
                  <a:pt x="3651" y="2778"/>
                  <a:pt x="3593" y="2709"/>
                  <a:pt x="3547" y="2640"/>
                </a:cubicBezTo>
                <a:cubicBezTo>
                  <a:pt x="4362" y="2491"/>
                  <a:pt x="5212" y="2330"/>
                  <a:pt x="5097" y="2330"/>
                </a:cubicBezTo>
                <a:cubicBezTo>
                  <a:pt x="4879" y="2330"/>
                  <a:pt x="1" y="0"/>
                  <a:pt x="1"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46"/>
          <p:cNvSpPr/>
          <p:nvPr/>
        </p:nvSpPr>
        <p:spPr>
          <a:xfrm>
            <a:off x="6139825" y="3928380"/>
            <a:ext cx="402080" cy="118859"/>
          </a:xfrm>
          <a:custGeom>
            <a:avLst/>
            <a:gdLst/>
            <a:ahLst/>
            <a:cxnLst/>
            <a:rect l="l" t="t" r="r" b="b"/>
            <a:pathLst>
              <a:path w="24424" h="7220" extrusionOk="0">
                <a:moveTo>
                  <a:pt x="17136" y="1"/>
                </a:moveTo>
                <a:lnTo>
                  <a:pt x="18295" y="1171"/>
                </a:lnTo>
                <a:lnTo>
                  <a:pt x="0" y="7220"/>
                </a:lnTo>
                <a:lnTo>
                  <a:pt x="19385" y="4431"/>
                </a:lnTo>
                <a:lnTo>
                  <a:pt x="19385" y="4431"/>
                </a:lnTo>
                <a:lnTo>
                  <a:pt x="19018" y="6003"/>
                </a:lnTo>
                <a:lnTo>
                  <a:pt x="24424" y="1160"/>
                </a:lnTo>
                <a:lnTo>
                  <a:pt x="17136"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46"/>
          <p:cNvSpPr/>
          <p:nvPr/>
        </p:nvSpPr>
        <p:spPr>
          <a:xfrm>
            <a:off x="6390535" y="2348043"/>
            <a:ext cx="160806" cy="148360"/>
          </a:xfrm>
          <a:custGeom>
            <a:avLst/>
            <a:gdLst/>
            <a:ahLst/>
            <a:cxnLst/>
            <a:rect l="l" t="t" r="r" b="b"/>
            <a:pathLst>
              <a:path w="9768" h="9012" extrusionOk="0">
                <a:moveTo>
                  <a:pt x="9768" y="0"/>
                </a:moveTo>
                <a:lnTo>
                  <a:pt x="9768" y="0"/>
                </a:lnTo>
                <a:cubicBezTo>
                  <a:pt x="9435" y="1171"/>
                  <a:pt x="9033" y="2330"/>
                  <a:pt x="8551" y="3443"/>
                </a:cubicBezTo>
                <a:cubicBezTo>
                  <a:pt x="8310" y="3983"/>
                  <a:pt x="8046" y="4522"/>
                  <a:pt x="7748" y="5027"/>
                </a:cubicBezTo>
                <a:cubicBezTo>
                  <a:pt x="7461" y="5521"/>
                  <a:pt x="7116" y="5968"/>
                  <a:pt x="6726" y="6382"/>
                </a:cubicBezTo>
                <a:cubicBezTo>
                  <a:pt x="6393" y="6737"/>
                  <a:pt x="5980" y="7001"/>
                  <a:pt x="5521" y="7151"/>
                </a:cubicBezTo>
                <a:cubicBezTo>
                  <a:pt x="5414" y="7177"/>
                  <a:pt x="5305" y="7191"/>
                  <a:pt x="5196" y="7191"/>
                </a:cubicBezTo>
                <a:cubicBezTo>
                  <a:pt x="4932" y="7191"/>
                  <a:pt x="4670" y="7113"/>
                  <a:pt x="4442" y="6967"/>
                </a:cubicBezTo>
                <a:cubicBezTo>
                  <a:pt x="4086" y="6726"/>
                  <a:pt x="3788" y="6416"/>
                  <a:pt x="3581" y="6037"/>
                </a:cubicBezTo>
                <a:cubicBezTo>
                  <a:pt x="3478" y="5865"/>
                  <a:pt x="3398" y="5693"/>
                  <a:pt x="3340" y="5498"/>
                </a:cubicBezTo>
                <a:lnTo>
                  <a:pt x="3340" y="5498"/>
                </a:lnTo>
                <a:lnTo>
                  <a:pt x="4488" y="5704"/>
                </a:lnTo>
                <a:lnTo>
                  <a:pt x="4488" y="5704"/>
                </a:lnTo>
                <a:lnTo>
                  <a:pt x="1022" y="1733"/>
                </a:lnTo>
                <a:lnTo>
                  <a:pt x="0" y="6818"/>
                </a:lnTo>
                <a:lnTo>
                  <a:pt x="884" y="6175"/>
                </a:lnTo>
                <a:cubicBezTo>
                  <a:pt x="930" y="6290"/>
                  <a:pt x="976" y="6382"/>
                  <a:pt x="1033" y="6485"/>
                </a:cubicBezTo>
                <a:cubicBezTo>
                  <a:pt x="1217" y="6829"/>
                  <a:pt x="1447" y="7162"/>
                  <a:pt x="1711" y="7461"/>
                </a:cubicBezTo>
                <a:cubicBezTo>
                  <a:pt x="1975" y="7759"/>
                  <a:pt x="2261" y="8023"/>
                  <a:pt x="2583" y="8241"/>
                </a:cubicBezTo>
                <a:cubicBezTo>
                  <a:pt x="2916" y="8482"/>
                  <a:pt x="3271" y="8677"/>
                  <a:pt x="3650" y="8815"/>
                </a:cubicBezTo>
                <a:cubicBezTo>
                  <a:pt x="4023" y="8943"/>
                  <a:pt x="4426" y="9011"/>
                  <a:pt x="4821" y="9011"/>
                </a:cubicBezTo>
                <a:cubicBezTo>
                  <a:pt x="4852" y="9011"/>
                  <a:pt x="4882" y="9011"/>
                  <a:pt x="4913" y="9010"/>
                </a:cubicBezTo>
                <a:cubicBezTo>
                  <a:pt x="5337" y="8987"/>
                  <a:pt x="5751" y="8884"/>
                  <a:pt x="6141" y="8700"/>
                </a:cubicBezTo>
                <a:cubicBezTo>
                  <a:pt x="6485" y="8528"/>
                  <a:pt x="6806" y="8298"/>
                  <a:pt x="7082" y="8034"/>
                </a:cubicBezTo>
                <a:cubicBezTo>
                  <a:pt x="7334" y="7782"/>
                  <a:pt x="7564" y="7518"/>
                  <a:pt x="7759" y="7219"/>
                </a:cubicBezTo>
                <a:cubicBezTo>
                  <a:pt x="8126" y="6669"/>
                  <a:pt x="8425" y="6072"/>
                  <a:pt x="8643" y="5463"/>
                </a:cubicBezTo>
                <a:cubicBezTo>
                  <a:pt x="8861" y="4867"/>
                  <a:pt x="9045" y="4258"/>
                  <a:pt x="9194" y="3650"/>
                </a:cubicBezTo>
                <a:cubicBezTo>
                  <a:pt x="9458" y="2445"/>
                  <a:pt x="9653" y="1228"/>
                  <a:pt x="9768"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46"/>
          <p:cNvSpPr/>
          <p:nvPr/>
        </p:nvSpPr>
        <p:spPr>
          <a:xfrm>
            <a:off x="6096669" y="3304801"/>
            <a:ext cx="195575" cy="188068"/>
          </a:xfrm>
          <a:custGeom>
            <a:avLst/>
            <a:gdLst/>
            <a:ahLst/>
            <a:cxnLst/>
            <a:rect l="l" t="t" r="r" b="b"/>
            <a:pathLst>
              <a:path w="11880" h="11424" extrusionOk="0">
                <a:moveTo>
                  <a:pt x="11716" y="1"/>
                </a:moveTo>
                <a:cubicBezTo>
                  <a:pt x="11218" y="1"/>
                  <a:pt x="10716" y="96"/>
                  <a:pt x="10261" y="302"/>
                </a:cubicBezTo>
                <a:cubicBezTo>
                  <a:pt x="9733" y="566"/>
                  <a:pt x="9286" y="945"/>
                  <a:pt x="8930" y="1416"/>
                </a:cubicBezTo>
                <a:cubicBezTo>
                  <a:pt x="8586" y="1875"/>
                  <a:pt x="8287" y="2357"/>
                  <a:pt x="8046" y="2885"/>
                </a:cubicBezTo>
                <a:cubicBezTo>
                  <a:pt x="7805" y="3378"/>
                  <a:pt x="7587" y="3883"/>
                  <a:pt x="7380" y="4365"/>
                </a:cubicBezTo>
                <a:cubicBezTo>
                  <a:pt x="7174" y="4824"/>
                  <a:pt x="6956" y="5284"/>
                  <a:pt x="6715" y="5720"/>
                </a:cubicBezTo>
                <a:cubicBezTo>
                  <a:pt x="6508" y="6098"/>
                  <a:pt x="6256" y="6443"/>
                  <a:pt x="5946" y="6741"/>
                </a:cubicBezTo>
                <a:cubicBezTo>
                  <a:pt x="5716" y="6959"/>
                  <a:pt x="5429" y="7108"/>
                  <a:pt x="5119" y="7189"/>
                </a:cubicBezTo>
                <a:cubicBezTo>
                  <a:pt x="5005" y="7212"/>
                  <a:pt x="4890" y="7223"/>
                  <a:pt x="4775" y="7235"/>
                </a:cubicBezTo>
                <a:lnTo>
                  <a:pt x="4844" y="5766"/>
                </a:lnTo>
                <a:lnTo>
                  <a:pt x="4844" y="5766"/>
                </a:lnTo>
                <a:cubicBezTo>
                  <a:pt x="4660" y="5984"/>
                  <a:pt x="1" y="10070"/>
                  <a:pt x="1" y="10070"/>
                </a:cubicBezTo>
                <a:lnTo>
                  <a:pt x="6520" y="11424"/>
                </a:lnTo>
                <a:lnTo>
                  <a:pt x="5831" y="10379"/>
                </a:lnTo>
                <a:cubicBezTo>
                  <a:pt x="6107" y="10253"/>
                  <a:pt x="6370" y="10115"/>
                  <a:pt x="6623" y="9943"/>
                </a:cubicBezTo>
                <a:cubicBezTo>
                  <a:pt x="7254" y="9530"/>
                  <a:pt x="7771" y="8968"/>
                  <a:pt x="8138" y="8302"/>
                </a:cubicBezTo>
                <a:cubicBezTo>
                  <a:pt x="8448" y="7740"/>
                  <a:pt x="8677" y="7143"/>
                  <a:pt x="8815" y="6523"/>
                </a:cubicBezTo>
                <a:cubicBezTo>
                  <a:pt x="8964" y="5949"/>
                  <a:pt x="9033" y="5387"/>
                  <a:pt x="9102" y="4859"/>
                </a:cubicBezTo>
                <a:cubicBezTo>
                  <a:pt x="9251" y="3792"/>
                  <a:pt x="9355" y="2782"/>
                  <a:pt x="9699" y="1875"/>
                </a:cubicBezTo>
                <a:cubicBezTo>
                  <a:pt x="9871" y="1416"/>
                  <a:pt x="10147" y="1003"/>
                  <a:pt x="10502" y="681"/>
                </a:cubicBezTo>
                <a:cubicBezTo>
                  <a:pt x="10904" y="348"/>
                  <a:pt x="11375" y="119"/>
                  <a:pt x="11880" y="4"/>
                </a:cubicBezTo>
                <a:cubicBezTo>
                  <a:pt x="11825" y="2"/>
                  <a:pt x="11770" y="1"/>
                  <a:pt x="1171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46"/>
          <p:cNvSpPr/>
          <p:nvPr/>
        </p:nvSpPr>
        <p:spPr>
          <a:xfrm>
            <a:off x="6391292" y="2613093"/>
            <a:ext cx="150978" cy="225437"/>
          </a:xfrm>
          <a:custGeom>
            <a:avLst/>
            <a:gdLst/>
            <a:ahLst/>
            <a:cxnLst/>
            <a:rect l="l" t="t" r="r" b="b"/>
            <a:pathLst>
              <a:path w="9171" h="13694" extrusionOk="0">
                <a:moveTo>
                  <a:pt x="0" y="1"/>
                </a:moveTo>
                <a:lnTo>
                  <a:pt x="2399" y="4236"/>
                </a:lnTo>
                <a:lnTo>
                  <a:pt x="2502" y="2996"/>
                </a:lnTo>
                <a:cubicBezTo>
                  <a:pt x="3604" y="3593"/>
                  <a:pt x="4637" y="4305"/>
                  <a:pt x="5613" y="5108"/>
                </a:cubicBezTo>
                <a:cubicBezTo>
                  <a:pt x="6164" y="5567"/>
                  <a:pt x="6669" y="6084"/>
                  <a:pt x="7105" y="6658"/>
                </a:cubicBezTo>
                <a:cubicBezTo>
                  <a:pt x="7518" y="7220"/>
                  <a:pt x="7839" y="7840"/>
                  <a:pt x="7943" y="8483"/>
                </a:cubicBezTo>
                <a:cubicBezTo>
                  <a:pt x="7989" y="8792"/>
                  <a:pt x="7977" y="9114"/>
                  <a:pt x="7908" y="9435"/>
                </a:cubicBezTo>
                <a:cubicBezTo>
                  <a:pt x="7862" y="9596"/>
                  <a:pt x="7816" y="9745"/>
                  <a:pt x="7748" y="9894"/>
                </a:cubicBezTo>
                <a:cubicBezTo>
                  <a:pt x="7679" y="10055"/>
                  <a:pt x="7598" y="10204"/>
                  <a:pt x="7507" y="10353"/>
                </a:cubicBezTo>
                <a:cubicBezTo>
                  <a:pt x="7082" y="10950"/>
                  <a:pt x="6542" y="11455"/>
                  <a:pt x="5923" y="11845"/>
                </a:cubicBezTo>
                <a:cubicBezTo>
                  <a:pt x="5280" y="12270"/>
                  <a:pt x="4591" y="12626"/>
                  <a:pt x="3880" y="12913"/>
                </a:cubicBezTo>
                <a:cubicBezTo>
                  <a:pt x="3157" y="13211"/>
                  <a:pt x="2422" y="13475"/>
                  <a:pt x="1665" y="13693"/>
                </a:cubicBezTo>
                <a:cubicBezTo>
                  <a:pt x="2445" y="13567"/>
                  <a:pt x="3214" y="13406"/>
                  <a:pt x="3983" y="13200"/>
                </a:cubicBezTo>
                <a:cubicBezTo>
                  <a:pt x="4752" y="13005"/>
                  <a:pt x="5509" y="12729"/>
                  <a:pt x="6233" y="12373"/>
                </a:cubicBezTo>
                <a:cubicBezTo>
                  <a:pt x="6600" y="12201"/>
                  <a:pt x="6956" y="11995"/>
                  <a:pt x="7288" y="11754"/>
                </a:cubicBezTo>
                <a:cubicBezTo>
                  <a:pt x="7644" y="11513"/>
                  <a:pt x="7954" y="11226"/>
                  <a:pt x="8241" y="10904"/>
                </a:cubicBezTo>
                <a:cubicBezTo>
                  <a:pt x="8379" y="10732"/>
                  <a:pt x="8517" y="10560"/>
                  <a:pt x="8631" y="10365"/>
                </a:cubicBezTo>
                <a:cubicBezTo>
                  <a:pt x="8746" y="10170"/>
                  <a:pt x="8849" y="9963"/>
                  <a:pt x="8930" y="9757"/>
                </a:cubicBezTo>
                <a:cubicBezTo>
                  <a:pt x="9090" y="9320"/>
                  <a:pt x="9171" y="8861"/>
                  <a:pt x="9159" y="8391"/>
                </a:cubicBezTo>
                <a:cubicBezTo>
                  <a:pt x="9148" y="7932"/>
                  <a:pt x="9079" y="7484"/>
                  <a:pt x="8930" y="7048"/>
                </a:cubicBezTo>
                <a:cubicBezTo>
                  <a:pt x="8792" y="6623"/>
                  <a:pt x="8620" y="6222"/>
                  <a:pt x="8402" y="5843"/>
                </a:cubicBezTo>
                <a:cubicBezTo>
                  <a:pt x="7977" y="5108"/>
                  <a:pt x="7472" y="4420"/>
                  <a:pt x="6898" y="3788"/>
                </a:cubicBezTo>
                <a:cubicBezTo>
                  <a:pt x="6003" y="2824"/>
                  <a:pt x="5027" y="1941"/>
                  <a:pt x="3972" y="1160"/>
                </a:cubicBezTo>
                <a:lnTo>
                  <a:pt x="4982" y="689"/>
                </a:lnTo>
                <a:lnTo>
                  <a:pt x="0"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46"/>
          <p:cNvSpPr/>
          <p:nvPr/>
        </p:nvSpPr>
        <p:spPr>
          <a:xfrm>
            <a:off x="6296065" y="3038371"/>
            <a:ext cx="291946" cy="226228"/>
          </a:xfrm>
          <a:custGeom>
            <a:avLst/>
            <a:gdLst/>
            <a:ahLst/>
            <a:cxnLst/>
            <a:rect l="l" t="t" r="r" b="b"/>
            <a:pathLst>
              <a:path w="17734" h="13742" extrusionOk="0">
                <a:moveTo>
                  <a:pt x="17056" y="0"/>
                </a:moveTo>
                <a:cubicBezTo>
                  <a:pt x="16781" y="276"/>
                  <a:pt x="11868" y="5452"/>
                  <a:pt x="11868" y="5452"/>
                </a:cubicBezTo>
                <a:lnTo>
                  <a:pt x="13487" y="5119"/>
                </a:lnTo>
                <a:lnTo>
                  <a:pt x="13487" y="5119"/>
                </a:lnTo>
                <a:cubicBezTo>
                  <a:pt x="13349" y="5658"/>
                  <a:pt x="13200" y="6186"/>
                  <a:pt x="13016" y="6703"/>
                </a:cubicBezTo>
                <a:cubicBezTo>
                  <a:pt x="12741" y="7552"/>
                  <a:pt x="12362" y="8356"/>
                  <a:pt x="11903" y="9125"/>
                </a:cubicBezTo>
                <a:cubicBezTo>
                  <a:pt x="11478" y="9848"/>
                  <a:pt x="10916" y="10490"/>
                  <a:pt x="10262" y="11018"/>
                </a:cubicBezTo>
                <a:cubicBezTo>
                  <a:pt x="9929" y="11271"/>
                  <a:pt x="9584" y="11477"/>
                  <a:pt x="9206" y="11627"/>
                </a:cubicBezTo>
                <a:cubicBezTo>
                  <a:pt x="8815" y="11787"/>
                  <a:pt x="8414" y="11891"/>
                  <a:pt x="7989" y="11948"/>
                </a:cubicBezTo>
                <a:cubicBezTo>
                  <a:pt x="7676" y="11989"/>
                  <a:pt x="7363" y="12010"/>
                  <a:pt x="7051" y="12010"/>
                </a:cubicBezTo>
                <a:cubicBezTo>
                  <a:pt x="5542" y="12010"/>
                  <a:pt x="4063" y="11532"/>
                  <a:pt x="2836" y="10628"/>
                </a:cubicBezTo>
                <a:cubicBezTo>
                  <a:pt x="2078" y="10054"/>
                  <a:pt x="1447" y="9331"/>
                  <a:pt x="976" y="8493"/>
                </a:cubicBezTo>
                <a:cubicBezTo>
                  <a:pt x="735" y="8069"/>
                  <a:pt x="529" y="7621"/>
                  <a:pt x="368" y="7162"/>
                </a:cubicBezTo>
                <a:cubicBezTo>
                  <a:pt x="219" y="6691"/>
                  <a:pt x="93" y="6221"/>
                  <a:pt x="1" y="5727"/>
                </a:cubicBezTo>
                <a:lnTo>
                  <a:pt x="1" y="5727"/>
                </a:lnTo>
                <a:cubicBezTo>
                  <a:pt x="12" y="6232"/>
                  <a:pt x="70" y="6726"/>
                  <a:pt x="150" y="7219"/>
                </a:cubicBezTo>
                <a:cubicBezTo>
                  <a:pt x="253" y="7724"/>
                  <a:pt x="391" y="8218"/>
                  <a:pt x="575" y="8688"/>
                </a:cubicBezTo>
                <a:cubicBezTo>
                  <a:pt x="953" y="9664"/>
                  <a:pt x="1516" y="10559"/>
                  <a:pt x="2250" y="11305"/>
                </a:cubicBezTo>
                <a:cubicBezTo>
                  <a:pt x="2996" y="12063"/>
                  <a:pt x="3903" y="12671"/>
                  <a:pt x="4890" y="13084"/>
                </a:cubicBezTo>
                <a:cubicBezTo>
                  <a:pt x="5900" y="13497"/>
                  <a:pt x="6990" y="13727"/>
                  <a:pt x="8081" y="13738"/>
                </a:cubicBezTo>
                <a:cubicBezTo>
                  <a:pt x="8147" y="13740"/>
                  <a:pt x="8212" y="13741"/>
                  <a:pt x="8278" y="13741"/>
                </a:cubicBezTo>
                <a:cubicBezTo>
                  <a:pt x="9391" y="13741"/>
                  <a:pt x="10479" y="13465"/>
                  <a:pt x="11444" y="12923"/>
                </a:cubicBezTo>
                <a:cubicBezTo>
                  <a:pt x="12454" y="12361"/>
                  <a:pt x="13337" y="11615"/>
                  <a:pt x="14072" y="10731"/>
                </a:cubicBezTo>
                <a:cubicBezTo>
                  <a:pt x="14772" y="9882"/>
                  <a:pt x="15392" y="8964"/>
                  <a:pt x="15897" y="7977"/>
                </a:cubicBezTo>
                <a:cubicBezTo>
                  <a:pt x="16138" y="7518"/>
                  <a:pt x="16367" y="7036"/>
                  <a:pt x="16574" y="6542"/>
                </a:cubicBezTo>
                <a:cubicBezTo>
                  <a:pt x="17120" y="7203"/>
                  <a:pt x="17637" y="7798"/>
                  <a:pt x="17721" y="7798"/>
                </a:cubicBezTo>
                <a:cubicBezTo>
                  <a:pt x="17729" y="7798"/>
                  <a:pt x="17733" y="7792"/>
                  <a:pt x="17733" y="7782"/>
                </a:cubicBezTo>
                <a:cubicBezTo>
                  <a:pt x="17733" y="7506"/>
                  <a:pt x="17056" y="0"/>
                  <a:pt x="17056"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46"/>
          <p:cNvSpPr/>
          <p:nvPr/>
        </p:nvSpPr>
        <p:spPr>
          <a:xfrm>
            <a:off x="6065018" y="2561340"/>
            <a:ext cx="290794" cy="161563"/>
          </a:xfrm>
          <a:custGeom>
            <a:avLst/>
            <a:gdLst/>
            <a:ahLst/>
            <a:cxnLst/>
            <a:rect l="l" t="t" r="r" b="b"/>
            <a:pathLst>
              <a:path w="17664" h="9814" extrusionOk="0">
                <a:moveTo>
                  <a:pt x="17664" y="0"/>
                </a:moveTo>
                <a:lnTo>
                  <a:pt x="17664" y="0"/>
                </a:lnTo>
                <a:cubicBezTo>
                  <a:pt x="17526" y="0"/>
                  <a:pt x="12889" y="2869"/>
                  <a:pt x="12889" y="2869"/>
                </a:cubicBezTo>
                <a:lnTo>
                  <a:pt x="14312" y="2789"/>
                </a:lnTo>
                <a:lnTo>
                  <a:pt x="14312" y="2789"/>
                </a:lnTo>
                <a:lnTo>
                  <a:pt x="11856" y="6129"/>
                </a:lnTo>
                <a:lnTo>
                  <a:pt x="11076" y="7185"/>
                </a:lnTo>
                <a:lnTo>
                  <a:pt x="10685" y="7713"/>
                </a:lnTo>
                <a:lnTo>
                  <a:pt x="10640" y="7770"/>
                </a:lnTo>
                <a:cubicBezTo>
                  <a:pt x="10628" y="7793"/>
                  <a:pt x="10617" y="7805"/>
                  <a:pt x="10605" y="7828"/>
                </a:cubicBezTo>
                <a:lnTo>
                  <a:pt x="10571" y="7873"/>
                </a:lnTo>
                <a:cubicBezTo>
                  <a:pt x="10548" y="7908"/>
                  <a:pt x="10525" y="7942"/>
                  <a:pt x="10502" y="7988"/>
                </a:cubicBezTo>
                <a:cubicBezTo>
                  <a:pt x="10456" y="8057"/>
                  <a:pt x="10387" y="8126"/>
                  <a:pt x="10307" y="8160"/>
                </a:cubicBezTo>
                <a:cubicBezTo>
                  <a:pt x="10286" y="8163"/>
                  <a:pt x="10265" y="8164"/>
                  <a:pt x="10245" y="8164"/>
                </a:cubicBezTo>
                <a:cubicBezTo>
                  <a:pt x="10174" y="8164"/>
                  <a:pt x="10105" y="8148"/>
                  <a:pt x="10043" y="8103"/>
                </a:cubicBezTo>
                <a:cubicBezTo>
                  <a:pt x="9962" y="8046"/>
                  <a:pt x="9894" y="7988"/>
                  <a:pt x="9825" y="7919"/>
                </a:cubicBezTo>
                <a:cubicBezTo>
                  <a:pt x="9664" y="7770"/>
                  <a:pt x="9492" y="7598"/>
                  <a:pt x="9331" y="7449"/>
                </a:cubicBezTo>
                <a:cubicBezTo>
                  <a:pt x="8642" y="6818"/>
                  <a:pt x="7862" y="6290"/>
                  <a:pt x="7013" y="5911"/>
                </a:cubicBezTo>
                <a:cubicBezTo>
                  <a:pt x="6318" y="5583"/>
                  <a:pt x="5555" y="5415"/>
                  <a:pt x="4786" y="5415"/>
                </a:cubicBezTo>
                <a:cubicBezTo>
                  <a:pt x="4614" y="5415"/>
                  <a:pt x="4441" y="5424"/>
                  <a:pt x="4270" y="5440"/>
                </a:cubicBezTo>
                <a:cubicBezTo>
                  <a:pt x="3363" y="5544"/>
                  <a:pt x="2491" y="5899"/>
                  <a:pt x="1768" y="6462"/>
                </a:cubicBezTo>
                <a:cubicBezTo>
                  <a:pt x="1079" y="7013"/>
                  <a:pt x="482" y="7667"/>
                  <a:pt x="0" y="8401"/>
                </a:cubicBezTo>
                <a:cubicBezTo>
                  <a:pt x="551" y="7736"/>
                  <a:pt x="1217" y="7173"/>
                  <a:pt x="1951" y="6726"/>
                </a:cubicBezTo>
                <a:cubicBezTo>
                  <a:pt x="2663" y="6290"/>
                  <a:pt x="3478" y="6060"/>
                  <a:pt x="4316" y="6060"/>
                </a:cubicBezTo>
                <a:cubicBezTo>
                  <a:pt x="5119" y="6083"/>
                  <a:pt x="5899" y="6324"/>
                  <a:pt x="6588" y="6749"/>
                </a:cubicBezTo>
                <a:cubicBezTo>
                  <a:pt x="7288" y="7173"/>
                  <a:pt x="7908" y="7713"/>
                  <a:pt x="8436" y="8333"/>
                </a:cubicBezTo>
                <a:cubicBezTo>
                  <a:pt x="8562" y="8482"/>
                  <a:pt x="8688" y="8642"/>
                  <a:pt x="8815" y="8803"/>
                </a:cubicBezTo>
                <a:cubicBezTo>
                  <a:pt x="9010" y="9079"/>
                  <a:pt x="9251" y="9320"/>
                  <a:pt x="9515" y="9526"/>
                </a:cubicBezTo>
                <a:cubicBezTo>
                  <a:pt x="9755" y="9712"/>
                  <a:pt x="10057" y="9814"/>
                  <a:pt x="10362" y="9814"/>
                </a:cubicBezTo>
                <a:cubicBezTo>
                  <a:pt x="10378" y="9814"/>
                  <a:pt x="10394" y="9814"/>
                  <a:pt x="10410" y="9813"/>
                </a:cubicBezTo>
                <a:cubicBezTo>
                  <a:pt x="10731" y="9790"/>
                  <a:pt x="11041" y="9664"/>
                  <a:pt x="11294" y="9457"/>
                </a:cubicBezTo>
                <a:cubicBezTo>
                  <a:pt x="11420" y="9343"/>
                  <a:pt x="11546" y="9228"/>
                  <a:pt x="11661" y="9102"/>
                </a:cubicBezTo>
                <a:lnTo>
                  <a:pt x="11845" y="8906"/>
                </a:lnTo>
                <a:lnTo>
                  <a:pt x="11914" y="8826"/>
                </a:lnTo>
                <a:lnTo>
                  <a:pt x="11971" y="8769"/>
                </a:lnTo>
                <a:lnTo>
                  <a:pt x="12419" y="8298"/>
                </a:lnTo>
                <a:lnTo>
                  <a:pt x="13314" y="7346"/>
                </a:lnTo>
                <a:lnTo>
                  <a:pt x="16217" y="4270"/>
                </a:lnTo>
                <a:cubicBezTo>
                  <a:pt x="16383" y="5064"/>
                  <a:pt x="16559" y="5869"/>
                  <a:pt x="16572" y="5869"/>
                </a:cubicBezTo>
                <a:cubicBezTo>
                  <a:pt x="16573" y="5869"/>
                  <a:pt x="16573" y="5868"/>
                  <a:pt x="16573" y="5865"/>
                </a:cubicBezTo>
                <a:cubicBezTo>
                  <a:pt x="16573" y="5727"/>
                  <a:pt x="17664" y="0"/>
                  <a:pt x="17664"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46"/>
          <p:cNvSpPr/>
          <p:nvPr/>
        </p:nvSpPr>
        <p:spPr>
          <a:xfrm>
            <a:off x="6110899" y="2743198"/>
            <a:ext cx="175161" cy="197632"/>
          </a:xfrm>
          <a:custGeom>
            <a:avLst/>
            <a:gdLst/>
            <a:ahLst/>
            <a:cxnLst/>
            <a:rect l="l" t="t" r="r" b="b"/>
            <a:pathLst>
              <a:path w="10640" h="12005" extrusionOk="0">
                <a:moveTo>
                  <a:pt x="4729" y="1"/>
                </a:moveTo>
                <a:lnTo>
                  <a:pt x="5865" y="678"/>
                </a:lnTo>
                <a:cubicBezTo>
                  <a:pt x="4901" y="1045"/>
                  <a:pt x="3983" y="1516"/>
                  <a:pt x="3122" y="2078"/>
                </a:cubicBezTo>
                <a:cubicBezTo>
                  <a:pt x="2835" y="2273"/>
                  <a:pt x="2559" y="2480"/>
                  <a:pt x="2296" y="2698"/>
                </a:cubicBezTo>
                <a:cubicBezTo>
                  <a:pt x="2227" y="2755"/>
                  <a:pt x="2158" y="2813"/>
                  <a:pt x="2100" y="2870"/>
                </a:cubicBezTo>
                <a:cubicBezTo>
                  <a:pt x="2032" y="2939"/>
                  <a:pt x="1963" y="2997"/>
                  <a:pt x="1905" y="3054"/>
                </a:cubicBezTo>
                <a:lnTo>
                  <a:pt x="1710" y="3249"/>
                </a:lnTo>
                <a:cubicBezTo>
                  <a:pt x="1653" y="3306"/>
                  <a:pt x="1595" y="3375"/>
                  <a:pt x="1538" y="3444"/>
                </a:cubicBezTo>
                <a:cubicBezTo>
                  <a:pt x="1469" y="3513"/>
                  <a:pt x="1412" y="3582"/>
                  <a:pt x="1366" y="3651"/>
                </a:cubicBezTo>
                <a:cubicBezTo>
                  <a:pt x="1308" y="3720"/>
                  <a:pt x="1251" y="3800"/>
                  <a:pt x="1194" y="3869"/>
                </a:cubicBezTo>
                <a:cubicBezTo>
                  <a:pt x="1090" y="4007"/>
                  <a:pt x="987" y="4156"/>
                  <a:pt x="895" y="4305"/>
                </a:cubicBezTo>
                <a:cubicBezTo>
                  <a:pt x="803" y="4466"/>
                  <a:pt x="712" y="4615"/>
                  <a:pt x="631" y="4775"/>
                </a:cubicBezTo>
                <a:cubicBezTo>
                  <a:pt x="539" y="4936"/>
                  <a:pt x="471" y="5097"/>
                  <a:pt x="402" y="5269"/>
                </a:cubicBezTo>
                <a:cubicBezTo>
                  <a:pt x="264" y="5602"/>
                  <a:pt x="161" y="5958"/>
                  <a:pt x="92" y="6313"/>
                </a:cubicBezTo>
                <a:cubicBezTo>
                  <a:pt x="23" y="6681"/>
                  <a:pt x="0" y="7048"/>
                  <a:pt x="23" y="7427"/>
                </a:cubicBezTo>
                <a:cubicBezTo>
                  <a:pt x="57" y="8173"/>
                  <a:pt x="298" y="8907"/>
                  <a:pt x="712" y="9527"/>
                </a:cubicBezTo>
                <a:cubicBezTo>
                  <a:pt x="1102" y="10124"/>
                  <a:pt x="1618" y="10629"/>
                  <a:pt x="2215" y="11019"/>
                </a:cubicBezTo>
                <a:cubicBezTo>
                  <a:pt x="2801" y="11386"/>
                  <a:pt x="3432" y="11662"/>
                  <a:pt x="4097" y="11823"/>
                </a:cubicBezTo>
                <a:cubicBezTo>
                  <a:pt x="4586" y="11942"/>
                  <a:pt x="5094" y="12005"/>
                  <a:pt x="5597" y="12005"/>
                </a:cubicBezTo>
                <a:cubicBezTo>
                  <a:pt x="5767" y="12005"/>
                  <a:pt x="5937" y="11998"/>
                  <a:pt x="6106" y="11983"/>
                </a:cubicBezTo>
                <a:cubicBezTo>
                  <a:pt x="6783" y="11926"/>
                  <a:pt x="7449" y="11731"/>
                  <a:pt x="8046" y="11432"/>
                </a:cubicBezTo>
                <a:cubicBezTo>
                  <a:pt x="8654" y="11122"/>
                  <a:pt x="9182" y="10698"/>
                  <a:pt x="9607" y="10170"/>
                </a:cubicBezTo>
                <a:cubicBezTo>
                  <a:pt x="10043" y="9653"/>
                  <a:pt x="10341" y="9045"/>
                  <a:pt x="10502" y="8391"/>
                </a:cubicBezTo>
                <a:cubicBezTo>
                  <a:pt x="10639" y="7748"/>
                  <a:pt x="10628" y="7071"/>
                  <a:pt x="10444" y="6440"/>
                </a:cubicBezTo>
                <a:cubicBezTo>
                  <a:pt x="10272" y="5808"/>
                  <a:pt x="9939" y="5235"/>
                  <a:pt x="9457" y="4787"/>
                </a:cubicBezTo>
                <a:cubicBezTo>
                  <a:pt x="8987" y="4351"/>
                  <a:pt x="8401" y="4064"/>
                  <a:pt x="7759" y="3949"/>
                </a:cubicBezTo>
                <a:cubicBezTo>
                  <a:pt x="7575" y="3915"/>
                  <a:pt x="7390" y="3898"/>
                  <a:pt x="7206" y="3898"/>
                </a:cubicBezTo>
                <a:cubicBezTo>
                  <a:pt x="6769" y="3898"/>
                  <a:pt x="6337" y="3993"/>
                  <a:pt x="5934" y="4179"/>
                </a:cubicBezTo>
                <a:cubicBezTo>
                  <a:pt x="6268" y="4052"/>
                  <a:pt x="6623" y="3987"/>
                  <a:pt x="6978" y="3987"/>
                </a:cubicBezTo>
                <a:cubicBezTo>
                  <a:pt x="7232" y="3987"/>
                  <a:pt x="7487" y="4020"/>
                  <a:pt x="7736" y="4087"/>
                </a:cubicBezTo>
                <a:cubicBezTo>
                  <a:pt x="8321" y="4236"/>
                  <a:pt x="8849" y="4546"/>
                  <a:pt x="9262" y="4982"/>
                </a:cubicBezTo>
                <a:cubicBezTo>
                  <a:pt x="9652" y="5418"/>
                  <a:pt x="9928" y="5958"/>
                  <a:pt x="10031" y="6531"/>
                </a:cubicBezTo>
                <a:cubicBezTo>
                  <a:pt x="10146" y="7105"/>
                  <a:pt x="10123" y="7702"/>
                  <a:pt x="9951" y="8253"/>
                </a:cubicBezTo>
                <a:cubicBezTo>
                  <a:pt x="9790" y="8804"/>
                  <a:pt x="9492" y="9298"/>
                  <a:pt x="9090" y="9711"/>
                </a:cubicBezTo>
                <a:cubicBezTo>
                  <a:pt x="8700" y="10124"/>
                  <a:pt x="8229" y="10445"/>
                  <a:pt x="7701" y="10663"/>
                </a:cubicBezTo>
                <a:cubicBezTo>
                  <a:pt x="7185" y="10881"/>
                  <a:pt x="6622" y="10996"/>
                  <a:pt x="6060" y="10996"/>
                </a:cubicBezTo>
                <a:cubicBezTo>
                  <a:pt x="5498" y="10996"/>
                  <a:pt x="4935" y="10916"/>
                  <a:pt x="4396" y="10744"/>
                </a:cubicBezTo>
                <a:cubicBezTo>
                  <a:pt x="3879" y="10571"/>
                  <a:pt x="3386" y="10308"/>
                  <a:pt x="2938" y="9975"/>
                </a:cubicBezTo>
                <a:cubicBezTo>
                  <a:pt x="2525" y="9665"/>
                  <a:pt x="2169" y="9263"/>
                  <a:pt x="1905" y="8804"/>
                </a:cubicBezTo>
                <a:cubicBezTo>
                  <a:pt x="1676" y="8368"/>
                  <a:pt x="1549" y="7886"/>
                  <a:pt x="1561" y="7392"/>
                </a:cubicBezTo>
                <a:cubicBezTo>
                  <a:pt x="1572" y="7140"/>
                  <a:pt x="1607" y="6899"/>
                  <a:pt x="1676" y="6658"/>
                </a:cubicBezTo>
                <a:cubicBezTo>
                  <a:pt x="1745" y="6417"/>
                  <a:pt x="1825" y="6176"/>
                  <a:pt x="1951" y="5946"/>
                </a:cubicBezTo>
                <a:cubicBezTo>
                  <a:pt x="1997" y="5820"/>
                  <a:pt x="2066" y="5717"/>
                  <a:pt x="2135" y="5602"/>
                </a:cubicBezTo>
                <a:cubicBezTo>
                  <a:pt x="2192" y="5487"/>
                  <a:pt x="2273" y="5384"/>
                  <a:pt x="2353" y="5280"/>
                </a:cubicBezTo>
                <a:cubicBezTo>
                  <a:pt x="2422" y="5177"/>
                  <a:pt x="2514" y="5074"/>
                  <a:pt x="2594" y="4971"/>
                </a:cubicBezTo>
                <a:cubicBezTo>
                  <a:pt x="2640" y="4925"/>
                  <a:pt x="2686" y="4879"/>
                  <a:pt x="2732" y="4833"/>
                </a:cubicBezTo>
                <a:cubicBezTo>
                  <a:pt x="2778" y="4787"/>
                  <a:pt x="2812" y="4741"/>
                  <a:pt x="2869" y="4684"/>
                </a:cubicBezTo>
                <a:cubicBezTo>
                  <a:pt x="2927" y="4638"/>
                  <a:pt x="2961" y="4592"/>
                  <a:pt x="3019" y="4557"/>
                </a:cubicBezTo>
                <a:lnTo>
                  <a:pt x="3156" y="4431"/>
                </a:lnTo>
                <a:cubicBezTo>
                  <a:pt x="3214" y="4385"/>
                  <a:pt x="3260" y="4339"/>
                  <a:pt x="3317" y="4305"/>
                </a:cubicBezTo>
                <a:cubicBezTo>
                  <a:pt x="3363" y="4259"/>
                  <a:pt x="3420" y="4225"/>
                  <a:pt x="3478" y="4179"/>
                </a:cubicBezTo>
                <a:cubicBezTo>
                  <a:pt x="3696" y="4018"/>
                  <a:pt x="3925" y="3880"/>
                  <a:pt x="4166" y="3743"/>
                </a:cubicBezTo>
                <a:cubicBezTo>
                  <a:pt x="5004" y="3295"/>
                  <a:pt x="5888" y="2928"/>
                  <a:pt x="6795" y="2664"/>
                </a:cubicBezTo>
                <a:lnTo>
                  <a:pt x="6795" y="2664"/>
                </a:lnTo>
                <a:lnTo>
                  <a:pt x="6611" y="3846"/>
                </a:lnTo>
                <a:lnTo>
                  <a:pt x="9790" y="253"/>
                </a:lnTo>
                <a:cubicBezTo>
                  <a:pt x="9618" y="253"/>
                  <a:pt x="4729" y="1"/>
                  <a:pt x="4729"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46"/>
          <p:cNvSpPr/>
          <p:nvPr/>
        </p:nvSpPr>
        <p:spPr>
          <a:xfrm>
            <a:off x="6074554" y="3095303"/>
            <a:ext cx="191426" cy="214342"/>
          </a:xfrm>
          <a:custGeom>
            <a:avLst/>
            <a:gdLst/>
            <a:ahLst/>
            <a:cxnLst/>
            <a:rect l="l" t="t" r="r" b="b"/>
            <a:pathLst>
              <a:path w="11628" h="13020" extrusionOk="0">
                <a:moveTo>
                  <a:pt x="5642" y="1"/>
                </a:moveTo>
                <a:cubicBezTo>
                  <a:pt x="5575" y="1"/>
                  <a:pt x="5508" y="2"/>
                  <a:pt x="5441" y="4"/>
                </a:cubicBezTo>
                <a:cubicBezTo>
                  <a:pt x="4787" y="27"/>
                  <a:pt x="4132" y="165"/>
                  <a:pt x="3524" y="417"/>
                </a:cubicBezTo>
                <a:cubicBezTo>
                  <a:pt x="2342" y="922"/>
                  <a:pt x="1343" y="1806"/>
                  <a:pt x="724" y="2931"/>
                </a:cubicBezTo>
                <a:cubicBezTo>
                  <a:pt x="414" y="3482"/>
                  <a:pt x="207" y="4090"/>
                  <a:pt x="104" y="4710"/>
                </a:cubicBezTo>
                <a:cubicBezTo>
                  <a:pt x="1" y="5341"/>
                  <a:pt x="69" y="5984"/>
                  <a:pt x="322" y="6569"/>
                </a:cubicBezTo>
                <a:cubicBezTo>
                  <a:pt x="586" y="7143"/>
                  <a:pt x="1034" y="7602"/>
                  <a:pt x="1607" y="7866"/>
                </a:cubicBezTo>
                <a:cubicBezTo>
                  <a:pt x="1960" y="8035"/>
                  <a:pt x="2346" y="8124"/>
                  <a:pt x="2731" y="8124"/>
                </a:cubicBezTo>
                <a:cubicBezTo>
                  <a:pt x="2948" y="8124"/>
                  <a:pt x="3164" y="8096"/>
                  <a:pt x="3375" y="8038"/>
                </a:cubicBezTo>
                <a:lnTo>
                  <a:pt x="3375" y="8038"/>
                </a:lnTo>
                <a:cubicBezTo>
                  <a:pt x="3236" y="8064"/>
                  <a:pt x="3096" y="8076"/>
                  <a:pt x="2957" y="8076"/>
                </a:cubicBezTo>
                <a:cubicBezTo>
                  <a:pt x="1916" y="8076"/>
                  <a:pt x="923" y="7386"/>
                  <a:pt x="609" y="6454"/>
                </a:cubicBezTo>
                <a:cubicBezTo>
                  <a:pt x="437" y="5915"/>
                  <a:pt x="425" y="5341"/>
                  <a:pt x="563" y="4790"/>
                </a:cubicBezTo>
                <a:cubicBezTo>
                  <a:pt x="701" y="4251"/>
                  <a:pt x="930" y="3734"/>
                  <a:pt x="1252" y="3264"/>
                </a:cubicBezTo>
                <a:cubicBezTo>
                  <a:pt x="1871" y="2345"/>
                  <a:pt x="2790" y="1657"/>
                  <a:pt x="3846" y="1313"/>
                </a:cubicBezTo>
                <a:cubicBezTo>
                  <a:pt x="4297" y="1172"/>
                  <a:pt x="4758" y="1102"/>
                  <a:pt x="5228" y="1102"/>
                </a:cubicBezTo>
                <a:cubicBezTo>
                  <a:pt x="5295" y="1102"/>
                  <a:pt x="5362" y="1103"/>
                  <a:pt x="5429" y="1106"/>
                </a:cubicBezTo>
                <a:cubicBezTo>
                  <a:pt x="5957" y="1140"/>
                  <a:pt x="6485" y="1255"/>
                  <a:pt x="6967" y="1462"/>
                </a:cubicBezTo>
                <a:cubicBezTo>
                  <a:pt x="7461" y="1657"/>
                  <a:pt x="7908" y="1932"/>
                  <a:pt x="8299" y="2277"/>
                </a:cubicBezTo>
                <a:cubicBezTo>
                  <a:pt x="8677" y="2609"/>
                  <a:pt x="8999" y="3011"/>
                  <a:pt x="9240" y="3459"/>
                </a:cubicBezTo>
                <a:cubicBezTo>
                  <a:pt x="9699" y="4354"/>
                  <a:pt x="9860" y="5375"/>
                  <a:pt x="9676" y="6374"/>
                </a:cubicBezTo>
                <a:cubicBezTo>
                  <a:pt x="9584" y="6845"/>
                  <a:pt x="9423" y="7292"/>
                  <a:pt x="9171" y="7705"/>
                </a:cubicBezTo>
                <a:cubicBezTo>
                  <a:pt x="8930" y="8119"/>
                  <a:pt x="8609" y="8474"/>
                  <a:pt x="8241" y="8773"/>
                </a:cubicBezTo>
                <a:cubicBezTo>
                  <a:pt x="7874" y="9071"/>
                  <a:pt x="7472" y="9312"/>
                  <a:pt x="7025" y="9473"/>
                </a:cubicBezTo>
                <a:cubicBezTo>
                  <a:pt x="6818" y="9553"/>
                  <a:pt x="6600" y="9611"/>
                  <a:pt x="6382" y="9656"/>
                </a:cubicBezTo>
                <a:lnTo>
                  <a:pt x="6623" y="8417"/>
                </a:lnTo>
                <a:lnTo>
                  <a:pt x="1539" y="11872"/>
                </a:lnTo>
                <a:lnTo>
                  <a:pt x="7300" y="13019"/>
                </a:lnTo>
                <a:lnTo>
                  <a:pt x="6807" y="12067"/>
                </a:lnTo>
                <a:cubicBezTo>
                  <a:pt x="7208" y="11963"/>
                  <a:pt x="7599" y="11826"/>
                  <a:pt x="7977" y="11642"/>
                </a:cubicBezTo>
                <a:cubicBezTo>
                  <a:pt x="8632" y="11321"/>
                  <a:pt x="9228" y="10907"/>
                  <a:pt x="9745" y="10402"/>
                </a:cubicBezTo>
                <a:cubicBezTo>
                  <a:pt x="10261" y="9897"/>
                  <a:pt x="10686" y="9312"/>
                  <a:pt x="10996" y="8669"/>
                </a:cubicBezTo>
                <a:cubicBezTo>
                  <a:pt x="11306" y="8027"/>
                  <a:pt x="11501" y="7327"/>
                  <a:pt x="11558" y="6615"/>
                </a:cubicBezTo>
                <a:cubicBezTo>
                  <a:pt x="11627" y="5926"/>
                  <a:pt x="11570" y="5226"/>
                  <a:pt x="11409" y="4549"/>
                </a:cubicBezTo>
                <a:cubicBezTo>
                  <a:pt x="11248" y="3872"/>
                  <a:pt x="10973" y="3229"/>
                  <a:pt x="10594" y="2655"/>
                </a:cubicBezTo>
                <a:cubicBezTo>
                  <a:pt x="10215" y="2081"/>
                  <a:pt x="9745" y="1576"/>
                  <a:pt x="9194" y="1163"/>
                </a:cubicBezTo>
                <a:cubicBezTo>
                  <a:pt x="8643" y="773"/>
                  <a:pt x="8046" y="475"/>
                  <a:pt x="7403" y="268"/>
                </a:cubicBezTo>
                <a:cubicBezTo>
                  <a:pt x="6836" y="93"/>
                  <a:pt x="6240" y="1"/>
                  <a:pt x="5642"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46"/>
          <p:cNvSpPr/>
          <p:nvPr/>
        </p:nvSpPr>
        <p:spPr>
          <a:xfrm rot="5756195">
            <a:off x="6064993" y="2393048"/>
            <a:ext cx="266961" cy="192558"/>
          </a:xfrm>
          <a:custGeom>
            <a:avLst/>
            <a:gdLst/>
            <a:ahLst/>
            <a:cxnLst/>
            <a:rect l="l" t="t" r="r" b="b"/>
            <a:pathLst>
              <a:path w="16218" h="11698" extrusionOk="0">
                <a:moveTo>
                  <a:pt x="2458" y="1"/>
                </a:moveTo>
                <a:cubicBezTo>
                  <a:pt x="2457" y="1"/>
                  <a:pt x="2457" y="1"/>
                  <a:pt x="2457" y="2"/>
                </a:cubicBezTo>
                <a:cubicBezTo>
                  <a:pt x="2422" y="117"/>
                  <a:pt x="0" y="4111"/>
                  <a:pt x="0" y="4111"/>
                </a:cubicBezTo>
                <a:lnTo>
                  <a:pt x="1125" y="3687"/>
                </a:lnTo>
                <a:lnTo>
                  <a:pt x="1125" y="3687"/>
                </a:lnTo>
                <a:cubicBezTo>
                  <a:pt x="1114" y="3790"/>
                  <a:pt x="1114" y="3905"/>
                  <a:pt x="1114" y="4019"/>
                </a:cubicBezTo>
                <a:cubicBezTo>
                  <a:pt x="1102" y="4513"/>
                  <a:pt x="1160" y="5006"/>
                  <a:pt x="1252" y="5488"/>
                </a:cubicBezTo>
                <a:cubicBezTo>
                  <a:pt x="1355" y="6005"/>
                  <a:pt x="1527" y="6498"/>
                  <a:pt x="1791" y="6958"/>
                </a:cubicBezTo>
                <a:cubicBezTo>
                  <a:pt x="2055" y="7428"/>
                  <a:pt x="2411" y="7841"/>
                  <a:pt x="2835" y="8163"/>
                </a:cubicBezTo>
                <a:cubicBezTo>
                  <a:pt x="3272" y="8518"/>
                  <a:pt x="3799" y="8737"/>
                  <a:pt x="4350" y="8828"/>
                </a:cubicBezTo>
                <a:cubicBezTo>
                  <a:pt x="4419" y="8840"/>
                  <a:pt x="4488" y="8851"/>
                  <a:pt x="4557" y="8851"/>
                </a:cubicBezTo>
                <a:cubicBezTo>
                  <a:pt x="4637" y="8851"/>
                  <a:pt x="4706" y="8863"/>
                  <a:pt x="4775" y="8863"/>
                </a:cubicBezTo>
                <a:lnTo>
                  <a:pt x="4993" y="8851"/>
                </a:lnTo>
                <a:lnTo>
                  <a:pt x="5200" y="8817"/>
                </a:lnTo>
                <a:lnTo>
                  <a:pt x="5303" y="8805"/>
                </a:lnTo>
                <a:cubicBezTo>
                  <a:pt x="5337" y="8805"/>
                  <a:pt x="5372" y="8782"/>
                  <a:pt x="5406" y="8782"/>
                </a:cubicBezTo>
                <a:lnTo>
                  <a:pt x="5601" y="8725"/>
                </a:lnTo>
                <a:cubicBezTo>
                  <a:pt x="5659" y="8714"/>
                  <a:pt x="5728" y="8691"/>
                  <a:pt x="5785" y="8668"/>
                </a:cubicBezTo>
                <a:cubicBezTo>
                  <a:pt x="5842" y="8645"/>
                  <a:pt x="5911" y="8622"/>
                  <a:pt x="5957" y="8599"/>
                </a:cubicBezTo>
                <a:cubicBezTo>
                  <a:pt x="6382" y="8415"/>
                  <a:pt x="6784" y="8197"/>
                  <a:pt x="7174" y="7945"/>
                </a:cubicBezTo>
                <a:cubicBezTo>
                  <a:pt x="7254" y="7899"/>
                  <a:pt x="7346" y="7841"/>
                  <a:pt x="7438" y="7795"/>
                </a:cubicBezTo>
                <a:lnTo>
                  <a:pt x="7564" y="7727"/>
                </a:lnTo>
                <a:lnTo>
                  <a:pt x="7690" y="7658"/>
                </a:lnTo>
                <a:cubicBezTo>
                  <a:pt x="7782" y="7612"/>
                  <a:pt x="7862" y="7577"/>
                  <a:pt x="7943" y="7543"/>
                </a:cubicBezTo>
                <a:cubicBezTo>
                  <a:pt x="7989" y="7520"/>
                  <a:pt x="8035" y="7508"/>
                  <a:pt x="8069" y="7497"/>
                </a:cubicBezTo>
                <a:cubicBezTo>
                  <a:pt x="8115" y="7486"/>
                  <a:pt x="8149" y="7463"/>
                  <a:pt x="8195" y="7463"/>
                </a:cubicBezTo>
                <a:cubicBezTo>
                  <a:pt x="8335" y="7416"/>
                  <a:pt x="8481" y="7393"/>
                  <a:pt x="8627" y="7393"/>
                </a:cubicBezTo>
                <a:cubicBezTo>
                  <a:pt x="8806" y="7393"/>
                  <a:pt x="8984" y="7428"/>
                  <a:pt x="9148" y="7497"/>
                </a:cubicBezTo>
                <a:cubicBezTo>
                  <a:pt x="9492" y="7635"/>
                  <a:pt x="9791" y="7853"/>
                  <a:pt x="10032" y="8140"/>
                </a:cubicBezTo>
                <a:cubicBezTo>
                  <a:pt x="10571" y="8702"/>
                  <a:pt x="10927" y="9505"/>
                  <a:pt x="11466" y="10217"/>
                </a:cubicBezTo>
                <a:cubicBezTo>
                  <a:pt x="11604" y="10401"/>
                  <a:pt x="11753" y="10573"/>
                  <a:pt x="11914" y="10734"/>
                </a:cubicBezTo>
                <a:cubicBezTo>
                  <a:pt x="11994" y="10814"/>
                  <a:pt x="12086" y="10883"/>
                  <a:pt x="12178" y="10952"/>
                </a:cubicBezTo>
                <a:cubicBezTo>
                  <a:pt x="12258" y="11032"/>
                  <a:pt x="12362" y="11089"/>
                  <a:pt x="12453" y="11158"/>
                </a:cubicBezTo>
                <a:cubicBezTo>
                  <a:pt x="12832" y="11388"/>
                  <a:pt x="13257" y="11548"/>
                  <a:pt x="13704" y="11640"/>
                </a:cubicBezTo>
                <a:cubicBezTo>
                  <a:pt x="13819" y="11663"/>
                  <a:pt x="13922" y="11663"/>
                  <a:pt x="14037" y="11675"/>
                </a:cubicBezTo>
                <a:cubicBezTo>
                  <a:pt x="14140" y="11698"/>
                  <a:pt x="14255" y="11686"/>
                  <a:pt x="14370" y="11698"/>
                </a:cubicBezTo>
                <a:cubicBezTo>
                  <a:pt x="14473" y="11698"/>
                  <a:pt x="14588" y="11698"/>
                  <a:pt x="14691" y="11675"/>
                </a:cubicBezTo>
                <a:cubicBezTo>
                  <a:pt x="14806" y="11663"/>
                  <a:pt x="14909" y="11652"/>
                  <a:pt x="15024" y="11629"/>
                </a:cubicBezTo>
                <a:cubicBezTo>
                  <a:pt x="15449" y="11548"/>
                  <a:pt x="15851" y="11388"/>
                  <a:pt x="16218" y="11147"/>
                </a:cubicBezTo>
                <a:lnTo>
                  <a:pt x="16218" y="11147"/>
                </a:lnTo>
                <a:cubicBezTo>
                  <a:pt x="15839" y="11342"/>
                  <a:pt x="15426" y="11468"/>
                  <a:pt x="15001" y="11503"/>
                </a:cubicBezTo>
                <a:cubicBezTo>
                  <a:pt x="14898" y="11514"/>
                  <a:pt x="14795" y="11514"/>
                  <a:pt x="14691" y="11514"/>
                </a:cubicBezTo>
                <a:cubicBezTo>
                  <a:pt x="14588" y="11514"/>
                  <a:pt x="14473" y="11503"/>
                  <a:pt x="14370" y="11503"/>
                </a:cubicBezTo>
                <a:cubicBezTo>
                  <a:pt x="14267" y="11491"/>
                  <a:pt x="14163" y="11480"/>
                  <a:pt x="14072" y="11457"/>
                </a:cubicBezTo>
                <a:cubicBezTo>
                  <a:pt x="13968" y="11434"/>
                  <a:pt x="13865" y="11411"/>
                  <a:pt x="13762" y="11376"/>
                </a:cubicBezTo>
                <a:cubicBezTo>
                  <a:pt x="13372" y="11273"/>
                  <a:pt x="13004" y="11078"/>
                  <a:pt x="12671" y="10837"/>
                </a:cubicBezTo>
                <a:cubicBezTo>
                  <a:pt x="12603" y="10768"/>
                  <a:pt x="12522" y="10711"/>
                  <a:pt x="12453" y="10642"/>
                </a:cubicBezTo>
                <a:cubicBezTo>
                  <a:pt x="12384" y="10561"/>
                  <a:pt x="12304" y="10493"/>
                  <a:pt x="12247" y="10412"/>
                </a:cubicBezTo>
                <a:cubicBezTo>
                  <a:pt x="12120" y="10263"/>
                  <a:pt x="11994" y="10091"/>
                  <a:pt x="11891" y="9919"/>
                </a:cubicBezTo>
                <a:cubicBezTo>
                  <a:pt x="11684" y="9574"/>
                  <a:pt x="11501" y="9196"/>
                  <a:pt x="11317" y="8805"/>
                </a:cubicBezTo>
                <a:cubicBezTo>
                  <a:pt x="11225" y="8610"/>
                  <a:pt x="11122" y="8415"/>
                  <a:pt x="11019" y="8209"/>
                </a:cubicBezTo>
                <a:cubicBezTo>
                  <a:pt x="10904" y="8013"/>
                  <a:pt x="10778" y="7818"/>
                  <a:pt x="10640" y="7635"/>
                </a:cubicBezTo>
                <a:cubicBezTo>
                  <a:pt x="10342" y="7233"/>
                  <a:pt x="9974" y="6912"/>
                  <a:pt x="9538" y="6671"/>
                </a:cubicBezTo>
                <a:cubicBezTo>
                  <a:pt x="9297" y="6544"/>
                  <a:pt x="9045" y="6464"/>
                  <a:pt x="8781" y="6430"/>
                </a:cubicBezTo>
                <a:cubicBezTo>
                  <a:pt x="8643" y="6407"/>
                  <a:pt x="8505" y="6407"/>
                  <a:pt x="8379" y="6407"/>
                </a:cubicBezTo>
                <a:cubicBezTo>
                  <a:pt x="8310" y="6407"/>
                  <a:pt x="8241" y="6407"/>
                  <a:pt x="8172" y="6418"/>
                </a:cubicBezTo>
                <a:lnTo>
                  <a:pt x="7977" y="6441"/>
                </a:lnTo>
                <a:cubicBezTo>
                  <a:pt x="7920" y="6453"/>
                  <a:pt x="7851" y="6464"/>
                  <a:pt x="7794" y="6487"/>
                </a:cubicBezTo>
                <a:cubicBezTo>
                  <a:pt x="7736" y="6498"/>
                  <a:pt x="7667" y="6510"/>
                  <a:pt x="7610" y="6533"/>
                </a:cubicBezTo>
                <a:cubicBezTo>
                  <a:pt x="7495" y="6567"/>
                  <a:pt x="7369" y="6602"/>
                  <a:pt x="7266" y="6648"/>
                </a:cubicBezTo>
                <a:lnTo>
                  <a:pt x="7093" y="6705"/>
                </a:lnTo>
                <a:lnTo>
                  <a:pt x="6933" y="6774"/>
                </a:lnTo>
                <a:cubicBezTo>
                  <a:pt x="6829" y="6820"/>
                  <a:pt x="6726" y="6866"/>
                  <a:pt x="6634" y="6923"/>
                </a:cubicBezTo>
                <a:cubicBezTo>
                  <a:pt x="6267" y="7095"/>
                  <a:pt x="5900" y="7256"/>
                  <a:pt x="5521" y="7382"/>
                </a:cubicBezTo>
                <a:cubicBezTo>
                  <a:pt x="5475" y="7394"/>
                  <a:pt x="5441" y="7405"/>
                  <a:pt x="5395" y="7417"/>
                </a:cubicBezTo>
                <a:cubicBezTo>
                  <a:pt x="5349" y="7428"/>
                  <a:pt x="5314" y="7440"/>
                  <a:pt x="5269" y="7451"/>
                </a:cubicBezTo>
                <a:lnTo>
                  <a:pt x="5154" y="7463"/>
                </a:lnTo>
                <a:lnTo>
                  <a:pt x="5096" y="7474"/>
                </a:lnTo>
                <a:lnTo>
                  <a:pt x="4924" y="7474"/>
                </a:lnTo>
                <a:lnTo>
                  <a:pt x="4821" y="7463"/>
                </a:lnTo>
                <a:cubicBezTo>
                  <a:pt x="4787" y="7463"/>
                  <a:pt x="4752" y="7451"/>
                  <a:pt x="4718" y="7451"/>
                </a:cubicBezTo>
                <a:cubicBezTo>
                  <a:pt x="4683" y="7440"/>
                  <a:pt x="4649" y="7440"/>
                  <a:pt x="4614" y="7428"/>
                </a:cubicBezTo>
                <a:cubicBezTo>
                  <a:pt x="4316" y="7336"/>
                  <a:pt x="4052" y="7187"/>
                  <a:pt x="3834" y="6969"/>
                </a:cubicBezTo>
                <a:cubicBezTo>
                  <a:pt x="3604" y="6751"/>
                  <a:pt x="3421" y="6476"/>
                  <a:pt x="3294" y="6189"/>
                </a:cubicBezTo>
                <a:cubicBezTo>
                  <a:pt x="3168" y="5867"/>
                  <a:pt x="3088" y="5546"/>
                  <a:pt x="3053" y="5213"/>
                </a:cubicBezTo>
                <a:cubicBezTo>
                  <a:pt x="3019" y="4697"/>
                  <a:pt x="3042" y="4180"/>
                  <a:pt x="3122" y="3664"/>
                </a:cubicBezTo>
                <a:lnTo>
                  <a:pt x="4304" y="4237"/>
                </a:lnTo>
                <a:cubicBezTo>
                  <a:pt x="4304" y="4237"/>
                  <a:pt x="2522" y="1"/>
                  <a:pt x="2458"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46"/>
          <p:cNvSpPr/>
          <p:nvPr/>
        </p:nvSpPr>
        <p:spPr>
          <a:xfrm>
            <a:off x="6448076" y="4127327"/>
            <a:ext cx="178947" cy="162896"/>
          </a:xfrm>
          <a:custGeom>
            <a:avLst/>
            <a:gdLst/>
            <a:ahLst/>
            <a:cxnLst/>
            <a:rect l="l" t="t" r="r" b="b"/>
            <a:pathLst>
              <a:path w="10870" h="9895" extrusionOk="0">
                <a:moveTo>
                  <a:pt x="10869" y="1"/>
                </a:moveTo>
                <a:lnTo>
                  <a:pt x="10869" y="1"/>
                </a:lnTo>
                <a:cubicBezTo>
                  <a:pt x="9779" y="276"/>
                  <a:pt x="3914" y="1917"/>
                  <a:pt x="3914" y="1917"/>
                </a:cubicBezTo>
                <a:lnTo>
                  <a:pt x="5727" y="2549"/>
                </a:lnTo>
                <a:lnTo>
                  <a:pt x="0" y="9894"/>
                </a:lnTo>
                <a:lnTo>
                  <a:pt x="7736" y="4959"/>
                </a:lnTo>
                <a:cubicBezTo>
                  <a:pt x="8057" y="5847"/>
                  <a:pt x="8368" y="6706"/>
                  <a:pt x="8409" y="6706"/>
                </a:cubicBezTo>
                <a:cubicBezTo>
                  <a:pt x="8411" y="6706"/>
                  <a:pt x="8413" y="6701"/>
                  <a:pt x="8413" y="6692"/>
                </a:cubicBezTo>
                <a:cubicBezTo>
                  <a:pt x="8413" y="6416"/>
                  <a:pt x="10869" y="1"/>
                  <a:pt x="10869"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46"/>
          <p:cNvSpPr/>
          <p:nvPr/>
        </p:nvSpPr>
        <p:spPr>
          <a:xfrm>
            <a:off x="6438717" y="3055375"/>
            <a:ext cx="198" cy="955"/>
          </a:xfrm>
          <a:custGeom>
            <a:avLst/>
            <a:gdLst/>
            <a:ahLst/>
            <a:cxnLst/>
            <a:rect l="l" t="t" r="r" b="b"/>
            <a:pathLst>
              <a:path w="12" h="58" extrusionOk="0">
                <a:moveTo>
                  <a:pt x="0" y="0"/>
                </a:moveTo>
                <a:cubicBezTo>
                  <a:pt x="0" y="7"/>
                  <a:pt x="0" y="27"/>
                  <a:pt x="0" y="57"/>
                </a:cubicBezTo>
                <a:cubicBezTo>
                  <a:pt x="12" y="34"/>
                  <a:pt x="12" y="12"/>
                  <a:pt x="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46"/>
          <p:cNvSpPr/>
          <p:nvPr/>
        </p:nvSpPr>
        <p:spPr>
          <a:xfrm>
            <a:off x="6327440" y="2915936"/>
            <a:ext cx="145117" cy="251777"/>
          </a:xfrm>
          <a:custGeom>
            <a:avLst/>
            <a:gdLst/>
            <a:ahLst/>
            <a:cxnLst/>
            <a:rect l="l" t="t" r="r" b="b"/>
            <a:pathLst>
              <a:path w="8815" h="15294" extrusionOk="0">
                <a:moveTo>
                  <a:pt x="0" y="1"/>
                </a:moveTo>
                <a:lnTo>
                  <a:pt x="0" y="1"/>
                </a:lnTo>
                <a:cubicBezTo>
                  <a:pt x="367" y="391"/>
                  <a:pt x="700" y="804"/>
                  <a:pt x="1010" y="1252"/>
                </a:cubicBezTo>
                <a:cubicBezTo>
                  <a:pt x="1308" y="1677"/>
                  <a:pt x="1561" y="2124"/>
                  <a:pt x="1779" y="2595"/>
                </a:cubicBezTo>
                <a:cubicBezTo>
                  <a:pt x="2192" y="3513"/>
                  <a:pt x="2433" y="4500"/>
                  <a:pt x="2502" y="5498"/>
                </a:cubicBezTo>
                <a:cubicBezTo>
                  <a:pt x="2548" y="6003"/>
                  <a:pt x="2559" y="6520"/>
                  <a:pt x="2582" y="7059"/>
                </a:cubicBezTo>
                <a:cubicBezTo>
                  <a:pt x="2594" y="7633"/>
                  <a:pt x="2640" y="8207"/>
                  <a:pt x="2720" y="8781"/>
                </a:cubicBezTo>
                <a:cubicBezTo>
                  <a:pt x="2812" y="9424"/>
                  <a:pt x="2973" y="10055"/>
                  <a:pt x="3214" y="10663"/>
                </a:cubicBezTo>
                <a:cubicBezTo>
                  <a:pt x="3351" y="10985"/>
                  <a:pt x="3501" y="11306"/>
                  <a:pt x="3684" y="11616"/>
                </a:cubicBezTo>
                <a:cubicBezTo>
                  <a:pt x="3087" y="11960"/>
                  <a:pt x="2548" y="12293"/>
                  <a:pt x="2548" y="12293"/>
                </a:cubicBezTo>
                <a:cubicBezTo>
                  <a:pt x="2683" y="12428"/>
                  <a:pt x="8290" y="15293"/>
                  <a:pt x="8660" y="15293"/>
                </a:cubicBezTo>
                <a:cubicBezTo>
                  <a:pt x="8668" y="15293"/>
                  <a:pt x="8674" y="15292"/>
                  <a:pt x="8677" y="15289"/>
                </a:cubicBezTo>
                <a:cubicBezTo>
                  <a:pt x="8815" y="15162"/>
                  <a:pt x="6909" y="9206"/>
                  <a:pt x="6772" y="8540"/>
                </a:cubicBezTo>
                <a:cubicBezTo>
                  <a:pt x="6737" y="8678"/>
                  <a:pt x="6508" y="9056"/>
                  <a:pt x="6232" y="9447"/>
                </a:cubicBezTo>
                <a:cubicBezTo>
                  <a:pt x="6152" y="9366"/>
                  <a:pt x="6060" y="9274"/>
                  <a:pt x="5980" y="9160"/>
                </a:cubicBezTo>
                <a:cubicBezTo>
                  <a:pt x="5716" y="8827"/>
                  <a:pt x="5486" y="8460"/>
                  <a:pt x="5314" y="8069"/>
                </a:cubicBezTo>
                <a:cubicBezTo>
                  <a:pt x="4924" y="7220"/>
                  <a:pt x="4660" y="6153"/>
                  <a:pt x="4247" y="5085"/>
                </a:cubicBezTo>
                <a:cubicBezTo>
                  <a:pt x="3868" y="3995"/>
                  <a:pt x="3283" y="2985"/>
                  <a:pt x="2537" y="2101"/>
                </a:cubicBezTo>
                <a:cubicBezTo>
                  <a:pt x="2169" y="1688"/>
                  <a:pt x="1768" y="1298"/>
                  <a:pt x="1331" y="942"/>
                </a:cubicBezTo>
                <a:cubicBezTo>
                  <a:pt x="907" y="598"/>
                  <a:pt x="471" y="288"/>
                  <a:pt x="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46"/>
          <p:cNvSpPr/>
          <p:nvPr/>
        </p:nvSpPr>
        <p:spPr>
          <a:xfrm>
            <a:off x="6162502" y="4077069"/>
            <a:ext cx="274562" cy="94676"/>
          </a:xfrm>
          <a:custGeom>
            <a:avLst/>
            <a:gdLst/>
            <a:ahLst/>
            <a:cxnLst/>
            <a:rect l="l" t="t" r="r" b="b"/>
            <a:pathLst>
              <a:path w="16678" h="5751" extrusionOk="0">
                <a:moveTo>
                  <a:pt x="16677" y="0"/>
                </a:moveTo>
                <a:cubicBezTo>
                  <a:pt x="15082" y="1377"/>
                  <a:pt x="13096" y="2192"/>
                  <a:pt x="10996" y="2341"/>
                </a:cubicBezTo>
                <a:cubicBezTo>
                  <a:pt x="10831" y="2350"/>
                  <a:pt x="10666" y="2355"/>
                  <a:pt x="10502" y="2355"/>
                </a:cubicBezTo>
                <a:cubicBezTo>
                  <a:pt x="8983" y="2355"/>
                  <a:pt x="7488" y="1974"/>
                  <a:pt x="6153" y="1228"/>
                </a:cubicBezTo>
                <a:lnTo>
                  <a:pt x="6818" y="287"/>
                </a:lnTo>
                <a:lnTo>
                  <a:pt x="6818" y="287"/>
                </a:lnTo>
                <a:lnTo>
                  <a:pt x="1" y="838"/>
                </a:lnTo>
                <a:lnTo>
                  <a:pt x="5590" y="5750"/>
                </a:lnTo>
                <a:lnTo>
                  <a:pt x="5430" y="4488"/>
                </a:lnTo>
                <a:lnTo>
                  <a:pt x="5430" y="4488"/>
                </a:lnTo>
                <a:cubicBezTo>
                  <a:pt x="6172" y="4634"/>
                  <a:pt x="6926" y="4708"/>
                  <a:pt x="7680" y="4708"/>
                </a:cubicBezTo>
                <a:cubicBezTo>
                  <a:pt x="8928" y="4708"/>
                  <a:pt x="10175" y="4506"/>
                  <a:pt x="11363" y="4097"/>
                </a:cubicBezTo>
                <a:cubicBezTo>
                  <a:pt x="13533" y="3340"/>
                  <a:pt x="15392" y="1905"/>
                  <a:pt x="1667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46"/>
          <p:cNvSpPr/>
          <p:nvPr/>
        </p:nvSpPr>
        <p:spPr>
          <a:xfrm>
            <a:off x="6435217" y="2861114"/>
            <a:ext cx="157974" cy="121707"/>
          </a:xfrm>
          <a:custGeom>
            <a:avLst/>
            <a:gdLst/>
            <a:ahLst/>
            <a:cxnLst/>
            <a:rect l="l" t="t" r="r" b="b"/>
            <a:pathLst>
              <a:path w="9596" h="7393" extrusionOk="0">
                <a:moveTo>
                  <a:pt x="5372" y="1"/>
                </a:moveTo>
                <a:cubicBezTo>
                  <a:pt x="4832" y="12"/>
                  <a:pt x="4316" y="116"/>
                  <a:pt x="3822" y="299"/>
                </a:cubicBezTo>
                <a:cubicBezTo>
                  <a:pt x="3501" y="426"/>
                  <a:pt x="3202" y="575"/>
                  <a:pt x="2927" y="758"/>
                </a:cubicBezTo>
                <a:cubicBezTo>
                  <a:pt x="2640" y="954"/>
                  <a:pt x="2387" y="1172"/>
                  <a:pt x="2158" y="1424"/>
                </a:cubicBezTo>
                <a:cubicBezTo>
                  <a:pt x="1951" y="1654"/>
                  <a:pt x="1779" y="1895"/>
                  <a:pt x="1630" y="2170"/>
                </a:cubicBezTo>
                <a:cubicBezTo>
                  <a:pt x="1366" y="1906"/>
                  <a:pt x="1090" y="678"/>
                  <a:pt x="1090" y="678"/>
                </a:cubicBezTo>
                <a:cubicBezTo>
                  <a:pt x="1090" y="793"/>
                  <a:pt x="0" y="5728"/>
                  <a:pt x="0" y="5728"/>
                </a:cubicBezTo>
                <a:lnTo>
                  <a:pt x="4637" y="3811"/>
                </a:lnTo>
                <a:cubicBezTo>
                  <a:pt x="4603" y="3811"/>
                  <a:pt x="3684" y="3811"/>
                  <a:pt x="3156" y="3479"/>
                </a:cubicBezTo>
                <a:cubicBezTo>
                  <a:pt x="3329" y="3387"/>
                  <a:pt x="3501" y="3283"/>
                  <a:pt x="3673" y="3192"/>
                </a:cubicBezTo>
                <a:cubicBezTo>
                  <a:pt x="3845" y="3088"/>
                  <a:pt x="4017" y="3008"/>
                  <a:pt x="4189" y="2939"/>
                </a:cubicBezTo>
                <a:cubicBezTo>
                  <a:pt x="4350" y="2870"/>
                  <a:pt x="4511" y="2801"/>
                  <a:pt x="4683" y="2756"/>
                </a:cubicBezTo>
                <a:cubicBezTo>
                  <a:pt x="4912" y="2687"/>
                  <a:pt x="5165" y="2652"/>
                  <a:pt x="5406" y="2641"/>
                </a:cubicBezTo>
                <a:cubicBezTo>
                  <a:pt x="5528" y="2627"/>
                  <a:pt x="5650" y="2621"/>
                  <a:pt x="5773" y="2621"/>
                </a:cubicBezTo>
                <a:cubicBezTo>
                  <a:pt x="5960" y="2621"/>
                  <a:pt x="6148" y="2636"/>
                  <a:pt x="6336" y="2664"/>
                </a:cubicBezTo>
                <a:cubicBezTo>
                  <a:pt x="6600" y="2710"/>
                  <a:pt x="6852" y="2790"/>
                  <a:pt x="7105" y="2905"/>
                </a:cubicBezTo>
                <a:cubicBezTo>
                  <a:pt x="7392" y="3054"/>
                  <a:pt x="7655" y="3249"/>
                  <a:pt x="7862" y="3479"/>
                </a:cubicBezTo>
                <a:cubicBezTo>
                  <a:pt x="8103" y="3743"/>
                  <a:pt x="8287" y="4064"/>
                  <a:pt x="8379" y="4408"/>
                </a:cubicBezTo>
                <a:cubicBezTo>
                  <a:pt x="8585" y="5154"/>
                  <a:pt x="8482" y="5958"/>
                  <a:pt x="8092" y="6623"/>
                </a:cubicBezTo>
                <a:cubicBezTo>
                  <a:pt x="7919" y="6922"/>
                  <a:pt x="7701" y="7174"/>
                  <a:pt x="7437" y="7392"/>
                </a:cubicBezTo>
                <a:cubicBezTo>
                  <a:pt x="7782" y="7266"/>
                  <a:pt x="8092" y="7082"/>
                  <a:pt x="8356" y="6853"/>
                </a:cubicBezTo>
                <a:cubicBezTo>
                  <a:pt x="8700" y="6554"/>
                  <a:pt x="8975" y="6199"/>
                  <a:pt x="9170" y="5786"/>
                </a:cubicBezTo>
                <a:cubicBezTo>
                  <a:pt x="9400" y="5326"/>
                  <a:pt x="9538" y="4821"/>
                  <a:pt x="9572" y="4305"/>
                </a:cubicBezTo>
                <a:cubicBezTo>
                  <a:pt x="9595" y="3743"/>
                  <a:pt x="9492" y="3180"/>
                  <a:pt x="9262" y="2664"/>
                </a:cubicBezTo>
                <a:cubicBezTo>
                  <a:pt x="9044" y="2159"/>
                  <a:pt x="8734" y="1700"/>
                  <a:pt x="8344" y="1321"/>
                </a:cubicBezTo>
                <a:cubicBezTo>
                  <a:pt x="7988" y="977"/>
                  <a:pt x="7598" y="690"/>
                  <a:pt x="7162" y="472"/>
                </a:cubicBezTo>
                <a:cubicBezTo>
                  <a:pt x="6818" y="299"/>
                  <a:pt x="6450" y="162"/>
                  <a:pt x="6072" y="81"/>
                </a:cubicBezTo>
                <a:cubicBezTo>
                  <a:pt x="5842" y="35"/>
                  <a:pt x="5601" y="1"/>
                  <a:pt x="5372"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46"/>
          <p:cNvSpPr/>
          <p:nvPr/>
        </p:nvSpPr>
        <p:spPr>
          <a:xfrm rot="4553285">
            <a:off x="6198353" y="2424271"/>
            <a:ext cx="111463" cy="187024"/>
          </a:xfrm>
          <a:custGeom>
            <a:avLst/>
            <a:gdLst/>
            <a:ahLst/>
            <a:cxnLst/>
            <a:rect l="l" t="t" r="r" b="b"/>
            <a:pathLst>
              <a:path w="9339" h="15670" extrusionOk="0">
                <a:moveTo>
                  <a:pt x="4917" y="4499"/>
                </a:moveTo>
                <a:cubicBezTo>
                  <a:pt x="4918" y="4500"/>
                  <a:pt x="4919" y="4501"/>
                  <a:pt x="4920" y="4502"/>
                </a:cubicBezTo>
                <a:cubicBezTo>
                  <a:pt x="4919" y="4501"/>
                  <a:pt x="4918" y="4500"/>
                  <a:pt x="4917" y="4499"/>
                </a:cubicBezTo>
                <a:close/>
                <a:moveTo>
                  <a:pt x="960" y="0"/>
                </a:moveTo>
                <a:cubicBezTo>
                  <a:pt x="950" y="0"/>
                  <a:pt x="132" y="5675"/>
                  <a:pt x="7" y="5868"/>
                </a:cubicBezTo>
                <a:cubicBezTo>
                  <a:pt x="1" y="5877"/>
                  <a:pt x="1" y="5882"/>
                  <a:pt x="5" y="5882"/>
                </a:cubicBezTo>
                <a:cubicBezTo>
                  <a:pt x="48" y="5882"/>
                  <a:pt x="590" y="5442"/>
                  <a:pt x="1017" y="5202"/>
                </a:cubicBezTo>
                <a:cubicBezTo>
                  <a:pt x="1086" y="11802"/>
                  <a:pt x="7663" y="6224"/>
                  <a:pt x="8581" y="15670"/>
                </a:cubicBezTo>
                <a:cubicBezTo>
                  <a:pt x="9339" y="5994"/>
                  <a:pt x="2291" y="10539"/>
                  <a:pt x="3164" y="4135"/>
                </a:cubicBezTo>
                <a:lnTo>
                  <a:pt x="3164" y="4135"/>
                </a:lnTo>
                <a:cubicBezTo>
                  <a:pt x="3810" y="4373"/>
                  <a:pt x="4836" y="4410"/>
                  <a:pt x="4917" y="4499"/>
                </a:cubicBezTo>
                <a:lnTo>
                  <a:pt x="4917" y="4499"/>
                </a:lnTo>
                <a:cubicBezTo>
                  <a:pt x="4491" y="3947"/>
                  <a:pt x="949" y="164"/>
                  <a:pt x="960" y="3"/>
                </a:cubicBezTo>
                <a:cubicBezTo>
                  <a:pt x="960" y="1"/>
                  <a:pt x="960" y="0"/>
                  <a:pt x="96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46"/>
          <p:cNvSpPr/>
          <p:nvPr/>
        </p:nvSpPr>
        <p:spPr>
          <a:xfrm>
            <a:off x="6249272" y="3351697"/>
            <a:ext cx="273047" cy="193583"/>
          </a:xfrm>
          <a:custGeom>
            <a:avLst/>
            <a:gdLst/>
            <a:ahLst/>
            <a:cxnLst/>
            <a:rect l="l" t="t" r="r" b="b"/>
            <a:pathLst>
              <a:path w="16586" h="11759" extrusionOk="0">
                <a:moveTo>
                  <a:pt x="8487" y="0"/>
                </a:moveTo>
                <a:cubicBezTo>
                  <a:pt x="8382" y="0"/>
                  <a:pt x="8277" y="2"/>
                  <a:pt x="8172" y="6"/>
                </a:cubicBezTo>
                <a:cubicBezTo>
                  <a:pt x="7587" y="40"/>
                  <a:pt x="6990" y="109"/>
                  <a:pt x="6416" y="236"/>
                </a:cubicBezTo>
                <a:cubicBezTo>
                  <a:pt x="5877" y="350"/>
                  <a:pt x="5337" y="500"/>
                  <a:pt x="4821" y="695"/>
                </a:cubicBezTo>
                <a:cubicBezTo>
                  <a:pt x="3926" y="1005"/>
                  <a:pt x="3065" y="1406"/>
                  <a:pt x="2239" y="1888"/>
                </a:cubicBezTo>
                <a:cubicBezTo>
                  <a:pt x="1665" y="2210"/>
                  <a:pt x="1114" y="2554"/>
                  <a:pt x="586" y="2944"/>
                </a:cubicBezTo>
                <a:cubicBezTo>
                  <a:pt x="207" y="3220"/>
                  <a:pt x="0" y="3392"/>
                  <a:pt x="0" y="3392"/>
                </a:cubicBezTo>
                <a:cubicBezTo>
                  <a:pt x="0" y="3392"/>
                  <a:pt x="241" y="3266"/>
                  <a:pt x="655" y="3059"/>
                </a:cubicBezTo>
                <a:cubicBezTo>
                  <a:pt x="1240" y="2783"/>
                  <a:pt x="1837" y="2542"/>
                  <a:pt x="2445" y="2336"/>
                </a:cubicBezTo>
                <a:cubicBezTo>
                  <a:pt x="3294" y="2026"/>
                  <a:pt x="4178" y="1796"/>
                  <a:pt x="5073" y="1647"/>
                </a:cubicBezTo>
                <a:cubicBezTo>
                  <a:pt x="5567" y="1555"/>
                  <a:pt x="6072" y="1510"/>
                  <a:pt x="6577" y="1487"/>
                </a:cubicBezTo>
                <a:cubicBezTo>
                  <a:pt x="6661" y="1485"/>
                  <a:pt x="6744" y="1484"/>
                  <a:pt x="6828" y="1484"/>
                </a:cubicBezTo>
                <a:cubicBezTo>
                  <a:pt x="7258" y="1484"/>
                  <a:pt x="7682" y="1509"/>
                  <a:pt x="8115" y="1567"/>
                </a:cubicBezTo>
                <a:cubicBezTo>
                  <a:pt x="8608" y="1636"/>
                  <a:pt x="9102" y="1751"/>
                  <a:pt x="9573" y="1911"/>
                </a:cubicBezTo>
                <a:cubicBezTo>
                  <a:pt x="9802" y="2003"/>
                  <a:pt x="10020" y="2095"/>
                  <a:pt x="10238" y="2198"/>
                </a:cubicBezTo>
                <a:cubicBezTo>
                  <a:pt x="10445" y="2301"/>
                  <a:pt x="10640" y="2416"/>
                  <a:pt x="10835" y="2542"/>
                </a:cubicBezTo>
                <a:cubicBezTo>
                  <a:pt x="11512" y="2979"/>
                  <a:pt x="12052" y="3587"/>
                  <a:pt x="12419" y="4310"/>
                </a:cubicBezTo>
                <a:cubicBezTo>
                  <a:pt x="12453" y="4379"/>
                  <a:pt x="12476" y="4448"/>
                  <a:pt x="12511" y="4528"/>
                </a:cubicBezTo>
                <a:lnTo>
                  <a:pt x="12545" y="4643"/>
                </a:lnTo>
                <a:lnTo>
                  <a:pt x="12580" y="4746"/>
                </a:lnTo>
                <a:cubicBezTo>
                  <a:pt x="12603" y="4815"/>
                  <a:pt x="12614" y="4884"/>
                  <a:pt x="12637" y="4953"/>
                </a:cubicBezTo>
                <a:cubicBezTo>
                  <a:pt x="12648" y="5010"/>
                  <a:pt x="12660" y="5090"/>
                  <a:pt x="12671" y="5182"/>
                </a:cubicBezTo>
                <a:cubicBezTo>
                  <a:pt x="12729" y="5458"/>
                  <a:pt x="12752" y="5745"/>
                  <a:pt x="12763" y="6043"/>
                </a:cubicBezTo>
                <a:cubicBezTo>
                  <a:pt x="12775" y="6353"/>
                  <a:pt x="12752" y="6674"/>
                  <a:pt x="12706" y="6984"/>
                </a:cubicBezTo>
                <a:lnTo>
                  <a:pt x="11845" y="6559"/>
                </a:lnTo>
                <a:cubicBezTo>
                  <a:pt x="11845" y="6559"/>
                  <a:pt x="11845" y="6559"/>
                  <a:pt x="11844" y="6559"/>
                </a:cubicBezTo>
                <a:lnTo>
                  <a:pt x="11844" y="6559"/>
                </a:lnTo>
                <a:cubicBezTo>
                  <a:pt x="11823" y="6559"/>
                  <a:pt x="14003" y="11656"/>
                  <a:pt x="13991" y="11759"/>
                </a:cubicBezTo>
                <a:lnTo>
                  <a:pt x="16585" y="6250"/>
                </a:lnTo>
                <a:lnTo>
                  <a:pt x="15816" y="6628"/>
                </a:lnTo>
                <a:cubicBezTo>
                  <a:pt x="15805" y="6318"/>
                  <a:pt x="15770" y="6009"/>
                  <a:pt x="15724" y="5710"/>
                </a:cubicBezTo>
                <a:cubicBezTo>
                  <a:pt x="15644" y="5286"/>
                  <a:pt x="15541" y="4861"/>
                  <a:pt x="15403" y="4448"/>
                </a:cubicBezTo>
                <a:cubicBezTo>
                  <a:pt x="15311" y="4195"/>
                  <a:pt x="15219" y="3943"/>
                  <a:pt x="15093" y="3702"/>
                </a:cubicBezTo>
                <a:lnTo>
                  <a:pt x="15001" y="3507"/>
                </a:lnTo>
                <a:lnTo>
                  <a:pt x="14898" y="3323"/>
                </a:lnTo>
                <a:cubicBezTo>
                  <a:pt x="14818" y="3197"/>
                  <a:pt x="14737" y="3070"/>
                  <a:pt x="14657" y="2956"/>
                </a:cubicBezTo>
                <a:cubicBezTo>
                  <a:pt x="13945" y="1946"/>
                  <a:pt x="12958" y="1154"/>
                  <a:pt x="11834" y="660"/>
                </a:cubicBezTo>
                <a:cubicBezTo>
                  <a:pt x="11535" y="534"/>
                  <a:pt x="11237" y="431"/>
                  <a:pt x="10938" y="350"/>
                </a:cubicBezTo>
                <a:cubicBezTo>
                  <a:pt x="10640" y="258"/>
                  <a:pt x="10330" y="190"/>
                  <a:pt x="10020" y="132"/>
                </a:cubicBezTo>
                <a:cubicBezTo>
                  <a:pt x="9515" y="46"/>
                  <a:pt x="9001" y="0"/>
                  <a:pt x="848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46"/>
          <p:cNvSpPr/>
          <p:nvPr/>
        </p:nvSpPr>
        <p:spPr>
          <a:xfrm>
            <a:off x="6307588" y="2482510"/>
            <a:ext cx="329546" cy="169547"/>
          </a:xfrm>
          <a:custGeom>
            <a:avLst/>
            <a:gdLst/>
            <a:ahLst/>
            <a:cxnLst/>
            <a:rect l="l" t="t" r="r" b="b"/>
            <a:pathLst>
              <a:path w="20018" h="10299" extrusionOk="0">
                <a:moveTo>
                  <a:pt x="4570" y="1"/>
                </a:moveTo>
                <a:cubicBezTo>
                  <a:pt x="3120" y="1"/>
                  <a:pt x="1603" y="1141"/>
                  <a:pt x="1" y="4273"/>
                </a:cubicBezTo>
                <a:cubicBezTo>
                  <a:pt x="1391" y="2141"/>
                  <a:pt x="2699" y="1329"/>
                  <a:pt x="3952" y="1329"/>
                </a:cubicBezTo>
                <a:cubicBezTo>
                  <a:pt x="7955" y="1329"/>
                  <a:pt x="11394" y="9622"/>
                  <a:pt x="15152" y="9622"/>
                </a:cubicBezTo>
                <a:cubicBezTo>
                  <a:pt x="15857" y="9622"/>
                  <a:pt x="16575" y="9329"/>
                  <a:pt x="17309" y="8634"/>
                </a:cubicBezTo>
                <a:lnTo>
                  <a:pt x="17309" y="8634"/>
                </a:lnTo>
                <a:lnTo>
                  <a:pt x="16953" y="10298"/>
                </a:lnTo>
                <a:lnTo>
                  <a:pt x="20017" y="5593"/>
                </a:lnTo>
                <a:lnTo>
                  <a:pt x="15139" y="7532"/>
                </a:lnTo>
                <a:lnTo>
                  <a:pt x="16609" y="7658"/>
                </a:lnTo>
                <a:cubicBezTo>
                  <a:pt x="16139" y="8034"/>
                  <a:pt x="15670" y="8199"/>
                  <a:pt x="15198" y="8199"/>
                </a:cubicBezTo>
                <a:cubicBezTo>
                  <a:pt x="11870" y="8199"/>
                  <a:pt x="8458" y="1"/>
                  <a:pt x="4570"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46"/>
          <p:cNvSpPr/>
          <p:nvPr/>
        </p:nvSpPr>
        <p:spPr>
          <a:xfrm rot="-5400000">
            <a:off x="5984168" y="2783203"/>
            <a:ext cx="330287" cy="251794"/>
          </a:xfrm>
          <a:custGeom>
            <a:avLst/>
            <a:gdLst/>
            <a:ahLst/>
            <a:cxnLst/>
            <a:rect l="l" t="t" r="r" b="b"/>
            <a:pathLst>
              <a:path w="20063" h="15295" extrusionOk="0">
                <a:moveTo>
                  <a:pt x="10657" y="1"/>
                </a:moveTo>
                <a:cubicBezTo>
                  <a:pt x="5482" y="1"/>
                  <a:pt x="1229" y="4371"/>
                  <a:pt x="2698" y="11301"/>
                </a:cubicBezTo>
                <a:lnTo>
                  <a:pt x="1" y="11404"/>
                </a:lnTo>
                <a:lnTo>
                  <a:pt x="5762" y="15295"/>
                </a:lnTo>
                <a:lnTo>
                  <a:pt x="6899" y="9166"/>
                </a:lnTo>
                <a:lnTo>
                  <a:pt x="4924" y="10543"/>
                </a:lnTo>
                <a:cubicBezTo>
                  <a:pt x="2470" y="5336"/>
                  <a:pt x="6367" y="689"/>
                  <a:pt x="11516" y="689"/>
                </a:cubicBezTo>
                <a:cubicBezTo>
                  <a:pt x="14266" y="689"/>
                  <a:pt x="17374" y="2014"/>
                  <a:pt x="20063" y="5287"/>
                </a:cubicBezTo>
                <a:cubicBezTo>
                  <a:pt x="17311" y="1626"/>
                  <a:pt x="13813" y="1"/>
                  <a:pt x="10657"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46"/>
          <p:cNvSpPr/>
          <p:nvPr/>
        </p:nvSpPr>
        <p:spPr>
          <a:xfrm>
            <a:off x="6185003" y="3771954"/>
            <a:ext cx="378852" cy="132408"/>
          </a:xfrm>
          <a:custGeom>
            <a:avLst/>
            <a:gdLst/>
            <a:ahLst/>
            <a:cxnLst/>
            <a:rect l="l" t="t" r="r" b="b"/>
            <a:pathLst>
              <a:path w="23013" h="8043" extrusionOk="0">
                <a:moveTo>
                  <a:pt x="1" y="0"/>
                </a:moveTo>
                <a:cubicBezTo>
                  <a:pt x="692" y="1451"/>
                  <a:pt x="2555" y="5036"/>
                  <a:pt x="2617" y="5036"/>
                </a:cubicBezTo>
                <a:cubicBezTo>
                  <a:pt x="2619" y="5036"/>
                  <a:pt x="2619" y="5034"/>
                  <a:pt x="2618" y="5027"/>
                </a:cubicBezTo>
                <a:cubicBezTo>
                  <a:pt x="2572" y="4809"/>
                  <a:pt x="2606" y="4396"/>
                  <a:pt x="2606" y="3799"/>
                </a:cubicBezTo>
                <a:lnTo>
                  <a:pt x="2606" y="3799"/>
                </a:lnTo>
                <a:cubicBezTo>
                  <a:pt x="5605" y="6844"/>
                  <a:pt x="10284" y="8042"/>
                  <a:pt x="14640" y="8042"/>
                </a:cubicBezTo>
                <a:cubicBezTo>
                  <a:pt x="17887" y="8042"/>
                  <a:pt x="20954" y="7376"/>
                  <a:pt x="23013" y="6313"/>
                </a:cubicBezTo>
                <a:lnTo>
                  <a:pt x="23013" y="6313"/>
                </a:lnTo>
                <a:cubicBezTo>
                  <a:pt x="21156" y="6681"/>
                  <a:pt x="19225" y="6870"/>
                  <a:pt x="17312" y="6870"/>
                </a:cubicBezTo>
                <a:cubicBezTo>
                  <a:pt x="12073" y="6870"/>
                  <a:pt x="6972" y="5455"/>
                  <a:pt x="3903" y="2445"/>
                </a:cubicBezTo>
                <a:lnTo>
                  <a:pt x="3903" y="2445"/>
                </a:lnTo>
                <a:cubicBezTo>
                  <a:pt x="4326" y="2451"/>
                  <a:pt x="4772" y="2464"/>
                  <a:pt x="5081" y="2464"/>
                </a:cubicBezTo>
                <a:cubicBezTo>
                  <a:pt x="5352" y="2464"/>
                  <a:pt x="5518" y="2454"/>
                  <a:pt x="5475" y="2422"/>
                </a:cubicBezTo>
                <a:cubicBezTo>
                  <a:pt x="5395" y="2342"/>
                  <a:pt x="1" y="1"/>
                  <a:pt x="1"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86" name="Google Shape;2486;p46"/>
          <p:cNvGrpSpPr/>
          <p:nvPr/>
        </p:nvGrpSpPr>
        <p:grpSpPr>
          <a:xfrm>
            <a:off x="1225886" y="3778145"/>
            <a:ext cx="505303" cy="503968"/>
            <a:chOff x="1190625" y="238125"/>
            <a:chExt cx="5252625" cy="5238750"/>
          </a:xfrm>
        </p:grpSpPr>
        <p:sp>
          <p:nvSpPr>
            <p:cNvPr id="2487" name="Google Shape;2487;p46"/>
            <p:cNvSpPr/>
            <p:nvPr/>
          </p:nvSpPr>
          <p:spPr>
            <a:xfrm>
              <a:off x="3803050" y="238125"/>
              <a:ext cx="13900" cy="212700"/>
            </a:xfrm>
            <a:custGeom>
              <a:avLst/>
              <a:gdLst/>
              <a:ahLst/>
              <a:cxnLst/>
              <a:rect l="l" t="t" r="r" b="b"/>
              <a:pathLst>
                <a:path w="556" h="8508" extrusionOk="0">
                  <a:moveTo>
                    <a:pt x="1" y="0"/>
                  </a:moveTo>
                  <a:lnTo>
                    <a:pt x="1" y="8508"/>
                  </a:lnTo>
                  <a:lnTo>
                    <a:pt x="555" y="8508"/>
                  </a:lnTo>
                  <a:lnTo>
                    <a:pt x="555"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46"/>
            <p:cNvSpPr/>
            <p:nvPr/>
          </p:nvSpPr>
          <p:spPr>
            <a:xfrm>
              <a:off x="3710575" y="238125"/>
              <a:ext cx="23150" cy="217325"/>
            </a:xfrm>
            <a:custGeom>
              <a:avLst/>
              <a:gdLst/>
              <a:ahLst/>
              <a:cxnLst/>
              <a:rect l="l" t="t" r="r" b="b"/>
              <a:pathLst>
                <a:path w="926" h="8693" extrusionOk="0">
                  <a:moveTo>
                    <a:pt x="1" y="0"/>
                  </a:moveTo>
                  <a:lnTo>
                    <a:pt x="370" y="8693"/>
                  </a:lnTo>
                  <a:lnTo>
                    <a:pt x="925" y="8693"/>
                  </a:lnTo>
                  <a:lnTo>
                    <a:pt x="555"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46"/>
            <p:cNvSpPr/>
            <p:nvPr/>
          </p:nvSpPr>
          <p:spPr>
            <a:xfrm>
              <a:off x="3622725" y="242725"/>
              <a:ext cx="27775" cy="217350"/>
            </a:xfrm>
            <a:custGeom>
              <a:avLst/>
              <a:gdLst/>
              <a:ahLst/>
              <a:cxnLst/>
              <a:rect l="l" t="t" r="r" b="b"/>
              <a:pathLst>
                <a:path w="1111" h="8694" extrusionOk="0">
                  <a:moveTo>
                    <a:pt x="370" y="1"/>
                  </a:moveTo>
                  <a:lnTo>
                    <a:pt x="0" y="186"/>
                  </a:lnTo>
                  <a:lnTo>
                    <a:pt x="555" y="8694"/>
                  </a:lnTo>
                  <a:lnTo>
                    <a:pt x="1110" y="8694"/>
                  </a:lnTo>
                  <a:lnTo>
                    <a:pt x="370"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46"/>
            <p:cNvSpPr/>
            <p:nvPr/>
          </p:nvSpPr>
          <p:spPr>
            <a:xfrm>
              <a:off x="3530250" y="251975"/>
              <a:ext cx="37025" cy="212725"/>
            </a:xfrm>
            <a:custGeom>
              <a:avLst/>
              <a:gdLst/>
              <a:ahLst/>
              <a:cxnLst/>
              <a:rect l="l" t="t" r="r" b="b"/>
              <a:pathLst>
                <a:path w="1481" h="8509" extrusionOk="0">
                  <a:moveTo>
                    <a:pt x="0" y="1"/>
                  </a:moveTo>
                  <a:lnTo>
                    <a:pt x="925" y="8509"/>
                  </a:lnTo>
                  <a:lnTo>
                    <a:pt x="1480" y="8509"/>
                  </a:lnTo>
                  <a:lnTo>
                    <a:pt x="555"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46"/>
            <p:cNvSpPr/>
            <p:nvPr/>
          </p:nvSpPr>
          <p:spPr>
            <a:xfrm>
              <a:off x="3437775" y="261225"/>
              <a:ext cx="41625" cy="212725"/>
            </a:xfrm>
            <a:custGeom>
              <a:avLst/>
              <a:gdLst/>
              <a:ahLst/>
              <a:cxnLst/>
              <a:rect l="l" t="t" r="r" b="b"/>
              <a:pathLst>
                <a:path w="1665" h="8509" extrusionOk="0">
                  <a:moveTo>
                    <a:pt x="555" y="1"/>
                  </a:moveTo>
                  <a:lnTo>
                    <a:pt x="0" y="186"/>
                  </a:lnTo>
                  <a:lnTo>
                    <a:pt x="1295" y="8509"/>
                  </a:lnTo>
                  <a:lnTo>
                    <a:pt x="1665" y="8509"/>
                  </a:lnTo>
                  <a:lnTo>
                    <a:pt x="555"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46"/>
            <p:cNvSpPr/>
            <p:nvPr/>
          </p:nvSpPr>
          <p:spPr>
            <a:xfrm>
              <a:off x="3349925" y="275100"/>
              <a:ext cx="50875" cy="217350"/>
            </a:xfrm>
            <a:custGeom>
              <a:avLst/>
              <a:gdLst/>
              <a:ahLst/>
              <a:cxnLst/>
              <a:rect l="l" t="t" r="r" b="b"/>
              <a:pathLst>
                <a:path w="2035" h="8694" extrusionOk="0">
                  <a:moveTo>
                    <a:pt x="370" y="1"/>
                  </a:moveTo>
                  <a:lnTo>
                    <a:pt x="0" y="186"/>
                  </a:lnTo>
                  <a:lnTo>
                    <a:pt x="1480" y="8693"/>
                  </a:lnTo>
                  <a:lnTo>
                    <a:pt x="2035" y="8508"/>
                  </a:lnTo>
                  <a:lnTo>
                    <a:pt x="370"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46"/>
            <p:cNvSpPr/>
            <p:nvPr/>
          </p:nvSpPr>
          <p:spPr>
            <a:xfrm>
              <a:off x="3257450" y="293600"/>
              <a:ext cx="60125" cy="212725"/>
            </a:xfrm>
            <a:custGeom>
              <a:avLst/>
              <a:gdLst/>
              <a:ahLst/>
              <a:cxnLst/>
              <a:rect l="l" t="t" r="r" b="b"/>
              <a:pathLst>
                <a:path w="2405" h="8509" extrusionOk="0">
                  <a:moveTo>
                    <a:pt x="555" y="0"/>
                  </a:moveTo>
                  <a:lnTo>
                    <a:pt x="0" y="185"/>
                  </a:lnTo>
                  <a:lnTo>
                    <a:pt x="1850" y="8508"/>
                  </a:lnTo>
                  <a:lnTo>
                    <a:pt x="2405" y="8323"/>
                  </a:lnTo>
                  <a:lnTo>
                    <a:pt x="555"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46"/>
            <p:cNvSpPr/>
            <p:nvPr/>
          </p:nvSpPr>
          <p:spPr>
            <a:xfrm>
              <a:off x="3169600" y="316725"/>
              <a:ext cx="64750" cy="208075"/>
            </a:xfrm>
            <a:custGeom>
              <a:avLst/>
              <a:gdLst/>
              <a:ahLst/>
              <a:cxnLst/>
              <a:rect l="l" t="t" r="r" b="b"/>
              <a:pathLst>
                <a:path w="2590" h="8323" extrusionOk="0">
                  <a:moveTo>
                    <a:pt x="0" y="0"/>
                  </a:moveTo>
                  <a:lnTo>
                    <a:pt x="2035" y="8323"/>
                  </a:lnTo>
                  <a:lnTo>
                    <a:pt x="2590" y="8138"/>
                  </a:lnTo>
                  <a:lnTo>
                    <a:pt x="555"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46"/>
            <p:cNvSpPr/>
            <p:nvPr/>
          </p:nvSpPr>
          <p:spPr>
            <a:xfrm>
              <a:off x="3081750" y="339825"/>
              <a:ext cx="69375" cy="208100"/>
            </a:xfrm>
            <a:custGeom>
              <a:avLst/>
              <a:gdLst/>
              <a:ahLst/>
              <a:cxnLst/>
              <a:rect l="l" t="t" r="r" b="b"/>
              <a:pathLst>
                <a:path w="2775" h="8324" extrusionOk="0">
                  <a:moveTo>
                    <a:pt x="0" y="1"/>
                  </a:moveTo>
                  <a:lnTo>
                    <a:pt x="2405" y="8324"/>
                  </a:lnTo>
                  <a:lnTo>
                    <a:pt x="2774" y="8139"/>
                  </a:lnTo>
                  <a:lnTo>
                    <a:pt x="555"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46"/>
            <p:cNvSpPr/>
            <p:nvPr/>
          </p:nvSpPr>
          <p:spPr>
            <a:xfrm>
              <a:off x="2993900" y="362950"/>
              <a:ext cx="78625" cy="208100"/>
            </a:xfrm>
            <a:custGeom>
              <a:avLst/>
              <a:gdLst/>
              <a:ahLst/>
              <a:cxnLst/>
              <a:rect l="l" t="t" r="r" b="b"/>
              <a:pathLst>
                <a:path w="3145" h="8324" extrusionOk="0">
                  <a:moveTo>
                    <a:pt x="555" y="1"/>
                  </a:moveTo>
                  <a:lnTo>
                    <a:pt x="0" y="186"/>
                  </a:lnTo>
                  <a:lnTo>
                    <a:pt x="2589" y="8324"/>
                  </a:lnTo>
                  <a:lnTo>
                    <a:pt x="3144" y="8139"/>
                  </a:lnTo>
                  <a:lnTo>
                    <a:pt x="555"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46"/>
            <p:cNvSpPr/>
            <p:nvPr/>
          </p:nvSpPr>
          <p:spPr>
            <a:xfrm>
              <a:off x="2906025" y="395325"/>
              <a:ext cx="87900" cy="203475"/>
            </a:xfrm>
            <a:custGeom>
              <a:avLst/>
              <a:gdLst/>
              <a:ahLst/>
              <a:cxnLst/>
              <a:rect l="l" t="t" r="r" b="b"/>
              <a:pathLst>
                <a:path w="3516" h="8139" extrusionOk="0">
                  <a:moveTo>
                    <a:pt x="556" y="0"/>
                  </a:moveTo>
                  <a:lnTo>
                    <a:pt x="1" y="185"/>
                  </a:lnTo>
                  <a:lnTo>
                    <a:pt x="2960" y="8138"/>
                  </a:lnTo>
                  <a:lnTo>
                    <a:pt x="3515" y="7953"/>
                  </a:lnTo>
                  <a:lnTo>
                    <a:pt x="556"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46"/>
            <p:cNvSpPr/>
            <p:nvPr/>
          </p:nvSpPr>
          <p:spPr>
            <a:xfrm>
              <a:off x="2822800" y="427700"/>
              <a:ext cx="92500" cy="203450"/>
            </a:xfrm>
            <a:custGeom>
              <a:avLst/>
              <a:gdLst/>
              <a:ahLst/>
              <a:cxnLst/>
              <a:rect l="l" t="t" r="r" b="b"/>
              <a:pathLst>
                <a:path w="3700" h="8138" extrusionOk="0">
                  <a:moveTo>
                    <a:pt x="556" y="0"/>
                  </a:moveTo>
                  <a:lnTo>
                    <a:pt x="1" y="185"/>
                  </a:lnTo>
                  <a:lnTo>
                    <a:pt x="3145" y="8138"/>
                  </a:lnTo>
                  <a:lnTo>
                    <a:pt x="3700" y="7953"/>
                  </a:lnTo>
                  <a:lnTo>
                    <a:pt x="556"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46"/>
            <p:cNvSpPr/>
            <p:nvPr/>
          </p:nvSpPr>
          <p:spPr>
            <a:xfrm>
              <a:off x="2739575" y="460050"/>
              <a:ext cx="97125" cy="203475"/>
            </a:xfrm>
            <a:custGeom>
              <a:avLst/>
              <a:gdLst/>
              <a:ahLst/>
              <a:cxnLst/>
              <a:rect l="l" t="t" r="r" b="b"/>
              <a:pathLst>
                <a:path w="3885" h="8139" extrusionOk="0">
                  <a:moveTo>
                    <a:pt x="371" y="1"/>
                  </a:moveTo>
                  <a:lnTo>
                    <a:pt x="1" y="371"/>
                  </a:lnTo>
                  <a:lnTo>
                    <a:pt x="3515" y="8139"/>
                  </a:lnTo>
                  <a:lnTo>
                    <a:pt x="3885" y="7954"/>
                  </a:lnTo>
                  <a:lnTo>
                    <a:pt x="371"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46"/>
            <p:cNvSpPr/>
            <p:nvPr/>
          </p:nvSpPr>
          <p:spPr>
            <a:xfrm>
              <a:off x="2656350" y="501675"/>
              <a:ext cx="106375" cy="198850"/>
            </a:xfrm>
            <a:custGeom>
              <a:avLst/>
              <a:gdLst/>
              <a:ahLst/>
              <a:cxnLst/>
              <a:rect l="l" t="t" r="r" b="b"/>
              <a:pathLst>
                <a:path w="4255" h="7954" extrusionOk="0">
                  <a:moveTo>
                    <a:pt x="371" y="0"/>
                  </a:moveTo>
                  <a:lnTo>
                    <a:pt x="1" y="185"/>
                  </a:lnTo>
                  <a:lnTo>
                    <a:pt x="3700" y="7953"/>
                  </a:lnTo>
                  <a:lnTo>
                    <a:pt x="4254" y="7583"/>
                  </a:lnTo>
                  <a:lnTo>
                    <a:pt x="371"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46"/>
            <p:cNvSpPr/>
            <p:nvPr/>
          </p:nvSpPr>
          <p:spPr>
            <a:xfrm>
              <a:off x="2573125" y="543275"/>
              <a:ext cx="115625" cy="194225"/>
            </a:xfrm>
            <a:custGeom>
              <a:avLst/>
              <a:gdLst/>
              <a:ahLst/>
              <a:cxnLst/>
              <a:rect l="l" t="t" r="r" b="b"/>
              <a:pathLst>
                <a:path w="4625" h="7769" extrusionOk="0">
                  <a:moveTo>
                    <a:pt x="555" y="1"/>
                  </a:moveTo>
                  <a:lnTo>
                    <a:pt x="0" y="186"/>
                  </a:lnTo>
                  <a:lnTo>
                    <a:pt x="4069" y="7769"/>
                  </a:lnTo>
                  <a:lnTo>
                    <a:pt x="4624" y="7584"/>
                  </a:lnTo>
                  <a:lnTo>
                    <a:pt x="555"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46"/>
            <p:cNvSpPr/>
            <p:nvPr/>
          </p:nvSpPr>
          <p:spPr>
            <a:xfrm>
              <a:off x="2494525" y="584900"/>
              <a:ext cx="120250" cy="194225"/>
            </a:xfrm>
            <a:custGeom>
              <a:avLst/>
              <a:gdLst/>
              <a:ahLst/>
              <a:cxnLst/>
              <a:rect l="l" t="t" r="r" b="b"/>
              <a:pathLst>
                <a:path w="4810" h="7769" extrusionOk="0">
                  <a:moveTo>
                    <a:pt x="370" y="0"/>
                  </a:moveTo>
                  <a:lnTo>
                    <a:pt x="0" y="370"/>
                  </a:lnTo>
                  <a:lnTo>
                    <a:pt x="4254" y="7768"/>
                  </a:lnTo>
                  <a:lnTo>
                    <a:pt x="4809" y="7398"/>
                  </a:lnTo>
                  <a:lnTo>
                    <a:pt x="370"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46"/>
            <p:cNvSpPr/>
            <p:nvPr/>
          </p:nvSpPr>
          <p:spPr>
            <a:xfrm>
              <a:off x="2415925" y="631125"/>
              <a:ext cx="124850" cy="189600"/>
            </a:xfrm>
            <a:custGeom>
              <a:avLst/>
              <a:gdLst/>
              <a:ahLst/>
              <a:cxnLst/>
              <a:rect l="l" t="t" r="r" b="b"/>
              <a:pathLst>
                <a:path w="4994" h="7584" extrusionOk="0">
                  <a:moveTo>
                    <a:pt x="555" y="1"/>
                  </a:moveTo>
                  <a:lnTo>
                    <a:pt x="0" y="371"/>
                  </a:lnTo>
                  <a:lnTo>
                    <a:pt x="4624" y="7584"/>
                  </a:lnTo>
                  <a:lnTo>
                    <a:pt x="4994" y="7399"/>
                  </a:lnTo>
                  <a:lnTo>
                    <a:pt x="555"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46"/>
            <p:cNvSpPr/>
            <p:nvPr/>
          </p:nvSpPr>
          <p:spPr>
            <a:xfrm>
              <a:off x="2341925" y="682000"/>
              <a:ext cx="129500" cy="184975"/>
            </a:xfrm>
            <a:custGeom>
              <a:avLst/>
              <a:gdLst/>
              <a:ahLst/>
              <a:cxnLst/>
              <a:rect l="l" t="t" r="r" b="b"/>
              <a:pathLst>
                <a:path w="5180" h="7399" extrusionOk="0">
                  <a:moveTo>
                    <a:pt x="371" y="0"/>
                  </a:moveTo>
                  <a:lnTo>
                    <a:pt x="1" y="370"/>
                  </a:lnTo>
                  <a:lnTo>
                    <a:pt x="4810" y="7398"/>
                  </a:lnTo>
                  <a:lnTo>
                    <a:pt x="5180" y="7213"/>
                  </a:lnTo>
                  <a:lnTo>
                    <a:pt x="371"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46"/>
            <p:cNvSpPr/>
            <p:nvPr/>
          </p:nvSpPr>
          <p:spPr>
            <a:xfrm>
              <a:off x="2263325" y="732850"/>
              <a:ext cx="138750" cy="180350"/>
            </a:xfrm>
            <a:custGeom>
              <a:avLst/>
              <a:gdLst/>
              <a:ahLst/>
              <a:cxnLst/>
              <a:rect l="l" t="t" r="r" b="b"/>
              <a:pathLst>
                <a:path w="5550" h="7214" extrusionOk="0">
                  <a:moveTo>
                    <a:pt x="556" y="1"/>
                  </a:moveTo>
                  <a:lnTo>
                    <a:pt x="1" y="371"/>
                  </a:lnTo>
                  <a:lnTo>
                    <a:pt x="5179" y="7214"/>
                  </a:lnTo>
                  <a:lnTo>
                    <a:pt x="5549" y="7029"/>
                  </a:lnTo>
                  <a:lnTo>
                    <a:pt x="556"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46"/>
            <p:cNvSpPr/>
            <p:nvPr/>
          </p:nvSpPr>
          <p:spPr>
            <a:xfrm>
              <a:off x="2193975" y="788350"/>
              <a:ext cx="138750" cy="175725"/>
            </a:xfrm>
            <a:custGeom>
              <a:avLst/>
              <a:gdLst/>
              <a:ahLst/>
              <a:cxnLst/>
              <a:rect l="l" t="t" r="r" b="b"/>
              <a:pathLst>
                <a:path w="5550" h="7029" extrusionOk="0">
                  <a:moveTo>
                    <a:pt x="370" y="0"/>
                  </a:moveTo>
                  <a:lnTo>
                    <a:pt x="0" y="370"/>
                  </a:lnTo>
                  <a:lnTo>
                    <a:pt x="5179" y="7028"/>
                  </a:lnTo>
                  <a:lnTo>
                    <a:pt x="5549" y="6843"/>
                  </a:lnTo>
                  <a:lnTo>
                    <a:pt x="370"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46"/>
            <p:cNvSpPr/>
            <p:nvPr/>
          </p:nvSpPr>
          <p:spPr>
            <a:xfrm>
              <a:off x="2120000" y="848450"/>
              <a:ext cx="147975" cy="171100"/>
            </a:xfrm>
            <a:custGeom>
              <a:avLst/>
              <a:gdLst/>
              <a:ahLst/>
              <a:cxnLst/>
              <a:rect l="l" t="t" r="r" b="b"/>
              <a:pathLst>
                <a:path w="5919" h="6844" extrusionOk="0">
                  <a:moveTo>
                    <a:pt x="370" y="1"/>
                  </a:moveTo>
                  <a:lnTo>
                    <a:pt x="0" y="186"/>
                  </a:lnTo>
                  <a:lnTo>
                    <a:pt x="5549" y="6844"/>
                  </a:lnTo>
                  <a:lnTo>
                    <a:pt x="5919" y="6474"/>
                  </a:lnTo>
                  <a:lnTo>
                    <a:pt x="370"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46"/>
            <p:cNvSpPr/>
            <p:nvPr/>
          </p:nvSpPr>
          <p:spPr>
            <a:xfrm>
              <a:off x="2050625" y="908550"/>
              <a:ext cx="152625" cy="166500"/>
            </a:xfrm>
            <a:custGeom>
              <a:avLst/>
              <a:gdLst/>
              <a:ahLst/>
              <a:cxnLst/>
              <a:rect l="l" t="t" r="r" b="b"/>
              <a:pathLst>
                <a:path w="6105" h="6660" extrusionOk="0">
                  <a:moveTo>
                    <a:pt x="556" y="1"/>
                  </a:moveTo>
                  <a:lnTo>
                    <a:pt x="1" y="186"/>
                  </a:lnTo>
                  <a:lnTo>
                    <a:pt x="5734" y="6659"/>
                  </a:lnTo>
                  <a:lnTo>
                    <a:pt x="6104" y="6289"/>
                  </a:lnTo>
                  <a:lnTo>
                    <a:pt x="556"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46"/>
            <p:cNvSpPr/>
            <p:nvPr/>
          </p:nvSpPr>
          <p:spPr>
            <a:xfrm>
              <a:off x="1985900" y="968675"/>
              <a:ext cx="157225" cy="161850"/>
            </a:xfrm>
            <a:custGeom>
              <a:avLst/>
              <a:gdLst/>
              <a:ahLst/>
              <a:cxnLst/>
              <a:rect l="l" t="t" r="r" b="b"/>
              <a:pathLst>
                <a:path w="6289" h="6474" extrusionOk="0">
                  <a:moveTo>
                    <a:pt x="371" y="0"/>
                  </a:moveTo>
                  <a:lnTo>
                    <a:pt x="1" y="370"/>
                  </a:lnTo>
                  <a:lnTo>
                    <a:pt x="5919" y="6474"/>
                  </a:lnTo>
                  <a:lnTo>
                    <a:pt x="6289" y="6104"/>
                  </a:lnTo>
                  <a:lnTo>
                    <a:pt x="371"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46"/>
            <p:cNvSpPr/>
            <p:nvPr/>
          </p:nvSpPr>
          <p:spPr>
            <a:xfrm>
              <a:off x="1921175" y="1033400"/>
              <a:ext cx="161850" cy="157225"/>
            </a:xfrm>
            <a:custGeom>
              <a:avLst/>
              <a:gdLst/>
              <a:ahLst/>
              <a:cxnLst/>
              <a:rect l="l" t="t" r="r" b="b"/>
              <a:pathLst>
                <a:path w="6474" h="6289" extrusionOk="0">
                  <a:moveTo>
                    <a:pt x="370" y="1"/>
                  </a:moveTo>
                  <a:lnTo>
                    <a:pt x="0" y="371"/>
                  </a:lnTo>
                  <a:lnTo>
                    <a:pt x="6104" y="6289"/>
                  </a:lnTo>
                  <a:lnTo>
                    <a:pt x="6474" y="5919"/>
                  </a:lnTo>
                  <a:lnTo>
                    <a:pt x="370"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46"/>
            <p:cNvSpPr/>
            <p:nvPr/>
          </p:nvSpPr>
          <p:spPr>
            <a:xfrm>
              <a:off x="1861050" y="1098125"/>
              <a:ext cx="166500" cy="157250"/>
            </a:xfrm>
            <a:custGeom>
              <a:avLst/>
              <a:gdLst/>
              <a:ahLst/>
              <a:cxnLst/>
              <a:rect l="l" t="t" r="r" b="b"/>
              <a:pathLst>
                <a:path w="6660" h="6290" extrusionOk="0">
                  <a:moveTo>
                    <a:pt x="186" y="1"/>
                  </a:moveTo>
                  <a:lnTo>
                    <a:pt x="1" y="371"/>
                  </a:lnTo>
                  <a:lnTo>
                    <a:pt x="6289" y="6289"/>
                  </a:lnTo>
                  <a:lnTo>
                    <a:pt x="6659" y="5734"/>
                  </a:lnTo>
                  <a:lnTo>
                    <a:pt x="186"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46"/>
            <p:cNvSpPr/>
            <p:nvPr/>
          </p:nvSpPr>
          <p:spPr>
            <a:xfrm>
              <a:off x="1800950" y="1167500"/>
              <a:ext cx="171100" cy="147975"/>
            </a:xfrm>
            <a:custGeom>
              <a:avLst/>
              <a:gdLst/>
              <a:ahLst/>
              <a:cxnLst/>
              <a:rect l="l" t="t" r="r" b="b"/>
              <a:pathLst>
                <a:path w="6844" h="5919" extrusionOk="0">
                  <a:moveTo>
                    <a:pt x="186" y="0"/>
                  </a:moveTo>
                  <a:lnTo>
                    <a:pt x="1" y="370"/>
                  </a:lnTo>
                  <a:lnTo>
                    <a:pt x="6474" y="5919"/>
                  </a:lnTo>
                  <a:lnTo>
                    <a:pt x="6844" y="5549"/>
                  </a:lnTo>
                  <a:lnTo>
                    <a:pt x="186"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46"/>
            <p:cNvSpPr/>
            <p:nvPr/>
          </p:nvSpPr>
          <p:spPr>
            <a:xfrm>
              <a:off x="1740850" y="1241475"/>
              <a:ext cx="175725" cy="138750"/>
            </a:xfrm>
            <a:custGeom>
              <a:avLst/>
              <a:gdLst/>
              <a:ahLst/>
              <a:cxnLst/>
              <a:rect l="l" t="t" r="r" b="b"/>
              <a:pathLst>
                <a:path w="7029" h="5550" extrusionOk="0">
                  <a:moveTo>
                    <a:pt x="370" y="0"/>
                  </a:moveTo>
                  <a:lnTo>
                    <a:pt x="0" y="370"/>
                  </a:lnTo>
                  <a:lnTo>
                    <a:pt x="6843" y="5549"/>
                  </a:lnTo>
                  <a:lnTo>
                    <a:pt x="7028" y="5179"/>
                  </a:lnTo>
                  <a:lnTo>
                    <a:pt x="370"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46"/>
            <p:cNvSpPr/>
            <p:nvPr/>
          </p:nvSpPr>
          <p:spPr>
            <a:xfrm>
              <a:off x="1685350" y="1310825"/>
              <a:ext cx="184975" cy="138750"/>
            </a:xfrm>
            <a:custGeom>
              <a:avLst/>
              <a:gdLst/>
              <a:ahLst/>
              <a:cxnLst/>
              <a:rect l="l" t="t" r="r" b="b"/>
              <a:pathLst>
                <a:path w="7399" h="5550" extrusionOk="0">
                  <a:moveTo>
                    <a:pt x="371" y="1"/>
                  </a:moveTo>
                  <a:lnTo>
                    <a:pt x="1" y="556"/>
                  </a:lnTo>
                  <a:lnTo>
                    <a:pt x="7029" y="5549"/>
                  </a:lnTo>
                  <a:lnTo>
                    <a:pt x="7399" y="5179"/>
                  </a:lnTo>
                  <a:lnTo>
                    <a:pt x="371"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46"/>
            <p:cNvSpPr/>
            <p:nvPr/>
          </p:nvSpPr>
          <p:spPr>
            <a:xfrm>
              <a:off x="1634500" y="1389425"/>
              <a:ext cx="184975" cy="129500"/>
            </a:xfrm>
            <a:custGeom>
              <a:avLst/>
              <a:gdLst/>
              <a:ahLst/>
              <a:cxnLst/>
              <a:rect l="l" t="t" r="r" b="b"/>
              <a:pathLst>
                <a:path w="7399" h="5180" extrusionOk="0">
                  <a:moveTo>
                    <a:pt x="370" y="1"/>
                  </a:moveTo>
                  <a:lnTo>
                    <a:pt x="0" y="371"/>
                  </a:lnTo>
                  <a:lnTo>
                    <a:pt x="7213" y="5180"/>
                  </a:lnTo>
                  <a:lnTo>
                    <a:pt x="7398" y="4810"/>
                  </a:lnTo>
                  <a:lnTo>
                    <a:pt x="370"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46"/>
            <p:cNvSpPr/>
            <p:nvPr/>
          </p:nvSpPr>
          <p:spPr>
            <a:xfrm>
              <a:off x="1583625" y="1463425"/>
              <a:ext cx="189600" cy="124850"/>
            </a:xfrm>
            <a:custGeom>
              <a:avLst/>
              <a:gdLst/>
              <a:ahLst/>
              <a:cxnLst/>
              <a:rect l="l" t="t" r="r" b="b"/>
              <a:pathLst>
                <a:path w="7584" h="4994" extrusionOk="0">
                  <a:moveTo>
                    <a:pt x="371" y="0"/>
                  </a:moveTo>
                  <a:lnTo>
                    <a:pt x="1" y="370"/>
                  </a:lnTo>
                  <a:lnTo>
                    <a:pt x="7399" y="4994"/>
                  </a:lnTo>
                  <a:lnTo>
                    <a:pt x="7584" y="4624"/>
                  </a:lnTo>
                  <a:lnTo>
                    <a:pt x="371"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46"/>
            <p:cNvSpPr/>
            <p:nvPr/>
          </p:nvSpPr>
          <p:spPr>
            <a:xfrm>
              <a:off x="1537400" y="1542025"/>
              <a:ext cx="194225" cy="120250"/>
            </a:xfrm>
            <a:custGeom>
              <a:avLst/>
              <a:gdLst/>
              <a:ahLst/>
              <a:cxnLst/>
              <a:rect l="l" t="t" r="r" b="b"/>
              <a:pathLst>
                <a:path w="7769" h="4810" extrusionOk="0">
                  <a:moveTo>
                    <a:pt x="370" y="0"/>
                  </a:moveTo>
                  <a:lnTo>
                    <a:pt x="0" y="370"/>
                  </a:lnTo>
                  <a:lnTo>
                    <a:pt x="7398" y="4809"/>
                  </a:lnTo>
                  <a:lnTo>
                    <a:pt x="7768" y="4254"/>
                  </a:lnTo>
                  <a:lnTo>
                    <a:pt x="370"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46"/>
            <p:cNvSpPr/>
            <p:nvPr/>
          </p:nvSpPr>
          <p:spPr>
            <a:xfrm>
              <a:off x="1495775" y="1620625"/>
              <a:ext cx="194225" cy="115625"/>
            </a:xfrm>
            <a:custGeom>
              <a:avLst/>
              <a:gdLst/>
              <a:ahLst/>
              <a:cxnLst/>
              <a:rect l="l" t="t" r="r" b="b"/>
              <a:pathLst>
                <a:path w="7769" h="4625" extrusionOk="0">
                  <a:moveTo>
                    <a:pt x="186" y="0"/>
                  </a:moveTo>
                  <a:lnTo>
                    <a:pt x="1" y="555"/>
                  </a:lnTo>
                  <a:lnTo>
                    <a:pt x="7584" y="4624"/>
                  </a:lnTo>
                  <a:lnTo>
                    <a:pt x="7769" y="4069"/>
                  </a:lnTo>
                  <a:lnTo>
                    <a:pt x="186"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46"/>
            <p:cNvSpPr/>
            <p:nvPr/>
          </p:nvSpPr>
          <p:spPr>
            <a:xfrm>
              <a:off x="1454175" y="1703850"/>
              <a:ext cx="198850" cy="106375"/>
            </a:xfrm>
            <a:custGeom>
              <a:avLst/>
              <a:gdLst/>
              <a:ahLst/>
              <a:cxnLst/>
              <a:rect l="l" t="t" r="r" b="b"/>
              <a:pathLst>
                <a:path w="7954" h="4255" extrusionOk="0">
                  <a:moveTo>
                    <a:pt x="185" y="1"/>
                  </a:moveTo>
                  <a:lnTo>
                    <a:pt x="0" y="371"/>
                  </a:lnTo>
                  <a:lnTo>
                    <a:pt x="7583" y="4254"/>
                  </a:lnTo>
                  <a:lnTo>
                    <a:pt x="7953" y="3700"/>
                  </a:lnTo>
                  <a:lnTo>
                    <a:pt x="185"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46"/>
            <p:cNvSpPr/>
            <p:nvPr/>
          </p:nvSpPr>
          <p:spPr>
            <a:xfrm>
              <a:off x="1412550" y="1787075"/>
              <a:ext cx="203475" cy="97125"/>
            </a:xfrm>
            <a:custGeom>
              <a:avLst/>
              <a:gdLst/>
              <a:ahLst/>
              <a:cxnLst/>
              <a:rect l="l" t="t" r="r" b="b"/>
              <a:pathLst>
                <a:path w="8139" h="3885" extrusionOk="0">
                  <a:moveTo>
                    <a:pt x="371" y="1"/>
                  </a:moveTo>
                  <a:lnTo>
                    <a:pt x="1" y="371"/>
                  </a:lnTo>
                  <a:lnTo>
                    <a:pt x="7954" y="3885"/>
                  </a:lnTo>
                  <a:lnTo>
                    <a:pt x="8139" y="3515"/>
                  </a:lnTo>
                  <a:lnTo>
                    <a:pt x="371"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46"/>
            <p:cNvSpPr/>
            <p:nvPr/>
          </p:nvSpPr>
          <p:spPr>
            <a:xfrm>
              <a:off x="1380200" y="1870300"/>
              <a:ext cx="203450" cy="92500"/>
            </a:xfrm>
            <a:custGeom>
              <a:avLst/>
              <a:gdLst/>
              <a:ahLst/>
              <a:cxnLst/>
              <a:rect l="l" t="t" r="r" b="b"/>
              <a:pathLst>
                <a:path w="8138" h="3700" extrusionOk="0">
                  <a:moveTo>
                    <a:pt x="185" y="1"/>
                  </a:moveTo>
                  <a:lnTo>
                    <a:pt x="0" y="371"/>
                  </a:lnTo>
                  <a:lnTo>
                    <a:pt x="7953" y="3700"/>
                  </a:lnTo>
                  <a:lnTo>
                    <a:pt x="8138" y="3145"/>
                  </a:lnTo>
                  <a:lnTo>
                    <a:pt x="185"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46"/>
            <p:cNvSpPr/>
            <p:nvPr/>
          </p:nvSpPr>
          <p:spPr>
            <a:xfrm>
              <a:off x="1347825" y="1958150"/>
              <a:ext cx="203475" cy="83275"/>
            </a:xfrm>
            <a:custGeom>
              <a:avLst/>
              <a:gdLst/>
              <a:ahLst/>
              <a:cxnLst/>
              <a:rect l="l" t="t" r="r" b="b"/>
              <a:pathLst>
                <a:path w="8139" h="3331" extrusionOk="0">
                  <a:moveTo>
                    <a:pt x="185" y="1"/>
                  </a:moveTo>
                  <a:lnTo>
                    <a:pt x="0" y="371"/>
                  </a:lnTo>
                  <a:lnTo>
                    <a:pt x="7953" y="3330"/>
                  </a:lnTo>
                  <a:lnTo>
                    <a:pt x="8138" y="2775"/>
                  </a:lnTo>
                  <a:lnTo>
                    <a:pt x="185"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46"/>
            <p:cNvSpPr/>
            <p:nvPr/>
          </p:nvSpPr>
          <p:spPr>
            <a:xfrm>
              <a:off x="1315450" y="2041400"/>
              <a:ext cx="208100" cy="78625"/>
            </a:xfrm>
            <a:custGeom>
              <a:avLst/>
              <a:gdLst/>
              <a:ahLst/>
              <a:cxnLst/>
              <a:rect l="l" t="t" r="r" b="b"/>
              <a:pathLst>
                <a:path w="8324" h="3145" extrusionOk="0">
                  <a:moveTo>
                    <a:pt x="186" y="0"/>
                  </a:moveTo>
                  <a:lnTo>
                    <a:pt x="1" y="555"/>
                  </a:lnTo>
                  <a:lnTo>
                    <a:pt x="8139" y="3144"/>
                  </a:lnTo>
                  <a:lnTo>
                    <a:pt x="8324" y="2589"/>
                  </a:lnTo>
                  <a:lnTo>
                    <a:pt x="186"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46"/>
            <p:cNvSpPr/>
            <p:nvPr/>
          </p:nvSpPr>
          <p:spPr>
            <a:xfrm>
              <a:off x="1292325" y="2129250"/>
              <a:ext cx="208100" cy="69375"/>
            </a:xfrm>
            <a:custGeom>
              <a:avLst/>
              <a:gdLst/>
              <a:ahLst/>
              <a:cxnLst/>
              <a:rect l="l" t="t" r="r" b="b"/>
              <a:pathLst>
                <a:path w="8324" h="2775" extrusionOk="0">
                  <a:moveTo>
                    <a:pt x="1" y="0"/>
                  </a:moveTo>
                  <a:lnTo>
                    <a:pt x="1" y="555"/>
                  </a:lnTo>
                  <a:lnTo>
                    <a:pt x="8139" y="2774"/>
                  </a:lnTo>
                  <a:lnTo>
                    <a:pt x="8324" y="2405"/>
                  </a:lnTo>
                  <a:lnTo>
                    <a:pt x="1"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46"/>
            <p:cNvSpPr/>
            <p:nvPr/>
          </p:nvSpPr>
          <p:spPr>
            <a:xfrm>
              <a:off x="1264600" y="2217100"/>
              <a:ext cx="212700" cy="64750"/>
            </a:xfrm>
            <a:custGeom>
              <a:avLst/>
              <a:gdLst/>
              <a:ahLst/>
              <a:cxnLst/>
              <a:rect l="l" t="t" r="r" b="b"/>
              <a:pathLst>
                <a:path w="8508" h="2590" extrusionOk="0">
                  <a:moveTo>
                    <a:pt x="185" y="0"/>
                  </a:moveTo>
                  <a:lnTo>
                    <a:pt x="0" y="555"/>
                  </a:lnTo>
                  <a:lnTo>
                    <a:pt x="8323" y="2590"/>
                  </a:lnTo>
                  <a:lnTo>
                    <a:pt x="8508" y="2035"/>
                  </a:lnTo>
                  <a:lnTo>
                    <a:pt x="185"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46"/>
            <p:cNvSpPr/>
            <p:nvPr/>
          </p:nvSpPr>
          <p:spPr>
            <a:xfrm>
              <a:off x="1246100" y="2304950"/>
              <a:ext cx="212725" cy="60125"/>
            </a:xfrm>
            <a:custGeom>
              <a:avLst/>
              <a:gdLst/>
              <a:ahLst/>
              <a:cxnLst/>
              <a:rect l="l" t="t" r="r" b="b"/>
              <a:pathLst>
                <a:path w="8509" h="2405" extrusionOk="0">
                  <a:moveTo>
                    <a:pt x="185" y="0"/>
                  </a:moveTo>
                  <a:lnTo>
                    <a:pt x="0" y="555"/>
                  </a:lnTo>
                  <a:lnTo>
                    <a:pt x="8323" y="2405"/>
                  </a:lnTo>
                  <a:lnTo>
                    <a:pt x="8508" y="1850"/>
                  </a:lnTo>
                  <a:lnTo>
                    <a:pt x="185"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46"/>
            <p:cNvSpPr/>
            <p:nvPr/>
          </p:nvSpPr>
          <p:spPr>
            <a:xfrm>
              <a:off x="1227600" y="2397425"/>
              <a:ext cx="217350" cy="50875"/>
            </a:xfrm>
            <a:custGeom>
              <a:avLst/>
              <a:gdLst/>
              <a:ahLst/>
              <a:cxnLst/>
              <a:rect l="l" t="t" r="r" b="b"/>
              <a:pathLst>
                <a:path w="8694" h="2035" extrusionOk="0">
                  <a:moveTo>
                    <a:pt x="186" y="0"/>
                  </a:moveTo>
                  <a:lnTo>
                    <a:pt x="1" y="555"/>
                  </a:lnTo>
                  <a:lnTo>
                    <a:pt x="8508" y="2035"/>
                  </a:lnTo>
                  <a:lnTo>
                    <a:pt x="8693" y="1480"/>
                  </a:lnTo>
                  <a:lnTo>
                    <a:pt x="186"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46"/>
            <p:cNvSpPr/>
            <p:nvPr/>
          </p:nvSpPr>
          <p:spPr>
            <a:xfrm>
              <a:off x="1213725" y="2485275"/>
              <a:ext cx="217350" cy="41625"/>
            </a:xfrm>
            <a:custGeom>
              <a:avLst/>
              <a:gdLst/>
              <a:ahLst/>
              <a:cxnLst/>
              <a:rect l="l" t="t" r="r" b="b"/>
              <a:pathLst>
                <a:path w="8694" h="1665" extrusionOk="0">
                  <a:moveTo>
                    <a:pt x="186" y="0"/>
                  </a:moveTo>
                  <a:lnTo>
                    <a:pt x="1" y="555"/>
                  </a:lnTo>
                  <a:lnTo>
                    <a:pt x="8509" y="1665"/>
                  </a:lnTo>
                  <a:lnTo>
                    <a:pt x="8693" y="1295"/>
                  </a:lnTo>
                  <a:lnTo>
                    <a:pt x="186"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46"/>
            <p:cNvSpPr/>
            <p:nvPr/>
          </p:nvSpPr>
          <p:spPr>
            <a:xfrm>
              <a:off x="1204475" y="2577750"/>
              <a:ext cx="212725" cy="37025"/>
            </a:xfrm>
            <a:custGeom>
              <a:avLst/>
              <a:gdLst/>
              <a:ahLst/>
              <a:cxnLst/>
              <a:rect l="l" t="t" r="r" b="b"/>
              <a:pathLst>
                <a:path w="8509" h="1481" extrusionOk="0">
                  <a:moveTo>
                    <a:pt x="1" y="0"/>
                  </a:moveTo>
                  <a:lnTo>
                    <a:pt x="1" y="555"/>
                  </a:lnTo>
                  <a:lnTo>
                    <a:pt x="8509" y="1480"/>
                  </a:lnTo>
                  <a:lnTo>
                    <a:pt x="8509" y="925"/>
                  </a:lnTo>
                  <a:lnTo>
                    <a:pt x="1"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46"/>
            <p:cNvSpPr/>
            <p:nvPr/>
          </p:nvSpPr>
          <p:spPr>
            <a:xfrm>
              <a:off x="1195225" y="2670225"/>
              <a:ext cx="217350" cy="27775"/>
            </a:xfrm>
            <a:custGeom>
              <a:avLst/>
              <a:gdLst/>
              <a:ahLst/>
              <a:cxnLst/>
              <a:rect l="l" t="t" r="r" b="b"/>
              <a:pathLst>
                <a:path w="8694" h="1111" extrusionOk="0">
                  <a:moveTo>
                    <a:pt x="1" y="0"/>
                  </a:moveTo>
                  <a:lnTo>
                    <a:pt x="1" y="370"/>
                  </a:lnTo>
                  <a:lnTo>
                    <a:pt x="8694" y="1110"/>
                  </a:lnTo>
                  <a:lnTo>
                    <a:pt x="8694" y="555"/>
                  </a:lnTo>
                  <a:lnTo>
                    <a:pt x="1"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46"/>
            <p:cNvSpPr/>
            <p:nvPr/>
          </p:nvSpPr>
          <p:spPr>
            <a:xfrm>
              <a:off x="1190625" y="2758075"/>
              <a:ext cx="217325" cy="23150"/>
            </a:xfrm>
            <a:custGeom>
              <a:avLst/>
              <a:gdLst/>
              <a:ahLst/>
              <a:cxnLst/>
              <a:rect l="l" t="t" r="r" b="b"/>
              <a:pathLst>
                <a:path w="8693" h="926" extrusionOk="0">
                  <a:moveTo>
                    <a:pt x="0" y="1"/>
                  </a:moveTo>
                  <a:lnTo>
                    <a:pt x="0" y="555"/>
                  </a:lnTo>
                  <a:lnTo>
                    <a:pt x="8693" y="925"/>
                  </a:lnTo>
                  <a:lnTo>
                    <a:pt x="8693" y="370"/>
                  </a:lnTo>
                  <a:lnTo>
                    <a:pt x="0"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46"/>
            <p:cNvSpPr/>
            <p:nvPr/>
          </p:nvSpPr>
          <p:spPr>
            <a:xfrm>
              <a:off x="1190625" y="2850550"/>
              <a:ext cx="212700" cy="13900"/>
            </a:xfrm>
            <a:custGeom>
              <a:avLst/>
              <a:gdLst/>
              <a:ahLst/>
              <a:cxnLst/>
              <a:rect l="l" t="t" r="r" b="b"/>
              <a:pathLst>
                <a:path w="8508" h="556" extrusionOk="0">
                  <a:moveTo>
                    <a:pt x="0" y="1"/>
                  </a:moveTo>
                  <a:lnTo>
                    <a:pt x="0" y="555"/>
                  </a:lnTo>
                  <a:lnTo>
                    <a:pt x="8508" y="555"/>
                  </a:lnTo>
                  <a:lnTo>
                    <a:pt x="8508"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46"/>
            <p:cNvSpPr/>
            <p:nvPr/>
          </p:nvSpPr>
          <p:spPr>
            <a:xfrm>
              <a:off x="1190625" y="2933775"/>
              <a:ext cx="217325" cy="23150"/>
            </a:xfrm>
            <a:custGeom>
              <a:avLst/>
              <a:gdLst/>
              <a:ahLst/>
              <a:cxnLst/>
              <a:rect l="l" t="t" r="r" b="b"/>
              <a:pathLst>
                <a:path w="8693" h="926" extrusionOk="0">
                  <a:moveTo>
                    <a:pt x="8693" y="1"/>
                  </a:moveTo>
                  <a:lnTo>
                    <a:pt x="0" y="371"/>
                  </a:lnTo>
                  <a:lnTo>
                    <a:pt x="0" y="925"/>
                  </a:lnTo>
                  <a:lnTo>
                    <a:pt x="8693" y="556"/>
                  </a:lnTo>
                  <a:lnTo>
                    <a:pt x="8693"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46"/>
            <p:cNvSpPr/>
            <p:nvPr/>
          </p:nvSpPr>
          <p:spPr>
            <a:xfrm>
              <a:off x="1195225" y="3017000"/>
              <a:ext cx="217350" cy="27775"/>
            </a:xfrm>
            <a:custGeom>
              <a:avLst/>
              <a:gdLst/>
              <a:ahLst/>
              <a:cxnLst/>
              <a:rect l="l" t="t" r="r" b="b"/>
              <a:pathLst>
                <a:path w="8694" h="1111" extrusionOk="0">
                  <a:moveTo>
                    <a:pt x="8694" y="1"/>
                  </a:moveTo>
                  <a:lnTo>
                    <a:pt x="1" y="741"/>
                  </a:lnTo>
                  <a:lnTo>
                    <a:pt x="186" y="1111"/>
                  </a:lnTo>
                  <a:lnTo>
                    <a:pt x="8694" y="556"/>
                  </a:lnTo>
                  <a:lnTo>
                    <a:pt x="8694"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46"/>
            <p:cNvSpPr/>
            <p:nvPr/>
          </p:nvSpPr>
          <p:spPr>
            <a:xfrm>
              <a:off x="1204475" y="3104850"/>
              <a:ext cx="212725" cy="32400"/>
            </a:xfrm>
            <a:custGeom>
              <a:avLst/>
              <a:gdLst/>
              <a:ahLst/>
              <a:cxnLst/>
              <a:rect l="l" t="t" r="r" b="b"/>
              <a:pathLst>
                <a:path w="8509" h="1296" extrusionOk="0">
                  <a:moveTo>
                    <a:pt x="8509" y="1"/>
                  </a:moveTo>
                  <a:lnTo>
                    <a:pt x="1" y="741"/>
                  </a:lnTo>
                  <a:lnTo>
                    <a:pt x="1" y="1296"/>
                  </a:lnTo>
                  <a:lnTo>
                    <a:pt x="8509" y="371"/>
                  </a:lnTo>
                  <a:lnTo>
                    <a:pt x="8509"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46"/>
            <p:cNvSpPr/>
            <p:nvPr/>
          </p:nvSpPr>
          <p:spPr>
            <a:xfrm>
              <a:off x="1213725" y="3188100"/>
              <a:ext cx="217350" cy="41625"/>
            </a:xfrm>
            <a:custGeom>
              <a:avLst/>
              <a:gdLst/>
              <a:ahLst/>
              <a:cxnLst/>
              <a:rect l="l" t="t" r="r" b="b"/>
              <a:pathLst>
                <a:path w="8694" h="1665" extrusionOk="0">
                  <a:moveTo>
                    <a:pt x="8509" y="0"/>
                  </a:moveTo>
                  <a:lnTo>
                    <a:pt x="1" y="1110"/>
                  </a:lnTo>
                  <a:lnTo>
                    <a:pt x="186" y="1665"/>
                  </a:lnTo>
                  <a:lnTo>
                    <a:pt x="8693" y="370"/>
                  </a:lnTo>
                  <a:lnTo>
                    <a:pt x="8509"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46"/>
            <p:cNvSpPr/>
            <p:nvPr/>
          </p:nvSpPr>
          <p:spPr>
            <a:xfrm>
              <a:off x="1227600" y="3271325"/>
              <a:ext cx="217350" cy="46250"/>
            </a:xfrm>
            <a:custGeom>
              <a:avLst/>
              <a:gdLst/>
              <a:ahLst/>
              <a:cxnLst/>
              <a:rect l="l" t="t" r="r" b="b"/>
              <a:pathLst>
                <a:path w="8694" h="1850" extrusionOk="0">
                  <a:moveTo>
                    <a:pt x="8508" y="0"/>
                  </a:moveTo>
                  <a:lnTo>
                    <a:pt x="1" y="1480"/>
                  </a:lnTo>
                  <a:lnTo>
                    <a:pt x="186" y="1850"/>
                  </a:lnTo>
                  <a:lnTo>
                    <a:pt x="8693" y="370"/>
                  </a:lnTo>
                  <a:lnTo>
                    <a:pt x="8508"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46"/>
            <p:cNvSpPr/>
            <p:nvPr/>
          </p:nvSpPr>
          <p:spPr>
            <a:xfrm>
              <a:off x="1246100" y="3349925"/>
              <a:ext cx="212725" cy="60125"/>
            </a:xfrm>
            <a:custGeom>
              <a:avLst/>
              <a:gdLst/>
              <a:ahLst/>
              <a:cxnLst/>
              <a:rect l="l" t="t" r="r" b="b"/>
              <a:pathLst>
                <a:path w="8509" h="2405" extrusionOk="0">
                  <a:moveTo>
                    <a:pt x="8323" y="0"/>
                  </a:moveTo>
                  <a:lnTo>
                    <a:pt x="0" y="1850"/>
                  </a:lnTo>
                  <a:lnTo>
                    <a:pt x="185" y="2405"/>
                  </a:lnTo>
                  <a:lnTo>
                    <a:pt x="8508" y="555"/>
                  </a:lnTo>
                  <a:lnTo>
                    <a:pt x="8323"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46"/>
            <p:cNvSpPr/>
            <p:nvPr/>
          </p:nvSpPr>
          <p:spPr>
            <a:xfrm>
              <a:off x="1269225" y="3433150"/>
              <a:ext cx="208075" cy="64750"/>
            </a:xfrm>
            <a:custGeom>
              <a:avLst/>
              <a:gdLst/>
              <a:ahLst/>
              <a:cxnLst/>
              <a:rect l="l" t="t" r="r" b="b"/>
              <a:pathLst>
                <a:path w="8323" h="2590" extrusionOk="0">
                  <a:moveTo>
                    <a:pt x="8138" y="0"/>
                  </a:moveTo>
                  <a:lnTo>
                    <a:pt x="0" y="2035"/>
                  </a:lnTo>
                  <a:lnTo>
                    <a:pt x="0" y="2590"/>
                  </a:lnTo>
                  <a:lnTo>
                    <a:pt x="8323" y="555"/>
                  </a:lnTo>
                  <a:lnTo>
                    <a:pt x="8138"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46"/>
            <p:cNvSpPr/>
            <p:nvPr/>
          </p:nvSpPr>
          <p:spPr>
            <a:xfrm>
              <a:off x="1292325" y="3516375"/>
              <a:ext cx="208100" cy="69375"/>
            </a:xfrm>
            <a:custGeom>
              <a:avLst/>
              <a:gdLst/>
              <a:ahLst/>
              <a:cxnLst/>
              <a:rect l="l" t="t" r="r" b="b"/>
              <a:pathLst>
                <a:path w="8324" h="2775" extrusionOk="0">
                  <a:moveTo>
                    <a:pt x="8139" y="1"/>
                  </a:moveTo>
                  <a:lnTo>
                    <a:pt x="1" y="2220"/>
                  </a:lnTo>
                  <a:lnTo>
                    <a:pt x="1" y="2775"/>
                  </a:lnTo>
                  <a:lnTo>
                    <a:pt x="8324" y="370"/>
                  </a:lnTo>
                  <a:lnTo>
                    <a:pt x="8139"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46"/>
            <p:cNvSpPr/>
            <p:nvPr/>
          </p:nvSpPr>
          <p:spPr>
            <a:xfrm>
              <a:off x="1315450" y="3594975"/>
              <a:ext cx="208100" cy="78625"/>
            </a:xfrm>
            <a:custGeom>
              <a:avLst/>
              <a:gdLst/>
              <a:ahLst/>
              <a:cxnLst/>
              <a:rect l="l" t="t" r="r" b="b"/>
              <a:pathLst>
                <a:path w="8324" h="3145" extrusionOk="0">
                  <a:moveTo>
                    <a:pt x="8139" y="1"/>
                  </a:moveTo>
                  <a:lnTo>
                    <a:pt x="1" y="2590"/>
                  </a:lnTo>
                  <a:lnTo>
                    <a:pt x="186" y="3145"/>
                  </a:lnTo>
                  <a:lnTo>
                    <a:pt x="8324" y="556"/>
                  </a:lnTo>
                  <a:lnTo>
                    <a:pt x="8139"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46"/>
            <p:cNvSpPr/>
            <p:nvPr/>
          </p:nvSpPr>
          <p:spPr>
            <a:xfrm>
              <a:off x="1347825" y="3673575"/>
              <a:ext cx="203475" cy="87900"/>
            </a:xfrm>
            <a:custGeom>
              <a:avLst/>
              <a:gdLst/>
              <a:ahLst/>
              <a:cxnLst/>
              <a:rect l="l" t="t" r="r" b="b"/>
              <a:pathLst>
                <a:path w="8139" h="3516" extrusionOk="0">
                  <a:moveTo>
                    <a:pt x="7953" y="1"/>
                  </a:moveTo>
                  <a:lnTo>
                    <a:pt x="0" y="2960"/>
                  </a:lnTo>
                  <a:lnTo>
                    <a:pt x="185" y="3515"/>
                  </a:lnTo>
                  <a:lnTo>
                    <a:pt x="8138" y="556"/>
                  </a:lnTo>
                  <a:lnTo>
                    <a:pt x="7953"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46"/>
            <p:cNvSpPr/>
            <p:nvPr/>
          </p:nvSpPr>
          <p:spPr>
            <a:xfrm>
              <a:off x="1380200" y="3752200"/>
              <a:ext cx="203450" cy="92500"/>
            </a:xfrm>
            <a:custGeom>
              <a:avLst/>
              <a:gdLst/>
              <a:ahLst/>
              <a:cxnLst/>
              <a:rect l="l" t="t" r="r" b="b"/>
              <a:pathLst>
                <a:path w="8138" h="3700" extrusionOk="0">
                  <a:moveTo>
                    <a:pt x="7953" y="0"/>
                  </a:moveTo>
                  <a:lnTo>
                    <a:pt x="0" y="3329"/>
                  </a:lnTo>
                  <a:lnTo>
                    <a:pt x="185" y="3699"/>
                  </a:lnTo>
                  <a:lnTo>
                    <a:pt x="8138" y="555"/>
                  </a:lnTo>
                  <a:lnTo>
                    <a:pt x="7953"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46"/>
            <p:cNvSpPr/>
            <p:nvPr/>
          </p:nvSpPr>
          <p:spPr>
            <a:xfrm>
              <a:off x="1412550" y="3830800"/>
              <a:ext cx="203475" cy="97125"/>
            </a:xfrm>
            <a:custGeom>
              <a:avLst/>
              <a:gdLst/>
              <a:ahLst/>
              <a:cxnLst/>
              <a:rect l="l" t="t" r="r" b="b"/>
              <a:pathLst>
                <a:path w="8139" h="3885" extrusionOk="0">
                  <a:moveTo>
                    <a:pt x="7954" y="0"/>
                  </a:moveTo>
                  <a:lnTo>
                    <a:pt x="1" y="3514"/>
                  </a:lnTo>
                  <a:lnTo>
                    <a:pt x="371" y="3884"/>
                  </a:lnTo>
                  <a:lnTo>
                    <a:pt x="8139" y="370"/>
                  </a:lnTo>
                  <a:lnTo>
                    <a:pt x="7954"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46"/>
            <p:cNvSpPr/>
            <p:nvPr/>
          </p:nvSpPr>
          <p:spPr>
            <a:xfrm>
              <a:off x="1454175" y="3904775"/>
              <a:ext cx="198850" cy="106375"/>
            </a:xfrm>
            <a:custGeom>
              <a:avLst/>
              <a:gdLst/>
              <a:ahLst/>
              <a:cxnLst/>
              <a:rect l="l" t="t" r="r" b="b"/>
              <a:pathLst>
                <a:path w="7954" h="4255" extrusionOk="0">
                  <a:moveTo>
                    <a:pt x="7583" y="1"/>
                  </a:moveTo>
                  <a:lnTo>
                    <a:pt x="0" y="3884"/>
                  </a:lnTo>
                  <a:lnTo>
                    <a:pt x="185" y="4254"/>
                  </a:lnTo>
                  <a:lnTo>
                    <a:pt x="7953" y="555"/>
                  </a:lnTo>
                  <a:lnTo>
                    <a:pt x="7583"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46"/>
            <p:cNvSpPr/>
            <p:nvPr/>
          </p:nvSpPr>
          <p:spPr>
            <a:xfrm>
              <a:off x="1495775" y="3983375"/>
              <a:ext cx="194225" cy="111000"/>
            </a:xfrm>
            <a:custGeom>
              <a:avLst/>
              <a:gdLst/>
              <a:ahLst/>
              <a:cxnLst/>
              <a:rect l="l" t="t" r="r" b="b"/>
              <a:pathLst>
                <a:path w="7769" h="4440" extrusionOk="0">
                  <a:moveTo>
                    <a:pt x="7584" y="1"/>
                  </a:moveTo>
                  <a:lnTo>
                    <a:pt x="1" y="3885"/>
                  </a:lnTo>
                  <a:lnTo>
                    <a:pt x="186" y="4440"/>
                  </a:lnTo>
                  <a:lnTo>
                    <a:pt x="7769" y="371"/>
                  </a:lnTo>
                  <a:lnTo>
                    <a:pt x="7584"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46"/>
            <p:cNvSpPr/>
            <p:nvPr/>
          </p:nvSpPr>
          <p:spPr>
            <a:xfrm>
              <a:off x="1537400" y="4052725"/>
              <a:ext cx="194225" cy="120250"/>
            </a:xfrm>
            <a:custGeom>
              <a:avLst/>
              <a:gdLst/>
              <a:ahLst/>
              <a:cxnLst/>
              <a:rect l="l" t="t" r="r" b="b"/>
              <a:pathLst>
                <a:path w="7769" h="4810" extrusionOk="0">
                  <a:moveTo>
                    <a:pt x="7398" y="1"/>
                  </a:moveTo>
                  <a:lnTo>
                    <a:pt x="0" y="4440"/>
                  </a:lnTo>
                  <a:lnTo>
                    <a:pt x="370" y="4810"/>
                  </a:lnTo>
                  <a:lnTo>
                    <a:pt x="7768" y="556"/>
                  </a:lnTo>
                  <a:lnTo>
                    <a:pt x="7398"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46"/>
            <p:cNvSpPr/>
            <p:nvPr/>
          </p:nvSpPr>
          <p:spPr>
            <a:xfrm>
              <a:off x="1583625" y="4126725"/>
              <a:ext cx="189600" cy="124850"/>
            </a:xfrm>
            <a:custGeom>
              <a:avLst/>
              <a:gdLst/>
              <a:ahLst/>
              <a:cxnLst/>
              <a:rect l="l" t="t" r="r" b="b"/>
              <a:pathLst>
                <a:path w="7584" h="4994" extrusionOk="0">
                  <a:moveTo>
                    <a:pt x="7399" y="0"/>
                  </a:moveTo>
                  <a:lnTo>
                    <a:pt x="1" y="4439"/>
                  </a:lnTo>
                  <a:lnTo>
                    <a:pt x="371" y="4994"/>
                  </a:lnTo>
                  <a:lnTo>
                    <a:pt x="7584" y="370"/>
                  </a:lnTo>
                  <a:lnTo>
                    <a:pt x="7399"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46"/>
            <p:cNvSpPr/>
            <p:nvPr/>
          </p:nvSpPr>
          <p:spPr>
            <a:xfrm>
              <a:off x="1634500" y="4196075"/>
              <a:ext cx="184975" cy="134125"/>
            </a:xfrm>
            <a:custGeom>
              <a:avLst/>
              <a:gdLst/>
              <a:ahLst/>
              <a:cxnLst/>
              <a:rect l="l" t="t" r="r" b="b"/>
              <a:pathLst>
                <a:path w="7399" h="5365" extrusionOk="0">
                  <a:moveTo>
                    <a:pt x="7028" y="0"/>
                  </a:moveTo>
                  <a:lnTo>
                    <a:pt x="0" y="4809"/>
                  </a:lnTo>
                  <a:lnTo>
                    <a:pt x="370" y="5364"/>
                  </a:lnTo>
                  <a:lnTo>
                    <a:pt x="7398" y="555"/>
                  </a:lnTo>
                  <a:lnTo>
                    <a:pt x="7028"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46"/>
            <p:cNvSpPr/>
            <p:nvPr/>
          </p:nvSpPr>
          <p:spPr>
            <a:xfrm>
              <a:off x="1685350" y="4265425"/>
              <a:ext cx="180350" cy="138750"/>
            </a:xfrm>
            <a:custGeom>
              <a:avLst/>
              <a:gdLst/>
              <a:ahLst/>
              <a:cxnLst/>
              <a:rect l="l" t="t" r="r" b="b"/>
              <a:pathLst>
                <a:path w="7214" h="5550" extrusionOk="0">
                  <a:moveTo>
                    <a:pt x="7029" y="1"/>
                  </a:moveTo>
                  <a:lnTo>
                    <a:pt x="1" y="4994"/>
                  </a:lnTo>
                  <a:lnTo>
                    <a:pt x="371" y="5549"/>
                  </a:lnTo>
                  <a:lnTo>
                    <a:pt x="7214" y="371"/>
                  </a:lnTo>
                  <a:lnTo>
                    <a:pt x="7029"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46"/>
            <p:cNvSpPr/>
            <p:nvPr/>
          </p:nvSpPr>
          <p:spPr>
            <a:xfrm>
              <a:off x="1740850" y="4334775"/>
              <a:ext cx="175725" cy="138750"/>
            </a:xfrm>
            <a:custGeom>
              <a:avLst/>
              <a:gdLst/>
              <a:ahLst/>
              <a:cxnLst/>
              <a:rect l="l" t="t" r="r" b="b"/>
              <a:pathLst>
                <a:path w="7029" h="5550" extrusionOk="0">
                  <a:moveTo>
                    <a:pt x="6843" y="1"/>
                  </a:moveTo>
                  <a:lnTo>
                    <a:pt x="0" y="5180"/>
                  </a:lnTo>
                  <a:lnTo>
                    <a:pt x="370" y="5550"/>
                  </a:lnTo>
                  <a:lnTo>
                    <a:pt x="7028" y="371"/>
                  </a:lnTo>
                  <a:lnTo>
                    <a:pt x="6843"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46"/>
            <p:cNvSpPr/>
            <p:nvPr/>
          </p:nvSpPr>
          <p:spPr>
            <a:xfrm>
              <a:off x="1800950" y="4399525"/>
              <a:ext cx="171100" cy="147975"/>
            </a:xfrm>
            <a:custGeom>
              <a:avLst/>
              <a:gdLst/>
              <a:ahLst/>
              <a:cxnLst/>
              <a:rect l="l" t="t" r="r" b="b"/>
              <a:pathLst>
                <a:path w="6844" h="5919" extrusionOk="0">
                  <a:moveTo>
                    <a:pt x="6474" y="0"/>
                  </a:moveTo>
                  <a:lnTo>
                    <a:pt x="1" y="5549"/>
                  </a:lnTo>
                  <a:lnTo>
                    <a:pt x="186" y="5919"/>
                  </a:lnTo>
                  <a:lnTo>
                    <a:pt x="6844" y="370"/>
                  </a:lnTo>
                  <a:lnTo>
                    <a:pt x="6474"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46"/>
            <p:cNvSpPr/>
            <p:nvPr/>
          </p:nvSpPr>
          <p:spPr>
            <a:xfrm>
              <a:off x="1861050" y="4464250"/>
              <a:ext cx="166500" cy="152625"/>
            </a:xfrm>
            <a:custGeom>
              <a:avLst/>
              <a:gdLst/>
              <a:ahLst/>
              <a:cxnLst/>
              <a:rect l="l" t="t" r="r" b="b"/>
              <a:pathLst>
                <a:path w="6660" h="6105" extrusionOk="0">
                  <a:moveTo>
                    <a:pt x="6289" y="1"/>
                  </a:moveTo>
                  <a:lnTo>
                    <a:pt x="1" y="5734"/>
                  </a:lnTo>
                  <a:lnTo>
                    <a:pt x="186" y="6104"/>
                  </a:lnTo>
                  <a:lnTo>
                    <a:pt x="6659" y="371"/>
                  </a:lnTo>
                  <a:lnTo>
                    <a:pt x="6289"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46"/>
            <p:cNvSpPr/>
            <p:nvPr/>
          </p:nvSpPr>
          <p:spPr>
            <a:xfrm>
              <a:off x="1921175" y="4524375"/>
              <a:ext cx="161850" cy="157225"/>
            </a:xfrm>
            <a:custGeom>
              <a:avLst/>
              <a:gdLst/>
              <a:ahLst/>
              <a:cxnLst/>
              <a:rect l="l" t="t" r="r" b="b"/>
              <a:pathLst>
                <a:path w="6474" h="6289" extrusionOk="0">
                  <a:moveTo>
                    <a:pt x="6104" y="0"/>
                  </a:moveTo>
                  <a:lnTo>
                    <a:pt x="0" y="5918"/>
                  </a:lnTo>
                  <a:lnTo>
                    <a:pt x="370" y="6288"/>
                  </a:lnTo>
                  <a:lnTo>
                    <a:pt x="6474" y="370"/>
                  </a:lnTo>
                  <a:lnTo>
                    <a:pt x="6104"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46"/>
            <p:cNvSpPr/>
            <p:nvPr/>
          </p:nvSpPr>
          <p:spPr>
            <a:xfrm>
              <a:off x="1985900" y="4584475"/>
              <a:ext cx="157225" cy="161850"/>
            </a:xfrm>
            <a:custGeom>
              <a:avLst/>
              <a:gdLst/>
              <a:ahLst/>
              <a:cxnLst/>
              <a:rect l="l" t="t" r="r" b="b"/>
              <a:pathLst>
                <a:path w="6289" h="6474" extrusionOk="0">
                  <a:moveTo>
                    <a:pt x="5919" y="0"/>
                  </a:moveTo>
                  <a:lnTo>
                    <a:pt x="1" y="6104"/>
                  </a:lnTo>
                  <a:lnTo>
                    <a:pt x="371" y="6474"/>
                  </a:lnTo>
                  <a:lnTo>
                    <a:pt x="6289" y="370"/>
                  </a:lnTo>
                  <a:lnTo>
                    <a:pt x="5919"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46"/>
            <p:cNvSpPr/>
            <p:nvPr/>
          </p:nvSpPr>
          <p:spPr>
            <a:xfrm>
              <a:off x="2050625" y="4639950"/>
              <a:ext cx="152625" cy="166500"/>
            </a:xfrm>
            <a:custGeom>
              <a:avLst/>
              <a:gdLst/>
              <a:ahLst/>
              <a:cxnLst/>
              <a:rect l="l" t="t" r="r" b="b"/>
              <a:pathLst>
                <a:path w="6105" h="6660" extrusionOk="0">
                  <a:moveTo>
                    <a:pt x="5734" y="1"/>
                  </a:moveTo>
                  <a:lnTo>
                    <a:pt x="1" y="6474"/>
                  </a:lnTo>
                  <a:lnTo>
                    <a:pt x="371" y="6659"/>
                  </a:lnTo>
                  <a:lnTo>
                    <a:pt x="6104" y="371"/>
                  </a:lnTo>
                  <a:lnTo>
                    <a:pt x="5734"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46"/>
            <p:cNvSpPr/>
            <p:nvPr/>
          </p:nvSpPr>
          <p:spPr>
            <a:xfrm>
              <a:off x="2120000" y="4695450"/>
              <a:ext cx="147975" cy="171100"/>
            </a:xfrm>
            <a:custGeom>
              <a:avLst/>
              <a:gdLst/>
              <a:ahLst/>
              <a:cxnLst/>
              <a:rect l="l" t="t" r="r" b="b"/>
              <a:pathLst>
                <a:path w="5919" h="6844" extrusionOk="0">
                  <a:moveTo>
                    <a:pt x="5549" y="0"/>
                  </a:moveTo>
                  <a:lnTo>
                    <a:pt x="0" y="6658"/>
                  </a:lnTo>
                  <a:lnTo>
                    <a:pt x="555" y="6843"/>
                  </a:lnTo>
                  <a:lnTo>
                    <a:pt x="5919" y="370"/>
                  </a:lnTo>
                  <a:lnTo>
                    <a:pt x="5549"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46"/>
            <p:cNvSpPr/>
            <p:nvPr/>
          </p:nvSpPr>
          <p:spPr>
            <a:xfrm>
              <a:off x="2193975" y="4750925"/>
              <a:ext cx="138750" cy="175725"/>
            </a:xfrm>
            <a:custGeom>
              <a:avLst/>
              <a:gdLst/>
              <a:ahLst/>
              <a:cxnLst/>
              <a:rect l="l" t="t" r="r" b="b"/>
              <a:pathLst>
                <a:path w="5550" h="7029" extrusionOk="0">
                  <a:moveTo>
                    <a:pt x="5179" y="1"/>
                  </a:moveTo>
                  <a:lnTo>
                    <a:pt x="0" y="6659"/>
                  </a:lnTo>
                  <a:lnTo>
                    <a:pt x="370" y="7029"/>
                  </a:lnTo>
                  <a:lnTo>
                    <a:pt x="5549" y="186"/>
                  </a:lnTo>
                  <a:lnTo>
                    <a:pt x="5179"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46"/>
            <p:cNvSpPr/>
            <p:nvPr/>
          </p:nvSpPr>
          <p:spPr>
            <a:xfrm>
              <a:off x="2263325" y="4801800"/>
              <a:ext cx="138750" cy="180350"/>
            </a:xfrm>
            <a:custGeom>
              <a:avLst/>
              <a:gdLst/>
              <a:ahLst/>
              <a:cxnLst/>
              <a:rect l="l" t="t" r="r" b="b"/>
              <a:pathLst>
                <a:path w="5550" h="7214" extrusionOk="0">
                  <a:moveTo>
                    <a:pt x="5179" y="0"/>
                  </a:moveTo>
                  <a:lnTo>
                    <a:pt x="1" y="6843"/>
                  </a:lnTo>
                  <a:lnTo>
                    <a:pt x="556" y="7213"/>
                  </a:lnTo>
                  <a:lnTo>
                    <a:pt x="5549" y="185"/>
                  </a:lnTo>
                  <a:lnTo>
                    <a:pt x="5179"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46"/>
            <p:cNvSpPr/>
            <p:nvPr/>
          </p:nvSpPr>
          <p:spPr>
            <a:xfrm>
              <a:off x="2341925" y="4848025"/>
              <a:ext cx="129500" cy="184975"/>
            </a:xfrm>
            <a:custGeom>
              <a:avLst/>
              <a:gdLst/>
              <a:ahLst/>
              <a:cxnLst/>
              <a:rect l="l" t="t" r="r" b="b"/>
              <a:pathLst>
                <a:path w="5180" h="7399" extrusionOk="0">
                  <a:moveTo>
                    <a:pt x="4810" y="1"/>
                  </a:moveTo>
                  <a:lnTo>
                    <a:pt x="1" y="7029"/>
                  </a:lnTo>
                  <a:lnTo>
                    <a:pt x="371" y="7399"/>
                  </a:lnTo>
                  <a:lnTo>
                    <a:pt x="5180" y="371"/>
                  </a:lnTo>
                  <a:lnTo>
                    <a:pt x="4810"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46"/>
            <p:cNvSpPr/>
            <p:nvPr/>
          </p:nvSpPr>
          <p:spPr>
            <a:xfrm>
              <a:off x="2415925" y="4894275"/>
              <a:ext cx="124850" cy="189600"/>
            </a:xfrm>
            <a:custGeom>
              <a:avLst/>
              <a:gdLst/>
              <a:ahLst/>
              <a:cxnLst/>
              <a:rect l="l" t="t" r="r" b="b"/>
              <a:pathLst>
                <a:path w="4994" h="7584" extrusionOk="0">
                  <a:moveTo>
                    <a:pt x="4624" y="0"/>
                  </a:moveTo>
                  <a:lnTo>
                    <a:pt x="0" y="7213"/>
                  </a:lnTo>
                  <a:lnTo>
                    <a:pt x="555" y="7583"/>
                  </a:lnTo>
                  <a:lnTo>
                    <a:pt x="4994" y="185"/>
                  </a:lnTo>
                  <a:lnTo>
                    <a:pt x="4624"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46"/>
            <p:cNvSpPr/>
            <p:nvPr/>
          </p:nvSpPr>
          <p:spPr>
            <a:xfrm>
              <a:off x="2494525" y="4935875"/>
              <a:ext cx="120250" cy="194225"/>
            </a:xfrm>
            <a:custGeom>
              <a:avLst/>
              <a:gdLst/>
              <a:ahLst/>
              <a:cxnLst/>
              <a:rect l="l" t="t" r="r" b="b"/>
              <a:pathLst>
                <a:path w="4810" h="7769" extrusionOk="0">
                  <a:moveTo>
                    <a:pt x="4254" y="1"/>
                  </a:moveTo>
                  <a:lnTo>
                    <a:pt x="0" y="7399"/>
                  </a:lnTo>
                  <a:lnTo>
                    <a:pt x="370" y="7769"/>
                  </a:lnTo>
                  <a:lnTo>
                    <a:pt x="4809" y="371"/>
                  </a:lnTo>
                  <a:lnTo>
                    <a:pt x="4254"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46"/>
            <p:cNvSpPr/>
            <p:nvPr/>
          </p:nvSpPr>
          <p:spPr>
            <a:xfrm>
              <a:off x="2573125" y="4977500"/>
              <a:ext cx="115625" cy="194225"/>
            </a:xfrm>
            <a:custGeom>
              <a:avLst/>
              <a:gdLst/>
              <a:ahLst/>
              <a:cxnLst/>
              <a:rect l="l" t="t" r="r" b="b"/>
              <a:pathLst>
                <a:path w="4625" h="7769" extrusionOk="0">
                  <a:moveTo>
                    <a:pt x="4069" y="0"/>
                  </a:moveTo>
                  <a:lnTo>
                    <a:pt x="0" y="7583"/>
                  </a:lnTo>
                  <a:lnTo>
                    <a:pt x="555" y="7768"/>
                  </a:lnTo>
                  <a:lnTo>
                    <a:pt x="4624" y="185"/>
                  </a:lnTo>
                  <a:lnTo>
                    <a:pt x="4069"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46"/>
            <p:cNvSpPr/>
            <p:nvPr/>
          </p:nvSpPr>
          <p:spPr>
            <a:xfrm>
              <a:off x="2656350" y="5014475"/>
              <a:ext cx="106375" cy="198850"/>
            </a:xfrm>
            <a:custGeom>
              <a:avLst/>
              <a:gdLst/>
              <a:ahLst/>
              <a:cxnLst/>
              <a:rect l="l" t="t" r="r" b="b"/>
              <a:pathLst>
                <a:path w="4255" h="7954" extrusionOk="0">
                  <a:moveTo>
                    <a:pt x="3700" y="1"/>
                  </a:moveTo>
                  <a:lnTo>
                    <a:pt x="1" y="7769"/>
                  </a:lnTo>
                  <a:lnTo>
                    <a:pt x="371" y="7954"/>
                  </a:lnTo>
                  <a:lnTo>
                    <a:pt x="4254" y="371"/>
                  </a:lnTo>
                  <a:lnTo>
                    <a:pt x="3700"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46"/>
            <p:cNvSpPr/>
            <p:nvPr/>
          </p:nvSpPr>
          <p:spPr>
            <a:xfrm>
              <a:off x="2739575" y="5051475"/>
              <a:ext cx="97125" cy="203475"/>
            </a:xfrm>
            <a:custGeom>
              <a:avLst/>
              <a:gdLst/>
              <a:ahLst/>
              <a:cxnLst/>
              <a:rect l="l" t="t" r="r" b="b"/>
              <a:pathLst>
                <a:path w="3885" h="8139" extrusionOk="0">
                  <a:moveTo>
                    <a:pt x="3515" y="0"/>
                  </a:moveTo>
                  <a:lnTo>
                    <a:pt x="1" y="7953"/>
                  </a:lnTo>
                  <a:lnTo>
                    <a:pt x="371" y="8138"/>
                  </a:lnTo>
                  <a:lnTo>
                    <a:pt x="3885" y="185"/>
                  </a:lnTo>
                  <a:lnTo>
                    <a:pt x="3515"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46"/>
            <p:cNvSpPr/>
            <p:nvPr/>
          </p:nvSpPr>
          <p:spPr>
            <a:xfrm>
              <a:off x="2822800" y="5083850"/>
              <a:ext cx="92500" cy="203450"/>
            </a:xfrm>
            <a:custGeom>
              <a:avLst/>
              <a:gdLst/>
              <a:ahLst/>
              <a:cxnLst/>
              <a:rect l="l" t="t" r="r" b="b"/>
              <a:pathLst>
                <a:path w="3700" h="8138" extrusionOk="0">
                  <a:moveTo>
                    <a:pt x="3145" y="0"/>
                  </a:moveTo>
                  <a:lnTo>
                    <a:pt x="1" y="7953"/>
                  </a:lnTo>
                  <a:lnTo>
                    <a:pt x="556" y="8138"/>
                  </a:lnTo>
                  <a:lnTo>
                    <a:pt x="3700" y="185"/>
                  </a:lnTo>
                  <a:lnTo>
                    <a:pt x="3145"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46"/>
            <p:cNvSpPr/>
            <p:nvPr/>
          </p:nvSpPr>
          <p:spPr>
            <a:xfrm>
              <a:off x="2910650" y="5116200"/>
              <a:ext cx="83275" cy="203475"/>
            </a:xfrm>
            <a:custGeom>
              <a:avLst/>
              <a:gdLst/>
              <a:ahLst/>
              <a:cxnLst/>
              <a:rect l="l" t="t" r="r" b="b"/>
              <a:pathLst>
                <a:path w="3331" h="8139" extrusionOk="0">
                  <a:moveTo>
                    <a:pt x="2775" y="1"/>
                  </a:moveTo>
                  <a:lnTo>
                    <a:pt x="1" y="7954"/>
                  </a:lnTo>
                  <a:lnTo>
                    <a:pt x="371" y="8139"/>
                  </a:lnTo>
                  <a:lnTo>
                    <a:pt x="3330" y="186"/>
                  </a:lnTo>
                  <a:lnTo>
                    <a:pt x="2775"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46"/>
            <p:cNvSpPr/>
            <p:nvPr/>
          </p:nvSpPr>
          <p:spPr>
            <a:xfrm>
              <a:off x="2993900" y="5143950"/>
              <a:ext cx="78625" cy="208100"/>
            </a:xfrm>
            <a:custGeom>
              <a:avLst/>
              <a:gdLst/>
              <a:ahLst/>
              <a:cxnLst/>
              <a:rect l="l" t="t" r="r" b="b"/>
              <a:pathLst>
                <a:path w="3145" h="8324" extrusionOk="0">
                  <a:moveTo>
                    <a:pt x="2589" y="1"/>
                  </a:moveTo>
                  <a:lnTo>
                    <a:pt x="0" y="8138"/>
                  </a:lnTo>
                  <a:lnTo>
                    <a:pt x="555" y="8323"/>
                  </a:lnTo>
                  <a:lnTo>
                    <a:pt x="3144" y="185"/>
                  </a:lnTo>
                  <a:lnTo>
                    <a:pt x="2589"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46"/>
            <p:cNvSpPr/>
            <p:nvPr/>
          </p:nvSpPr>
          <p:spPr>
            <a:xfrm>
              <a:off x="3081750" y="5167075"/>
              <a:ext cx="69375" cy="208100"/>
            </a:xfrm>
            <a:custGeom>
              <a:avLst/>
              <a:gdLst/>
              <a:ahLst/>
              <a:cxnLst/>
              <a:rect l="l" t="t" r="r" b="b"/>
              <a:pathLst>
                <a:path w="2775" h="8324" extrusionOk="0">
                  <a:moveTo>
                    <a:pt x="2405" y="0"/>
                  </a:moveTo>
                  <a:lnTo>
                    <a:pt x="0" y="8323"/>
                  </a:lnTo>
                  <a:lnTo>
                    <a:pt x="555" y="8323"/>
                  </a:lnTo>
                  <a:lnTo>
                    <a:pt x="2774" y="185"/>
                  </a:lnTo>
                  <a:lnTo>
                    <a:pt x="2405"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46"/>
            <p:cNvSpPr/>
            <p:nvPr/>
          </p:nvSpPr>
          <p:spPr>
            <a:xfrm>
              <a:off x="3169600" y="5190200"/>
              <a:ext cx="64750" cy="212700"/>
            </a:xfrm>
            <a:custGeom>
              <a:avLst/>
              <a:gdLst/>
              <a:ahLst/>
              <a:cxnLst/>
              <a:rect l="l" t="t" r="r" b="b"/>
              <a:pathLst>
                <a:path w="2590" h="8508" extrusionOk="0">
                  <a:moveTo>
                    <a:pt x="2035" y="0"/>
                  </a:moveTo>
                  <a:lnTo>
                    <a:pt x="0" y="8323"/>
                  </a:lnTo>
                  <a:lnTo>
                    <a:pt x="555" y="8508"/>
                  </a:lnTo>
                  <a:lnTo>
                    <a:pt x="2590" y="185"/>
                  </a:lnTo>
                  <a:lnTo>
                    <a:pt x="2035"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46"/>
            <p:cNvSpPr/>
            <p:nvPr/>
          </p:nvSpPr>
          <p:spPr>
            <a:xfrm>
              <a:off x="3257450" y="5208675"/>
              <a:ext cx="60125" cy="212725"/>
            </a:xfrm>
            <a:custGeom>
              <a:avLst/>
              <a:gdLst/>
              <a:ahLst/>
              <a:cxnLst/>
              <a:rect l="l" t="t" r="r" b="b"/>
              <a:pathLst>
                <a:path w="2405" h="8509" extrusionOk="0">
                  <a:moveTo>
                    <a:pt x="1850" y="1"/>
                  </a:moveTo>
                  <a:lnTo>
                    <a:pt x="0" y="8324"/>
                  </a:lnTo>
                  <a:lnTo>
                    <a:pt x="555" y="8509"/>
                  </a:lnTo>
                  <a:lnTo>
                    <a:pt x="2405" y="186"/>
                  </a:lnTo>
                  <a:lnTo>
                    <a:pt x="1850"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46"/>
            <p:cNvSpPr/>
            <p:nvPr/>
          </p:nvSpPr>
          <p:spPr>
            <a:xfrm>
              <a:off x="3349925" y="5222550"/>
              <a:ext cx="50875" cy="212725"/>
            </a:xfrm>
            <a:custGeom>
              <a:avLst/>
              <a:gdLst/>
              <a:ahLst/>
              <a:cxnLst/>
              <a:rect l="l" t="t" r="r" b="b"/>
              <a:pathLst>
                <a:path w="2035" h="8509" extrusionOk="0">
                  <a:moveTo>
                    <a:pt x="1480" y="1"/>
                  </a:moveTo>
                  <a:lnTo>
                    <a:pt x="0" y="8508"/>
                  </a:lnTo>
                  <a:lnTo>
                    <a:pt x="370" y="8508"/>
                  </a:lnTo>
                  <a:lnTo>
                    <a:pt x="2035" y="186"/>
                  </a:lnTo>
                  <a:lnTo>
                    <a:pt x="1480"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46"/>
            <p:cNvSpPr/>
            <p:nvPr/>
          </p:nvSpPr>
          <p:spPr>
            <a:xfrm>
              <a:off x="3437775" y="5236425"/>
              <a:ext cx="41625" cy="217350"/>
            </a:xfrm>
            <a:custGeom>
              <a:avLst/>
              <a:gdLst/>
              <a:ahLst/>
              <a:cxnLst/>
              <a:rect l="l" t="t" r="r" b="b"/>
              <a:pathLst>
                <a:path w="1665" h="8694" extrusionOk="0">
                  <a:moveTo>
                    <a:pt x="1295" y="1"/>
                  </a:moveTo>
                  <a:lnTo>
                    <a:pt x="0" y="8508"/>
                  </a:lnTo>
                  <a:lnTo>
                    <a:pt x="555" y="8693"/>
                  </a:lnTo>
                  <a:lnTo>
                    <a:pt x="1665" y="185"/>
                  </a:lnTo>
                  <a:lnTo>
                    <a:pt x="1295"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46"/>
            <p:cNvSpPr/>
            <p:nvPr/>
          </p:nvSpPr>
          <p:spPr>
            <a:xfrm>
              <a:off x="3530250" y="5250300"/>
              <a:ext cx="37025" cy="212725"/>
            </a:xfrm>
            <a:custGeom>
              <a:avLst/>
              <a:gdLst/>
              <a:ahLst/>
              <a:cxnLst/>
              <a:rect l="l" t="t" r="r" b="b"/>
              <a:pathLst>
                <a:path w="1481" h="8509" extrusionOk="0">
                  <a:moveTo>
                    <a:pt x="925" y="0"/>
                  </a:moveTo>
                  <a:lnTo>
                    <a:pt x="0" y="8508"/>
                  </a:lnTo>
                  <a:lnTo>
                    <a:pt x="555" y="8508"/>
                  </a:lnTo>
                  <a:lnTo>
                    <a:pt x="1480"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46"/>
            <p:cNvSpPr/>
            <p:nvPr/>
          </p:nvSpPr>
          <p:spPr>
            <a:xfrm>
              <a:off x="3622725" y="5254925"/>
              <a:ext cx="27775" cy="217350"/>
            </a:xfrm>
            <a:custGeom>
              <a:avLst/>
              <a:gdLst/>
              <a:ahLst/>
              <a:cxnLst/>
              <a:rect l="l" t="t" r="r" b="b"/>
              <a:pathLst>
                <a:path w="1111" h="8694" extrusionOk="0">
                  <a:moveTo>
                    <a:pt x="555" y="0"/>
                  </a:moveTo>
                  <a:lnTo>
                    <a:pt x="0" y="8693"/>
                  </a:lnTo>
                  <a:lnTo>
                    <a:pt x="370" y="8693"/>
                  </a:lnTo>
                  <a:lnTo>
                    <a:pt x="1110" y="185"/>
                  </a:lnTo>
                  <a:lnTo>
                    <a:pt x="555"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46"/>
            <p:cNvSpPr/>
            <p:nvPr/>
          </p:nvSpPr>
          <p:spPr>
            <a:xfrm>
              <a:off x="3710575" y="5259550"/>
              <a:ext cx="23150" cy="217325"/>
            </a:xfrm>
            <a:custGeom>
              <a:avLst/>
              <a:gdLst/>
              <a:ahLst/>
              <a:cxnLst/>
              <a:rect l="l" t="t" r="r" b="b"/>
              <a:pathLst>
                <a:path w="926" h="8693" extrusionOk="0">
                  <a:moveTo>
                    <a:pt x="370" y="0"/>
                  </a:moveTo>
                  <a:lnTo>
                    <a:pt x="1" y="8693"/>
                  </a:lnTo>
                  <a:lnTo>
                    <a:pt x="555" y="8693"/>
                  </a:lnTo>
                  <a:lnTo>
                    <a:pt x="925"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46"/>
            <p:cNvSpPr/>
            <p:nvPr/>
          </p:nvSpPr>
          <p:spPr>
            <a:xfrm>
              <a:off x="3803050" y="5264175"/>
              <a:ext cx="13900" cy="212700"/>
            </a:xfrm>
            <a:custGeom>
              <a:avLst/>
              <a:gdLst/>
              <a:ahLst/>
              <a:cxnLst/>
              <a:rect l="l" t="t" r="r" b="b"/>
              <a:pathLst>
                <a:path w="556" h="8508" extrusionOk="0">
                  <a:moveTo>
                    <a:pt x="1" y="0"/>
                  </a:moveTo>
                  <a:lnTo>
                    <a:pt x="1" y="8508"/>
                  </a:lnTo>
                  <a:lnTo>
                    <a:pt x="555" y="8508"/>
                  </a:lnTo>
                  <a:lnTo>
                    <a:pt x="555"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46"/>
            <p:cNvSpPr/>
            <p:nvPr/>
          </p:nvSpPr>
          <p:spPr>
            <a:xfrm>
              <a:off x="3886275" y="5259550"/>
              <a:ext cx="23150" cy="217325"/>
            </a:xfrm>
            <a:custGeom>
              <a:avLst/>
              <a:gdLst/>
              <a:ahLst/>
              <a:cxnLst/>
              <a:rect l="l" t="t" r="r" b="b"/>
              <a:pathLst>
                <a:path w="926" h="8693" extrusionOk="0">
                  <a:moveTo>
                    <a:pt x="556" y="0"/>
                  </a:moveTo>
                  <a:lnTo>
                    <a:pt x="1" y="185"/>
                  </a:lnTo>
                  <a:lnTo>
                    <a:pt x="371" y="8693"/>
                  </a:lnTo>
                  <a:lnTo>
                    <a:pt x="925" y="8693"/>
                  </a:lnTo>
                  <a:lnTo>
                    <a:pt x="556"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46"/>
            <p:cNvSpPr/>
            <p:nvPr/>
          </p:nvSpPr>
          <p:spPr>
            <a:xfrm>
              <a:off x="3969500" y="5254925"/>
              <a:ext cx="27775" cy="217350"/>
            </a:xfrm>
            <a:custGeom>
              <a:avLst/>
              <a:gdLst/>
              <a:ahLst/>
              <a:cxnLst/>
              <a:rect l="l" t="t" r="r" b="b"/>
              <a:pathLst>
                <a:path w="1111" h="8694" extrusionOk="0">
                  <a:moveTo>
                    <a:pt x="556" y="0"/>
                  </a:moveTo>
                  <a:lnTo>
                    <a:pt x="1" y="185"/>
                  </a:lnTo>
                  <a:lnTo>
                    <a:pt x="741" y="8693"/>
                  </a:lnTo>
                  <a:lnTo>
                    <a:pt x="1111" y="8693"/>
                  </a:lnTo>
                  <a:lnTo>
                    <a:pt x="556"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46"/>
            <p:cNvSpPr/>
            <p:nvPr/>
          </p:nvSpPr>
          <p:spPr>
            <a:xfrm>
              <a:off x="4057350" y="5250300"/>
              <a:ext cx="32400" cy="212725"/>
            </a:xfrm>
            <a:custGeom>
              <a:avLst/>
              <a:gdLst/>
              <a:ahLst/>
              <a:cxnLst/>
              <a:rect l="l" t="t" r="r" b="b"/>
              <a:pathLst>
                <a:path w="1296" h="8509" extrusionOk="0">
                  <a:moveTo>
                    <a:pt x="1" y="0"/>
                  </a:moveTo>
                  <a:lnTo>
                    <a:pt x="741" y="8508"/>
                  </a:lnTo>
                  <a:lnTo>
                    <a:pt x="1296" y="8508"/>
                  </a:lnTo>
                  <a:lnTo>
                    <a:pt x="371"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46"/>
            <p:cNvSpPr/>
            <p:nvPr/>
          </p:nvSpPr>
          <p:spPr>
            <a:xfrm>
              <a:off x="4140600" y="5236425"/>
              <a:ext cx="41625" cy="217350"/>
            </a:xfrm>
            <a:custGeom>
              <a:avLst/>
              <a:gdLst/>
              <a:ahLst/>
              <a:cxnLst/>
              <a:rect l="l" t="t" r="r" b="b"/>
              <a:pathLst>
                <a:path w="1665" h="8694" extrusionOk="0">
                  <a:moveTo>
                    <a:pt x="370" y="1"/>
                  </a:moveTo>
                  <a:lnTo>
                    <a:pt x="0" y="185"/>
                  </a:lnTo>
                  <a:lnTo>
                    <a:pt x="1110" y="8693"/>
                  </a:lnTo>
                  <a:lnTo>
                    <a:pt x="1665" y="8508"/>
                  </a:lnTo>
                  <a:lnTo>
                    <a:pt x="370"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46"/>
            <p:cNvSpPr/>
            <p:nvPr/>
          </p:nvSpPr>
          <p:spPr>
            <a:xfrm>
              <a:off x="4223825" y="5227175"/>
              <a:ext cx="46250" cy="212725"/>
            </a:xfrm>
            <a:custGeom>
              <a:avLst/>
              <a:gdLst/>
              <a:ahLst/>
              <a:cxnLst/>
              <a:rect l="l" t="t" r="r" b="b"/>
              <a:pathLst>
                <a:path w="1850" h="8509" extrusionOk="0">
                  <a:moveTo>
                    <a:pt x="0" y="1"/>
                  </a:moveTo>
                  <a:lnTo>
                    <a:pt x="1480" y="8508"/>
                  </a:lnTo>
                  <a:lnTo>
                    <a:pt x="1850" y="8323"/>
                  </a:lnTo>
                  <a:lnTo>
                    <a:pt x="370"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46"/>
            <p:cNvSpPr/>
            <p:nvPr/>
          </p:nvSpPr>
          <p:spPr>
            <a:xfrm>
              <a:off x="4302425" y="5208675"/>
              <a:ext cx="60125" cy="212725"/>
            </a:xfrm>
            <a:custGeom>
              <a:avLst/>
              <a:gdLst/>
              <a:ahLst/>
              <a:cxnLst/>
              <a:rect l="l" t="t" r="r" b="b"/>
              <a:pathLst>
                <a:path w="2405" h="8509" extrusionOk="0">
                  <a:moveTo>
                    <a:pt x="555" y="1"/>
                  </a:moveTo>
                  <a:lnTo>
                    <a:pt x="0" y="186"/>
                  </a:lnTo>
                  <a:lnTo>
                    <a:pt x="1850" y="8509"/>
                  </a:lnTo>
                  <a:lnTo>
                    <a:pt x="2405" y="8324"/>
                  </a:lnTo>
                  <a:lnTo>
                    <a:pt x="555"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46"/>
            <p:cNvSpPr/>
            <p:nvPr/>
          </p:nvSpPr>
          <p:spPr>
            <a:xfrm>
              <a:off x="4385650" y="5190200"/>
              <a:ext cx="64750" cy="212700"/>
            </a:xfrm>
            <a:custGeom>
              <a:avLst/>
              <a:gdLst/>
              <a:ahLst/>
              <a:cxnLst/>
              <a:rect l="l" t="t" r="r" b="b"/>
              <a:pathLst>
                <a:path w="2590" h="8508" extrusionOk="0">
                  <a:moveTo>
                    <a:pt x="555" y="0"/>
                  </a:moveTo>
                  <a:lnTo>
                    <a:pt x="0" y="185"/>
                  </a:lnTo>
                  <a:lnTo>
                    <a:pt x="2035" y="8508"/>
                  </a:lnTo>
                  <a:lnTo>
                    <a:pt x="2590" y="8323"/>
                  </a:lnTo>
                  <a:lnTo>
                    <a:pt x="555"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46"/>
            <p:cNvSpPr/>
            <p:nvPr/>
          </p:nvSpPr>
          <p:spPr>
            <a:xfrm>
              <a:off x="4468875" y="5167075"/>
              <a:ext cx="69375" cy="208100"/>
            </a:xfrm>
            <a:custGeom>
              <a:avLst/>
              <a:gdLst/>
              <a:ahLst/>
              <a:cxnLst/>
              <a:rect l="l" t="t" r="r" b="b"/>
              <a:pathLst>
                <a:path w="2775" h="8324" extrusionOk="0">
                  <a:moveTo>
                    <a:pt x="370" y="0"/>
                  </a:moveTo>
                  <a:lnTo>
                    <a:pt x="1" y="185"/>
                  </a:lnTo>
                  <a:lnTo>
                    <a:pt x="2220" y="8323"/>
                  </a:lnTo>
                  <a:lnTo>
                    <a:pt x="2775" y="8323"/>
                  </a:lnTo>
                  <a:lnTo>
                    <a:pt x="370"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46"/>
            <p:cNvSpPr/>
            <p:nvPr/>
          </p:nvSpPr>
          <p:spPr>
            <a:xfrm>
              <a:off x="4547475" y="5143950"/>
              <a:ext cx="78625" cy="208100"/>
            </a:xfrm>
            <a:custGeom>
              <a:avLst/>
              <a:gdLst/>
              <a:ahLst/>
              <a:cxnLst/>
              <a:rect l="l" t="t" r="r" b="b"/>
              <a:pathLst>
                <a:path w="3145" h="8324" extrusionOk="0">
                  <a:moveTo>
                    <a:pt x="556" y="1"/>
                  </a:moveTo>
                  <a:lnTo>
                    <a:pt x="1" y="185"/>
                  </a:lnTo>
                  <a:lnTo>
                    <a:pt x="2590" y="8323"/>
                  </a:lnTo>
                  <a:lnTo>
                    <a:pt x="3145" y="8138"/>
                  </a:lnTo>
                  <a:lnTo>
                    <a:pt x="556"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46"/>
            <p:cNvSpPr/>
            <p:nvPr/>
          </p:nvSpPr>
          <p:spPr>
            <a:xfrm>
              <a:off x="4626075" y="5116200"/>
              <a:ext cx="87900" cy="203475"/>
            </a:xfrm>
            <a:custGeom>
              <a:avLst/>
              <a:gdLst/>
              <a:ahLst/>
              <a:cxnLst/>
              <a:rect l="l" t="t" r="r" b="b"/>
              <a:pathLst>
                <a:path w="3516" h="8139" extrusionOk="0">
                  <a:moveTo>
                    <a:pt x="556" y="1"/>
                  </a:moveTo>
                  <a:lnTo>
                    <a:pt x="1" y="186"/>
                  </a:lnTo>
                  <a:lnTo>
                    <a:pt x="2960" y="8139"/>
                  </a:lnTo>
                  <a:lnTo>
                    <a:pt x="3515" y="7954"/>
                  </a:lnTo>
                  <a:lnTo>
                    <a:pt x="556"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46"/>
            <p:cNvSpPr/>
            <p:nvPr/>
          </p:nvSpPr>
          <p:spPr>
            <a:xfrm>
              <a:off x="4704700" y="5083850"/>
              <a:ext cx="92500" cy="203450"/>
            </a:xfrm>
            <a:custGeom>
              <a:avLst/>
              <a:gdLst/>
              <a:ahLst/>
              <a:cxnLst/>
              <a:rect l="l" t="t" r="r" b="b"/>
              <a:pathLst>
                <a:path w="3700" h="8138" extrusionOk="0">
                  <a:moveTo>
                    <a:pt x="555" y="0"/>
                  </a:moveTo>
                  <a:lnTo>
                    <a:pt x="0" y="185"/>
                  </a:lnTo>
                  <a:lnTo>
                    <a:pt x="3144" y="8138"/>
                  </a:lnTo>
                  <a:lnTo>
                    <a:pt x="3699" y="7953"/>
                  </a:lnTo>
                  <a:lnTo>
                    <a:pt x="555"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46"/>
            <p:cNvSpPr/>
            <p:nvPr/>
          </p:nvSpPr>
          <p:spPr>
            <a:xfrm>
              <a:off x="4783300" y="5051475"/>
              <a:ext cx="97125" cy="203475"/>
            </a:xfrm>
            <a:custGeom>
              <a:avLst/>
              <a:gdLst/>
              <a:ahLst/>
              <a:cxnLst/>
              <a:rect l="l" t="t" r="r" b="b"/>
              <a:pathLst>
                <a:path w="3885" h="8139" extrusionOk="0">
                  <a:moveTo>
                    <a:pt x="370" y="0"/>
                  </a:moveTo>
                  <a:lnTo>
                    <a:pt x="0" y="185"/>
                  </a:lnTo>
                  <a:lnTo>
                    <a:pt x="3514" y="8138"/>
                  </a:lnTo>
                  <a:lnTo>
                    <a:pt x="3884" y="7768"/>
                  </a:lnTo>
                  <a:lnTo>
                    <a:pt x="370"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46"/>
            <p:cNvSpPr/>
            <p:nvPr/>
          </p:nvSpPr>
          <p:spPr>
            <a:xfrm>
              <a:off x="4857275" y="5014475"/>
              <a:ext cx="106375" cy="198850"/>
            </a:xfrm>
            <a:custGeom>
              <a:avLst/>
              <a:gdLst/>
              <a:ahLst/>
              <a:cxnLst/>
              <a:rect l="l" t="t" r="r" b="b"/>
              <a:pathLst>
                <a:path w="4255" h="7954" extrusionOk="0">
                  <a:moveTo>
                    <a:pt x="555" y="1"/>
                  </a:moveTo>
                  <a:lnTo>
                    <a:pt x="1" y="186"/>
                  </a:lnTo>
                  <a:lnTo>
                    <a:pt x="3884" y="7954"/>
                  </a:lnTo>
                  <a:lnTo>
                    <a:pt x="4254" y="7769"/>
                  </a:lnTo>
                  <a:lnTo>
                    <a:pt x="555"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46"/>
            <p:cNvSpPr/>
            <p:nvPr/>
          </p:nvSpPr>
          <p:spPr>
            <a:xfrm>
              <a:off x="4931250" y="4977500"/>
              <a:ext cx="115625" cy="194225"/>
            </a:xfrm>
            <a:custGeom>
              <a:avLst/>
              <a:gdLst/>
              <a:ahLst/>
              <a:cxnLst/>
              <a:rect l="l" t="t" r="r" b="b"/>
              <a:pathLst>
                <a:path w="4625" h="7769" extrusionOk="0">
                  <a:moveTo>
                    <a:pt x="556" y="0"/>
                  </a:moveTo>
                  <a:lnTo>
                    <a:pt x="1" y="185"/>
                  </a:lnTo>
                  <a:lnTo>
                    <a:pt x="4070" y="7768"/>
                  </a:lnTo>
                  <a:lnTo>
                    <a:pt x="4625" y="7583"/>
                  </a:lnTo>
                  <a:lnTo>
                    <a:pt x="556"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46"/>
            <p:cNvSpPr/>
            <p:nvPr/>
          </p:nvSpPr>
          <p:spPr>
            <a:xfrm>
              <a:off x="5005225" y="4935875"/>
              <a:ext cx="120250" cy="194225"/>
            </a:xfrm>
            <a:custGeom>
              <a:avLst/>
              <a:gdLst/>
              <a:ahLst/>
              <a:cxnLst/>
              <a:rect l="l" t="t" r="r" b="b"/>
              <a:pathLst>
                <a:path w="4810" h="7769" extrusionOk="0">
                  <a:moveTo>
                    <a:pt x="556" y="1"/>
                  </a:moveTo>
                  <a:lnTo>
                    <a:pt x="1" y="371"/>
                  </a:lnTo>
                  <a:lnTo>
                    <a:pt x="4440" y="7769"/>
                  </a:lnTo>
                  <a:lnTo>
                    <a:pt x="4810" y="7399"/>
                  </a:lnTo>
                  <a:lnTo>
                    <a:pt x="556"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46"/>
            <p:cNvSpPr/>
            <p:nvPr/>
          </p:nvSpPr>
          <p:spPr>
            <a:xfrm>
              <a:off x="5079225" y="4894275"/>
              <a:ext cx="124850" cy="189600"/>
            </a:xfrm>
            <a:custGeom>
              <a:avLst/>
              <a:gdLst/>
              <a:ahLst/>
              <a:cxnLst/>
              <a:rect l="l" t="t" r="r" b="b"/>
              <a:pathLst>
                <a:path w="4994" h="7584" extrusionOk="0">
                  <a:moveTo>
                    <a:pt x="370" y="0"/>
                  </a:moveTo>
                  <a:lnTo>
                    <a:pt x="0" y="185"/>
                  </a:lnTo>
                  <a:lnTo>
                    <a:pt x="4439" y="7583"/>
                  </a:lnTo>
                  <a:lnTo>
                    <a:pt x="4994" y="7213"/>
                  </a:lnTo>
                  <a:lnTo>
                    <a:pt x="370"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46"/>
            <p:cNvSpPr/>
            <p:nvPr/>
          </p:nvSpPr>
          <p:spPr>
            <a:xfrm>
              <a:off x="5148575" y="4848025"/>
              <a:ext cx="129500" cy="184975"/>
            </a:xfrm>
            <a:custGeom>
              <a:avLst/>
              <a:gdLst/>
              <a:ahLst/>
              <a:cxnLst/>
              <a:rect l="l" t="t" r="r" b="b"/>
              <a:pathLst>
                <a:path w="5180" h="7399" extrusionOk="0">
                  <a:moveTo>
                    <a:pt x="555" y="1"/>
                  </a:moveTo>
                  <a:lnTo>
                    <a:pt x="0" y="371"/>
                  </a:lnTo>
                  <a:lnTo>
                    <a:pt x="4809" y="7399"/>
                  </a:lnTo>
                  <a:lnTo>
                    <a:pt x="5179" y="7029"/>
                  </a:lnTo>
                  <a:lnTo>
                    <a:pt x="555"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46"/>
            <p:cNvSpPr/>
            <p:nvPr/>
          </p:nvSpPr>
          <p:spPr>
            <a:xfrm>
              <a:off x="5217925" y="4797175"/>
              <a:ext cx="138750" cy="180350"/>
            </a:xfrm>
            <a:custGeom>
              <a:avLst/>
              <a:gdLst/>
              <a:ahLst/>
              <a:cxnLst/>
              <a:rect l="l" t="t" r="r" b="b"/>
              <a:pathLst>
                <a:path w="5550" h="7214" extrusionOk="0">
                  <a:moveTo>
                    <a:pt x="371" y="0"/>
                  </a:moveTo>
                  <a:lnTo>
                    <a:pt x="1" y="370"/>
                  </a:lnTo>
                  <a:lnTo>
                    <a:pt x="4994" y="7213"/>
                  </a:lnTo>
                  <a:lnTo>
                    <a:pt x="5549" y="7028"/>
                  </a:lnTo>
                  <a:lnTo>
                    <a:pt x="371"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46"/>
            <p:cNvSpPr/>
            <p:nvPr/>
          </p:nvSpPr>
          <p:spPr>
            <a:xfrm>
              <a:off x="5287275" y="4750925"/>
              <a:ext cx="138750" cy="175725"/>
            </a:xfrm>
            <a:custGeom>
              <a:avLst/>
              <a:gdLst/>
              <a:ahLst/>
              <a:cxnLst/>
              <a:rect l="l" t="t" r="r" b="b"/>
              <a:pathLst>
                <a:path w="5550" h="7029" extrusionOk="0">
                  <a:moveTo>
                    <a:pt x="371" y="1"/>
                  </a:moveTo>
                  <a:lnTo>
                    <a:pt x="1" y="186"/>
                  </a:lnTo>
                  <a:lnTo>
                    <a:pt x="5180" y="7029"/>
                  </a:lnTo>
                  <a:lnTo>
                    <a:pt x="5550" y="6659"/>
                  </a:lnTo>
                  <a:lnTo>
                    <a:pt x="371"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46"/>
            <p:cNvSpPr/>
            <p:nvPr/>
          </p:nvSpPr>
          <p:spPr>
            <a:xfrm>
              <a:off x="5352025" y="4695450"/>
              <a:ext cx="147975" cy="171100"/>
            </a:xfrm>
            <a:custGeom>
              <a:avLst/>
              <a:gdLst/>
              <a:ahLst/>
              <a:cxnLst/>
              <a:rect l="l" t="t" r="r" b="b"/>
              <a:pathLst>
                <a:path w="5919" h="6844" extrusionOk="0">
                  <a:moveTo>
                    <a:pt x="370" y="0"/>
                  </a:moveTo>
                  <a:lnTo>
                    <a:pt x="0" y="370"/>
                  </a:lnTo>
                  <a:lnTo>
                    <a:pt x="5549" y="6843"/>
                  </a:lnTo>
                  <a:lnTo>
                    <a:pt x="5919" y="6474"/>
                  </a:lnTo>
                  <a:lnTo>
                    <a:pt x="370"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46"/>
            <p:cNvSpPr/>
            <p:nvPr/>
          </p:nvSpPr>
          <p:spPr>
            <a:xfrm>
              <a:off x="5416750" y="4639950"/>
              <a:ext cx="152625" cy="166500"/>
            </a:xfrm>
            <a:custGeom>
              <a:avLst/>
              <a:gdLst/>
              <a:ahLst/>
              <a:cxnLst/>
              <a:rect l="l" t="t" r="r" b="b"/>
              <a:pathLst>
                <a:path w="6105" h="6660" extrusionOk="0">
                  <a:moveTo>
                    <a:pt x="186" y="1"/>
                  </a:moveTo>
                  <a:lnTo>
                    <a:pt x="1" y="371"/>
                  </a:lnTo>
                  <a:lnTo>
                    <a:pt x="5734" y="6659"/>
                  </a:lnTo>
                  <a:lnTo>
                    <a:pt x="6104" y="6474"/>
                  </a:lnTo>
                  <a:lnTo>
                    <a:pt x="186"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46"/>
            <p:cNvSpPr/>
            <p:nvPr/>
          </p:nvSpPr>
          <p:spPr>
            <a:xfrm>
              <a:off x="5476875" y="4584475"/>
              <a:ext cx="157225" cy="161850"/>
            </a:xfrm>
            <a:custGeom>
              <a:avLst/>
              <a:gdLst/>
              <a:ahLst/>
              <a:cxnLst/>
              <a:rect l="l" t="t" r="r" b="b"/>
              <a:pathLst>
                <a:path w="6289" h="6474" extrusionOk="0">
                  <a:moveTo>
                    <a:pt x="370" y="0"/>
                  </a:moveTo>
                  <a:lnTo>
                    <a:pt x="0" y="370"/>
                  </a:lnTo>
                  <a:lnTo>
                    <a:pt x="5918" y="6474"/>
                  </a:lnTo>
                  <a:lnTo>
                    <a:pt x="6288" y="6104"/>
                  </a:lnTo>
                  <a:lnTo>
                    <a:pt x="370"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46"/>
            <p:cNvSpPr/>
            <p:nvPr/>
          </p:nvSpPr>
          <p:spPr>
            <a:xfrm>
              <a:off x="5536975" y="4524375"/>
              <a:ext cx="161850" cy="157225"/>
            </a:xfrm>
            <a:custGeom>
              <a:avLst/>
              <a:gdLst/>
              <a:ahLst/>
              <a:cxnLst/>
              <a:rect l="l" t="t" r="r" b="b"/>
              <a:pathLst>
                <a:path w="6474" h="6289" extrusionOk="0">
                  <a:moveTo>
                    <a:pt x="370" y="0"/>
                  </a:moveTo>
                  <a:lnTo>
                    <a:pt x="0" y="370"/>
                  </a:lnTo>
                  <a:lnTo>
                    <a:pt x="6104" y="6288"/>
                  </a:lnTo>
                  <a:lnTo>
                    <a:pt x="6474" y="5918"/>
                  </a:lnTo>
                  <a:lnTo>
                    <a:pt x="370"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46"/>
            <p:cNvSpPr/>
            <p:nvPr/>
          </p:nvSpPr>
          <p:spPr>
            <a:xfrm>
              <a:off x="5592450" y="4464250"/>
              <a:ext cx="166500" cy="152625"/>
            </a:xfrm>
            <a:custGeom>
              <a:avLst/>
              <a:gdLst/>
              <a:ahLst/>
              <a:cxnLst/>
              <a:rect l="l" t="t" r="r" b="b"/>
              <a:pathLst>
                <a:path w="6660" h="6105" extrusionOk="0">
                  <a:moveTo>
                    <a:pt x="371" y="1"/>
                  </a:moveTo>
                  <a:lnTo>
                    <a:pt x="1" y="371"/>
                  </a:lnTo>
                  <a:lnTo>
                    <a:pt x="6474" y="6104"/>
                  </a:lnTo>
                  <a:lnTo>
                    <a:pt x="6659" y="5734"/>
                  </a:lnTo>
                  <a:lnTo>
                    <a:pt x="371"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46"/>
            <p:cNvSpPr/>
            <p:nvPr/>
          </p:nvSpPr>
          <p:spPr>
            <a:xfrm>
              <a:off x="5647950" y="4399525"/>
              <a:ext cx="171100" cy="147975"/>
            </a:xfrm>
            <a:custGeom>
              <a:avLst/>
              <a:gdLst/>
              <a:ahLst/>
              <a:cxnLst/>
              <a:rect l="l" t="t" r="r" b="b"/>
              <a:pathLst>
                <a:path w="6844" h="5919" extrusionOk="0">
                  <a:moveTo>
                    <a:pt x="370" y="0"/>
                  </a:moveTo>
                  <a:lnTo>
                    <a:pt x="0" y="370"/>
                  </a:lnTo>
                  <a:lnTo>
                    <a:pt x="6658" y="5919"/>
                  </a:lnTo>
                  <a:lnTo>
                    <a:pt x="6843" y="5549"/>
                  </a:lnTo>
                  <a:lnTo>
                    <a:pt x="370"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46"/>
            <p:cNvSpPr/>
            <p:nvPr/>
          </p:nvSpPr>
          <p:spPr>
            <a:xfrm>
              <a:off x="5703425" y="4334775"/>
              <a:ext cx="175725" cy="138750"/>
            </a:xfrm>
            <a:custGeom>
              <a:avLst/>
              <a:gdLst/>
              <a:ahLst/>
              <a:cxnLst/>
              <a:rect l="l" t="t" r="r" b="b"/>
              <a:pathLst>
                <a:path w="7029" h="5550" extrusionOk="0">
                  <a:moveTo>
                    <a:pt x="186" y="1"/>
                  </a:moveTo>
                  <a:lnTo>
                    <a:pt x="1" y="371"/>
                  </a:lnTo>
                  <a:lnTo>
                    <a:pt x="6659" y="5550"/>
                  </a:lnTo>
                  <a:lnTo>
                    <a:pt x="7029" y="5180"/>
                  </a:lnTo>
                  <a:lnTo>
                    <a:pt x="186"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46"/>
            <p:cNvSpPr/>
            <p:nvPr/>
          </p:nvSpPr>
          <p:spPr>
            <a:xfrm>
              <a:off x="5754300" y="4265425"/>
              <a:ext cx="180350" cy="138750"/>
            </a:xfrm>
            <a:custGeom>
              <a:avLst/>
              <a:gdLst/>
              <a:ahLst/>
              <a:cxnLst/>
              <a:rect l="l" t="t" r="r" b="b"/>
              <a:pathLst>
                <a:path w="7214" h="5550" extrusionOk="0">
                  <a:moveTo>
                    <a:pt x="185" y="1"/>
                  </a:moveTo>
                  <a:lnTo>
                    <a:pt x="0" y="371"/>
                  </a:lnTo>
                  <a:lnTo>
                    <a:pt x="6843" y="5549"/>
                  </a:lnTo>
                  <a:lnTo>
                    <a:pt x="7213" y="4994"/>
                  </a:lnTo>
                  <a:lnTo>
                    <a:pt x="185"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46"/>
            <p:cNvSpPr/>
            <p:nvPr/>
          </p:nvSpPr>
          <p:spPr>
            <a:xfrm>
              <a:off x="5800525" y="4196075"/>
              <a:ext cx="184975" cy="129500"/>
            </a:xfrm>
            <a:custGeom>
              <a:avLst/>
              <a:gdLst/>
              <a:ahLst/>
              <a:cxnLst/>
              <a:rect l="l" t="t" r="r" b="b"/>
              <a:pathLst>
                <a:path w="7399" h="5180" extrusionOk="0">
                  <a:moveTo>
                    <a:pt x="186" y="0"/>
                  </a:moveTo>
                  <a:lnTo>
                    <a:pt x="1" y="370"/>
                  </a:lnTo>
                  <a:lnTo>
                    <a:pt x="7029" y="5179"/>
                  </a:lnTo>
                  <a:lnTo>
                    <a:pt x="7399" y="4809"/>
                  </a:lnTo>
                  <a:lnTo>
                    <a:pt x="186"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46"/>
            <p:cNvSpPr/>
            <p:nvPr/>
          </p:nvSpPr>
          <p:spPr>
            <a:xfrm>
              <a:off x="5846775" y="4126725"/>
              <a:ext cx="189600" cy="124850"/>
            </a:xfrm>
            <a:custGeom>
              <a:avLst/>
              <a:gdLst/>
              <a:ahLst/>
              <a:cxnLst/>
              <a:rect l="l" t="t" r="r" b="b"/>
              <a:pathLst>
                <a:path w="7584" h="4994" extrusionOk="0">
                  <a:moveTo>
                    <a:pt x="185" y="0"/>
                  </a:moveTo>
                  <a:lnTo>
                    <a:pt x="0" y="370"/>
                  </a:lnTo>
                  <a:lnTo>
                    <a:pt x="7213" y="4994"/>
                  </a:lnTo>
                  <a:lnTo>
                    <a:pt x="7583" y="4439"/>
                  </a:lnTo>
                  <a:lnTo>
                    <a:pt x="185"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46"/>
            <p:cNvSpPr/>
            <p:nvPr/>
          </p:nvSpPr>
          <p:spPr>
            <a:xfrm>
              <a:off x="5888375" y="4052725"/>
              <a:ext cx="194225" cy="120250"/>
            </a:xfrm>
            <a:custGeom>
              <a:avLst/>
              <a:gdLst/>
              <a:ahLst/>
              <a:cxnLst/>
              <a:rect l="l" t="t" r="r" b="b"/>
              <a:pathLst>
                <a:path w="7769" h="4810" extrusionOk="0">
                  <a:moveTo>
                    <a:pt x="371" y="1"/>
                  </a:moveTo>
                  <a:lnTo>
                    <a:pt x="1" y="556"/>
                  </a:lnTo>
                  <a:lnTo>
                    <a:pt x="7399" y="4810"/>
                  </a:lnTo>
                  <a:lnTo>
                    <a:pt x="7769" y="4440"/>
                  </a:lnTo>
                  <a:lnTo>
                    <a:pt x="371"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46"/>
            <p:cNvSpPr/>
            <p:nvPr/>
          </p:nvSpPr>
          <p:spPr>
            <a:xfrm>
              <a:off x="5930000" y="3983375"/>
              <a:ext cx="194225" cy="111000"/>
            </a:xfrm>
            <a:custGeom>
              <a:avLst/>
              <a:gdLst/>
              <a:ahLst/>
              <a:cxnLst/>
              <a:rect l="l" t="t" r="r" b="b"/>
              <a:pathLst>
                <a:path w="7769" h="4440" extrusionOk="0">
                  <a:moveTo>
                    <a:pt x="185" y="1"/>
                  </a:moveTo>
                  <a:lnTo>
                    <a:pt x="0" y="371"/>
                  </a:lnTo>
                  <a:lnTo>
                    <a:pt x="7583" y="4440"/>
                  </a:lnTo>
                  <a:lnTo>
                    <a:pt x="7768" y="3885"/>
                  </a:lnTo>
                  <a:lnTo>
                    <a:pt x="185"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46"/>
            <p:cNvSpPr/>
            <p:nvPr/>
          </p:nvSpPr>
          <p:spPr>
            <a:xfrm>
              <a:off x="5966975" y="3904775"/>
              <a:ext cx="198850" cy="106375"/>
            </a:xfrm>
            <a:custGeom>
              <a:avLst/>
              <a:gdLst/>
              <a:ahLst/>
              <a:cxnLst/>
              <a:rect l="l" t="t" r="r" b="b"/>
              <a:pathLst>
                <a:path w="7954" h="4255" extrusionOk="0">
                  <a:moveTo>
                    <a:pt x="371" y="1"/>
                  </a:moveTo>
                  <a:lnTo>
                    <a:pt x="1" y="555"/>
                  </a:lnTo>
                  <a:lnTo>
                    <a:pt x="7769" y="4254"/>
                  </a:lnTo>
                  <a:lnTo>
                    <a:pt x="7954" y="3884"/>
                  </a:lnTo>
                  <a:lnTo>
                    <a:pt x="371"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46"/>
            <p:cNvSpPr/>
            <p:nvPr/>
          </p:nvSpPr>
          <p:spPr>
            <a:xfrm>
              <a:off x="6003975" y="3830800"/>
              <a:ext cx="203475" cy="97125"/>
            </a:xfrm>
            <a:custGeom>
              <a:avLst/>
              <a:gdLst/>
              <a:ahLst/>
              <a:cxnLst/>
              <a:rect l="l" t="t" r="r" b="b"/>
              <a:pathLst>
                <a:path w="8139" h="3885" extrusionOk="0">
                  <a:moveTo>
                    <a:pt x="185" y="0"/>
                  </a:moveTo>
                  <a:lnTo>
                    <a:pt x="0" y="370"/>
                  </a:lnTo>
                  <a:lnTo>
                    <a:pt x="7768" y="3884"/>
                  </a:lnTo>
                  <a:lnTo>
                    <a:pt x="8138" y="3514"/>
                  </a:lnTo>
                  <a:lnTo>
                    <a:pt x="185"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46"/>
            <p:cNvSpPr/>
            <p:nvPr/>
          </p:nvSpPr>
          <p:spPr>
            <a:xfrm>
              <a:off x="6027100" y="3724450"/>
              <a:ext cx="203475" cy="92500"/>
            </a:xfrm>
            <a:custGeom>
              <a:avLst/>
              <a:gdLst/>
              <a:ahLst/>
              <a:cxnLst/>
              <a:rect l="l" t="t" r="r" b="b"/>
              <a:pathLst>
                <a:path w="8139" h="3700" extrusionOk="0">
                  <a:moveTo>
                    <a:pt x="185" y="0"/>
                  </a:moveTo>
                  <a:lnTo>
                    <a:pt x="0" y="555"/>
                  </a:lnTo>
                  <a:lnTo>
                    <a:pt x="7953" y="3699"/>
                  </a:lnTo>
                  <a:lnTo>
                    <a:pt x="8138" y="3145"/>
                  </a:lnTo>
                  <a:lnTo>
                    <a:pt x="185"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46"/>
            <p:cNvSpPr/>
            <p:nvPr/>
          </p:nvSpPr>
          <p:spPr>
            <a:xfrm>
              <a:off x="6068700" y="3673575"/>
              <a:ext cx="203475" cy="87900"/>
            </a:xfrm>
            <a:custGeom>
              <a:avLst/>
              <a:gdLst/>
              <a:ahLst/>
              <a:cxnLst/>
              <a:rect l="l" t="t" r="r" b="b"/>
              <a:pathLst>
                <a:path w="8139" h="3516" extrusionOk="0">
                  <a:moveTo>
                    <a:pt x="186" y="1"/>
                  </a:moveTo>
                  <a:lnTo>
                    <a:pt x="1" y="556"/>
                  </a:lnTo>
                  <a:lnTo>
                    <a:pt x="7954" y="3515"/>
                  </a:lnTo>
                  <a:lnTo>
                    <a:pt x="8139" y="2960"/>
                  </a:lnTo>
                  <a:lnTo>
                    <a:pt x="186"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46"/>
            <p:cNvSpPr/>
            <p:nvPr/>
          </p:nvSpPr>
          <p:spPr>
            <a:xfrm>
              <a:off x="6096450" y="3594975"/>
              <a:ext cx="208100" cy="78625"/>
            </a:xfrm>
            <a:custGeom>
              <a:avLst/>
              <a:gdLst/>
              <a:ahLst/>
              <a:cxnLst/>
              <a:rect l="l" t="t" r="r" b="b"/>
              <a:pathLst>
                <a:path w="8324" h="3145" extrusionOk="0">
                  <a:moveTo>
                    <a:pt x="185" y="1"/>
                  </a:moveTo>
                  <a:lnTo>
                    <a:pt x="1" y="556"/>
                  </a:lnTo>
                  <a:lnTo>
                    <a:pt x="8138" y="3145"/>
                  </a:lnTo>
                  <a:lnTo>
                    <a:pt x="8323" y="2590"/>
                  </a:lnTo>
                  <a:lnTo>
                    <a:pt x="185"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46"/>
            <p:cNvSpPr/>
            <p:nvPr/>
          </p:nvSpPr>
          <p:spPr>
            <a:xfrm>
              <a:off x="6119575" y="3516375"/>
              <a:ext cx="208100" cy="69375"/>
            </a:xfrm>
            <a:custGeom>
              <a:avLst/>
              <a:gdLst/>
              <a:ahLst/>
              <a:cxnLst/>
              <a:rect l="l" t="t" r="r" b="b"/>
              <a:pathLst>
                <a:path w="8324" h="2775" extrusionOk="0">
                  <a:moveTo>
                    <a:pt x="185" y="1"/>
                  </a:moveTo>
                  <a:lnTo>
                    <a:pt x="0" y="370"/>
                  </a:lnTo>
                  <a:lnTo>
                    <a:pt x="8323" y="2775"/>
                  </a:lnTo>
                  <a:lnTo>
                    <a:pt x="8323" y="2220"/>
                  </a:lnTo>
                  <a:lnTo>
                    <a:pt x="185"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46"/>
            <p:cNvSpPr/>
            <p:nvPr/>
          </p:nvSpPr>
          <p:spPr>
            <a:xfrm>
              <a:off x="6142700" y="3433150"/>
              <a:ext cx="208075" cy="64750"/>
            </a:xfrm>
            <a:custGeom>
              <a:avLst/>
              <a:gdLst/>
              <a:ahLst/>
              <a:cxnLst/>
              <a:rect l="l" t="t" r="r" b="b"/>
              <a:pathLst>
                <a:path w="8323" h="2590" extrusionOk="0">
                  <a:moveTo>
                    <a:pt x="185" y="0"/>
                  </a:moveTo>
                  <a:lnTo>
                    <a:pt x="0" y="555"/>
                  </a:lnTo>
                  <a:lnTo>
                    <a:pt x="8323" y="2590"/>
                  </a:lnTo>
                  <a:lnTo>
                    <a:pt x="8323" y="2035"/>
                  </a:lnTo>
                  <a:lnTo>
                    <a:pt x="185"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46"/>
            <p:cNvSpPr/>
            <p:nvPr/>
          </p:nvSpPr>
          <p:spPr>
            <a:xfrm>
              <a:off x="6161175" y="3349925"/>
              <a:ext cx="212725" cy="60125"/>
            </a:xfrm>
            <a:custGeom>
              <a:avLst/>
              <a:gdLst/>
              <a:ahLst/>
              <a:cxnLst/>
              <a:rect l="l" t="t" r="r" b="b"/>
              <a:pathLst>
                <a:path w="8509" h="2405" extrusionOk="0">
                  <a:moveTo>
                    <a:pt x="186" y="0"/>
                  </a:moveTo>
                  <a:lnTo>
                    <a:pt x="1" y="555"/>
                  </a:lnTo>
                  <a:lnTo>
                    <a:pt x="8324" y="2405"/>
                  </a:lnTo>
                  <a:lnTo>
                    <a:pt x="8509" y="1850"/>
                  </a:lnTo>
                  <a:lnTo>
                    <a:pt x="186"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46"/>
            <p:cNvSpPr/>
            <p:nvPr/>
          </p:nvSpPr>
          <p:spPr>
            <a:xfrm>
              <a:off x="6179675" y="3271325"/>
              <a:ext cx="212725" cy="46250"/>
            </a:xfrm>
            <a:custGeom>
              <a:avLst/>
              <a:gdLst/>
              <a:ahLst/>
              <a:cxnLst/>
              <a:rect l="l" t="t" r="r" b="b"/>
              <a:pathLst>
                <a:path w="8509" h="1850" extrusionOk="0">
                  <a:moveTo>
                    <a:pt x="1" y="0"/>
                  </a:moveTo>
                  <a:lnTo>
                    <a:pt x="1" y="370"/>
                  </a:lnTo>
                  <a:lnTo>
                    <a:pt x="8323" y="1850"/>
                  </a:lnTo>
                  <a:lnTo>
                    <a:pt x="8508" y="1480"/>
                  </a:lnTo>
                  <a:lnTo>
                    <a:pt x="1"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46"/>
            <p:cNvSpPr/>
            <p:nvPr/>
          </p:nvSpPr>
          <p:spPr>
            <a:xfrm>
              <a:off x="6188925" y="3188100"/>
              <a:ext cx="217350" cy="41625"/>
            </a:xfrm>
            <a:custGeom>
              <a:avLst/>
              <a:gdLst/>
              <a:ahLst/>
              <a:cxnLst/>
              <a:rect l="l" t="t" r="r" b="b"/>
              <a:pathLst>
                <a:path w="8694" h="1665" extrusionOk="0">
                  <a:moveTo>
                    <a:pt x="185" y="0"/>
                  </a:moveTo>
                  <a:lnTo>
                    <a:pt x="1" y="370"/>
                  </a:lnTo>
                  <a:lnTo>
                    <a:pt x="8508" y="1665"/>
                  </a:lnTo>
                  <a:lnTo>
                    <a:pt x="8693" y="1110"/>
                  </a:lnTo>
                  <a:lnTo>
                    <a:pt x="185"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46"/>
            <p:cNvSpPr/>
            <p:nvPr/>
          </p:nvSpPr>
          <p:spPr>
            <a:xfrm>
              <a:off x="6202800" y="3104850"/>
              <a:ext cx="212725" cy="32400"/>
            </a:xfrm>
            <a:custGeom>
              <a:avLst/>
              <a:gdLst/>
              <a:ahLst/>
              <a:cxnLst/>
              <a:rect l="l" t="t" r="r" b="b"/>
              <a:pathLst>
                <a:path w="8509" h="1296" extrusionOk="0">
                  <a:moveTo>
                    <a:pt x="0" y="1"/>
                  </a:moveTo>
                  <a:lnTo>
                    <a:pt x="0" y="371"/>
                  </a:lnTo>
                  <a:lnTo>
                    <a:pt x="8508" y="1296"/>
                  </a:lnTo>
                  <a:lnTo>
                    <a:pt x="8508" y="741"/>
                  </a:lnTo>
                  <a:lnTo>
                    <a:pt x="0"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46"/>
            <p:cNvSpPr/>
            <p:nvPr/>
          </p:nvSpPr>
          <p:spPr>
            <a:xfrm>
              <a:off x="6207425" y="3017000"/>
              <a:ext cx="217350" cy="27775"/>
            </a:xfrm>
            <a:custGeom>
              <a:avLst/>
              <a:gdLst/>
              <a:ahLst/>
              <a:cxnLst/>
              <a:rect l="l" t="t" r="r" b="b"/>
              <a:pathLst>
                <a:path w="8694" h="1111" extrusionOk="0">
                  <a:moveTo>
                    <a:pt x="185" y="1"/>
                  </a:moveTo>
                  <a:lnTo>
                    <a:pt x="0" y="556"/>
                  </a:lnTo>
                  <a:lnTo>
                    <a:pt x="8693" y="1111"/>
                  </a:lnTo>
                  <a:lnTo>
                    <a:pt x="8693" y="741"/>
                  </a:lnTo>
                  <a:lnTo>
                    <a:pt x="185"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46"/>
            <p:cNvSpPr/>
            <p:nvPr/>
          </p:nvSpPr>
          <p:spPr>
            <a:xfrm>
              <a:off x="6212050" y="2933775"/>
              <a:ext cx="217325" cy="23150"/>
            </a:xfrm>
            <a:custGeom>
              <a:avLst/>
              <a:gdLst/>
              <a:ahLst/>
              <a:cxnLst/>
              <a:rect l="l" t="t" r="r" b="b"/>
              <a:pathLst>
                <a:path w="8693" h="926" extrusionOk="0">
                  <a:moveTo>
                    <a:pt x="0" y="1"/>
                  </a:moveTo>
                  <a:lnTo>
                    <a:pt x="0" y="556"/>
                  </a:lnTo>
                  <a:lnTo>
                    <a:pt x="8508" y="925"/>
                  </a:lnTo>
                  <a:lnTo>
                    <a:pt x="8693" y="371"/>
                  </a:lnTo>
                  <a:lnTo>
                    <a:pt x="0"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46"/>
            <p:cNvSpPr/>
            <p:nvPr/>
          </p:nvSpPr>
          <p:spPr>
            <a:xfrm>
              <a:off x="6216675" y="2850550"/>
              <a:ext cx="212700" cy="13900"/>
            </a:xfrm>
            <a:custGeom>
              <a:avLst/>
              <a:gdLst/>
              <a:ahLst/>
              <a:cxnLst/>
              <a:rect l="l" t="t" r="r" b="b"/>
              <a:pathLst>
                <a:path w="8508" h="556" extrusionOk="0">
                  <a:moveTo>
                    <a:pt x="0" y="1"/>
                  </a:moveTo>
                  <a:lnTo>
                    <a:pt x="0" y="555"/>
                  </a:lnTo>
                  <a:lnTo>
                    <a:pt x="8508" y="555"/>
                  </a:lnTo>
                  <a:lnTo>
                    <a:pt x="8508"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46"/>
            <p:cNvSpPr/>
            <p:nvPr/>
          </p:nvSpPr>
          <p:spPr>
            <a:xfrm>
              <a:off x="6225925" y="2734950"/>
              <a:ext cx="217325" cy="23150"/>
            </a:xfrm>
            <a:custGeom>
              <a:avLst/>
              <a:gdLst/>
              <a:ahLst/>
              <a:cxnLst/>
              <a:rect l="l" t="t" r="r" b="b"/>
              <a:pathLst>
                <a:path w="8693" h="926" extrusionOk="0">
                  <a:moveTo>
                    <a:pt x="8693" y="1"/>
                  </a:moveTo>
                  <a:lnTo>
                    <a:pt x="0" y="371"/>
                  </a:lnTo>
                  <a:lnTo>
                    <a:pt x="185" y="926"/>
                  </a:lnTo>
                  <a:lnTo>
                    <a:pt x="8693" y="556"/>
                  </a:lnTo>
                  <a:lnTo>
                    <a:pt x="8693"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46"/>
            <p:cNvSpPr/>
            <p:nvPr/>
          </p:nvSpPr>
          <p:spPr>
            <a:xfrm>
              <a:off x="6207425" y="2670225"/>
              <a:ext cx="217350" cy="27775"/>
            </a:xfrm>
            <a:custGeom>
              <a:avLst/>
              <a:gdLst/>
              <a:ahLst/>
              <a:cxnLst/>
              <a:rect l="l" t="t" r="r" b="b"/>
              <a:pathLst>
                <a:path w="8694" h="1111" extrusionOk="0">
                  <a:moveTo>
                    <a:pt x="8508" y="0"/>
                  </a:moveTo>
                  <a:lnTo>
                    <a:pt x="0" y="555"/>
                  </a:lnTo>
                  <a:lnTo>
                    <a:pt x="185" y="1110"/>
                  </a:lnTo>
                  <a:lnTo>
                    <a:pt x="8693" y="370"/>
                  </a:lnTo>
                  <a:lnTo>
                    <a:pt x="8508"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46"/>
            <p:cNvSpPr/>
            <p:nvPr/>
          </p:nvSpPr>
          <p:spPr>
            <a:xfrm>
              <a:off x="6202800" y="2577750"/>
              <a:ext cx="212725" cy="37025"/>
            </a:xfrm>
            <a:custGeom>
              <a:avLst/>
              <a:gdLst/>
              <a:ahLst/>
              <a:cxnLst/>
              <a:rect l="l" t="t" r="r" b="b"/>
              <a:pathLst>
                <a:path w="8509" h="1481" extrusionOk="0">
                  <a:moveTo>
                    <a:pt x="8508" y="0"/>
                  </a:moveTo>
                  <a:lnTo>
                    <a:pt x="0" y="925"/>
                  </a:lnTo>
                  <a:lnTo>
                    <a:pt x="0" y="1480"/>
                  </a:lnTo>
                  <a:lnTo>
                    <a:pt x="8508" y="555"/>
                  </a:lnTo>
                  <a:lnTo>
                    <a:pt x="8508"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46"/>
            <p:cNvSpPr/>
            <p:nvPr/>
          </p:nvSpPr>
          <p:spPr>
            <a:xfrm>
              <a:off x="6188925" y="2485275"/>
              <a:ext cx="217350" cy="41625"/>
            </a:xfrm>
            <a:custGeom>
              <a:avLst/>
              <a:gdLst/>
              <a:ahLst/>
              <a:cxnLst/>
              <a:rect l="l" t="t" r="r" b="b"/>
              <a:pathLst>
                <a:path w="8694" h="1665" extrusionOk="0">
                  <a:moveTo>
                    <a:pt x="8508" y="0"/>
                  </a:moveTo>
                  <a:lnTo>
                    <a:pt x="1" y="1295"/>
                  </a:lnTo>
                  <a:lnTo>
                    <a:pt x="185" y="1665"/>
                  </a:lnTo>
                  <a:lnTo>
                    <a:pt x="8693" y="555"/>
                  </a:lnTo>
                  <a:lnTo>
                    <a:pt x="8508"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46"/>
            <p:cNvSpPr/>
            <p:nvPr/>
          </p:nvSpPr>
          <p:spPr>
            <a:xfrm>
              <a:off x="6179675" y="2397425"/>
              <a:ext cx="212725" cy="50875"/>
            </a:xfrm>
            <a:custGeom>
              <a:avLst/>
              <a:gdLst/>
              <a:ahLst/>
              <a:cxnLst/>
              <a:rect l="l" t="t" r="r" b="b"/>
              <a:pathLst>
                <a:path w="8509" h="2035" extrusionOk="0">
                  <a:moveTo>
                    <a:pt x="8323" y="0"/>
                  </a:moveTo>
                  <a:lnTo>
                    <a:pt x="1" y="1480"/>
                  </a:lnTo>
                  <a:lnTo>
                    <a:pt x="1" y="2035"/>
                  </a:lnTo>
                  <a:lnTo>
                    <a:pt x="8508" y="370"/>
                  </a:lnTo>
                  <a:lnTo>
                    <a:pt x="8323"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46"/>
            <p:cNvSpPr/>
            <p:nvPr/>
          </p:nvSpPr>
          <p:spPr>
            <a:xfrm>
              <a:off x="6161175" y="2304950"/>
              <a:ext cx="212725" cy="60125"/>
            </a:xfrm>
            <a:custGeom>
              <a:avLst/>
              <a:gdLst/>
              <a:ahLst/>
              <a:cxnLst/>
              <a:rect l="l" t="t" r="r" b="b"/>
              <a:pathLst>
                <a:path w="8509" h="2405" extrusionOk="0">
                  <a:moveTo>
                    <a:pt x="8324" y="0"/>
                  </a:moveTo>
                  <a:lnTo>
                    <a:pt x="1" y="1850"/>
                  </a:lnTo>
                  <a:lnTo>
                    <a:pt x="186" y="2405"/>
                  </a:lnTo>
                  <a:lnTo>
                    <a:pt x="8509" y="555"/>
                  </a:lnTo>
                  <a:lnTo>
                    <a:pt x="8324"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46"/>
            <p:cNvSpPr/>
            <p:nvPr/>
          </p:nvSpPr>
          <p:spPr>
            <a:xfrm>
              <a:off x="6142700" y="2217100"/>
              <a:ext cx="208075" cy="64750"/>
            </a:xfrm>
            <a:custGeom>
              <a:avLst/>
              <a:gdLst/>
              <a:ahLst/>
              <a:cxnLst/>
              <a:rect l="l" t="t" r="r" b="b"/>
              <a:pathLst>
                <a:path w="8323" h="2590" extrusionOk="0">
                  <a:moveTo>
                    <a:pt x="8323" y="0"/>
                  </a:moveTo>
                  <a:lnTo>
                    <a:pt x="0" y="2035"/>
                  </a:lnTo>
                  <a:lnTo>
                    <a:pt x="185" y="2590"/>
                  </a:lnTo>
                  <a:lnTo>
                    <a:pt x="8323" y="555"/>
                  </a:lnTo>
                  <a:lnTo>
                    <a:pt x="8323"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46"/>
            <p:cNvSpPr/>
            <p:nvPr/>
          </p:nvSpPr>
          <p:spPr>
            <a:xfrm>
              <a:off x="6119575" y="2129250"/>
              <a:ext cx="208100" cy="69375"/>
            </a:xfrm>
            <a:custGeom>
              <a:avLst/>
              <a:gdLst/>
              <a:ahLst/>
              <a:cxnLst/>
              <a:rect l="l" t="t" r="r" b="b"/>
              <a:pathLst>
                <a:path w="8324" h="2775" extrusionOk="0">
                  <a:moveTo>
                    <a:pt x="8323" y="0"/>
                  </a:moveTo>
                  <a:lnTo>
                    <a:pt x="0" y="2405"/>
                  </a:lnTo>
                  <a:lnTo>
                    <a:pt x="185" y="2774"/>
                  </a:lnTo>
                  <a:lnTo>
                    <a:pt x="8323" y="555"/>
                  </a:lnTo>
                  <a:lnTo>
                    <a:pt x="8323"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46"/>
            <p:cNvSpPr/>
            <p:nvPr/>
          </p:nvSpPr>
          <p:spPr>
            <a:xfrm>
              <a:off x="6096450" y="2041400"/>
              <a:ext cx="208100" cy="78625"/>
            </a:xfrm>
            <a:custGeom>
              <a:avLst/>
              <a:gdLst/>
              <a:ahLst/>
              <a:cxnLst/>
              <a:rect l="l" t="t" r="r" b="b"/>
              <a:pathLst>
                <a:path w="8324" h="3145" extrusionOk="0">
                  <a:moveTo>
                    <a:pt x="8138" y="0"/>
                  </a:moveTo>
                  <a:lnTo>
                    <a:pt x="1" y="2589"/>
                  </a:lnTo>
                  <a:lnTo>
                    <a:pt x="185" y="3144"/>
                  </a:lnTo>
                  <a:lnTo>
                    <a:pt x="8323" y="555"/>
                  </a:lnTo>
                  <a:lnTo>
                    <a:pt x="8138"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46"/>
            <p:cNvSpPr/>
            <p:nvPr/>
          </p:nvSpPr>
          <p:spPr>
            <a:xfrm>
              <a:off x="6068700" y="1958150"/>
              <a:ext cx="203475" cy="83275"/>
            </a:xfrm>
            <a:custGeom>
              <a:avLst/>
              <a:gdLst/>
              <a:ahLst/>
              <a:cxnLst/>
              <a:rect l="l" t="t" r="r" b="b"/>
              <a:pathLst>
                <a:path w="8139" h="3331" extrusionOk="0">
                  <a:moveTo>
                    <a:pt x="7954" y="1"/>
                  </a:moveTo>
                  <a:lnTo>
                    <a:pt x="1" y="2775"/>
                  </a:lnTo>
                  <a:lnTo>
                    <a:pt x="186" y="3330"/>
                  </a:lnTo>
                  <a:lnTo>
                    <a:pt x="8139" y="371"/>
                  </a:lnTo>
                  <a:lnTo>
                    <a:pt x="7954"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46"/>
            <p:cNvSpPr/>
            <p:nvPr/>
          </p:nvSpPr>
          <p:spPr>
            <a:xfrm>
              <a:off x="6036350" y="1870300"/>
              <a:ext cx="203450" cy="92500"/>
            </a:xfrm>
            <a:custGeom>
              <a:avLst/>
              <a:gdLst/>
              <a:ahLst/>
              <a:cxnLst/>
              <a:rect l="l" t="t" r="r" b="b"/>
              <a:pathLst>
                <a:path w="8138" h="3700" extrusionOk="0">
                  <a:moveTo>
                    <a:pt x="7953" y="1"/>
                  </a:moveTo>
                  <a:lnTo>
                    <a:pt x="0" y="3145"/>
                  </a:lnTo>
                  <a:lnTo>
                    <a:pt x="185" y="3700"/>
                  </a:lnTo>
                  <a:lnTo>
                    <a:pt x="8138" y="556"/>
                  </a:lnTo>
                  <a:lnTo>
                    <a:pt x="7953"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46"/>
            <p:cNvSpPr/>
            <p:nvPr/>
          </p:nvSpPr>
          <p:spPr>
            <a:xfrm>
              <a:off x="6003975" y="1787075"/>
              <a:ext cx="203475" cy="97125"/>
            </a:xfrm>
            <a:custGeom>
              <a:avLst/>
              <a:gdLst/>
              <a:ahLst/>
              <a:cxnLst/>
              <a:rect l="l" t="t" r="r" b="b"/>
              <a:pathLst>
                <a:path w="8139" h="3885" extrusionOk="0">
                  <a:moveTo>
                    <a:pt x="7768" y="1"/>
                  </a:moveTo>
                  <a:lnTo>
                    <a:pt x="0" y="3515"/>
                  </a:lnTo>
                  <a:lnTo>
                    <a:pt x="185" y="3885"/>
                  </a:lnTo>
                  <a:lnTo>
                    <a:pt x="8138" y="371"/>
                  </a:lnTo>
                  <a:lnTo>
                    <a:pt x="7768"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46"/>
            <p:cNvSpPr/>
            <p:nvPr/>
          </p:nvSpPr>
          <p:spPr>
            <a:xfrm>
              <a:off x="5966975" y="1703850"/>
              <a:ext cx="198850" cy="106375"/>
            </a:xfrm>
            <a:custGeom>
              <a:avLst/>
              <a:gdLst/>
              <a:ahLst/>
              <a:cxnLst/>
              <a:rect l="l" t="t" r="r" b="b"/>
              <a:pathLst>
                <a:path w="7954" h="4255" extrusionOk="0">
                  <a:moveTo>
                    <a:pt x="7769" y="1"/>
                  </a:moveTo>
                  <a:lnTo>
                    <a:pt x="1" y="3700"/>
                  </a:lnTo>
                  <a:lnTo>
                    <a:pt x="371" y="4254"/>
                  </a:lnTo>
                  <a:lnTo>
                    <a:pt x="7954" y="371"/>
                  </a:lnTo>
                  <a:lnTo>
                    <a:pt x="7769"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46"/>
            <p:cNvSpPr/>
            <p:nvPr/>
          </p:nvSpPr>
          <p:spPr>
            <a:xfrm>
              <a:off x="5930000" y="1620625"/>
              <a:ext cx="194225" cy="115625"/>
            </a:xfrm>
            <a:custGeom>
              <a:avLst/>
              <a:gdLst/>
              <a:ahLst/>
              <a:cxnLst/>
              <a:rect l="l" t="t" r="r" b="b"/>
              <a:pathLst>
                <a:path w="7769" h="4625" extrusionOk="0">
                  <a:moveTo>
                    <a:pt x="7583" y="0"/>
                  </a:moveTo>
                  <a:lnTo>
                    <a:pt x="0" y="4069"/>
                  </a:lnTo>
                  <a:lnTo>
                    <a:pt x="185" y="4624"/>
                  </a:lnTo>
                  <a:lnTo>
                    <a:pt x="7768" y="555"/>
                  </a:lnTo>
                  <a:lnTo>
                    <a:pt x="7583"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46"/>
            <p:cNvSpPr/>
            <p:nvPr/>
          </p:nvSpPr>
          <p:spPr>
            <a:xfrm>
              <a:off x="5888375" y="1542025"/>
              <a:ext cx="194225" cy="120250"/>
            </a:xfrm>
            <a:custGeom>
              <a:avLst/>
              <a:gdLst/>
              <a:ahLst/>
              <a:cxnLst/>
              <a:rect l="l" t="t" r="r" b="b"/>
              <a:pathLst>
                <a:path w="7769" h="4810" extrusionOk="0">
                  <a:moveTo>
                    <a:pt x="7399" y="0"/>
                  </a:moveTo>
                  <a:lnTo>
                    <a:pt x="1" y="4254"/>
                  </a:lnTo>
                  <a:lnTo>
                    <a:pt x="371" y="4809"/>
                  </a:lnTo>
                  <a:lnTo>
                    <a:pt x="7769" y="370"/>
                  </a:lnTo>
                  <a:lnTo>
                    <a:pt x="7399"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46"/>
            <p:cNvSpPr/>
            <p:nvPr/>
          </p:nvSpPr>
          <p:spPr>
            <a:xfrm>
              <a:off x="5856025" y="1458800"/>
              <a:ext cx="184975" cy="124850"/>
            </a:xfrm>
            <a:custGeom>
              <a:avLst/>
              <a:gdLst/>
              <a:ahLst/>
              <a:cxnLst/>
              <a:rect l="l" t="t" r="r" b="b"/>
              <a:pathLst>
                <a:path w="7399" h="4994" extrusionOk="0">
                  <a:moveTo>
                    <a:pt x="7213" y="0"/>
                  </a:moveTo>
                  <a:lnTo>
                    <a:pt x="0" y="4624"/>
                  </a:lnTo>
                  <a:lnTo>
                    <a:pt x="185" y="4994"/>
                  </a:lnTo>
                  <a:lnTo>
                    <a:pt x="7398" y="555"/>
                  </a:lnTo>
                  <a:lnTo>
                    <a:pt x="7213"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46"/>
            <p:cNvSpPr/>
            <p:nvPr/>
          </p:nvSpPr>
          <p:spPr>
            <a:xfrm>
              <a:off x="5800525" y="1389425"/>
              <a:ext cx="184975" cy="129500"/>
            </a:xfrm>
            <a:custGeom>
              <a:avLst/>
              <a:gdLst/>
              <a:ahLst/>
              <a:cxnLst/>
              <a:rect l="l" t="t" r="r" b="b"/>
              <a:pathLst>
                <a:path w="7399" h="5180" extrusionOk="0">
                  <a:moveTo>
                    <a:pt x="7029" y="1"/>
                  </a:moveTo>
                  <a:lnTo>
                    <a:pt x="1" y="4625"/>
                  </a:lnTo>
                  <a:lnTo>
                    <a:pt x="371" y="5180"/>
                  </a:lnTo>
                  <a:lnTo>
                    <a:pt x="7399" y="371"/>
                  </a:lnTo>
                  <a:lnTo>
                    <a:pt x="7029"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46"/>
            <p:cNvSpPr/>
            <p:nvPr/>
          </p:nvSpPr>
          <p:spPr>
            <a:xfrm>
              <a:off x="5754300" y="1310825"/>
              <a:ext cx="180350" cy="138750"/>
            </a:xfrm>
            <a:custGeom>
              <a:avLst/>
              <a:gdLst/>
              <a:ahLst/>
              <a:cxnLst/>
              <a:rect l="l" t="t" r="r" b="b"/>
              <a:pathLst>
                <a:path w="7214" h="5550" extrusionOk="0">
                  <a:moveTo>
                    <a:pt x="6843" y="1"/>
                  </a:moveTo>
                  <a:lnTo>
                    <a:pt x="0" y="5179"/>
                  </a:lnTo>
                  <a:lnTo>
                    <a:pt x="185" y="5549"/>
                  </a:lnTo>
                  <a:lnTo>
                    <a:pt x="7213" y="556"/>
                  </a:lnTo>
                  <a:lnTo>
                    <a:pt x="6843"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46"/>
            <p:cNvSpPr/>
            <p:nvPr/>
          </p:nvSpPr>
          <p:spPr>
            <a:xfrm>
              <a:off x="5703425" y="1241475"/>
              <a:ext cx="175725" cy="138750"/>
            </a:xfrm>
            <a:custGeom>
              <a:avLst/>
              <a:gdLst/>
              <a:ahLst/>
              <a:cxnLst/>
              <a:rect l="l" t="t" r="r" b="b"/>
              <a:pathLst>
                <a:path w="7029" h="5550" extrusionOk="0">
                  <a:moveTo>
                    <a:pt x="6659" y="0"/>
                  </a:moveTo>
                  <a:lnTo>
                    <a:pt x="1" y="5179"/>
                  </a:lnTo>
                  <a:lnTo>
                    <a:pt x="186" y="5549"/>
                  </a:lnTo>
                  <a:lnTo>
                    <a:pt x="7029" y="370"/>
                  </a:lnTo>
                  <a:lnTo>
                    <a:pt x="6659"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46"/>
            <p:cNvSpPr/>
            <p:nvPr/>
          </p:nvSpPr>
          <p:spPr>
            <a:xfrm>
              <a:off x="5647950" y="1167500"/>
              <a:ext cx="171100" cy="147975"/>
            </a:xfrm>
            <a:custGeom>
              <a:avLst/>
              <a:gdLst/>
              <a:ahLst/>
              <a:cxnLst/>
              <a:rect l="l" t="t" r="r" b="b"/>
              <a:pathLst>
                <a:path w="6844" h="5919" extrusionOk="0">
                  <a:moveTo>
                    <a:pt x="6474" y="0"/>
                  </a:moveTo>
                  <a:lnTo>
                    <a:pt x="0" y="5549"/>
                  </a:lnTo>
                  <a:lnTo>
                    <a:pt x="370" y="5919"/>
                  </a:lnTo>
                  <a:lnTo>
                    <a:pt x="6843" y="370"/>
                  </a:lnTo>
                  <a:lnTo>
                    <a:pt x="6474"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46"/>
            <p:cNvSpPr/>
            <p:nvPr/>
          </p:nvSpPr>
          <p:spPr>
            <a:xfrm>
              <a:off x="5583200" y="1093525"/>
              <a:ext cx="166500" cy="152600"/>
            </a:xfrm>
            <a:custGeom>
              <a:avLst/>
              <a:gdLst/>
              <a:ahLst/>
              <a:cxnLst/>
              <a:rect l="l" t="t" r="r" b="b"/>
              <a:pathLst>
                <a:path w="6660" h="6104" extrusionOk="0">
                  <a:moveTo>
                    <a:pt x="6289" y="0"/>
                  </a:moveTo>
                  <a:lnTo>
                    <a:pt x="1" y="5734"/>
                  </a:lnTo>
                  <a:lnTo>
                    <a:pt x="186" y="6103"/>
                  </a:lnTo>
                  <a:lnTo>
                    <a:pt x="6659" y="370"/>
                  </a:lnTo>
                  <a:lnTo>
                    <a:pt x="6289"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46"/>
            <p:cNvSpPr/>
            <p:nvPr/>
          </p:nvSpPr>
          <p:spPr>
            <a:xfrm>
              <a:off x="5536975" y="1033400"/>
              <a:ext cx="161850" cy="157225"/>
            </a:xfrm>
            <a:custGeom>
              <a:avLst/>
              <a:gdLst/>
              <a:ahLst/>
              <a:cxnLst/>
              <a:rect l="l" t="t" r="r" b="b"/>
              <a:pathLst>
                <a:path w="6474" h="6289" extrusionOk="0">
                  <a:moveTo>
                    <a:pt x="6104" y="1"/>
                  </a:moveTo>
                  <a:lnTo>
                    <a:pt x="0" y="5919"/>
                  </a:lnTo>
                  <a:lnTo>
                    <a:pt x="370" y="6289"/>
                  </a:lnTo>
                  <a:lnTo>
                    <a:pt x="6474" y="371"/>
                  </a:lnTo>
                  <a:lnTo>
                    <a:pt x="6104"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46"/>
            <p:cNvSpPr/>
            <p:nvPr/>
          </p:nvSpPr>
          <p:spPr>
            <a:xfrm>
              <a:off x="5476875" y="968675"/>
              <a:ext cx="157225" cy="161850"/>
            </a:xfrm>
            <a:custGeom>
              <a:avLst/>
              <a:gdLst/>
              <a:ahLst/>
              <a:cxnLst/>
              <a:rect l="l" t="t" r="r" b="b"/>
              <a:pathLst>
                <a:path w="6289" h="6474" extrusionOk="0">
                  <a:moveTo>
                    <a:pt x="5918" y="0"/>
                  </a:moveTo>
                  <a:lnTo>
                    <a:pt x="0" y="6104"/>
                  </a:lnTo>
                  <a:lnTo>
                    <a:pt x="370" y="6474"/>
                  </a:lnTo>
                  <a:lnTo>
                    <a:pt x="6288" y="370"/>
                  </a:lnTo>
                  <a:lnTo>
                    <a:pt x="5918"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46"/>
            <p:cNvSpPr/>
            <p:nvPr/>
          </p:nvSpPr>
          <p:spPr>
            <a:xfrm>
              <a:off x="5416750" y="908550"/>
              <a:ext cx="152625" cy="166500"/>
            </a:xfrm>
            <a:custGeom>
              <a:avLst/>
              <a:gdLst/>
              <a:ahLst/>
              <a:cxnLst/>
              <a:rect l="l" t="t" r="r" b="b"/>
              <a:pathLst>
                <a:path w="6105" h="6660" extrusionOk="0">
                  <a:moveTo>
                    <a:pt x="5549" y="1"/>
                  </a:moveTo>
                  <a:lnTo>
                    <a:pt x="1" y="6289"/>
                  </a:lnTo>
                  <a:lnTo>
                    <a:pt x="371" y="6659"/>
                  </a:lnTo>
                  <a:lnTo>
                    <a:pt x="6104" y="371"/>
                  </a:lnTo>
                  <a:lnTo>
                    <a:pt x="5549"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46"/>
            <p:cNvSpPr/>
            <p:nvPr/>
          </p:nvSpPr>
          <p:spPr>
            <a:xfrm>
              <a:off x="5352025" y="848450"/>
              <a:ext cx="147975" cy="171100"/>
            </a:xfrm>
            <a:custGeom>
              <a:avLst/>
              <a:gdLst/>
              <a:ahLst/>
              <a:cxnLst/>
              <a:rect l="l" t="t" r="r" b="b"/>
              <a:pathLst>
                <a:path w="5919" h="6844" extrusionOk="0">
                  <a:moveTo>
                    <a:pt x="5549" y="1"/>
                  </a:moveTo>
                  <a:lnTo>
                    <a:pt x="0" y="6474"/>
                  </a:lnTo>
                  <a:lnTo>
                    <a:pt x="370" y="6844"/>
                  </a:lnTo>
                  <a:lnTo>
                    <a:pt x="5919" y="186"/>
                  </a:lnTo>
                  <a:lnTo>
                    <a:pt x="5549"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46"/>
            <p:cNvSpPr/>
            <p:nvPr/>
          </p:nvSpPr>
          <p:spPr>
            <a:xfrm>
              <a:off x="5287275" y="788350"/>
              <a:ext cx="138750" cy="175725"/>
            </a:xfrm>
            <a:custGeom>
              <a:avLst/>
              <a:gdLst/>
              <a:ahLst/>
              <a:cxnLst/>
              <a:rect l="l" t="t" r="r" b="b"/>
              <a:pathLst>
                <a:path w="5550" h="7029" extrusionOk="0">
                  <a:moveTo>
                    <a:pt x="5180" y="0"/>
                  </a:moveTo>
                  <a:lnTo>
                    <a:pt x="1" y="6843"/>
                  </a:lnTo>
                  <a:lnTo>
                    <a:pt x="371" y="7028"/>
                  </a:lnTo>
                  <a:lnTo>
                    <a:pt x="5550" y="370"/>
                  </a:lnTo>
                  <a:lnTo>
                    <a:pt x="5180"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46"/>
            <p:cNvSpPr/>
            <p:nvPr/>
          </p:nvSpPr>
          <p:spPr>
            <a:xfrm>
              <a:off x="5217925" y="732850"/>
              <a:ext cx="134125" cy="180350"/>
            </a:xfrm>
            <a:custGeom>
              <a:avLst/>
              <a:gdLst/>
              <a:ahLst/>
              <a:cxnLst/>
              <a:rect l="l" t="t" r="r" b="b"/>
              <a:pathLst>
                <a:path w="5365" h="7214" extrusionOk="0">
                  <a:moveTo>
                    <a:pt x="4994" y="1"/>
                  </a:moveTo>
                  <a:lnTo>
                    <a:pt x="1" y="7029"/>
                  </a:lnTo>
                  <a:lnTo>
                    <a:pt x="371" y="7214"/>
                  </a:lnTo>
                  <a:lnTo>
                    <a:pt x="5364" y="371"/>
                  </a:lnTo>
                  <a:lnTo>
                    <a:pt x="4994"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46"/>
            <p:cNvSpPr/>
            <p:nvPr/>
          </p:nvSpPr>
          <p:spPr>
            <a:xfrm>
              <a:off x="5148575" y="682000"/>
              <a:ext cx="129500" cy="184975"/>
            </a:xfrm>
            <a:custGeom>
              <a:avLst/>
              <a:gdLst/>
              <a:ahLst/>
              <a:cxnLst/>
              <a:rect l="l" t="t" r="r" b="b"/>
              <a:pathLst>
                <a:path w="5180" h="7399" extrusionOk="0">
                  <a:moveTo>
                    <a:pt x="4809" y="0"/>
                  </a:moveTo>
                  <a:lnTo>
                    <a:pt x="0" y="7213"/>
                  </a:lnTo>
                  <a:lnTo>
                    <a:pt x="555" y="7398"/>
                  </a:lnTo>
                  <a:lnTo>
                    <a:pt x="5179" y="370"/>
                  </a:lnTo>
                  <a:lnTo>
                    <a:pt x="4809"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46"/>
            <p:cNvSpPr/>
            <p:nvPr/>
          </p:nvSpPr>
          <p:spPr>
            <a:xfrm>
              <a:off x="5079225" y="631125"/>
              <a:ext cx="124850" cy="189600"/>
            </a:xfrm>
            <a:custGeom>
              <a:avLst/>
              <a:gdLst/>
              <a:ahLst/>
              <a:cxnLst/>
              <a:rect l="l" t="t" r="r" b="b"/>
              <a:pathLst>
                <a:path w="4994" h="7584" extrusionOk="0">
                  <a:moveTo>
                    <a:pt x="4439" y="1"/>
                  </a:moveTo>
                  <a:lnTo>
                    <a:pt x="0" y="7399"/>
                  </a:lnTo>
                  <a:lnTo>
                    <a:pt x="370" y="7584"/>
                  </a:lnTo>
                  <a:lnTo>
                    <a:pt x="4994" y="371"/>
                  </a:lnTo>
                  <a:lnTo>
                    <a:pt x="4439"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46"/>
            <p:cNvSpPr/>
            <p:nvPr/>
          </p:nvSpPr>
          <p:spPr>
            <a:xfrm>
              <a:off x="5005225" y="584900"/>
              <a:ext cx="120250" cy="194225"/>
            </a:xfrm>
            <a:custGeom>
              <a:avLst/>
              <a:gdLst/>
              <a:ahLst/>
              <a:cxnLst/>
              <a:rect l="l" t="t" r="r" b="b"/>
              <a:pathLst>
                <a:path w="4810" h="7769" extrusionOk="0">
                  <a:moveTo>
                    <a:pt x="4440" y="0"/>
                  </a:moveTo>
                  <a:lnTo>
                    <a:pt x="1" y="7398"/>
                  </a:lnTo>
                  <a:lnTo>
                    <a:pt x="556" y="7768"/>
                  </a:lnTo>
                  <a:lnTo>
                    <a:pt x="4810" y="370"/>
                  </a:lnTo>
                  <a:lnTo>
                    <a:pt x="4440"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46"/>
            <p:cNvSpPr/>
            <p:nvPr/>
          </p:nvSpPr>
          <p:spPr>
            <a:xfrm>
              <a:off x="4931250" y="543275"/>
              <a:ext cx="115625" cy="194225"/>
            </a:xfrm>
            <a:custGeom>
              <a:avLst/>
              <a:gdLst/>
              <a:ahLst/>
              <a:cxnLst/>
              <a:rect l="l" t="t" r="r" b="b"/>
              <a:pathLst>
                <a:path w="4625" h="7769" extrusionOk="0">
                  <a:moveTo>
                    <a:pt x="4070" y="1"/>
                  </a:moveTo>
                  <a:lnTo>
                    <a:pt x="1" y="7399"/>
                  </a:lnTo>
                  <a:lnTo>
                    <a:pt x="556" y="7769"/>
                  </a:lnTo>
                  <a:lnTo>
                    <a:pt x="4625" y="186"/>
                  </a:lnTo>
                  <a:lnTo>
                    <a:pt x="4070"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46"/>
            <p:cNvSpPr/>
            <p:nvPr/>
          </p:nvSpPr>
          <p:spPr>
            <a:xfrm>
              <a:off x="4857275" y="501675"/>
              <a:ext cx="106375" cy="198850"/>
            </a:xfrm>
            <a:custGeom>
              <a:avLst/>
              <a:gdLst/>
              <a:ahLst/>
              <a:cxnLst/>
              <a:rect l="l" t="t" r="r" b="b"/>
              <a:pathLst>
                <a:path w="4255" h="7954" extrusionOk="0">
                  <a:moveTo>
                    <a:pt x="3884" y="0"/>
                  </a:moveTo>
                  <a:lnTo>
                    <a:pt x="1" y="7583"/>
                  </a:lnTo>
                  <a:lnTo>
                    <a:pt x="555" y="7953"/>
                  </a:lnTo>
                  <a:lnTo>
                    <a:pt x="4254" y="185"/>
                  </a:lnTo>
                  <a:lnTo>
                    <a:pt x="3884"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46"/>
            <p:cNvSpPr/>
            <p:nvPr/>
          </p:nvSpPr>
          <p:spPr>
            <a:xfrm>
              <a:off x="4783300" y="460050"/>
              <a:ext cx="97125" cy="203475"/>
            </a:xfrm>
            <a:custGeom>
              <a:avLst/>
              <a:gdLst/>
              <a:ahLst/>
              <a:cxnLst/>
              <a:rect l="l" t="t" r="r" b="b"/>
              <a:pathLst>
                <a:path w="3885" h="8139" extrusionOk="0">
                  <a:moveTo>
                    <a:pt x="3329" y="1"/>
                  </a:moveTo>
                  <a:lnTo>
                    <a:pt x="0" y="7954"/>
                  </a:lnTo>
                  <a:lnTo>
                    <a:pt x="370" y="8139"/>
                  </a:lnTo>
                  <a:lnTo>
                    <a:pt x="3884" y="371"/>
                  </a:lnTo>
                  <a:lnTo>
                    <a:pt x="3329"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46"/>
            <p:cNvSpPr/>
            <p:nvPr/>
          </p:nvSpPr>
          <p:spPr>
            <a:xfrm>
              <a:off x="4704700" y="427700"/>
              <a:ext cx="92500" cy="203450"/>
            </a:xfrm>
            <a:custGeom>
              <a:avLst/>
              <a:gdLst/>
              <a:ahLst/>
              <a:cxnLst/>
              <a:rect l="l" t="t" r="r" b="b"/>
              <a:pathLst>
                <a:path w="3700" h="8138" extrusionOk="0">
                  <a:moveTo>
                    <a:pt x="3329" y="0"/>
                  </a:moveTo>
                  <a:lnTo>
                    <a:pt x="0" y="7953"/>
                  </a:lnTo>
                  <a:lnTo>
                    <a:pt x="555" y="8138"/>
                  </a:lnTo>
                  <a:lnTo>
                    <a:pt x="3699" y="185"/>
                  </a:lnTo>
                  <a:lnTo>
                    <a:pt x="3329"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46"/>
            <p:cNvSpPr/>
            <p:nvPr/>
          </p:nvSpPr>
          <p:spPr>
            <a:xfrm>
              <a:off x="4626075" y="395325"/>
              <a:ext cx="87900" cy="203475"/>
            </a:xfrm>
            <a:custGeom>
              <a:avLst/>
              <a:gdLst/>
              <a:ahLst/>
              <a:cxnLst/>
              <a:rect l="l" t="t" r="r" b="b"/>
              <a:pathLst>
                <a:path w="3516" h="8139" extrusionOk="0">
                  <a:moveTo>
                    <a:pt x="2960" y="0"/>
                  </a:moveTo>
                  <a:lnTo>
                    <a:pt x="1" y="7953"/>
                  </a:lnTo>
                  <a:lnTo>
                    <a:pt x="556" y="8138"/>
                  </a:lnTo>
                  <a:lnTo>
                    <a:pt x="3515" y="185"/>
                  </a:lnTo>
                  <a:lnTo>
                    <a:pt x="2960"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46"/>
            <p:cNvSpPr/>
            <p:nvPr/>
          </p:nvSpPr>
          <p:spPr>
            <a:xfrm>
              <a:off x="4547475" y="362950"/>
              <a:ext cx="78625" cy="208100"/>
            </a:xfrm>
            <a:custGeom>
              <a:avLst/>
              <a:gdLst/>
              <a:ahLst/>
              <a:cxnLst/>
              <a:rect l="l" t="t" r="r" b="b"/>
              <a:pathLst>
                <a:path w="3145" h="8324" extrusionOk="0">
                  <a:moveTo>
                    <a:pt x="2590" y="1"/>
                  </a:moveTo>
                  <a:lnTo>
                    <a:pt x="1" y="8139"/>
                  </a:lnTo>
                  <a:lnTo>
                    <a:pt x="556" y="8324"/>
                  </a:lnTo>
                  <a:lnTo>
                    <a:pt x="3145" y="186"/>
                  </a:lnTo>
                  <a:lnTo>
                    <a:pt x="2590"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46"/>
            <p:cNvSpPr/>
            <p:nvPr/>
          </p:nvSpPr>
          <p:spPr>
            <a:xfrm>
              <a:off x="4468875" y="339825"/>
              <a:ext cx="69375" cy="208100"/>
            </a:xfrm>
            <a:custGeom>
              <a:avLst/>
              <a:gdLst/>
              <a:ahLst/>
              <a:cxnLst/>
              <a:rect l="l" t="t" r="r" b="b"/>
              <a:pathLst>
                <a:path w="2775" h="8324" extrusionOk="0">
                  <a:moveTo>
                    <a:pt x="2220" y="1"/>
                  </a:moveTo>
                  <a:lnTo>
                    <a:pt x="1" y="8139"/>
                  </a:lnTo>
                  <a:lnTo>
                    <a:pt x="370" y="8324"/>
                  </a:lnTo>
                  <a:lnTo>
                    <a:pt x="2775"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46"/>
            <p:cNvSpPr/>
            <p:nvPr/>
          </p:nvSpPr>
          <p:spPr>
            <a:xfrm>
              <a:off x="4385650" y="316725"/>
              <a:ext cx="64750" cy="208075"/>
            </a:xfrm>
            <a:custGeom>
              <a:avLst/>
              <a:gdLst/>
              <a:ahLst/>
              <a:cxnLst/>
              <a:rect l="l" t="t" r="r" b="b"/>
              <a:pathLst>
                <a:path w="2590" h="8323" extrusionOk="0">
                  <a:moveTo>
                    <a:pt x="2035" y="0"/>
                  </a:moveTo>
                  <a:lnTo>
                    <a:pt x="0" y="8138"/>
                  </a:lnTo>
                  <a:lnTo>
                    <a:pt x="555" y="8323"/>
                  </a:lnTo>
                  <a:lnTo>
                    <a:pt x="2590"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46"/>
            <p:cNvSpPr/>
            <p:nvPr/>
          </p:nvSpPr>
          <p:spPr>
            <a:xfrm>
              <a:off x="4302425" y="293600"/>
              <a:ext cx="55500" cy="212725"/>
            </a:xfrm>
            <a:custGeom>
              <a:avLst/>
              <a:gdLst/>
              <a:ahLst/>
              <a:cxnLst/>
              <a:rect l="l" t="t" r="r" b="b"/>
              <a:pathLst>
                <a:path w="2220" h="8509" extrusionOk="0">
                  <a:moveTo>
                    <a:pt x="1850" y="0"/>
                  </a:moveTo>
                  <a:lnTo>
                    <a:pt x="0" y="8323"/>
                  </a:lnTo>
                  <a:lnTo>
                    <a:pt x="555" y="8508"/>
                  </a:lnTo>
                  <a:lnTo>
                    <a:pt x="2220" y="185"/>
                  </a:lnTo>
                  <a:lnTo>
                    <a:pt x="1850"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46"/>
            <p:cNvSpPr/>
            <p:nvPr/>
          </p:nvSpPr>
          <p:spPr>
            <a:xfrm>
              <a:off x="4223825" y="279725"/>
              <a:ext cx="46250" cy="212725"/>
            </a:xfrm>
            <a:custGeom>
              <a:avLst/>
              <a:gdLst/>
              <a:ahLst/>
              <a:cxnLst/>
              <a:rect l="l" t="t" r="r" b="b"/>
              <a:pathLst>
                <a:path w="1850" h="8509" extrusionOk="0">
                  <a:moveTo>
                    <a:pt x="1295" y="1"/>
                  </a:moveTo>
                  <a:lnTo>
                    <a:pt x="0" y="8323"/>
                  </a:lnTo>
                  <a:lnTo>
                    <a:pt x="370" y="8508"/>
                  </a:lnTo>
                  <a:lnTo>
                    <a:pt x="1850"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46"/>
            <p:cNvSpPr/>
            <p:nvPr/>
          </p:nvSpPr>
          <p:spPr>
            <a:xfrm>
              <a:off x="4140600" y="261225"/>
              <a:ext cx="41625" cy="217350"/>
            </a:xfrm>
            <a:custGeom>
              <a:avLst/>
              <a:gdLst/>
              <a:ahLst/>
              <a:cxnLst/>
              <a:rect l="l" t="t" r="r" b="b"/>
              <a:pathLst>
                <a:path w="1665" h="8694" extrusionOk="0">
                  <a:moveTo>
                    <a:pt x="1110" y="1"/>
                  </a:moveTo>
                  <a:lnTo>
                    <a:pt x="0" y="8509"/>
                  </a:lnTo>
                  <a:lnTo>
                    <a:pt x="370" y="8693"/>
                  </a:lnTo>
                  <a:lnTo>
                    <a:pt x="1665" y="186"/>
                  </a:lnTo>
                  <a:lnTo>
                    <a:pt x="1110"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46"/>
            <p:cNvSpPr/>
            <p:nvPr/>
          </p:nvSpPr>
          <p:spPr>
            <a:xfrm>
              <a:off x="4057350" y="251975"/>
              <a:ext cx="32400" cy="212725"/>
            </a:xfrm>
            <a:custGeom>
              <a:avLst/>
              <a:gdLst/>
              <a:ahLst/>
              <a:cxnLst/>
              <a:rect l="l" t="t" r="r" b="b"/>
              <a:pathLst>
                <a:path w="1296" h="8509" extrusionOk="0">
                  <a:moveTo>
                    <a:pt x="741" y="1"/>
                  </a:moveTo>
                  <a:lnTo>
                    <a:pt x="1" y="8509"/>
                  </a:lnTo>
                  <a:lnTo>
                    <a:pt x="371" y="8509"/>
                  </a:lnTo>
                  <a:lnTo>
                    <a:pt x="1296"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46"/>
            <p:cNvSpPr/>
            <p:nvPr/>
          </p:nvSpPr>
          <p:spPr>
            <a:xfrm>
              <a:off x="3969500" y="242725"/>
              <a:ext cx="27775" cy="217350"/>
            </a:xfrm>
            <a:custGeom>
              <a:avLst/>
              <a:gdLst/>
              <a:ahLst/>
              <a:cxnLst/>
              <a:rect l="l" t="t" r="r" b="b"/>
              <a:pathLst>
                <a:path w="1111" h="8694" extrusionOk="0">
                  <a:moveTo>
                    <a:pt x="741" y="1"/>
                  </a:moveTo>
                  <a:lnTo>
                    <a:pt x="1" y="8509"/>
                  </a:lnTo>
                  <a:lnTo>
                    <a:pt x="556" y="8694"/>
                  </a:lnTo>
                  <a:lnTo>
                    <a:pt x="1111"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46"/>
            <p:cNvSpPr/>
            <p:nvPr/>
          </p:nvSpPr>
          <p:spPr>
            <a:xfrm>
              <a:off x="3886275" y="238125"/>
              <a:ext cx="23150" cy="217325"/>
            </a:xfrm>
            <a:custGeom>
              <a:avLst/>
              <a:gdLst/>
              <a:ahLst/>
              <a:cxnLst/>
              <a:rect l="l" t="t" r="r" b="b"/>
              <a:pathLst>
                <a:path w="926" h="8693" extrusionOk="0">
                  <a:moveTo>
                    <a:pt x="371" y="0"/>
                  </a:moveTo>
                  <a:lnTo>
                    <a:pt x="1" y="8693"/>
                  </a:lnTo>
                  <a:lnTo>
                    <a:pt x="556" y="8693"/>
                  </a:lnTo>
                  <a:lnTo>
                    <a:pt x="925" y="185"/>
                  </a:lnTo>
                  <a:lnTo>
                    <a:pt x="371"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67" name="Google Shape;2667;p46"/>
          <p:cNvSpPr txBox="1"/>
          <p:nvPr/>
        </p:nvSpPr>
        <p:spPr>
          <a:xfrm>
            <a:off x="1068100" y="653875"/>
            <a:ext cx="7047300" cy="482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sz="2800">
                <a:solidFill>
                  <a:srgbClr val="FFFFFF"/>
                </a:solidFill>
                <a:latin typeface="Proxima Nova Semibold"/>
                <a:ea typeface="Proxima Nova Semibold"/>
                <a:cs typeface="Proxima Nova Semibold"/>
                <a:sym typeface="Proxima Nova Semibold"/>
              </a:rPr>
              <a:t>Use our editable graphic resources...</a:t>
            </a:r>
            <a:endParaRPr sz="2800">
              <a:solidFill>
                <a:srgbClr val="FFFFFF"/>
              </a:solidFill>
              <a:latin typeface="Proxima Nova Semibold"/>
              <a:ea typeface="Proxima Nova Semibold"/>
              <a:cs typeface="Proxima Nova Semibold"/>
              <a:sym typeface="Proxima Nova Semibold"/>
            </a:endParaRPr>
          </a:p>
        </p:txBody>
      </p:sp>
      <p:sp>
        <p:nvSpPr>
          <p:cNvPr id="2668" name="Google Shape;2668;p4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fld id="{00000000-1234-1234-1234-123412341234}" type="slidenum">
              <a:rPr lang="es"/>
              <a:t>36</a:t>
            </a:fld>
            <a:endParaRPr/>
          </a:p>
        </p:txBody>
      </p:sp>
      <p:sp>
        <p:nvSpPr>
          <p:cNvPr id="2669" name="Google Shape;2669;p46"/>
          <p:cNvSpPr txBox="1"/>
          <p:nvPr/>
        </p:nvSpPr>
        <p:spPr>
          <a:xfrm>
            <a:off x="1068100" y="1534076"/>
            <a:ext cx="7047300" cy="4824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s" sz="1100" dirty="0">
                <a:solidFill>
                  <a:srgbClr val="FFFFFF"/>
                </a:solidFill>
              </a:rPr>
              <a:t>You can easily</a:t>
            </a:r>
            <a:r>
              <a:rPr lang="es" sz="1100" dirty="0">
                <a:solidFill>
                  <a:srgbClr val="435D74"/>
                </a:solidFill>
              </a:rPr>
              <a:t> </a:t>
            </a:r>
            <a:r>
              <a:rPr lang="es" sz="1100" dirty="0">
                <a:solidFill>
                  <a:srgbClr val="869FB2"/>
                </a:solidFill>
              </a:rPr>
              <a:t>resize</a:t>
            </a:r>
            <a:r>
              <a:rPr lang="es" sz="1100" dirty="0">
                <a:solidFill>
                  <a:srgbClr val="435D74"/>
                </a:solidFill>
              </a:rPr>
              <a:t> </a:t>
            </a:r>
            <a:r>
              <a:rPr lang="es" sz="1100" dirty="0">
                <a:solidFill>
                  <a:srgbClr val="FFFFFF"/>
                </a:solidFill>
              </a:rPr>
              <a:t>these resources without losing quality. To</a:t>
            </a:r>
            <a:r>
              <a:rPr lang="es" sz="1100" dirty="0">
                <a:solidFill>
                  <a:srgbClr val="435D74"/>
                </a:solidFill>
              </a:rPr>
              <a:t> </a:t>
            </a:r>
            <a:r>
              <a:rPr lang="es" sz="1100" dirty="0">
                <a:solidFill>
                  <a:srgbClr val="869FB2"/>
                </a:solidFill>
              </a:rPr>
              <a:t>change the color</a:t>
            </a:r>
            <a:r>
              <a:rPr lang="es" sz="1100" dirty="0">
                <a:solidFill>
                  <a:srgbClr val="FFFFFF"/>
                </a:solidFill>
              </a:rPr>
              <a:t>, just ungroup the resource and click on the object you want to change. Then, click on the paint bucket and select the color you want. Group the resource again when you’re done</a:t>
            </a:r>
            <a:r>
              <a:rPr lang="es" sz="1100" dirty="0" smtClean="0">
                <a:solidFill>
                  <a:srgbClr val="FFFFFF"/>
                </a:solidFill>
              </a:rPr>
              <a:t>.</a:t>
            </a:r>
            <a:endParaRPr sz="1100" dirty="0">
              <a:solidFill>
                <a:srgbClr val="FFFF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47"/>
        <p:cNvGrpSpPr/>
        <p:nvPr/>
      </p:nvGrpSpPr>
      <p:grpSpPr>
        <a:xfrm>
          <a:off x="0" y="0"/>
          <a:ext cx="0" cy="0"/>
          <a:chOff x="0" y="0"/>
          <a:chExt cx="0" cy="0"/>
        </a:xfrm>
      </p:grpSpPr>
      <p:grpSp>
        <p:nvGrpSpPr>
          <p:cNvPr id="135" name="Group 30">
            <a:extLst>
              <a:ext uri="{FF2B5EF4-FFF2-40B4-BE49-F238E27FC236}">
                <a16:creationId xmlns:a16="http://schemas.microsoft.com/office/drawing/2014/main" id="{4DF4EFAB-A87E-44B0-AF21-2842D3B4F83E}"/>
              </a:ext>
            </a:extLst>
          </p:cNvPr>
          <p:cNvGrpSpPr/>
          <p:nvPr/>
        </p:nvGrpSpPr>
        <p:grpSpPr>
          <a:xfrm>
            <a:off x="1282450" y="965630"/>
            <a:ext cx="1814047" cy="676920"/>
            <a:chOff x="5121774" y="1719733"/>
            <a:chExt cx="1814047" cy="676920"/>
          </a:xfrm>
        </p:grpSpPr>
        <p:sp>
          <p:nvSpPr>
            <p:cNvPr id="136" name="Freeform: Shape 25">
              <a:extLst>
                <a:ext uri="{FF2B5EF4-FFF2-40B4-BE49-F238E27FC236}">
                  <a16:creationId xmlns:a16="http://schemas.microsoft.com/office/drawing/2014/main" id="{5C54B329-CFED-493A-A38E-1B88F234FF6E}"/>
                </a:ext>
              </a:extLst>
            </p:cNvPr>
            <p:cNvSpPr/>
            <p:nvPr/>
          </p:nvSpPr>
          <p:spPr>
            <a:xfrm>
              <a:off x="5121774" y="1719733"/>
              <a:ext cx="1759950" cy="648033"/>
            </a:xfrm>
            <a:custGeom>
              <a:avLst/>
              <a:gdLst>
                <a:gd name="connsiteX0" fmla="*/ 688470 w 1759950"/>
                <a:gd name="connsiteY0" fmla="*/ 0 h 648033"/>
                <a:gd name="connsiteX1" fmla="*/ 688470 w 1759950"/>
                <a:gd name="connsiteY1" fmla="*/ 317759 h 648033"/>
                <a:gd name="connsiteX2" fmla="*/ 1759950 w 1759950"/>
                <a:gd name="connsiteY2" fmla="*/ 317759 h 648033"/>
                <a:gd name="connsiteX3" fmla="*/ 1759950 w 1759950"/>
                <a:gd name="connsiteY3" fmla="*/ 648033 h 648033"/>
                <a:gd name="connsiteX4" fmla="*/ 0 w 1759950"/>
                <a:gd name="connsiteY4" fmla="*/ 648033 h 648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9950" h="648033">
                  <a:moveTo>
                    <a:pt x="688470" y="0"/>
                  </a:moveTo>
                  <a:lnTo>
                    <a:pt x="688470" y="317759"/>
                  </a:lnTo>
                  <a:lnTo>
                    <a:pt x="1759950" y="317759"/>
                  </a:lnTo>
                  <a:lnTo>
                    <a:pt x="1759950" y="648033"/>
                  </a:lnTo>
                  <a:lnTo>
                    <a:pt x="0" y="648033"/>
                  </a:lnTo>
                  <a:close/>
                </a:path>
              </a:pathLst>
            </a:custGeom>
            <a:solidFill>
              <a:srgbClr val="EC679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7" name="TextBox 26">
              <a:extLst>
                <a:ext uri="{FF2B5EF4-FFF2-40B4-BE49-F238E27FC236}">
                  <a16:creationId xmlns:a16="http://schemas.microsoft.com/office/drawing/2014/main" id="{148AA229-A65B-4F38-B986-284150540C01}"/>
                </a:ext>
              </a:extLst>
            </p:cNvPr>
            <p:cNvSpPr txBox="1"/>
            <p:nvPr/>
          </p:nvSpPr>
          <p:spPr>
            <a:xfrm>
              <a:off x="5300392" y="1996543"/>
              <a:ext cx="526476" cy="400110"/>
            </a:xfrm>
            <a:prstGeom prst="rect">
              <a:avLst/>
            </a:prstGeom>
            <a:noFill/>
            <a:ln w="3175">
              <a:noFill/>
            </a:ln>
          </p:spPr>
          <p:txBody>
            <a:bodyPr wrap="square" rtlCol="0" anchor="ctr">
              <a:spAutoFit/>
            </a:bodyPr>
            <a:lstStyle/>
            <a:p>
              <a:pPr algn="r"/>
              <a:r>
                <a:rPr lang="en-US" altLang="ko-KR" sz="2000" b="1" dirty="0">
                  <a:solidFill>
                    <a:schemeClr val="bg1"/>
                  </a:solidFill>
                  <a:cs typeface="Arial" pitchFamily="34" charset="0"/>
                </a:rPr>
                <a:t>01</a:t>
              </a:r>
              <a:endParaRPr lang="ko-KR" altLang="en-US" sz="2000" b="1" dirty="0">
                <a:solidFill>
                  <a:schemeClr val="bg1"/>
                </a:solidFill>
                <a:cs typeface="Arial" pitchFamily="34" charset="0"/>
              </a:endParaRPr>
            </a:p>
          </p:txBody>
        </p:sp>
        <p:sp>
          <p:nvSpPr>
            <p:cNvPr id="138" name="TextBox 29">
              <a:extLst>
                <a:ext uri="{FF2B5EF4-FFF2-40B4-BE49-F238E27FC236}">
                  <a16:creationId xmlns:a16="http://schemas.microsoft.com/office/drawing/2014/main" id="{00CE817E-8044-42B0-B68D-DAD64631BDFB}"/>
                </a:ext>
              </a:extLst>
            </p:cNvPr>
            <p:cNvSpPr txBox="1"/>
            <p:nvPr/>
          </p:nvSpPr>
          <p:spPr>
            <a:xfrm>
              <a:off x="5715375" y="2058099"/>
              <a:ext cx="1220446" cy="276999"/>
            </a:xfrm>
            <a:prstGeom prst="rect">
              <a:avLst/>
            </a:prstGeom>
            <a:noFill/>
            <a:ln w="3175">
              <a:noFill/>
            </a:ln>
          </p:spPr>
          <p:txBody>
            <a:bodyPr wrap="square" rtlCol="0" anchor="ctr">
              <a:spAutoFit/>
            </a:bodyPr>
            <a:lstStyle/>
            <a:p>
              <a:r>
                <a:rPr lang="en-US" altLang="ko-KR" sz="1200" b="1" dirty="0">
                  <a:solidFill>
                    <a:schemeClr val="bg1"/>
                  </a:solidFill>
                  <a:cs typeface="Arial" pitchFamily="34" charset="0"/>
                </a:rPr>
                <a:t>Content  Here</a:t>
              </a:r>
              <a:endParaRPr lang="ko-KR" altLang="en-US" sz="1200" b="1" dirty="0">
                <a:solidFill>
                  <a:schemeClr val="bg1"/>
                </a:solidFill>
                <a:cs typeface="Arial" pitchFamily="34" charset="0"/>
              </a:endParaRPr>
            </a:p>
          </p:txBody>
        </p:sp>
      </p:grpSp>
      <p:grpSp>
        <p:nvGrpSpPr>
          <p:cNvPr id="139" name="Group 34">
            <a:extLst>
              <a:ext uri="{FF2B5EF4-FFF2-40B4-BE49-F238E27FC236}">
                <a16:creationId xmlns:a16="http://schemas.microsoft.com/office/drawing/2014/main" id="{09163C3E-24CD-4D7C-8407-5AE642EE857D}"/>
              </a:ext>
            </a:extLst>
          </p:cNvPr>
          <p:cNvGrpSpPr/>
          <p:nvPr/>
        </p:nvGrpSpPr>
        <p:grpSpPr>
          <a:xfrm>
            <a:off x="3134198" y="1268648"/>
            <a:ext cx="4912982" cy="702832"/>
            <a:chOff x="2551705" y="4319146"/>
            <a:chExt cx="3135159" cy="702832"/>
          </a:xfrm>
        </p:grpSpPr>
        <p:sp>
          <p:nvSpPr>
            <p:cNvPr id="140" name="TextBox 35">
              <a:extLst>
                <a:ext uri="{FF2B5EF4-FFF2-40B4-BE49-F238E27FC236}">
                  <a16:creationId xmlns:a16="http://schemas.microsoft.com/office/drawing/2014/main" id="{4C2B4975-6314-4CC3-B6D4-72FDD389162E}"/>
                </a:ext>
              </a:extLst>
            </p:cNvPr>
            <p:cNvSpPr txBox="1"/>
            <p:nvPr/>
          </p:nvSpPr>
          <p:spPr>
            <a:xfrm>
              <a:off x="2551706" y="4560313"/>
              <a:ext cx="3135158"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Easy to change colors, photos and Text. </a:t>
              </a:r>
              <a:r>
                <a:rPr lang="ko-KR" altLang="en-US" sz="1200" dirty="0">
                  <a:solidFill>
                    <a:schemeClr val="tx1">
                      <a:lumMod val="75000"/>
                      <a:lumOff val="25000"/>
                    </a:schemeClr>
                  </a:solidFill>
                  <a:cs typeface="Arial" pitchFamily="34" charset="0"/>
                </a:rPr>
                <a:t> </a:t>
              </a:r>
            </a:p>
          </p:txBody>
        </p:sp>
        <p:sp>
          <p:nvSpPr>
            <p:cNvPr id="141" name="TextBox 36">
              <a:extLst>
                <a:ext uri="{FF2B5EF4-FFF2-40B4-BE49-F238E27FC236}">
                  <a16:creationId xmlns:a16="http://schemas.microsoft.com/office/drawing/2014/main" id="{8DD8FE11-65D9-43A6-BA14-3DB530AECE2E}"/>
                </a:ext>
              </a:extLst>
            </p:cNvPr>
            <p:cNvSpPr txBox="1"/>
            <p:nvPr/>
          </p:nvSpPr>
          <p:spPr>
            <a:xfrm>
              <a:off x="2551705" y="4319146"/>
              <a:ext cx="3108507" cy="307777"/>
            </a:xfrm>
            <a:prstGeom prst="rect">
              <a:avLst/>
            </a:prstGeom>
            <a:noFill/>
          </p:spPr>
          <p:txBody>
            <a:bodyPr wrap="square" rtlCol="0">
              <a:spAutoFit/>
            </a:bodyPr>
            <a:lstStyle/>
            <a:p>
              <a:r>
                <a:rPr lang="en-US" altLang="ko-KR" sz="1400" b="1" dirty="0">
                  <a:solidFill>
                    <a:srgbClr val="EC6792"/>
                  </a:solidFill>
                  <a:cs typeface="Arial" pitchFamily="34" charset="0"/>
                </a:rPr>
                <a:t>Your Text Here</a:t>
              </a:r>
              <a:endParaRPr lang="ko-KR" altLang="en-US" sz="1400" b="1" dirty="0">
                <a:solidFill>
                  <a:srgbClr val="EC6792"/>
                </a:solidFill>
                <a:cs typeface="Arial" pitchFamily="34" charset="0"/>
              </a:endParaRPr>
            </a:p>
          </p:txBody>
        </p:sp>
      </p:grpSp>
      <p:grpSp>
        <p:nvGrpSpPr>
          <p:cNvPr id="142" name="Group 37">
            <a:extLst>
              <a:ext uri="{FF2B5EF4-FFF2-40B4-BE49-F238E27FC236}">
                <a16:creationId xmlns:a16="http://schemas.microsoft.com/office/drawing/2014/main" id="{DBDD9C9A-11A1-47D1-B8E9-FA0659AD0B53}"/>
              </a:ext>
            </a:extLst>
          </p:cNvPr>
          <p:cNvGrpSpPr/>
          <p:nvPr/>
        </p:nvGrpSpPr>
        <p:grpSpPr>
          <a:xfrm>
            <a:off x="3134198" y="4290246"/>
            <a:ext cx="4888297" cy="702832"/>
            <a:chOff x="2551705" y="4319146"/>
            <a:chExt cx="4314811" cy="702832"/>
          </a:xfrm>
        </p:grpSpPr>
        <p:sp>
          <p:nvSpPr>
            <p:cNvPr id="143" name="TextBox 38">
              <a:extLst>
                <a:ext uri="{FF2B5EF4-FFF2-40B4-BE49-F238E27FC236}">
                  <a16:creationId xmlns:a16="http://schemas.microsoft.com/office/drawing/2014/main" id="{B85D85D4-BF24-4AAB-B11C-68487D1C1A40}"/>
                </a:ext>
              </a:extLst>
            </p:cNvPr>
            <p:cNvSpPr txBox="1"/>
            <p:nvPr/>
          </p:nvSpPr>
          <p:spPr>
            <a:xfrm>
              <a:off x="2551706" y="4560313"/>
              <a:ext cx="4314810"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Easy to change colors, photos and Text.</a:t>
              </a:r>
              <a:r>
                <a:rPr lang="ko-KR" altLang="en-US" sz="1200" dirty="0">
                  <a:solidFill>
                    <a:schemeClr val="tx1">
                      <a:lumMod val="75000"/>
                      <a:lumOff val="25000"/>
                    </a:schemeClr>
                  </a:solidFill>
                  <a:cs typeface="Arial" pitchFamily="34" charset="0"/>
                </a:rPr>
                <a:t>  </a:t>
              </a:r>
            </a:p>
          </p:txBody>
        </p:sp>
        <p:sp>
          <p:nvSpPr>
            <p:cNvPr id="144" name="TextBox 39">
              <a:extLst>
                <a:ext uri="{FF2B5EF4-FFF2-40B4-BE49-F238E27FC236}">
                  <a16:creationId xmlns:a16="http://schemas.microsoft.com/office/drawing/2014/main" id="{9E976994-36D8-4A39-8BFB-A628BECED772}"/>
                </a:ext>
              </a:extLst>
            </p:cNvPr>
            <p:cNvSpPr txBox="1"/>
            <p:nvPr/>
          </p:nvSpPr>
          <p:spPr>
            <a:xfrm>
              <a:off x="2551705" y="4319146"/>
              <a:ext cx="3108507" cy="307777"/>
            </a:xfrm>
            <a:prstGeom prst="rect">
              <a:avLst/>
            </a:prstGeom>
            <a:noFill/>
          </p:spPr>
          <p:txBody>
            <a:bodyPr wrap="square" rtlCol="0">
              <a:spAutoFit/>
            </a:bodyPr>
            <a:lstStyle/>
            <a:p>
              <a:r>
                <a:rPr lang="en-US" altLang="ko-KR" sz="1400" b="1" dirty="0">
                  <a:solidFill>
                    <a:srgbClr val="EC6792"/>
                  </a:solidFill>
                  <a:cs typeface="Arial" pitchFamily="34" charset="0"/>
                </a:rPr>
                <a:t>Your Text Here</a:t>
              </a:r>
              <a:endParaRPr lang="ko-KR" altLang="en-US" sz="1400" b="1" dirty="0">
                <a:solidFill>
                  <a:srgbClr val="EC6792"/>
                </a:solidFill>
                <a:cs typeface="Arial" pitchFamily="34" charset="0"/>
              </a:endParaRPr>
            </a:p>
          </p:txBody>
        </p:sp>
      </p:grpSp>
      <p:grpSp>
        <p:nvGrpSpPr>
          <p:cNvPr id="145" name="Group 43">
            <a:extLst>
              <a:ext uri="{FF2B5EF4-FFF2-40B4-BE49-F238E27FC236}">
                <a16:creationId xmlns:a16="http://schemas.microsoft.com/office/drawing/2014/main" id="{86B34588-E571-45F0-A0CB-784E5131D1F9}"/>
              </a:ext>
            </a:extLst>
          </p:cNvPr>
          <p:cNvGrpSpPr/>
          <p:nvPr/>
        </p:nvGrpSpPr>
        <p:grpSpPr>
          <a:xfrm>
            <a:off x="1282450" y="3977916"/>
            <a:ext cx="1814047" cy="676920"/>
            <a:chOff x="5121774" y="1719733"/>
            <a:chExt cx="1814047" cy="676920"/>
          </a:xfrm>
        </p:grpSpPr>
        <p:sp>
          <p:nvSpPr>
            <p:cNvPr id="146" name="Freeform: Shape 44">
              <a:extLst>
                <a:ext uri="{FF2B5EF4-FFF2-40B4-BE49-F238E27FC236}">
                  <a16:creationId xmlns:a16="http://schemas.microsoft.com/office/drawing/2014/main" id="{B8D27F6E-C552-422F-AED0-B8C506DBAB79}"/>
                </a:ext>
              </a:extLst>
            </p:cNvPr>
            <p:cNvSpPr/>
            <p:nvPr/>
          </p:nvSpPr>
          <p:spPr>
            <a:xfrm>
              <a:off x="5121774" y="1719733"/>
              <a:ext cx="1759950" cy="648033"/>
            </a:xfrm>
            <a:custGeom>
              <a:avLst/>
              <a:gdLst>
                <a:gd name="connsiteX0" fmla="*/ 688470 w 1759950"/>
                <a:gd name="connsiteY0" fmla="*/ 0 h 648033"/>
                <a:gd name="connsiteX1" fmla="*/ 688470 w 1759950"/>
                <a:gd name="connsiteY1" fmla="*/ 317759 h 648033"/>
                <a:gd name="connsiteX2" fmla="*/ 1759950 w 1759950"/>
                <a:gd name="connsiteY2" fmla="*/ 317759 h 648033"/>
                <a:gd name="connsiteX3" fmla="*/ 1759950 w 1759950"/>
                <a:gd name="connsiteY3" fmla="*/ 648033 h 648033"/>
                <a:gd name="connsiteX4" fmla="*/ 0 w 1759950"/>
                <a:gd name="connsiteY4" fmla="*/ 648033 h 648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9950" h="648033">
                  <a:moveTo>
                    <a:pt x="688470" y="0"/>
                  </a:moveTo>
                  <a:lnTo>
                    <a:pt x="688470" y="317759"/>
                  </a:lnTo>
                  <a:lnTo>
                    <a:pt x="1759950" y="317759"/>
                  </a:lnTo>
                  <a:lnTo>
                    <a:pt x="1759950" y="648033"/>
                  </a:lnTo>
                  <a:lnTo>
                    <a:pt x="0" y="648033"/>
                  </a:lnTo>
                  <a:close/>
                </a:path>
              </a:pathLst>
            </a:custGeom>
            <a:solidFill>
              <a:srgbClr val="EC679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7" name="TextBox 45">
              <a:extLst>
                <a:ext uri="{FF2B5EF4-FFF2-40B4-BE49-F238E27FC236}">
                  <a16:creationId xmlns:a16="http://schemas.microsoft.com/office/drawing/2014/main" id="{728D079F-FA9A-4272-A6A7-E559EF5BF259}"/>
                </a:ext>
              </a:extLst>
            </p:cNvPr>
            <p:cNvSpPr txBox="1"/>
            <p:nvPr/>
          </p:nvSpPr>
          <p:spPr>
            <a:xfrm>
              <a:off x="5300392" y="1996543"/>
              <a:ext cx="526476" cy="400110"/>
            </a:xfrm>
            <a:prstGeom prst="rect">
              <a:avLst/>
            </a:prstGeom>
            <a:noFill/>
            <a:ln w="3175">
              <a:noFill/>
            </a:ln>
          </p:spPr>
          <p:txBody>
            <a:bodyPr wrap="square" rtlCol="0" anchor="ctr">
              <a:spAutoFit/>
            </a:bodyPr>
            <a:lstStyle/>
            <a:p>
              <a:pPr algn="r"/>
              <a:r>
                <a:rPr lang="en-US" altLang="ko-KR" sz="2000" b="1" dirty="0">
                  <a:solidFill>
                    <a:schemeClr val="bg1"/>
                  </a:solidFill>
                  <a:cs typeface="Arial" pitchFamily="34" charset="0"/>
                </a:rPr>
                <a:t>04</a:t>
              </a:r>
              <a:endParaRPr lang="ko-KR" altLang="en-US" sz="2000" b="1" dirty="0">
                <a:solidFill>
                  <a:schemeClr val="bg1"/>
                </a:solidFill>
                <a:cs typeface="Arial" pitchFamily="34" charset="0"/>
              </a:endParaRPr>
            </a:p>
          </p:txBody>
        </p:sp>
        <p:sp>
          <p:nvSpPr>
            <p:cNvPr id="148" name="TextBox 46">
              <a:extLst>
                <a:ext uri="{FF2B5EF4-FFF2-40B4-BE49-F238E27FC236}">
                  <a16:creationId xmlns:a16="http://schemas.microsoft.com/office/drawing/2014/main" id="{A0EBE2E3-5B33-4BB6-916F-963E88146130}"/>
                </a:ext>
              </a:extLst>
            </p:cNvPr>
            <p:cNvSpPr txBox="1"/>
            <p:nvPr/>
          </p:nvSpPr>
          <p:spPr>
            <a:xfrm>
              <a:off x="5715375" y="2058099"/>
              <a:ext cx="1220446" cy="276999"/>
            </a:xfrm>
            <a:prstGeom prst="rect">
              <a:avLst/>
            </a:prstGeom>
            <a:noFill/>
            <a:ln w="3175">
              <a:noFill/>
            </a:ln>
          </p:spPr>
          <p:txBody>
            <a:bodyPr wrap="square" rtlCol="0" anchor="ctr">
              <a:spAutoFit/>
            </a:bodyPr>
            <a:lstStyle/>
            <a:p>
              <a:r>
                <a:rPr lang="en-US" altLang="ko-KR" sz="1200" b="1" dirty="0">
                  <a:solidFill>
                    <a:schemeClr val="bg1"/>
                  </a:solidFill>
                  <a:cs typeface="Arial" pitchFamily="34" charset="0"/>
                </a:rPr>
                <a:t>Content  Here</a:t>
              </a:r>
              <a:endParaRPr lang="ko-KR" altLang="en-US" sz="1200" b="1" dirty="0">
                <a:solidFill>
                  <a:schemeClr val="bg1"/>
                </a:solidFill>
                <a:cs typeface="Arial" pitchFamily="34" charset="0"/>
              </a:endParaRPr>
            </a:p>
          </p:txBody>
        </p:sp>
      </p:grpSp>
      <p:grpSp>
        <p:nvGrpSpPr>
          <p:cNvPr id="149" name="Group 40">
            <a:extLst>
              <a:ext uri="{FF2B5EF4-FFF2-40B4-BE49-F238E27FC236}">
                <a16:creationId xmlns:a16="http://schemas.microsoft.com/office/drawing/2014/main" id="{F77163CC-0F9C-4865-8F99-250F77CAC43A}"/>
              </a:ext>
            </a:extLst>
          </p:cNvPr>
          <p:cNvGrpSpPr/>
          <p:nvPr/>
        </p:nvGrpSpPr>
        <p:grpSpPr>
          <a:xfrm>
            <a:off x="3134198" y="3279942"/>
            <a:ext cx="4888296" cy="702832"/>
            <a:chOff x="2729838" y="4319146"/>
            <a:chExt cx="3135159" cy="702832"/>
          </a:xfrm>
        </p:grpSpPr>
        <p:sp>
          <p:nvSpPr>
            <p:cNvPr id="150" name="TextBox 41">
              <a:extLst>
                <a:ext uri="{FF2B5EF4-FFF2-40B4-BE49-F238E27FC236}">
                  <a16:creationId xmlns:a16="http://schemas.microsoft.com/office/drawing/2014/main" id="{F4B70BAD-3547-4767-BC20-7B75B045D48A}"/>
                </a:ext>
              </a:extLst>
            </p:cNvPr>
            <p:cNvSpPr txBox="1"/>
            <p:nvPr/>
          </p:nvSpPr>
          <p:spPr>
            <a:xfrm>
              <a:off x="2729839" y="4560313"/>
              <a:ext cx="3135158" cy="461665"/>
            </a:xfrm>
            <a:prstGeom prst="rect">
              <a:avLst/>
            </a:prstGeom>
            <a:noFill/>
          </p:spPr>
          <p:txBody>
            <a:bodyPr wrap="square" rtlCol="0">
              <a:spAutoFit/>
            </a:bodyPr>
            <a:lstStyle/>
            <a:p>
              <a:r>
                <a:rPr lang="en-US" altLang="ko-KR" sz="1200" dirty="0">
                  <a:solidFill>
                    <a:schemeClr val="tx1">
                      <a:lumMod val="65000"/>
                      <a:lumOff val="35000"/>
                    </a:schemeClr>
                  </a:solidFill>
                  <a:cs typeface="Arial" pitchFamily="34" charset="0"/>
                </a:rPr>
                <a:t>You can simply impress your audience and add a unique zing and appeal to your Presentations. Easy to change colors, photos and Text. </a:t>
              </a:r>
              <a:r>
                <a:rPr lang="ko-KR" altLang="en-US" sz="1200" dirty="0">
                  <a:solidFill>
                    <a:schemeClr val="tx1">
                      <a:lumMod val="65000"/>
                      <a:lumOff val="35000"/>
                    </a:schemeClr>
                  </a:solidFill>
                  <a:cs typeface="Arial" pitchFamily="34" charset="0"/>
                </a:rPr>
                <a:t> </a:t>
              </a:r>
            </a:p>
          </p:txBody>
        </p:sp>
        <p:sp>
          <p:nvSpPr>
            <p:cNvPr id="151" name="TextBox 42">
              <a:extLst>
                <a:ext uri="{FF2B5EF4-FFF2-40B4-BE49-F238E27FC236}">
                  <a16:creationId xmlns:a16="http://schemas.microsoft.com/office/drawing/2014/main" id="{7065F6FB-6241-4040-82EC-11A751E9CB23}"/>
                </a:ext>
              </a:extLst>
            </p:cNvPr>
            <p:cNvSpPr txBox="1"/>
            <p:nvPr/>
          </p:nvSpPr>
          <p:spPr>
            <a:xfrm>
              <a:off x="2729838" y="4319146"/>
              <a:ext cx="3108507" cy="307777"/>
            </a:xfrm>
            <a:prstGeom prst="rect">
              <a:avLst/>
            </a:prstGeom>
            <a:noFill/>
          </p:spPr>
          <p:txBody>
            <a:bodyPr wrap="square" rtlCol="0">
              <a:spAutoFit/>
            </a:bodyPr>
            <a:lstStyle/>
            <a:p>
              <a:r>
                <a:rPr lang="en-US" altLang="ko-KR" sz="1400" b="1" dirty="0">
                  <a:solidFill>
                    <a:srgbClr val="EC6792"/>
                  </a:solidFill>
                  <a:cs typeface="Arial" pitchFamily="34" charset="0"/>
                </a:rPr>
                <a:t>Your Text Here</a:t>
              </a:r>
              <a:endParaRPr lang="ko-KR" altLang="en-US" sz="1400" b="1" dirty="0">
                <a:solidFill>
                  <a:srgbClr val="EC6792"/>
                </a:solidFill>
                <a:cs typeface="Arial" pitchFamily="34" charset="0"/>
              </a:endParaRPr>
            </a:p>
          </p:txBody>
        </p:sp>
      </p:grpSp>
      <p:grpSp>
        <p:nvGrpSpPr>
          <p:cNvPr id="152" name="Group 47">
            <a:extLst>
              <a:ext uri="{FF2B5EF4-FFF2-40B4-BE49-F238E27FC236}">
                <a16:creationId xmlns:a16="http://schemas.microsoft.com/office/drawing/2014/main" id="{32C17EC3-FC76-432B-AB9A-5A3D2FC5AC3C}"/>
              </a:ext>
            </a:extLst>
          </p:cNvPr>
          <p:cNvGrpSpPr/>
          <p:nvPr/>
        </p:nvGrpSpPr>
        <p:grpSpPr>
          <a:xfrm>
            <a:off x="1282450" y="2970716"/>
            <a:ext cx="1814047" cy="676920"/>
            <a:chOff x="5121774" y="1719733"/>
            <a:chExt cx="1814047" cy="676920"/>
          </a:xfrm>
        </p:grpSpPr>
        <p:sp>
          <p:nvSpPr>
            <p:cNvPr id="153" name="Freeform: Shape 48">
              <a:extLst>
                <a:ext uri="{FF2B5EF4-FFF2-40B4-BE49-F238E27FC236}">
                  <a16:creationId xmlns:a16="http://schemas.microsoft.com/office/drawing/2014/main" id="{80F7828C-3C6B-40C4-B94A-A41C20BD4FD7}"/>
                </a:ext>
              </a:extLst>
            </p:cNvPr>
            <p:cNvSpPr/>
            <p:nvPr/>
          </p:nvSpPr>
          <p:spPr>
            <a:xfrm>
              <a:off x="5121774" y="1719733"/>
              <a:ext cx="1759950" cy="648033"/>
            </a:xfrm>
            <a:custGeom>
              <a:avLst/>
              <a:gdLst>
                <a:gd name="connsiteX0" fmla="*/ 688470 w 1759950"/>
                <a:gd name="connsiteY0" fmla="*/ 0 h 648033"/>
                <a:gd name="connsiteX1" fmla="*/ 688470 w 1759950"/>
                <a:gd name="connsiteY1" fmla="*/ 317759 h 648033"/>
                <a:gd name="connsiteX2" fmla="*/ 1759950 w 1759950"/>
                <a:gd name="connsiteY2" fmla="*/ 317759 h 648033"/>
                <a:gd name="connsiteX3" fmla="*/ 1759950 w 1759950"/>
                <a:gd name="connsiteY3" fmla="*/ 648033 h 648033"/>
                <a:gd name="connsiteX4" fmla="*/ 0 w 1759950"/>
                <a:gd name="connsiteY4" fmla="*/ 648033 h 648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9950" h="648033">
                  <a:moveTo>
                    <a:pt x="688470" y="0"/>
                  </a:moveTo>
                  <a:lnTo>
                    <a:pt x="688470" y="317759"/>
                  </a:lnTo>
                  <a:lnTo>
                    <a:pt x="1759950" y="317759"/>
                  </a:lnTo>
                  <a:lnTo>
                    <a:pt x="1759950" y="648033"/>
                  </a:lnTo>
                  <a:lnTo>
                    <a:pt x="0" y="648033"/>
                  </a:lnTo>
                  <a:close/>
                </a:path>
              </a:pathLst>
            </a:custGeom>
            <a:solidFill>
              <a:srgbClr val="EC679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4" name="TextBox 49">
              <a:extLst>
                <a:ext uri="{FF2B5EF4-FFF2-40B4-BE49-F238E27FC236}">
                  <a16:creationId xmlns:a16="http://schemas.microsoft.com/office/drawing/2014/main" id="{AEF565C8-F8A2-45E3-AB4A-0373031874D7}"/>
                </a:ext>
              </a:extLst>
            </p:cNvPr>
            <p:cNvSpPr txBox="1"/>
            <p:nvPr/>
          </p:nvSpPr>
          <p:spPr>
            <a:xfrm>
              <a:off x="5300392" y="1996543"/>
              <a:ext cx="526476" cy="400110"/>
            </a:xfrm>
            <a:prstGeom prst="rect">
              <a:avLst/>
            </a:prstGeom>
            <a:noFill/>
            <a:ln w="3175">
              <a:noFill/>
            </a:ln>
          </p:spPr>
          <p:txBody>
            <a:bodyPr wrap="square" rtlCol="0" anchor="ctr">
              <a:spAutoFit/>
            </a:bodyPr>
            <a:lstStyle/>
            <a:p>
              <a:pPr algn="r"/>
              <a:r>
                <a:rPr lang="en-US" altLang="ko-KR" sz="2000" b="1" dirty="0">
                  <a:solidFill>
                    <a:schemeClr val="bg1"/>
                  </a:solidFill>
                  <a:cs typeface="Arial" pitchFamily="34" charset="0"/>
                </a:rPr>
                <a:t>03</a:t>
              </a:r>
              <a:endParaRPr lang="ko-KR" altLang="en-US" sz="2000" b="1" dirty="0">
                <a:solidFill>
                  <a:schemeClr val="bg1"/>
                </a:solidFill>
                <a:cs typeface="Arial" pitchFamily="34" charset="0"/>
              </a:endParaRPr>
            </a:p>
          </p:txBody>
        </p:sp>
        <p:sp>
          <p:nvSpPr>
            <p:cNvPr id="155" name="TextBox 50">
              <a:extLst>
                <a:ext uri="{FF2B5EF4-FFF2-40B4-BE49-F238E27FC236}">
                  <a16:creationId xmlns:a16="http://schemas.microsoft.com/office/drawing/2014/main" id="{BFBDDA30-97A2-409A-9739-98979215A60D}"/>
                </a:ext>
              </a:extLst>
            </p:cNvPr>
            <p:cNvSpPr txBox="1"/>
            <p:nvPr/>
          </p:nvSpPr>
          <p:spPr>
            <a:xfrm>
              <a:off x="5715375" y="2058099"/>
              <a:ext cx="1220446" cy="276999"/>
            </a:xfrm>
            <a:prstGeom prst="rect">
              <a:avLst/>
            </a:prstGeom>
            <a:noFill/>
            <a:ln w="3175">
              <a:noFill/>
            </a:ln>
          </p:spPr>
          <p:txBody>
            <a:bodyPr wrap="square" rtlCol="0" anchor="ctr">
              <a:spAutoFit/>
            </a:bodyPr>
            <a:lstStyle/>
            <a:p>
              <a:r>
                <a:rPr lang="en-US" altLang="ko-KR" sz="1200" b="1" dirty="0">
                  <a:solidFill>
                    <a:schemeClr val="bg1"/>
                  </a:solidFill>
                  <a:cs typeface="Arial" pitchFamily="34" charset="0"/>
                </a:rPr>
                <a:t>Content  Here</a:t>
              </a:r>
              <a:endParaRPr lang="ko-KR" altLang="en-US" sz="1200" b="1" dirty="0">
                <a:solidFill>
                  <a:schemeClr val="bg1"/>
                </a:solidFill>
                <a:cs typeface="Arial" pitchFamily="34" charset="0"/>
              </a:endParaRPr>
            </a:p>
          </p:txBody>
        </p:sp>
      </p:grpSp>
      <p:grpSp>
        <p:nvGrpSpPr>
          <p:cNvPr id="156" name="Group 31">
            <a:extLst>
              <a:ext uri="{FF2B5EF4-FFF2-40B4-BE49-F238E27FC236}">
                <a16:creationId xmlns:a16="http://schemas.microsoft.com/office/drawing/2014/main" id="{3083BAF5-11CB-4743-9374-DFDE109D6E01}"/>
              </a:ext>
            </a:extLst>
          </p:cNvPr>
          <p:cNvGrpSpPr/>
          <p:nvPr/>
        </p:nvGrpSpPr>
        <p:grpSpPr>
          <a:xfrm>
            <a:off x="3134198" y="2272743"/>
            <a:ext cx="4912982" cy="702832"/>
            <a:chOff x="2551705" y="4319146"/>
            <a:chExt cx="3135159" cy="702832"/>
          </a:xfrm>
        </p:grpSpPr>
        <p:sp>
          <p:nvSpPr>
            <p:cNvPr id="157" name="TextBox 32">
              <a:extLst>
                <a:ext uri="{FF2B5EF4-FFF2-40B4-BE49-F238E27FC236}">
                  <a16:creationId xmlns:a16="http://schemas.microsoft.com/office/drawing/2014/main" id="{CE4AAD28-0F2B-49D3-8E08-0CECADB94E3E}"/>
                </a:ext>
              </a:extLst>
            </p:cNvPr>
            <p:cNvSpPr txBox="1"/>
            <p:nvPr/>
          </p:nvSpPr>
          <p:spPr>
            <a:xfrm>
              <a:off x="2551706" y="4560313"/>
              <a:ext cx="3135158" cy="461665"/>
            </a:xfrm>
            <a:prstGeom prst="rect">
              <a:avLst/>
            </a:prstGeom>
            <a:noFill/>
          </p:spPr>
          <p:txBody>
            <a:bodyPr wrap="square" rtlCol="0">
              <a:spAutoFit/>
            </a:bodyPr>
            <a:lstStyle/>
            <a:p>
              <a:r>
                <a:rPr lang="en-US" altLang="ko-KR" sz="1200" dirty="0">
                  <a:solidFill>
                    <a:schemeClr val="tx1">
                      <a:lumMod val="65000"/>
                      <a:lumOff val="35000"/>
                    </a:schemeClr>
                  </a:solidFill>
                  <a:cs typeface="Arial" pitchFamily="34" charset="0"/>
                </a:rPr>
                <a:t>You can simply impress your audience and add a unique zing and appeal to your Presentations. Easy to change colors, photos and Text.</a:t>
              </a:r>
              <a:r>
                <a:rPr lang="ko-KR" altLang="en-US" sz="1200" dirty="0">
                  <a:solidFill>
                    <a:schemeClr val="tx1">
                      <a:lumMod val="65000"/>
                      <a:lumOff val="35000"/>
                    </a:schemeClr>
                  </a:solidFill>
                  <a:cs typeface="Arial" pitchFamily="34" charset="0"/>
                </a:rPr>
                <a:t>  </a:t>
              </a:r>
            </a:p>
          </p:txBody>
        </p:sp>
        <p:sp>
          <p:nvSpPr>
            <p:cNvPr id="158" name="TextBox 33">
              <a:extLst>
                <a:ext uri="{FF2B5EF4-FFF2-40B4-BE49-F238E27FC236}">
                  <a16:creationId xmlns:a16="http://schemas.microsoft.com/office/drawing/2014/main" id="{38417DB7-8952-407C-AE2E-2134D6C8A2E8}"/>
                </a:ext>
              </a:extLst>
            </p:cNvPr>
            <p:cNvSpPr txBox="1"/>
            <p:nvPr/>
          </p:nvSpPr>
          <p:spPr>
            <a:xfrm>
              <a:off x="2551705" y="4319146"/>
              <a:ext cx="3108507" cy="307777"/>
            </a:xfrm>
            <a:prstGeom prst="rect">
              <a:avLst/>
            </a:prstGeom>
            <a:noFill/>
          </p:spPr>
          <p:txBody>
            <a:bodyPr wrap="square" rtlCol="0">
              <a:spAutoFit/>
            </a:bodyPr>
            <a:lstStyle/>
            <a:p>
              <a:r>
                <a:rPr lang="en-US" altLang="ko-KR" sz="1400" b="1" dirty="0">
                  <a:solidFill>
                    <a:srgbClr val="EC6792"/>
                  </a:solidFill>
                  <a:cs typeface="Arial" pitchFamily="34" charset="0"/>
                </a:rPr>
                <a:t>Your Text Here</a:t>
              </a:r>
              <a:endParaRPr lang="ko-KR" altLang="en-US" sz="1400" b="1" dirty="0">
                <a:solidFill>
                  <a:srgbClr val="EC6792"/>
                </a:solidFill>
                <a:cs typeface="Arial" pitchFamily="34" charset="0"/>
              </a:endParaRPr>
            </a:p>
          </p:txBody>
        </p:sp>
      </p:grpSp>
      <p:grpSp>
        <p:nvGrpSpPr>
          <p:cNvPr id="159" name="Group 51">
            <a:extLst>
              <a:ext uri="{FF2B5EF4-FFF2-40B4-BE49-F238E27FC236}">
                <a16:creationId xmlns:a16="http://schemas.microsoft.com/office/drawing/2014/main" id="{96F98E22-9D26-49EC-8DA6-94267207D28C}"/>
              </a:ext>
            </a:extLst>
          </p:cNvPr>
          <p:cNvGrpSpPr/>
          <p:nvPr/>
        </p:nvGrpSpPr>
        <p:grpSpPr>
          <a:xfrm>
            <a:off x="1282450" y="1966621"/>
            <a:ext cx="1814047" cy="676920"/>
            <a:chOff x="5121774" y="1719733"/>
            <a:chExt cx="1814047" cy="676920"/>
          </a:xfrm>
        </p:grpSpPr>
        <p:sp>
          <p:nvSpPr>
            <p:cNvPr id="160" name="Freeform: Shape 52">
              <a:extLst>
                <a:ext uri="{FF2B5EF4-FFF2-40B4-BE49-F238E27FC236}">
                  <a16:creationId xmlns:a16="http://schemas.microsoft.com/office/drawing/2014/main" id="{91DA0524-8482-4BF5-A5DC-451E4274F77D}"/>
                </a:ext>
              </a:extLst>
            </p:cNvPr>
            <p:cNvSpPr/>
            <p:nvPr/>
          </p:nvSpPr>
          <p:spPr>
            <a:xfrm>
              <a:off x="5121774" y="1719733"/>
              <a:ext cx="1759950" cy="648033"/>
            </a:xfrm>
            <a:custGeom>
              <a:avLst/>
              <a:gdLst>
                <a:gd name="connsiteX0" fmla="*/ 688470 w 1759950"/>
                <a:gd name="connsiteY0" fmla="*/ 0 h 648033"/>
                <a:gd name="connsiteX1" fmla="*/ 688470 w 1759950"/>
                <a:gd name="connsiteY1" fmla="*/ 317759 h 648033"/>
                <a:gd name="connsiteX2" fmla="*/ 1759950 w 1759950"/>
                <a:gd name="connsiteY2" fmla="*/ 317759 h 648033"/>
                <a:gd name="connsiteX3" fmla="*/ 1759950 w 1759950"/>
                <a:gd name="connsiteY3" fmla="*/ 648033 h 648033"/>
                <a:gd name="connsiteX4" fmla="*/ 0 w 1759950"/>
                <a:gd name="connsiteY4" fmla="*/ 648033 h 648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9950" h="648033">
                  <a:moveTo>
                    <a:pt x="688470" y="0"/>
                  </a:moveTo>
                  <a:lnTo>
                    <a:pt x="688470" y="317759"/>
                  </a:lnTo>
                  <a:lnTo>
                    <a:pt x="1759950" y="317759"/>
                  </a:lnTo>
                  <a:lnTo>
                    <a:pt x="1759950" y="648033"/>
                  </a:lnTo>
                  <a:lnTo>
                    <a:pt x="0" y="648033"/>
                  </a:lnTo>
                  <a:close/>
                </a:path>
              </a:pathLst>
            </a:custGeom>
            <a:solidFill>
              <a:srgbClr val="EC679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1" name="TextBox 53">
              <a:extLst>
                <a:ext uri="{FF2B5EF4-FFF2-40B4-BE49-F238E27FC236}">
                  <a16:creationId xmlns:a16="http://schemas.microsoft.com/office/drawing/2014/main" id="{FD6F82D4-EBD3-499B-A62C-785201AEC0A3}"/>
                </a:ext>
              </a:extLst>
            </p:cNvPr>
            <p:cNvSpPr txBox="1"/>
            <p:nvPr/>
          </p:nvSpPr>
          <p:spPr>
            <a:xfrm>
              <a:off x="5300392" y="1996543"/>
              <a:ext cx="526476" cy="400110"/>
            </a:xfrm>
            <a:prstGeom prst="rect">
              <a:avLst/>
            </a:prstGeom>
            <a:noFill/>
            <a:ln w="3175">
              <a:noFill/>
            </a:ln>
          </p:spPr>
          <p:txBody>
            <a:bodyPr wrap="square" rtlCol="0" anchor="ctr">
              <a:spAutoFit/>
            </a:bodyPr>
            <a:lstStyle/>
            <a:p>
              <a:pPr algn="r"/>
              <a:r>
                <a:rPr lang="en-US" altLang="ko-KR" sz="2000" b="1" dirty="0">
                  <a:solidFill>
                    <a:schemeClr val="bg1"/>
                  </a:solidFill>
                  <a:cs typeface="Arial" pitchFamily="34" charset="0"/>
                </a:rPr>
                <a:t>02</a:t>
              </a:r>
              <a:endParaRPr lang="ko-KR" altLang="en-US" sz="2000" b="1" dirty="0">
                <a:solidFill>
                  <a:schemeClr val="bg1"/>
                </a:solidFill>
                <a:cs typeface="Arial" pitchFamily="34" charset="0"/>
              </a:endParaRPr>
            </a:p>
          </p:txBody>
        </p:sp>
        <p:sp>
          <p:nvSpPr>
            <p:cNvPr id="162" name="TextBox 54">
              <a:extLst>
                <a:ext uri="{FF2B5EF4-FFF2-40B4-BE49-F238E27FC236}">
                  <a16:creationId xmlns:a16="http://schemas.microsoft.com/office/drawing/2014/main" id="{FC360795-B504-4C65-9D6D-F74B5EE5CC1F}"/>
                </a:ext>
              </a:extLst>
            </p:cNvPr>
            <p:cNvSpPr txBox="1"/>
            <p:nvPr/>
          </p:nvSpPr>
          <p:spPr>
            <a:xfrm>
              <a:off x="5715375" y="2058099"/>
              <a:ext cx="1220446" cy="276999"/>
            </a:xfrm>
            <a:prstGeom prst="rect">
              <a:avLst/>
            </a:prstGeom>
            <a:noFill/>
            <a:ln w="3175">
              <a:noFill/>
            </a:ln>
          </p:spPr>
          <p:txBody>
            <a:bodyPr wrap="square" rtlCol="0" anchor="ctr">
              <a:spAutoFit/>
            </a:bodyPr>
            <a:lstStyle/>
            <a:p>
              <a:r>
                <a:rPr lang="en-US" altLang="ko-KR" sz="1200" b="1" dirty="0">
                  <a:solidFill>
                    <a:schemeClr val="bg1"/>
                  </a:solidFill>
                  <a:cs typeface="Arial" pitchFamily="34" charset="0"/>
                </a:rPr>
                <a:t>Content  Here</a:t>
              </a:r>
              <a:endParaRPr lang="ko-KR" altLang="en-US" sz="1200" b="1" dirty="0">
                <a:solidFill>
                  <a:schemeClr val="bg1"/>
                </a:solidFill>
                <a:cs typeface="Arial" pitchFamily="34" charset="0"/>
              </a:endParaRPr>
            </a:p>
          </p:txBody>
        </p:sp>
      </p:grpSp>
      <p:sp>
        <p:nvSpPr>
          <p:cNvPr id="33" name="Google Shape;163;p3">
            <a:extLst>
              <a:ext uri="{FF2B5EF4-FFF2-40B4-BE49-F238E27FC236}">
                <a16:creationId xmlns:a16="http://schemas.microsoft.com/office/drawing/2014/main" id="{0AAB5247-00FA-4038-8E2E-3DEFA4EDC831}"/>
              </a:ext>
            </a:extLst>
          </p:cNvPr>
          <p:cNvSpPr txBox="1">
            <a:spLocks noGrp="1"/>
          </p:cNvSpPr>
          <p:nvPr>
            <p:ph type="title" idx="18" hasCustomPrompt="1"/>
          </p:nvPr>
        </p:nvSpPr>
        <p:spPr>
          <a:xfrm>
            <a:off x="81196" y="211264"/>
            <a:ext cx="9062804" cy="385011"/>
          </a:xfrm>
          <a:prstGeom prst="rect">
            <a:avLst/>
          </a:prstGeom>
          <a:noFill/>
          <a:ln>
            <a:noFill/>
          </a:ln>
        </p:spPr>
        <p:txBody>
          <a:bodyPr spcFirstLastPara="1" wrap="square" lIns="91425" tIns="91425" rIns="91425" bIns="91425" anchor="b" anchorCtr="0">
            <a:noAutofit/>
          </a:bodyPr>
          <a:lstStyle>
            <a:lvl1pPr algn="ctr">
              <a:defRPr sz="2400" b="1" dirty="0">
                <a:solidFill>
                  <a:srgbClr val="EC6792"/>
                </a:solidFill>
              </a:defRPr>
            </a:lvl1pPr>
          </a:lstStyle>
          <a:p>
            <a:pPr lvl="0"/>
            <a:r>
              <a:rPr lang="es-PE" sz="2800" dirty="0"/>
              <a:t>Infographic</a:t>
            </a:r>
            <a:r>
              <a:rPr lang="es-PE" dirty="0"/>
              <a:t> </a:t>
            </a:r>
            <a:r>
              <a:rPr lang="es-PE" sz="2800" dirty="0"/>
              <a:t>Style</a:t>
            </a:r>
            <a:endParaRPr sz="2800" dirty="0"/>
          </a:p>
        </p:txBody>
      </p:sp>
      <p:cxnSp>
        <p:nvCxnSpPr>
          <p:cNvPr id="34" name="Google Shape;164;p3">
            <a:extLst>
              <a:ext uri="{FF2B5EF4-FFF2-40B4-BE49-F238E27FC236}">
                <a16:creationId xmlns:a16="http://schemas.microsoft.com/office/drawing/2014/main" id="{9A2C5D48-4DCD-406E-AD32-D29942A14A43}"/>
              </a:ext>
            </a:extLst>
          </p:cNvPr>
          <p:cNvCxnSpPr>
            <a:cxnSpLocks/>
          </p:cNvCxnSpPr>
          <p:nvPr/>
        </p:nvCxnSpPr>
        <p:spPr>
          <a:xfrm>
            <a:off x="3371850" y="624031"/>
            <a:ext cx="2495550" cy="0"/>
          </a:xfrm>
          <a:prstGeom prst="straightConnector1">
            <a:avLst/>
          </a:prstGeom>
          <a:noFill/>
          <a:ln w="76200" cap="flat" cmpd="sng">
            <a:solidFill>
              <a:srgbClr val="EC6792"/>
            </a:solidFill>
            <a:prstDash val="solid"/>
            <a:round/>
            <a:headEnd type="none" w="med" len="med"/>
            <a:tailEnd type="none" w="med" len="med"/>
          </a:ln>
        </p:spPr>
      </p:cxnSp>
    </p:spTree>
    <p:extLst>
      <p:ext uri="{BB962C8B-B14F-4D97-AF65-F5344CB8AC3E}">
        <p14:creationId xmlns:p14="http://schemas.microsoft.com/office/powerpoint/2010/main" val="3497089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47"/>
        <p:cNvGrpSpPr/>
        <p:nvPr/>
      </p:nvGrpSpPr>
      <p:grpSpPr>
        <a:xfrm>
          <a:off x="0" y="0"/>
          <a:ext cx="0" cy="0"/>
          <a:chOff x="0" y="0"/>
          <a:chExt cx="0" cy="0"/>
        </a:xfrm>
      </p:grpSpPr>
      <p:cxnSp>
        <p:nvCxnSpPr>
          <p:cNvPr id="5" name="Straight Connector 13">
            <a:extLst>
              <a:ext uri="{FF2B5EF4-FFF2-40B4-BE49-F238E27FC236}">
                <a16:creationId xmlns:a16="http://schemas.microsoft.com/office/drawing/2014/main" id="{FBE2F466-2870-48BB-BCBC-BD5C2BFF53D5}"/>
              </a:ext>
            </a:extLst>
          </p:cNvPr>
          <p:cNvCxnSpPr>
            <a:cxnSpLocks/>
            <a:stCxn id="7" idx="6"/>
            <a:endCxn id="20" idx="2"/>
          </p:cNvCxnSpPr>
          <p:nvPr/>
        </p:nvCxnSpPr>
        <p:spPr>
          <a:xfrm>
            <a:off x="1077077" y="3113247"/>
            <a:ext cx="7062894" cy="0"/>
          </a:xfrm>
          <a:prstGeom prst="line">
            <a:avLst/>
          </a:prstGeom>
          <a:ln w="25400">
            <a:solidFill>
              <a:srgbClr val="EC6792"/>
            </a:solidFill>
            <a:headEnd type="none"/>
          </a:ln>
        </p:spPr>
        <p:style>
          <a:lnRef idx="1">
            <a:schemeClr val="accent1"/>
          </a:lnRef>
          <a:fillRef idx="0">
            <a:schemeClr val="accent1"/>
          </a:fillRef>
          <a:effectRef idx="0">
            <a:schemeClr val="accent1"/>
          </a:effectRef>
          <a:fontRef idx="minor">
            <a:schemeClr val="tx1"/>
          </a:fontRef>
        </p:style>
      </p:cxnSp>
      <p:grpSp>
        <p:nvGrpSpPr>
          <p:cNvPr id="6" name="Group 14">
            <a:extLst>
              <a:ext uri="{FF2B5EF4-FFF2-40B4-BE49-F238E27FC236}">
                <a16:creationId xmlns:a16="http://schemas.microsoft.com/office/drawing/2014/main" id="{E98610C6-B446-464F-B3BC-46BAC86EC757}"/>
              </a:ext>
            </a:extLst>
          </p:cNvPr>
          <p:cNvGrpSpPr/>
          <p:nvPr/>
        </p:nvGrpSpPr>
        <p:grpSpPr>
          <a:xfrm>
            <a:off x="831548" y="2990482"/>
            <a:ext cx="245529" cy="245529"/>
            <a:chOff x="611560" y="2851238"/>
            <a:chExt cx="288032" cy="288032"/>
          </a:xfrm>
          <a:solidFill>
            <a:srgbClr val="EC6792"/>
          </a:solidFill>
        </p:grpSpPr>
        <p:sp>
          <p:nvSpPr>
            <p:cNvPr id="7" name="Oval 15">
              <a:extLst>
                <a:ext uri="{FF2B5EF4-FFF2-40B4-BE49-F238E27FC236}">
                  <a16:creationId xmlns:a16="http://schemas.microsoft.com/office/drawing/2014/main" id="{05AB9494-9E62-4820-95BA-E4F727FCE2D4}"/>
                </a:ext>
              </a:extLst>
            </p:cNvPr>
            <p:cNvSpPr/>
            <p:nvPr/>
          </p:nvSpPr>
          <p:spPr>
            <a:xfrm>
              <a:off x="611560" y="2851238"/>
              <a:ext cx="288032" cy="28803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solidFill>
                  <a:schemeClr val="tx1">
                    <a:lumMod val="75000"/>
                    <a:lumOff val="25000"/>
                  </a:schemeClr>
                </a:solidFill>
              </a:endParaRPr>
            </a:p>
          </p:txBody>
        </p:sp>
        <p:sp>
          <p:nvSpPr>
            <p:cNvPr id="8" name="Oval 16">
              <a:extLst>
                <a:ext uri="{FF2B5EF4-FFF2-40B4-BE49-F238E27FC236}">
                  <a16:creationId xmlns:a16="http://schemas.microsoft.com/office/drawing/2014/main" id="{173E9F4B-0B57-4C49-87E0-84D6DA35BE5E}"/>
                </a:ext>
              </a:extLst>
            </p:cNvPr>
            <p:cNvSpPr/>
            <p:nvPr/>
          </p:nvSpPr>
          <p:spPr>
            <a:xfrm>
              <a:off x="683568" y="2923246"/>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solidFill>
                  <a:schemeClr val="tx1">
                    <a:lumMod val="75000"/>
                    <a:lumOff val="25000"/>
                  </a:schemeClr>
                </a:solidFill>
              </a:endParaRPr>
            </a:p>
          </p:txBody>
        </p:sp>
      </p:grpSp>
      <p:grpSp>
        <p:nvGrpSpPr>
          <p:cNvPr id="9" name="Group 17">
            <a:extLst>
              <a:ext uri="{FF2B5EF4-FFF2-40B4-BE49-F238E27FC236}">
                <a16:creationId xmlns:a16="http://schemas.microsoft.com/office/drawing/2014/main" id="{213CCA8E-2B00-4397-9F37-5C8CB45EF49D}"/>
              </a:ext>
            </a:extLst>
          </p:cNvPr>
          <p:cNvGrpSpPr/>
          <p:nvPr/>
        </p:nvGrpSpPr>
        <p:grpSpPr>
          <a:xfrm>
            <a:off x="4455068" y="2980974"/>
            <a:ext cx="245529" cy="245529"/>
            <a:chOff x="611560" y="2851238"/>
            <a:chExt cx="288032" cy="288032"/>
          </a:xfrm>
          <a:solidFill>
            <a:srgbClr val="EC6792"/>
          </a:solidFill>
        </p:grpSpPr>
        <p:sp>
          <p:nvSpPr>
            <p:cNvPr id="10" name="Oval 18">
              <a:extLst>
                <a:ext uri="{FF2B5EF4-FFF2-40B4-BE49-F238E27FC236}">
                  <a16:creationId xmlns:a16="http://schemas.microsoft.com/office/drawing/2014/main" id="{096FBC08-5AF7-402E-AB21-23E6D5FAA95C}"/>
                </a:ext>
              </a:extLst>
            </p:cNvPr>
            <p:cNvSpPr/>
            <p:nvPr/>
          </p:nvSpPr>
          <p:spPr>
            <a:xfrm>
              <a:off x="611560" y="2851238"/>
              <a:ext cx="288032" cy="28803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solidFill>
                  <a:schemeClr val="tx1">
                    <a:lumMod val="75000"/>
                    <a:lumOff val="25000"/>
                  </a:schemeClr>
                </a:solidFill>
              </a:endParaRPr>
            </a:p>
          </p:txBody>
        </p:sp>
        <p:sp>
          <p:nvSpPr>
            <p:cNvPr id="11" name="Oval 19">
              <a:extLst>
                <a:ext uri="{FF2B5EF4-FFF2-40B4-BE49-F238E27FC236}">
                  <a16:creationId xmlns:a16="http://schemas.microsoft.com/office/drawing/2014/main" id="{AD5B2D21-2D83-477D-AFA7-418D7ABB9FC5}"/>
                </a:ext>
              </a:extLst>
            </p:cNvPr>
            <p:cNvSpPr/>
            <p:nvPr/>
          </p:nvSpPr>
          <p:spPr>
            <a:xfrm>
              <a:off x="683568" y="2923246"/>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solidFill>
                  <a:schemeClr val="tx1">
                    <a:lumMod val="75000"/>
                    <a:lumOff val="25000"/>
                  </a:schemeClr>
                </a:solidFill>
              </a:endParaRPr>
            </a:p>
          </p:txBody>
        </p:sp>
      </p:grpSp>
      <p:grpSp>
        <p:nvGrpSpPr>
          <p:cNvPr id="12" name="Group 20">
            <a:extLst>
              <a:ext uri="{FF2B5EF4-FFF2-40B4-BE49-F238E27FC236}">
                <a16:creationId xmlns:a16="http://schemas.microsoft.com/office/drawing/2014/main" id="{7B359A54-5BB4-4970-B0C2-F5E3D9D98D95}"/>
              </a:ext>
            </a:extLst>
          </p:cNvPr>
          <p:cNvGrpSpPr/>
          <p:nvPr/>
        </p:nvGrpSpPr>
        <p:grpSpPr>
          <a:xfrm>
            <a:off x="6266829" y="2980975"/>
            <a:ext cx="245529" cy="245529"/>
            <a:chOff x="611560" y="2851238"/>
            <a:chExt cx="288032" cy="288032"/>
          </a:xfrm>
          <a:solidFill>
            <a:srgbClr val="EC6792"/>
          </a:solidFill>
        </p:grpSpPr>
        <p:sp>
          <p:nvSpPr>
            <p:cNvPr id="13" name="Oval 21">
              <a:extLst>
                <a:ext uri="{FF2B5EF4-FFF2-40B4-BE49-F238E27FC236}">
                  <a16:creationId xmlns:a16="http://schemas.microsoft.com/office/drawing/2014/main" id="{128694AF-9134-411D-9B55-832584FF96FD}"/>
                </a:ext>
              </a:extLst>
            </p:cNvPr>
            <p:cNvSpPr/>
            <p:nvPr/>
          </p:nvSpPr>
          <p:spPr>
            <a:xfrm>
              <a:off x="611560" y="2851238"/>
              <a:ext cx="288032" cy="28803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solidFill>
                  <a:schemeClr val="tx1">
                    <a:lumMod val="75000"/>
                    <a:lumOff val="25000"/>
                  </a:schemeClr>
                </a:solidFill>
              </a:endParaRPr>
            </a:p>
          </p:txBody>
        </p:sp>
        <p:sp>
          <p:nvSpPr>
            <p:cNvPr id="14" name="Oval 22">
              <a:extLst>
                <a:ext uri="{FF2B5EF4-FFF2-40B4-BE49-F238E27FC236}">
                  <a16:creationId xmlns:a16="http://schemas.microsoft.com/office/drawing/2014/main" id="{49CC773F-B0E1-4F6D-BEFF-B9B530E450A4}"/>
                </a:ext>
              </a:extLst>
            </p:cNvPr>
            <p:cNvSpPr/>
            <p:nvPr/>
          </p:nvSpPr>
          <p:spPr>
            <a:xfrm>
              <a:off x="683568" y="2923246"/>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solidFill>
                  <a:schemeClr val="tx1">
                    <a:lumMod val="75000"/>
                    <a:lumOff val="25000"/>
                  </a:schemeClr>
                </a:solidFill>
              </a:endParaRPr>
            </a:p>
          </p:txBody>
        </p:sp>
      </p:grpSp>
      <p:grpSp>
        <p:nvGrpSpPr>
          <p:cNvPr id="15" name="Group 23">
            <a:extLst>
              <a:ext uri="{FF2B5EF4-FFF2-40B4-BE49-F238E27FC236}">
                <a16:creationId xmlns:a16="http://schemas.microsoft.com/office/drawing/2014/main" id="{9C26E2E1-A877-46F5-A176-A57F8AD78F6C}"/>
              </a:ext>
            </a:extLst>
          </p:cNvPr>
          <p:cNvGrpSpPr/>
          <p:nvPr/>
        </p:nvGrpSpPr>
        <p:grpSpPr>
          <a:xfrm>
            <a:off x="2643308" y="2980975"/>
            <a:ext cx="245529" cy="245529"/>
            <a:chOff x="611560" y="2851238"/>
            <a:chExt cx="288032" cy="288032"/>
          </a:xfrm>
          <a:solidFill>
            <a:srgbClr val="EC6792"/>
          </a:solidFill>
        </p:grpSpPr>
        <p:sp>
          <p:nvSpPr>
            <p:cNvPr id="16" name="Oval 24">
              <a:extLst>
                <a:ext uri="{FF2B5EF4-FFF2-40B4-BE49-F238E27FC236}">
                  <a16:creationId xmlns:a16="http://schemas.microsoft.com/office/drawing/2014/main" id="{4C081600-220B-443B-92AA-2CC03DC17A5C}"/>
                </a:ext>
              </a:extLst>
            </p:cNvPr>
            <p:cNvSpPr/>
            <p:nvPr/>
          </p:nvSpPr>
          <p:spPr>
            <a:xfrm>
              <a:off x="611560" y="2851238"/>
              <a:ext cx="288032" cy="28803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solidFill>
                  <a:schemeClr val="tx1">
                    <a:lumMod val="75000"/>
                    <a:lumOff val="25000"/>
                  </a:schemeClr>
                </a:solidFill>
              </a:endParaRPr>
            </a:p>
          </p:txBody>
        </p:sp>
        <p:sp>
          <p:nvSpPr>
            <p:cNvPr id="17" name="Oval 25">
              <a:extLst>
                <a:ext uri="{FF2B5EF4-FFF2-40B4-BE49-F238E27FC236}">
                  <a16:creationId xmlns:a16="http://schemas.microsoft.com/office/drawing/2014/main" id="{A1B32EFA-C32B-44FE-98C2-58D163E76D18}"/>
                </a:ext>
              </a:extLst>
            </p:cNvPr>
            <p:cNvSpPr/>
            <p:nvPr/>
          </p:nvSpPr>
          <p:spPr>
            <a:xfrm>
              <a:off x="683568" y="2923246"/>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solidFill>
                  <a:schemeClr val="tx1">
                    <a:lumMod val="75000"/>
                    <a:lumOff val="25000"/>
                  </a:schemeClr>
                </a:solidFill>
              </a:endParaRPr>
            </a:p>
          </p:txBody>
        </p:sp>
      </p:grpSp>
      <p:grpSp>
        <p:nvGrpSpPr>
          <p:cNvPr id="18" name="Group 28">
            <a:extLst>
              <a:ext uri="{FF2B5EF4-FFF2-40B4-BE49-F238E27FC236}">
                <a16:creationId xmlns:a16="http://schemas.microsoft.com/office/drawing/2014/main" id="{F637F09E-9CC3-45CE-B66C-2C362317C875}"/>
              </a:ext>
            </a:extLst>
          </p:cNvPr>
          <p:cNvGrpSpPr/>
          <p:nvPr/>
        </p:nvGrpSpPr>
        <p:grpSpPr>
          <a:xfrm>
            <a:off x="8078589" y="2990482"/>
            <a:ext cx="245529" cy="245529"/>
            <a:chOff x="611560" y="2851238"/>
            <a:chExt cx="288032" cy="288032"/>
          </a:xfrm>
          <a:solidFill>
            <a:srgbClr val="EC6792"/>
          </a:solidFill>
        </p:grpSpPr>
        <p:sp>
          <p:nvSpPr>
            <p:cNvPr id="19" name="Oval 29">
              <a:extLst>
                <a:ext uri="{FF2B5EF4-FFF2-40B4-BE49-F238E27FC236}">
                  <a16:creationId xmlns:a16="http://schemas.microsoft.com/office/drawing/2014/main" id="{426ECFBC-691B-407F-AE0F-7496518027D6}"/>
                </a:ext>
              </a:extLst>
            </p:cNvPr>
            <p:cNvSpPr/>
            <p:nvPr/>
          </p:nvSpPr>
          <p:spPr>
            <a:xfrm>
              <a:off x="611560" y="2851238"/>
              <a:ext cx="288032" cy="28803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solidFill>
                  <a:schemeClr val="tx1">
                    <a:lumMod val="75000"/>
                    <a:lumOff val="25000"/>
                  </a:schemeClr>
                </a:solidFill>
              </a:endParaRPr>
            </a:p>
          </p:txBody>
        </p:sp>
        <p:sp>
          <p:nvSpPr>
            <p:cNvPr id="20" name="Oval 30">
              <a:extLst>
                <a:ext uri="{FF2B5EF4-FFF2-40B4-BE49-F238E27FC236}">
                  <a16:creationId xmlns:a16="http://schemas.microsoft.com/office/drawing/2014/main" id="{D652EC06-B92D-4BB3-925C-7C16C4B72F73}"/>
                </a:ext>
              </a:extLst>
            </p:cNvPr>
            <p:cNvSpPr/>
            <p:nvPr/>
          </p:nvSpPr>
          <p:spPr>
            <a:xfrm>
              <a:off x="683568" y="2923246"/>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solidFill>
                  <a:schemeClr val="tx1">
                    <a:lumMod val="75000"/>
                    <a:lumOff val="25000"/>
                  </a:schemeClr>
                </a:solidFill>
              </a:endParaRPr>
            </a:p>
          </p:txBody>
        </p:sp>
      </p:grpSp>
      <p:grpSp>
        <p:nvGrpSpPr>
          <p:cNvPr id="21" name="Group 51">
            <a:extLst>
              <a:ext uri="{FF2B5EF4-FFF2-40B4-BE49-F238E27FC236}">
                <a16:creationId xmlns:a16="http://schemas.microsoft.com/office/drawing/2014/main" id="{AA351412-E712-4105-AD16-DC84610E1C2E}"/>
              </a:ext>
            </a:extLst>
          </p:cNvPr>
          <p:cNvGrpSpPr/>
          <p:nvPr/>
        </p:nvGrpSpPr>
        <p:grpSpPr>
          <a:xfrm>
            <a:off x="219165" y="1355300"/>
            <a:ext cx="1473008" cy="1375443"/>
            <a:chOff x="954951" y="2064066"/>
            <a:chExt cx="1728000" cy="1613546"/>
          </a:xfrm>
        </p:grpSpPr>
        <p:sp>
          <p:nvSpPr>
            <p:cNvPr id="22" name="TextBox 35">
              <a:extLst>
                <a:ext uri="{FF2B5EF4-FFF2-40B4-BE49-F238E27FC236}">
                  <a16:creationId xmlns:a16="http://schemas.microsoft.com/office/drawing/2014/main" id="{5CC5C5A1-DBC9-4788-8D79-5644097AEE52}"/>
                </a:ext>
              </a:extLst>
            </p:cNvPr>
            <p:cNvSpPr txBox="1"/>
            <p:nvPr/>
          </p:nvSpPr>
          <p:spPr>
            <a:xfrm>
              <a:off x="954951" y="2395441"/>
              <a:ext cx="1728000" cy="830428"/>
            </a:xfrm>
            <a:prstGeom prst="rect">
              <a:avLst/>
            </a:prstGeom>
            <a:noFill/>
          </p:spPr>
          <p:txBody>
            <a:bodyPr wrap="square" rtlCol="0">
              <a:spAutoFit/>
            </a:bodyPr>
            <a:lstStyle/>
            <a:p>
              <a:pPr algn="ctr"/>
              <a:r>
                <a:rPr lang="en-US" altLang="ko-KR" sz="800" dirty="0">
                  <a:solidFill>
                    <a:schemeClr val="tx1">
                      <a:lumMod val="75000"/>
                      <a:lumOff val="25000"/>
                    </a:schemeClr>
                  </a:solidFill>
                </a:rPr>
                <a:t>Get a modern PowerPoint  Presentation that is beautifully designed.</a:t>
              </a:r>
              <a:r>
                <a:rPr lang="en-US" altLang="ko-KR" sz="800" dirty="0">
                  <a:solidFill>
                    <a:schemeClr val="tx1">
                      <a:lumMod val="75000"/>
                      <a:lumOff val="25000"/>
                    </a:schemeClr>
                  </a:solidFill>
                  <a:cs typeface="Arial" pitchFamily="34" charset="0"/>
                </a:rPr>
                <a:t> Easy to change colors, photos and Text.  </a:t>
              </a:r>
            </a:p>
          </p:txBody>
        </p:sp>
        <p:sp>
          <p:nvSpPr>
            <p:cNvPr id="23" name="TextBox 36">
              <a:extLst>
                <a:ext uri="{FF2B5EF4-FFF2-40B4-BE49-F238E27FC236}">
                  <a16:creationId xmlns:a16="http://schemas.microsoft.com/office/drawing/2014/main" id="{FD23B941-6F9C-4213-A7B7-A379ABBE83AF}"/>
                </a:ext>
              </a:extLst>
            </p:cNvPr>
            <p:cNvSpPr txBox="1"/>
            <p:nvPr/>
          </p:nvSpPr>
          <p:spPr>
            <a:xfrm>
              <a:off x="954951" y="2064066"/>
              <a:ext cx="1728000" cy="307777"/>
            </a:xfrm>
            <a:prstGeom prst="rect">
              <a:avLst/>
            </a:prstGeom>
            <a:solidFill>
              <a:srgbClr val="EC6792"/>
            </a:solidFill>
          </p:spPr>
          <p:txBody>
            <a:bodyPr wrap="square" rtlCol="0">
              <a:spAutoFit/>
            </a:bodyPr>
            <a:lstStyle/>
            <a:p>
              <a:pPr algn="ctr"/>
              <a:r>
                <a:rPr lang="en-US" altLang="ko-KR" sz="1400" b="1" dirty="0">
                  <a:solidFill>
                    <a:schemeClr val="bg1"/>
                  </a:solidFill>
                  <a:cs typeface="Arial" pitchFamily="34" charset="0"/>
                </a:rPr>
                <a:t>2016</a:t>
              </a:r>
              <a:endParaRPr lang="ko-KR" altLang="en-US" sz="1400" b="1" dirty="0">
                <a:solidFill>
                  <a:schemeClr val="bg1"/>
                </a:solidFill>
                <a:cs typeface="Arial" pitchFamily="34" charset="0"/>
              </a:endParaRPr>
            </a:p>
          </p:txBody>
        </p:sp>
        <p:cxnSp>
          <p:nvCxnSpPr>
            <p:cNvPr id="24" name="Straight Connector 37">
              <a:extLst>
                <a:ext uri="{FF2B5EF4-FFF2-40B4-BE49-F238E27FC236}">
                  <a16:creationId xmlns:a16="http://schemas.microsoft.com/office/drawing/2014/main" id="{EB05CE13-6435-48EF-A325-878236530B79}"/>
                </a:ext>
              </a:extLst>
            </p:cNvPr>
            <p:cNvCxnSpPr/>
            <p:nvPr/>
          </p:nvCxnSpPr>
          <p:spPr>
            <a:xfrm>
              <a:off x="954951" y="3669575"/>
              <a:ext cx="1728000" cy="8037"/>
            </a:xfrm>
            <a:prstGeom prst="line">
              <a:avLst/>
            </a:prstGeom>
            <a:ln w="38100">
              <a:solidFill>
                <a:srgbClr val="EC6792"/>
              </a:solidFill>
            </a:ln>
          </p:spPr>
          <p:style>
            <a:lnRef idx="1">
              <a:schemeClr val="accent1"/>
            </a:lnRef>
            <a:fillRef idx="0">
              <a:schemeClr val="accent1"/>
            </a:fillRef>
            <a:effectRef idx="0">
              <a:schemeClr val="accent1"/>
            </a:effectRef>
            <a:fontRef idx="minor">
              <a:schemeClr val="tx1"/>
            </a:fontRef>
          </p:style>
        </p:cxnSp>
      </p:grpSp>
      <p:grpSp>
        <p:nvGrpSpPr>
          <p:cNvPr id="25" name="Group 47">
            <a:extLst>
              <a:ext uri="{FF2B5EF4-FFF2-40B4-BE49-F238E27FC236}">
                <a16:creationId xmlns:a16="http://schemas.microsoft.com/office/drawing/2014/main" id="{45531CD7-03EA-4981-9F8C-9FF19781AF55}"/>
              </a:ext>
            </a:extLst>
          </p:cNvPr>
          <p:cNvGrpSpPr/>
          <p:nvPr/>
        </p:nvGrpSpPr>
        <p:grpSpPr>
          <a:xfrm flipH="1">
            <a:off x="2029519" y="3509836"/>
            <a:ext cx="1473008" cy="1375443"/>
            <a:chOff x="9294289" y="2064066"/>
            <a:chExt cx="1728000" cy="1613546"/>
          </a:xfrm>
        </p:grpSpPr>
        <p:sp>
          <p:nvSpPr>
            <p:cNvPr id="26" name="TextBox 32">
              <a:extLst>
                <a:ext uri="{FF2B5EF4-FFF2-40B4-BE49-F238E27FC236}">
                  <a16:creationId xmlns:a16="http://schemas.microsoft.com/office/drawing/2014/main" id="{E6B4DFA6-9E9C-413B-8073-AD86F128BF9C}"/>
                </a:ext>
              </a:extLst>
            </p:cNvPr>
            <p:cNvSpPr txBox="1"/>
            <p:nvPr/>
          </p:nvSpPr>
          <p:spPr>
            <a:xfrm>
              <a:off x="9294289" y="2395441"/>
              <a:ext cx="1728000" cy="830428"/>
            </a:xfrm>
            <a:prstGeom prst="rect">
              <a:avLst/>
            </a:prstGeom>
            <a:noFill/>
          </p:spPr>
          <p:txBody>
            <a:bodyPr wrap="square" rtlCol="0">
              <a:spAutoFit/>
            </a:bodyPr>
            <a:lstStyle/>
            <a:p>
              <a:pPr algn="ctr"/>
              <a:r>
                <a:rPr lang="en-US" altLang="ko-KR" sz="800" dirty="0">
                  <a:solidFill>
                    <a:schemeClr val="tx1">
                      <a:lumMod val="75000"/>
                      <a:lumOff val="25000"/>
                    </a:schemeClr>
                  </a:solidFill>
                </a:rPr>
                <a:t>Get a modern PowerPoint  Presentation that is beautifully designed.</a:t>
              </a:r>
              <a:r>
                <a:rPr lang="en-US" altLang="ko-KR" sz="800" dirty="0">
                  <a:solidFill>
                    <a:schemeClr val="tx1">
                      <a:lumMod val="75000"/>
                      <a:lumOff val="25000"/>
                    </a:schemeClr>
                  </a:solidFill>
                  <a:cs typeface="Arial" pitchFamily="34" charset="0"/>
                </a:rPr>
                <a:t> Easy to change colors, photos and Text.  </a:t>
              </a:r>
            </a:p>
          </p:txBody>
        </p:sp>
        <p:sp>
          <p:nvSpPr>
            <p:cNvPr id="27" name="TextBox 33">
              <a:extLst>
                <a:ext uri="{FF2B5EF4-FFF2-40B4-BE49-F238E27FC236}">
                  <a16:creationId xmlns:a16="http://schemas.microsoft.com/office/drawing/2014/main" id="{7CB21531-9758-4F77-BC44-848C4BB8D1E9}"/>
                </a:ext>
              </a:extLst>
            </p:cNvPr>
            <p:cNvSpPr txBox="1"/>
            <p:nvPr/>
          </p:nvSpPr>
          <p:spPr>
            <a:xfrm>
              <a:off x="9294289" y="2064066"/>
              <a:ext cx="1728000" cy="307777"/>
            </a:xfrm>
            <a:prstGeom prst="rect">
              <a:avLst/>
            </a:prstGeom>
            <a:solidFill>
              <a:srgbClr val="EC6792"/>
            </a:solidFill>
          </p:spPr>
          <p:txBody>
            <a:bodyPr wrap="square" rtlCol="0">
              <a:spAutoFit/>
            </a:bodyPr>
            <a:lstStyle/>
            <a:p>
              <a:pPr algn="ctr"/>
              <a:r>
                <a:rPr lang="en-US" altLang="ko-KR" sz="1400" b="1" dirty="0">
                  <a:solidFill>
                    <a:schemeClr val="bg1"/>
                  </a:solidFill>
                  <a:cs typeface="Arial" pitchFamily="34" charset="0"/>
                </a:rPr>
                <a:t>2017</a:t>
              </a:r>
              <a:endParaRPr lang="ko-KR" altLang="en-US" sz="1400" b="1" dirty="0">
                <a:solidFill>
                  <a:schemeClr val="bg1"/>
                </a:solidFill>
                <a:cs typeface="Arial" pitchFamily="34" charset="0"/>
              </a:endParaRPr>
            </a:p>
          </p:txBody>
        </p:sp>
        <p:cxnSp>
          <p:nvCxnSpPr>
            <p:cNvPr id="28" name="Straight Connector 34">
              <a:extLst>
                <a:ext uri="{FF2B5EF4-FFF2-40B4-BE49-F238E27FC236}">
                  <a16:creationId xmlns:a16="http://schemas.microsoft.com/office/drawing/2014/main" id="{DDEAC52F-8B65-44C9-A2BA-B07C842E555C}"/>
                </a:ext>
              </a:extLst>
            </p:cNvPr>
            <p:cNvCxnSpPr/>
            <p:nvPr/>
          </p:nvCxnSpPr>
          <p:spPr>
            <a:xfrm>
              <a:off x="9294289" y="3669575"/>
              <a:ext cx="1728000" cy="8037"/>
            </a:xfrm>
            <a:prstGeom prst="line">
              <a:avLst/>
            </a:prstGeom>
            <a:ln w="38100">
              <a:solidFill>
                <a:srgbClr val="EC6792"/>
              </a:solidFill>
            </a:ln>
          </p:spPr>
          <p:style>
            <a:lnRef idx="1">
              <a:schemeClr val="accent1"/>
            </a:lnRef>
            <a:fillRef idx="0">
              <a:schemeClr val="accent1"/>
            </a:fillRef>
            <a:effectRef idx="0">
              <a:schemeClr val="accent1"/>
            </a:effectRef>
            <a:fontRef idx="minor">
              <a:schemeClr val="tx1"/>
            </a:fontRef>
          </p:style>
        </p:cxnSp>
      </p:grpSp>
      <p:grpSp>
        <p:nvGrpSpPr>
          <p:cNvPr id="29" name="Group 50">
            <a:extLst>
              <a:ext uri="{FF2B5EF4-FFF2-40B4-BE49-F238E27FC236}">
                <a16:creationId xmlns:a16="http://schemas.microsoft.com/office/drawing/2014/main" id="{11D4D173-3BC3-4702-B35A-F2662955BC44}"/>
              </a:ext>
            </a:extLst>
          </p:cNvPr>
          <p:cNvGrpSpPr/>
          <p:nvPr/>
        </p:nvGrpSpPr>
        <p:grpSpPr>
          <a:xfrm flipH="1">
            <a:off x="7460584" y="1362151"/>
            <a:ext cx="1473008" cy="1375443"/>
            <a:chOff x="3039785" y="2064066"/>
            <a:chExt cx="1728000" cy="1613546"/>
          </a:xfrm>
        </p:grpSpPr>
        <p:sp>
          <p:nvSpPr>
            <p:cNvPr id="30" name="TextBox 38">
              <a:extLst>
                <a:ext uri="{FF2B5EF4-FFF2-40B4-BE49-F238E27FC236}">
                  <a16:creationId xmlns:a16="http://schemas.microsoft.com/office/drawing/2014/main" id="{DF53EAA6-9534-4235-8C9C-4E90BEF0ACA6}"/>
                </a:ext>
              </a:extLst>
            </p:cNvPr>
            <p:cNvSpPr txBox="1"/>
            <p:nvPr/>
          </p:nvSpPr>
          <p:spPr>
            <a:xfrm>
              <a:off x="3039785" y="2395441"/>
              <a:ext cx="1728000" cy="830428"/>
            </a:xfrm>
            <a:prstGeom prst="rect">
              <a:avLst/>
            </a:prstGeom>
            <a:noFill/>
          </p:spPr>
          <p:txBody>
            <a:bodyPr wrap="square" rtlCol="0">
              <a:spAutoFit/>
            </a:bodyPr>
            <a:lstStyle/>
            <a:p>
              <a:pPr algn="ctr"/>
              <a:r>
                <a:rPr lang="en-US" altLang="ko-KR" sz="800" dirty="0">
                  <a:solidFill>
                    <a:schemeClr val="tx1">
                      <a:lumMod val="75000"/>
                      <a:lumOff val="25000"/>
                    </a:schemeClr>
                  </a:solidFill>
                </a:rPr>
                <a:t>Get a modern PowerPoint  Presentation that is beautifully designed.</a:t>
              </a:r>
              <a:r>
                <a:rPr lang="en-US" altLang="ko-KR" sz="800" dirty="0">
                  <a:solidFill>
                    <a:schemeClr val="tx1">
                      <a:lumMod val="75000"/>
                      <a:lumOff val="25000"/>
                    </a:schemeClr>
                  </a:solidFill>
                  <a:cs typeface="Arial" pitchFamily="34" charset="0"/>
                </a:rPr>
                <a:t> Easy to change colors, photos and Text.  </a:t>
              </a:r>
            </a:p>
          </p:txBody>
        </p:sp>
        <p:sp>
          <p:nvSpPr>
            <p:cNvPr id="31" name="TextBox 39">
              <a:extLst>
                <a:ext uri="{FF2B5EF4-FFF2-40B4-BE49-F238E27FC236}">
                  <a16:creationId xmlns:a16="http://schemas.microsoft.com/office/drawing/2014/main" id="{6CF930F7-BF83-4780-AA71-8DDA82E18694}"/>
                </a:ext>
              </a:extLst>
            </p:cNvPr>
            <p:cNvSpPr txBox="1"/>
            <p:nvPr/>
          </p:nvSpPr>
          <p:spPr>
            <a:xfrm>
              <a:off x="3039785" y="2064066"/>
              <a:ext cx="1728000" cy="307777"/>
            </a:xfrm>
            <a:prstGeom prst="rect">
              <a:avLst/>
            </a:prstGeom>
            <a:solidFill>
              <a:srgbClr val="EC6792"/>
            </a:solidFill>
          </p:spPr>
          <p:txBody>
            <a:bodyPr wrap="square" rtlCol="0">
              <a:spAutoFit/>
            </a:bodyPr>
            <a:lstStyle/>
            <a:p>
              <a:pPr algn="ctr"/>
              <a:r>
                <a:rPr lang="en-US" altLang="ko-KR" sz="1400" b="1" dirty="0">
                  <a:solidFill>
                    <a:schemeClr val="bg1"/>
                  </a:solidFill>
                  <a:cs typeface="Arial" pitchFamily="34" charset="0"/>
                </a:rPr>
                <a:t>2020</a:t>
              </a:r>
              <a:endParaRPr lang="ko-KR" altLang="en-US" sz="1400" b="1" dirty="0">
                <a:solidFill>
                  <a:schemeClr val="bg1"/>
                </a:solidFill>
                <a:cs typeface="Arial" pitchFamily="34" charset="0"/>
              </a:endParaRPr>
            </a:p>
          </p:txBody>
        </p:sp>
        <p:cxnSp>
          <p:nvCxnSpPr>
            <p:cNvPr id="32" name="Straight Connector 40">
              <a:extLst>
                <a:ext uri="{FF2B5EF4-FFF2-40B4-BE49-F238E27FC236}">
                  <a16:creationId xmlns:a16="http://schemas.microsoft.com/office/drawing/2014/main" id="{0FA7A0B6-FAE6-470C-9DAB-27D9956D7E9A}"/>
                </a:ext>
              </a:extLst>
            </p:cNvPr>
            <p:cNvCxnSpPr/>
            <p:nvPr/>
          </p:nvCxnSpPr>
          <p:spPr>
            <a:xfrm>
              <a:off x="3039785" y="3669575"/>
              <a:ext cx="1728000" cy="8037"/>
            </a:xfrm>
            <a:prstGeom prst="line">
              <a:avLst/>
            </a:prstGeom>
            <a:ln w="38100">
              <a:solidFill>
                <a:srgbClr val="EC6792"/>
              </a:solidFill>
            </a:ln>
          </p:spPr>
          <p:style>
            <a:lnRef idx="1">
              <a:schemeClr val="accent1"/>
            </a:lnRef>
            <a:fillRef idx="0">
              <a:schemeClr val="accent1"/>
            </a:fillRef>
            <a:effectRef idx="0">
              <a:schemeClr val="accent1"/>
            </a:effectRef>
            <a:fontRef idx="minor">
              <a:schemeClr val="tx1"/>
            </a:fontRef>
          </p:style>
        </p:cxnSp>
      </p:grpSp>
      <p:grpSp>
        <p:nvGrpSpPr>
          <p:cNvPr id="33" name="Group 48">
            <a:extLst>
              <a:ext uri="{FF2B5EF4-FFF2-40B4-BE49-F238E27FC236}">
                <a16:creationId xmlns:a16="http://schemas.microsoft.com/office/drawing/2014/main" id="{BD274F7E-43EA-49CF-8B89-17BE7BD05813}"/>
              </a:ext>
            </a:extLst>
          </p:cNvPr>
          <p:cNvGrpSpPr/>
          <p:nvPr/>
        </p:nvGrpSpPr>
        <p:grpSpPr>
          <a:xfrm flipH="1">
            <a:off x="3839874" y="1362151"/>
            <a:ext cx="1473008" cy="1375443"/>
            <a:chOff x="7209453" y="2064066"/>
            <a:chExt cx="1728000" cy="1613546"/>
          </a:xfrm>
        </p:grpSpPr>
        <p:sp>
          <p:nvSpPr>
            <p:cNvPr id="34" name="TextBox 41">
              <a:extLst>
                <a:ext uri="{FF2B5EF4-FFF2-40B4-BE49-F238E27FC236}">
                  <a16:creationId xmlns:a16="http://schemas.microsoft.com/office/drawing/2014/main" id="{88C3824D-244C-4C2F-9847-903A2F6DEE93}"/>
                </a:ext>
              </a:extLst>
            </p:cNvPr>
            <p:cNvSpPr txBox="1"/>
            <p:nvPr/>
          </p:nvSpPr>
          <p:spPr>
            <a:xfrm>
              <a:off x="7209453" y="2395441"/>
              <a:ext cx="1728000" cy="830428"/>
            </a:xfrm>
            <a:prstGeom prst="rect">
              <a:avLst/>
            </a:prstGeom>
            <a:noFill/>
          </p:spPr>
          <p:txBody>
            <a:bodyPr wrap="square" rtlCol="0">
              <a:spAutoFit/>
            </a:bodyPr>
            <a:lstStyle/>
            <a:p>
              <a:pPr algn="ctr"/>
              <a:r>
                <a:rPr lang="en-US" altLang="ko-KR" sz="800" dirty="0">
                  <a:solidFill>
                    <a:schemeClr val="tx1">
                      <a:lumMod val="75000"/>
                      <a:lumOff val="25000"/>
                    </a:schemeClr>
                  </a:solidFill>
                </a:rPr>
                <a:t>Get a modern PowerPoint  Presentation that is beautifully designed.</a:t>
              </a:r>
              <a:r>
                <a:rPr lang="en-US" altLang="ko-KR" sz="800" dirty="0">
                  <a:solidFill>
                    <a:schemeClr val="tx1">
                      <a:lumMod val="75000"/>
                      <a:lumOff val="25000"/>
                    </a:schemeClr>
                  </a:solidFill>
                  <a:cs typeface="Arial" pitchFamily="34" charset="0"/>
                </a:rPr>
                <a:t> Easy to change colors, photos and Text.  </a:t>
              </a:r>
            </a:p>
          </p:txBody>
        </p:sp>
        <p:sp>
          <p:nvSpPr>
            <p:cNvPr id="35" name="TextBox 42">
              <a:extLst>
                <a:ext uri="{FF2B5EF4-FFF2-40B4-BE49-F238E27FC236}">
                  <a16:creationId xmlns:a16="http://schemas.microsoft.com/office/drawing/2014/main" id="{B9F8D70E-7CF2-402E-BEA7-BD992DB162D7}"/>
                </a:ext>
              </a:extLst>
            </p:cNvPr>
            <p:cNvSpPr txBox="1"/>
            <p:nvPr/>
          </p:nvSpPr>
          <p:spPr>
            <a:xfrm>
              <a:off x="7209453" y="2064066"/>
              <a:ext cx="1728000" cy="307777"/>
            </a:xfrm>
            <a:prstGeom prst="rect">
              <a:avLst/>
            </a:prstGeom>
            <a:solidFill>
              <a:srgbClr val="EC6792"/>
            </a:solidFill>
          </p:spPr>
          <p:txBody>
            <a:bodyPr wrap="square" rtlCol="0">
              <a:spAutoFit/>
            </a:bodyPr>
            <a:lstStyle/>
            <a:p>
              <a:pPr algn="ctr"/>
              <a:r>
                <a:rPr lang="en-US" altLang="ko-KR" sz="1400" b="1" dirty="0">
                  <a:solidFill>
                    <a:schemeClr val="bg1"/>
                  </a:solidFill>
                  <a:cs typeface="Arial" pitchFamily="34" charset="0"/>
                </a:rPr>
                <a:t>2018</a:t>
              </a:r>
              <a:endParaRPr lang="ko-KR" altLang="en-US" sz="1400" b="1" dirty="0">
                <a:solidFill>
                  <a:schemeClr val="bg1"/>
                </a:solidFill>
                <a:cs typeface="Arial" pitchFamily="34" charset="0"/>
              </a:endParaRPr>
            </a:p>
          </p:txBody>
        </p:sp>
        <p:cxnSp>
          <p:nvCxnSpPr>
            <p:cNvPr id="36" name="Straight Connector 43">
              <a:extLst>
                <a:ext uri="{FF2B5EF4-FFF2-40B4-BE49-F238E27FC236}">
                  <a16:creationId xmlns:a16="http://schemas.microsoft.com/office/drawing/2014/main" id="{F14478A3-6EBB-4E18-8EF4-A0A18BFE012A}"/>
                </a:ext>
              </a:extLst>
            </p:cNvPr>
            <p:cNvCxnSpPr/>
            <p:nvPr/>
          </p:nvCxnSpPr>
          <p:spPr>
            <a:xfrm>
              <a:off x="7209453" y="3669575"/>
              <a:ext cx="1728000" cy="8037"/>
            </a:xfrm>
            <a:prstGeom prst="line">
              <a:avLst/>
            </a:prstGeom>
            <a:ln w="38100">
              <a:solidFill>
                <a:srgbClr val="EC6792"/>
              </a:solidFill>
            </a:ln>
          </p:spPr>
          <p:style>
            <a:lnRef idx="1">
              <a:schemeClr val="accent1"/>
            </a:lnRef>
            <a:fillRef idx="0">
              <a:schemeClr val="accent1"/>
            </a:fillRef>
            <a:effectRef idx="0">
              <a:schemeClr val="accent1"/>
            </a:effectRef>
            <a:fontRef idx="minor">
              <a:schemeClr val="tx1"/>
            </a:fontRef>
          </p:style>
        </p:cxnSp>
      </p:grpSp>
      <p:grpSp>
        <p:nvGrpSpPr>
          <p:cNvPr id="37" name="Group 49">
            <a:extLst>
              <a:ext uri="{FF2B5EF4-FFF2-40B4-BE49-F238E27FC236}">
                <a16:creationId xmlns:a16="http://schemas.microsoft.com/office/drawing/2014/main" id="{EEE11F9E-0148-47E6-9986-E34616B72A78}"/>
              </a:ext>
            </a:extLst>
          </p:cNvPr>
          <p:cNvGrpSpPr/>
          <p:nvPr/>
        </p:nvGrpSpPr>
        <p:grpSpPr>
          <a:xfrm flipH="1">
            <a:off x="5650229" y="3509836"/>
            <a:ext cx="1473008" cy="1375443"/>
            <a:chOff x="5124619" y="2064066"/>
            <a:chExt cx="1728000" cy="1613546"/>
          </a:xfrm>
        </p:grpSpPr>
        <p:sp>
          <p:nvSpPr>
            <p:cNvPr id="38" name="TextBox 44">
              <a:extLst>
                <a:ext uri="{FF2B5EF4-FFF2-40B4-BE49-F238E27FC236}">
                  <a16:creationId xmlns:a16="http://schemas.microsoft.com/office/drawing/2014/main" id="{BA325311-9746-4E5A-8423-5ABADFDBF64D}"/>
                </a:ext>
              </a:extLst>
            </p:cNvPr>
            <p:cNvSpPr txBox="1"/>
            <p:nvPr/>
          </p:nvSpPr>
          <p:spPr>
            <a:xfrm>
              <a:off x="5124619" y="2395441"/>
              <a:ext cx="1728000" cy="830428"/>
            </a:xfrm>
            <a:prstGeom prst="rect">
              <a:avLst/>
            </a:prstGeom>
            <a:noFill/>
          </p:spPr>
          <p:txBody>
            <a:bodyPr wrap="square" rtlCol="0">
              <a:spAutoFit/>
            </a:bodyPr>
            <a:lstStyle/>
            <a:p>
              <a:pPr algn="ctr"/>
              <a:r>
                <a:rPr lang="en-US" altLang="ko-KR" sz="800" dirty="0">
                  <a:solidFill>
                    <a:schemeClr val="tx1">
                      <a:lumMod val="75000"/>
                      <a:lumOff val="25000"/>
                    </a:schemeClr>
                  </a:solidFill>
                </a:rPr>
                <a:t>Get a modern PowerPoint  Presentation that is beautifully designed.</a:t>
              </a:r>
              <a:r>
                <a:rPr lang="en-US" altLang="ko-KR" sz="800" dirty="0">
                  <a:solidFill>
                    <a:schemeClr val="tx1">
                      <a:lumMod val="75000"/>
                      <a:lumOff val="25000"/>
                    </a:schemeClr>
                  </a:solidFill>
                  <a:cs typeface="Arial" pitchFamily="34" charset="0"/>
                </a:rPr>
                <a:t> Easy to change colors, photos and Text.  </a:t>
              </a:r>
            </a:p>
          </p:txBody>
        </p:sp>
        <p:sp>
          <p:nvSpPr>
            <p:cNvPr id="39" name="TextBox 45">
              <a:extLst>
                <a:ext uri="{FF2B5EF4-FFF2-40B4-BE49-F238E27FC236}">
                  <a16:creationId xmlns:a16="http://schemas.microsoft.com/office/drawing/2014/main" id="{80A0BA96-17D5-4C14-8950-4B4659DB8F7A}"/>
                </a:ext>
              </a:extLst>
            </p:cNvPr>
            <p:cNvSpPr txBox="1"/>
            <p:nvPr/>
          </p:nvSpPr>
          <p:spPr>
            <a:xfrm>
              <a:off x="5124619" y="2064066"/>
              <a:ext cx="1728000" cy="307777"/>
            </a:xfrm>
            <a:prstGeom prst="rect">
              <a:avLst/>
            </a:prstGeom>
            <a:solidFill>
              <a:srgbClr val="EC6792"/>
            </a:solidFill>
          </p:spPr>
          <p:txBody>
            <a:bodyPr wrap="square" rtlCol="0">
              <a:spAutoFit/>
            </a:bodyPr>
            <a:lstStyle/>
            <a:p>
              <a:pPr algn="ctr"/>
              <a:r>
                <a:rPr lang="en-US" altLang="ko-KR" sz="1400" b="1" dirty="0">
                  <a:solidFill>
                    <a:schemeClr val="bg1"/>
                  </a:solidFill>
                  <a:cs typeface="Arial" pitchFamily="34" charset="0"/>
                </a:rPr>
                <a:t>2019</a:t>
              </a:r>
              <a:endParaRPr lang="ko-KR" altLang="en-US" sz="1400" b="1" dirty="0">
                <a:solidFill>
                  <a:schemeClr val="bg1"/>
                </a:solidFill>
                <a:cs typeface="Arial" pitchFamily="34" charset="0"/>
              </a:endParaRPr>
            </a:p>
          </p:txBody>
        </p:sp>
        <p:cxnSp>
          <p:nvCxnSpPr>
            <p:cNvPr id="40" name="Straight Connector 46">
              <a:extLst>
                <a:ext uri="{FF2B5EF4-FFF2-40B4-BE49-F238E27FC236}">
                  <a16:creationId xmlns:a16="http://schemas.microsoft.com/office/drawing/2014/main" id="{8FC06DF3-D7D1-47B0-9142-F1394AEDB987}"/>
                </a:ext>
              </a:extLst>
            </p:cNvPr>
            <p:cNvCxnSpPr/>
            <p:nvPr/>
          </p:nvCxnSpPr>
          <p:spPr>
            <a:xfrm>
              <a:off x="5124619" y="3669575"/>
              <a:ext cx="1728000" cy="8037"/>
            </a:xfrm>
            <a:prstGeom prst="line">
              <a:avLst/>
            </a:prstGeom>
            <a:ln w="38100">
              <a:solidFill>
                <a:srgbClr val="EC6792"/>
              </a:solidFill>
            </a:ln>
          </p:spPr>
          <p:style>
            <a:lnRef idx="1">
              <a:schemeClr val="accent1"/>
            </a:lnRef>
            <a:fillRef idx="0">
              <a:schemeClr val="accent1"/>
            </a:fillRef>
            <a:effectRef idx="0">
              <a:schemeClr val="accent1"/>
            </a:effectRef>
            <a:fontRef idx="minor">
              <a:schemeClr val="tx1"/>
            </a:fontRef>
          </p:style>
        </p:cxnSp>
      </p:grpSp>
      <p:grpSp>
        <p:nvGrpSpPr>
          <p:cNvPr id="1410" name="Grupo 1409"/>
          <p:cNvGrpSpPr/>
          <p:nvPr/>
        </p:nvGrpSpPr>
        <p:grpSpPr>
          <a:xfrm>
            <a:off x="6106752" y="1624511"/>
            <a:ext cx="811212" cy="963613"/>
            <a:chOff x="5484813" y="-3187700"/>
            <a:chExt cx="811212" cy="963613"/>
          </a:xfrm>
        </p:grpSpPr>
        <p:sp>
          <p:nvSpPr>
            <p:cNvPr id="1347" name="Freeform 6"/>
            <p:cNvSpPr>
              <a:spLocks/>
            </p:cNvSpPr>
            <p:nvPr/>
          </p:nvSpPr>
          <p:spPr bwMode="auto">
            <a:xfrm>
              <a:off x="5484813" y="-3187700"/>
              <a:ext cx="811212" cy="963613"/>
            </a:xfrm>
            <a:custGeom>
              <a:avLst/>
              <a:gdLst>
                <a:gd name="T0" fmla="*/ 177 w 468"/>
                <a:gd name="T1" fmla="*/ 264 h 552"/>
                <a:gd name="T2" fmla="*/ 284 w 468"/>
                <a:gd name="T3" fmla="*/ 144 h 552"/>
                <a:gd name="T4" fmla="*/ 304 w 468"/>
                <a:gd name="T5" fmla="*/ 122 h 552"/>
                <a:gd name="T6" fmla="*/ 429 w 468"/>
                <a:gd name="T7" fmla="*/ 116 h 552"/>
                <a:gd name="T8" fmla="*/ 435 w 468"/>
                <a:gd name="T9" fmla="*/ 242 h 552"/>
                <a:gd name="T10" fmla="*/ 227 w 468"/>
                <a:gd name="T11" fmla="*/ 477 h 552"/>
                <a:gd name="T12" fmla="*/ 189 w 468"/>
                <a:gd name="T13" fmla="*/ 520 h 552"/>
                <a:gd name="T14" fmla="*/ 113 w 468"/>
                <a:gd name="T15" fmla="*/ 547 h 552"/>
                <a:gd name="T16" fmla="*/ 97 w 468"/>
                <a:gd name="T17" fmla="*/ 548 h 552"/>
                <a:gd name="T18" fmla="*/ 0 w 468"/>
                <a:gd name="T19" fmla="*/ 459 h 552"/>
                <a:gd name="T20" fmla="*/ 0 w 468"/>
                <a:gd name="T21" fmla="*/ 92 h 552"/>
                <a:gd name="T22" fmla="*/ 90 w 468"/>
                <a:gd name="T23" fmla="*/ 1 h 552"/>
                <a:gd name="T24" fmla="*/ 177 w 468"/>
                <a:gd name="T25" fmla="*/ 92 h 552"/>
                <a:gd name="T26" fmla="*/ 177 w 468"/>
                <a:gd name="T27" fmla="*/ 176 h 552"/>
                <a:gd name="T28" fmla="*/ 177 w 468"/>
                <a:gd name="T29" fmla="*/ 264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8" h="552">
                  <a:moveTo>
                    <a:pt x="177" y="264"/>
                  </a:moveTo>
                  <a:cubicBezTo>
                    <a:pt x="215" y="221"/>
                    <a:pt x="250" y="183"/>
                    <a:pt x="284" y="144"/>
                  </a:cubicBezTo>
                  <a:cubicBezTo>
                    <a:pt x="290" y="137"/>
                    <a:pt x="297" y="129"/>
                    <a:pt x="304" y="122"/>
                  </a:cubicBezTo>
                  <a:cubicBezTo>
                    <a:pt x="339" y="86"/>
                    <a:pt x="394" y="83"/>
                    <a:pt x="429" y="116"/>
                  </a:cubicBezTo>
                  <a:cubicBezTo>
                    <a:pt x="465" y="150"/>
                    <a:pt x="468" y="204"/>
                    <a:pt x="435" y="242"/>
                  </a:cubicBezTo>
                  <a:cubicBezTo>
                    <a:pt x="366" y="321"/>
                    <a:pt x="297" y="399"/>
                    <a:pt x="227" y="477"/>
                  </a:cubicBezTo>
                  <a:cubicBezTo>
                    <a:pt x="215" y="491"/>
                    <a:pt x="202" y="506"/>
                    <a:pt x="189" y="520"/>
                  </a:cubicBezTo>
                  <a:cubicBezTo>
                    <a:pt x="168" y="541"/>
                    <a:pt x="143" y="550"/>
                    <a:pt x="113" y="547"/>
                  </a:cubicBezTo>
                  <a:cubicBezTo>
                    <a:pt x="108" y="546"/>
                    <a:pt x="102" y="547"/>
                    <a:pt x="97" y="548"/>
                  </a:cubicBezTo>
                  <a:cubicBezTo>
                    <a:pt x="44" y="552"/>
                    <a:pt x="0" y="513"/>
                    <a:pt x="0" y="459"/>
                  </a:cubicBezTo>
                  <a:cubicBezTo>
                    <a:pt x="0" y="337"/>
                    <a:pt x="0" y="214"/>
                    <a:pt x="0" y="92"/>
                  </a:cubicBezTo>
                  <a:cubicBezTo>
                    <a:pt x="0" y="38"/>
                    <a:pt x="38" y="0"/>
                    <a:pt x="90" y="1"/>
                  </a:cubicBezTo>
                  <a:cubicBezTo>
                    <a:pt x="140" y="1"/>
                    <a:pt x="177" y="39"/>
                    <a:pt x="177" y="92"/>
                  </a:cubicBezTo>
                  <a:cubicBezTo>
                    <a:pt x="178" y="120"/>
                    <a:pt x="177" y="148"/>
                    <a:pt x="177" y="176"/>
                  </a:cubicBezTo>
                  <a:cubicBezTo>
                    <a:pt x="177" y="203"/>
                    <a:pt x="177" y="230"/>
                    <a:pt x="177" y="264"/>
                  </a:cubicBezTo>
                  <a:close/>
                </a:path>
              </a:pathLst>
            </a:custGeom>
            <a:solidFill>
              <a:srgbClr val="532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61" name="Freeform 17"/>
            <p:cNvSpPr>
              <a:spLocks/>
            </p:cNvSpPr>
            <p:nvPr/>
          </p:nvSpPr>
          <p:spPr bwMode="auto">
            <a:xfrm>
              <a:off x="5813425" y="-3024188"/>
              <a:ext cx="452437" cy="482600"/>
            </a:xfrm>
            <a:custGeom>
              <a:avLst/>
              <a:gdLst>
                <a:gd name="T0" fmla="*/ 260 w 260"/>
                <a:gd name="T1" fmla="*/ 88 h 276"/>
                <a:gd name="T2" fmla="*/ 241 w 260"/>
                <a:gd name="T3" fmla="*/ 140 h 276"/>
                <a:gd name="T4" fmla="*/ 128 w 260"/>
                <a:gd name="T5" fmla="*/ 269 h 276"/>
                <a:gd name="T6" fmla="*/ 111 w 260"/>
                <a:gd name="T7" fmla="*/ 269 h 276"/>
                <a:gd name="T8" fmla="*/ 7 w 260"/>
                <a:gd name="T9" fmla="*/ 178 h 276"/>
                <a:gd name="T10" fmla="*/ 7 w 260"/>
                <a:gd name="T11" fmla="*/ 160 h 276"/>
                <a:gd name="T12" fmla="*/ 118 w 260"/>
                <a:gd name="T13" fmla="*/ 35 h 276"/>
                <a:gd name="T14" fmla="*/ 209 w 260"/>
                <a:gd name="T15" fmla="*/ 13 h 276"/>
                <a:gd name="T16" fmla="*/ 260 w 260"/>
                <a:gd name="T17" fmla="*/ 88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0" h="276">
                  <a:moveTo>
                    <a:pt x="260" y="88"/>
                  </a:moveTo>
                  <a:cubicBezTo>
                    <a:pt x="260" y="108"/>
                    <a:pt x="254" y="125"/>
                    <a:pt x="241" y="140"/>
                  </a:cubicBezTo>
                  <a:cubicBezTo>
                    <a:pt x="204" y="183"/>
                    <a:pt x="165" y="225"/>
                    <a:pt x="128" y="269"/>
                  </a:cubicBezTo>
                  <a:cubicBezTo>
                    <a:pt x="121" y="276"/>
                    <a:pt x="117" y="275"/>
                    <a:pt x="111" y="269"/>
                  </a:cubicBezTo>
                  <a:cubicBezTo>
                    <a:pt x="76" y="238"/>
                    <a:pt x="42" y="208"/>
                    <a:pt x="7" y="178"/>
                  </a:cubicBezTo>
                  <a:cubicBezTo>
                    <a:pt x="0" y="171"/>
                    <a:pt x="1" y="167"/>
                    <a:pt x="7" y="160"/>
                  </a:cubicBezTo>
                  <a:cubicBezTo>
                    <a:pt x="44" y="119"/>
                    <a:pt x="81" y="76"/>
                    <a:pt x="118" y="35"/>
                  </a:cubicBezTo>
                  <a:cubicBezTo>
                    <a:pt x="143" y="8"/>
                    <a:pt x="178" y="0"/>
                    <a:pt x="209" y="13"/>
                  </a:cubicBezTo>
                  <a:cubicBezTo>
                    <a:pt x="240" y="26"/>
                    <a:pt x="260" y="55"/>
                    <a:pt x="260" y="88"/>
                  </a:cubicBezTo>
                  <a:close/>
                </a:path>
              </a:pathLst>
            </a:custGeom>
            <a:solidFill>
              <a:srgbClr val="FBD4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62" name="Freeform 18"/>
            <p:cNvSpPr>
              <a:spLocks/>
            </p:cNvSpPr>
            <p:nvPr/>
          </p:nvSpPr>
          <p:spPr bwMode="auto">
            <a:xfrm>
              <a:off x="5497513" y="-2705100"/>
              <a:ext cx="282575" cy="458788"/>
            </a:xfrm>
            <a:custGeom>
              <a:avLst/>
              <a:gdLst>
                <a:gd name="T0" fmla="*/ 161 w 162"/>
                <a:gd name="T1" fmla="*/ 102 h 263"/>
                <a:gd name="T2" fmla="*/ 161 w 162"/>
                <a:gd name="T3" fmla="*/ 184 h 263"/>
                <a:gd name="T4" fmla="*/ 81 w 162"/>
                <a:gd name="T5" fmla="*/ 263 h 263"/>
                <a:gd name="T6" fmla="*/ 1 w 162"/>
                <a:gd name="T7" fmla="*/ 185 h 263"/>
                <a:gd name="T8" fmla="*/ 0 w 162"/>
                <a:gd name="T9" fmla="*/ 17 h 263"/>
                <a:gd name="T10" fmla="*/ 16 w 162"/>
                <a:gd name="T11" fmla="*/ 1 h 263"/>
                <a:gd name="T12" fmla="*/ 146 w 162"/>
                <a:gd name="T13" fmla="*/ 1 h 263"/>
                <a:gd name="T14" fmla="*/ 162 w 162"/>
                <a:gd name="T15" fmla="*/ 18 h 263"/>
                <a:gd name="T16" fmla="*/ 161 w 162"/>
                <a:gd name="T17" fmla="*/ 102 h 263"/>
                <a:gd name="T18" fmla="*/ 161 w 162"/>
                <a:gd name="T19" fmla="*/ 102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2" h="263">
                  <a:moveTo>
                    <a:pt x="161" y="102"/>
                  </a:moveTo>
                  <a:cubicBezTo>
                    <a:pt x="161" y="130"/>
                    <a:pt x="162" y="157"/>
                    <a:pt x="161" y="184"/>
                  </a:cubicBezTo>
                  <a:cubicBezTo>
                    <a:pt x="160" y="228"/>
                    <a:pt x="124" y="262"/>
                    <a:pt x="81" y="263"/>
                  </a:cubicBezTo>
                  <a:cubicBezTo>
                    <a:pt x="38" y="263"/>
                    <a:pt x="1" y="228"/>
                    <a:pt x="1" y="185"/>
                  </a:cubicBezTo>
                  <a:cubicBezTo>
                    <a:pt x="0" y="129"/>
                    <a:pt x="1" y="73"/>
                    <a:pt x="0" y="17"/>
                  </a:cubicBezTo>
                  <a:cubicBezTo>
                    <a:pt x="0" y="5"/>
                    <a:pt x="3" y="1"/>
                    <a:pt x="16" y="1"/>
                  </a:cubicBezTo>
                  <a:cubicBezTo>
                    <a:pt x="59" y="2"/>
                    <a:pt x="102" y="2"/>
                    <a:pt x="146" y="1"/>
                  </a:cubicBezTo>
                  <a:cubicBezTo>
                    <a:pt x="160" y="0"/>
                    <a:pt x="162" y="6"/>
                    <a:pt x="162" y="18"/>
                  </a:cubicBezTo>
                  <a:cubicBezTo>
                    <a:pt x="161" y="46"/>
                    <a:pt x="161" y="74"/>
                    <a:pt x="161" y="102"/>
                  </a:cubicBezTo>
                  <a:cubicBezTo>
                    <a:pt x="161" y="102"/>
                    <a:pt x="161" y="102"/>
                    <a:pt x="161" y="102"/>
                  </a:cubicBezTo>
                  <a:close/>
                </a:path>
              </a:pathLst>
            </a:custGeom>
            <a:solidFill>
              <a:srgbClr val="EE78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63" name="Freeform 19"/>
            <p:cNvSpPr>
              <a:spLocks/>
            </p:cNvSpPr>
            <p:nvPr/>
          </p:nvSpPr>
          <p:spPr bwMode="auto">
            <a:xfrm>
              <a:off x="5495925" y="-3173413"/>
              <a:ext cx="284162" cy="457200"/>
            </a:xfrm>
            <a:custGeom>
              <a:avLst/>
              <a:gdLst>
                <a:gd name="T0" fmla="*/ 162 w 163"/>
                <a:gd name="T1" fmla="*/ 163 h 262"/>
                <a:gd name="T2" fmla="*/ 163 w 163"/>
                <a:gd name="T3" fmla="*/ 247 h 262"/>
                <a:gd name="T4" fmla="*/ 147 w 163"/>
                <a:gd name="T5" fmla="*/ 262 h 262"/>
                <a:gd name="T6" fmla="*/ 15 w 163"/>
                <a:gd name="T7" fmla="*/ 262 h 262"/>
                <a:gd name="T8" fmla="*/ 1 w 163"/>
                <a:gd name="T9" fmla="*/ 249 h 262"/>
                <a:gd name="T10" fmla="*/ 2 w 163"/>
                <a:gd name="T11" fmla="*/ 75 h 262"/>
                <a:gd name="T12" fmla="*/ 82 w 163"/>
                <a:gd name="T13" fmla="*/ 1 h 262"/>
                <a:gd name="T14" fmla="*/ 162 w 163"/>
                <a:gd name="T15" fmla="*/ 77 h 262"/>
                <a:gd name="T16" fmla="*/ 162 w 163"/>
                <a:gd name="T17" fmla="*/ 163 h 262"/>
                <a:gd name="T18" fmla="*/ 162 w 163"/>
                <a:gd name="T19" fmla="*/ 163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3" h="262">
                  <a:moveTo>
                    <a:pt x="162" y="163"/>
                  </a:moveTo>
                  <a:cubicBezTo>
                    <a:pt x="162" y="191"/>
                    <a:pt x="162" y="219"/>
                    <a:pt x="163" y="247"/>
                  </a:cubicBezTo>
                  <a:cubicBezTo>
                    <a:pt x="163" y="259"/>
                    <a:pt x="159" y="262"/>
                    <a:pt x="147" y="262"/>
                  </a:cubicBezTo>
                  <a:cubicBezTo>
                    <a:pt x="103" y="261"/>
                    <a:pt x="59" y="261"/>
                    <a:pt x="15" y="262"/>
                  </a:cubicBezTo>
                  <a:cubicBezTo>
                    <a:pt x="5" y="262"/>
                    <a:pt x="1" y="260"/>
                    <a:pt x="1" y="249"/>
                  </a:cubicBezTo>
                  <a:cubicBezTo>
                    <a:pt x="1" y="191"/>
                    <a:pt x="0" y="133"/>
                    <a:pt x="2" y="75"/>
                  </a:cubicBezTo>
                  <a:cubicBezTo>
                    <a:pt x="3" y="33"/>
                    <a:pt x="40" y="0"/>
                    <a:pt x="82" y="1"/>
                  </a:cubicBezTo>
                  <a:cubicBezTo>
                    <a:pt x="126" y="1"/>
                    <a:pt x="161" y="34"/>
                    <a:pt x="162" y="77"/>
                  </a:cubicBezTo>
                  <a:cubicBezTo>
                    <a:pt x="163" y="105"/>
                    <a:pt x="162" y="134"/>
                    <a:pt x="162" y="163"/>
                  </a:cubicBezTo>
                  <a:cubicBezTo>
                    <a:pt x="162" y="163"/>
                    <a:pt x="162" y="163"/>
                    <a:pt x="162" y="163"/>
                  </a:cubicBezTo>
                  <a:close/>
                </a:path>
              </a:pathLst>
            </a:custGeom>
            <a:solidFill>
              <a:srgbClr val="FBD4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64" name="Freeform 20"/>
            <p:cNvSpPr>
              <a:spLocks/>
            </p:cNvSpPr>
            <p:nvPr/>
          </p:nvSpPr>
          <p:spPr bwMode="auto">
            <a:xfrm>
              <a:off x="5721350" y="-2713038"/>
              <a:ext cx="288925" cy="460375"/>
            </a:xfrm>
            <a:custGeom>
              <a:avLst/>
              <a:gdLst>
                <a:gd name="T0" fmla="*/ 0 w 166"/>
                <a:gd name="T1" fmla="*/ 264 h 264"/>
                <a:gd name="T2" fmla="*/ 41 w 166"/>
                <a:gd name="T3" fmla="*/ 153 h 264"/>
                <a:gd name="T4" fmla="*/ 40 w 166"/>
                <a:gd name="T5" fmla="*/ 18 h 264"/>
                <a:gd name="T6" fmla="*/ 45 w 166"/>
                <a:gd name="T7" fmla="*/ 2 h 264"/>
                <a:gd name="T8" fmla="*/ 58 w 166"/>
                <a:gd name="T9" fmla="*/ 9 h 264"/>
                <a:gd name="T10" fmla="*/ 156 w 166"/>
                <a:gd name="T11" fmla="*/ 95 h 264"/>
                <a:gd name="T12" fmla="*/ 157 w 166"/>
                <a:gd name="T13" fmla="*/ 117 h 264"/>
                <a:gd name="T14" fmla="*/ 49 w 166"/>
                <a:gd name="T15" fmla="*/ 239 h 264"/>
                <a:gd name="T16" fmla="*/ 0 w 166"/>
                <a:gd name="T17" fmla="*/ 26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264">
                  <a:moveTo>
                    <a:pt x="0" y="264"/>
                  </a:moveTo>
                  <a:cubicBezTo>
                    <a:pt x="40" y="236"/>
                    <a:pt x="42" y="196"/>
                    <a:pt x="41" y="153"/>
                  </a:cubicBezTo>
                  <a:cubicBezTo>
                    <a:pt x="39" y="108"/>
                    <a:pt x="40" y="63"/>
                    <a:pt x="40" y="18"/>
                  </a:cubicBezTo>
                  <a:cubicBezTo>
                    <a:pt x="40" y="12"/>
                    <a:pt x="39" y="5"/>
                    <a:pt x="45" y="2"/>
                  </a:cubicBezTo>
                  <a:cubicBezTo>
                    <a:pt x="51" y="0"/>
                    <a:pt x="55" y="6"/>
                    <a:pt x="58" y="9"/>
                  </a:cubicBezTo>
                  <a:cubicBezTo>
                    <a:pt x="91" y="38"/>
                    <a:pt x="123" y="67"/>
                    <a:pt x="156" y="95"/>
                  </a:cubicBezTo>
                  <a:cubicBezTo>
                    <a:pt x="165" y="103"/>
                    <a:pt x="166" y="107"/>
                    <a:pt x="157" y="117"/>
                  </a:cubicBezTo>
                  <a:cubicBezTo>
                    <a:pt x="121" y="157"/>
                    <a:pt x="85" y="198"/>
                    <a:pt x="49" y="239"/>
                  </a:cubicBezTo>
                  <a:cubicBezTo>
                    <a:pt x="36" y="253"/>
                    <a:pt x="21" y="263"/>
                    <a:pt x="0" y="264"/>
                  </a:cubicBezTo>
                  <a:close/>
                </a:path>
              </a:pathLst>
            </a:custGeom>
            <a:solidFill>
              <a:srgbClr val="EC79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grpSp>
        <p:nvGrpSpPr>
          <p:cNvPr id="1411" name="Grupo 1410"/>
          <p:cNvGrpSpPr/>
          <p:nvPr/>
        </p:nvGrpSpPr>
        <p:grpSpPr>
          <a:xfrm>
            <a:off x="7860538" y="3520202"/>
            <a:ext cx="673100" cy="966788"/>
            <a:chOff x="6967538" y="-3184525"/>
            <a:chExt cx="673100" cy="966788"/>
          </a:xfrm>
        </p:grpSpPr>
        <p:sp>
          <p:nvSpPr>
            <p:cNvPr id="1346" name="Freeform 5"/>
            <p:cNvSpPr>
              <a:spLocks/>
            </p:cNvSpPr>
            <p:nvPr/>
          </p:nvSpPr>
          <p:spPr bwMode="auto">
            <a:xfrm>
              <a:off x="6967538" y="-3184525"/>
              <a:ext cx="673100" cy="966788"/>
            </a:xfrm>
            <a:custGeom>
              <a:avLst/>
              <a:gdLst>
                <a:gd name="T0" fmla="*/ 192 w 388"/>
                <a:gd name="T1" fmla="*/ 376 h 554"/>
                <a:gd name="T2" fmla="*/ 171 w 388"/>
                <a:gd name="T3" fmla="*/ 478 h 554"/>
                <a:gd name="T4" fmla="*/ 86 w 388"/>
                <a:gd name="T5" fmla="*/ 545 h 554"/>
                <a:gd name="T6" fmla="*/ 8 w 388"/>
                <a:gd name="T7" fmla="*/ 464 h 554"/>
                <a:gd name="T8" fmla="*/ 89 w 388"/>
                <a:gd name="T9" fmla="*/ 345 h 554"/>
                <a:gd name="T10" fmla="*/ 149 w 388"/>
                <a:gd name="T11" fmla="*/ 360 h 554"/>
                <a:gd name="T12" fmla="*/ 148 w 388"/>
                <a:gd name="T13" fmla="*/ 167 h 554"/>
                <a:gd name="T14" fmla="*/ 122 w 388"/>
                <a:gd name="T15" fmla="*/ 52 h 554"/>
                <a:gd name="T16" fmla="*/ 120 w 388"/>
                <a:gd name="T17" fmla="*/ 32 h 554"/>
                <a:gd name="T18" fmla="*/ 147 w 388"/>
                <a:gd name="T19" fmla="*/ 6 h 554"/>
                <a:gd name="T20" fmla="*/ 158 w 388"/>
                <a:gd name="T21" fmla="*/ 27 h 554"/>
                <a:gd name="T22" fmla="*/ 182 w 388"/>
                <a:gd name="T23" fmla="*/ 138 h 554"/>
                <a:gd name="T24" fmla="*/ 188 w 388"/>
                <a:gd name="T25" fmla="*/ 149 h 554"/>
                <a:gd name="T26" fmla="*/ 210 w 388"/>
                <a:gd name="T27" fmla="*/ 24 h 554"/>
                <a:gd name="T28" fmla="*/ 222 w 388"/>
                <a:gd name="T29" fmla="*/ 0 h 554"/>
                <a:gd name="T30" fmla="*/ 249 w 388"/>
                <a:gd name="T31" fmla="*/ 34 h 554"/>
                <a:gd name="T32" fmla="*/ 239 w 388"/>
                <a:gd name="T33" fmla="*/ 89 h 554"/>
                <a:gd name="T34" fmla="*/ 211 w 388"/>
                <a:gd name="T35" fmla="*/ 256 h 554"/>
                <a:gd name="T36" fmla="*/ 218 w 388"/>
                <a:gd name="T37" fmla="*/ 303 h 554"/>
                <a:gd name="T38" fmla="*/ 231 w 388"/>
                <a:gd name="T39" fmla="*/ 361 h 554"/>
                <a:gd name="T40" fmla="*/ 357 w 388"/>
                <a:gd name="T41" fmla="*/ 385 h 554"/>
                <a:gd name="T42" fmla="*/ 346 w 388"/>
                <a:gd name="T43" fmla="*/ 524 h 554"/>
                <a:gd name="T44" fmla="*/ 240 w 388"/>
                <a:gd name="T45" fmla="*/ 520 h 554"/>
                <a:gd name="T46" fmla="*/ 206 w 388"/>
                <a:gd name="T47" fmla="*/ 442 h 554"/>
                <a:gd name="T48" fmla="*/ 192 w 388"/>
                <a:gd name="T49" fmla="*/ 376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8" h="554">
                  <a:moveTo>
                    <a:pt x="192" y="376"/>
                  </a:moveTo>
                  <a:cubicBezTo>
                    <a:pt x="182" y="413"/>
                    <a:pt x="181" y="446"/>
                    <a:pt x="171" y="478"/>
                  </a:cubicBezTo>
                  <a:cubicBezTo>
                    <a:pt x="156" y="524"/>
                    <a:pt x="125" y="549"/>
                    <a:pt x="86" y="545"/>
                  </a:cubicBezTo>
                  <a:cubicBezTo>
                    <a:pt x="47" y="542"/>
                    <a:pt x="14" y="509"/>
                    <a:pt x="8" y="464"/>
                  </a:cubicBezTo>
                  <a:cubicBezTo>
                    <a:pt x="0" y="408"/>
                    <a:pt x="36" y="354"/>
                    <a:pt x="89" y="345"/>
                  </a:cubicBezTo>
                  <a:cubicBezTo>
                    <a:pt x="112" y="341"/>
                    <a:pt x="132" y="349"/>
                    <a:pt x="149" y="360"/>
                  </a:cubicBezTo>
                  <a:cubicBezTo>
                    <a:pt x="175" y="295"/>
                    <a:pt x="164" y="231"/>
                    <a:pt x="148" y="167"/>
                  </a:cubicBezTo>
                  <a:cubicBezTo>
                    <a:pt x="138" y="129"/>
                    <a:pt x="131" y="90"/>
                    <a:pt x="122" y="52"/>
                  </a:cubicBezTo>
                  <a:cubicBezTo>
                    <a:pt x="121" y="45"/>
                    <a:pt x="119" y="38"/>
                    <a:pt x="120" y="32"/>
                  </a:cubicBezTo>
                  <a:cubicBezTo>
                    <a:pt x="122" y="17"/>
                    <a:pt x="134" y="8"/>
                    <a:pt x="147" y="6"/>
                  </a:cubicBezTo>
                  <a:cubicBezTo>
                    <a:pt x="160" y="5"/>
                    <a:pt x="156" y="19"/>
                    <a:pt x="158" y="27"/>
                  </a:cubicBezTo>
                  <a:cubicBezTo>
                    <a:pt x="167" y="64"/>
                    <a:pt x="174" y="101"/>
                    <a:pt x="182" y="138"/>
                  </a:cubicBezTo>
                  <a:cubicBezTo>
                    <a:pt x="183" y="142"/>
                    <a:pt x="183" y="146"/>
                    <a:pt x="188" y="149"/>
                  </a:cubicBezTo>
                  <a:cubicBezTo>
                    <a:pt x="195" y="107"/>
                    <a:pt x="202" y="65"/>
                    <a:pt x="210" y="24"/>
                  </a:cubicBezTo>
                  <a:cubicBezTo>
                    <a:pt x="211" y="15"/>
                    <a:pt x="206" y="0"/>
                    <a:pt x="222" y="0"/>
                  </a:cubicBezTo>
                  <a:cubicBezTo>
                    <a:pt x="237" y="0"/>
                    <a:pt x="251" y="18"/>
                    <a:pt x="249" y="34"/>
                  </a:cubicBezTo>
                  <a:cubicBezTo>
                    <a:pt x="246" y="52"/>
                    <a:pt x="243" y="70"/>
                    <a:pt x="239" y="89"/>
                  </a:cubicBezTo>
                  <a:cubicBezTo>
                    <a:pt x="230" y="144"/>
                    <a:pt x="220" y="200"/>
                    <a:pt x="211" y="256"/>
                  </a:cubicBezTo>
                  <a:cubicBezTo>
                    <a:pt x="208" y="272"/>
                    <a:pt x="215" y="287"/>
                    <a:pt x="218" y="303"/>
                  </a:cubicBezTo>
                  <a:cubicBezTo>
                    <a:pt x="221" y="322"/>
                    <a:pt x="226" y="342"/>
                    <a:pt x="231" y="361"/>
                  </a:cubicBezTo>
                  <a:cubicBezTo>
                    <a:pt x="284" y="334"/>
                    <a:pt x="327" y="342"/>
                    <a:pt x="357" y="385"/>
                  </a:cubicBezTo>
                  <a:cubicBezTo>
                    <a:pt x="388" y="429"/>
                    <a:pt x="383" y="489"/>
                    <a:pt x="346" y="524"/>
                  </a:cubicBezTo>
                  <a:cubicBezTo>
                    <a:pt x="314" y="554"/>
                    <a:pt x="269" y="552"/>
                    <a:pt x="240" y="520"/>
                  </a:cubicBezTo>
                  <a:cubicBezTo>
                    <a:pt x="220" y="498"/>
                    <a:pt x="212" y="470"/>
                    <a:pt x="206" y="442"/>
                  </a:cubicBezTo>
                  <a:cubicBezTo>
                    <a:pt x="202" y="421"/>
                    <a:pt x="197" y="401"/>
                    <a:pt x="192" y="376"/>
                  </a:cubicBezTo>
                  <a:close/>
                </a:path>
              </a:pathLst>
            </a:custGeom>
            <a:solidFill>
              <a:srgbClr val="402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54" name="Freeform 10"/>
            <p:cNvSpPr>
              <a:spLocks/>
            </p:cNvSpPr>
            <p:nvPr/>
          </p:nvSpPr>
          <p:spPr bwMode="auto">
            <a:xfrm>
              <a:off x="6977063" y="-2582863"/>
              <a:ext cx="284162" cy="336550"/>
            </a:xfrm>
            <a:custGeom>
              <a:avLst/>
              <a:gdLst>
                <a:gd name="T0" fmla="*/ 164 w 164"/>
                <a:gd name="T1" fmla="*/ 92 h 193"/>
                <a:gd name="T2" fmla="*/ 149 w 164"/>
                <a:gd name="T3" fmla="*/ 152 h 193"/>
                <a:gd name="T4" fmla="*/ 90 w 164"/>
                <a:gd name="T5" fmla="*/ 193 h 193"/>
                <a:gd name="T6" fmla="*/ 24 w 164"/>
                <a:gd name="T7" fmla="*/ 154 h 193"/>
                <a:gd name="T8" fmla="*/ 41 w 164"/>
                <a:gd name="T9" fmla="*/ 30 h 193"/>
                <a:gd name="T10" fmla="*/ 120 w 164"/>
                <a:gd name="T11" fmla="*/ 12 h 193"/>
                <a:gd name="T12" fmla="*/ 164 w 164"/>
                <a:gd name="T13" fmla="*/ 82 h 193"/>
                <a:gd name="T14" fmla="*/ 164 w 164"/>
                <a:gd name="T15" fmla="*/ 92 h 1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193">
                  <a:moveTo>
                    <a:pt x="164" y="92"/>
                  </a:moveTo>
                  <a:cubicBezTo>
                    <a:pt x="164" y="113"/>
                    <a:pt x="159" y="133"/>
                    <a:pt x="149" y="152"/>
                  </a:cubicBezTo>
                  <a:cubicBezTo>
                    <a:pt x="137" y="176"/>
                    <a:pt x="118" y="192"/>
                    <a:pt x="90" y="193"/>
                  </a:cubicBezTo>
                  <a:cubicBezTo>
                    <a:pt x="61" y="193"/>
                    <a:pt x="39" y="179"/>
                    <a:pt x="24" y="154"/>
                  </a:cubicBezTo>
                  <a:cubicBezTo>
                    <a:pt x="0" y="115"/>
                    <a:pt x="7" y="61"/>
                    <a:pt x="41" y="30"/>
                  </a:cubicBezTo>
                  <a:cubicBezTo>
                    <a:pt x="64" y="9"/>
                    <a:pt x="91" y="0"/>
                    <a:pt x="120" y="12"/>
                  </a:cubicBezTo>
                  <a:cubicBezTo>
                    <a:pt x="152" y="24"/>
                    <a:pt x="161" y="52"/>
                    <a:pt x="164" y="82"/>
                  </a:cubicBezTo>
                  <a:cubicBezTo>
                    <a:pt x="164" y="86"/>
                    <a:pt x="164" y="89"/>
                    <a:pt x="164" y="92"/>
                  </a:cubicBezTo>
                  <a:close/>
                </a:path>
              </a:pathLst>
            </a:custGeom>
            <a:solidFill>
              <a:srgbClr val="F2D7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55" name="Freeform 11"/>
            <p:cNvSpPr>
              <a:spLocks/>
            </p:cNvSpPr>
            <p:nvPr/>
          </p:nvSpPr>
          <p:spPr bwMode="auto">
            <a:xfrm>
              <a:off x="7340600" y="-2581275"/>
              <a:ext cx="284162" cy="352425"/>
            </a:xfrm>
            <a:custGeom>
              <a:avLst/>
              <a:gdLst>
                <a:gd name="T0" fmla="*/ 0 w 164"/>
                <a:gd name="T1" fmla="*/ 81 h 202"/>
                <a:gd name="T2" fmla="*/ 41 w 164"/>
                <a:gd name="T3" fmla="*/ 12 h 202"/>
                <a:gd name="T4" fmla="*/ 125 w 164"/>
                <a:gd name="T5" fmla="*/ 32 h 202"/>
                <a:gd name="T6" fmla="*/ 134 w 164"/>
                <a:gd name="T7" fmla="*/ 163 h 202"/>
                <a:gd name="T8" fmla="*/ 23 w 164"/>
                <a:gd name="T9" fmla="*/ 158 h 202"/>
                <a:gd name="T10" fmla="*/ 0 w 164"/>
                <a:gd name="T11" fmla="*/ 81 h 202"/>
              </a:gdLst>
              <a:ahLst/>
              <a:cxnLst>
                <a:cxn ang="0">
                  <a:pos x="T0" y="T1"/>
                </a:cxn>
                <a:cxn ang="0">
                  <a:pos x="T2" y="T3"/>
                </a:cxn>
                <a:cxn ang="0">
                  <a:pos x="T4" y="T5"/>
                </a:cxn>
                <a:cxn ang="0">
                  <a:pos x="T6" y="T7"/>
                </a:cxn>
                <a:cxn ang="0">
                  <a:pos x="T8" y="T9"/>
                </a:cxn>
                <a:cxn ang="0">
                  <a:pos x="T10" y="T11"/>
                </a:cxn>
              </a:cxnLst>
              <a:rect l="0" t="0" r="r" b="b"/>
              <a:pathLst>
                <a:path w="164" h="202">
                  <a:moveTo>
                    <a:pt x="0" y="81"/>
                  </a:moveTo>
                  <a:cubicBezTo>
                    <a:pt x="1" y="50"/>
                    <a:pt x="10" y="24"/>
                    <a:pt x="41" y="12"/>
                  </a:cubicBezTo>
                  <a:cubicBezTo>
                    <a:pt x="70" y="0"/>
                    <a:pt x="101" y="8"/>
                    <a:pt x="125" y="32"/>
                  </a:cubicBezTo>
                  <a:cubicBezTo>
                    <a:pt x="160" y="67"/>
                    <a:pt x="164" y="126"/>
                    <a:pt x="134" y="163"/>
                  </a:cubicBezTo>
                  <a:cubicBezTo>
                    <a:pt x="102" y="202"/>
                    <a:pt x="51" y="200"/>
                    <a:pt x="23" y="158"/>
                  </a:cubicBezTo>
                  <a:cubicBezTo>
                    <a:pt x="7" y="135"/>
                    <a:pt x="1" y="109"/>
                    <a:pt x="0" y="81"/>
                  </a:cubicBezTo>
                  <a:close/>
                </a:path>
              </a:pathLst>
            </a:custGeom>
            <a:solidFill>
              <a:srgbClr val="F3D7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56" name="Freeform 12"/>
            <p:cNvSpPr>
              <a:spLocks/>
            </p:cNvSpPr>
            <p:nvPr/>
          </p:nvSpPr>
          <p:spPr bwMode="auto">
            <a:xfrm>
              <a:off x="7280275" y="-3168650"/>
              <a:ext cx="109537" cy="385763"/>
            </a:xfrm>
            <a:custGeom>
              <a:avLst/>
              <a:gdLst>
                <a:gd name="T0" fmla="*/ 42 w 63"/>
                <a:gd name="T1" fmla="*/ 0 h 221"/>
                <a:gd name="T2" fmla="*/ 60 w 63"/>
                <a:gd name="T3" fmla="*/ 32 h 221"/>
                <a:gd name="T4" fmla="*/ 30 w 63"/>
                <a:gd name="T5" fmla="*/ 206 h 221"/>
                <a:gd name="T6" fmla="*/ 14 w 63"/>
                <a:gd name="T7" fmla="*/ 219 h 221"/>
                <a:gd name="T8" fmla="*/ 6 w 63"/>
                <a:gd name="T9" fmla="*/ 202 h 221"/>
                <a:gd name="T10" fmla="*/ 38 w 63"/>
                <a:gd name="T11" fmla="*/ 11 h 221"/>
                <a:gd name="T12" fmla="*/ 42 w 63"/>
                <a:gd name="T13" fmla="*/ 0 h 221"/>
              </a:gdLst>
              <a:ahLst/>
              <a:cxnLst>
                <a:cxn ang="0">
                  <a:pos x="T0" y="T1"/>
                </a:cxn>
                <a:cxn ang="0">
                  <a:pos x="T2" y="T3"/>
                </a:cxn>
                <a:cxn ang="0">
                  <a:pos x="T4" y="T5"/>
                </a:cxn>
                <a:cxn ang="0">
                  <a:pos x="T6" y="T7"/>
                </a:cxn>
                <a:cxn ang="0">
                  <a:pos x="T8" y="T9"/>
                </a:cxn>
                <a:cxn ang="0">
                  <a:pos x="T10" y="T11"/>
                </a:cxn>
                <a:cxn ang="0">
                  <a:pos x="T12" y="T13"/>
                </a:cxn>
              </a:cxnLst>
              <a:rect l="0" t="0" r="r" b="b"/>
              <a:pathLst>
                <a:path w="63" h="221">
                  <a:moveTo>
                    <a:pt x="42" y="0"/>
                  </a:moveTo>
                  <a:cubicBezTo>
                    <a:pt x="59" y="5"/>
                    <a:pt x="63" y="16"/>
                    <a:pt x="60" y="32"/>
                  </a:cubicBezTo>
                  <a:cubicBezTo>
                    <a:pt x="49" y="90"/>
                    <a:pt x="39" y="148"/>
                    <a:pt x="30" y="206"/>
                  </a:cubicBezTo>
                  <a:cubicBezTo>
                    <a:pt x="28" y="216"/>
                    <a:pt x="26" y="221"/>
                    <a:pt x="14" y="219"/>
                  </a:cubicBezTo>
                  <a:cubicBezTo>
                    <a:pt x="0" y="217"/>
                    <a:pt x="5" y="209"/>
                    <a:pt x="6" y="202"/>
                  </a:cubicBezTo>
                  <a:cubicBezTo>
                    <a:pt x="17" y="138"/>
                    <a:pt x="27" y="74"/>
                    <a:pt x="38" y="11"/>
                  </a:cubicBezTo>
                  <a:cubicBezTo>
                    <a:pt x="39" y="7"/>
                    <a:pt x="41" y="3"/>
                    <a:pt x="42" y="0"/>
                  </a:cubicBezTo>
                  <a:close/>
                </a:path>
              </a:pathLst>
            </a:custGeom>
            <a:solidFill>
              <a:srgbClr val="FBF8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57" name="Freeform 13"/>
            <p:cNvSpPr>
              <a:spLocks/>
            </p:cNvSpPr>
            <p:nvPr/>
          </p:nvSpPr>
          <p:spPr bwMode="auto">
            <a:xfrm>
              <a:off x="7188200" y="-3155950"/>
              <a:ext cx="100012" cy="376238"/>
            </a:xfrm>
            <a:custGeom>
              <a:avLst/>
              <a:gdLst>
                <a:gd name="T0" fmla="*/ 43 w 58"/>
                <a:gd name="T1" fmla="*/ 216 h 216"/>
                <a:gd name="T2" fmla="*/ 2 w 58"/>
                <a:gd name="T3" fmla="*/ 28 h 216"/>
                <a:gd name="T4" fmla="*/ 4 w 58"/>
                <a:gd name="T5" fmla="*/ 10 h 216"/>
                <a:gd name="T6" fmla="*/ 17 w 58"/>
                <a:gd name="T7" fmla="*/ 0 h 216"/>
                <a:gd name="T8" fmla="*/ 23 w 58"/>
                <a:gd name="T9" fmla="*/ 12 h 216"/>
                <a:gd name="T10" fmla="*/ 54 w 58"/>
                <a:gd name="T11" fmla="*/ 153 h 216"/>
                <a:gd name="T12" fmla="*/ 43 w 58"/>
                <a:gd name="T13" fmla="*/ 216 h 216"/>
              </a:gdLst>
              <a:ahLst/>
              <a:cxnLst>
                <a:cxn ang="0">
                  <a:pos x="T0" y="T1"/>
                </a:cxn>
                <a:cxn ang="0">
                  <a:pos x="T2" y="T3"/>
                </a:cxn>
                <a:cxn ang="0">
                  <a:pos x="T4" y="T5"/>
                </a:cxn>
                <a:cxn ang="0">
                  <a:pos x="T6" y="T7"/>
                </a:cxn>
                <a:cxn ang="0">
                  <a:pos x="T8" y="T9"/>
                </a:cxn>
                <a:cxn ang="0">
                  <a:pos x="T10" y="T11"/>
                </a:cxn>
                <a:cxn ang="0">
                  <a:pos x="T12" y="T13"/>
                </a:cxn>
              </a:cxnLst>
              <a:rect l="0" t="0" r="r" b="b"/>
              <a:pathLst>
                <a:path w="58" h="216">
                  <a:moveTo>
                    <a:pt x="43" y="216"/>
                  </a:moveTo>
                  <a:cubicBezTo>
                    <a:pt x="29" y="153"/>
                    <a:pt x="16" y="91"/>
                    <a:pt x="2" y="28"/>
                  </a:cubicBezTo>
                  <a:cubicBezTo>
                    <a:pt x="1" y="22"/>
                    <a:pt x="0" y="16"/>
                    <a:pt x="4" y="10"/>
                  </a:cubicBezTo>
                  <a:cubicBezTo>
                    <a:pt x="7" y="5"/>
                    <a:pt x="11" y="0"/>
                    <a:pt x="17" y="0"/>
                  </a:cubicBezTo>
                  <a:cubicBezTo>
                    <a:pt x="25" y="0"/>
                    <a:pt x="22" y="8"/>
                    <a:pt x="23" y="12"/>
                  </a:cubicBezTo>
                  <a:cubicBezTo>
                    <a:pt x="34" y="59"/>
                    <a:pt x="44" y="106"/>
                    <a:pt x="54" y="153"/>
                  </a:cubicBezTo>
                  <a:cubicBezTo>
                    <a:pt x="58" y="175"/>
                    <a:pt x="50" y="196"/>
                    <a:pt x="43" y="216"/>
                  </a:cubicBezTo>
                  <a:close/>
                </a:path>
              </a:pathLst>
            </a:custGeom>
            <a:solidFill>
              <a:srgbClr val="FCF8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58" name="Freeform 14"/>
            <p:cNvSpPr>
              <a:spLocks/>
            </p:cNvSpPr>
            <p:nvPr/>
          </p:nvSpPr>
          <p:spPr bwMode="auto">
            <a:xfrm>
              <a:off x="7215188" y="-2706688"/>
              <a:ext cx="104775" cy="231775"/>
            </a:xfrm>
            <a:custGeom>
              <a:avLst/>
              <a:gdLst>
                <a:gd name="T0" fmla="*/ 34 w 60"/>
                <a:gd name="T1" fmla="*/ 133 h 133"/>
                <a:gd name="T2" fmla="*/ 31 w 60"/>
                <a:gd name="T3" fmla="*/ 0 h 133"/>
                <a:gd name="T4" fmla="*/ 36 w 60"/>
                <a:gd name="T5" fmla="*/ 0 h 133"/>
                <a:gd name="T6" fmla="*/ 51 w 60"/>
                <a:gd name="T7" fmla="*/ 31 h 133"/>
                <a:gd name="T8" fmla="*/ 34 w 60"/>
                <a:gd name="T9" fmla="*/ 133 h 133"/>
              </a:gdLst>
              <a:ahLst/>
              <a:cxnLst>
                <a:cxn ang="0">
                  <a:pos x="T0" y="T1"/>
                </a:cxn>
                <a:cxn ang="0">
                  <a:pos x="T2" y="T3"/>
                </a:cxn>
                <a:cxn ang="0">
                  <a:pos x="T4" y="T5"/>
                </a:cxn>
                <a:cxn ang="0">
                  <a:pos x="T6" y="T7"/>
                </a:cxn>
                <a:cxn ang="0">
                  <a:pos x="T8" y="T9"/>
                </a:cxn>
              </a:cxnLst>
              <a:rect l="0" t="0" r="r" b="b"/>
              <a:pathLst>
                <a:path w="60" h="133">
                  <a:moveTo>
                    <a:pt x="34" y="133"/>
                  </a:moveTo>
                  <a:cubicBezTo>
                    <a:pt x="0" y="88"/>
                    <a:pt x="32" y="44"/>
                    <a:pt x="31" y="0"/>
                  </a:cubicBezTo>
                  <a:cubicBezTo>
                    <a:pt x="33" y="0"/>
                    <a:pt x="34" y="0"/>
                    <a:pt x="36" y="0"/>
                  </a:cubicBezTo>
                  <a:cubicBezTo>
                    <a:pt x="60" y="1"/>
                    <a:pt x="54" y="16"/>
                    <a:pt x="51" y="31"/>
                  </a:cubicBezTo>
                  <a:cubicBezTo>
                    <a:pt x="45" y="65"/>
                    <a:pt x="40" y="99"/>
                    <a:pt x="34" y="133"/>
                  </a:cubicBezTo>
                  <a:close/>
                </a:path>
              </a:pathLst>
            </a:custGeom>
            <a:solidFill>
              <a:srgbClr val="F4D3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59" name="Freeform 15"/>
            <p:cNvSpPr>
              <a:spLocks/>
            </p:cNvSpPr>
            <p:nvPr/>
          </p:nvSpPr>
          <p:spPr bwMode="auto">
            <a:xfrm>
              <a:off x="7302500" y="-2667000"/>
              <a:ext cx="76200" cy="185738"/>
            </a:xfrm>
            <a:custGeom>
              <a:avLst/>
              <a:gdLst>
                <a:gd name="T0" fmla="*/ 14 w 44"/>
                <a:gd name="T1" fmla="*/ 0 h 107"/>
                <a:gd name="T2" fmla="*/ 15 w 44"/>
                <a:gd name="T3" fmla="*/ 107 h 107"/>
                <a:gd name="T4" fmla="*/ 14 w 44"/>
                <a:gd name="T5" fmla="*/ 0 h 107"/>
              </a:gdLst>
              <a:ahLst/>
              <a:cxnLst>
                <a:cxn ang="0">
                  <a:pos x="T0" y="T1"/>
                </a:cxn>
                <a:cxn ang="0">
                  <a:pos x="T2" y="T3"/>
                </a:cxn>
                <a:cxn ang="0">
                  <a:pos x="T4" y="T5"/>
                </a:cxn>
              </a:cxnLst>
              <a:rect l="0" t="0" r="r" b="b"/>
              <a:pathLst>
                <a:path w="44" h="107">
                  <a:moveTo>
                    <a:pt x="14" y="0"/>
                  </a:moveTo>
                  <a:cubicBezTo>
                    <a:pt x="18" y="36"/>
                    <a:pt x="44" y="71"/>
                    <a:pt x="15" y="107"/>
                  </a:cubicBezTo>
                  <a:cubicBezTo>
                    <a:pt x="0" y="72"/>
                    <a:pt x="1" y="36"/>
                    <a:pt x="14" y="0"/>
                  </a:cubicBezTo>
                  <a:close/>
                </a:path>
              </a:pathLst>
            </a:custGeom>
            <a:solidFill>
              <a:srgbClr val="EFD3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60" name="Freeform 16"/>
            <p:cNvSpPr>
              <a:spLocks/>
            </p:cNvSpPr>
            <p:nvPr/>
          </p:nvSpPr>
          <p:spPr bwMode="auto">
            <a:xfrm>
              <a:off x="7267575" y="-2776538"/>
              <a:ext cx="69850" cy="44450"/>
            </a:xfrm>
            <a:custGeom>
              <a:avLst/>
              <a:gdLst>
                <a:gd name="T0" fmla="*/ 5 w 40"/>
                <a:gd name="T1" fmla="*/ 23 h 25"/>
                <a:gd name="T2" fmla="*/ 19 w 40"/>
                <a:gd name="T3" fmla="*/ 1 h 25"/>
                <a:gd name="T4" fmla="*/ 26 w 40"/>
                <a:gd name="T5" fmla="*/ 25 h 25"/>
                <a:gd name="T6" fmla="*/ 5 w 40"/>
                <a:gd name="T7" fmla="*/ 23 h 25"/>
              </a:gdLst>
              <a:ahLst/>
              <a:cxnLst>
                <a:cxn ang="0">
                  <a:pos x="T0" y="T1"/>
                </a:cxn>
                <a:cxn ang="0">
                  <a:pos x="T2" y="T3"/>
                </a:cxn>
                <a:cxn ang="0">
                  <a:pos x="T4" y="T5"/>
                </a:cxn>
                <a:cxn ang="0">
                  <a:pos x="T6" y="T7"/>
                </a:cxn>
              </a:cxnLst>
              <a:rect l="0" t="0" r="r" b="b"/>
              <a:pathLst>
                <a:path w="40" h="25">
                  <a:moveTo>
                    <a:pt x="5" y="23"/>
                  </a:moveTo>
                  <a:cubicBezTo>
                    <a:pt x="11" y="16"/>
                    <a:pt x="0" y="0"/>
                    <a:pt x="19" y="1"/>
                  </a:cubicBezTo>
                  <a:cubicBezTo>
                    <a:pt x="40" y="4"/>
                    <a:pt x="32" y="15"/>
                    <a:pt x="26" y="25"/>
                  </a:cubicBezTo>
                  <a:cubicBezTo>
                    <a:pt x="20" y="21"/>
                    <a:pt x="13" y="22"/>
                    <a:pt x="5" y="23"/>
                  </a:cubicBezTo>
                  <a:close/>
                </a:path>
              </a:pathLst>
            </a:custGeom>
            <a:solidFill>
              <a:srgbClr val="E9D0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71" name="Freeform 27"/>
            <p:cNvSpPr>
              <a:spLocks/>
            </p:cNvSpPr>
            <p:nvPr/>
          </p:nvSpPr>
          <p:spPr bwMode="auto">
            <a:xfrm>
              <a:off x="6986588" y="-2573338"/>
              <a:ext cx="247650" cy="327025"/>
            </a:xfrm>
            <a:custGeom>
              <a:avLst/>
              <a:gdLst>
                <a:gd name="T0" fmla="*/ 143 w 143"/>
                <a:gd name="T1" fmla="*/ 85 h 188"/>
                <a:gd name="T2" fmla="*/ 134 w 143"/>
                <a:gd name="T3" fmla="*/ 134 h 188"/>
                <a:gd name="T4" fmla="*/ 34 w 143"/>
                <a:gd name="T5" fmla="*/ 151 h 188"/>
                <a:gd name="T6" fmla="*/ 61 w 143"/>
                <a:gd name="T7" fmla="*/ 22 h 188"/>
                <a:gd name="T8" fmla="*/ 143 w 143"/>
                <a:gd name="T9" fmla="*/ 85 h 188"/>
              </a:gdLst>
              <a:ahLst/>
              <a:cxnLst>
                <a:cxn ang="0">
                  <a:pos x="T0" y="T1"/>
                </a:cxn>
                <a:cxn ang="0">
                  <a:pos x="T2" y="T3"/>
                </a:cxn>
                <a:cxn ang="0">
                  <a:pos x="T4" y="T5"/>
                </a:cxn>
                <a:cxn ang="0">
                  <a:pos x="T6" y="T7"/>
                </a:cxn>
                <a:cxn ang="0">
                  <a:pos x="T8" y="T9"/>
                </a:cxn>
              </a:cxnLst>
              <a:rect l="0" t="0" r="r" b="b"/>
              <a:pathLst>
                <a:path w="143" h="188">
                  <a:moveTo>
                    <a:pt x="143" y="85"/>
                  </a:moveTo>
                  <a:cubicBezTo>
                    <a:pt x="143" y="102"/>
                    <a:pt x="140" y="118"/>
                    <a:pt x="134" y="134"/>
                  </a:cubicBezTo>
                  <a:cubicBezTo>
                    <a:pt x="116" y="180"/>
                    <a:pt x="67" y="188"/>
                    <a:pt x="34" y="151"/>
                  </a:cubicBezTo>
                  <a:cubicBezTo>
                    <a:pt x="0" y="112"/>
                    <a:pt x="14" y="44"/>
                    <a:pt x="61" y="22"/>
                  </a:cubicBezTo>
                  <a:cubicBezTo>
                    <a:pt x="107" y="0"/>
                    <a:pt x="143" y="29"/>
                    <a:pt x="143" y="85"/>
                  </a:cubicBezTo>
                  <a:close/>
                </a:path>
              </a:pathLst>
            </a:custGeom>
            <a:solidFill>
              <a:srgbClr val="442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72" name="Freeform 28"/>
            <p:cNvSpPr>
              <a:spLocks/>
            </p:cNvSpPr>
            <p:nvPr/>
          </p:nvSpPr>
          <p:spPr bwMode="auto">
            <a:xfrm>
              <a:off x="7356475" y="-2555875"/>
              <a:ext cx="244475" cy="306388"/>
            </a:xfrm>
            <a:custGeom>
              <a:avLst/>
              <a:gdLst>
                <a:gd name="T0" fmla="*/ 0 w 141"/>
                <a:gd name="T1" fmla="*/ 73 h 176"/>
                <a:gd name="T2" fmla="*/ 40 w 141"/>
                <a:gd name="T3" fmla="*/ 9 h 176"/>
                <a:gd name="T4" fmla="*/ 116 w 141"/>
                <a:gd name="T5" fmla="*/ 35 h 176"/>
                <a:gd name="T6" fmla="*/ 124 w 141"/>
                <a:gd name="T7" fmla="*/ 129 h 176"/>
                <a:gd name="T8" fmla="*/ 16 w 141"/>
                <a:gd name="T9" fmla="*/ 132 h 176"/>
                <a:gd name="T10" fmla="*/ 0 w 141"/>
                <a:gd name="T11" fmla="*/ 73 h 176"/>
              </a:gdLst>
              <a:ahLst/>
              <a:cxnLst>
                <a:cxn ang="0">
                  <a:pos x="T0" y="T1"/>
                </a:cxn>
                <a:cxn ang="0">
                  <a:pos x="T2" y="T3"/>
                </a:cxn>
                <a:cxn ang="0">
                  <a:pos x="T4" y="T5"/>
                </a:cxn>
                <a:cxn ang="0">
                  <a:pos x="T6" y="T7"/>
                </a:cxn>
                <a:cxn ang="0">
                  <a:pos x="T8" y="T9"/>
                </a:cxn>
                <a:cxn ang="0">
                  <a:pos x="T10" y="T11"/>
                </a:cxn>
              </a:cxnLst>
              <a:rect l="0" t="0" r="r" b="b"/>
              <a:pathLst>
                <a:path w="141" h="176">
                  <a:moveTo>
                    <a:pt x="0" y="73"/>
                  </a:moveTo>
                  <a:cubicBezTo>
                    <a:pt x="0" y="41"/>
                    <a:pt x="15" y="17"/>
                    <a:pt x="40" y="9"/>
                  </a:cubicBezTo>
                  <a:cubicBezTo>
                    <a:pt x="67" y="0"/>
                    <a:pt x="98" y="10"/>
                    <a:pt x="116" y="35"/>
                  </a:cubicBezTo>
                  <a:cubicBezTo>
                    <a:pt x="137" y="64"/>
                    <a:pt x="141" y="96"/>
                    <a:pt x="124" y="129"/>
                  </a:cubicBezTo>
                  <a:cubicBezTo>
                    <a:pt x="100" y="174"/>
                    <a:pt x="43" y="176"/>
                    <a:pt x="16" y="132"/>
                  </a:cubicBezTo>
                  <a:cubicBezTo>
                    <a:pt x="5" y="114"/>
                    <a:pt x="0" y="94"/>
                    <a:pt x="0" y="73"/>
                  </a:cubicBezTo>
                  <a:close/>
                </a:path>
              </a:pathLst>
            </a:custGeom>
            <a:solidFill>
              <a:srgbClr val="462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80" name="Freeform 67"/>
            <p:cNvSpPr>
              <a:spLocks/>
            </p:cNvSpPr>
            <p:nvPr/>
          </p:nvSpPr>
          <p:spPr bwMode="auto">
            <a:xfrm>
              <a:off x="7021513" y="-2547938"/>
              <a:ext cx="201612" cy="276225"/>
            </a:xfrm>
            <a:custGeom>
              <a:avLst/>
              <a:gdLst>
                <a:gd name="T0" fmla="*/ 115 w 116"/>
                <a:gd name="T1" fmla="*/ 70 h 158"/>
                <a:gd name="T2" fmla="*/ 101 w 116"/>
                <a:gd name="T3" fmla="*/ 126 h 158"/>
                <a:gd name="T4" fmla="*/ 39 w 116"/>
                <a:gd name="T5" fmla="*/ 145 h 158"/>
                <a:gd name="T6" fmla="*/ 3 w 116"/>
                <a:gd name="T7" fmla="*/ 75 h 158"/>
                <a:gd name="T8" fmla="*/ 53 w 116"/>
                <a:gd name="T9" fmla="*/ 11 h 158"/>
                <a:gd name="T10" fmla="*/ 115 w 116"/>
                <a:gd name="T11" fmla="*/ 70 h 158"/>
              </a:gdLst>
              <a:ahLst/>
              <a:cxnLst>
                <a:cxn ang="0">
                  <a:pos x="T0" y="T1"/>
                </a:cxn>
                <a:cxn ang="0">
                  <a:pos x="T2" y="T3"/>
                </a:cxn>
                <a:cxn ang="0">
                  <a:pos x="T4" y="T5"/>
                </a:cxn>
                <a:cxn ang="0">
                  <a:pos x="T6" y="T7"/>
                </a:cxn>
                <a:cxn ang="0">
                  <a:pos x="T8" y="T9"/>
                </a:cxn>
                <a:cxn ang="0">
                  <a:pos x="T10" y="T11"/>
                </a:cxn>
              </a:cxnLst>
              <a:rect l="0" t="0" r="r" b="b"/>
              <a:pathLst>
                <a:path w="116" h="158">
                  <a:moveTo>
                    <a:pt x="115" y="70"/>
                  </a:moveTo>
                  <a:cubicBezTo>
                    <a:pt x="114" y="90"/>
                    <a:pt x="111" y="109"/>
                    <a:pt x="101" y="126"/>
                  </a:cubicBezTo>
                  <a:cubicBezTo>
                    <a:pt x="88" y="150"/>
                    <a:pt x="63" y="158"/>
                    <a:pt x="39" y="145"/>
                  </a:cubicBezTo>
                  <a:cubicBezTo>
                    <a:pt x="15" y="134"/>
                    <a:pt x="0" y="104"/>
                    <a:pt x="3" y="75"/>
                  </a:cubicBezTo>
                  <a:cubicBezTo>
                    <a:pt x="6" y="45"/>
                    <a:pt x="28" y="17"/>
                    <a:pt x="53" y="11"/>
                  </a:cubicBezTo>
                  <a:cubicBezTo>
                    <a:pt x="91" y="0"/>
                    <a:pt x="116" y="24"/>
                    <a:pt x="115" y="70"/>
                  </a:cubicBezTo>
                  <a:close/>
                </a:path>
              </a:pathLst>
            </a:custGeom>
            <a:solidFill>
              <a:srgbClr val="FDE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81" name="Freeform 68"/>
            <p:cNvSpPr>
              <a:spLocks/>
            </p:cNvSpPr>
            <p:nvPr/>
          </p:nvSpPr>
          <p:spPr bwMode="auto">
            <a:xfrm>
              <a:off x="7370763" y="-2541588"/>
              <a:ext cx="215900" cy="273050"/>
            </a:xfrm>
            <a:custGeom>
              <a:avLst/>
              <a:gdLst>
                <a:gd name="T0" fmla="*/ 0 w 125"/>
                <a:gd name="T1" fmla="*/ 65 h 157"/>
                <a:gd name="T2" fmla="*/ 32 w 125"/>
                <a:gd name="T3" fmla="*/ 10 h 157"/>
                <a:gd name="T4" fmla="*/ 96 w 125"/>
                <a:gd name="T5" fmla="*/ 25 h 157"/>
                <a:gd name="T6" fmla="*/ 107 w 125"/>
                <a:gd name="T7" fmla="*/ 120 h 157"/>
                <a:gd name="T8" fmla="*/ 16 w 125"/>
                <a:gd name="T9" fmla="*/ 120 h 157"/>
                <a:gd name="T10" fmla="*/ 0 w 125"/>
                <a:gd name="T11" fmla="*/ 65 h 157"/>
              </a:gdLst>
              <a:ahLst/>
              <a:cxnLst>
                <a:cxn ang="0">
                  <a:pos x="T0" y="T1"/>
                </a:cxn>
                <a:cxn ang="0">
                  <a:pos x="T2" y="T3"/>
                </a:cxn>
                <a:cxn ang="0">
                  <a:pos x="T4" y="T5"/>
                </a:cxn>
                <a:cxn ang="0">
                  <a:pos x="T6" y="T7"/>
                </a:cxn>
                <a:cxn ang="0">
                  <a:pos x="T8" y="T9"/>
                </a:cxn>
                <a:cxn ang="0">
                  <a:pos x="T10" y="T11"/>
                </a:cxn>
              </a:cxnLst>
              <a:rect l="0" t="0" r="r" b="b"/>
              <a:pathLst>
                <a:path w="125" h="157">
                  <a:moveTo>
                    <a:pt x="0" y="65"/>
                  </a:moveTo>
                  <a:cubicBezTo>
                    <a:pt x="1" y="41"/>
                    <a:pt x="7" y="20"/>
                    <a:pt x="32" y="10"/>
                  </a:cubicBezTo>
                  <a:cubicBezTo>
                    <a:pt x="56" y="0"/>
                    <a:pt x="77" y="7"/>
                    <a:pt x="96" y="25"/>
                  </a:cubicBezTo>
                  <a:cubicBezTo>
                    <a:pt x="120" y="49"/>
                    <a:pt x="125" y="91"/>
                    <a:pt x="107" y="120"/>
                  </a:cubicBezTo>
                  <a:cubicBezTo>
                    <a:pt x="84" y="157"/>
                    <a:pt x="38" y="157"/>
                    <a:pt x="16" y="120"/>
                  </a:cubicBezTo>
                  <a:cubicBezTo>
                    <a:pt x="5" y="103"/>
                    <a:pt x="0" y="85"/>
                    <a:pt x="0" y="65"/>
                  </a:cubicBezTo>
                  <a:close/>
                </a:path>
              </a:pathLst>
            </a:custGeom>
            <a:solidFill>
              <a:srgbClr val="FEEF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grpSp>
        <p:nvGrpSpPr>
          <p:cNvPr id="1407" name="Grupo 1406"/>
          <p:cNvGrpSpPr/>
          <p:nvPr/>
        </p:nvGrpSpPr>
        <p:grpSpPr>
          <a:xfrm>
            <a:off x="569009" y="3495750"/>
            <a:ext cx="661987" cy="955675"/>
            <a:chOff x="1292225" y="-3187700"/>
            <a:chExt cx="661987" cy="955675"/>
          </a:xfrm>
        </p:grpSpPr>
        <p:sp>
          <p:nvSpPr>
            <p:cNvPr id="1352" name="Freeform 8"/>
            <p:cNvSpPr>
              <a:spLocks/>
            </p:cNvSpPr>
            <p:nvPr/>
          </p:nvSpPr>
          <p:spPr bwMode="auto">
            <a:xfrm>
              <a:off x="1292225" y="-3187700"/>
              <a:ext cx="661987" cy="955675"/>
            </a:xfrm>
            <a:custGeom>
              <a:avLst/>
              <a:gdLst>
                <a:gd name="T0" fmla="*/ 0 w 381"/>
                <a:gd name="T1" fmla="*/ 274 h 548"/>
                <a:gd name="T2" fmla="*/ 0 w 381"/>
                <a:gd name="T3" fmla="*/ 30 h 548"/>
                <a:gd name="T4" fmla="*/ 29 w 381"/>
                <a:gd name="T5" fmla="*/ 1 h 548"/>
                <a:gd name="T6" fmla="*/ 349 w 381"/>
                <a:gd name="T7" fmla="*/ 1 h 548"/>
                <a:gd name="T8" fmla="*/ 381 w 381"/>
                <a:gd name="T9" fmla="*/ 32 h 548"/>
                <a:gd name="T10" fmla="*/ 381 w 381"/>
                <a:gd name="T11" fmla="*/ 515 h 548"/>
                <a:gd name="T12" fmla="*/ 348 w 381"/>
                <a:gd name="T13" fmla="*/ 548 h 548"/>
                <a:gd name="T14" fmla="*/ 31 w 381"/>
                <a:gd name="T15" fmla="*/ 548 h 548"/>
                <a:gd name="T16" fmla="*/ 0 w 381"/>
                <a:gd name="T17" fmla="*/ 517 h 548"/>
                <a:gd name="T18" fmla="*/ 0 w 381"/>
                <a:gd name="T19" fmla="*/ 274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1" h="548">
                  <a:moveTo>
                    <a:pt x="0" y="274"/>
                  </a:moveTo>
                  <a:cubicBezTo>
                    <a:pt x="0" y="192"/>
                    <a:pt x="0" y="111"/>
                    <a:pt x="0" y="30"/>
                  </a:cubicBezTo>
                  <a:cubicBezTo>
                    <a:pt x="0" y="5"/>
                    <a:pt x="5" y="1"/>
                    <a:pt x="29" y="1"/>
                  </a:cubicBezTo>
                  <a:cubicBezTo>
                    <a:pt x="136" y="1"/>
                    <a:pt x="242" y="0"/>
                    <a:pt x="349" y="1"/>
                  </a:cubicBezTo>
                  <a:cubicBezTo>
                    <a:pt x="376" y="1"/>
                    <a:pt x="381" y="6"/>
                    <a:pt x="381" y="32"/>
                  </a:cubicBezTo>
                  <a:cubicBezTo>
                    <a:pt x="381" y="193"/>
                    <a:pt x="381" y="354"/>
                    <a:pt x="381" y="515"/>
                  </a:cubicBezTo>
                  <a:cubicBezTo>
                    <a:pt x="381" y="543"/>
                    <a:pt x="376" y="548"/>
                    <a:pt x="348" y="548"/>
                  </a:cubicBezTo>
                  <a:cubicBezTo>
                    <a:pt x="242" y="548"/>
                    <a:pt x="136" y="548"/>
                    <a:pt x="31" y="548"/>
                  </a:cubicBezTo>
                  <a:cubicBezTo>
                    <a:pt x="5" y="548"/>
                    <a:pt x="0" y="543"/>
                    <a:pt x="0" y="517"/>
                  </a:cubicBezTo>
                  <a:cubicBezTo>
                    <a:pt x="0" y="436"/>
                    <a:pt x="0" y="355"/>
                    <a:pt x="0" y="274"/>
                  </a:cubicBezTo>
                  <a:close/>
                </a:path>
              </a:pathLst>
            </a:custGeom>
            <a:solidFill>
              <a:srgbClr val="3D28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67" name="Freeform 23"/>
            <p:cNvSpPr>
              <a:spLocks/>
            </p:cNvSpPr>
            <p:nvPr/>
          </p:nvSpPr>
          <p:spPr bwMode="auto">
            <a:xfrm>
              <a:off x="1306513" y="-3173413"/>
              <a:ext cx="633412" cy="927100"/>
            </a:xfrm>
            <a:custGeom>
              <a:avLst/>
              <a:gdLst>
                <a:gd name="T0" fmla="*/ 0 w 365"/>
                <a:gd name="T1" fmla="*/ 265 h 532"/>
                <a:gd name="T2" fmla="*/ 0 w 365"/>
                <a:gd name="T3" fmla="*/ 25 h 532"/>
                <a:gd name="T4" fmla="*/ 25 w 365"/>
                <a:gd name="T5" fmla="*/ 0 h 532"/>
                <a:gd name="T6" fmla="*/ 341 w 365"/>
                <a:gd name="T7" fmla="*/ 0 h 532"/>
                <a:gd name="T8" fmla="*/ 365 w 365"/>
                <a:gd name="T9" fmla="*/ 25 h 532"/>
                <a:gd name="T10" fmla="*/ 365 w 365"/>
                <a:gd name="T11" fmla="*/ 508 h 532"/>
                <a:gd name="T12" fmla="*/ 341 w 365"/>
                <a:gd name="T13" fmla="*/ 532 h 532"/>
                <a:gd name="T14" fmla="*/ 27 w 365"/>
                <a:gd name="T15" fmla="*/ 532 h 532"/>
                <a:gd name="T16" fmla="*/ 0 w 365"/>
                <a:gd name="T17" fmla="*/ 505 h 532"/>
                <a:gd name="T18" fmla="*/ 0 w 365"/>
                <a:gd name="T19" fmla="*/ 265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5" h="532">
                  <a:moveTo>
                    <a:pt x="0" y="265"/>
                  </a:moveTo>
                  <a:cubicBezTo>
                    <a:pt x="0" y="185"/>
                    <a:pt x="1" y="105"/>
                    <a:pt x="0" y="25"/>
                  </a:cubicBezTo>
                  <a:cubicBezTo>
                    <a:pt x="0" y="5"/>
                    <a:pt x="6" y="0"/>
                    <a:pt x="25" y="0"/>
                  </a:cubicBezTo>
                  <a:cubicBezTo>
                    <a:pt x="130" y="1"/>
                    <a:pt x="236" y="1"/>
                    <a:pt x="341" y="0"/>
                  </a:cubicBezTo>
                  <a:cubicBezTo>
                    <a:pt x="359" y="0"/>
                    <a:pt x="365" y="6"/>
                    <a:pt x="365" y="25"/>
                  </a:cubicBezTo>
                  <a:cubicBezTo>
                    <a:pt x="364" y="186"/>
                    <a:pt x="364" y="347"/>
                    <a:pt x="365" y="508"/>
                  </a:cubicBezTo>
                  <a:cubicBezTo>
                    <a:pt x="365" y="527"/>
                    <a:pt x="359" y="532"/>
                    <a:pt x="341" y="532"/>
                  </a:cubicBezTo>
                  <a:cubicBezTo>
                    <a:pt x="236" y="532"/>
                    <a:pt x="131" y="532"/>
                    <a:pt x="27" y="532"/>
                  </a:cubicBezTo>
                  <a:cubicBezTo>
                    <a:pt x="1" y="532"/>
                    <a:pt x="0" y="531"/>
                    <a:pt x="0" y="505"/>
                  </a:cubicBezTo>
                  <a:cubicBezTo>
                    <a:pt x="0" y="425"/>
                    <a:pt x="0" y="345"/>
                    <a:pt x="0" y="265"/>
                  </a:cubicBezTo>
                  <a:close/>
                </a:path>
              </a:pathLst>
            </a:custGeom>
            <a:solidFill>
              <a:srgbClr val="FAD6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75" name="Freeform 31"/>
            <p:cNvSpPr>
              <a:spLocks/>
            </p:cNvSpPr>
            <p:nvPr/>
          </p:nvSpPr>
          <p:spPr bwMode="auto">
            <a:xfrm>
              <a:off x="1377950" y="-2517775"/>
              <a:ext cx="166687" cy="169863"/>
            </a:xfrm>
            <a:custGeom>
              <a:avLst/>
              <a:gdLst>
                <a:gd name="T0" fmla="*/ 0 w 96"/>
                <a:gd name="T1" fmla="*/ 48 h 97"/>
                <a:gd name="T2" fmla="*/ 49 w 96"/>
                <a:gd name="T3" fmla="*/ 1 h 97"/>
                <a:gd name="T4" fmla="*/ 95 w 96"/>
                <a:gd name="T5" fmla="*/ 49 h 97"/>
                <a:gd name="T6" fmla="*/ 48 w 96"/>
                <a:gd name="T7" fmla="*/ 96 h 97"/>
                <a:gd name="T8" fmla="*/ 0 w 96"/>
                <a:gd name="T9" fmla="*/ 48 h 97"/>
              </a:gdLst>
              <a:ahLst/>
              <a:cxnLst>
                <a:cxn ang="0">
                  <a:pos x="T0" y="T1"/>
                </a:cxn>
                <a:cxn ang="0">
                  <a:pos x="T2" y="T3"/>
                </a:cxn>
                <a:cxn ang="0">
                  <a:pos x="T4" y="T5"/>
                </a:cxn>
                <a:cxn ang="0">
                  <a:pos x="T6" y="T7"/>
                </a:cxn>
                <a:cxn ang="0">
                  <a:pos x="T8" y="T9"/>
                </a:cxn>
              </a:cxnLst>
              <a:rect l="0" t="0" r="r" b="b"/>
              <a:pathLst>
                <a:path w="96" h="97">
                  <a:moveTo>
                    <a:pt x="0" y="48"/>
                  </a:moveTo>
                  <a:cubicBezTo>
                    <a:pt x="1" y="21"/>
                    <a:pt x="22" y="0"/>
                    <a:pt x="49" y="1"/>
                  </a:cubicBezTo>
                  <a:cubicBezTo>
                    <a:pt x="75" y="2"/>
                    <a:pt x="96" y="24"/>
                    <a:pt x="95" y="49"/>
                  </a:cubicBezTo>
                  <a:cubicBezTo>
                    <a:pt x="95" y="75"/>
                    <a:pt x="73" y="96"/>
                    <a:pt x="48" y="96"/>
                  </a:cubicBezTo>
                  <a:cubicBezTo>
                    <a:pt x="22" y="97"/>
                    <a:pt x="0" y="74"/>
                    <a:pt x="0" y="48"/>
                  </a:cubicBezTo>
                  <a:close/>
                </a:path>
              </a:pathLst>
            </a:custGeom>
            <a:solidFill>
              <a:srgbClr val="562A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4" name="Freeform 32"/>
            <p:cNvSpPr>
              <a:spLocks/>
            </p:cNvSpPr>
            <p:nvPr/>
          </p:nvSpPr>
          <p:spPr bwMode="auto">
            <a:xfrm>
              <a:off x="1377950" y="-2801938"/>
              <a:ext cx="166687" cy="165100"/>
            </a:xfrm>
            <a:custGeom>
              <a:avLst/>
              <a:gdLst>
                <a:gd name="T0" fmla="*/ 48 w 96"/>
                <a:gd name="T1" fmla="*/ 0 h 95"/>
                <a:gd name="T2" fmla="*/ 95 w 96"/>
                <a:gd name="T3" fmla="*/ 47 h 95"/>
                <a:gd name="T4" fmla="*/ 47 w 96"/>
                <a:gd name="T5" fmla="*/ 95 h 95"/>
                <a:gd name="T6" fmla="*/ 0 w 96"/>
                <a:gd name="T7" fmla="*/ 48 h 95"/>
                <a:gd name="T8" fmla="*/ 48 w 96"/>
                <a:gd name="T9" fmla="*/ 0 h 95"/>
              </a:gdLst>
              <a:ahLst/>
              <a:cxnLst>
                <a:cxn ang="0">
                  <a:pos x="T0" y="T1"/>
                </a:cxn>
                <a:cxn ang="0">
                  <a:pos x="T2" y="T3"/>
                </a:cxn>
                <a:cxn ang="0">
                  <a:pos x="T4" y="T5"/>
                </a:cxn>
                <a:cxn ang="0">
                  <a:pos x="T6" y="T7"/>
                </a:cxn>
                <a:cxn ang="0">
                  <a:pos x="T8" y="T9"/>
                </a:cxn>
              </a:cxnLst>
              <a:rect l="0" t="0" r="r" b="b"/>
              <a:pathLst>
                <a:path w="96" h="95">
                  <a:moveTo>
                    <a:pt x="48" y="0"/>
                  </a:moveTo>
                  <a:cubicBezTo>
                    <a:pt x="74" y="0"/>
                    <a:pt x="95" y="21"/>
                    <a:pt x="95" y="47"/>
                  </a:cubicBezTo>
                  <a:cubicBezTo>
                    <a:pt x="96" y="73"/>
                    <a:pt x="74" y="95"/>
                    <a:pt x="47" y="95"/>
                  </a:cubicBezTo>
                  <a:cubicBezTo>
                    <a:pt x="22" y="95"/>
                    <a:pt x="1" y="74"/>
                    <a:pt x="0" y="48"/>
                  </a:cubicBezTo>
                  <a:cubicBezTo>
                    <a:pt x="0" y="21"/>
                    <a:pt x="21" y="0"/>
                    <a:pt x="48" y="0"/>
                  </a:cubicBezTo>
                  <a:close/>
                </a:path>
              </a:pathLst>
            </a:custGeom>
            <a:solidFill>
              <a:srgbClr val="592D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6" name="Freeform 33"/>
            <p:cNvSpPr>
              <a:spLocks/>
            </p:cNvSpPr>
            <p:nvPr/>
          </p:nvSpPr>
          <p:spPr bwMode="auto">
            <a:xfrm>
              <a:off x="1701800" y="-3082925"/>
              <a:ext cx="165100" cy="165100"/>
            </a:xfrm>
            <a:custGeom>
              <a:avLst/>
              <a:gdLst>
                <a:gd name="T0" fmla="*/ 48 w 95"/>
                <a:gd name="T1" fmla="*/ 95 h 95"/>
                <a:gd name="T2" fmla="*/ 0 w 95"/>
                <a:gd name="T3" fmla="*/ 47 h 95"/>
                <a:gd name="T4" fmla="*/ 46 w 95"/>
                <a:gd name="T5" fmla="*/ 0 h 95"/>
                <a:gd name="T6" fmla="*/ 94 w 95"/>
                <a:gd name="T7" fmla="*/ 47 h 95"/>
                <a:gd name="T8" fmla="*/ 48 w 95"/>
                <a:gd name="T9" fmla="*/ 95 h 95"/>
              </a:gdLst>
              <a:ahLst/>
              <a:cxnLst>
                <a:cxn ang="0">
                  <a:pos x="T0" y="T1"/>
                </a:cxn>
                <a:cxn ang="0">
                  <a:pos x="T2" y="T3"/>
                </a:cxn>
                <a:cxn ang="0">
                  <a:pos x="T4" y="T5"/>
                </a:cxn>
                <a:cxn ang="0">
                  <a:pos x="T6" y="T7"/>
                </a:cxn>
                <a:cxn ang="0">
                  <a:pos x="T8" y="T9"/>
                </a:cxn>
              </a:cxnLst>
              <a:rect l="0" t="0" r="r" b="b"/>
              <a:pathLst>
                <a:path w="95" h="95">
                  <a:moveTo>
                    <a:pt x="48" y="95"/>
                  </a:moveTo>
                  <a:cubicBezTo>
                    <a:pt x="21" y="95"/>
                    <a:pt x="0" y="75"/>
                    <a:pt x="0" y="47"/>
                  </a:cubicBezTo>
                  <a:cubicBezTo>
                    <a:pt x="0" y="21"/>
                    <a:pt x="20" y="1"/>
                    <a:pt x="46" y="0"/>
                  </a:cubicBezTo>
                  <a:cubicBezTo>
                    <a:pt x="74" y="0"/>
                    <a:pt x="94" y="20"/>
                    <a:pt x="94" y="47"/>
                  </a:cubicBezTo>
                  <a:cubicBezTo>
                    <a:pt x="95" y="73"/>
                    <a:pt x="74" y="94"/>
                    <a:pt x="48" y="95"/>
                  </a:cubicBezTo>
                  <a:close/>
                </a:path>
              </a:pathLst>
            </a:custGeom>
            <a:solidFill>
              <a:srgbClr val="572A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7" name="Freeform 34"/>
            <p:cNvSpPr>
              <a:spLocks/>
            </p:cNvSpPr>
            <p:nvPr/>
          </p:nvSpPr>
          <p:spPr bwMode="auto">
            <a:xfrm>
              <a:off x="1701800" y="-2516188"/>
              <a:ext cx="165100" cy="168275"/>
            </a:xfrm>
            <a:custGeom>
              <a:avLst/>
              <a:gdLst>
                <a:gd name="T0" fmla="*/ 94 w 95"/>
                <a:gd name="T1" fmla="*/ 49 h 96"/>
                <a:gd name="T2" fmla="*/ 47 w 95"/>
                <a:gd name="T3" fmla="*/ 95 h 96"/>
                <a:gd name="T4" fmla="*/ 0 w 95"/>
                <a:gd name="T5" fmla="*/ 46 h 96"/>
                <a:gd name="T6" fmla="*/ 47 w 95"/>
                <a:gd name="T7" fmla="*/ 0 h 96"/>
                <a:gd name="T8" fmla="*/ 94 w 95"/>
                <a:gd name="T9" fmla="*/ 49 h 96"/>
              </a:gdLst>
              <a:ahLst/>
              <a:cxnLst>
                <a:cxn ang="0">
                  <a:pos x="T0" y="T1"/>
                </a:cxn>
                <a:cxn ang="0">
                  <a:pos x="T2" y="T3"/>
                </a:cxn>
                <a:cxn ang="0">
                  <a:pos x="T4" y="T5"/>
                </a:cxn>
                <a:cxn ang="0">
                  <a:pos x="T6" y="T7"/>
                </a:cxn>
                <a:cxn ang="0">
                  <a:pos x="T8" y="T9"/>
                </a:cxn>
              </a:cxnLst>
              <a:rect l="0" t="0" r="r" b="b"/>
              <a:pathLst>
                <a:path w="95" h="96">
                  <a:moveTo>
                    <a:pt x="94" y="49"/>
                  </a:moveTo>
                  <a:cubicBezTo>
                    <a:pt x="94" y="74"/>
                    <a:pt x="73" y="95"/>
                    <a:pt x="47" y="95"/>
                  </a:cubicBezTo>
                  <a:cubicBezTo>
                    <a:pt x="21" y="96"/>
                    <a:pt x="0" y="73"/>
                    <a:pt x="0" y="46"/>
                  </a:cubicBezTo>
                  <a:cubicBezTo>
                    <a:pt x="1" y="20"/>
                    <a:pt x="21" y="0"/>
                    <a:pt x="47" y="0"/>
                  </a:cubicBezTo>
                  <a:cubicBezTo>
                    <a:pt x="74" y="0"/>
                    <a:pt x="95" y="21"/>
                    <a:pt x="94" y="49"/>
                  </a:cubicBezTo>
                  <a:close/>
                </a:path>
              </a:pathLst>
            </a:custGeom>
            <a:solidFill>
              <a:srgbClr val="5A2B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8" name="Freeform 35"/>
            <p:cNvSpPr>
              <a:spLocks/>
            </p:cNvSpPr>
            <p:nvPr/>
          </p:nvSpPr>
          <p:spPr bwMode="auto">
            <a:xfrm>
              <a:off x="1701800" y="-2801938"/>
              <a:ext cx="165100" cy="165100"/>
            </a:xfrm>
            <a:custGeom>
              <a:avLst/>
              <a:gdLst>
                <a:gd name="T0" fmla="*/ 95 w 95"/>
                <a:gd name="T1" fmla="*/ 47 h 95"/>
                <a:gd name="T2" fmla="*/ 48 w 95"/>
                <a:gd name="T3" fmla="*/ 95 h 95"/>
                <a:gd name="T4" fmla="*/ 0 w 95"/>
                <a:gd name="T5" fmla="*/ 47 h 95"/>
                <a:gd name="T6" fmla="*/ 46 w 95"/>
                <a:gd name="T7" fmla="*/ 0 h 95"/>
                <a:gd name="T8" fmla="*/ 95 w 95"/>
                <a:gd name="T9" fmla="*/ 47 h 95"/>
              </a:gdLst>
              <a:ahLst/>
              <a:cxnLst>
                <a:cxn ang="0">
                  <a:pos x="T0" y="T1"/>
                </a:cxn>
                <a:cxn ang="0">
                  <a:pos x="T2" y="T3"/>
                </a:cxn>
                <a:cxn ang="0">
                  <a:pos x="T4" y="T5"/>
                </a:cxn>
                <a:cxn ang="0">
                  <a:pos x="T6" y="T7"/>
                </a:cxn>
                <a:cxn ang="0">
                  <a:pos x="T8" y="T9"/>
                </a:cxn>
              </a:cxnLst>
              <a:rect l="0" t="0" r="r" b="b"/>
              <a:pathLst>
                <a:path w="95" h="95">
                  <a:moveTo>
                    <a:pt x="95" y="47"/>
                  </a:moveTo>
                  <a:cubicBezTo>
                    <a:pt x="95" y="73"/>
                    <a:pt x="73" y="95"/>
                    <a:pt x="48" y="95"/>
                  </a:cubicBezTo>
                  <a:cubicBezTo>
                    <a:pt x="21" y="95"/>
                    <a:pt x="0" y="75"/>
                    <a:pt x="0" y="47"/>
                  </a:cubicBezTo>
                  <a:cubicBezTo>
                    <a:pt x="0" y="21"/>
                    <a:pt x="20" y="1"/>
                    <a:pt x="46" y="0"/>
                  </a:cubicBezTo>
                  <a:cubicBezTo>
                    <a:pt x="73" y="0"/>
                    <a:pt x="94" y="21"/>
                    <a:pt x="95" y="47"/>
                  </a:cubicBezTo>
                  <a:close/>
                </a:path>
              </a:pathLst>
            </a:custGeom>
            <a:solidFill>
              <a:srgbClr val="592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9" name="Freeform 36"/>
            <p:cNvSpPr>
              <a:spLocks/>
            </p:cNvSpPr>
            <p:nvPr/>
          </p:nvSpPr>
          <p:spPr bwMode="auto">
            <a:xfrm>
              <a:off x="1377950" y="-3082925"/>
              <a:ext cx="166687" cy="165100"/>
            </a:xfrm>
            <a:custGeom>
              <a:avLst/>
              <a:gdLst>
                <a:gd name="T0" fmla="*/ 48 w 96"/>
                <a:gd name="T1" fmla="*/ 94 h 95"/>
                <a:gd name="T2" fmla="*/ 0 w 96"/>
                <a:gd name="T3" fmla="*/ 46 h 95"/>
                <a:gd name="T4" fmla="*/ 48 w 96"/>
                <a:gd name="T5" fmla="*/ 0 h 95"/>
                <a:gd name="T6" fmla="*/ 95 w 96"/>
                <a:gd name="T7" fmla="*/ 49 h 95"/>
                <a:gd name="T8" fmla="*/ 48 w 96"/>
                <a:gd name="T9" fmla="*/ 94 h 95"/>
              </a:gdLst>
              <a:ahLst/>
              <a:cxnLst>
                <a:cxn ang="0">
                  <a:pos x="T0" y="T1"/>
                </a:cxn>
                <a:cxn ang="0">
                  <a:pos x="T2" y="T3"/>
                </a:cxn>
                <a:cxn ang="0">
                  <a:pos x="T4" y="T5"/>
                </a:cxn>
                <a:cxn ang="0">
                  <a:pos x="T6" y="T7"/>
                </a:cxn>
                <a:cxn ang="0">
                  <a:pos x="T8" y="T9"/>
                </a:cxn>
              </a:cxnLst>
              <a:rect l="0" t="0" r="r" b="b"/>
              <a:pathLst>
                <a:path w="96" h="95">
                  <a:moveTo>
                    <a:pt x="48" y="94"/>
                  </a:moveTo>
                  <a:cubicBezTo>
                    <a:pt x="20" y="94"/>
                    <a:pt x="0" y="73"/>
                    <a:pt x="0" y="46"/>
                  </a:cubicBezTo>
                  <a:cubicBezTo>
                    <a:pt x="1" y="20"/>
                    <a:pt x="22" y="0"/>
                    <a:pt x="48" y="0"/>
                  </a:cubicBezTo>
                  <a:cubicBezTo>
                    <a:pt x="75" y="1"/>
                    <a:pt x="96" y="22"/>
                    <a:pt x="95" y="49"/>
                  </a:cubicBezTo>
                  <a:cubicBezTo>
                    <a:pt x="95" y="74"/>
                    <a:pt x="73" y="95"/>
                    <a:pt x="48" y="94"/>
                  </a:cubicBezTo>
                  <a:close/>
                </a:path>
              </a:pathLst>
            </a:custGeom>
            <a:solidFill>
              <a:srgbClr val="5327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0" name="Freeform 37"/>
            <p:cNvSpPr>
              <a:spLocks/>
            </p:cNvSpPr>
            <p:nvPr/>
          </p:nvSpPr>
          <p:spPr bwMode="auto">
            <a:xfrm>
              <a:off x="1609725" y="-2606675"/>
              <a:ext cx="63500" cy="49213"/>
            </a:xfrm>
            <a:custGeom>
              <a:avLst/>
              <a:gdLst>
                <a:gd name="T0" fmla="*/ 8 w 36"/>
                <a:gd name="T1" fmla="*/ 0 h 28"/>
                <a:gd name="T2" fmla="*/ 36 w 36"/>
                <a:gd name="T3" fmla="*/ 21 h 28"/>
                <a:gd name="T4" fmla="*/ 5 w 36"/>
                <a:gd name="T5" fmla="*/ 25 h 28"/>
                <a:gd name="T6" fmla="*/ 8 w 36"/>
                <a:gd name="T7" fmla="*/ 0 h 28"/>
              </a:gdLst>
              <a:ahLst/>
              <a:cxnLst>
                <a:cxn ang="0">
                  <a:pos x="T0" y="T1"/>
                </a:cxn>
                <a:cxn ang="0">
                  <a:pos x="T2" y="T3"/>
                </a:cxn>
                <a:cxn ang="0">
                  <a:pos x="T4" y="T5"/>
                </a:cxn>
                <a:cxn ang="0">
                  <a:pos x="T6" y="T7"/>
                </a:cxn>
              </a:cxnLst>
              <a:rect l="0" t="0" r="r" b="b"/>
              <a:pathLst>
                <a:path w="36" h="28">
                  <a:moveTo>
                    <a:pt x="8" y="0"/>
                  </a:moveTo>
                  <a:cubicBezTo>
                    <a:pt x="6" y="22"/>
                    <a:pt x="26" y="13"/>
                    <a:pt x="36" y="21"/>
                  </a:cubicBezTo>
                  <a:cubicBezTo>
                    <a:pt x="25" y="26"/>
                    <a:pt x="13" y="28"/>
                    <a:pt x="5" y="25"/>
                  </a:cubicBezTo>
                  <a:cubicBezTo>
                    <a:pt x="0" y="23"/>
                    <a:pt x="1" y="10"/>
                    <a:pt x="8" y="0"/>
                  </a:cubicBezTo>
                  <a:close/>
                </a:path>
              </a:pathLst>
            </a:custGeom>
            <a:solidFill>
              <a:srgbClr val="5E3E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1" name="Freeform 38"/>
            <p:cNvSpPr>
              <a:spLocks/>
            </p:cNvSpPr>
            <p:nvPr/>
          </p:nvSpPr>
          <p:spPr bwMode="auto">
            <a:xfrm>
              <a:off x="1608138" y="-2878138"/>
              <a:ext cx="60325" cy="57150"/>
            </a:xfrm>
            <a:custGeom>
              <a:avLst/>
              <a:gdLst>
                <a:gd name="T0" fmla="*/ 35 w 35"/>
                <a:gd name="T1" fmla="*/ 7 h 33"/>
                <a:gd name="T2" fmla="*/ 9 w 35"/>
                <a:gd name="T3" fmla="*/ 33 h 33"/>
                <a:gd name="T4" fmla="*/ 7 w 35"/>
                <a:gd name="T5" fmla="*/ 7 h 33"/>
                <a:gd name="T6" fmla="*/ 35 w 35"/>
                <a:gd name="T7" fmla="*/ 7 h 33"/>
              </a:gdLst>
              <a:ahLst/>
              <a:cxnLst>
                <a:cxn ang="0">
                  <a:pos x="T0" y="T1"/>
                </a:cxn>
                <a:cxn ang="0">
                  <a:pos x="T2" y="T3"/>
                </a:cxn>
                <a:cxn ang="0">
                  <a:pos x="T4" y="T5"/>
                </a:cxn>
                <a:cxn ang="0">
                  <a:pos x="T6" y="T7"/>
                </a:cxn>
              </a:cxnLst>
              <a:rect l="0" t="0" r="r" b="b"/>
              <a:pathLst>
                <a:path w="35" h="33">
                  <a:moveTo>
                    <a:pt x="35" y="7"/>
                  </a:moveTo>
                  <a:cubicBezTo>
                    <a:pt x="21" y="10"/>
                    <a:pt x="8" y="14"/>
                    <a:pt x="9" y="33"/>
                  </a:cubicBezTo>
                  <a:cubicBezTo>
                    <a:pt x="2" y="23"/>
                    <a:pt x="0" y="13"/>
                    <a:pt x="7" y="7"/>
                  </a:cubicBezTo>
                  <a:cubicBezTo>
                    <a:pt x="14" y="0"/>
                    <a:pt x="25" y="3"/>
                    <a:pt x="35" y="7"/>
                  </a:cubicBezTo>
                  <a:close/>
                </a:path>
              </a:pathLst>
            </a:custGeom>
            <a:solidFill>
              <a:srgbClr val="5C3F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2" name="Freeform 39"/>
            <p:cNvSpPr>
              <a:spLocks/>
            </p:cNvSpPr>
            <p:nvPr/>
          </p:nvSpPr>
          <p:spPr bwMode="auto">
            <a:xfrm>
              <a:off x="1482725" y="-2581275"/>
              <a:ext cx="63500" cy="20638"/>
            </a:xfrm>
            <a:custGeom>
              <a:avLst/>
              <a:gdLst>
                <a:gd name="T0" fmla="*/ 0 w 36"/>
                <a:gd name="T1" fmla="*/ 5 h 11"/>
                <a:gd name="T2" fmla="*/ 36 w 36"/>
                <a:gd name="T3" fmla="*/ 4 h 11"/>
                <a:gd name="T4" fmla="*/ 0 w 36"/>
                <a:gd name="T5" fmla="*/ 5 h 11"/>
              </a:gdLst>
              <a:ahLst/>
              <a:cxnLst>
                <a:cxn ang="0">
                  <a:pos x="T0" y="T1"/>
                </a:cxn>
                <a:cxn ang="0">
                  <a:pos x="T2" y="T3"/>
                </a:cxn>
                <a:cxn ang="0">
                  <a:pos x="T4" y="T5"/>
                </a:cxn>
              </a:cxnLst>
              <a:rect l="0" t="0" r="r" b="b"/>
              <a:pathLst>
                <a:path w="36" h="11">
                  <a:moveTo>
                    <a:pt x="0" y="5"/>
                  </a:moveTo>
                  <a:cubicBezTo>
                    <a:pt x="14" y="0"/>
                    <a:pt x="22" y="1"/>
                    <a:pt x="36" y="4"/>
                  </a:cubicBezTo>
                  <a:cubicBezTo>
                    <a:pt x="22" y="11"/>
                    <a:pt x="13" y="11"/>
                    <a:pt x="0" y="5"/>
                  </a:cubicBezTo>
                  <a:close/>
                </a:path>
              </a:pathLst>
            </a:custGeom>
            <a:solidFill>
              <a:srgbClr val="634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3" name="Freeform 40"/>
            <p:cNvSpPr>
              <a:spLocks/>
            </p:cNvSpPr>
            <p:nvPr/>
          </p:nvSpPr>
          <p:spPr bwMode="auto">
            <a:xfrm>
              <a:off x="1747838" y="-2581275"/>
              <a:ext cx="61912" cy="20638"/>
            </a:xfrm>
            <a:custGeom>
              <a:avLst/>
              <a:gdLst>
                <a:gd name="T0" fmla="*/ 0 w 36"/>
                <a:gd name="T1" fmla="*/ 5 h 11"/>
                <a:gd name="T2" fmla="*/ 36 w 36"/>
                <a:gd name="T3" fmla="*/ 6 h 11"/>
                <a:gd name="T4" fmla="*/ 0 w 36"/>
                <a:gd name="T5" fmla="*/ 5 h 11"/>
              </a:gdLst>
              <a:ahLst/>
              <a:cxnLst>
                <a:cxn ang="0">
                  <a:pos x="T0" y="T1"/>
                </a:cxn>
                <a:cxn ang="0">
                  <a:pos x="T2" y="T3"/>
                </a:cxn>
                <a:cxn ang="0">
                  <a:pos x="T4" y="T5"/>
                </a:cxn>
              </a:cxnLst>
              <a:rect l="0" t="0" r="r" b="b"/>
              <a:pathLst>
                <a:path w="36" h="11">
                  <a:moveTo>
                    <a:pt x="0" y="5"/>
                  </a:moveTo>
                  <a:cubicBezTo>
                    <a:pt x="14" y="0"/>
                    <a:pt x="22" y="0"/>
                    <a:pt x="36" y="6"/>
                  </a:cubicBezTo>
                  <a:cubicBezTo>
                    <a:pt x="22" y="11"/>
                    <a:pt x="14" y="11"/>
                    <a:pt x="0" y="5"/>
                  </a:cubicBezTo>
                  <a:close/>
                </a:path>
              </a:pathLst>
            </a:custGeom>
            <a:solidFill>
              <a:srgbClr val="5F3C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4" name="Freeform 41"/>
            <p:cNvSpPr>
              <a:spLocks/>
            </p:cNvSpPr>
            <p:nvPr/>
          </p:nvSpPr>
          <p:spPr bwMode="auto">
            <a:xfrm>
              <a:off x="1360488" y="-2581275"/>
              <a:ext cx="46037" cy="23813"/>
            </a:xfrm>
            <a:custGeom>
              <a:avLst/>
              <a:gdLst>
                <a:gd name="T0" fmla="*/ 0 w 27"/>
                <a:gd name="T1" fmla="*/ 6 h 13"/>
                <a:gd name="T2" fmla="*/ 27 w 27"/>
                <a:gd name="T3" fmla="*/ 4 h 13"/>
                <a:gd name="T4" fmla="*/ 0 w 27"/>
                <a:gd name="T5" fmla="*/ 6 h 13"/>
              </a:gdLst>
              <a:ahLst/>
              <a:cxnLst>
                <a:cxn ang="0">
                  <a:pos x="T0" y="T1"/>
                </a:cxn>
                <a:cxn ang="0">
                  <a:pos x="T2" y="T3"/>
                </a:cxn>
                <a:cxn ang="0">
                  <a:pos x="T4" y="T5"/>
                </a:cxn>
              </a:cxnLst>
              <a:rect l="0" t="0" r="r" b="b"/>
              <a:pathLst>
                <a:path w="27" h="13">
                  <a:moveTo>
                    <a:pt x="0" y="6"/>
                  </a:moveTo>
                  <a:cubicBezTo>
                    <a:pt x="8" y="0"/>
                    <a:pt x="16" y="1"/>
                    <a:pt x="27" y="4"/>
                  </a:cubicBezTo>
                  <a:cubicBezTo>
                    <a:pt x="18" y="13"/>
                    <a:pt x="9" y="10"/>
                    <a:pt x="0" y="6"/>
                  </a:cubicBezTo>
                  <a:close/>
                </a:path>
              </a:pathLst>
            </a:custGeom>
            <a:solidFill>
              <a:srgbClr val="633F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5" name="Freeform 42"/>
            <p:cNvSpPr>
              <a:spLocks/>
            </p:cNvSpPr>
            <p:nvPr/>
          </p:nvSpPr>
          <p:spPr bwMode="auto">
            <a:xfrm>
              <a:off x="1824038" y="-2582863"/>
              <a:ext cx="41275" cy="23813"/>
            </a:xfrm>
            <a:custGeom>
              <a:avLst/>
              <a:gdLst>
                <a:gd name="T0" fmla="*/ 24 w 24"/>
                <a:gd name="T1" fmla="*/ 6 h 13"/>
                <a:gd name="T2" fmla="*/ 0 w 24"/>
                <a:gd name="T3" fmla="*/ 8 h 13"/>
                <a:gd name="T4" fmla="*/ 24 w 24"/>
                <a:gd name="T5" fmla="*/ 6 h 13"/>
              </a:gdLst>
              <a:ahLst/>
              <a:cxnLst>
                <a:cxn ang="0">
                  <a:pos x="T0" y="T1"/>
                </a:cxn>
                <a:cxn ang="0">
                  <a:pos x="T2" y="T3"/>
                </a:cxn>
                <a:cxn ang="0">
                  <a:pos x="T4" y="T5"/>
                </a:cxn>
              </a:cxnLst>
              <a:rect l="0" t="0" r="r" b="b"/>
              <a:pathLst>
                <a:path w="24" h="13">
                  <a:moveTo>
                    <a:pt x="24" y="6"/>
                  </a:moveTo>
                  <a:cubicBezTo>
                    <a:pt x="16" y="13"/>
                    <a:pt x="8" y="10"/>
                    <a:pt x="0" y="8"/>
                  </a:cubicBezTo>
                  <a:cubicBezTo>
                    <a:pt x="7" y="0"/>
                    <a:pt x="16" y="2"/>
                    <a:pt x="24" y="6"/>
                  </a:cubicBezTo>
                  <a:close/>
                </a:path>
              </a:pathLst>
            </a:custGeom>
            <a:solidFill>
              <a:srgbClr val="633F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6" name="Freeform 43"/>
            <p:cNvSpPr>
              <a:spLocks/>
            </p:cNvSpPr>
            <p:nvPr/>
          </p:nvSpPr>
          <p:spPr bwMode="auto">
            <a:xfrm>
              <a:off x="1609725" y="-3140075"/>
              <a:ext cx="22225" cy="57150"/>
            </a:xfrm>
            <a:custGeom>
              <a:avLst/>
              <a:gdLst>
                <a:gd name="T0" fmla="*/ 7 w 13"/>
                <a:gd name="T1" fmla="*/ 0 h 33"/>
                <a:gd name="T2" fmla="*/ 10 w 13"/>
                <a:gd name="T3" fmla="*/ 33 h 33"/>
                <a:gd name="T4" fmla="*/ 7 w 13"/>
                <a:gd name="T5" fmla="*/ 0 h 33"/>
              </a:gdLst>
              <a:ahLst/>
              <a:cxnLst>
                <a:cxn ang="0">
                  <a:pos x="T0" y="T1"/>
                </a:cxn>
                <a:cxn ang="0">
                  <a:pos x="T2" y="T3"/>
                </a:cxn>
                <a:cxn ang="0">
                  <a:pos x="T4" y="T5"/>
                </a:cxn>
              </a:cxnLst>
              <a:rect l="0" t="0" r="r" b="b"/>
              <a:pathLst>
                <a:path w="13" h="33">
                  <a:moveTo>
                    <a:pt x="7" y="0"/>
                  </a:moveTo>
                  <a:cubicBezTo>
                    <a:pt x="13" y="12"/>
                    <a:pt x="11" y="21"/>
                    <a:pt x="10" y="33"/>
                  </a:cubicBezTo>
                  <a:cubicBezTo>
                    <a:pt x="0" y="21"/>
                    <a:pt x="1" y="12"/>
                    <a:pt x="7" y="0"/>
                  </a:cubicBezTo>
                  <a:close/>
                </a:path>
              </a:pathLst>
            </a:custGeom>
            <a:solidFill>
              <a:srgbClr val="6C4A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7" name="Freeform 44"/>
            <p:cNvSpPr>
              <a:spLocks/>
            </p:cNvSpPr>
            <p:nvPr/>
          </p:nvSpPr>
          <p:spPr bwMode="auto">
            <a:xfrm>
              <a:off x="1608138" y="-3073400"/>
              <a:ext cx="23812" cy="53975"/>
            </a:xfrm>
            <a:custGeom>
              <a:avLst/>
              <a:gdLst>
                <a:gd name="T0" fmla="*/ 10 w 14"/>
                <a:gd name="T1" fmla="*/ 31 h 31"/>
                <a:gd name="T2" fmla="*/ 8 w 14"/>
                <a:gd name="T3" fmla="*/ 0 h 31"/>
                <a:gd name="T4" fmla="*/ 10 w 14"/>
                <a:gd name="T5" fmla="*/ 31 h 31"/>
              </a:gdLst>
              <a:ahLst/>
              <a:cxnLst>
                <a:cxn ang="0">
                  <a:pos x="T0" y="T1"/>
                </a:cxn>
                <a:cxn ang="0">
                  <a:pos x="T2" y="T3"/>
                </a:cxn>
                <a:cxn ang="0">
                  <a:pos x="T4" y="T5"/>
                </a:cxn>
              </a:cxnLst>
              <a:rect l="0" t="0" r="r" b="b"/>
              <a:pathLst>
                <a:path w="14" h="31">
                  <a:moveTo>
                    <a:pt x="10" y="31"/>
                  </a:moveTo>
                  <a:cubicBezTo>
                    <a:pt x="0" y="21"/>
                    <a:pt x="2" y="12"/>
                    <a:pt x="8" y="0"/>
                  </a:cubicBezTo>
                  <a:cubicBezTo>
                    <a:pt x="14" y="12"/>
                    <a:pt x="13" y="20"/>
                    <a:pt x="10" y="31"/>
                  </a:cubicBezTo>
                  <a:close/>
                </a:path>
              </a:pathLst>
            </a:custGeom>
            <a:solidFill>
              <a:srgbClr val="614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8" name="Freeform 45"/>
            <p:cNvSpPr>
              <a:spLocks/>
            </p:cNvSpPr>
            <p:nvPr/>
          </p:nvSpPr>
          <p:spPr bwMode="auto">
            <a:xfrm>
              <a:off x="1609725" y="-3006725"/>
              <a:ext cx="25400" cy="58738"/>
            </a:xfrm>
            <a:custGeom>
              <a:avLst/>
              <a:gdLst>
                <a:gd name="T0" fmla="*/ 7 w 14"/>
                <a:gd name="T1" fmla="*/ 33 h 33"/>
                <a:gd name="T2" fmla="*/ 7 w 14"/>
                <a:gd name="T3" fmla="*/ 0 h 33"/>
                <a:gd name="T4" fmla="*/ 7 w 14"/>
                <a:gd name="T5" fmla="*/ 33 h 33"/>
              </a:gdLst>
              <a:ahLst/>
              <a:cxnLst>
                <a:cxn ang="0">
                  <a:pos x="T0" y="T1"/>
                </a:cxn>
                <a:cxn ang="0">
                  <a:pos x="T2" y="T3"/>
                </a:cxn>
                <a:cxn ang="0">
                  <a:pos x="T4" y="T5"/>
                </a:cxn>
              </a:cxnLst>
              <a:rect l="0" t="0" r="r" b="b"/>
              <a:pathLst>
                <a:path w="14" h="33">
                  <a:moveTo>
                    <a:pt x="7" y="33"/>
                  </a:moveTo>
                  <a:cubicBezTo>
                    <a:pt x="1" y="19"/>
                    <a:pt x="0" y="11"/>
                    <a:pt x="7" y="0"/>
                  </a:cubicBezTo>
                  <a:cubicBezTo>
                    <a:pt x="14" y="11"/>
                    <a:pt x="12" y="19"/>
                    <a:pt x="7" y="33"/>
                  </a:cubicBezTo>
                  <a:close/>
                </a:path>
              </a:pathLst>
            </a:custGeom>
            <a:solidFill>
              <a:srgbClr val="6B4E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9" name="Freeform 46"/>
            <p:cNvSpPr>
              <a:spLocks/>
            </p:cNvSpPr>
            <p:nvPr/>
          </p:nvSpPr>
          <p:spPr bwMode="auto">
            <a:xfrm>
              <a:off x="1482725" y="-2874963"/>
              <a:ext cx="58737" cy="20638"/>
            </a:xfrm>
            <a:custGeom>
              <a:avLst/>
              <a:gdLst>
                <a:gd name="T0" fmla="*/ 0 w 33"/>
                <a:gd name="T1" fmla="*/ 5 h 12"/>
                <a:gd name="T2" fmla="*/ 33 w 33"/>
                <a:gd name="T3" fmla="*/ 5 h 12"/>
                <a:gd name="T4" fmla="*/ 0 w 33"/>
                <a:gd name="T5" fmla="*/ 5 h 12"/>
              </a:gdLst>
              <a:ahLst/>
              <a:cxnLst>
                <a:cxn ang="0">
                  <a:pos x="T0" y="T1"/>
                </a:cxn>
                <a:cxn ang="0">
                  <a:pos x="T2" y="T3"/>
                </a:cxn>
                <a:cxn ang="0">
                  <a:pos x="T4" y="T5"/>
                </a:cxn>
              </a:cxnLst>
              <a:rect l="0" t="0" r="r" b="b"/>
              <a:pathLst>
                <a:path w="33" h="12">
                  <a:moveTo>
                    <a:pt x="0" y="5"/>
                  </a:moveTo>
                  <a:cubicBezTo>
                    <a:pt x="13" y="1"/>
                    <a:pt x="22" y="0"/>
                    <a:pt x="33" y="5"/>
                  </a:cubicBezTo>
                  <a:cubicBezTo>
                    <a:pt x="22" y="12"/>
                    <a:pt x="13" y="11"/>
                    <a:pt x="0" y="5"/>
                  </a:cubicBezTo>
                  <a:close/>
                </a:path>
              </a:pathLst>
            </a:custGeom>
            <a:solidFill>
              <a:srgbClr val="6A49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0" name="Freeform 47"/>
            <p:cNvSpPr>
              <a:spLocks/>
            </p:cNvSpPr>
            <p:nvPr/>
          </p:nvSpPr>
          <p:spPr bwMode="auto">
            <a:xfrm>
              <a:off x="1608138" y="-2743200"/>
              <a:ext cx="23812" cy="53975"/>
            </a:xfrm>
            <a:custGeom>
              <a:avLst/>
              <a:gdLst>
                <a:gd name="T0" fmla="*/ 8 w 14"/>
                <a:gd name="T1" fmla="*/ 0 h 31"/>
                <a:gd name="T2" fmla="*/ 10 w 14"/>
                <a:gd name="T3" fmla="*/ 31 h 31"/>
                <a:gd name="T4" fmla="*/ 8 w 14"/>
                <a:gd name="T5" fmla="*/ 0 h 31"/>
              </a:gdLst>
              <a:ahLst/>
              <a:cxnLst>
                <a:cxn ang="0">
                  <a:pos x="T0" y="T1"/>
                </a:cxn>
                <a:cxn ang="0">
                  <a:pos x="T2" y="T3"/>
                </a:cxn>
                <a:cxn ang="0">
                  <a:pos x="T4" y="T5"/>
                </a:cxn>
              </a:cxnLst>
              <a:rect l="0" t="0" r="r" b="b"/>
              <a:pathLst>
                <a:path w="14" h="31">
                  <a:moveTo>
                    <a:pt x="8" y="0"/>
                  </a:moveTo>
                  <a:cubicBezTo>
                    <a:pt x="14" y="12"/>
                    <a:pt x="13" y="21"/>
                    <a:pt x="10" y="31"/>
                  </a:cubicBezTo>
                  <a:cubicBezTo>
                    <a:pt x="0" y="22"/>
                    <a:pt x="2" y="13"/>
                    <a:pt x="8" y="0"/>
                  </a:cubicBezTo>
                  <a:close/>
                </a:path>
              </a:pathLst>
            </a:custGeom>
            <a:solidFill>
              <a:srgbClr val="6C4E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1" name="Freeform 48"/>
            <p:cNvSpPr>
              <a:spLocks/>
            </p:cNvSpPr>
            <p:nvPr/>
          </p:nvSpPr>
          <p:spPr bwMode="auto">
            <a:xfrm>
              <a:off x="1812925" y="-2874963"/>
              <a:ext cx="60325" cy="20638"/>
            </a:xfrm>
            <a:custGeom>
              <a:avLst/>
              <a:gdLst>
                <a:gd name="T0" fmla="*/ 35 w 35"/>
                <a:gd name="T1" fmla="*/ 5 h 12"/>
                <a:gd name="T2" fmla="*/ 0 w 35"/>
                <a:gd name="T3" fmla="*/ 6 h 12"/>
                <a:gd name="T4" fmla="*/ 35 w 35"/>
                <a:gd name="T5" fmla="*/ 5 h 12"/>
              </a:gdLst>
              <a:ahLst/>
              <a:cxnLst>
                <a:cxn ang="0">
                  <a:pos x="T0" y="T1"/>
                </a:cxn>
                <a:cxn ang="0">
                  <a:pos x="T2" y="T3"/>
                </a:cxn>
                <a:cxn ang="0">
                  <a:pos x="T4" y="T5"/>
                </a:cxn>
              </a:cxnLst>
              <a:rect l="0" t="0" r="r" b="b"/>
              <a:pathLst>
                <a:path w="35" h="12">
                  <a:moveTo>
                    <a:pt x="35" y="5"/>
                  </a:moveTo>
                  <a:cubicBezTo>
                    <a:pt x="22" y="12"/>
                    <a:pt x="14" y="11"/>
                    <a:pt x="0" y="6"/>
                  </a:cubicBezTo>
                  <a:cubicBezTo>
                    <a:pt x="14" y="0"/>
                    <a:pt x="22" y="0"/>
                    <a:pt x="35" y="5"/>
                  </a:cubicBezTo>
                  <a:close/>
                </a:path>
              </a:pathLst>
            </a:custGeom>
            <a:solidFill>
              <a:srgbClr val="5A3C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2" name="Freeform 49"/>
            <p:cNvSpPr>
              <a:spLocks/>
            </p:cNvSpPr>
            <p:nvPr/>
          </p:nvSpPr>
          <p:spPr bwMode="auto">
            <a:xfrm>
              <a:off x="1360488" y="-2874963"/>
              <a:ext cx="47625" cy="20638"/>
            </a:xfrm>
            <a:custGeom>
              <a:avLst/>
              <a:gdLst>
                <a:gd name="T0" fmla="*/ 0 w 28"/>
                <a:gd name="T1" fmla="*/ 6 h 12"/>
                <a:gd name="T2" fmla="*/ 28 w 28"/>
                <a:gd name="T3" fmla="*/ 5 h 12"/>
                <a:gd name="T4" fmla="*/ 0 w 28"/>
                <a:gd name="T5" fmla="*/ 6 h 12"/>
              </a:gdLst>
              <a:ahLst/>
              <a:cxnLst>
                <a:cxn ang="0">
                  <a:pos x="T0" y="T1"/>
                </a:cxn>
                <a:cxn ang="0">
                  <a:pos x="T2" y="T3"/>
                </a:cxn>
                <a:cxn ang="0">
                  <a:pos x="T4" y="T5"/>
                </a:cxn>
              </a:cxnLst>
              <a:rect l="0" t="0" r="r" b="b"/>
              <a:pathLst>
                <a:path w="28" h="12">
                  <a:moveTo>
                    <a:pt x="0" y="6"/>
                  </a:moveTo>
                  <a:cubicBezTo>
                    <a:pt x="8" y="1"/>
                    <a:pt x="17" y="0"/>
                    <a:pt x="28" y="5"/>
                  </a:cubicBezTo>
                  <a:cubicBezTo>
                    <a:pt x="17" y="12"/>
                    <a:pt x="8" y="10"/>
                    <a:pt x="0" y="6"/>
                  </a:cubicBezTo>
                  <a:close/>
                </a:path>
              </a:pathLst>
            </a:custGeom>
            <a:solidFill>
              <a:srgbClr val="6042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3" name="Freeform 50"/>
            <p:cNvSpPr>
              <a:spLocks/>
            </p:cNvSpPr>
            <p:nvPr/>
          </p:nvSpPr>
          <p:spPr bwMode="auto">
            <a:xfrm>
              <a:off x="1417638" y="-2874963"/>
              <a:ext cx="55562" cy="20638"/>
            </a:xfrm>
            <a:custGeom>
              <a:avLst/>
              <a:gdLst>
                <a:gd name="T0" fmla="*/ 0 w 32"/>
                <a:gd name="T1" fmla="*/ 5 h 12"/>
                <a:gd name="T2" fmla="*/ 32 w 32"/>
                <a:gd name="T3" fmla="*/ 5 h 12"/>
                <a:gd name="T4" fmla="*/ 0 w 32"/>
                <a:gd name="T5" fmla="*/ 5 h 12"/>
              </a:gdLst>
              <a:ahLst/>
              <a:cxnLst>
                <a:cxn ang="0">
                  <a:pos x="T0" y="T1"/>
                </a:cxn>
                <a:cxn ang="0">
                  <a:pos x="T2" y="T3"/>
                </a:cxn>
                <a:cxn ang="0">
                  <a:pos x="T4" y="T5"/>
                </a:cxn>
              </a:cxnLst>
              <a:rect l="0" t="0" r="r" b="b"/>
              <a:pathLst>
                <a:path w="32" h="12">
                  <a:moveTo>
                    <a:pt x="0" y="5"/>
                  </a:moveTo>
                  <a:cubicBezTo>
                    <a:pt x="14" y="1"/>
                    <a:pt x="22" y="0"/>
                    <a:pt x="32" y="5"/>
                  </a:cubicBezTo>
                  <a:cubicBezTo>
                    <a:pt x="22" y="12"/>
                    <a:pt x="14" y="11"/>
                    <a:pt x="0" y="5"/>
                  </a:cubicBezTo>
                  <a:close/>
                </a:path>
              </a:pathLst>
            </a:custGeom>
            <a:solidFill>
              <a:srgbClr val="5D3C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4" name="Freeform 51"/>
            <p:cNvSpPr>
              <a:spLocks/>
            </p:cNvSpPr>
            <p:nvPr/>
          </p:nvSpPr>
          <p:spPr bwMode="auto">
            <a:xfrm>
              <a:off x="1609725" y="-2938463"/>
              <a:ext cx="22225" cy="47625"/>
            </a:xfrm>
            <a:custGeom>
              <a:avLst/>
              <a:gdLst>
                <a:gd name="T0" fmla="*/ 7 w 13"/>
                <a:gd name="T1" fmla="*/ 27 h 27"/>
                <a:gd name="T2" fmla="*/ 8 w 13"/>
                <a:gd name="T3" fmla="*/ 0 h 27"/>
                <a:gd name="T4" fmla="*/ 7 w 13"/>
                <a:gd name="T5" fmla="*/ 27 h 27"/>
              </a:gdLst>
              <a:ahLst/>
              <a:cxnLst>
                <a:cxn ang="0">
                  <a:pos x="T0" y="T1"/>
                </a:cxn>
                <a:cxn ang="0">
                  <a:pos x="T2" y="T3"/>
                </a:cxn>
                <a:cxn ang="0">
                  <a:pos x="T4" y="T5"/>
                </a:cxn>
              </a:cxnLst>
              <a:rect l="0" t="0" r="r" b="b"/>
              <a:pathLst>
                <a:path w="13" h="27">
                  <a:moveTo>
                    <a:pt x="7" y="27"/>
                  </a:moveTo>
                  <a:cubicBezTo>
                    <a:pt x="2" y="18"/>
                    <a:pt x="0" y="10"/>
                    <a:pt x="8" y="0"/>
                  </a:cubicBezTo>
                  <a:cubicBezTo>
                    <a:pt x="13" y="10"/>
                    <a:pt x="12" y="19"/>
                    <a:pt x="7" y="27"/>
                  </a:cubicBezTo>
                  <a:close/>
                </a:path>
              </a:pathLst>
            </a:custGeom>
            <a:solidFill>
              <a:srgbClr val="5F4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5" name="Freeform 52"/>
            <p:cNvSpPr>
              <a:spLocks/>
            </p:cNvSpPr>
            <p:nvPr/>
          </p:nvSpPr>
          <p:spPr bwMode="auto">
            <a:xfrm>
              <a:off x="1549400" y="-2874963"/>
              <a:ext cx="55562" cy="23813"/>
            </a:xfrm>
            <a:custGeom>
              <a:avLst/>
              <a:gdLst>
                <a:gd name="T0" fmla="*/ 0 w 32"/>
                <a:gd name="T1" fmla="*/ 6 h 14"/>
                <a:gd name="T2" fmla="*/ 32 w 32"/>
                <a:gd name="T3" fmla="*/ 3 h 14"/>
                <a:gd name="T4" fmla="*/ 0 w 32"/>
                <a:gd name="T5" fmla="*/ 6 h 14"/>
              </a:gdLst>
              <a:ahLst/>
              <a:cxnLst>
                <a:cxn ang="0">
                  <a:pos x="T0" y="T1"/>
                </a:cxn>
                <a:cxn ang="0">
                  <a:pos x="T2" y="T3"/>
                </a:cxn>
                <a:cxn ang="0">
                  <a:pos x="T4" y="T5"/>
                </a:cxn>
              </a:cxnLst>
              <a:rect l="0" t="0" r="r" b="b"/>
              <a:pathLst>
                <a:path w="32" h="14">
                  <a:moveTo>
                    <a:pt x="0" y="6"/>
                  </a:moveTo>
                  <a:cubicBezTo>
                    <a:pt x="14" y="0"/>
                    <a:pt x="22" y="1"/>
                    <a:pt x="32" y="3"/>
                  </a:cubicBezTo>
                  <a:cubicBezTo>
                    <a:pt x="23" y="14"/>
                    <a:pt x="14" y="11"/>
                    <a:pt x="0" y="6"/>
                  </a:cubicBezTo>
                  <a:close/>
                </a:path>
              </a:pathLst>
            </a:custGeom>
            <a:solidFill>
              <a:srgbClr val="694B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6" name="Freeform 53"/>
            <p:cNvSpPr>
              <a:spLocks/>
            </p:cNvSpPr>
            <p:nvPr/>
          </p:nvSpPr>
          <p:spPr bwMode="auto">
            <a:xfrm>
              <a:off x="1684338" y="-2876550"/>
              <a:ext cx="57150" cy="22225"/>
            </a:xfrm>
            <a:custGeom>
              <a:avLst/>
              <a:gdLst>
                <a:gd name="T0" fmla="*/ 33 w 33"/>
                <a:gd name="T1" fmla="*/ 5 h 13"/>
                <a:gd name="T2" fmla="*/ 0 w 33"/>
                <a:gd name="T3" fmla="*/ 7 h 13"/>
                <a:gd name="T4" fmla="*/ 33 w 33"/>
                <a:gd name="T5" fmla="*/ 5 h 13"/>
              </a:gdLst>
              <a:ahLst/>
              <a:cxnLst>
                <a:cxn ang="0">
                  <a:pos x="T0" y="T1"/>
                </a:cxn>
                <a:cxn ang="0">
                  <a:pos x="T2" y="T3"/>
                </a:cxn>
                <a:cxn ang="0">
                  <a:pos x="T4" y="T5"/>
                </a:cxn>
              </a:cxnLst>
              <a:rect l="0" t="0" r="r" b="b"/>
              <a:pathLst>
                <a:path w="33" h="13">
                  <a:moveTo>
                    <a:pt x="33" y="5"/>
                  </a:moveTo>
                  <a:cubicBezTo>
                    <a:pt x="20" y="13"/>
                    <a:pt x="12" y="12"/>
                    <a:pt x="0" y="7"/>
                  </a:cubicBezTo>
                  <a:cubicBezTo>
                    <a:pt x="11" y="0"/>
                    <a:pt x="20" y="2"/>
                    <a:pt x="33" y="5"/>
                  </a:cubicBezTo>
                  <a:close/>
                </a:path>
              </a:pathLst>
            </a:custGeom>
            <a:solidFill>
              <a:srgbClr val="694D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7" name="Freeform 54"/>
            <p:cNvSpPr>
              <a:spLocks/>
            </p:cNvSpPr>
            <p:nvPr/>
          </p:nvSpPr>
          <p:spPr bwMode="auto">
            <a:xfrm>
              <a:off x="1609725" y="-2536825"/>
              <a:ext cx="22225" cy="49213"/>
            </a:xfrm>
            <a:custGeom>
              <a:avLst/>
              <a:gdLst>
                <a:gd name="T0" fmla="*/ 8 w 13"/>
                <a:gd name="T1" fmla="*/ 28 h 28"/>
                <a:gd name="T2" fmla="*/ 4 w 13"/>
                <a:gd name="T3" fmla="*/ 2 h 28"/>
                <a:gd name="T4" fmla="*/ 9 w 13"/>
                <a:gd name="T5" fmla="*/ 1 h 28"/>
                <a:gd name="T6" fmla="*/ 8 w 13"/>
                <a:gd name="T7" fmla="*/ 28 h 28"/>
              </a:gdLst>
              <a:ahLst/>
              <a:cxnLst>
                <a:cxn ang="0">
                  <a:pos x="T0" y="T1"/>
                </a:cxn>
                <a:cxn ang="0">
                  <a:pos x="T2" y="T3"/>
                </a:cxn>
                <a:cxn ang="0">
                  <a:pos x="T4" y="T5"/>
                </a:cxn>
                <a:cxn ang="0">
                  <a:pos x="T6" y="T7"/>
                </a:cxn>
              </a:cxnLst>
              <a:rect l="0" t="0" r="r" b="b"/>
              <a:pathLst>
                <a:path w="13" h="28">
                  <a:moveTo>
                    <a:pt x="8" y="28"/>
                  </a:moveTo>
                  <a:cubicBezTo>
                    <a:pt x="0" y="18"/>
                    <a:pt x="2" y="10"/>
                    <a:pt x="4" y="2"/>
                  </a:cubicBezTo>
                  <a:cubicBezTo>
                    <a:pt x="4" y="1"/>
                    <a:pt x="9" y="0"/>
                    <a:pt x="9" y="1"/>
                  </a:cubicBezTo>
                  <a:cubicBezTo>
                    <a:pt x="13" y="9"/>
                    <a:pt x="12" y="17"/>
                    <a:pt x="8" y="28"/>
                  </a:cubicBezTo>
                  <a:close/>
                </a:path>
              </a:pathLst>
            </a:custGeom>
            <a:solidFill>
              <a:srgbClr val="6B4F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8" name="Freeform 55"/>
            <p:cNvSpPr>
              <a:spLocks/>
            </p:cNvSpPr>
            <p:nvPr/>
          </p:nvSpPr>
          <p:spPr bwMode="auto">
            <a:xfrm>
              <a:off x="1611313" y="-2406650"/>
              <a:ext cx="20637" cy="46038"/>
            </a:xfrm>
            <a:custGeom>
              <a:avLst/>
              <a:gdLst>
                <a:gd name="T0" fmla="*/ 5 w 12"/>
                <a:gd name="T1" fmla="*/ 0 h 26"/>
                <a:gd name="T2" fmla="*/ 10 w 12"/>
                <a:gd name="T3" fmla="*/ 4 h 26"/>
                <a:gd name="T4" fmla="*/ 8 w 12"/>
                <a:gd name="T5" fmla="*/ 25 h 26"/>
                <a:gd name="T6" fmla="*/ 4 w 12"/>
                <a:gd name="T7" fmla="*/ 25 h 26"/>
                <a:gd name="T8" fmla="*/ 5 w 12"/>
                <a:gd name="T9" fmla="*/ 0 h 26"/>
              </a:gdLst>
              <a:ahLst/>
              <a:cxnLst>
                <a:cxn ang="0">
                  <a:pos x="T0" y="T1"/>
                </a:cxn>
                <a:cxn ang="0">
                  <a:pos x="T2" y="T3"/>
                </a:cxn>
                <a:cxn ang="0">
                  <a:pos x="T4" y="T5"/>
                </a:cxn>
                <a:cxn ang="0">
                  <a:pos x="T6" y="T7"/>
                </a:cxn>
                <a:cxn ang="0">
                  <a:pos x="T8" y="T9"/>
                </a:cxn>
              </a:cxnLst>
              <a:rect l="0" t="0" r="r" b="b"/>
              <a:pathLst>
                <a:path w="12" h="26">
                  <a:moveTo>
                    <a:pt x="5" y="0"/>
                  </a:moveTo>
                  <a:cubicBezTo>
                    <a:pt x="8" y="2"/>
                    <a:pt x="9" y="3"/>
                    <a:pt x="10" y="4"/>
                  </a:cubicBezTo>
                  <a:cubicBezTo>
                    <a:pt x="10" y="11"/>
                    <a:pt x="12" y="18"/>
                    <a:pt x="8" y="25"/>
                  </a:cubicBezTo>
                  <a:cubicBezTo>
                    <a:pt x="8" y="26"/>
                    <a:pt x="4" y="26"/>
                    <a:pt x="4" y="25"/>
                  </a:cubicBezTo>
                  <a:cubicBezTo>
                    <a:pt x="0" y="17"/>
                    <a:pt x="0" y="9"/>
                    <a:pt x="5" y="0"/>
                  </a:cubicBezTo>
                  <a:close/>
                </a:path>
              </a:pathLst>
            </a:custGeom>
            <a:solidFill>
              <a:srgbClr val="5D44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9" name="Freeform 56"/>
            <p:cNvSpPr>
              <a:spLocks/>
            </p:cNvSpPr>
            <p:nvPr/>
          </p:nvSpPr>
          <p:spPr bwMode="auto">
            <a:xfrm>
              <a:off x="1751013" y="-2874963"/>
              <a:ext cx="57150" cy="20638"/>
            </a:xfrm>
            <a:custGeom>
              <a:avLst/>
              <a:gdLst>
                <a:gd name="T0" fmla="*/ 33 w 33"/>
                <a:gd name="T1" fmla="*/ 5 h 12"/>
                <a:gd name="T2" fmla="*/ 0 w 33"/>
                <a:gd name="T3" fmla="*/ 5 h 12"/>
                <a:gd name="T4" fmla="*/ 33 w 33"/>
                <a:gd name="T5" fmla="*/ 5 h 12"/>
              </a:gdLst>
              <a:ahLst/>
              <a:cxnLst>
                <a:cxn ang="0">
                  <a:pos x="T0" y="T1"/>
                </a:cxn>
                <a:cxn ang="0">
                  <a:pos x="T2" y="T3"/>
                </a:cxn>
                <a:cxn ang="0">
                  <a:pos x="T4" y="T5"/>
                </a:cxn>
              </a:cxnLst>
              <a:rect l="0" t="0" r="r" b="b"/>
              <a:pathLst>
                <a:path w="33" h="12">
                  <a:moveTo>
                    <a:pt x="33" y="5"/>
                  </a:moveTo>
                  <a:cubicBezTo>
                    <a:pt x="20" y="12"/>
                    <a:pt x="11" y="12"/>
                    <a:pt x="0" y="5"/>
                  </a:cubicBezTo>
                  <a:cubicBezTo>
                    <a:pt x="11" y="0"/>
                    <a:pt x="20" y="0"/>
                    <a:pt x="33" y="5"/>
                  </a:cubicBezTo>
                  <a:close/>
                </a:path>
              </a:pathLst>
            </a:custGeom>
            <a:solidFill>
              <a:srgbClr val="6349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0" name="Freeform 57"/>
            <p:cNvSpPr>
              <a:spLocks/>
            </p:cNvSpPr>
            <p:nvPr/>
          </p:nvSpPr>
          <p:spPr bwMode="auto">
            <a:xfrm>
              <a:off x="1609725" y="-2676525"/>
              <a:ext cx="22225" cy="53975"/>
            </a:xfrm>
            <a:custGeom>
              <a:avLst/>
              <a:gdLst>
                <a:gd name="T0" fmla="*/ 8 w 13"/>
                <a:gd name="T1" fmla="*/ 0 h 31"/>
                <a:gd name="T2" fmla="*/ 9 w 13"/>
                <a:gd name="T3" fmla="*/ 31 h 31"/>
                <a:gd name="T4" fmla="*/ 8 w 13"/>
                <a:gd name="T5" fmla="*/ 0 h 31"/>
              </a:gdLst>
              <a:ahLst/>
              <a:cxnLst>
                <a:cxn ang="0">
                  <a:pos x="T0" y="T1"/>
                </a:cxn>
                <a:cxn ang="0">
                  <a:pos x="T2" y="T3"/>
                </a:cxn>
                <a:cxn ang="0">
                  <a:pos x="T4" y="T5"/>
                </a:cxn>
              </a:cxnLst>
              <a:rect l="0" t="0" r="r" b="b"/>
              <a:pathLst>
                <a:path w="13" h="31">
                  <a:moveTo>
                    <a:pt x="8" y="0"/>
                  </a:moveTo>
                  <a:cubicBezTo>
                    <a:pt x="12" y="13"/>
                    <a:pt x="13" y="21"/>
                    <a:pt x="9" y="31"/>
                  </a:cubicBezTo>
                  <a:cubicBezTo>
                    <a:pt x="0" y="21"/>
                    <a:pt x="1" y="13"/>
                    <a:pt x="8" y="0"/>
                  </a:cubicBezTo>
                  <a:close/>
                </a:path>
              </a:pathLst>
            </a:custGeom>
            <a:solidFill>
              <a:srgbClr val="6347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1" name="Freeform 58"/>
            <p:cNvSpPr>
              <a:spLocks/>
            </p:cNvSpPr>
            <p:nvPr/>
          </p:nvSpPr>
          <p:spPr bwMode="auto">
            <a:xfrm>
              <a:off x="1609725" y="-2811463"/>
              <a:ext cx="20637" cy="58738"/>
            </a:xfrm>
            <a:custGeom>
              <a:avLst/>
              <a:gdLst>
                <a:gd name="T0" fmla="*/ 7 w 12"/>
                <a:gd name="T1" fmla="*/ 0 h 33"/>
                <a:gd name="T2" fmla="*/ 8 w 12"/>
                <a:gd name="T3" fmla="*/ 33 h 33"/>
                <a:gd name="T4" fmla="*/ 7 w 12"/>
                <a:gd name="T5" fmla="*/ 0 h 33"/>
              </a:gdLst>
              <a:ahLst/>
              <a:cxnLst>
                <a:cxn ang="0">
                  <a:pos x="T0" y="T1"/>
                </a:cxn>
                <a:cxn ang="0">
                  <a:pos x="T2" y="T3"/>
                </a:cxn>
                <a:cxn ang="0">
                  <a:pos x="T4" y="T5"/>
                </a:cxn>
              </a:cxnLst>
              <a:rect l="0" t="0" r="r" b="b"/>
              <a:pathLst>
                <a:path w="12" h="33">
                  <a:moveTo>
                    <a:pt x="7" y="0"/>
                  </a:moveTo>
                  <a:cubicBezTo>
                    <a:pt x="12" y="14"/>
                    <a:pt x="12" y="22"/>
                    <a:pt x="8" y="33"/>
                  </a:cubicBezTo>
                  <a:cubicBezTo>
                    <a:pt x="0" y="22"/>
                    <a:pt x="2" y="14"/>
                    <a:pt x="7" y="0"/>
                  </a:cubicBezTo>
                  <a:close/>
                </a:path>
              </a:pathLst>
            </a:custGeom>
            <a:solidFill>
              <a:srgbClr val="5E40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2" name="Freeform 59"/>
            <p:cNvSpPr>
              <a:spLocks/>
            </p:cNvSpPr>
            <p:nvPr/>
          </p:nvSpPr>
          <p:spPr bwMode="auto">
            <a:xfrm>
              <a:off x="1557338" y="-2581275"/>
              <a:ext cx="52387" cy="20638"/>
            </a:xfrm>
            <a:custGeom>
              <a:avLst/>
              <a:gdLst>
                <a:gd name="T0" fmla="*/ 0 w 30"/>
                <a:gd name="T1" fmla="*/ 5 h 11"/>
                <a:gd name="T2" fmla="*/ 30 w 30"/>
                <a:gd name="T3" fmla="*/ 6 h 11"/>
                <a:gd name="T4" fmla="*/ 0 w 30"/>
                <a:gd name="T5" fmla="*/ 5 h 11"/>
              </a:gdLst>
              <a:ahLst/>
              <a:cxnLst>
                <a:cxn ang="0">
                  <a:pos x="T0" y="T1"/>
                </a:cxn>
                <a:cxn ang="0">
                  <a:pos x="T2" y="T3"/>
                </a:cxn>
                <a:cxn ang="0">
                  <a:pos x="T4" y="T5"/>
                </a:cxn>
              </a:cxnLst>
              <a:rect l="0" t="0" r="r" b="b"/>
              <a:pathLst>
                <a:path w="30" h="11">
                  <a:moveTo>
                    <a:pt x="0" y="5"/>
                  </a:moveTo>
                  <a:cubicBezTo>
                    <a:pt x="9" y="0"/>
                    <a:pt x="17" y="0"/>
                    <a:pt x="30" y="6"/>
                  </a:cubicBezTo>
                  <a:cubicBezTo>
                    <a:pt x="17" y="11"/>
                    <a:pt x="9" y="10"/>
                    <a:pt x="0" y="5"/>
                  </a:cubicBezTo>
                  <a:close/>
                </a:path>
              </a:pathLst>
            </a:custGeom>
            <a:solidFill>
              <a:srgbClr val="623E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3" name="Freeform 60"/>
            <p:cNvSpPr>
              <a:spLocks/>
            </p:cNvSpPr>
            <p:nvPr/>
          </p:nvSpPr>
          <p:spPr bwMode="auto">
            <a:xfrm>
              <a:off x="1609725" y="-2479675"/>
              <a:ext cx="25400" cy="61913"/>
            </a:xfrm>
            <a:custGeom>
              <a:avLst/>
              <a:gdLst>
                <a:gd name="T0" fmla="*/ 9 w 14"/>
                <a:gd name="T1" fmla="*/ 35 h 35"/>
                <a:gd name="T2" fmla="*/ 5 w 14"/>
                <a:gd name="T3" fmla="*/ 0 h 35"/>
                <a:gd name="T4" fmla="*/ 9 w 14"/>
                <a:gd name="T5" fmla="*/ 35 h 35"/>
              </a:gdLst>
              <a:ahLst/>
              <a:cxnLst>
                <a:cxn ang="0">
                  <a:pos x="T0" y="T1"/>
                </a:cxn>
                <a:cxn ang="0">
                  <a:pos x="T2" y="T3"/>
                </a:cxn>
                <a:cxn ang="0">
                  <a:pos x="T4" y="T5"/>
                </a:cxn>
              </a:cxnLst>
              <a:rect l="0" t="0" r="r" b="b"/>
              <a:pathLst>
                <a:path w="14" h="35">
                  <a:moveTo>
                    <a:pt x="9" y="35"/>
                  </a:moveTo>
                  <a:cubicBezTo>
                    <a:pt x="0" y="22"/>
                    <a:pt x="2" y="14"/>
                    <a:pt x="5" y="0"/>
                  </a:cubicBezTo>
                  <a:cubicBezTo>
                    <a:pt x="14" y="13"/>
                    <a:pt x="12" y="22"/>
                    <a:pt x="9" y="35"/>
                  </a:cubicBezTo>
                  <a:close/>
                </a:path>
              </a:pathLst>
            </a:custGeom>
            <a:solidFill>
              <a:srgbClr val="674E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4" name="Freeform 61"/>
            <p:cNvSpPr>
              <a:spLocks/>
            </p:cNvSpPr>
            <p:nvPr/>
          </p:nvSpPr>
          <p:spPr bwMode="auto">
            <a:xfrm>
              <a:off x="1417638" y="-2582863"/>
              <a:ext cx="60325" cy="22225"/>
            </a:xfrm>
            <a:custGeom>
              <a:avLst/>
              <a:gdLst>
                <a:gd name="T0" fmla="*/ 0 w 35"/>
                <a:gd name="T1" fmla="*/ 8 h 12"/>
                <a:gd name="T2" fmla="*/ 35 w 35"/>
                <a:gd name="T3" fmla="*/ 7 h 12"/>
                <a:gd name="T4" fmla="*/ 0 w 35"/>
                <a:gd name="T5" fmla="*/ 8 h 12"/>
              </a:gdLst>
              <a:ahLst/>
              <a:cxnLst>
                <a:cxn ang="0">
                  <a:pos x="T0" y="T1"/>
                </a:cxn>
                <a:cxn ang="0">
                  <a:pos x="T2" y="T3"/>
                </a:cxn>
                <a:cxn ang="0">
                  <a:pos x="T4" y="T5"/>
                </a:cxn>
              </a:cxnLst>
              <a:rect l="0" t="0" r="r" b="b"/>
              <a:pathLst>
                <a:path w="35" h="12">
                  <a:moveTo>
                    <a:pt x="0" y="8"/>
                  </a:moveTo>
                  <a:cubicBezTo>
                    <a:pt x="14" y="0"/>
                    <a:pt x="21" y="2"/>
                    <a:pt x="35" y="7"/>
                  </a:cubicBezTo>
                  <a:cubicBezTo>
                    <a:pt x="21" y="12"/>
                    <a:pt x="13" y="11"/>
                    <a:pt x="0" y="8"/>
                  </a:cubicBezTo>
                  <a:close/>
                </a:path>
              </a:pathLst>
            </a:custGeom>
            <a:solidFill>
              <a:srgbClr val="5430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5" name="Freeform 62"/>
            <p:cNvSpPr>
              <a:spLocks/>
            </p:cNvSpPr>
            <p:nvPr/>
          </p:nvSpPr>
          <p:spPr bwMode="auto">
            <a:xfrm>
              <a:off x="1681163" y="-2581275"/>
              <a:ext cx="58737" cy="20638"/>
            </a:xfrm>
            <a:custGeom>
              <a:avLst/>
              <a:gdLst>
                <a:gd name="T0" fmla="*/ 0 w 34"/>
                <a:gd name="T1" fmla="*/ 7 h 11"/>
                <a:gd name="T2" fmla="*/ 34 w 34"/>
                <a:gd name="T3" fmla="*/ 5 h 11"/>
                <a:gd name="T4" fmla="*/ 0 w 34"/>
                <a:gd name="T5" fmla="*/ 7 h 11"/>
              </a:gdLst>
              <a:ahLst/>
              <a:cxnLst>
                <a:cxn ang="0">
                  <a:pos x="T0" y="T1"/>
                </a:cxn>
                <a:cxn ang="0">
                  <a:pos x="T2" y="T3"/>
                </a:cxn>
                <a:cxn ang="0">
                  <a:pos x="T4" y="T5"/>
                </a:cxn>
              </a:cxnLst>
              <a:rect l="0" t="0" r="r" b="b"/>
              <a:pathLst>
                <a:path w="34" h="11">
                  <a:moveTo>
                    <a:pt x="0" y="7"/>
                  </a:moveTo>
                  <a:cubicBezTo>
                    <a:pt x="14" y="0"/>
                    <a:pt x="22" y="0"/>
                    <a:pt x="34" y="5"/>
                  </a:cubicBezTo>
                  <a:cubicBezTo>
                    <a:pt x="22" y="11"/>
                    <a:pt x="14" y="10"/>
                    <a:pt x="0" y="7"/>
                  </a:cubicBezTo>
                  <a:close/>
                </a:path>
              </a:pathLst>
            </a:custGeom>
            <a:solidFill>
              <a:srgbClr val="583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76" name="Freeform 63"/>
            <p:cNvSpPr>
              <a:spLocks/>
            </p:cNvSpPr>
            <p:nvPr/>
          </p:nvSpPr>
          <p:spPr bwMode="auto">
            <a:xfrm>
              <a:off x="1609725" y="-2341563"/>
              <a:ext cx="22225" cy="41275"/>
            </a:xfrm>
            <a:custGeom>
              <a:avLst/>
              <a:gdLst>
                <a:gd name="T0" fmla="*/ 8 w 13"/>
                <a:gd name="T1" fmla="*/ 0 h 24"/>
                <a:gd name="T2" fmla="*/ 10 w 13"/>
                <a:gd name="T3" fmla="*/ 23 h 24"/>
                <a:gd name="T4" fmla="*/ 5 w 13"/>
                <a:gd name="T5" fmla="*/ 23 h 24"/>
                <a:gd name="T6" fmla="*/ 8 w 13"/>
                <a:gd name="T7" fmla="*/ 0 h 24"/>
              </a:gdLst>
              <a:ahLst/>
              <a:cxnLst>
                <a:cxn ang="0">
                  <a:pos x="T0" y="T1"/>
                </a:cxn>
                <a:cxn ang="0">
                  <a:pos x="T2" y="T3"/>
                </a:cxn>
                <a:cxn ang="0">
                  <a:pos x="T4" y="T5"/>
                </a:cxn>
                <a:cxn ang="0">
                  <a:pos x="T6" y="T7"/>
                </a:cxn>
              </a:cxnLst>
              <a:rect l="0" t="0" r="r" b="b"/>
              <a:pathLst>
                <a:path w="13" h="24">
                  <a:moveTo>
                    <a:pt x="8" y="0"/>
                  </a:moveTo>
                  <a:cubicBezTo>
                    <a:pt x="12" y="9"/>
                    <a:pt x="13" y="16"/>
                    <a:pt x="10" y="23"/>
                  </a:cubicBezTo>
                  <a:cubicBezTo>
                    <a:pt x="9" y="24"/>
                    <a:pt x="5" y="24"/>
                    <a:pt x="5" y="23"/>
                  </a:cubicBezTo>
                  <a:cubicBezTo>
                    <a:pt x="1" y="16"/>
                    <a:pt x="0" y="9"/>
                    <a:pt x="8" y="0"/>
                  </a:cubicBezTo>
                  <a:close/>
                </a:path>
              </a:pathLst>
            </a:custGeom>
            <a:solidFill>
              <a:srgbClr val="694E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84" name="Freeform 71"/>
            <p:cNvSpPr>
              <a:spLocks/>
            </p:cNvSpPr>
            <p:nvPr/>
          </p:nvSpPr>
          <p:spPr bwMode="auto">
            <a:xfrm>
              <a:off x="1385888" y="-2506663"/>
              <a:ext cx="122237" cy="117475"/>
            </a:xfrm>
            <a:custGeom>
              <a:avLst/>
              <a:gdLst>
                <a:gd name="T0" fmla="*/ 70 w 70"/>
                <a:gd name="T1" fmla="*/ 14 h 68"/>
                <a:gd name="T2" fmla="*/ 21 w 70"/>
                <a:gd name="T3" fmla="*/ 59 h 68"/>
                <a:gd name="T4" fmla="*/ 6 w 70"/>
                <a:gd name="T5" fmla="*/ 54 h 68"/>
                <a:gd name="T6" fmla="*/ 17 w 70"/>
                <a:gd name="T7" fmla="*/ 13 h 68"/>
                <a:gd name="T8" fmla="*/ 70 w 70"/>
                <a:gd name="T9" fmla="*/ 14 h 68"/>
              </a:gdLst>
              <a:ahLst/>
              <a:cxnLst>
                <a:cxn ang="0">
                  <a:pos x="T0" y="T1"/>
                </a:cxn>
                <a:cxn ang="0">
                  <a:pos x="T2" y="T3"/>
                </a:cxn>
                <a:cxn ang="0">
                  <a:pos x="T4" y="T5"/>
                </a:cxn>
                <a:cxn ang="0">
                  <a:pos x="T6" y="T7"/>
                </a:cxn>
                <a:cxn ang="0">
                  <a:pos x="T8" y="T9"/>
                </a:cxn>
              </a:cxnLst>
              <a:rect l="0" t="0" r="r" b="b"/>
              <a:pathLst>
                <a:path w="70" h="68">
                  <a:moveTo>
                    <a:pt x="70" y="14"/>
                  </a:moveTo>
                  <a:cubicBezTo>
                    <a:pt x="53" y="30"/>
                    <a:pt x="36" y="44"/>
                    <a:pt x="21" y="59"/>
                  </a:cubicBezTo>
                  <a:cubicBezTo>
                    <a:pt x="12" y="68"/>
                    <a:pt x="9" y="64"/>
                    <a:pt x="6" y="54"/>
                  </a:cubicBezTo>
                  <a:cubicBezTo>
                    <a:pt x="0" y="38"/>
                    <a:pt x="5" y="24"/>
                    <a:pt x="17" y="13"/>
                  </a:cubicBezTo>
                  <a:cubicBezTo>
                    <a:pt x="32" y="0"/>
                    <a:pt x="48" y="0"/>
                    <a:pt x="70" y="14"/>
                  </a:cubicBezTo>
                  <a:close/>
                </a:path>
              </a:pathLst>
            </a:custGeom>
            <a:solidFill>
              <a:srgbClr val="E7A3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85" name="Freeform 72"/>
            <p:cNvSpPr>
              <a:spLocks/>
            </p:cNvSpPr>
            <p:nvPr/>
          </p:nvSpPr>
          <p:spPr bwMode="auto">
            <a:xfrm>
              <a:off x="1416050" y="-2476500"/>
              <a:ext cx="112712" cy="122238"/>
            </a:xfrm>
            <a:custGeom>
              <a:avLst/>
              <a:gdLst>
                <a:gd name="T0" fmla="*/ 65 w 65"/>
                <a:gd name="T1" fmla="*/ 20 h 70"/>
                <a:gd name="T2" fmla="*/ 12 w 65"/>
                <a:gd name="T3" fmla="*/ 61 h 70"/>
                <a:gd name="T4" fmla="*/ 9 w 65"/>
                <a:gd name="T5" fmla="*/ 47 h 70"/>
                <a:gd name="T6" fmla="*/ 42 w 65"/>
                <a:gd name="T7" fmla="*/ 15 h 70"/>
                <a:gd name="T8" fmla="*/ 58 w 65"/>
                <a:gd name="T9" fmla="*/ 4 h 70"/>
                <a:gd name="T10" fmla="*/ 65 w 65"/>
                <a:gd name="T11" fmla="*/ 20 h 70"/>
              </a:gdLst>
              <a:ahLst/>
              <a:cxnLst>
                <a:cxn ang="0">
                  <a:pos x="T0" y="T1"/>
                </a:cxn>
                <a:cxn ang="0">
                  <a:pos x="T2" y="T3"/>
                </a:cxn>
                <a:cxn ang="0">
                  <a:pos x="T4" y="T5"/>
                </a:cxn>
                <a:cxn ang="0">
                  <a:pos x="T6" y="T7"/>
                </a:cxn>
                <a:cxn ang="0">
                  <a:pos x="T8" y="T9"/>
                </a:cxn>
                <a:cxn ang="0">
                  <a:pos x="T10" y="T11"/>
                </a:cxn>
              </a:cxnLst>
              <a:rect l="0" t="0" r="r" b="b"/>
              <a:pathLst>
                <a:path w="65" h="70">
                  <a:moveTo>
                    <a:pt x="65" y="20"/>
                  </a:moveTo>
                  <a:cubicBezTo>
                    <a:pt x="65" y="51"/>
                    <a:pt x="38" y="70"/>
                    <a:pt x="12" y="61"/>
                  </a:cubicBezTo>
                  <a:cubicBezTo>
                    <a:pt x="3" y="58"/>
                    <a:pt x="0" y="55"/>
                    <a:pt x="9" y="47"/>
                  </a:cubicBezTo>
                  <a:cubicBezTo>
                    <a:pt x="20" y="37"/>
                    <a:pt x="30" y="25"/>
                    <a:pt x="42" y="15"/>
                  </a:cubicBezTo>
                  <a:cubicBezTo>
                    <a:pt x="46" y="10"/>
                    <a:pt x="49" y="0"/>
                    <a:pt x="58" y="4"/>
                  </a:cubicBezTo>
                  <a:cubicBezTo>
                    <a:pt x="64" y="7"/>
                    <a:pt x="65" y="16"/>
                    <a:pt x="65" y="20"/>
                  </a:cubicBezTo>
                  <a:close/>
                </a:path>
              </a:pathLst>
            </a:custGeom>
            <a:solidFill>
              <a:srgbClr val="EDA0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86" name="Freeform 73"/>
            <p:cNvSpPr>
              <a:spLocks/>
            </p:cNvSpPr>
            <p:nvPr/>
          </p:nvSpPr>
          <p:spPr bwMode="auto">
            <a:xfrm>
              <a:off x="1385888" y="-2794000"/>
              <a:ext cx="120650" cy="122238"/>
            </a:xfrm>
            <a:custGeom>
              <a:avLst/>
              <a:gdLst>
                <a:gd name="T0" fmla="*/ 15 w 69"/>
                <a:gd name="T1" fmla="*/ 70 h 70"/>
                <a:gd name="T2" fmla="*/ 11 w 69"/>
                <a:gd name="T3" fmla="*/ 20 h 70"/>
                <a:gd name="T4" fmla="*/ 53 w 69"/>
                <a:gd name="T5" fmla="*/ 5 h 70"/>
                <a:gd name="T6" fmla="*/ 58 w 69"/>
                <a:gd name="T7" fmla="*/ 22 h 70"/>
                <a:gd name="T8" fmla="*/ 15 w 69"/>
                <a:gd name="T9" fmla="*/ 70 h 70"/>
              </a:gdLst>
              <a:ahLst/>
              <a:cxnLst>
                <a:cxn ang="0">
                  <a:pos x="T0" y="T1"/>
                </a:cxn>
                <a:cxn ang="0">
                  <a:pos x="T2" y="T3"/>
                </a:cxn>
                <a:cxn ang="0">
                  <a:pos x="T4" y="T5"/>
                </a:cxn>
                <a:cxn ang="0">
                  <a:pos x="T6" y="T7"/>
                </a:cxn>
                <a:cxn ang="0">
                  <a:pos x="T8" y="T9"/>
                </a:cxn>
              </a:cxnLst>
              <a:rect l="0" t="0" r="r" b="b"/>
              <a:pathLst>
                <a:path w="69" h="70">
                  <a:moveTo>
                    <a:pt x="15" y="70"/>
                  </a:moveTo>
                  <a:cubicBezTo>
                    <a:pt x="0" y="50"/>
                    <a:pt x="1" y="34"/>
                    <a:pt x="11" y="20"/>
                  </a:cubicBezTo>
                  <a:cubicBezTo>
                    <a:pt x="21" y="6"/>
                    <a:pt x="36" y="0"/>
                    <a:pt x="53" y="5"/>
                  </a:cubicBezTo>
                  <a:cubicBezTo>
                    <a:pt x="63" y="8"/>
                    <a:pt x="69" y="11"/>
                    <a:pt x="58" y="22"/>
                  </a:cubicBezTo>
                  <a:cubicBezTo>
                    <a:pt x="44" y="37"/>
                    <a:pt x="30" y="53"/>
                    <a:pt x="15" y="70"/>
                  </a:cubicBezTo>
                  <a:close/>
                </a:path>
              </a:pathLst>
            </a:custGeom>
            <a:solidFill>
              <a:srgbClr val="EBA2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87" name="Freeform 74"/>
            <p:cNvSpPr>
              <a:spLocks/>
            </p:cNvSpPr>
            <p:nvPr/>
          </p:nvSpPr>
          <p:spPr bwMode="auto">
            <a:xfrm>
              <a:off x="1412875" y="-2763838"/>
              <a:ext cx="120650" cy="119063"/>
            </a:xfrm>
            <a:custGeom>
              <a:avLst/>
              <a:gdLst>
                <a:gd name="T0" fmla="*/ 0 w 70"/>
                <a:gd name="T1" fmla="*/ 54 h 68"/>
                <a:gd name="T2" fmla="*/ 51 w 70"/>
                <a:gd name="T3" fmla="*/ 8 h 68"/>
                <a:gd name="T4" fmla="*/ 64 w 70"/>
                <a:gd name="T5" fmla="*/ 12 h 68"/>
                <a:gd name="T6" fmla="*/ 55 w 70"/>
                <a:gd name="T7" fmla="*/ 54 h 68"/>
                <a:gd name="T8" fmla="*/ 0 w 70"/>
                <a:gd name="T9" fmla="*/ 54 h 68"/>
              </a:gdLst>
              <a:ahLst/>
              <a:cxnLst>
                <a:cxn ang="0">
                  <a:pos x="T0" y="T1"/>
                </a:cxn>
                <a:cxn ang="0">
                  <a:pos x="T2" y="T3"/>
                </a:cxn>
                <a:cxn ang="0">
                  <a:pos x="T4" y="T5"/>
                </a:cxn>
                <a:cxn ang="0">
                  <a:pos x="T6" y="T7"/>
                </a:cxn>
                <a:cxn ang="0">
                  <a:pos x="T8" y="T9"/>
                </a:cxn>
              </a:cxnLst>
              <a:rect l="0" t="0" r="r" b="b"/>
              <a:pathLst>
                <a:path w="70" h="68">
                  <a:moveTo>
                    <a:pt x="0" y="54"/>
                  </a:moveTo>
                  <a:cubicBezTo>
                    <a:pt x="18" y="37"/>
                    <a:pt x="35" y="23"/>
                    <a:pt x="51" y="8"/>
                  </a:cubicBezTo>
                  <a:cubicBezTo>
                    <a:pt x="59" y="0"/>
                    <a:pt x="62" y="5"/>
                    <a:pt x="64" y="12"/>
                  </a:cubicBezTo>
                  <a:cubicBezTo>
                    <a:pt x="70" y="28"/>
                    <a:pt x="67" y="42"/>
                    <a:pt x="55" y="54"/>
                  </a:cubicBezTo>
                  <a:cubicBezTo>
                    <a:pt x="40" y="68"/>
                    <a:pt x="23" y="68"/>
                    <a:pt x="0" y="54"/>
                  </a:cubicBezTo>
                  <a:close/>
                </a:path>
              </a:pathLst>
            </a:custGeom>
            <a:solidFill>
              <a:srgbClr val="EDA1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88" name="Freeform 75"/>
            <p:cNvSpPr>
              <a:spLocks/>
            </p:cNvSpPr>
            <p:nvPr/>
          </p:nvSpPr>
          <p:spPr bwMode="auto">
            <a:xfrm>
              <a:off x="1741488" y="-3043238"/>
              <a:ext cx="109537" cy="122238"/>
            </a:xfrm>
            <a:custGeom>
              <a:avLst/>
              <a:gdLst>
                <a:gd name="T0" fmla="*/ 63 w 63"/>
                <a:gd name="T1" fmla="*/ 26 h 70"/>
                <a:gd name="T2" fmla="*/ 11 w 63"/>
                <a:gd name="T3" fmla="*/ 61 h 70"/>
                <a:gd name="T4" fmla="*/ 7 w 63"/>
                <a:gd name="T5" fmla="*/ 47 h 70"/>
                <a:gd name="T6" fmla="*/ 40 w 63"/>
                <a:gd name="T7" fmla="*/ 15 h 70"/>
                <a:gd name="T8" fmla="*/ 56 w 63"/>
                <a:gd name="T9" fmla="*/ 4 h 70"/>
                <a:gd name="T10" fmla="*/ 63 w 63"/>
                <a:gd name="T11" fmla="*/ 26 h 70"/>
              </a:gdLst>
              <a:ahLst/>
              <a:cxnLst>
                <a:cxn ang="0">
                  <a:pos x="T0" y="T1"/>
                </a:cxn>
                <a:cxn ang="0">
                  <a:pos x="T2" y="T3"/>
                </a:cxn>
                <a:cxn ang="0">
                  <a:pos x="T4" y="T5"/>
                </a:cxn>
                <a:cxn ang="0">
                  <a:pos x="T6" y="T7"/>
                </a:cxn>
                <a:cxn ang="0">
                  <a:pos x="T8" y="T9"/>
                </a:cxn>
                <a:cxn ang="0">
                  <a:pos x="T10" y="T11"/>
                </a:cxn>
              </a:cxnLst>
              <a:rect l="0" t="0" r="r" b="b"/>
              <a:pathLst>
                <a:path w="63" h="70">
                  <a:moveTo>
                    <a:pt x="63" y="26"/>
                  </a:moveTo>
                  <a:cubicBezTo>
                    <a:pt x="63" y="52"/>
                    <a:pt x="35" y="70"/>
                    <a:pt x="11" y="61"/>
                  </a:cubicBezTo>
                  <a:cubicBezTo>
                    <a:pt x="2" y="58"/>
                    <a:pt x="0" y="54"/>
                    <a:pt x="7" y="47"/>
                  </a:cubicBezTo>
                  <a:cubicBezTo>
                    <a:pt x="18" y="36"/>
                    <a:pt x="28" y="25"/>
                    <a:pt x="40" y="15"/>
                  </a:cubicBezTo>
                  <a:cubicBezTo>
                    <a:pt x="45" y="10"/>
                    <a:pt x="49" y="0"/>
                    <a:pt x="56" y="4"/>
                  </a:cubicBezTo>
                  <a:cubicBezTo>
                    <a:pt x="63" y="7"/>
                    <a:pt x="63" y="17"/>
                    <a:pt x="63" y="26"/>
                  </a:cubicBezTo>
                  <a:close/>
                </a:path>
              </a:pathLst>
            </a:custGeom>
            <a:solidFill>
              <a:srgbClr val="EAA4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89" name="Freeform 76"/>
            <p:cNvSpPr>
              <a:spLocks/>
            </p:cNvSpPr>
            <p:nvPr/>
          </p:nvSpPr>
          <p:spPr bwMode="auto">
            <a:xfrm>
              <a:off x="1704975" y="-3067050"/>
              <a:ext cx="122237" cy="109538"/>
            </a:xfrm>
            <a:custGeom>
              <a:avLst/>
              <a:gdLst>
                <a:gd name="T0" fmla="*/ 46 w 70"/>
                <a:gd name="T1" fmla="*/ 0 h 63"/>
                <a:gd name="T2" fmla="*/ 66 w 70"/>
                <a:gd name="T3" fmla="*/ 6 h 63"/>
                <a:gd name="T4" fmla="*/ 56 w 70"/>
                <a:gd name="T5" fmla="*/ 22 h 63"/>
                <a:gd name="T6" fmla="*/ 24 w 70"/>
                <a:gd name="T7" fmla="*/ 54 h 63"/>
                <a:gd name="T8" fmla="*/ 8 w 70"/>
                <a:gd name="T9" fmla="*/ 50 h 63"/>
                <a:gd name="T10" fmla="*/ 46 w 70"/>
                <a:gd name="T11" fmla="*/ 0 h 63"/>
              </a:gdLst>
              <a:ahLst/>
              <a:cxnLst>
                <a:cxn ang="0">
                  <a:pos x="T0" y="T1"/>
                </a:cxn>
                <a:cxn ang="0">
                  <a:pos x="T2" y="T3"/>
                </a:cxn>
                <a:cxn ang="0">
                  <a:pos x="T4" y="T5"/>
                </a:cxn>
                <a:cxn ang="0">
                  <a:pos x="T6" y="T7"/>
                </a:cxn>
                <a:cxn ang="0">
                  <a:pos x="T8" y="T9"/>
                </a:cxn>
                <a:cxn ang="0">
                  <a:pos x="T10" y="T11"/>
                </a:cxn>
              </a:cxnLst>
              <a:rect l="0" t="0" r="r" b="b"/>
              <a:pathLst>
                <a:path w="70" h="63">
                  <a:moveTo>
                    <a:pt x="46" y="0"/>
                  </a:moveTo>
                  <a:cubicBezTo>
                    <a:pt x="53" y="0"/>
                    <a:pt x="62" y="0"/>
                    <a:pt x="66" y="6"/>
                  </a:cubicBezTo>
                  <a:cubicBezTo>
                    <a:pt x="70" y="13"/>
                    <a:pt x="60" y="17"/>
                    <a:pt x="56" y="22"/>
                  </a:cubicBezTo>
                  <a:cubicBezTo>
                    <a:pt x="46" y="33"/>
                    <a:pt x="34" y="43"/>
                    <a:pt x="24" y="54"/>
                  </a:cubicBezTo>
                  <a:cubicBezTo>
                    <a:pt x="16" y="63"/>
                    <a:pt x="11" y="62"/>
                    <a:pt x="8" y="50"/>
                  </a:cubicBezTo>
                  <a:cubicBezTo>
                    <a:pt x="0" y="24"/>
                    <a:pt x="19" y="0"/>
                    <a:pt x="46" y="0"/>
                  </a:cubicBezTo>
                  <a:close/>
                </a:path>
              </a:pathLst>
            </a:custGeom>
            <a:solidFill>
              <a:srgbClr val="EDA2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90" name="Freeform 77"/>
            <p:cNvSpPr>
              <a:spLocks/>
            </p:cNvSpPr>
            <p:nvPr/>
          </p:nvSpPr>
          <p:spPr bwMode="auto">
            <a:xfrm>
              <a:off x="1741488" y="-2474913"/>
              <a:ext cx="109537" cy="123825"/>
            </a:xfrm>
            <a:custGeom>
              <a:avLst/>
              <a:gdLst>
                <a:gd name="T0" fmla="*/ 63 w 63"/>
                <a:gd name="T1" fmla="*/ 24 h 71"/>
                <a:gd name="T2" fmla="*/ 9 w 63"/>
                <a:gd name="T3" fmla="*/ 60 h 71"/>
                <a:gd name="T4" fmla="*/ 7 w 63"/>
                <a:gd name="T5" fmla="*/ 47 h 71"/>
                <a:gd name="T6" fmla="*/ 39 w 63"/>
                <a:gd name="T7" fmla="*/ 15 h 71"/>
                <a:gd name="T8" fmla="*/ 56 w 63"/>
                <a:gd name="T9" fmla="*/ 3 h 71"/>
                <a:gd name="T10" fmla="*/ 63 w 63"/>
                <a:gd name="T11" fmla="*/ 24 h 71"/>
              </a:gdLst>
              <a:ahLst/>
              <a:cxnLst>
                <a:cxn ang="0">
                  <a:pos x="T0" y="T1"/>
                </a:cxn>
                <a:cxn ang="0">
                  <a:pos x="T2" y="T3"/>
                </a:cxn>
                <a:cxn ang="0">
                  <a:pos x="T4" y="T5"/>
                </a:cxn>
                <a:cxn ang="0">
                  <a:pos x="T6" y="T7"/>
                </a:cxn>
                <a:cxn ang="0">
                  <a:pos x="T8" y="T9"/>
                </a:cxn>
                <a:cxn ang="0">
                  <a:pos x="T10" y="T11"/>
                </a:cxn>
              </a:cxnLst>
              <a:rect l="0" t="0" r="r" b="b"/>
              <a:pathLst>
                <a:path w="63" h="71">
                  <a:moveTo>
                    <a:pt x="63" y="24"/>
                  </a:moveTo>
                  <a:cubicBezTo>
                    <a:pt x="63" y="52"/>
                    <a:pt x="34" y="71"/>
                    <a:pt x="9" y="60"/>
                  </a:cubicBezTo>
                  <a:cubicBezTo>
                    <a:pt x="2" y="56"/>
                    <a:pt x="0" y="53"/>
                    <a:pt x="7" y="47"/>
                  </a:cubicBezTo>
                  <a:cubicBezTo>
                    <a:pt x="17" y="36"/>
                    <a:pt x="28" y="25"/>
                    <a:pt x="39" y="15"/>
                  </a:cubicBezTo>
                  <a:cubicBezTo>
                    <a:pt x="44" y="10"/>
                    <a:pt x="48" y="0"/>
                    <a:pt x="56" y="3"/>
                  </a:cubicBezTo>
                  <a:cubicBezTo>
                    <a:pt x="63" y="6"/>
                    <a:pt x="63" y="16"/>
                    <a:pt x="63" y="24"/>
                  </a:cubicBezTo>
                  <a:close/>
                </a:path>
              </a:pathLst>
            </a:custGeom>
            <a:solidFill>
              <a:srgbClr val="EAA4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91" name="Freeform 78"/>
            <p:cNvSpPr>
              <a:spLocks/>
            </p:cNvSpPr>
            <p:nvPr/>
          </p:nvSpPr>
          <p:spPr bwMode="auto">
            <a:xfrm>
              <a:off x="1716088" y="-2513013"/>
              <a:ext cx="111125" cy="122238"/>
            </a:xfrm>
            <a:custGeom>
              <a:avLst/>
              <a:gdLst>
                <a:gd name="T0" fmla="*/ 0 w 64"/>
                <a:gd name="T1" fmla="*/ 49 h 70"/>
                <a:gd name="T2" fmla="*/ 51 w 64"/>
                <a:gd name="T3" fmla="*/ 8 h 70"/>
                <a:gd name="T4" fmla="*/ 55 w 64"/>
                <a:gd name="T5" fmla="*/ 24 h 70"/>
                <a:gd name="T6" fmla="*/ 22 w 64"/>
                <a:gd name="T7" fmla="*/ 56 h 70"/>
                <a:gd name="T8" fmla="*/ 7 w 64"/>
                <a:gd name="T9" fmla="*/ 66 h 70"/>
                <a:gd name="T10" fmla="*/ 0 w 64"/>
                <a:gd name="T11" fmla="*/ 49 h 70"/>
              </a:gdLst>
              <a:ahLst/>
              <a:cxnLst>
                <a:cxn ang="0">
                  <a:pos x="T0" y="T1"/>
                </a:cxn>
                <a:cxn ang="0">
                  <a:pos x="T2" y="T3"/>
                </a:cxn>
                <a:cxn ang="0">
                  <a:pos x="T4" y="T5"/>
                </a:cxn>
                <a:cxn ang="0">
                  <a:pos x="T6" y="T7"/>
                </a:cxn>
                <a:cxn ang="0">
                  <a:pos x="T8" y="T9"/>
                </a:cxn>
                <a:cxn ang="0">
                  <a:pos x="T10" y="T11"/>
                </a:cxn>
              </a:cxnLst>
              <a:rect l="0" t="0" r="r" b="b"/>
              <a:pathLst>
                <a:path w="64" h="70">
                  <a:moveTo>
                    <a:pt x="0" y="49"/>
                  </a:moveTo>
                  <a:cubicBezTo>
                    <a:pt x="0" y="20"/>
                    <a:pt x="27" y="0"/>
                    <a:pt x="51" y="8"/>
                  </a:cubicBezTo>
                  <a:cubicBezTo>
                    <a:pt x="60" y="12"/>
                    <a:pt x="64" y="15"/>
                    <a:pt x="55" y="24"/>
                  </a:cubicBezTo>
                  <a:cubicBezTo>
                    <a:pt x="44" y="34"/>
                    <a:pt x="34" y="46"/>
                    <a:pt x="22" y="56"/>
                  </a:cubicBezTo>
                  <a:cubicBezTo>
                    <a:pt x="18" y="60"/>
                    <a:pt x="15" y="70"/>
                    <a:pt x="7" y="66"/>
                  </a:cubicBezTo>
                  <a:cubicBezTo>
                    <a:pt x="1" y="62"/>
                    <a:pt x="0" y="53"/>
                    <a:pt x="0" y="49"/>
                  </a:cubicBezTo>
                  <a:close/>
                </a:path>
              </a:pathLst>
            </a:custGeom>
            <a:solidFill>
              <a:srgbClr val="EEA2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92" name="Freeform 79"/>
            <p:cNvSpPr>
              <a:spLocks/>
            </p:cNvSpPr>
            <p:nvPr/>
          </p:nvSpPr>
          <p:spPr bwMode="auto">
            <a:xfrm>
              <a:off x="1743075" y="-2762250"/>
              <a:ext cx="122237" cy="114300"/>
            </a:xfrm>
            <a:custGeom>
              <a:avLst/>
              <a:gdLst>
                <a:gd name="T0" fmla="*/ 22 w 70"/>
                <a:gd name="T1" fmla="*/ 64 h 65"/>
                <a:gd name="T2" fmla="*/ 2 w 70"/>
                <a:gd name="T3" fmla="*/ 55 h 65"/>
                <a:gd name="T4" fmla="*/ 13 w 70"/>
                <a:gd name="T5" fmla="*/ 40 h 65"/>
                <a:gd name="T6" fmla="*/ 47 w 70"/>
                <a:gd name="T7" fmla="*/ 7 h 65"/>
                <a:gd name="T8" fmla="*/ 59 w 70"/>
                <a:gd name="T9" fmla="*/ 9 h 65"/>
                <a:gd name="T10" fmla="*/ 22 w 70"/>
                <a:gd name="T11" fmla="*/ 64 h 65"/>
              </a:gdLst>
              <a:ahLst/>
              <a:cxnLst>
                <a:cxn ang="0">
                  <a:pos x="T0" y="T1"/>
                </a:cxn>
                <a:cxn ang="0">
                  <a:pos x="T2" y="T3"/>
                </a:cxn>
                <a:cxn ang="0">
                  <a:pos x="T4" y="T5"/>
                </a:cxn>
                <a:cxn ang="0">
                  <a:pos x="T6" y="T7"/>
                </a:cxn>
                <a:cxn ang="0">
                  <a:pos x="T8" y="T9"/>
                </a:cxn>
                <a:cxn ang="0">
                  <a:pos x="T10" y="T11"/>
                </a:cxn>
              </a:cxnLst>
              <a:rect l="0" t="0" r="r" b="b"/>
              <a:pathLst>
                <a:path w="70" h="65">
                  <a:moveTo>
                    <a:pt x="22" y="64"/>
                  </a:moveTo>
                  <a:cubicBezTo>
                    <a:pt x="16" y="62"/>
                    <a:pt x="5" y="63"/>
                    <a:pt x="2" y="55"/>
                  </a:cubicBezTo>
                  <a:cubicBezTo>
                    <a:pt x="0" y="50"/>
                    <a:pt x="9" y="45"/>
                    <a:pt x="13" y="40"/>
                  </a:cubicBezTo>
                  <a:cubicBezTo>
                    <a:pt x="24" y="29"/>
                    <a:pt x="36" y="18"/>
                    <a:pt x="47" y="7"/>
                  </a:cubicBezTo>
                  <a:cubicBezTo>
                    <a:pt x="53" y="0"/>
                    <a:pt x="56" y="2"/>
                    <a:pt x="59" y="9"/>
                  </a:cubicBezTo>
                  <a:cubicBezTo>
                    <a:pt x="70" y="34"/>
                    <a:pt x="50" y="65"/>
                    <a:pt x="22" y="64"/>
                  </a:cubicBezTo>
                  <a:close/>
                </a:path>
              </a:pathLst>
            </a:custGeom>
            <a:solidFill>
              <a:srgbClr val="ECA1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93" name="Freeform 80"/>
            <p:cNvSpPr>
              <a:spLocks/>
            </p:cNvSpPr>
            <p:nvPr/>
          </p:nvSpPr>
          <p:spPr bwMode="auto">
            <a:xfrm>
              <a:off x="1716088" y="-2800350"/>
              <a:ext cx="109537" cy="122238"/>
            </a:xfrm>
            <a:custGeom>
              <a:avLst/>
              <a:gdLst>
                <a:gd name="T0" fmla="*/ 0 w 63"/>
                <a:gd name="T1" fmla="*/ 47 h 70"/>
                <a:gd name="T2" fmla="*/ 54 w 63"/>
                <a:gd name="T3" fmla="*/ 10 h 70"/>
                <a:gd name="T4" fmla="*/ 57 w 63"/>
                <a:gd name="T5" fmla="*/ 23 h 70"/>
                <a:gd name="T6" fmla="*/ 23 w 63"/>
                <a:gd name="T7" fmla="*/ 57 h 70"/>
                <a:gd name="T8" fmla="*/ 8 w 63"/>
                <a:gd name="T9" fmla="*/ 67 h 70"/>
                <a:gd name="T10" fmla="*/ 0 w 63"/>
                <a:gd name="T11" fmla="*/ 47 h 70"/>
              </a:gdLst>
              <a:ahLst/>
              <a:cxnLst>
                <a:cxn ang="0">
                  <a:pos x="T0" y="T1"/>
                </a:cxn>
                <a:cxn ang="0">
                  <a:pos x="T2" y="T3"/>
                </a:cxn>
                <a:cxn ang="0">
                  <a:pos x="T4" y="T5"/>
                </a:cxn>
                <a:cxn ang="0">
                  <a:pos x="T6" y="T7"/>
                </a:cxn>
                <a:cxn ang="0">
                  <a:pos x="T8" y="T9"/>
                </a:cxn>
                <a:cxn ang="0">
                  <a:pos x="T10" y="T11"/>
                </a:cxn>
              </a:cxnLst>
              <a:rect l="0" t="0" r="r" b="b"/>
              <a:pathLst>
                <a:path w="63" h="70">
                  <a:moveTo>
                    <a:pt x="0" y="47"/>
                  </a:moveTo>
                  <a:cubicBezTo>
                    <a:pt x="1" y="18"/>
                    <a:pt x="30" y="0"/>
                    <a:pt x="54" y="10"/>
                  </a:cubicBezTo>
                  <a:cubicBezTo>
                    <a:pt x="61" y="14"/>
                    <a:pt x="63" y="17"/>
                    <a:pt x="57" y="23"/>
                  </a:cubicBezTo>
                  <a:cubicBezTo>
                    <a:pt x="45" y="34"/>
                    <a:pt x="34" y="46"/>
                    <a:pt x="23" y="57"/>
                  </a:cubicBezTo>
                  <a:cubicBezTo>
                    <a:pt x="18" y="61"/>
                    <a:pt x="15" y="70"/>
                    <a:pt x="8" y="67"/>
                  </a:cubicBezTo>
                  <a:cubicBezTo>
                    <a:pt x="0" y="63"/>
                    <a:pt x="1" y="53"/>
                    <a:pt x="0" y="47"/>
                  </a:cubicBezTo>
                  <a:close/>
                </a:path>
              </a:pathLst>
            </a:custGeom>
            <a:solidFill>
              <a:srgbClr val="EDA3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94" name="Freeform 81"/>
            <p:cNvSpPr>
              <a:spLocks/>
            </p:cNvSpPr>
            <p:nvPr/>
          </p:nvSpPr>
          <p:spPr bwMode="auto">
            <a:xfrm>
              <a:off x="1414463" y="-3048000"/>
              <a:ext cx="119062" cy="120650"/>
            </a:xfrm>
            <a:custGeom>
              <a:avLst/>
              <a:gdLst>
                <a:gd name="T0" fmla="*/ 55 w 69"/>
                <a:gd name="T1" fmla="*/ 0 h 69"/>
                <a:gd name="T2" fmla="*/ 57 w 69"/>
                <a:gd name="T3" fmla="*/ 52 h 69"/>
                <a:gd name="T4" fmla="*/ 14 w 69"/>
                <a:gd name="T5" fmla="*/ 64 h 69"/>
                <a:gd name="T6" fmla="*/ 9 w 69"/>
                <a:gd name="T7" fmla="*/ 51 h 69"/>
                <a:gd name="T8" fmla="*/ 55 w 69"/>
                <a:gd name="T9" fmla="*/ 0 h 69"/>
              </a:gdLst>
              <a:ahLst/>
              <a:cxnLst>
                <a:cxn ang="0">
                  <a:pos x="T0" y="T1"/>
                </a:cxn>
                <a:cxn ang="0">
                  <a:pos x="T2" y="T3"/>
                </a:cxn>
                <a:cxn ang="0">
                  <a:pos x="T4" y="T5"/>
                </a:cxn>
                <a:cxn ang="0">
                  <a:pos x="T6" y="T7"/>
                </a:cxn>
                <a:cxn ang="0">
                  <a:pos x="T8" y="T9"/>
                </a:cxn>
              </a:cxnLst>
              <a:rect l="0" t="0" r="r" b="b"/>
              <a:pathLst>
                <a:path w="69" h="69">
                  <a:moveTo>
                    <a:pt x="55" y="0"/>
                  </a:moveTo>
                  <a:cubicBezTo>
                    <a:pt x="69" y="21"/>
                    <a:pt x="69" y="37"/>
                    <a:pt x="57" y="52"/>
                  </a:cubicBezTo>
                  <a:cubicBezTo>
                    <a:pt x="45" y="66"/>
                    <a:pt x="30" y="69"/>
                    <a:pt x="14" y="64"/>
                  </a:cubicBezTo>
                  <a:cubicBezTo>
                    <a:pt x="7" y="62"/>
                    <a:pt x="0" y="60"/>
                    <a:pt x="9" y="51"/>
                  </a:cubicBezTo>
                  <a:cubicBezTo>
                    <a:pt x="24" y="35"/>
                    <a:pt x="39" y="18"/>
                    <a:pt x="55" y="0"/>
                  </a:cubicBezTo>
                  <a:close/>
                </a:path>
              </a:pathLst>
            </a:custGeom>
            <a:solidFill>
              <a:srgbClr val="ECA1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95" name="Freeform 82"/>
            <p:cNvSpPr>
              <a:spLocks/>
            </p:cNvSpPr>
            <p:nvPr/>
          </p:nvSpPr>
          <p:spPr bwMode="auto">
            <a:xfrm>
              <a:off x="1392238" y="-3079750"/>
              <a:ext cx="109537" cy="120650"/>
            </a:xfrm>
            <a:custGeom>
              <a:avLst/>
              <a:gdLst>
                <a:gd name="T0" fmla="*/ 0 w 64"/>
                <a:gd name="T1" fmla="*/ 47 h 69"/>
                <a:gd name="T2" fmla="*/ 53 w 64"/>
                <a:gd name="T3" fmla="*/ 9 h 69"/>
                <a:gd name="T4" fmla="*/ 56 w 64"/>
                <a:gd name="T5" fmla="*/ 23 h 69"/>
                <a:gd name="T6" fmla="*/ 24 w 64"/>
                <a:gd name="T7" fmla="*/ 55 h 69"/>
                <a:gd name="T8" fmla="*/ 9 w 64"/>
                <a:gd name="T9" fmla="*/ 67 h 69"/>
                <a:gd name="T10" fmla="*/ 0 w 64"/>
                <a:gd name="T11" fmla="*/ 47 h 69"/>
              </a:gdLst>
              <a:ahLst/>
              <a:cxnLst>
                <a:cxn ang="0">
                  <a:pos x="T0" y="T1"/>
                </a:cxn>
                <a:cxn ang="0">
                  <a:pos x="T2" y="T3"/>
                </a:cxn>
                <a:cxn ang="0">
                  <a:pos x="T4" y="T5"/>
                </a:cxn>
                <a:cxn ang="0">
                  <a:pos x="T6" y="T7"/>
                </a:cxn>
                <a:cxn ang="0">
                  <a:pos x="T8" y="T9"/>
                </a:cxn>
                <a:cxn ang="0">
                  <a:pos x="T10" y="T11"/>
                </a:cxn>
              </a:cxnLst>
              <a:rect l="0" t="0" r="r" b="b"/>
              <a:pathLst>
                <a:path w="64" h="69">
                  <a:moveTo>
                    <a:pt x="0" y="47"/>
                  </a:moveTo>
                  <a:cubicBezTo>
                    <a:pt x="0" y="19"/>
                    <a:pt x="27" y="0"/>
                    <a:pt x="53" y="9"/>
                  </a:cubicBezTo>
                  <a:cubicBezTo>
                    <a:pt x="63" y="12"/>
                    <a:pt x="64" y="16"/>
                    <a:pt x="56" y="23"/>
                  </a:cubicBezTo>
                  <a:cubicBezTo>
                    <a:pt x="45" y="34"/>
                    <a:pt x="35" y="45"/>
                    <a:pt x="24" y="55"/>
                  </a:cubicBezTo>
                  <a:cubicBezTo>
                    <a:pt x="19" y="60"/>
                    <a:pt x="16" y="69"/>
                    <a:pt x="9" y="67"/>
                  </a:cubicBezTo>
                  <a:cubicBezTo>
                    <a:pt x="1" y="64"/>
                    <a:pt x="1" y="54"/>
                    <a:pt x="0" y="47"/>
                  </a:cubicBezTo>
                  <a:close/>
                </a:path>
              </a:pathLst>
            </a:custGeom>
            <a:solidFill>
              <a:srgbClr val="ECA1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grpSp>
        <p:nvGrpSpPr>
          <p:cNvPr id="1408" name="Grupo 1407"/>
          <p:cNvGrpSpPr/>
          <p:nvPr/>
        </p:nvGrpSpPr>
        <p:grpSpPr>
          <a:xfrm>
            <a:off x="2346442" y="1665599"/>
            <a:ext cx="962025" cy="958851"/>
            <a:chOff x="2559050" y="-3187700"/>
            <a:chExt cx="962025" cy="958851"/>
          </a:xfrm>
        </p:grpSpPr>
        <p:sp>
          <p:nvSpPr>
            <p:cNvPr id="1353" name="Freeform 9"/>
            <p:cNvSpPr>
              <a:spLocks/>
            </p:cNvSpPr>
            <p:nvPr/>
          </p:nvSpPr>
          <p:spPr bwMode="auto">
            <a:xfrm>
              <a:off x="2559050" y="-3187700"/>
              <a:ext cx="962025" cy="958851"/>
            </a:xfrm>
            <a:custGeom>
              <a:avLst/>
              <a:gdLst>
                <a:gd name="T0" fmla="*/ 63 w 554"/>
                <a:gd name="T1" fmla="*/ 0 h 550"/>
                <a:gd name="T2" fmla="*/ 96 w 554"/>
                <a:gd name="T3" fmla="*/ 16 h 550"/>
                <a:gd name="T4" fmla="*/ 399 w 554"/>
                <a:gd name="T5" fmla="*/ 321 h 550"/>
                <a:gd name="T6" fmla="*/ 517 w 554"/>
                <a:gd name="T7" fmla="*/ 488 h 550"/>
                <a:gd name="T8" fmla="*/ 546 w 554"/>
                <a:gd name="T9" fmla="*/ 521 h 550"/>
                <a:gd name="T10" fmla="*/ 548 w 554"/>
                <a:gd name="T11" fmla="*/ 542 h 550"/>
                <a:gd name="T12" fmla="*/ 527 w 554"/>
                <a:gd name="T13" fmla="*/ 543 h 550"/>
                <a:gd name="T14" fmla="*/ 383 w 554"/>
                <a:gd name="T15" fmla="*/ 441 h 550"/>
                <a:gd name="T16" fmla="*/ 214 w 554"/>
                <a:gd name="T17" fmla="*/ 285 h 550"/>
                <a:gd name="T18" fmla="*/ 22 w 554"/>
                <a:gd name="T19" fmla="*/ 93 h 550"/>
                <a:gd name="T20" fmla="*/ 9 w 554"/>
                <a:gd name="T21" fmla="*/ 32 h 550"/>
                <a:gd name="T22" fmla="*/ 63 w 554"/>
                <a:gd name="T23" fmla="*/ 0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4" h="550">
                  <a:moveTo>
                    <a:pt x="63" y="0"/>
                  </a:moveTo>
                  <a:cubicBezTo>
                    <a:pt x="73" y="0"/>
                    <a:pt x="86" y="6"/>
                    <a:pt x="96" y="16"/>
                  </a:cubicBezTo>
                  <a:cubicBezTo>
                    <a:pt x="197" y="117"/>
                    <a:pt x="299" y="219"/>
                    <a:pt x="399" y="321"/>
                  </a:cubicBezTo>
                  <a:cubicBezTo>
                    <a:pt x="447" y="370"/>
                    <a:pt x="481" y="430"/>
                    <a:pt x="517" y="488"/>
                  </a:cubicBezTo>
                  <a:cubicBezTo>
                    <a:pt x="525" y="501"/>
                    <a:pt x="537" y="510"/>
                    <a:pt x="546" y="521"/>
                  </a:cubicBezTo>
                  <a:cubicBezTo>
                    <a:pt x="552" y="528"/>
                    <a:pt x="554" y="535"/>
                    <a:pt x="548" y="542"/>
                  </a:cubicBezTo>
                  <a:cubicBezTo>
                    <a:pt x="542" y="550"/>
                    <a:pt x="533" y="550"/>
                    <a:pt x="527" y="543"/>
                  </a:cubicBezTo>
                  <a:cubicBezTo>
                    <a:pt x="487" y="498"/>
                    <a:pt x="430" y="476"/>
                    <a:pt x="383" y="441"/>
                  </a:cubicBezTo>
                  <a:cubicBezTo>
                    <a:pt x="321" y="395"/>
                    <a:pt x="269" y="339"/>
                    <a:pt x="214" y="285"/>
                  </a:cubicBezTo>
                  <a:cubicBezTo>
                    <a:pt x="150" y="221"/>
                    <a:pt x="86" y="157"/>
                    <a:pt x="22" y="93"/>
                  </a:cubicBezTo>
                  <a:cubicBezTo>
                    <a:pt x="5" y="75"/>
                    <a:pt x="0" y="53"/>
                    <a:pt x="9" y="32"/>
                  </a:cubicBezTo>
                  <a:cubicBezTo>
                    <a:pt x="19" y="12"/>
                    <a:pt x="35" y="1"/>
                    <a:pt x="63" y="0"/>
                  </a:cubicBezTo>
                  <a:close/>
                </a:path>
              </a:pathLst>
            </a:custGeom>
            <a:solidFill>
              <a:srgbClr val="482E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68" name="Freeform 24"/>
            <p:cNvSpPr>
              <a:spLocks/>
            </p:cNvSpPr>
            <p:nvPr/>
          </p:nvSpPr>
          <p:spPr bwMode="auto">
            <a:xfrm>
              <a:off x="2573338" y="-3182938"/>
              <a:ext cx="644525" cy="658813"/>
            </a:xfrm>
            <a:custGeom>
              <a:avLst/>
              <a:gdLst>
                <a:gd name="T0" fmla="*/ 372 w 372"/>
                <a:gd name="T1" fmla="*/ 328 h 377"/>
                <a:gd name="T2" fmla="*/ 345 w 372"/>
                <a:gd name="T3" fmla="*/ 369 h 377"/>
                <a:gd name="T4" fmla="*/ 292 w 372"/>
                <a:gd name="T5" fmla="*/ 356 h 377"/>
                <a:gd name="T6" fmla="*/ 137 w 372"/>
                <a:gd name="T7" fmla="*/ 201 h 377"/>
                <a:gd name="T8" fmla="*/ 23 w 372"/>
                <a:gd name="T9" fmla="*/ 87 h 377"/>
                <a:gd name="T10" fmla="*/ 18 w 372"/>
                <a:gd name="T11" fmla="*/ 19 h 377"/>
                <a:gd name="T12" fmla="*/ 86 w 372"/>
                <a:gd name="T13" fmla="*/ 23 h 377"/>
                <a:gd name="T14" fmla="*/ 356 w 372"/>
                <a:gd name="T15" fmla="*/ 292 h 377"/>
                <a:gd name="T16" fmla="*/ 372 w 372"/>
                <a:gd name="T17" fmla="*/ 328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377">
                  <a:moveTo>
                    <a:pt x="372" y="328"/>
                  </a:moveTo>
                  <a:cubicBezTo>
                    <a:pt x="372" y="347"/>
                    <a:pt x="362" y="361"/>
                    <a:pt x="345" y="369"/>
                  </a:cubicBezTo>
                  <a:cubicBezTo>
                    <a:pt x="325" y="377"/>
                    <a:pt x="307" y="371"/>
                    <a:pt x="292" y="356"/>
                  </a:cubicBezTo>
                  <a:cubicBezTo>
                    <a:pt x="241" y="305"/>
                    <a:pt x="189" y="253"/>
                    <a:pt x="137" y="201"/>
                  </a:cubicBezTo>
                  <a:cubicBezTo>
                    <a:pt x="99" y="163"/>
                    <a:pt x="61" y="125"/>
                    <a:pt x="23" y="87"/>
                  </a:cubicBezTo>
                  <a:cubicBezTo>
                    <a:pt x="2" y="65"/>
                    <a:pt x="0" y="38"/>
                    <a:pt x="18" y="19"/>
                  </a:cubicBezTo>
                  <a:cubicBezTo>
                    <a:pt x="37" y="0"/>
                    <a:pt x="64" y="1"/>
                    <a:pt x="86" y="23"/>
                  </a:cubicBezTo>
                  <a:cubicBezTo>
                    <a:pt x="176" y="113"/>
                    <a:pt x="266" y="203"/>
                    <a:pt x="356" y="292"/>
                  </a:cubicBezTo>
                  <a:cubicBezTo>
                    <a:pt x="366" y="302"/>
                    <a:pt x="372" y="314"/>
                    <a:pt x="372" y="328"/>
                  </a:cubicBezTo>
                  <a:close/>
                </a:path>
              </a:pathLst>
            </a:custGeom>
            <a:solidFill>
              <a:srgbClr val="F1A2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69" name="Freeform 25"/>
            <p:cNvSpPr>
              <a:spLocks/>
            </p:cNvSpPr>
            <p:nvPr/>
          </p:nvSpPr>
          <p:spPr bwMode="auto">
            <a:xfrm>
              <a:off x="3132138" y="-2624138"/>
              <a:ext cx="309562" cy="315913"/>
            </a:xfrm>
            <a:custGeom>
              <a:avLst/>
              <a:gdLst>
                <a:gd name="T0" fmla="*/ 0 w 179"/>
                <a:gd name="T1" fmla="*/ 63 h 181"/>
                <a:gd name="T2" fmla="*/ 60 w 179"/>
                <a:gd name="T3" fmla="*/ 0 h 181"/>
                <a:gd name="T4" fmla="*/ 154 w 179"/>
                <a:gd name="T5" fmla="*/ 129 h 181"/>
                <a:gd name="T6" fmla="*/ 174 w 179"/>
                <a:gd name="T7" fmla="*/ 161 h 181"/>
                <a:gd name="T8" fmla="*/ 172 w 179"/>
                <a:gd name="T9" fmla="*/ 174 h 181"/>
                <a:gd name="T10" fmla="*/ 158 w 179"/>
                <a:gd name="T11" fmla="*/ 177 h 181"/>
                <a:gd name="T12" fmla="*/ 9 w 179"/>
                <a:gd name="T13" fmla="*/ 72 h 181"/>
                <a:gd name="T14" fmla="*/ 0 w 179"/>
                <a:gd name="T15" fmla="*/ 63 h 1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181">
                  <a:moveTo>
                    <a:pt x="0" y="63"/>
                  </a:moveTo>
                  <a:cubicBezTo>
                    <a:pt x="45" y="52"/>
                    <a:pt x="55" y="41"/>
                    <a:pt x="60" y="0"/>
                  </a:cubicBezTo>
                  <a:cubicBezTo>
                    <a:pt x="96" y="40"/>
                    <a:pt x="127" y="83"/>
                    <a:pt x="154" y="129"/>
                  </a:cubicBezTo>
                  <a:cubicBezTo>
                    <a:pt x="161" y="140"/>
                    <a:pt x="167" y="151"/>
                    <a:pt x="174" y="161"/>
                  </a:cubicBezTo>
                  <a:cubicBezTo>
                    <a:pt x="179" y="167"/>
                    <a:pt x="176" y="170"/>
                    <a:pt x="172" y="174"/>
                  </a:cubicBezTo>
                  <a:cubicBezTo>
                    <a:pt x="168" y="178"/>
                    <a:pt x="165" y="181"/>
                    <a:pt x="158" y="177"/>
                  </a:cubicBezTo>
                  <a:cubicBezTo>
                    <a:pt x="107" y="144"/>
                    <a:pt x="54" y="113"/>
                    <a:pt x="9" y="72"/>
                  </a:cubicBezTo>
                  <a:cubicBezTo>
                    <a:pt x="6" y="69"/>
                    <a:pt x="3" y="67"/>
                    <a:pt x="0" y="63"/>
                  </a:cubicBezTo>
                  <a:close/>
                </a:path>
              </a:pathLst>
            </a:custGeom>
            <a:solidFill>
              <a:srgbClr val="FDFD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70" name="Freeform 26"/>
            <p:cNvSpPr>
              <a:spLocks/>
            </p:cNvSpPr>
            <p:nvPr/>
          </p:nvSpPr>
          <p:spPr bwMode="auto">
            <a:xfrm>
              <a:off x="3429000" y="-2312988"/>
              <a:ext cx="74612" cy="68263"/>
            </a:xfrm>
            <a:custGeom>
              <a:avLst/>
              <a:gdLst>
                <a:gd name="T0" fmla="*/ 10 w 43"/>
                <a:gd name="T1" fmla="*/ 0 h 40"/>
                <a:gd name="T2" fmla="*/ 42 w 43"/>
                <a:gd name="T3" fmla="*/ 32 h 40"/>
                <a:gd name="T4" fmla="*/ 31 w 43"/>
                <a:gd name="T5" fmla="*/ 36 h 40"/>
                <a:gd name="T6" fmla="*/ 6 w 43"/>
                <a:gd name="T7" fmla="*/ 11 h 40"/>
                <a:gd name="T8" fmla="*/ 10 w 43"/>
                <a:gd name="T9" fmla="*/ 0 h 40"/>
              </a:gdLst>
              <a:ahLst/>
              <a:cxnLst>
                <a:cxn ang="0">
                  <a:pos x="T0" y="T1"/>
                </a:cxn>
                <a:cxn ang="0">
                  <a:pos x="T2" y="T3"/>
                </a:cxn>
                <a:cxn ang="0">
                  <a:pos x="T4" y="T5"/>
                </a:cxn>
                <a:cxn ang="0">
                  <a:pos x="T6" y="T7"/>
                </a:cxn>
                <a:cxn ang="0">
                  <a:pos x="T8" y="T9"/>
                </a:cxn>
              </a:cxnLst>
              <a:rect l="0" t="0" r="r" b="b"/>
              <a:pathLst>
                <a:path w="43" h="40">
                  <a:moveTo>
                    <a:pt x="10" y="0"/>
                  </a:moveTo>
                  <a:cubicBezTo>
                    <a:pt x="16" y="0"/>
                    <a:pt x="43" y="27"/>
                    <a:pt x="42" y="32"/>
                  </a:cubicBezTo>
                  <a:cubicBezTo>
                    <a:pt x="41" y="39"/>
                    <a:pt x="36" y="40"/>
                    <a:pt x="31" y="36"/>
                  </a:cubicBezTo>
                  <a:cubicBezTo>
                    <a:pt x="22" y="28"/>
                    <a:pt x="14" y="20"/>
                    <a:pt x="6" y="11"/>
                  </a:cubicBezTo>
                  <a:cubicBezTo>
                    <a:pt x="0" y="4"/>
                    <a:pt x="8" y="3"/>
                    <a:pt x="10" y="0"/>
                  </a:cubicBezTo>
                  <a:close/>
                </a:path>
              </a:pathLst>
            </a:custGeom>
            <a:solidFill>
              <a:srgbClr val="DBA2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77" name="Freeform 64"/>
            <p:cNvSpPr>
              <a:spLocks/>
            </p:cNvSpPr>
            <p:nvPr/>
          </p:nvSpPr>
          <p:spPr bwMode="auto">
            <a:xfrm>
              <a:off x="2663825" y="-3087688"/>
              <a:ext cx="211137" cy="204788"/>
            </a:xfrm>
            <a:custGeom>
              <a:avLst/>
              <a:gdLst>
                <a:gd name="T0" fmla="*/ 31 w 122"/>
                <a:gd name="T1" fmla="*/ 0 h 118"/>
                <a:gd name="T2" fmla="*/ 54 w 122"/>
                <a:gd name="T3" fmla="*/ 10 h 118"/>
                <a:gd name="T4" fmla="*/ 107 w 122"/>
                <a:gd name="T5" fmla="*/ 64 h 118"/>
                <a:gd name="T6" fmla="*/ 110 w 122"/>
                <a:gd name="T7" fmla="*/ 107 h 118"/>
                <a:gd name="T8" fmla="*/ 68 w 122"/>
                <a:gd name="T9" fmla="*/ 104 h 118"/>
                <a:gd name="T10" fmla="*/ 13 w 122"/>
                <a:gd name="T11" fmla="*/ 49 h 118"/>
                <a:gd name="T12" fmla="*/ 6 w 122"/>
                <a:gd name="T13" fmla="*/ 17 h 118"/>
                <a:gd name="T14" fmla="*/ 31 w 122"/>
                <a:gd name="T15" fmla="*/ 0 h 1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18">
                  <a:moveTo>
                    <a:pt x="31" y="0"/>
                  </a:moveTo>
                  <a:cubicBezTo>
                    <a:pt x="40" y="0"/>
                    <a:pt x="47" y="3"/>
                    <a:pt x="54" y="10"/>
                  </a:cubicBezTo>
                  <a:cubicBezTo>
                    <a:pt x="72" y="28"/>
                    <a:pt x="90" y="46"/>
                    <a:pt x="107" y="64"/>
                  </a:cubicBezTo>
                  <a:cubicBezTo>
                    <a:pt x="121" y="79"/>
                    <a:pt x="122" y="95"/>
                    <a:pt x="110" y="107"/>
                  </a:cubicBezTo>
                  <a:cubicBezTo>
                    <a:pt x="99" y="118"/>
                    <a:pt x="82" y="118"/>
                    <a:pt x="68" y="104"/>
                  </a:cubicBezTo>
                  <a:cubicBezTo>
                    <a:pt x="49" y="86"/>
                    <a:pt x="31" y="67"/>
                    <a:pt x="13" y="49"/>
                  </a:cubicBezTo>
                  <a:cubicBezTo>
                    <a:pt x="4" y="40"/>
                    <a:pt x="0" y="29"/>
                    <a:pt x="6" y="17"/>
                  </a:cubicBezTo>
                  <a:cubicBezTo>
                    <a:pt x="11" y="7"/>
                    <a:pt x="18" y="0"/>
                    <a:pt x="31" y="0"/>
                  </a:cubicBezTo>
                  <a:close/>
                </a:path>
              </a:pathLst>
            </a:custGeom>
            <a:solidFill>
              <a:srgbClr val="502B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78" name="Freeform 65"/>
            <p:cNvSpPr>
              <a:spLocks/>
            </p:cNvSpPr>
            <p:nvPr/>
          </p:nvSpPr>
          <p:spPr bwMode="auto">
            <a:xfrm>
              <a:off x="2940050" y="-2846388"/>
              <a:ext cx="215900" cy="212725"/>
            </a:xfrm>
            <a:custGeom>
              <a:avLst/>
              <a:gdLst>
                <a:gd name="T0" fmla="*/ 0 w 124"/>
                <a:gd name="T1" fmla="*/ 0 h 122"/>
                <a:gd name="T2" fmla="*/ 124 w 124"/>
                <a:gd name="T3" fmla="*/ 122 h 122"/>
                <a:gd name="T4" fmla="*/ 0 w 124"/>
                <a:gd name="T5" fmla="*/ 0 h 122"/>
              </a:gdLst>
              <a:ahLst/>
              <a:cxnLst>
                <a:cxn ang="0">
                  <a:pos x="T0" y="T1"/>
                </a:cxn>
                <a:cxn ang="0">
                  <a:pos x="T2" y="T3"/>
                </a:cxn>
                <a:cxn ang="0">
                  <a:pos x="T4" y="T5"/>
                </a:cxn>
              </a:cxnLst>
              <a:rect l="0" t="0" r="r" b="b"/>
              <a:pathLst>
                <a:path w="124" h="122">
                  <a:moveTo>
                    <a:pt x="0" y="0"/>
                  </a:moveTo>
                  <a:cubicBezTo>
                    <a:pt x="13" y="6"/>
                    <a:pt x="109" y="100"/>
                    <a:pt x="124" y="122"/>
                  </a:cubicBezTo>
                  <a:cubicBezTo>
                    <a:pt x="112" y="121"/>
                    <a:pt x="7" y="18"/>
                    <a:pt x="0" y="0"/>
                  </a:cubicBezTo>
                  <a:close/>
                </a:path>
              </a:pathLst>
            </a:custGeom>
            <a:solidFill>
              <a:srgbClr val="6529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79" name="Freeform 66"/>
            <p:cNvSpPr>
              <a:spLocks/>
            </p:cNvSpPr>
            <p:nvPr/>
          </p:nvSpPr>
          <p:spPr bwMode="auto">
            <a:xfrm>
              <a:off x="2901950" y="-2813050"/>
              <a:ext cx="219075" cy="222250"/>
            </a:xfrm>
            <a:custGeom>
              <a:avLst/>
              <a:gdLst>
                <a:gd name="T0" fmla="*/ 126 w 126"/>
                <a:gd name="T1" fmla="*/ 123 h 127"/>
                <a:gd name="T2" fmla="*/ 4 w 126"/>
                <a:gd name="T3" fmla="*/ 0 h 127"/>
                <a:gd name="T4" fmla="*/ 0 w 126"/>
                <a:gd name="T5" fmla="*/ 3 h 127"/>
                <a:gd name="T6" fmla="*/ 123 w 126"/>
                <a:gd name="T7" fmla="*/ 127 h 127"/>
                <a:gd name="T8" fmla="*/ 126 w 126"/>
                <a:gd name="T9" fmla="*/ 123 h 127"/>
              </a:gdLst>
              <a:ahLst/>
              <a:cxnLst>
                <a:cxn ang="0">
                  <a:pos x="T0" y="T1"/>
                </a:cxn>
                <a:cxn ang="0">
                  <a:pos x="T2" y="T3"/>
                </a:cxn>
                <a:cxn ang="0">
                  <a:pos x="T4" y="T5"/>
                </a:cxn>
                <a:cxn ang="0">
                  <a:pos x="T6" y="T7"/>
                </a:cxn>
                <a:cxn ang="0">
                  <a:pos x="T8" y="T9"/>
                </a:cxn>
              </a:cxnLst>
              <a:rect l="0" t="0" r="r" b="b"/>
              <a:pathLst>
                <a:path w="126" h="127">
                  <a:moveTo>
                    <a:pt x="126" y="123"/>
                  </a:moveTo>
                  <a:cubicBezTo>
                    <a:pt x="86" y="82"/>
                    <a:pt x="45" y="41"/>
                    <a:pt x="4" y="0"/>
                  </a:cubicBezTo>
                  <a:cubicBezTo>
                    <a:pt x="3" y="1"/>
                    <a:pt x="2" y="2"/>
                    <a:pt x="0" y="3"/>
                  </a:cubicBezTo>
                  <a:cubicBezTo>
                    <a:pt x="41" y="44"/>
                    <a:pt x="82" y="85"/>
                    <a:pt x="123" y="127"/>
                  </a:cubicBezTo>
                  <a:cubicBezTo>
                    <a:pt x="124" y="125"/>
                    <a:pt x="125" y="124"/>
                    <a:pt x="126" y="123"/>
                  </a:cubicBezTo>
                  <a:close/>
                </a:path>
              </a:pathLst>
            </a:custGeom>
            <a:solidFill>
              <a:srgbClr val="662E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96" name="Freeform 83"/>
            <p:cNvSpPr>
              <a:spLocks/>
            </p:cNvSpPr>
            <p:nvPr/>
          </p:nvSpPr>
          <p:spPr bwMode="auto">
            <a:xfrm>
              <a:off x="2681288" y="-3073400"/>
              <a:ext cx="179387" cy="177800"/>
            </a:xfrm>
            <a:custGeom>
              <a:avLst/>
              <a:gdLst>
                <a:gd name="T0" fmla="*/ 22 w 104"/>
                <a:gd name="T1" fmla="*/ 1 h 102"/>
                <a:gd name="T2" fmla="*/ 37 w 104"/>
                <a:gd name="T3" fmla="*/ 8 h 102"/>
                <a:gd name="T4" fmla="*/ 92 w 104"/>
                <a:gd name="T5" fmla="*/ 63 h 102"/>
                <a:gd name="T6" fmla="*/ 94 w 104"/>
                <a:gd name="T7" fmla="*/ 92 h 102"/>
                <a:gd name="T8" fmla="*/ 64 w 104"/>
                <a:gd name="T9" fmla="*/ 90 h 102"/>
                <a:gd name="T10" fmla="*/ 9 w 104"/>
                <a:gd name="T11" fmla="*/ 35 h 102"/>
                <a:gd name="T12" fmla="*/ 4 w 104"/>
                <a:gd name="T13" fmla="*/ 12 h 102"/>
                <a:gd name="T14" fmla="*/ 22 w 104"/>
                <a:gd name="T15" fmla="*/ 1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 h="102">
                  <a:moveTo>
                    <a:pt x="22" y="1"/>
                  </a:moveTo>
                  <a:cubicBezTo>
                    <a:pt x="28" y="0"/>
                    <a:pt x="33" y="3"/>
                    <a:pt x="37" y="8"/>
                  </a:cubicBezTo>
                  <a:cubicBezTo>
                    <a:pt x="56" y="26"/>
                    <a:pt x="74" y="44"/>
                    <a:pt x="92" y="63"/>
                  </a:cubicBezTo>
                  <a:cubicBezTo>
                    <a:pt x="102" y="72"/>
                    <a:pt x="104" y="82"/>
                    <a:pt x="94" y="92"/>
                  </a:cubicBezTo>
                  <a:cubicBezTo>
                    <a:pt x="84" y="102"/>
                    <a:pt x="73" y="99"/>
                    <a:pt x="64" y="90"/>
                  </a:cubicBezTo>
                  <a:cubicBezTo>
                    <a:pt x="46" y="72"/>
                    <a:pt x="27" y="54"/>
                    <a:pt x="9" y="35"/>
                  </a:cubicBezTo>
                  <a:cubicBezTo>
                    <a:pt x="2" y="28"/>
                    <a:pt x="0" y="21"/>
                    <a:pt x="4" y="12"/>
                  </a:cubicBezTo>
                  <a:cubicBezTo>
                    <a:pt x="8" y="4"/>
                    <a:pt x="14" y="1"/>
                    <a:pt x="22" y="1"/>
                  </a:cubicBezTo>
                  <a:close/>
                </a:path>
              </a:pathLst>
            </a:custGeom>
            <a:solidFill>
              <a:srgbClr val="FB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grpSp>
        <p:nvGrpSpPr>
          <p:cNvPr id="1409" name="Grupo 1408"/>
          <p:cNvGrpSpPr/>
          <p:nvPr/>
        </p:nvGrpSpPr>
        <p:grpSpPr>
          <a:xfrm>
            <a:off x="4339971" y="3558511"/>
            <a:ext cx="598487" cy="958851"/>
            <a:chOff x="4162425" y="-3190876"/>
            <a:chExt cx="598487" cy="958851"/>
          </a:xfrm>
        </p:grpSpPr>
        <p:sp>
          <p:nvSpPr>
            <p:cNvPr id="1350" name="Freeform 7"/>
            <p:cNvSpPr>
              <a:spLocks/>
            </p:cNvSpPr>
            <p:nvPr/>
          </p:nvSpPr>
          <p:spPr bwMode="auto">
            <a:xfrm>
              <a:off x="4162425" y="-3190876"/>
              <a:ext cx="598487" cy="958851"/>
            </a:xfrm>
            <a:custGeom>
              <a:avLst/>
              <a:gdLst>
                <a:gd name="T0" fmla="*/ 345 w 345"/>
                <a:gd name="T1" fmla="*/ 304 h 550"/>
                <a:gd name="T2" fmla="*/ 345 w 345"/>
                <a:gd name="T3" fmla="*/ 506 h 550"/>
                <a:gd name="T4" fmla="*/ 303 w 345"/>
                <a:gd name="T5" fmla="*/ 549 h 550"/>
                <a:gd name="T6" fmla="*/ 43 w 345"/>
                <a:gd name="T7" fmla="*/ 550 h 550"/>
                <a:gd name="T8" fmla="*/ 0 w 345"/>
                <a:gd name="T9" fmla="*/ 506 h 550"/>
                <a:gd name="T10" fmla="*/ 1 w 345"/>
                <a:gd name="T11" fmla="*/ 99 h 550"/>
                <a:gd name="T12" fmla="*/ 44 w 345"/>
                <a:gd name="T13" fmla="*/ 56 h 550"/>
                <a:gd name="T14" fmla="*/ 75 w 345"/>
                <a:gd name="T15" fmla="*/ 56 h 550"/>
                <a:gd name="T16" fmla="*/ 125 w 345"/>
                <a:gd name="T17" fmla="*/ 30 h 550"/>
                <a:gd name="T18" fmla="*/ 180 w 345"/>
                <a:gd name="T19" fmla="*/ 3 h 550"/>
                <a:gd name="T20" fmla="*/ 227 w 345"/>
                <a:gd name="T21" fmla="*/ 41 h 550"/>
                <a:gd name="T22" fmla="*/ 248 w 345"/>
                <a:gd name="T23" fmla="*/ 56 h 550"/>
                <a:gd name="T24" fmla="*/ 303 w 345"/>
                <a:gd name="T25" fmla="*/ 56 h 550"/>
                <a:gd name="T26" fmla="*/ 345 w 345"/>
                <a:gd name="T27" fmla="*/ 99 h 550"/>
                <a:gd name="T28" fmla="*/ 345 w 345"/>
                <a:gd name="T29" fmla="*/ 304 h 550"/>
                <a:gd name="T30" fmla="*/ 345 w 345"/>
                <a:gd name="T31" fmla="*/ 304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5" h="550">
                  <a:moveTo>
                    <a:pt x="345" y="304"/>
                  </a:moveTo>
                  <a:cubicBezTo>
                    <a:pt x="345" y="372"/>
                    <a:pt x="345" y="439"/>
                    <a:pt x="345" y="506"/>
                  </a:cubicBezTo>
                  <a:cubicBezTo>
                    <a:pt x="345" y="536"/>
                    <a:pt x="332" y="549"/>
                    <a:pt x="303" y="549"/>
                  </a:cubicBezTo>
                  <a:cubicBezTo>
                    <a:pt x="216" y="550"/>
                    <a:pt x="130" y="550"/>
                    <a:pt x="43" y="550"/>
                  </a:cubicBezTo>
                  <a:cubicBezTo>
                    <a:pt x="14" y="550"/>
                    <a:pt x="1" y="536"/>
                    <a:pt x="0" y="506"/>
                  </a:cubicBezTo>
                  <a:cubicBezTo>
                    <a:pt x="0" y="371"/>
                    <a:pt x="0" y="235"/>
                    <a:pt x="1" y="99"/>
                  </a:cubicBezTo>
                  <a:cubicBezTo>
                    <a:pt x="1" y="70"/>
                    <a:pt x="14" y="57"/>
                    <a:pt x="44" y="56"/>
                  </a:cubicBezTo>
                  <a:cubicBezTo>
                    <a:pt x="54" y="56"/>
                    <a:pt x="65" y="56"/>
                    <a:pt x="75" y="56"/>
                  </a:cubicBezTo>
                  <a:cubicBezTo>
                    <a:pt x="97" y="56"/>
                    <a:pt x="116" y="60"/>
                    <a:pt x="125" y="30"/>
                  </a:cubicBezTo>
                  <a:cubicBezTo>
                    <a:pt x="132" y="7"/>
                    <a:pt x="156" y="0"/>
                    <a:pt x="180" y="3"/>
                  </a:cubicBezTo>
                  <a:cubicBezTo>
                    <a:pt x="204" y="6"/>
                    <a:pt x="220" y="19"/>
                    <a:pt x="227" y="41"/>
                  </a:cubicBezTo>
                  <a:cubicBezTo>
                    <a:pt x="230" y="53"/>
                    <a:pt x="236" y="56"/>
                    <a:pt x="248" y="56"/>
                  </a:cubicBezTo>
                  <a:cubicBezTo>
                    <a:pt x="266" y="55"/>
                    <a:pt x="285" y="55"/>
                    <a:pt x="303" y="56"/>
                  </a:cubicBezTo>
                  <a:cubicBezTo>
                    <a:pt x="332" y="57"/>
                    <a:pt x="345" y="71"/>
                    <a:pt x="345" y="99"/>
                  </a:cubicBezTo>
                  <a:cubicBezTo>
                    <a:pt x="345" y="167"/>
                    <a:pt x="345" y="236"/>
                    <a:pt x="345" y="304"/>
                  </a:cubicBezTo>
                  <a:cubicBezTo>
                    <a:pt x="345" y="304"/>
                    <a:pt x="345" y="304"/>
                    <a:pt x="345" y="304"/>
                  </a:cubicBezTo>
                  <a:close/>
                </a:path>
              </a:pathLst>
            </a:custGeom>
            <a:solidFill>
              <a:srgbClr val="392C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65" name="Freeform 21"/>
            <p:cNvSpPr>
              <a:spLocks/>
            </p:cNvSpPr>
            <p:nvPr/>
          </p:nvSpPr>
          <p:spPr bwMode="auto">
            <a:xfrm>
              <a:off x="4176713" y="-3079750"/>
              <a:ext cx="569912" cy="833438"/>
            </a:xfrm>
            <a:custGeom>
              <a:avLst/>
              <a:gdLst>
                <a:gd name="T0" fmla="*/ 38 w 329"/>
                <a:gd name="T1" fmla="*/ 1 h 478"/>
                <a:gd name="T2" fmla="*/ 52 w 329"/>
                <a:gd name="T3" fmla="*/ 24 h 478"/>
                <a:gd name="T4" fmla="*/ 276 w 329"/>
                <a:gd name="T5" fmla="*/ 24 h 478"/>
                <a:gd name="T6" fmla="*/ 292 w 329"/>
                <a:gd name="T7" fmla="*/ 1 h 478"/>
                <a:gd name="T8" fmla="*/ 329 w 329"/>
                <a:gd name="T9" fmla="*/ 36 h 478"/>
                <a:gd name="T10" fmla="*/ 329 w 329"/>
                <a:gd name="T11" fmla="*/ 443 h 478"/>
                <a:gd name="T12" fmla="*/ 295 w 329"/>
                <a:gd name="T13" fmla="*/ 478 h 478"/>
                <a:gd name="T14" fmla="*/ 35 w 329"/>
                <a:gd name="T15" fmla="*/ 478 h 478"/>
                <a:gd name="T16" fmla="*/ 0 w 329"/>
                <a:gd name="T17" fmla="*/ 443 h 478"/>
                <a:gd name="T18" fmla="*/ 0 w 329"/>
                <a:gd name="T19" fmla="*/ 34 h 478"/>
                <a:gd name="T20" fmla="*/ 38 w 329"/>
                <a:gd name="T21" fmla="*/ 1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9" h="478">
                  <a:moveTo>
                    <a:pt x="38" y="1"/>
                  </a:moveTo>
                  <a:cubicBezTo>
                    <a:pt x="28" y="24"/>
                    <a:pt x="28" y="24"/>
                    <a:pt x="52" y="24"/>
                  </a:cubicBezTo>
                  <a:cubicBezTo>
                    <a:pt x="126" y="24"/>
                    <a:pt x="201" y="24"/>
                    <a:pt x="276" y="24"/>
                  </a:cubicBezTo>
                  <a:cubicBezTo>
                    <a:pt x="301" y="24"/>
                    <a:pt x="301" y="24"/>
                    <a:pt x="292" y="1"/>
                  </a:cubicBezTo>
                  <a:cubicBezTo>
                    <a:pt x="318" y="0"/>
                    <a:pt x="329" y="10"/>
                    <a:pt x="329" y="36"/>
                  </a:cubicBezTo>
                  <a:cubicBezTo>
                    <a:pt x="329" y="172"/>
                    <a:pt x="329" y="308"/>
                    <a:pt x="329" y="443"/>
                  </a:cubicBezTo>
                  <a:cubicBezTo>
                    <a:pt x="329" y="467"/>
                    <a:pt x="318" y="478"/>
                    <a:pt x="295" y="478"/>
                  </a:cubicBezTo>
                  <a:cubicBezTo>
                    <a:pt x="208" y="478"/>
                    <a:pt x="121" y="478"/>
                    <a:pt x="35" y="478"/>
                  </a:cubicBezTo>
                  <a:cubicBezTo>
                    <a:pt x="11" y="478"/>
                    <a:pt x="0" y="467"/>
                    <a:pt x="0" y="443"/>
                  </a:cubicBezTo>
                  <a:cubicBezTo>
                    <a:pt x="0" y="307"/>
                    <a:pt x="0" y="170"/>
                    <a:pt x="0" y="34"/>
                  </a:cubicBezTo>
                  <a:cubicBezTo>
                    <a:pt x="0" y="11"/>
                    <a:pt x="10" y="2"/>
                    <a:pt x="38" y="1"/>
                  </a:cubicBezTo>
                  <a:close/>
                </a:path>
              </a:pathLst>
            </a:custGeom>
            <a:solidFill>
              <a:srgbClr val="BFDF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66" name="Freeform 22"/>
            <p:cNvSpPr>
              <a:spLocks/>
            </p:cNvSpPr>
            <p:nvPr/>
          </p:nvSpPr>
          <p:spPr bwMode="auto">
            <a:xfrm>
              <a:off x="4249738" y="-3173413"/>
              <a:ext cx="425450" cy="120650"/>
            </a:xfrm>
            <a:custGeom>
              <a:avLst/>
              <a:gdLst>
                <a:gd name="T0" fmla="*/ 0 w 246"/>
                <a:gd name="T1" fmla="*/ 69 h 69"/>
                <a:gd name="T2" fmla="*/ 24 w 246"/>
                <a:gd name="T3" fmla="*/ 54 h 69"/>
                <a:gd name="T4" fmla="*/ 50 w 246"/>
                <a:gd name="T5" fmla="*/ 54 h 69"/>
                <a:gd name="T6" fmla="*/ 76 w 246"/>
                <a:gd name="T7" fmla="*/ 35 h 69"/>
                <a:gd name="T8" fmla="*/ 124 w 246"/>
                <a:gd name="T9" fmla="*/ 1 h 69"/>
                <a:gd name="T10" fmla="*/ 171 w 246"/>
                <a:gd name="T11" fmla="*/ 39 h 69"/>
                <a:gd name="T12" fmla="*/ 190 w 246"/>
                <a:gd name="T13" fmla="*/ 54 h 69"/>
                <a:gd name="T14" fmla="*/ 222 w 246"/>
                <a:gd name="T15" fmla="*/ 54 h 69"/>
                <a:gd name="T16" fmla="*/ 246 w 246"/>
                <a:gd name="T17" fmla="*/ 69 h 69"/>
                <a:gd name="T18" fmla="*/ 0 w 246"/>
                <a:gd name="T19"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6" h="69">
                  <a:moveTo>
                    <a:pt x="0" y="69"/>
                  </a:moveTo>
                  <a:cubicBezTo>
                    <a:pt x="6" y="57"/>
                    <a:pt x="14" y="54"/>
                    <a:pt x="24" y="54"/>
                  </a:cubicBezTo>
                  <a:cubicBezTo>
                    <a:pt x="32" y="54"/>
                    <a:pt x="41" y="53"/>
                    <a:pt x="50" y="54"/>
                  </a:cubicBezTo>
                  <a:cubicBezTo>
                    <a:pt x="64" y="56"/>
                    <a:pt x="73" y="52"/>
                    <a:pt x="76" y="35"/>
                  </a:cubicBezTo>
                  <a:cubicBezTo>
                    <a:pt x="81" y="13"/>
                    <a:pt x="101" y="0"/>
                    <a:pt x="124" y="1"/>
                  </a:cubicBezTo>
                  <a:cubicBezTo>
                    <a:pt x="147" y="1"/>
                    <a:pt x="167" y="15"/>
                    <a:pt x="171" y="39"/>
                  </a:cubicBezTo>
                  <a:cubicBezTo>
                    <a:pt x="173" y="53"/>
                    <a:pt x="179" y="55"/>
                    <a:pt x="190" y="54"/>
                  </a:cubicBezTo>
                  <a:cubicBezTo>
                    <a:pt x="201" y="53"/>
                    <a:pt x="212" y="54"/>
                    <a:pt x="222" y="54"/>
                  </a:cubicBezTo>
                  <a:cubicBezTo>
                    <a:pt x="232" y="54"/>
                    <a:pt x="240" y="57"/>
                    <a:pt x="246" y="69"/>
                  </a:cubicBezTo>
                  <a:cubicBezTo>
                    <a:pt x="164" y="69"/>
                    <a:pt x="83" y="69"/>
                    <a:pt x="0" y="69"/>
                  </a:cubicBezTo>
                  <a:close/>
                </a:path>
              </a:pathLst>
            </a:custGeom>
            <a:solidFill>
              <a:srgbClr val="F6D6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73" name="Freeform 29"/>
            <p:cNvSpPr>
              <a:spLocks/>
            </p:cNvSpPr>
            <p:nvPr/>
          </p:nvSpPr>
          <p:spPr bwMode="auto">
            <a:xfrm>
              <a:off x="4227513" y="-3011488"/>
              <a:ext cx="469900" cy="698500"/>
            </a:xfrm>
            <a:custGeom>
              <a:avLst/>
              <a:gdLst>
                <a:gd name="T0" fmla="*/ 0 w 270"/>
                <a:gd name="T1" fmla="*/ 200 h 400"/>
                <a:gd name="T2" fmla="*/ 0 w 270"/>
                <a:gd name="T3" fmla="*/ 19 h 400"/>
                <a:gd name="T4" fmla="*/ 18 w 270"/>
                <a:gd name="T5" fmla="*/ 0 h 400"/>
                <a:gd name="T6" fmla="*/ 253 w 270"/>
                <a:gd name="T7" fmla="*/ 1 h 400"/>
                <a:gd name="T8" fmla="*/ 270 w 270"/>
                <a:gd name="T9" fmla="*/ 16 h 400"/>
                <a:gd name="T10" fmla="*/ 270 w 270"/>
                <a:gd name="T11" fmla="*/ 384 h 400"/>
                <a:gd name="T12" fmla="*/ 254 w 270"/>
                <a:gd name="T13" fmla="*/ 400 h 400"/>
                <a:gd name="T14" fmla="*/ 16 w 270"/>
                <a:gd name="T15" fmla="*/ 400 h 400"/>
                <a:gd name="T16" fmla="*/ 0 w 270"/>
                <a:gd name="T17" fmla="*/ 382 h 400"/>
                <a:gd name="T18" fmla="*/ 0 w 270"/>
                <a:gd name="T19" fmla="*/ 200 h 400"/>
                <a:gd name="T20" fmla="*/ 0 w 270"/>
                <a:gd name="T21" fmla="*/ 20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0" h="400">
                  <a:moveTo>
                    <a:pt x="0" y="200"/>
                  </a:moveTo>
                  <a:cubicBezTo>
                    <a:pt x="0" y="140"/>
                    <a:pt x="0" y="79"/>
                    <a:pt x="0" y="19"/>
                  </a:cubicBezTo>
                  <a:cubicBezTo>
                    <a:pt x="0" y="5"/>
                    <a:pt x="4" y="0"/>
                    <a:pt x="18" y="0"/>
                  </a:cubicBezTo>
                  <a:cubicBezTo>
                    <a:pt x="96" y="1"/>
                    <a:pt x="175" y="1"/>
                    <a:pt x="253" y="1"/>
                  </a:cubicBezTo>
                  <a:cubicBezTo>
                    <a:pt x="265" y="0"/>
                    <a:pt x="270" y="3"/>
                    <a:pt x="270" y="16"/>
                  </a:cubicBezTo>
                  <a:cubicBezTo>
                    <a:pt x="269" y="139"/>
                    <a:pt x="269" y="261"/>
                    <a:pt x="270" y="384"/>
                  </a:cubicBezTo>
                  <a:cubicBezTo>
                    <a:pt x="270" y="396"/>
                    <a:pt x="266" y="400"/>
                    <a:pt x="254" y="400"/>
                  </a:cubicBezTo>
                  <a:cubicBezTo>
                    <a:pt x="174" y="399"/>
                    <a:pt x="95" y="399"/>
                    <a:pt x="16" y="400"/>
                  </a:cubicBezTo>
                  <a:cubicBezTo>
                    <a:pt x="2" y="400"/>
                    <a:pt x="0" y="394"/>
                    <a:pt x="0" y="382"/>
                  </a:cubicBezTo>
                  <a:cubicBezTo>
                    <a:pt x="0" y="322"/>
                    <a:pt x="0" y="261"/>
                    <a:pt x="0" y="200"/>
                  </a:cubicBezTo>
                  <a:cubicBezTo>
                    <a:pt x="0" y="200"/>
                    <a:pt x="0" y="200"/>
                    <a:pt x="0" y="200"/>
                  </a:cubicBezTo>
                  <a:close/>
                </a:path>
              </a:pathLst>
            </a:custGeom>
            <a:solidFill>
              <a:srgbClr val="302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74" name="Freeform 30"/>
            <p:cNvSpPr>
              <a:spLocks/>
            </p:cNvSpPr>
            <p:nvPr/>
          </p:nvSpPr>
          <p:spPr bwMode="auto">
            <a:xfrm>
              <a:off x="4430713" y="-3141663"/>
              <a:ext cx="61912" cy="60325"/>
            </a:xfrm>
            <a:custGeom>
              <a:avLst/>
              <a:gdLst>
                <a:gd name="T0" fmla="*/ 35 w 35"/>
                <a:gd name="T1" fmla="*/ 19 h 35"/>
                <a:gd name="T2" fmla="*/ 16 w 35"/>
                <a:gd name="T3" fmla="*/ 34 h 35"/>
                <a:gd name="T4" fmla="*/ 0 w 35"/>
                <a:gd name="T5" fmla="*/ 17 h 35"/>
                <a:gd name="T6" fmla="*/ 18 w 35"/>
                <a:gd name="T7" fmla="*/ 0 h 35"/>
                <a:gd name="T8" fmla="*/ 35 w 35"/>
                <a:gd name="T9" fmla="*/ 19 h 35"/>
              </a:gdLst>
              <a:ahLst/>
              <a:cxnLst>
                <a:cxn ang="0">
                  <a:pos x="T0" y="T1"/>
                </a:cxn>
                <a:cxn ang="0">
                  <a:pos x="T2" y="T3"/>
                </a:cxn>
                <a:cxn ang="0">
                  <a:pos x="T4" y="T5"/>
                </a:cxn>
                <a:cxn ang="0">
                  <a:pos x="T6" y="T7"/>
                </a:cxn>
                <a:cxn ang="0">
                  <a:pos x="T8" y="T9"/>
                </a:cxn>
              </a:cxnLst>
              <a:rect l="0" t="0" r="r" b="b"/>
              <a:pathLst>
                <a:path w="35" h="35">
                  <a:moveTo>
                    <a:pt x="35" y="19"/>
                  </a:moveTo>
                  <a:cubicBezTo>
                    <a:pt x="33" y="29"/>
                    <a:pt x="27" y="35"/>
                    <a:pt x="16" y="34"/>
                  </a:cubicBezTo>
                  <a:cubicBezTo>
                    <a:pt x="7" y="34"/>
                    <a:pt x="0" y="27"/>
                    <a:pt x="0" y="17"/>
                  </a:cubicBezTo>
                  <a:cubicBezTo>
                    <a:pt x="1" y="8"/>
                    <a:pt x="7" y="0"/>
                    <a:pt x="18" y="0"/>
                  </a:cubicBezTo>
                  <a:cubicBezTo>
                    <a:pt x="29" y="1"/>
                    <a:pt x="34" y="8"/>
                    <a:pt x="35" y="19"/>
                  </a:cubicBezTo>
                  <a:close/>
                </a:path>
              </a:pathLst>
            </a:custGeom>
            <a:solidFill>
              <a:srgbClr val="573D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82" name="Freeform 69"/>
            <p:cNvSpPr>
              <a:spLocks/>
            </p:cNvSpPr>
            <p:nvPr/>
          </p:nvSpPr>
          <p:spPr bwMode="auto">
            <a:xfrm>
              <a:off x="4241800" y="-2997200"/>
              <a:ext cx="441325" cy="669925"/>
            </a:xfrm>
            <a:custGeom>
              <a:avLst/>
              <a:gdLst>
                <a:gd name="T0" fmla="*/ 0 w 254"/>
                <a:gd name="T1" fmla="*/ 191 h 384"/>
                <a:gd name="T2" fmla="*/ 0 w 254"/>
                <a:gd name="T3" fmla="*/ 20 h 384"/>
                <a:gd name="T4" fmla="*/ 18 w 254"/>
                <a:gd name="T5" fmla="*/ 0 h 384"/>
                <a:gd name="T6" fmla="*/ 238 w 254"/>
                <a:gd name="T7" fmla="*/ 0 h 384"/>
                <a:gd name="T8" fmla="*/ 254 w 254"/>
                <a:gd name="T9" fmla="*/ 17 h 384"/>
                <a:gd name="T10" fmla="*/ 254 w 254"/>
                <a:gd name="T11" fmla="*/ 365 h 384"/>
                <a:gd name="T12" fmla="*/ 235 w 254"/>
                <a:gd name="T13" fmla="*/ 383 h 384"/>
                <a:gd name="T14" fmla="*/ 19 w 254"/>
                <a:gd name="T15" fmla="*/ 384 h 384"/>
                <a:gd name="T16" fmla="*/ 0 w 254"/>
                <a:gd name="T17" fmla="*/ 365 h 384"/>
                <a:gd name="T18" fmla="*/ 0 w 254"/>
                <a:gd name="T19" fmla="*/ 191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4" h="384">
                  <a:moveTo>
                    <a:pt x="0" y="191"/>
                  </a:moveTo>
                  <a:cubicBezTo>
                    <a:pt x="0" y="134"/>
                    <a:pt x="1" y="77"/>
                    <a:pt x="0" y="20"/>
                  </a:cubicBezTo>
                  <a:cubicBezTo>
                    <a:pt x="0" y="6"/>
                    <a:pt x="2" y="0"/>
                    <a:pt x="18" y="0"/>
                  </a:cubicBezTo>
                  <a:cubicBezTo>
                    <a:pt x="91" y="1"/>
                    <a:pt x="164" y="1"/>
                    <a:pt x="238" y="0"/>
                  </a:cubicBezTo>
                  <a:cubicBezTo>
                    <a:pt x="252" y="0"/>
                    <a:pt x="254" y="5"/>
                    <a:pt x="254" y="17"/>
                  </a:cubicBezTo>
                  <a:cubicBezTo>
                    <a:pt x="253" y="133"/>
                    <a:pt x="253" y="249"/>
                    <a:pt x="254" y="365"/>
                  </a:cubicBezTo>
                  <a:cubicBezTo>
                    <a:pt x="254" y="380"/>
                    <a:pt x="249" y="384"/>
                    <a:pt x="235" y="383"/>
                  </a:cubicBezTo>
                  <a:cubicBezTo>
                    <a:pt x="163" y="383"/>
                    <a:pt x="91" y="383"/>
                    <a:pt x="19" y="384"/>
                  </a:cubicBezTo>
                  <a:cubicBezTo>
                    <a:pt x="5" y="384"/>
                    <a:pt x="0" y="381"/>
                    <a:pt x="0" y="365"/>
                  </a:cubicBezTo>
                  <a:cubicBezTo>
                    <a:pt x="1" y="307"/>
                    <a:pt x="0" y="249"/>
                    <a:pt x="0" y="191"/>
                  </a:cubicBezTo>
                  <a:close/>
                </a:path>
              </a:pathLst>
            </a:custGeom>
            <a:solidFill>
              <a:srgbClr val="FE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83" name="Freeform 70"/>
            <p:cNvSpPr>
              <a:spLocks/>
            </p:cNvSpPr>
            <p:nvPr/>
          </p:nvSpPr>
          <p:spPr bwMode="auto">
            <a:xfrm>
              <a:off x="4445000" y="-3127375"/>
              <a:ext cx="33337" cy="31750"/>
            </a:xfrm>
            <a:custGeom>
              <a:avLst/>
              <a:gdLst>
                <a:gd name="T0" fmla="*/ 9 w 19"/>
                <a:gd name="T1" fmla="*/ 19 h 19"/>
                <a:gd name="T2" fmla="*/ 1 w 19"/>
                <a:gd name="T3" fmla="*/ 10 h 19"/>
                <a:gd name="T4" fmla="*/ 11 w 19"/>
                <a:gd name="T5" fmla="*/ 1 h 19"/>
                <a:gd name="T6" fmla="*/ 18 w 19"/>
                <a:gd name="T7" fmla="*/ 10 h 19"/>
                <a:gd name="T8" fmla="*/ 9 w 19"/>
                <a:gd name="T9" fmla="*/ 19 h 19"/>
              </a:gdLst>
              <a:ahLst/>
              <a:cxnLst>
                <a:cxn ang="0">
                  <a:pos x="T0" y="T1"/>
                </a:cxn>
                <a:cxn ang="0">
                  <a:pos x="T2" y="T3"/>
                </a:cxn>
                <a:cxn ang="0">
                  <a:pos x="T4" y="T5"/>
                </a:cxn>
                <a:cxn ang="0">
                  <a:pos x="T6" y="T7"/>
                </a:cxn>
                <a:cxn ang="0">
                  <a:pos x="T8" y="T9"/>
                </a:cxn>
              </a:cxnLst>
              <a:rect l="0" t="0" r="r" b="b"/>
              <a:pathLst>
                <a:path w="19" h="19">
                  <a:moveTo>
                    <a:pt x="9" y="19"/>
                  </a:moveTo>
                  <a:cubicBezTo>
                    <a:pt x="4" y="18"/>
                    <a:pt x="0" y="15"/>
                    <a:pt x="1" y="10"/>
                  </a:cubicBezTo>
                  <a:cubicBezTo>
                    <a:pt x="1" y="4"/>
                    <a:pt x="5" y="0"/>
                    <a:pt x="11" y="1"/>
                  </a:cubicBezTo>
                  <a:cubicBezTo>
                    <a:pt x="16" y="1"/>
                    <a:pt x="19" y="5"/>
                    <a:pt x="18" y="10"/>
                  </a:cubicBezTo>
                  <a:cubicBezTo>
                    <a:pt x="18" y="15"/>
                    <a:pt x="14" y="18"/>
                    <a:pt x="9" y="19"/>
                  </a:cubicBezTo>
                  <a:close/>
                </a:path>
              </a:pathLst>
            </a:custGeom>
            <a:solidFill>
              <a:srgbClr val="D8CA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97" name="Freeform 84"/>
            <p:cNvSpPr>
              <a:spLocks/>
            </p:cNvSpPr>
            <p:nvPr/>
          </p:nvSpPr>
          <p:spPr bwMode="auto">
            <a:xfrm>
              <a:off x="4256088" y="-2962275"/>
              <a:ext cx="173037" cy="174625"/>
            </a:xfrm>
            <a:custGeom>
              <a:avLst/>
              <a:gdLst>
                <a:gd name="T0" fmla="*/ 98 w 100"/>
                <a:gd name="T1" fmla="*/ 50 h 100"/>
                <a:gd name="T2" fmla="*/ 83 w 100"/>
                <a:gd name="T3" fmla="*/ 62 h 100"/>
                <a:gd name="T4" fmla="*/ 61 w 100"/>
                <a:gd name="T5" fmla="*/ 84 h 100"/>
                <a:gd name="T6" fmla="*/ 50 w 100"/>
                <a:gd name="T7" fmla="*/ 100 h 100"/>
                <a:gd name="T8" fmla="*/ 37 w 100"/>
                <a:gd name="T9" fmla="*/ 83 h 100"/>
                <a:gd name="T10" fmla="*/ 16 w 100"/>
                <a:gd name="T11" fmla="*/ 62 h 100"/>
                <a:gd name="T12" fmla="*/ 0 w 100"/>
                <a:gd name="T13" fmla="*/ 51 h 100"/>
                <a:gd name="T14" fmla="*/ 16 w 100"/>
                <a:gd name="T15" fmla="*/ 37 h 100"/>
                <a:gd name="T16" fmla="*/ 37 w 100"/>
                <a:gd name="T17" fmla="*/ 16 h 100"/>
                <a:gd name="T18" fmla="*/ 49 w 100"/>
                <a:gd name="T19" fmla="*/ 1 h 100"/>
                <a:gd name="T20" fmla="*/ 61 w 100"/>
                <a:gd name="T21" fmla="*/ 17 h 100"/>
                <a:gd name="T22" fmla="*/ 82 w 100"/>
                <a:gd name="T23" fmla="*/ 37 h 100"/>
                <a:gd name="T24" fmla="*/ 98 w 100"/>
                <a:gd name="T2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 h="100">
                  <a:moveTo>
                    <a:pt x="98" y="50"/>
                  </a:moveTo>
                  <a:cubicBezTo>
                    <a:pt x="100" y="62"/>
                    <a:pt x="92" y="64"/>
                    <a:pt x="83" y="62"/>
                  </a:cubicBezTo>
                  <a:cubicBezTo>
                    <a:pt x="66" y="60"/>
                    <a:pt x="58" y="65"/>
                    <a:pt x="61" y="84"/>
                  </a:cubicBezTo>
                  <a:cubicBezTo>
                    <a:pt x="63" y="91"/>
                    <a:pt x="63" y="99"/>
                    <a:pt x="50" y="100"/>
                  </a:cubicBezTo>
                  <a:cubicBezTo>
                    <a:pt x="37" y="100"/>
                    <a:pt x="35" y="93"/>
                    <a:pt x="37" y="83"/>
                  </a:cubicBezTo>
                  <a:cubicBezTo>
                    <a:pt x="40" y="66"/>
                    <a:pt x="34" y="59"/>
                    <a:pt x="16" y="62"/>
                  </a:cubicBezTo>
                  <a:cubicBezTo>
                    <a:pt x="8" y="64"/>
                    <a:pt x="0" y="64"/>
                    <a:pt x="0" y="51"/>
                  </a:cubicBezTo>
                  <a:cubicBezTo>
                    <a:pt x="0" y="39"/>
                    <a:pt x="5" y="36"/>
                    <a:pt x="16" y="37"/>
                  </a:cubicBezTo>
                  <a:cubicBezTo>
                    <a:pt x="33" y="40"/>
                    <a:pt x="40" y="34"/>
                    <a:pt x="37" y="16"/>
                  </a:cubicBezTo>
                  <a:cubicBezTo>
                    <a:pt x="36" y="8"/>
                    <a:pt x="36" y="1"/>
                    <a:pt x="49" y="1"/>
                  </a:cubicBezTo>
                  <a:cubicBezTo>
                    <a:pt x="62" y="0"/>
                    <a:pt x="63" y="8"/>
                    <a:pt x="61" y="17"/>
                  </a:cubicBezTo>
                  <a:cubicBezTo>
                    <a:pt x="59" y="34"/>
                    <a:pt x="65" y="40"/>
                    <a:pt x="82" y="37"/>
                  </a:cubicBezTo>
                  <a:cubicBezTo>
                    <a:pt x="90" y="36"/>
                    <a:pt x="100" y="36"/>
                    <a:pt x="98" y="50"/>
                  </a:cubicBezTo>
                  <a:close/>
                </a:path>
              </a:pathLst>
            </a:custGeom>
            <a:solidFill>
              <a:srgbClr val="3337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98" name="Freeform 85"/>
            <p:cNvSpPr>
              <a:spLocks/>
            </p:cNvSpPr>
            <p:nvPr/>
          </p:nvSpPr>
          <p:spPr bwMode="auto">
            <a:xfrm>
              <a:off x="4259263" y="-2592388"/>
              <a:ext cx="392112" cy="6350"/>
            </a:xfrm>
            <a:custGeom>
              <a:avLst/>
              <a:gdLst>
                <a:gd name="T0" fmla="*/ 0 w 226"/>
                <a:gd name="T1" fmla="*/ 0 h 4"/>
                <a:gd name="T2" fmla="*/ 226 w 226"/>
                <a:gd name="T3" fmla="*/ 0 h 4"/>
                <a:gd name="T4" fmla="*/ 226 w 226"/>
                <a:gd name="T5" fmla="*/ 4 h 4"/>
                <a:gd name="T6" fmla="*/ 0 w 226"/>
                <a:gd name="T7" fmla="*/ 4 h 4"/>
                <a:gd name="T8" fmla="*/ 0 w 226"/>
                <a:gd name="T9" fmla="*/ 0 h 4"/>
              </a:gdLst>
              <a:ahLst/>
              <a:cxnLst>
                <a:cxn ang="0">
                  <a:pos x="T0" y="T1"/>
                </a:cxn>
                <a:cxn ang="0">
                  <a:pos x="T2" y="T3"/>
                </a:cxn>
                <a:cxn ang="0">
                  <a:pos x="T4" y="T5"/>
                </a:cxn>
                <a:cxn ang="0">
                  <a:pos x="T6" y="T7"/>
                </a:cxn>
                <a:cxn ang="0">
                  <a:pos x="T8" y="T9"/>
                </a:cxn>
              </a:cxnLst>
              <a:rect l="0" t="0" r="r" b="b"/>
              <a:pathLst>
                <a:path w="226" h="4">
                  <a:moveTo>
                    <a:pt x="0" y="0"/>
                  </a:moveTo>
                  <a:cubicBezTo>
                    <a:pt x="75" y="0"/>
                    <a:pt x="151" y="0"/>
                    <a:pt x="226" y="0"/>
                  </a:cubicBezTo>
                  <a:cubicBezTo>
                    <a:pt x="226" y="2"/>
                    <a:pt x="226" y="3"/>
                    <a:pt x="226" y="4"/>
                  </a:cubicBezTo>
                  <a:cubicBezTo>
                    <a:pt x="151" y="4"/>
                    <a:pt x="76" y="4"/>
                    <a:pt x="0" y="4"/>
                  </a:cubicBezTo>
                  <a:cubicBezTo>
                    <a:pt x="0" y="3"/>
                    <a:pt x="0" y="2"/>
                    <a:pt x="0" y="0"/>
                  </a:cubicBezTo>
                  <a:close/>
                </a:path>
              </a:pathLst>
            </a:custGeom>
            <a:solidFill>
              <a:srgbClr val="1D16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99" name="Freeform 86"/>
            <p:cNvSpPr>
              <a:spLocks/>
            </p:cNvSpPr>
            <p:nvPr/>
          </p:nvSpPr>
          <p:spPr bwMode="auto">
            <a:xfrm>
              <a:off x="4259263" y="-2728913"/>
              <a:ext cx="393700" cy="6350"/>
            </a:xfrm>
            <a:custGeom>
              <a:avLst/>
              <a:gdLst>
                <a:gd name="T0" fmla="*/ 227 w 227"/>
                <a:gd name="T1" fmla="*/ 4 h 4"/>
                <a:gd name="T2" fmla="*/ 0 w 227"/>
                <a:gd name="T3" fmla="*/ 4 h 4"/>
                <a:gd name="T4" fmla="*/ 0 w 227"/>
                <a:gd name="T5" fmla="*/ 0 h 4"/>
                <a:gd name="T6" fmla="*/ 227 w 227"/>
                <a:gd name="T7" fmla="*/ 0 h 4"/>
                <a:gd name="T8" fmla="*/ 227 w 227"/>
                <a:gd name="T9" fmla="*/ 4 h 4"/>
              </a:gdLst>
              <a:ahLst/>
              <a:cxnLst>
                <a:cxn ang="0">
                  <a:pos x="T0" y="T1"/>
                </a:cxn>
                <a:cxn ang="0">
                  <a:pos x="T2" y="T3"/>
                </a:cxn>
                <a:cxn ang="0">
                  <a:pos x="T4" y="T5"/>
                </a:cxn>
                <a:cxn ang="0">
                  <a:pos x="T6" y="T7"/>
                </a:cxn>
                <a:cxn ang="0">
                  <a:pos x="T8" y="T9"/>
                </a:cxn>
              </a:cxnLst>
              <a:rect l="0" t="0" r="r" b="b"/>
              <a:pathLst>
                <a:path w="227" h="4">
                  <a:moveTo>
                    <a:pt x="227" y="4"/>
                  </a:moveTo>
                  <a:cubicBezTo>
                    <a:pt x="151" y="4"/>
                    <a:pt x="75" y="4"/>
                    <a:pt x="0" y="4"/>
                  </a:cubicBezTo>
                  <a:cubicBezTo>
                    <a:pt x="0" y="3"/>
                    <a:pt x="0" y="1"/>
                    <a:pt x="0" y="0"/>
                  </a:cubicBezTo>
                  <a:cubicBezTo>
                    <a:pt x="75" y="0"/>
                    <a:pt x="151" y="0"/>
                    <a:pt x="227" y="0"/>
                  </a:cubicBezTo>
                  <a:cubicBezTo>
                    <a:pt x="227" y="1"/>
                    <a:pt x="227" y="3"/>
                    <a:pt x="227" y="4"/>
                  </a:cubicBezTo>
                  <a:close/>
                </a:path>
              </a:pathLst>
            </a:custGeom>
            <a:solidFill>
              <a:srgbClr val="423A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00" name="Freeform 87"/>
            <p:cNvSpPr>
              <a:spLocks/>
            </p:cNvSpPr>
            <p:nvPr/>
          </p:nvSpPr>
          <p:spPr bwMode="auto">
            <a:xfrm>
              <a:off x="4259263" y="-2659063"/>
              <a:ext cx="393700" cy="6350"/>
            </a:xfrm>
            <a:custGeom>
              <a:avLst/>
              <a:gdLst>
                <a:gd name="T0" fmla="*/ 0 w 227"/>
                <a:gd name="T1" fmla="*/ 0 h 4"/>
                <a:gd name="T2" fmla="*/ 227 w 227"/>
                <a:gd name="T3" fmla="*/ 0 h 4"/>
                <a:gd name="T4" fmla="*/ 227 w 227"/>
                <a:gd name="T5" fmla="*/ 4 h 4"/>
                <a:gd name="T6" fmla="*/ 0 w 227"/>
                <a:gd name="T7" fmla="*/ 4 h 4"/>
                <a:gd name="T8" fmla="*/ 0 w 227"/>
                <a:gd name="T9" fmla="*/ 0 h 4"/>
              </a:gdLst>
              <a:ahLst/>
              <a:cxnLst>
                <a:cxn ang="0">
                  <a:pos x="T0" y="T1"/>
                </a:cxn>
                <a:cxn ang="0">
                  <a:pos x="T2" y="T3"/>
                </a:cxn>
                <a:cxn ang="0">
                  <a:pos x="T4" y="T5"/>
                </a:cxn>
                <a:cxn ang="0">
                  <a:pos x="T6" y="T7"/>
                </a:cxn>
                <a:cxn ang="0">
                  <a:pos x="T8" y="T9"/>
                </a:cxn>
              </a:cxnLst>
              <a:rect l="0" t="0" r="r" b="b"/>
              <a:pathLst>
                <a:path w="227" h="4">
                  <a:moveTo>
                    <a:pt x="0" y="0"/>
                  </a:moveTo>
                  <a:cubicBezTo>
                    <a:pt x="75" y="0"/>
                    <a:pt x="151" y="0"/>
                    <a:pt x="227" y="0"/>
                  </a:cubicBezTo>
                  <a:cubicBezTo>
                    <a:pt x="227" y="2"/>
                    <a:pt x="227" y="3"/>
                    <a:pt x="227" y="4"/>
                  </a:cubicBezTo>
                  <a:cubicBezTo>
                    <a:pt x="151" y="4"/>
                    <a:pt x="75" y="4"/>
                    <a:pt x="0" y="4"/>
                  </a:cubicBezTo>
                  <a:cubicBezTo>
                    <a:pt x="0" y="3"/>
                    <a:pt x="0" y="2"/>
                    <a:pt x="0" y="0"/>
                  </a:cubicBezTo>
                  <a:close/>
                </a:path>
              </a:pathLst>
            </a:custGeom>
            <a:solidFill>
              <a:srgbClr val="463C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01" name="Freeform 88"/>
            <p:cNvSpPr>
              <a:spLocks/>
            </p:cNvSpPr>
            <p:nvPr/>
          </p:nvSpPr>
          <p:spPr bwMode="auto">
            <a:xfrm>
              <a:off x="4256088" y="-2527300"/>
              <a:ext cx="393700" cy="7938"/>
            </a:xfrm>
            <a:custGeom>
              <a:avLst/>
              <a:gdLst>
                <a:gd name="T0" fmla="*/ 0 w 227"/>
                <a:gd name="T1" fmla="*/ 0 h 4"/>
                <a:gd name="T2" fmla="*/ 227 w 227"/>
                <a:gd name="T3" fmla="*/ 0 h 4"/>
                <a:gd name="T4" fmla="*/ 227 w 227"/>
                <a:gd name="T5" fmla="*/ 4 h 4"/>
                <a:gd name="T6" fmla="*/ 0 w 227"/>
                <a:gd name="T7" fmla="*/ 4 h 4"/>
                <a:gd name="T8" fmla="*/ 0 w 227"/>
                <a:gd name="T9" fmla="*/ 0 h 4"/>
              </a:gdLst>
              <a:ahLst/>
              <a:cxnLst>
                <a:cxn ang="0">
                  <a:pos x="T0" y="T1"/>
                </a:cxn>
                <a:cxn ang="0">
                  <a:pos x="T2" y="T3"/>
                </a:cxn>
                <a:cxn ang="0">
                  <a:pos x="T4" y="T5"/>
                </a:cxn>
                <a:cxn ang="0">
                  <a:pos x="T6" y="T7"/>
                </a:cxn>
                <a:cxn ang="0">
                  <a:pos x="T8" y="T9"/>
                </a:cxn>
              </a:cxnLst>
              <a:rect l="0" t="0" r="r" b="b"/>
              <a:pathLst>
                <a:path w="227" h="4">
                  <a:moveTo>
                    <a:pt x="0" y="0"/>
                  </a:moveTo>
                  <a:cubicBezTo>
                    <a:pt x="76" y="0"/>
                    <a:pt x="152" y="0"/>
                    <a:pt x="227" y="0"/>
                  </a:cubicBezTo>
                  <a:cubicBezTo>
                    <a:pt x="227" y="1"/>
                    <a:pt x="227" y="3"/>
                    <a:pt x="227" y="4"/>
                  </a:cubicBezTo>
                  <a:cubicBezTo>
                    <a:pt x="152" y="4"/>
                    <a:pt x="76" y="4"/>
                    <a:pt x="0" y="4"/>
                  </a:cubicBezTo>
                  <a:cubicBezTo>
                    <a:pt x="0" y="3"/>
                    <a:pt x="0" y="1"/>
                    <a:pt x="0" y="0"/>
                  </a:cubicBezTo>
                  <a:close/>
                </a:path>
              </a:pathLst>
            </a:custGeom>
            <a:solidFill>
              <a:srgbClr val="4039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02" name="Freeform 89"/>
            <p:cNvSpPr>
              <a:spLocks/>
            </p:cNvSpPr>
            <p:nvPr/>
          </p:nvSpPr>
          <p:spPr bwMode="auto">
            <a:xfrm>
              <a:off x="4391025" y="-2800350"/>
              <a:ext cx="260350" cy="4763"/>
            </a:xfrm>
            <a:custGeom>
              <a:avLst/>
              <a:gdLst>
                <a:gd name="T0" fmla="*/ 0 w 150"/>
                <a:gd name="T1" fmla="*/ 0 h 3"/>
                <a:gd name="T2" fmla="*/ 150 w 150"/>
                <a:gd name="T3" fmla="*/ 0 h 3"/>
                <a:gd name="T4" fmla="*/ 150 w 150"/>
                <a:gd name="T5" fmla="*/ 3 h 3"/>
                <a:gd name="T6" fmla="*/ 0 w 150"/>
                <a:gd name="T7" fmla="*/ 3 h 3"/>
                <a:gd name="T8" fmla="*/ 0 w 150"/>
                <a:gd name="T9" fmla="*/ 0 h 3"/>
              </a:gdLst>
              <a:ahLst/>
              <a:cxnLst>
                <a:cxn ang="0">
                  <a:pos x="T0" y="T1"/>
                </a:cxn>
                <a:cxn ang="0">
                  <a:pos x="T2" y="T3"/>
                </a:cxn>
                <a:cxn ang="0">
                  <a:pos x="T4" y="T5"/>
                </a:cxn>
                <a:cxn ang="0">
                  <a:pos x="T6" y="T7"/>
                </a:cxn>
                <a:cxn ang="0">
                  <a:pos x="T8" y="T9"/>
                </a:cxn>
              </a:cxnLst>
              <a:rect l="0" t="0" r="r" b="b"/>
              <a:pathLst>
                <a:path w="150" h="3">
                  <a:moveTo>
                    <a:pt x="0" y="0"/>
                  </a:moveTo>
                  <a:cubicBezTo>
                    <a:pt x="50" y="0"/>
                    <a:pt x="100" y="0"/>
                    <a:pt x="150" y="0"/>
                  </a:cubicBezTo>
                  <a:cubicBezTo>
                    <a:pt x="150" y="1"/>
                    <a:pt x="150" y="2"/>
                    <a:pt x="150" y="3"/>
                  </a:cubicBezTo>
                  <a:cubicBezTo>
                    <a:pt x="100" y="3"/>
                    <a:pt x="50" y="3"/>
                    <a:pt x="0" y="3"/>
                  </a:cubicBezTo>
                  <a:cubicBezTo>
                    <a:pt x="0" y="2"/>
                    <a:pt x="0" y="1"/>
                    <a:pt x="0" y="0"/>
                  </a:cubicBezTo>
                  <a:close/>
                </a:path>
              </a:pathLst>
            </a:custGeom>
            <a:solidFill>
              <a:srgbClr val="1C15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03" name="Freeform 90"/>
            <p:cNvSpPr>
              <a:spLocks/>
            </p:cNvSpPr>
            <p:nvPr/>
          </p:nvSpPr>
          <p:spPr bwMode="auto">
            <a:xfrm>
              <a:off x="4435475" y="-2876550"/>
              <a:ext cx="219075" cy="17463"/>
            </a:xfrm>
            <a:custGeom>
              <a:avLst/>
              <a:gdLst>
                <a:gd name="T0" fmla="*/ 127 w 127"/>
                <a:gd name="T1" fmla="*/ 10 h 10"/>
                <a:gd name="T2" fmla="*/ 0 w 127"/>
                <a:gd name="T3" fmla="*/ 10 h 10"/>
                <a:gd name="T4" fmla="*/ 127 w 127"/>
                <a:gd name="T5" fmla="*/ 10 h 10"/>
              </a:gdLst>
              <a:ahLst/>
              <a:cxnLst>
                <a:cxn ang="0">
                  <a:pos x="T0" y="T1"/>
                </a:cxn>
                <a:cxn ang="0">
                  <a:pos x="T2" y="T3"/>
                </a:cxn>
                <a:cxn ang="0">
                  <a:pos x="T4" y="T5"/>
                </a:cxn>
              </a:cxnLst>
              <a:rect l="0" t="0" r="r" b="b"/>
              <a:pathLst>
                <a:path w="127" h="10">
                  <a:moveTo>
                    <a:pt x="127" y="10"/>
                  </a:moveTo>
                  <a:cubicBezTo>
                    <a:pt x="85" y="10"/>
                    <a:pt x="44" y="10"/>
                    <a:pt x="0" y="10"/>
                  </a:cubicBezTo>
                  <a:cubicBezTo>
                    <a:pt x="16" y="0"/>
                    <a:pt x="115" y="1"/>
                    <a:pt x="127" y="10"/>
                  </a:cubicBezTo>
                  <a:close/>
                </a:path>
              </a:pathLst>
            </a:custGeom>
            <a:solidFill>
              <a:srgbClr val="413A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04" name="Freeform 91"/>
            <p:cNvSpPr>
              <a:spLocks/>
            </p:cNvSpPr>
            <p:nvPr/>
          </p:nvSpPr>
          <p:spPr bwMode="auto">
            <a:xfrm>
              <a:off x="4440238" y="-2930525"/>
              <a:ext cx="212725" cy="6350"/>
            </a:xfrm>
            <a:custGeom>
              <a:avLst/>
              <a:gdLst>
                <a:gd name="T0" fmla="*/ 0 w 123"/>
                <a:gd name="T1" fmla="*/ 0 h 4"/>
                <a:gd name="T2" fmla="*/ 123 w 123"/>
                <a:gd name="T3" fmla="*/ 0 h 4"/>
                <a:gd name="T4" fmla="*/ 123 w 123"/>
                <a:gd name="T5" fmla="*/ 4 h 4"/>
                <a:gd name="T6" fmla="*/ 0 w 123"/>
                <a:gd name="T7" fmla="*/ 4 h 4"/>
                <a:gd name="T8" fmla="*/ 0 w 123"/>
                <a:gd name="T9" fmla="*/ 0 h 4"/>
              </a:gdLst>
              <a:ahLst/>
              <a:cxnLst>
                <a:cxn ang="0">
                  <a:pos x="T0" y="T1"/>
                </a:cxn>
                <a:cxn ang="0">
                  <a:pos x="T2" y="T3"/>
                </a:cxn>
                <a:cxn ang="0">
                  <a:pos x="T4" y="T5"/>
                </a:cxn>
                <a:cxn ang="0">
                  <a:pos x="T6" y="T7"/>
                </a:cxn>
                <a:cxn ang="0">
                  <a:pos x="T8" y="T9"/>
                </a:cxn>
              </a:cxnLst>
              <a:rect l="0" t="0" r="r" b="b"/>
              <a:pathLst>
                <a:path w="123" h="4">
                  <a:moveTo>
                    <a:pt x="0" y="0"/>
                  </a:moveTo>
                  <a:cubicBezTo>
                    <a:pt x="41" y="0"/>
                    <a:pt x="82" y="0"/>
                    <a:pt x="123" y="0"/>
                  </a:cubicBezTo>
                  <a:cubicBezTo>
                    <a:pt x="123" y="2"/>
                    <a:pt x="123" y="3"/>
                    <a:pt x="123" y="4"/>
                  </a:cubicBezTo>
                  <a:cubicBezTo>
                    <a:pt x="82" y="4"/>
                    <a:pt x="41" y="4"/>
                    <a:pt x="0" y="4"/>
                  </a:cubicBezTo>
                  <a:cubicBezTo>
                    <a:pt x="0" y="3"/>
                    <a:pt x="0" y="2"/>
                    <a:pt x="0" y="0"/>
                  </a:cubicBezTo>
                  <a:close/>
                </a:path>
              </a:pathLst>
            </a:custGeom>
            <a:solidFill>
              <a:srgbClr val="4139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05" name="Freeform 92"/>
            <p:cNvSpPr>
              <a:spLocks/>
            </p:cNvSpPr>
            <p:nvPr/>
          </p:nvSpPr>
          <p:spPr bwMode="auto">
            <a:xfrm>
              <a:off x="4256088" y="-2457450"/>
              <a:ext cx="209550" cy="7938"/>
            </a:xfrm>
            <a:custGeom>
              <a:avLst/>
              <a:gdLst>
                <a:gd name="T0" fmla="*/ 0 w 121"/>
                <a:gd name="T1" fmla="*/ 0 h 4"/>
                <a:gd name="T2" fmla="*/ 121 w 121"/>
                <a:gd name="T3" fmla="*/ 0 h 4"/>
                <a:gd name="T4" fmla="*/ 121 w 121"/>
                <a:gd name="T5" fmla="*/ 4 h 4"/>
                <a:gd name="T6" fmla="*/ 1 w 121"/>
                <a:gd name="T7" fmla="*/ 4 h 4"/>
                <a:gd name="T8" fmla="*/ 0 w 121"/>
                <a:gd name="T9" fmla="*/ 0 h 4"/>
              </a:gdLst>
              <a:ahLst/>
              <a:cxnLst>
                <a:cxn ang="0">
                  <a:pos x="T0" y="T1"/>
                </a:cxn>
                <a:cxn ang="0">
                  <a:pos x="T2" y="T3"/>
                </a:cxn>
                <a:cxn ang="0">
                  <a:pos x="T4" y="T5"/>
                </a:cxn>
                <a:cxn ang="0">
                  <a:pos x="T6" y="T7"/>
                </a:cxn>
                <a:cxn ang="0">
                  <a:pos x="T8" y="T9"/>
                </a:cxn>
              </a:cxnLst>
              <a:rect l="0" t="0" r="r" b="b"/>
              <a:pathLst>
                <a:path w="121" h="4">
                  <a:moveTo>
                    <a:pt x="0" y="0"/>
                  </a:moveTo>
                  <a:cubicBezTo>
                    <a:pt x="41" y="0"/>
                    <a:pt x="81" y="0"/>
                    <a:pt x="121" y="0"/>
                  </a:cubicBezTo>
                  <a:cubicBezTo>
                    <a:pt x="121" y="1"/>
                    <a:pt x="121" y="3"/>
                    <a:pt x="121" y="4"/>
                  </a:cubicBezTo>
                  <a:cubicBezTo>
                    <a:pt x="81" y="4"/>
                    <a:pt x="41" y="4"/>
                    <a:pt x="1" y="4"/>
                  </a:cubicBezTo>
                  <a:cubicBezTo>
                    <a:pt x="1" y="3"/>
                    <a:pt x="0" y="1"/>
                    <a:pt x="0" y="0"/>
                  </a:cubicBezTo>
                  <a:close/>
                </a:path>
              </a:pathLst>
            </a:custGeom>
            <a:solidFill>
              <a:srgbClr val="4236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06" name="Freeform 93"/>
            <p:cNvSpPr>
              <a:spLocks/>
            </p:cNvSpPr>
            <p:nvPr/>
          </p:nvSpPr>
          <p:spPr bwMode="auto">
            <a:xfrm>
              <a:off x="4265613" y="-2947988"/>
              <a:ext cx="144462" cy="144463"/>
            </a:xfrm>
            <a:custGeom>
              <a:avLst/>
              <a:gdLst>
                <a:gd name="T0" fmla="*/ 38 w 83"/>
                <a:gd name="T1" fmla="*/ 0 h 83"/>
                <a:gd name="T2" fmla="*/ 47 w 83"/>
                <a:gd name="T3" fmla="*/ 10 h 83"/>
                <a:gd name="T4" fmla="*/ 74 w 83"/>
                <a:gd name="T5" fmla="*/ 37 h 83"/>
                <a:gd name="T6" fmla="*/ 83 w 83"/>
                <a:gd name="T7" fmla="*/ 41 h 83"/>
                <a:gd name="T8" fmla="*/ 79 w 83"/>
                <a:gd name="T9" fmla="*/ 46 h 83"/>
                <a:gd name="T10" fmla="*/ 47 w 83"/>
                <a:gd name="T11" fmla="*/ 83 h 83"/>
                <a:gd name="T12" fmla="*/ 41 w 83"/>
                <a:gd name="T13" fmla="*/ 81 h 83"/>
                <a:gd name="T14" fmla="*/ 34 w 83"/>
                <a:gd name="T15" fmla="*/ 48 h 83"/>
                <a:gd name="T16" fmla="*/ 0 w 83"/>
                <a:gd name="T17" fmla="*/ 39 h 83"/>
                <a:gd name="T18" fmla="*/ 38 w 83"/>
                <a:gd name="T19"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 h="83">
                  <a:moveTo>
                    <a:pt x="38" y="0"/>
                  </a:moveTo>
                  <a:cubicBezTo>
                    <a:pt x="48" y="3"/>
                    <a:pt x="48" y="7"/>
                    <a:pt x="47" y="10"/>
                  </a:cubicBezTo>
                  <a:cubicBezTo>
                    <a:pt x="44" y="31"/>
                    <a:pt x="51" y="42"/>
                    <a:pt x="74" y="37"/>
                  </a:cubicBezTo>
                  <a:cubicBezTo>
                    <a:pt x="77" y="37"/>
                    <a:pt x="81" y="37"/>
                    <a:pt x="83" y="41"/>
                  </a:cubicBezTo>
                  <a:cubicBezTo>
                    <a:pt x="83" y="43"/>
                    <a:pt x="83" y="46"/>
                    <a:pt x="79" y="46"/>
                  </a:cubicBezTo>
                  <a:cubicBezTo>
                    <a:pt x="48" y="40"/>
                    <a:pt x="44" y="58"/>
                    <a:pt x="47" y="83"/>
                  </a:cubicBezTo>
                  <a:cubicBezTo>
                    <a:pt x="43" y="82"/>
                    <a:pt x="41" y="82"/>
                    <a:pt x="41" y="81"/>
                  </a:cubicBezTo>
                  <a:cubicBezTo>
                    <a:pt x="34" y="71"/>
                    <a:pt x="45" y="56"/>
                    <a:pt x="34" y="48"/>
                  </a:cubicBezTo>
                  <a:cubicBezTo>
                    <a:pt x="25" y="42"/>
                    <a:pt x="12" y="51"/>
                    <a:pt x="0" y="39"/>
                  </a:cubicBezTo>
                  <a:cubicBezTo>
                    <a:pt x="31" y="43"/>
                    <a:pt x="47" y="33"/>
                    <a:pt x="38" y="0"/>
                  </a:cubicBezTo>
                  <a:close/>
                </a:path>
              </a:pathLst>
            </a:custGeom>
            <a:solidFill>
              <a:srgbClr val="83A8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sp>
        <p:nvSpPr>
          <p:cNvPr id="133" name="Google Shape;163;p3">
            <a:extLst>
              <a:ext uri="{FF2B5EF4-FFF2-40B4-BE49-F238E27FC236}">
                <a16:creationId xmlns:a16="http://schemas.microsoft.com/office/drawing/2014/main" id="{70547B1D-0E31-4B97-B9A6-B954B0D90389}"/>
              </a:ext>
            </a:extLst>
          </p:cNvPr>
          <p:cNvSpPr txBox="1">
            <a:spLocks noGrp="1"/>
          </p:cNvSpPr>
          <p:nvPr>
            <p:ph type="title" idx="18" hasCustomPrompt="1"/>
          </p:nvPr>
        </p:nvSpPr>
        <p:spPr>
          <a:xfrm>
            <a:off x="81196" y="211264"/>
            <a:ext cx="9062804" cy="385011"/>
          </a:xfrm>
          <a:prstGeom prst="rect">
            <a:avLst/>
          </a:prstGeom>
          <a:noFill/>
          <a:ln>
            <a:noFill/>
          </a:ln>
        </p:spPr>
        <p:txBody>
          <a:bodyPr spcFirstLastPara="1" wrap="square" lIns="91425" tIns="91425" rIns="91425" bIns="91425" anchor="b" anchorCtr="0">
            <a:noAutofit/>
          </a:bodyPr>
          <a:lstStyle>
            <a:lvl1pPr algn="ctr">
              <a:defRPr sz="2400" b="1" dirty="0">
                <a:solidFill>
                  <a:srgbClr val="EC6792"/>
                </a:solidFill>
              </a:defRPr>
            </a:lvl1pPr>
          </a:lstStyle>
          <a:p>
            <a:pPr lvl="0"/>
            <a:r>
              <a:rPr lang="es-PE" sz="2800" dirty="0"/>
              <a:t>Infographic Style</a:t>
            </a:r>
            <a:endParaRPr sz="2800" dirty="0"/>
          </a:p>
        </p:txBody>
      </p:sp>
      <p:cxnSp>
        <p:nvCxnSpPr>
          <p:cNvPr id="137" name="Google Shape;164;p3">
            <a:extLst>
              <a:ext uri="{FF2B5EF4-FFF2-40B4-BE49-F238E27FC236}">
                <a16:creationId xmlns:a16="http://schemas.microsoft.com/office/drawing/2014/main" id="{03BF54B0-7340-4909-8684-9BC56D6898D7}"/>
              </a:ext>
            </a:extLst>
          </p:cNvPr>
          <p:cNvCxnSpPr>
            <a:cxnSpLocks/>
          </p:cNvCxnSpPr>
          <p:nvPr/>
        </p:nvCxnSpPr>
        <p:spPr>
          <a:xfrm>
            <a:off x="3169037" y="596275"/>
            <a:ext cx="2894706" cy="0"/>
          </a:xfrm>
          <a:prstGeom prst="straightConnector1">
            <a:avLst/>
          </a:prstGeom>
          <a:noFill/>
          <a:ln w="76200" cap="flat" cmpd="sng">
            <a:solidFill>
              <a:srgbClr val="EC6792"/>
            </a:solidFill>
            <a:prstDash val="solid"/>
            <a:round/>
            <a:headEnd type="none" w="med" len="med"/>
            <a:tailEnd type="none" w="med" len="med"/>
          </a:ln>
        </p:spPr>
      </p:cxnSp>
    </p:spTree>
    <p:extLst>
      <p:ext uri="{BB962C8B-B14F-4D97-AF65-F5344CB8AC3E}">
        <p14:creationId xmlns:p14="http://schemas.microsoft.com/office/powerpoint/2010/main" val="1561291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55"/>
        <p:cNvGrpSpPr/>
        <p:nvPr/>
      </p:nvGrpSpPr>
      <p:grpSpPr>
        <a:xfrm>
          <a:off x="0" y="0"/>
          <a:ext cx="0" cy="0"/>
          <a:chOff x="0" y="0"/>
          <a:chExt cx="0" cy="0"/>
        </a:xfrm>
      </p:grpSpPr>
      <p:sp>
        <p:nvSpPr>
          <p:cNvPr id="1356" name="Google Shape;1356;p23"/>
          <p:cNvSpPr txBox="1">
            <a:spLocks noGrp="1"/>
          </p:cNvSpPr>
          <p:nvPr>
            <p:ph type="subTitle" idx="1"/>
          </p:nvPr>
        </p:nvSpPr>
        <p:spPr>
          <a:xfrm>
            <a:off x="1148600" y="3652025"/>
            <a:ext cx="1881300" cy="895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a:t>Despite being red, Mars is a cold place, not hot. It’s full of iron oxide dust</a:t>
            </a:r>
            <a:endParaRPr/>
          </a:p>
        </p:txBody>
      </p:sp>
      <p:sp>
        <p:nvSpPr>
          <p:cNvPr id="1357" name="Google Shape;1357;p23"/>
          <p:cNvSpPr txBox="1">
            <a:spLocks noGrp="1"/>
          </p:cNvSpPr>
          <p:nvPr>
            <p:ph type="subTitle" idx="2"/>
          </p:nvPr>
        </p:nvSpPr>
        <p:spPr>
          <a:xfrm>
            <a:off x="3409588" y="3645250"/>
            <a:ext cx="2337900" cy="895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a:t>It’s a gas giant and the biggest planet in our Solar System. Jupiter is the fourth-brightest object in the sky</a:t>
            </a:r>
            <a:endParaRPr/>
          </a:p>
        </p:txBody>
      </p:sp>
      <p:sp>
        <p:nvSpPr>
          <p:cNvPr id="1358" name="Google Shape;1358;p23"/>
          <p:cNvSpPr txBox="1">
            <a:spLocks noGrp="1"/>
          </p:cNvSpPr>
          <p:nvPr>
            <p:ph type="subTitle" idx="3"/>
          </p:nvPr>
        </p:nvSpPr>
        <p:spPr>
          <a:xfrm>
            <a:off x="6114100" y="3652025"/>
            <a:ext cx="1881300" cy="895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a:t>Saturn is the ringed one. It’s a gas giant, composed mostly of hydrogen and helium</a:t>
            </a:r>
            <a:endParaRPr/>
          </a:p>
        </p:txBody>
      </p:sp>
      <p:sp>
        <p:nvSpPr>
          <p:cNvPr id="1359" name="Google Shape;1359;p23"/>
          <p:cNvSpPr txBox="1">
            <a:spLocks noGrp="1"/>
          </p:cNvSpPr>
          <p:nvPr>
            <p:ph type="sldNum" idx="12"/>
          </p:nvPr>
        </p:nvSpPr>
        <p:spPr>
          <a:xfrm>
            <a:off x="8412462" y="4547216"/>
            <a:ext cx="316500" cy="393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fld id="{00000000-1234-1234-1234-123412341234}" type="slidenum">
              <a:rPr lang="es"/>
              <a:t>6</a:t>
            </a:fld>
            <a:endParaRPr/>
          </a:p>
        </p:txBody>
      </p:sp>
      <p:grpSp>
        <p:nvGrpSpPr>
          <p:cNvPr id="1360" name="Google Shape;1360;p23"/>
          <p:cNvGrpSpPr/>
          <p:nvPr/>
        </p:nvGrpSpPr>
        <p:grpSpPr>
          <a:xfrm>
            <a:off x="2089351" y="2400663"/>
            <a:ext cx="4965347" cy="1251310"/>
            <a:chOff x="2089351" y="2121613"/>
            <a:chExt cx="4965347" cy="1251310"/>
          </a:xfrm>
        </p:grpSpPr>
        <p:grpSp>
          <p:nvGrpSpPr>
            <p:cNvPr id="1361" name="Google Shape;1361;p23"/>
            <p:cNvGrpSpPr/>
            <p:nvPr/>
          </p:nvGrpSpPr>
          <p:grpSpPr>
            <a:xfrm>
              <a:off x="2089351" y="2121613"/>
              <a:ext cx="4965347" cy="1251310"/>
              <a:chOff x="2089351" y="2121613"/>
              <a:chExt cx="4965347" cy="1251310"/>
            </a:xfrm>
          </p:grpSpPr>
          <p:cxnSp>
            <p:nvCxnSpPr>
              <p:cNvPr id="1362" name="Google Shape;1362;p23"/>
              <p:cNvCxnSpPr>
                <a:stCxn id="1363" idx="6"/>
                <a:endCxn id="1364" idx="2"/>
              </p:cNvCxnSpPr>
              <p:nvPr/>
            </p:nvCxnSpPr>
            <p:spPr>
              <a:xfrm>
                <a:off x="3755551" y="2421622"/>
                <a:ext cx="1637400" cy="600"/>
              </a:xfrm>
              <a:prstGeom prst="bentConnector3">
                <a:avLst>
                  <a:gd name="adj1" fmla="val 50001"/>
                </a:avLst>
              </a:prstGeom>
              <a:noFill/>
              <a:ln w="19050" cap="flat" cmpd="sng">
                <a:solidFill>
                  <a:schemeClr val="dk2"/>
                </a:solidFill>
                <a:prstDash val="solid"/>
                <a:round/>
                <a:headEnd type="none" w="med" len="med"/>
                <a:tailEnd type="none" w="med" len="med"/>
              </a:ln>
            </p:spPr>
          </p:cxnSp>
          <p:sp>
            <p:nvSpPr>
              <p:cNvPr id="1364" name="Google Shape;1364;p23"/>
              <p:cNvSpPr/>
              <p:nvPr/>
            </p:nvSpPr>
            <p:spPr>
              <a:xfrm>
                <a:off x="5392998" y="2128372"/>
                <a:ext cx="586500" cy="586500"/>
              </a:xfrm>
              <a:prstGeom prst="ellipse">
                <a:avLst/>
              </a:prstGeom>
              <a:solidFill>
                <a:srgbClr val="FF78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23"/>
              <p:cNvSpPr/>
              <p:nvPr/>
            </p:nvSpPr>
            <p:spPr>
              <a:xfrm>
                <a:off x="3169051" y="2128372"/>
                <a:ext cx="586500" cy="586500"/>
              </a:xfrm>
              <a:prstGeom prst="ellipse">
                <a:avLst/>
              </a:prstGeom>
              <a:solidFill>
                <a:srgbClr val="FF78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23"/>
              <p:cNvSpPr/>
              <p:nvPr/>
            </p:nvSpPr>
            <p:spPr>
              <a:xfrm>
                <a:off x="4278765" y="2121613"/>
                <a:ext cx="600000" cy="600000"/>
              </a:xfrm>
              <a:prstGeom prst="ellipse">
                <a:avLst/>
              </a:prstGeom>
              <a:solidFill>
                <a:srgbClr val="EC67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66" name="Google Shape;1366;p23"/>
              <p:cNvCxnSpPr>
                <a:stCxn id="1363" idx="2"/>
                <a:endCxn id="1356" idx="0"/>
              </p:cNvCxnSpPr>
              <p:nvPr/>
            </p:nvCxnSpPr>
            <p:spPr>
              <a:xfrm flipH="1">
                <a:off x="2089351" y="2421622"/>
                <a:ext cx="1079700" cy="951300"/>
              </a:xfrm>
              <a:prstGeom prst="bentConnector2">
                <a:avLst/>
              </a:prstGeom>
              <a:noFill/>
              <a:ln w="19050" cap="flat" cmpd="sng">
                <a:solidFill>
                  <a:srgbClr val="434343"/>
                </a:solidFill>
                <a:prstDash val="solid"/>
                <a:round/>
                <a:headEnd type="none" w="med" len="med"/>
                <a:tailEnd type="oval" w="med" len="med"/>
              </a:ln>
            </p:spPr>
          </p:cxnSp>
          <p:cxnSp>
            <p:nvCxnSpPr>
              <p:cNvPr id="1367" name="Google Shape;1367;p23"/>
              <p:cNvCxnSpPr>
                <a:stCxn id="1364" idx="6"/>
                <a:endCxn id="1358" idx="0"/>
              </p:cNvCxnSpPr>
              <p:nvPr/>
            </p:nvCxnSpPr>
            <p:spPr>
              <a:xfrm>
                <a:off x="5979498" y="2421622"/>
                <a:ext cx="1075200" cy="951300"/>
              </a:xfrm>
              <a:prstGeom prst="bentConnector2">
                <a:avLst/>
              </a:prstGeom>
              <a:noFill/>
              <a:ln w="19050" cap="flat" cmpd="sng">
                <a:solidFill>
                  <a:srgbClr val="434343"/>
                </a:solidFill>
                <a:prstDash val="solid"/>
                <a:round/>
                <a:headEnd type="none" w="med" len="med"/>
                <a:tailEnd type="oval" w="med" len="med"/>
              </a:ln>
            </p:spPr>
          </p:cxnSp>
          <p:cxnSp>
            <p:nvCxnSpPr>
              <p:cNvPr id="1368" name="Google Shape;1368;p23"/>
              <p:cNvCxnSpPr>
                <a:stCxn id="1365" idx="4"/>
                <a:endCxn id="1357" idx="0"/>
              </p:cNvCxnSpPr>
              <p:nvPr/>
            </p:nvCxnSpPr>
            <p:spPr>
              <a:xfrm rot="-5400000" flipH="1">
                <a:off x="4256715" y="3043663"/>
                <a:ext cx="644700" cy="600"/>
              </a:xfrm>
              <a:prstGeom prst="bentConnector3">
                <a:avLst>
                  <a:gd name="adj1" fmla="val 49991"/>
                </a:avLst>
              </a:prstGeom>
              <a:noFill/>
              <a:ln w="19050" cap="flat" cmpd="sng">
                <a:solidFill>
                  <a:srgbClr val="434343"/>
                </a:solidFill>
                <a:prstDash val="solid"/>
                <a:round/>
                <a:headEnd type="none" w="med" len="med"/>
                <a:tailEnd type="oval" w="med" len="med"/>
              </a:ln>
            </p:spPr>
          </p:cxnSp>
        </p:grpSp>
        <p:sp>
          <p:nvSpPr>
            <p:cNvPr id="1369" name="Google Shape;1369;p23"/>
            <p:cNvSpPr/>
            <p:nvPr/>
          </p:nvSpPr>
          <p:spPr>
            <a:xfrm>
              <a:off x="3303218" y="2298055"/>
              <a:ext cx="334010" cy="297513"/>
            </a:xfrm>
            <a:custGeom>
              <a:avLst/>
              <a:gdLst/>
              <a:ahLst/>
              <a:cxnLst/>
              <a:rect l="l" t="t" r="r" b="b"/>
              <a:pathLst>
                <a:path w="11815" h="10524" extrusionOk="0">
                  <a:moveTo>
                    <a:pt x="8664" y="726"/>
                  </a:moveTo>
                  <a:cubicBezTo>
                    <a:pt x="9326" y="726"/>
                    <a:pt x="9956" y="1009"/>
                    <a:pt x="10428" y="1482"/>
                  </a:cubicBezTo>
                  <a:cubicBezTo>
                    <a:pt x="10869" y="1954"/>
                    <a:pt x="11090" y="2616"/>
                    <a:pt x="11090" y="3309"/>
                  </a:cubicBezTo>
                  <a:cubicBezTo>
                    <a:pt x="11090" y="4191"/>
                    <a:pt x="10712" y="4853"/>
                    <a:pt x="10082" y="5577"/>
                  </a:cubicBezTo>
                  <a:lnTo>
                    <a:pt x="7435" y="5577"/>
                  </a:lnTo>
                  <a:cubicBezTo>
                    <a:pt x="7309" y="5577"/>
                    <a:pt x="7215" y="5640"/>
                    <a:pt x="7120" y="5735"/>
                  </a:cubicBezTo>
                  <a:lnTo>
                    <a:pt x="6648" y="6522"/>
                  </a:lnTo>
                  <a:lnTo>
                    <a:pt x="5545" y="3687"/>
                  </a:lnTo>
                  <a:cubicBezTo>
                    <a:pt x="5514" y="3561"/>
                    <a:pt x="5388" y="3435"/>
                    <a:pt x="5230" y="3435"/>
                  </a:cubicBezTo>
                  <a:cubicBezTo>
                    <a:pt x="5073" y="3435"/>
                    <a:pt x="4947" y="3529"/>
                    <a:pt x="4915" y="3624"/>
                  </a:cubicBezTo>
                  <a:lnTo>
                    <a:pt x="4096" y="5514"/>
                  </a:lnTo>
                  <a:lnTo>
                    <a:pt x="1702" y="5514"/>
                  </a:lnTo>
                  <a:cubicBezTo>
                    <a:pt x="1103" y="4853"/>
                    <a:pt x="693" y="4191"/>
                    <a:pt x="693" y="3309"/>
                  </a:cubicBezTo>
                  <a:cubicBezTo>
                    <a:pt x="693" y="2616"/>
                    <a:pt x="945" y="1986"/>
                    <a:pt x="1355" y="1482"/>
                  </a:cubicBezTo>
                  <a:cubicBezTo>
                    <a:pt x="1796" y="1009"/>
                    <a:pt x="2426" y="726"/>
                    <a:pt x="3151" y="726"/>
                  </a:cubicBezTo>
                  <a:cubicBezTo>
                    <a:pt x="4096" y="726"/>
                    <a:pt x="4726" y="1293"/>
                    <a:pt x="5073" y="1797"/>
                  </a:cubicBezTo>
                  <a:cubicBezTo>
                    <a:pt x="5388" y="2206"/>
                    <a:pt x="5545" y="2647"/>
                    <a:pt x="5577" y="2836"/>
                  </a:cubicBezTo>
                  <a:cubicBezTo>
                    <a:pt x="5608" y="2994"/>
                    <a:pt x="5766" y="3088"/>
                    <a:pt x="5892" y="3088"/>
                  </a:cubicBezTo>
                  <a:cubicBezTo>
                    <a:pt x="6049" y="3088"/>
                    <a:pt x="6175" y="2994"/>
                    <a:pt x="6207" y="2836"/>
                  </a:cubicBezTo>
                  <a:cubicBezTo>
                    <a:pt x="6238" y="2679"/>
                    <a:pt x="6459" y="2206"/>
                    <a:pt x="6742" y="1797"/>
                  </a:cubicBezTo>
                  <a:cubicBezTo>
                    <a:pt x="7089" y="1293"/>
                    <a:pt x="7687" y="726"/>
                    <a:pt x="8664" y="726"/>
                  </a:cubicBezTo>
                  <a:close/>
                  <a:moveTo>
                    <a:pt x="5293" y="4790"/>
                  </a:moveTo>
                  <a:lnTo>
                    <a:pt x="6364" y="7468"/>
                  </a:lnTo>
                  <a:cubicBezTo>
                    <a:pt x="6396" y="7562"/>
                    <a:pt x="6522" y="7657"/>
                    <a:pt x="6648" y="7688"/>
                  </a:cubicBezTo>
                  <a:lnTo>
                    <a:pt x="6679" y="7688"/>
                  </a:lnTo>
                  <a:cubicBezTo>
                    <a:pt x="6805" y="7688"/>
                    <a:pt x="6931" y="7625"/>
                    <a:pt x="6994" y="7531"/>
                  </a:cubicBezTo>
                  <a:lnTo>
                    <a:pt x="7750" y="6302"/>
                  </a:lnTo>
                  <a:lnTo>
                    <a:pt x="9483" y="6302"/>
                  </a:lnTo>
                  <a:cubicBezTo>
                    <a:pt x="9168" y="6459"/>
                    <a:pt x="8916" y="6711"/>
                    <a:pt x="8664" y="6932"/>
                  </a:cubicBezTo>
                  <a:cubicBezTo>
                    <a:pt x="7813" y="7688"/>
                    <a:pt x="6868" y="8507"/>
                    <a:pt x="5923" y="9610"/>
                  </a:cubicBezTo>
                  <a:cubicBezTo>
                    <a:pt x="4978" y="8507"/>
                    <a:pt x="4033" y="7688"/>
                    <a:pt x="3214" y="6932"/>
                  </a:cubicBezTo>
                  <a:cubicBezTo>
                    <a:pt x="2930" y="6711"/>
                    <a:pt x="2710" y="6459"/>
                    <a:pt x="2458" y="6270"/>
                  </a:cubicBezTo>
                  <a:lnTo>
                    <a:pt x="4411" y="6270"/>
                  </a:lnTo>
                  <a:cubicBezTo>
                    <a:pt x="4505" y="6270"/>
                    <a:pt x="4663" y="6207"/>
                    <a:pt x="4726" y="6081"/>
                  </a:cubicBezTo>
                  <a:lnTo>
                    <a:pt x="5293" y="4790"/>
                  </a:lnTo>
                  <a:close/>
                  <a:moveTo>
                    <a:pt x="3151" y="1"/>
                  </a:moveTo>
                  <a:cubicBezTo>
                    <a:pt x="2269" y="1"/>
                    <a:pt x="1449" y="379"/>
                    <a:pt x="851" y="1009"/>
                  </a:cubicBezTo>
                  <a:cubicBezTo>
                    <a:pt x="315" y="1576"/>
                    <a:pt x="0" y="2427"/>
                    <a:pt x="0" y="3309"/>
                  </a:cubicBezTo>
                  <a:cubicBezTo>
                    <a:pt x="0" y="4097"/>
                    <a:pt x="252" y="4821"/>
                    <a:pt x="819" y="5514"/>
                  </a:cubicBezTo>
                  <a:lnTo>
                    <a:pt x="819" y="5577"/>
                  </a:lnTo>
                  <a:lnTo>
                    <a:pt x="347" y="5577"/>
                  </a:lnTo>
                  <a:cubicBezTo>
                    <a:pt x="158" y="5577"/>
                    <a:pt x="0" y="5735"/>
                    <a:pt x="0" y="5924"/>
                  </a:cubicBezTo>
                  <a:cubicBezTo>
                    <a:pt x="0" y="6113"/>
                    <a:pt x="158" y="6270"/>
                    <a:pt x="347" y="6270"/>
                  </a:cubicBezTo>
                  <a:lnTo>
                    <a:pt x="1418" y="6270"/>
                  </a:lnTo>
                  <a:cubicBezTo>
                    <a:pt x="1796" y="6680"/>
                    <a:pt x="2237" y="7058"/>
                    <a:pt x="2710" y="7468"/>
                  </a:cubicBezTo>
                  <a:cubicBezTo>
                    <a:pt x="3623" y="8255"/>
                    <a:pt x="4600" y="9137"/>
                    <a:pt x="5640" y="10366"/>
                  </a:cubicBezTo>
                  <a:lnTo>
                    <a:pt x="5640" y="10397"/>
                  </a:lnTo>
                  <a:cubicBezTo>
                    <a:pt x="5703" y="10492"/>
                    <a:pt x="5797" y="10524"/>
                    <a:pt x="5892" y="10524"/>
                  </a:cubicBezTo>
                  <a:cubicBezTo>
                    <a:pt x="6018" y="10524"/>
                    <a:pt x="6081" y="10492"/>
                    <a:pt x="6175" y="10397"/>
                  </a:cubicBezTo>
                  <a:lnTo>
                    <a:pt x="6175" y="10366"/>
                  </a:lnTo>
                  <a:cubicBezTo>
                    <a:pt x="7152" y="9137"/>
                    <a:pt x="8192" y="8287"/>
                    <a:pt x="9074" y="7468"/>
                  </a:cubicBezTo>
                  <a:cubicBezTo>
                    <a:pt x="9546" y="7026"/>
                    <a:pt x="9987" y="6617"/>
                    <a:pt x="10397" y="6270"/>
                  </a:cubicBezTo>
                  <a:lnTo>
                    <a:pt x="11437" y="6270"/>
                  </a:lnTo>
                  <a:cubicBezTo>
                    <a:pt x="11657" y="6270"/>
                    <a:pt x="11815" y="6113"/>
                    <a:pt x="11815" y="5924"/>
                  </a:cubicBezTo>
                  <a:cubicBezTo>
                    <a:pt x="11815" y="5735"/>
                    <a:pt x="11657" y="5577"/>
                    <a:pt x="11437" y="5577"/>
                  </a:cubicBezTo>
                  <a:lnTo>
                    <a:pt x="10964" y="5577"/>
                  </a:lnTo>
                  <a:lnTo>
                    <a:pt x="10964" y="5514"/>
                  </a:lnTo>
                  <a:cubicBezTo>
                    <a:pt x="11531" y="4821"/>
                    <a:pt x="11815" y="4097"/>
                    <a:pt x="11815" y="3309"/>
                  </a:cubicBezTo>
                  <a:cubicBezTo>
                    <a:pt x="11815" y="2458"/>
                    <a:pt x="11500" y="1639"/>
                    <a:pt x="10932" y="1009"/>
                  </a:cubicBezTo>
                  <a:cubicBezTo>
                    <a:pt x="10365" y="379"/>
                    <a:pt x="9578" y="1"/>
                    <a:pt x="8664" y="1"/>
                  </a:cubicBezTo>
                  <a:cubicBezTo>
                    <a:pt x="7404" y="1"/>
                    <a:pt x="6616" y="757"/>
                    <a:pt x="6175" y="1387"/>
                  </a:cubicBezTo>
                  <a:cubicBezTo>
                    <a:pt x="6049" y="1545"/>
                    <a:pt x="5986" y="1702"/>
                    <a:pt x="5892" y="1860"/>
                  </a:cubicBezTo>
                  <a:cubicBezTo>
                    <a:pt x="5829" y="1702"/>
                    <a:pt x="5703" y="1545"/>
                    <a:pt x="5640" y="1387"/>
                  </a:cubicBezTo>
                  <a:cubicBezTo>
                    <a:pt x="5199" y="757"/>
                    <a:pt x="4411" y="1"/>
                    <a:pt x="3151"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70" name="Google Shape;1370;p23"/>
            <p:cNvGrpSpPr/>
            <p:nvPr/>
          </p:nvGrpSpPr>
          <p:grpSpPr>
            <a:xfrm>
              <a:off x="5519877" y="2261546"/>
              <a:ext cx="334915" cy="334038"/>
              <a:chOff x="-24709875" y="1970225"/>
              <a:chExt cx="296175" cy="295400"/>
            </a:xfrm>
          </p:grpSpPr>
          <p:sp>
            <p:nvSpPr>
              <p:cNvPr id="1371" name="Google Shape;1371;p23"/>
              <p:cNvSpPr/>
              <p:nvPr/>
            </p:nvSpPr>
            <p:spPr>
              <a:xfrm>
                <a:off x="-24709875" y="1970225"/>
                <a:ext cx="296175" cy="295400"/>
              </a:xfrm>
              <a:custGeom>
                <a:avLst/>
                <a:gdLst/>
                <a:ahLst/>
                <a:cxnLst/>
                <a:rect l="l" t="t" r="r" b="b"/>
                <a:pathLst>
                  <a:path w="11847" h="11816" extrusionOk="0">
                    <a:moveTo>
                      <a:pt x="9767" y="1450"/>
                    </a:moveTo>
                    <a:cubicBezTo>
                      <a:pt x="9956" y="1450"/>
                      <a:pt x="10366" y="1545"/>
                      <a:pt x="10681" y="1734"/>
                    </a:cubicBezTo>
                    <a:cubicBezTo>
                      <a:pt x="11027" y="1923"/>
                      <a:pt x="11153" y="2080"/>
                      <a:pt x="11153" y="2175"/>
                    </a:cubicBezTo>
                    <a:cubicBezTo>
                      <a:pt x="11153" y="2238"/>
                      <a:pt x="11027" y="2395"/>
                      <a:pt x="10681" y="2584"/>
                    </a:cubicBezTo>
                    <a:cubicBezTo>
                      <a:pt x="10334" y="2773"/>
                      <a:pt x="9956" y="2868"/>
                      <a:pt x="9767" y="2868"/>
                    </a:cubicBezTo>
                    <a:cubicBezTo>
                      <a:pt x="9389" y="2868"/>
                      <a:pt x="9042" y="2553"/>
                      <a:pt x="9042" y="2175"/>
                    </a:cubicBezTo>
                    <a:cubicBezTo>
                      <a:pt x="9105" y="1765"/>
                      <a:pt x="9420" y="1450"/>
                      <a:pt x="9767" y="1450"/>
                    </a:cubicBezTo>
                    <a:close/>
                    <a:moveTo>
                      <a:pt x="4915" y="694"/>
                    </a:moveTo>
                    <a:cubicBezTo>
                      <a:pt x="5671" y="694"/>
                      <a:pt x="6301" y="1324"/>
                      <a:pt x="6301" y="2080"/>
                    </a:cubicBezTo>
                    <a:cubicBezTo>
                      <a:pt x="6301" y="2584"/>
                      <a:pt x="6018" y="3025"/>
                      <a:pt x="5577" y="3309"/>
                    </a:cubicBezTo>
                    <a:lnTo>
                      <a:pt x="5577" y="3151"/>
                    </a:lnTo>
                    <a:cubicBezTo>
                      <a:pt x="5577" y="2553"/>
                      <a:pt x="5104" y="2112"/>
                      <a:pt x="4569" y="2112"/>
                    </a:cubicBezTo>
                    <a:lnTo>
                      <a:pt x="1418" y="2112"/>
                    </a:lnTo>
                    <a:cubicBezTo>
                      <a:pt x="1009" y="2112"/>
                      <a:pt x="693" y="1797"/>
                      <a:pt x="693" y="1419"/>
                    </a:cubicBezTo>
                    <a:cubicBezTo>
                      <a:pt x="693" y="1009"/>
                      <a:pt x="1009" y="694"/>
                      <a:pt x="1418" y="694"/>
                    </a:cubicBezTo>
                    <a:close/>
                    <a:moveTo>
                      <a:pt x="725" y="2584"/>
                    </a:moveTo>
                    <a:cubicBezTo>
                      <a:pt x="914" y="2710"/>
                      <a:pt x="1135" y="2805"/>
                      <a:pt x="1418" y="2805"/>
                    </a:cubicBezTo>
                    <a:lnTo>
                      <a:pt x="4569" y="2805"/>
                    </a:lnTo>
                    <a:cubicBezTo>
                      <a:pt x="4758" y="2805"/>
                      <a:pt x="4915" y="2962"/>
                      <a:pt x="4915" y="3151"/>
                    </a:cubicBezTo>
                    <a:lnTo>
                      <a:pt x="4915" y="3498"/>
                    </a:lnTo>
                    <a:lnTo>
                      <a:pt x="2458" y="3498"/>
                    </a:lnTo>
                    <a:cubicBezTo>
                      <a:pt x="1859" y="3498"/>
                      <a:pt x="1418" y="3970"/>
                      <a:pt x="1418" y="4538"/>
                    </a:cubicBezTo>
                    <a:lnTo>
                      <a:pt x="1418" y="6270"/>
                    </a:lnTo>
                    <a:cubicBezTo>
                      <a:pt x="1009" y="6113"/>
                      <a:pt x="725" y="5703"/>
                      <a:pt x="725" y="5262"/>
                    </a:cubicBezTo>
                    <a:lnTo>
                      <a:pt x="725" y="2584"/>
                    </a:lnTo>
                    <a:close/>
                    <a:moveTo>
                      <a:pt x="10460" y="4884"/>
                    </a:moveTo>
                    <a:cubicBezTo>
                      <a:pt x="10870" y="4884"/>
                      <a:pt x="11185" y="5199"/>
                      <a:pt x="11185" y="5577"/>
                    </a:cubicBezTo>
                    <a:cubicBezTo>
                      <a:pt x="11185" y="5987"/>
                      <a:pt x="10870" y="6302"/>
                      <a:pt x="10460" y="6302"/>
                    </a:cubicBezTo>
                    <a:cubicBezTo>
                      <a:pt x="10082" y="6302"/>
                      <a:pt x="9767" y="5987"/>
                      <a:pt x="9767" y="5577"/>
                    </a:cubicBezTo>
                    <a:cubicBezTo>
                      <a:pt x="9767" y="5199"/>
                      <a:pt x="10082" y="4884"/>
                      <a:pt x="10460" y="4884"/>
                    </a:cubicBezTo>
                    <a:close/>
                    <a:moveTo>
                      <a:pt x="6301" y="3655"/>
                    </a:moveTo>
                    <a:lnTo>
                      <a:pt x="6301" y="6648"/>
                    </a:lnTo>
                    <a:cubicBezTo>
                      <a:pt x="6301" y="7247"/>
                      <a:pt x="5829" y="7657"/>
                      <a:pt x="5293" y="7657"/>
                    </a:cubicBezTo>
                    <a:lnTo>
                      <a:pt x="2458" y="7657"/>
                    </a:lnTo>
                    <a:cubicBezTo>
                      <a:pt x="2439" y="7659"/>
                      <a:pt x="2420" y="7661"/>
                      <a:pt x="2402" y="7661"/>
                    </a:cubicBezTo>
                    <a:cubicBezTo>
                      <a:pt x="2211" y="7661"/>
                      <a:pt x="2080" y="7517"/>
                      <a:pt x="2080" y="7373"/>
                    </a:cubicBezTo>
                    <a:lnTo>
                      <a:pt x="2080" y="4538"/>
                    </a:lnTo>
                    <a:cubicBezTo>
                      <a:pt x="2080" y="4317"/>
                      <a:pt x="2237" y="4159"/>
                      <a:pt x="2458" y="4159"/>
                    </a:cubicBezTo>
                    <a:lnTo>
                      <a:pt x="4915" y="4159"/>
                    </a:lnTo>
                    <a:cubicBezTo>
                      <a:pt x="5073" y="4159"/>
                      <a:pt x="5199" y="4159"/>
                      <a:pt x="5325" y="4128"/>
                    </a:cubicBezTo>
                    <a:lnTo>
                      <a:pt x="5356" y="4128"/>
                    </a:lnTo>
                    <a:cubicBezTo>
                      <a:pt x="5703" y="4033"/>
                      <a:pt x="6081" y="3907"/>
                      <a:pt x="6301" y="3655"/>
                    </a:cubicBezTo>
                    <a:close/>
                    <a:moveTo>
                      <a:pt x="1387" y="1"/>
                    </a:moveTo>
                    <a:cubicBezTo>
                      <a:pt x="630" y="1"/>
                      <a:pt x="0" y="631"/>
                      <a:pt x="0" y="1387"/>
                    </a:cubicBezTo>
                    <a:lnTo>
                      <a:pt x="0" y="5231"/>
                    </a:lnTo>
                    <a:cubicBezTo>
                      <a:pt x="0" y="6050"/>
                      <a:pt x="599" y="6774"/>
                      <a:pt x="1387" y="6932"/>
                    </a:cubicBezTo>
                    <a:lnTo>
                      <a:pt x="1387" y="7310"/>
                    </a:lnTo>
                    <a:cubicBezTo>
                      <a:pt x="1387" y="7909"/>
                      <a:pt x="1859" y="8350"/>
                      <a:pt x="2395" y="8350"/>
                    </a:cubicBezTo>
                    <a:lnTo>
                      <a:pt x="3497" y="8350"/>
                    </a:lnTo>
                    <a:cubicBezTo>
                      <a:pt x="3592" y="10271"/>
                      <a:pt x="5199" y="11815"/>
                      <a:pt x="7120" y="11815"/>
                    </a:cubicBezTo>
                    <a:cubicBezTo>
                      <a:pt x="8066" y="11815"/>
                      <a:pt x="9011" y="11311"/>
                      <a:pt x="9735" y="10366"/>
                    </a:cubicBezTo>
                    <a:cubicBezTo>
                      <a:pt x="10397" y="9515"/>
                      <a:pt x="10744" y="8413"/>
                      <a:pt x="10744" y="7467"/>
                    </a:cubicBezTo>
                    <a:lnTo>
                      <a:pt x="10744" y="6932"/>
                    </a:lnTo>
                    <a:cubicBezTo>
                      <a:pt x="11342" y="6774"/>
                      <a:pt x="11783" y="6207"/>
                      <a:pt x="11783" y="5577"/>
                    </a:cubicBezTo>
                    <a:cubicBezTo>
                      <a:pt x="11846" y="4853"/>
                      <a:pt x="11216" y="4222"/>
                      <a:pt x="10460" y="4222"/>
                    </a:cubicBezTo>
                    <a:cubicBezTo>
                      <a:pt x="9735" y="4222"/>
                      <a:pt x="9105" y="4821"/>
                      <a:pt x="9105" y="5577"/>
                    </a:cubicBezTo>
                    <a:cubicBezTo>
                      <a:pt x="9105" y="6207"/>
                      <a:pt x="9515" y="6774"/>
                      <a:pt x="10113" y="6932"/>
                    </a:cubicBezTo>
                    <a:lnTo>
                      <a:pt x="10113" y="7467"/>
                    </a:lnTo>
                    <a:cubicBezTo>
                      <a:pt x="10113" y="8318"/>
                      <a:pt x="9798" y="9200"/>
                      <a:pt x="9200" y="9956"/>
                    </a:cubicBezTo>
                    <a:cubicBezTo>
                      <a:pt x="8633" y="10712"/>
                      <a:pt x="7908" y="11154"/>
                      <a:pt x="7152" y="11154"/>
                    </a:cubicBezTo>
                    <a:cubicBezTo>
                      <a:pt x="5577" y="11154"/>
                      <a:pt x="4317" y="9925"/>
                      <a:pt x="4222" y="8381"/>
                    </a:cubicBezTo>
                    <a:lnTo>
                      <a:pt x="4915" y="8381"/>
                    </a:lnTo>
                    <a:cubicBezTo>
                      <a:pt x="5010" y="8791"/>
                      <a:pt x="5199" y="9106"/>
                      <a:pt x="5514" y="9358"/>
                    </a:cubicBezTo>
                    <a:cubicBezTo>
                      <a:pt x="5829" y="9641"/>
                      <a:pt x="6238" y="9767"/>
                      <a:pt x="6648" y="9767"/>
                    </a:cubicBezTo>
                    <a:cubicBezTo>
                      <a:pt x="6742" y="9767"/>
                      <a:pt x="6837" y="9767"/>
                      <a:pt x="6931" y="9736"/>
                    </a:cubicBezTo>
                    <a:cubicBezTo>
                      <a:pt x="7751" y="9610"/>
                      <a:pt x="8381" y="8822"/>
                      <a:pt x="8381" y="7940"/>
                    </a:cubicBezTo>
                    <a:lnTo>
                      <a:pt x="8381" y="3183"/>
                    </a:lnTo>
                    <a:cubicBezTo>
                      <a:pt x="8381" y="3025"/>
                      <a:pt x="8412" y="2868"/>
                      <a:pt x="8507" y="2710"/>
                    </a:cubicBezTo>
                    <a:cubicBezTo>
                      <a:pt x="8696" y="3183"/>
                      <a:pt x="9200" y="3529"/>
                      <a:pt x="9767" y="3529"/>
                    </a:cubicBezTo>
                    <a:cubicBezTo>
                      <a:pt x="10113" y="3529"/>
                      <a:pt x="10586" y="3435"/>
                      <a:pt x="11027" y="3183"/>
                    </a:cubicBezTo>
                    <a:cubicBezTo>
                      <a:pt x="11563" y="2899"/>
                      <a:pt x="11846" y="2521"/>
                      <a:pt x="11846" y="2175"/>
                    </a:cubicBezTo>
                    <a:cubicBezTo>
                      <a:pt x="11846" y="1765"/>
                      <a:pt x="11531" y="1419"/>
                      <a:pt x="11027" y="1135"/>
                    </a:cubicBezTo>
                    <a:cubicBezTo>
                      <a:pt x="10618" y="946"/>
                      <a:pt x="10113" y="788"/>
                      <a:pt x="9767" y="788"/>
                    </a:cubicBezTo>
                    <a:cubicBezTo>
                      <a:pt x="9137" y="788"/>
                      <a:pt x="8570" y="1198"/>
                      <a:pt x="8412" y="1765"/>
                    </a:cubicBezTo>
                    <a:cubicBezTo>
                      <a:pt x="7940" y="2080"/>
                      <a:pt x="7688" y="2647"/>
                      <a:pt x="7688" y="3183"/>
                    </a:cubicBezTo>
                    <a:lnTo>
                      <a:pt x="7688" y="7940"/>
                    </a:lnTo>
                    <a:cubicBezTo>
                      <a:pt x="7688" y="8507"/>
                      <a:pt x="7310" y="8980"/>
                      <a:pt x="6805" y="9043"/>
                    </a:cubicBezTo>
                    <a:cubicBezTo>
                      <a:pt x="6740" y="9056"/>
                      <a:pt x="6674" y="9062"/>
                      <a:pt x="6609" y="9062"/>
                    </a:cubicBezTo>
                    <a:cubicBezTo>
                      <a:pt x="6363" y="9062"/>
                      <a:pt x="6129" y="8972"/>
                      <a:pt x="5955" y="8822"/>
                    </a:cubicBezTo>
                    <a:cubicBezTo>
                      <a:pt x="5797" y="8696"/>
                      <a:pt x="5671" y="8507"/>
                      <a:pt x="5640" y="8350"/>
                    </a:cubicBezTo>
                    <a:cubicBezTo>
                      <a:pt x="6427" y="8161"/>
                      <a:pt x="6963" y="7467"/>
                      <a:pt x="6963" y="6648"/>
                    </a:cubicBezTo>
                    <a:lnTo>
                      <a:pt x="6963" y="2427"/>
                    </a:lnTo>
                    <a:lnTo>
                      <a:pt x="6963" y="2080"/>
                    </a:lnTo>
                    <a:cubicBezTo>
                      <a:pt x="6963" y="946"/>
                      <a:pt x="6018" y="1"/>
                      <a:pt x="4884"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23"/>
              <p:cNvSpPr/>
              <p:nvPr/>
            </p:nvSpPr>
            <p:spPr>
              <a:xfrm>
                <a:off x="-24639775" y="2092325"/>
                <a:ext cx="17350" cy="17350"/>
              </a:xfrm>
              <a:custGeom>
                <a:avLst/>
                <a:gdLst/>
                <a:ahLst/>
                <a:cxnLst/>
                <a:rect l="l" t="t" r="r" b="b"/>
                <a:pathLst>
                  <a:path w="694" h="694" extrusionOk="0">
                    <a:moveTo>
                      <a:pt x="347" y="0"/>
                    </a:moveTo>
                    <a:cubicBezTo>
                      <a:pt x="158" y="0"/>
                      <a:pt x="0" y="158"/>
                      <a:pt x="0" y="347"/>
                    </a:cubicBezTo>
                    <a:cubicBezTo>
                      <a:pt x="0" y="536"/>
                      <a:pt x="158" y="693"/>
                      <a:pt x="347" y="693"/>
                    </a:cubicBezTo>
                    <a:cubicBezTo>
                      <a:pt x="536" y="693"/>
                      <a:pt x="693" y="536"/>
                      <a:pt x="693" y="347"/>
                    </a:cubicBezTo>
                    <a:cubicBezTo>
                      <a:pt x="693" y="158"/>
                      <a:pt x="536" y="0"/>
                      <a:pt x="347"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73" name="Google Shape;1373;p23"/>
            <p:cNvSpPr/>
            <p:nvPr/>
          </p:nvSpPr>
          <p:spPr>
            <a:xfrm>
              <a:off x="4411546" y="2254771"/>
              <a:ext cx="334010" cy="334010"/>
            </a:xfrm>
            <a:custGeom>
              <a:avLst/>
              <a:gdLst/>
              <a:ahLst/>
              <a:cxnLst/>
              <a:rect l="l" t="t" r="r" b="b"/>
              <a:pathLst>
                <a:path w="11815" h="11815" extrusionOk="0">
                  <a:moveTo>
                    <a:pt x="6270" y="662"/>
                  </a:moveTo>
                  <a:lnTo>
                    <a:pt x="6270" y="2048"/>
                  </a:lnTo>
                  <a:cubicBezTo>
                    <a:pt x="6270" y="2678"/>
                    <a:pt x="6616" y="3245"/>
                    <a:pt x="7247" y="3497"/>
                  </a:cubicBezTo>
                  <a:cubicBezTo>
                    <a:pt x="7467" y="3623"/>
                    <a:pt x="7625" y="3875"/>
                    <a:pt x="7625" y="4127"/>
                  </a:cubicBezTo>
                  <a:cubicBezTo>
                    <a:pt x="7625" y="4537"/>
                    <a:pt x="7310" y="4852"/>
                    <a:pt x="6931" y="4852"/>
                  </a:cubicBezTo>
                  <a:cubicBezTo>
                    <a:pt x="6711" y="4852"/>
                    <a:pt x="6522" y="4758"/>
                    <a:pt x="6396" y="4600"/>
                  </a:cubicBezTo>
                  <a:cubicBezTo>
                    <a:pt x="6301" y="4443"/>
                    <a:pt x="6081" y="4380"/>
                    <a:pt x="5892" y="4380"/>
                  </a:cubicBezTo>
                  <a:cubicBezTo>
                    <a:pt x="5703" y="4380"/>
                    <a:pt x="5514" y="4443"/>
                    <a:pt x="5388" y="4600"/>
                  </a:cubicBezTo>
                  <a:cubicBezTo>
                    <a:pt x="5262" y="4758"/>
                    <a:pt x="5073" y="4852"/>
                    <a:pt x="4884" y="4852"/>
                  </a:cubicBezTo>
                  <a:cubicBezTo>
                    <a:pt x="4663" y="4852"/>
                    <a:pt x="4474" y="4758"/>
                    <a:pt x="4348" y="4600"/>
                  </a:cubicBezTo>
                  <a:cubicBezTo>
                    <a:pt x="4254" y="4443"/>
                    <a:pt x="4159" y="4285"/>
                    <a:pt x="4159" y="4096"/>
                  </a:cubicBezTo>
                  <a:cubicBezTo>
                    <a:pt x="4159" y="3875"/>
                    <a:pt x="4348" y="3623"/>
                    <a:pt x="4600" y="3497"/>
                  </a:cubicBezTo>
                  <a:cubicBezTo>
                    <a:pt x="5136" y="3277"/>
                    <a:pt x="5545" y="2647"/>
                    <a:pt x="5545" y="1922"/>
                  </a:cubicBezTo>
                  <a:lnTo>
                    <a:pt x="5545" y="662"/>
                  </a:lnTo>
                  <a:close/>
                  <a:moveTo>
                    <a:pt x="6963" y="788"/>
                  </a:moveTo>
                  <a:cubicBezTo>
                    <a:pt x="7940" y="977"/>
                    <a:pt x="8885" y="1513"/>
                    <a:pt x="9609" y="2206"/>
                  </a:cubicBezTo>
                  <a:cubicBezTo>
                    <a:pt x="10586" y="3182"/>
                    <a:pt x="11153" y="4506"/>
                    <a:pt x="11153" y="5923"/>
                  </a:cubicBezTo>
                  <a:cubicBezTo>
                    <a:pt x="11122" y="7278"/>
                    <a:pt x="10586" y="8633"/>
                    <a:pt x="9609" y="9609"/>
                  </a:cubicBezTo>
                  <a:cubicBezTo>
                    <a:pt x="8853" y="10365"/>
                    <a:pt x="7940" y="10838"/>
                    <a:pt x="6963" y="11027"/>
                  </a:cubicBezTo>
                  <a:lnTo>
                    <a:pt x="6963" y="9735"/>
                  </a:lnTo>
                  <a:cubicBezTo>
                    <a:pt x="6963" y="9357"/>
                    <a:pt x="7215" y="9074"/>
                    <a:pt x="7562" y="8916"/>
                  </a:cubicBezTo>
                  <a:cubicBezTo>
                    <a:pt x="8034" y="8664"/>
                    <a:pt x="8349" y="8192"/>
                    <a:pt x="8349" y="7656"/>
                  </a:cubicBezTo>
                  <a:cubicBezTo>
                    <a:pt x="8349" y="6900"/>
                    <a:pt x="7719" y="6270"/>
                    <a:pt x="6963" y="6270"/>
                  </a:cubicBezTo>
                  <a:cubicBezTo>
                    <a:pt x="6585" y="6270"/>
                    <a:pt x="6175" y="6427"/>
                    <a:pt x="5955" y="6742"/>
                  </a:cubicBezTo>
                  <a:cubicBezTo>
                    <a:pt x="5671" y="6427"/>
                    <a:pt x="5325" y="6270"/>
                    <a:pt x="4915" y="6270"/>
                  </a:cubicBezTo>
                  <a:cubicBezTo>
                    <a:pt x="4537" y="6270"/>
                    <a:pt x="4159" y="6427"/>
                    <a:pt x="3907" y="6711"/>
                  </a:cubicBezTo>
                  <a:cubicBezTo>
                    <a:pt x="3623" y="6963"/>
                    <a:pt x="3497" y="7372"/>
                    <a:pt x="3529" y="7751"/>
                  </a:cubicBezTo>
                  <a:cubicBezTo>
                    <a:pt x="3592" y="8286"/>
                    <a:pt x="3907" y="8696"/>
                    <a:pt x="4380" y="8948"/>
                  </a:cubicBezTo>
                  <a:cubicBezTo>
                    <a:pt x="4695" y="9105"/>
                    <a:pt x="4915" y="9483"/>
                    <a:pt x="4915" y="9924"/>
                  </a:cubicBezTo>
                  <a:lnTo>
                    <a:pt x="4915" y="11059"/>
                  </a:lnTo>
                  <a:cubicBezTo>
                    <a:pt x="3939" y="10870"/>
                    <a:pt x="2993" y="10365"/>
                    <a:pt x="2269" y="9641"/>
                  </a:cubicBezTo>
                  <a:cubicBezTo>
                    <a:pt x="1292" y="8664"/>
                    <a:pt x="757" y="7372"/>
                    <a:pt x="757" y="5955"/>
                  </a:cubicBezTo>
                  <a:cubicBezTo>
                    <a:pt x="757" y="4569"/>
                    <a:pt x="1292" y="3214"/>
                    <a:pt x="2269" y="2237"/>
                  </a:cubicBezTo>
                  <a:cubicBezTo>
                    <a:pt x="3025" y="1481"/>
                    <a:pt x="3939" y="1040"/>
                    <a:pt x="4915" y="819"/>
                  </a:cubicBezTo>
                  <a:lnTo>
                    <a:pt x="4915" y="1985"/>
                  </a:lnTo>
                  <a:cubicBezTo>
                    <a:pt x="4915" y="2395"/>
                    <a:pt x="4695" y="2804"/>
                    <a:pt x="4380" y="2962"/>
                  </a:cubicBezTo>
                  <a:cubicBezTo>
                    <a:pt x="3907" y="3151"/>
                    <a:pt x="3592" y="3623"/>
                    <a:pt x="3529" y="4127"/>
                  </a:cubicBezTo>
                  <a:cubicBezTo>
                    <a:pt x="3497" y="4537"/>
                    <a:pt x="3655" y="4884"/>
                    <a:pt x="3907" y="5199"/>
                  </a:cubicBezTo>
                  <a:cubicBezTo>
                    <a:pt x="4159" y="5482"/>
                    <a:pt x="4537" y="5640"/>
                    <a:pt x="4915" y="5640"/>
                  </a:cubicBezTo>
                  <a:cubicBezTo>
                    <a:pt x="5325" y="5640"/>
                    <a:pt x="5703" y="5482"/>
                    <a:pt x="5955" y="5167"/>
                  </a:cubicBezTo>
                  <a:cubicBezTo>
                    <a:pt x="6207" y="5482"/>
                    <a:pt x="6585" y="5640"/>
                    <a:pt x="6963" y="5640"/>
                  </a:cubicBezTo>
                  <a:cubicBezTo>
                    <a:pt x="7719" y="5640"/>
                    <a:pt x="8349" y="5010"/>
                    <a:pt x="8349" y="4253"/>
                  </a:cubicBezTo>
                  <a:cubicBezTo>
                    <a:pt x="8349" y="3749"/>
                    <a:pt x="8034" y="3245"/>
                    <a:pt x="7562" y="2993"/>
                  </a:cubicBezTo>
                  <a:cubicBezTo>
                    <a:pt x="7152" y="2804"/>
                    <a:pt x="6963" y="2489"/>
                    <a:pt x="6963" y="2174"/>
                  </a:cubicBezTo>
                  <a:lnTo>
                    <a:pt x="6963" y="788"/>
                  </a:lnTo>
                  <a:close/>
                  <a:moveTo>
                    <a:pt x="6931" y="6900"/>
                  </a:moveTo>
                  <a:cubicBezTo>
                    <a:pt x="7310" y="6900"/>
                    <a:pt x="7625" y="7215"/>
                    <a:pt x="7625" y="7593"/>
                  </a:cubicBezTo>
                  <a:cubicBezTo>
                    <a:pt x="7625" y="7877"/>
                    <a:pt x="7467" y="8129"/>
                    <a:pt x="7247" y="8223"/>
                  </a:cubicBezTo>
                  <a:cubicBezTo>
                    <a:pt x="6616" y="8538"/>
                    <a:pt x="6270" y="9105"/>
                    <a:pt x="6270" y="9735"/>
                  </a:cubicBezTo>
                  <a:lnTo>
                    <a:pt x="6270" y="11090"/>
                  </a:lnTo>
                  <a:lnTo>
                    <a:pt x="5545" y="11090"/>
                  </a:lnTo>
                  <a:lnTo>
                    <a:pt x="5545" y="9861"/>
                  </a:lnTo>
                  <a:cubicBezTo>
                    <a:pt x="5545" y="9137"/>
                    <a:pt x="5136" y="8507"/>
                    <a:pt x="4600" y="8223"/>
                  </a:cubicBezTo>
                  <a:cubicBezTo>
                    <a:pt x="4348" y="8129"/>
                    <a:pt x="4191" y="7877"/>
                    <a:pt x="4159" y="7656"/>
                  </a:cubicBezTo>
                  <a:cubicBezTo>
                    <a:pt x="4159" y="7435"/>
                    <a:pt x="4191" y="7246"/>
                    <a:pt x="4348" y="7120"/>
                  </a:cubicBezTo>
                  <a:cubicBezTo>
                    <a:pt x="4474" y="6963"/>
                    <a:pt x="4695" y="6900"/>
                    <a:pt x="4884" y="6900"/>
                  </a:cubicBezTo>
                  <a:cubicBezTo>
                    <a:pt x="5073" y="6900"/>
                    <a:pt x="5262" y="6963"/>
                    <a:pt x="5388" y="7120"/>
                  </a:cubicBezTo>
                  <a:cubicBezTo>
                    <a:pt x="5514" y="7278"/>
                    <a:pt x="5703" y="7372"/>
                    <a:pt x="5892" y="7372"/>
                  </a:cubicBezTo>
                  <a:cubicBezTo>
                    <a:pt x="6112" y="7372"/>
                    <a:pt x="6301" y="7278"/>
                    <a:pt x="6427" y="7120"/>
                  </a:cubicBezTo>
                  <a:cubicBezTo>
                    <a:pt x="6522" y="6963"/>
                    <a:pt x="6742" y="6900"/>
                    <a:pt x="6931" y="6900"/>
                  </a:cubicBezTo>
                  <a:close/>
                  <a:moveTo>
                    <a:pt x="5892" y="0"/>
                  </a:moveTo>
                  <a:cubicBezTo>
                    <a:pt x="4317" y="0"/>
                    <a:pt x="2836" y="630"/>
                    <a:pt x="1733" y="1733"/>
                  </a:cubicBezTo>
                  <a:cubicBezTo>
                    <a:pt x="630" y="2836"/>
                    <a:pt x="0" y="4348"/>
                    <a:pt x="0" y="5923"/>
                  </a:cubicBezTo>
                  <a:cubicBezTo>
                    <a:pt x="0" y="7498"/>
                    <a:pt x="630" y="8979"/>
                    <a:pt x="1733" y="10082"/>
                  </a:cubicBezTo>
                  <a:cubicBezTo>
                    <a:pt x="2836" y="11185"/>
                    <a:pt x="4317" y="11815"/>
                    <a:pt x="5892" y="11815"/>
                  </a:cubicBezTo>
                  <a:cubicBezTo>
                    <a:pt x="7467" y="11815"/>
                    <a:pt x="8979" y="11185"/>
                    <a:pt x="10082" y="10082"/>
                  </a:cubicBezTo>
                  <a:cubicBezTo>
                    <a:pt x="11185" y="8979"/>
                    <a:pt x="11815" y="7498"/>
                    <a:pt x="11815" y="5923"/>
                  </a:cubicBezTo>
                  <a:cubicBezTo>
                    <a:pt x="11815" y="4348"/>
                    <a:pt x="11216" y="2836"/>
                    <a:pt x="10082" y="1733"/>
                  </a:cubicBezTo>
                  <a:cubicBezTo>
                    <a:pt x="8979" y="630"/>
                    <a:pt x="7467" y="0"/>
                    <a:pt x="5892"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74" name="Google Shape;1374;p23"/>
          <p:cNvSpPr/>
          <p:nvPr/>
        </p:nvSpPr>
        <p:spPr>
          <a:xfrm>
            <a:off x="4278765" y="1419138"/>
            <a:ext cx="600000" cy="600000"/>
          </a:xfrm>
          <a:prstGeom prst="ellipse">
            <a:avLst/>
          </a:prstGeom>
          <a:solidFill>
            <a:srgbClr val="FF78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75" name="Google Shape;1375;p23"/>
          <p:cNvCxnSpPr>
            <a:stCxn id="1374" idx="4"/>
            <a:endCxn id="1365" idx="0"/>
          </p:cNvCxnSpPr>
          <p:nvPr/>
        </p:nvCxnSpPr>
        <p:spPr>
          <a:xfrm>
            <a:off x="4578765" y="2019138"/>
            <a:ext cx="0" cy="381600"/>
          </a:xfrm>
          <a:prstGeom prst="straightConnector1">
            <a:avLst/>
          </a:prstGeom>
          <a:noFill/>
          <a:ln w="19050" cap="flat" cmpd="sng">
            <a:solidFill>
              <a:srgbClr val="434343"/>
            </a:solidFill>
            <a:prstDash val="solid"/>
            <a:round/>
            <a:headEnd type="none" w="med" len="med"/>
            <a:tailEnd type="none" w="med" len="med"/>
          </a:ln>
        </p:spPr>
      </p:cxnSp>
      <p:grpSp>
        <p:nvGrpSpPr>
          <p:cNvPr id="1376" name="Google Shape;1376;p23"/>
          <p:cNvGrpSpPr/>
          <p:nvPr/>
        </p:nvGrpSpPr>
        <p:grpSpPr>
          <a:xfrm>
            <a:off x="4490657" y="1578957"/>
            <a:ext cx="176243" cy="280391"/>
            <a:chOff x="1021000" y="5052250"/>
            <a:chExt cx="230775" cy="367100"/>
          </a:xfrm>
        </p:grpSpPr>
        <p:sp>
          <p:nvSpPr>
            <p:cNvPr id="1377" name="Google Shape;1377;p23"/>
            <p:cNvSpPr/>
            <p:nvPr/>
          </p:nvSpPr>
          <p:spPr>
            <a:xfrm>
              <a:off x="1021000" y="5052250"/>
              <a:ext cx="230775" cy="253450"/>
            </a:xfrm>
            <a:custGeom>
              <a:avLst/>
              <a:gdLst/>
              <a:ahLst/>
              <a:cxnLst/>
              <a:rect l="l" t="t" r="r" b="b"/>
              <a:pathLst>
                <a:path w="9231" h="10138" extrusionOk="0">
                  <a:moveTo>
                    <a:pt x="4532" y="1133"/>
                  </a:moveTo>
                  <a:cubicBezTo>
                    <a:pt x="5450" y="1133"/>
                    <a:pt x="6326" y="1483"/>
                    <a:pt x="6936" y="2090"/>
                  </a:cubicBezTo>
                  <a:cubicBezTo>
                    <a:pt x="8261" y="3419"/>
                    <a:pt x="8261" y="5568"/>
                    <a:pt x="6936" y="6894"/>
                  </a:cubicBezTo>
                  <a:lnTo>
                    <a:pt x="6933" y="6894"/>
                  </a:lnTo>
                  <a:cubicBezTo>
                    <a:pt x="6688" y="7142"/>
                    <a:pt x="6404" y="7347"/>
                    <a:pt x="6096" y="7510"/>
                  </a:cubicBezTo>
                  <a:cubicBezTo>
                    <a:pt x="5595" y="7767"/>
                    <a:pt x="5275" y="8135"/>
                    <a:pt x="5154" y="8600"/>
                  </a:cubicBezTo>
                  <a:cubicBezTo>
                    <a:pt x="5079" y="8842"/>
                    <a:pt x="4856" y="9000"/>
                    <a:pt x="4614" y="9000"/>
                  </a:cubicBezTo>
                  <a:cubicBezTo>
                    <a:pt x="4566" y="9000"/>
                    <a:pt x="4517" y="8993"/>
                    <a:pt x="4469" y="8980"/>
                  </a:cubicBezTo>
                  <a:cubicBezTo>
                    <a:pt x="4176" y="8905"/>
                    <a:pt x="3995" y="8612"/>
                    <a:pt x="4058" y="8316"/>
                  </a:cubicBezTo>
                  <a:cubicBezTo>
                    <a:pt x="4254" y="7534"/>
                    <a:pt x="4765" y="6924"/>
                    <a:pt x="5574" y="6504"/>
                  </a:cubicBezTo>
                  <a:cubicBezTo>
                    <a:pt x="6936" y="5801"/>
                    <a:pt x="7220" y="3974"/>
                    <a:pt x="6136" y="2890"/>
                  </a:cubicBezTo>
                  <a:cubicBezTo>
                    <a:pt x="5690" y="2458"/>
                    <a:pt x="5113" y="2243"/>
                    <a:pt x="4535" y="2243"/>
                  </a:cubicBezTo>
                  <a:cubicBezTo>
                    <a:pt x="3958" y="2243"/>
                    <a:pt x="3380" y="2458"/>
                    <a:pt x="2935" y="2890"/>
                  </a:cubicBezTo>
                  <a:cubicBezTo>
                    <a:pt x="2506" y="3313"/>
                    <a:pt x="2268" y="3890"/>
                    <a:pt x="2268" y="4494"/>
                  </a:cubicBezTo>
                  <a:cubicBezTo>
                    <a:pt x="2268" y="4805"/>
                    <a:pt x="2014" y="5058"/>
                    <a:pt x="1703" y="5058"/>
                  </a:cubicBezTo>
                  <a:cubicBezTo>
                    <a:pt x="1389" y="5058"/>
                    <a:pt x="1135" y="4805"/>
                    <a:pt x="1135" y="4494"/>
                  </a:cubicBezTo>
                  <a:cubicBezTo>
                    <a:pt x="1132" y="3591"/>
                    <a:pt x="1492" y="2724"/>
                    <a:pt x="2132" y="2090"/>
                  </a:cubicBezTo>
                  <a:cubicBezTo>
                    <a:pt x="2739" y="1483"/>
                    <a:pt x="3614" y="1133"/>
                    <a:pt x="4532" y="1133"/>
                  </a:cubicBezTo>
                  <a:close/>
                  <a:moveTo>
                    <a:pt x="4532" y="1"/>
                  </a:moveTo>
                  <a:cubicBezTo>
                    <a:pt x="3315" y="1"/>
                    <a:pt x="2150" y="469"/>
                    <a:pt x="1332" y="1290"/>
                  </a:cubicBezTo>
                  <a:cubicBezTo>
                    <a:pt x="477" y="2135"/>
                    <a:pt x="0" y="3289"/>
                    <a:pt x="3" y="4494"/>
                  </a:cubicBezTo>
                  <a:cubicBezTo>
                    <a:pt x="3" y="5430"/>
                    <a:pt x="764" y="6190"/>
                    <a:pt x="1703" y="6190"/>
                  </a:cubicBezTo>
                  <a:cubicBezTo>
                    <a:pt x="2639" y="6190"/>
                    <a:pt x="3400" y="5430"/>
                    <a:pt x="3400" y="4494"/>
                  </a:cubicBezTo>
                  <a:cubicBezTo>
                    <a:pt x="3400" y="3830"/>
                    <a:pt x="3944" y="3358"/>
                    <a:pt x="4535" y="3358"/>
                  </a:cubicBezTo>
                  <a:cubicBezTo>
                    <a:pt x="4731" y="3358"/>
                    <a:pt x="4933" y="3410"/>
                    <a:pt x="5121" y="3524"/>
                  </a:cubicBezTo>
                  <a:cubicBezTo>
                    <a:pt x="5876" y="3986"/>
                    <a:pt x="5837" y="5094"/>
                    <a:pt x="5052" y="5499"/>
                  </a:cubicBezTo>
                  <a:cubicBezTo>
                    <a:pt x="3959" y="6064"/>
                    <a:pt x="3234" y="6945"/>
                    <a:pt x="2959" y="8041"/>
                  </a:cubicBezTo>
                  <a:cubicBezTo>
                    <a:pt x="2742" y="8941"/>
                    <a:pt x="3288" y="9850"/>
                    <a:pt x="4185" y="10083"/>
                  </a:cubicBezTo>
                  <a:cubicBezTo>
                    <a:pt x="4327" y="10119"/>
                    <a:pt x="4470" y="10137"/>
                    <a:pt x="4611" y="10137"/>
                  </a:cubicBezTo>
                  <a:cubicBezTo>
                    <a:pt x="5356" y="10137"/>
                    <a:pt x="6039" y="9642"/>
                    <a:pt x="6247" y="8893"/>
                  </a:cubicBezTo>
                  <a:cubicBezTo>
                    <a:pt x="6262" y="8832"/>
                    <a:pt x="6305" y="8675"/>
                    <a:pt x="6616" y="8515"/>
                  </a:cubicBezTo>
                  <a:cubicBezTo>
                    <a:pt x="7899" y="7851"/>
                    <a:pt x="8787" y="6613"/>
                    <a:pt x="9007" y="5188"/>
                  </a:cubicBezTo>
                  <a:cubicBezTo>
                    <a:pt x="9230" y="3760"/>
                    <a:pt x="8756" y="2313"/>
                    <a:pt x="7736" y="1290"/>
                  </a:cubicBezTo>
                  <a:cubicBezTo>
                    <a:pt x="6918" y="472"/>
                    <a:pt x="5749" y="1"/>
                    <a:pt x="4532"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435D74"/>
                </a:solidFill>
              </a:endParaRPr>
            </a:p>
          </p:txBody>
        </p:sp>
        <p:sp>
          <p:nvSpPr>
            <p:cNvPr id="1378" name="Google Shape;1378;p23"/>
            <p:cNvSpPr/>
            <p:nvPr/>
          </p:nvSpPr>
          <p:spPr>
            <a:xfrm>
              <a:off x="1088475" y="5334425"/>
              <a:ext cx="88350" cy="84925"/>
            </a:xfrm>
            <a:custGeom>
              <a:avLst/>
              <a:gdLst/>
              <a:ahLst/>
              <a:cxnLst/>
              <a:rect l="l" t="t" r="r" b="b"/>
              <a:pathLst>
                <a:path w="3534" h="3397" extrusionOk="0">
                  <a:moveTo>
                    <a:pt x="1829" y="1129"/>
                  </a:moveTo>
                  <a:cubicBezTo>
                    <a:pt x="2121" y="1129"/>
                    <a:pt x="2401" y="1356"/>
                    <a:pt x="2401" y="1697"/>
                  </a:cubicBezTo>
                  <a:cubicBezTo>
                    <a:pt x="2401" y="2011"/>
                    <a:pt x="2147" y="2265"/>
                    <a:pt x="1833" y="2265"/>
                  </a:cubicBezTo>
                  <a:cubicBezTo>
                    <a:pt x="1329" y="2265"/>
                    <a:pt x="1075" y="1655"/>
                    <a:pt x="1432" y="1296"/>
                  </a:cubicBezTo>
                  <a:cubicBezTo>
                    <a:pt x="1548" y="1181"/>
                    <a:pt x="1690" y="1129"/>
                    <a:pt x="1829" y="1129"/>
                  </a:cubicBezTo>
                  <a:close/>
                  <a:moveTo>
                    <a:pt x="1833" y="0"/>
                  </a:moveTo>
                  <a:cubicBezTo>
                    <a:pt x="1145" y="0"/>
                    <a:pt x="526" y="414"/>
                    <a:pt x="263" y="1048"/>
                  </a:cubicBezTo>
                  <a:cubicBezTo>
                    <a:pt x="0" y="1682"/>
                    <a:pt x="145" y="2413"/>
                    <a:pt x="631" y="2899"/>
                  </a:cubicBezTo>
                  <a:cubicBezTo>
                    <a:pt x="957" y="3224"/>
                    <a:pt x="1391" y="3397"/>
                    <a:pt x="1833" y="3397"/>
                  </a:cubicBezTo>
                  <a:cubicBezTo>
                    <a:pt x="2052" y="3397"/>
                    <a:pt x="2272" y="3354"/>
                    <a:pt x="2482" y="3267"/>
                  </a:cubicBezTo>
                  <a:cubicBezTo>
                    <a:pt x="3116" y="3005"/>
                    <a:pt x="3533" y="2386"/>
                    <a:pt x="3533" y="1697"/>
                  </a:cubicBezTo>
                  <a:cubicBezTo>
                    <a:pt x="3530" y="758"/>
                    <a:pt x="2772" y="0"/>
                    <a:pt x="1833"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rgbClr val="435D74"/>
                </a:solidFill>
              </a:endParaRPr>
            </a:p>
          </p:txBody>
        </p:sp>
      </p:grpSp>
      <p:cxnSp>
        <p:nvCxnSpPr>
          <p:cNvPr id="28" name="Google Shape;164;p3">
            <a:extLst>
              <a:ext uri="{FF2B5EF4-FFF2-40B4-BE49-F238E27FC236}">
                <a16:creationId xmlns:a16="http://schemas.microsoft.com/office/drawing/2014/main" id="{F2281564-4AB2-46DD-A129-9905D7DA3F78}"/>
              </a:ext>
            </a:extLst>
          </p:cNvPr>
          <p:cNvCxnSpPr>
            <a:cxnSpLocks/>
          </p:cNvCxnSpPr>
          <p:nvPr/>
        </p:nvCxnSpPr>
        <p:spPr>
          <a:xfrm>
            <a:off x="8481150" y="4547216"/>
            <a:ext cx="662850" cy="0"/>
          </a:xfrm>
          <a:prstGeom prst="straightConnector1">
            <a:avLst/>
          </a:prstGeom>
          <a:noFill/>
          <a:ln w="76200" cap="flat" cmpd="sng">
            <a:solidFill>
              <a:srgbClr val="EC6792"/>
            </a:solidFill>
            <a:prstDash val="solid"/>
            <a:round/>
            <a:headEnd type="none" w="med" len="med"/>
            <a:tailEnd type="none" w="med" len="med"/>
          </a:ln>
        </p:spPr>
      </p:cxnSp>
      <p:sp>
        <p:nvSpPr>
          <p:cNvPr id="31" name="Google Shape;163;p3">
            <a:extLst>
              <a:ext uri="{FF2B5EF4-FFF2-40B4-BE49-F238E27FC236}">
                <a16:creationId xmlns:a16="http://schemas.microsoft.com/office/drawing/2014/main" id="{E43B56D9-C25A-4014-AB6D-A4EF2EAEC792}"/>
              </a:ext>
            </a:extLst>
          </p:cNvPr>
          <p:cNvSpPr txBox="1">
            <a:spLocks noGrp="1"/>
          </p:cNvSpPr>
          <p:nvPr>
            <p:ph type="title" idx="18" hasCustomPrompt="1"/>
          </p:nvPr>
        </p:nvSpPr>
        <p:spPr>
          <a:xfrm>
            <a:off x="0" y="199292"/>
            <a:ext cx="3455824" cy="385011"/>
          </a:xfrm>
          <a:prstGeom prst="rect">
            <a:avLst/>
          </a:prstGeom>
          <a:noFill/>
          <a:ln>
            <a:noFill/>
          </a:ln>
        </p:spPr>
        <p:txBody>
          <a:bodyPr spcFirstLastPara="1" wrap="square" lIns="91425" tIns="91425" rIns="91425" bIns="91425" anchor="b" anchorCtr="0">
            <a:noAutofit/>
          </a:bodyPr>
          <a:lstStyle>
            <a:lvl1pPr>
              <a:defRPr sz="2800" b="1" dirty="0">
                <a:solidFill>
                  <a:schemeClr val="tx2"/>
                </a:solidFill>
              </a:defRPr>
            </a:lvl1pPr>
          </a:lstStyle>
          <a:p>
            <a:pPr lvl="0"/>
            <a:r>
              <a:rPr lang="es-PE" dirty="0"/>
              <a:t>Presentation title</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47"/>
        <p:cNvGrpSpPr/>
        <p:nvPr/>
      </p:nvGrpSpPr>
      <p:grpSpPr>
        <a:xfrm>
          <a:off x="0" y="0"/>
          <a:ext cx="0" cy="0"/>
          <a:chOff x="0" y="0"/>
          <a:chExt cx="0" cy="0"/>
        </a:xfrm>
      </p:grpSpPr>
      <p:grpSp>
        <p:nvGrpSpPr>
          <p:cNvPr id="21" name="Group 21">
            <a:extLst>
              <a:ext uri="{FF2B5EF4-FFF2-40B4-BE49-F238E27FC236}">
                <a16:creationId xmlns:a16="http://schemas.microsoft.com/office/drawing/2014/main" id="{F4ED4AAF-2832-4259-8940-6FC4EAF981ED}"/>
              </a:ext>
            </a:extLst>
          </p:cNvPr>
          <p:cNvGrpSpPr/>
          <p:nvPr/>
        </p:nvGrpSpPr>
        <p:grpSpPr>
          <a:xfrm>
            <a:off x="275351" y="1506201"/>
            <a:ext cx="3246718" cy="3369783"/>
            <a:chOff x="1287184" y="1940004"/>
            <a:chExt cx="3246718" cy="3369783"/>
          </a:xfrm>
        </p:grpSpPr>
        <p:sp>
          <p:nvSpPr>
            <p:cNvPr id="22" name="TextBox 3">
              <a:extLst>
                <a:ext uri="{FF2B5EF4-FFF2-40B4-BE49-F238E27FC236}">
                  <a16:creationId xmlns:a16="http://schemas.microsoft.com/office/drawing/2014/main" id="{618DDD69-A325-47EA-A82C-C0EE701C52D9}"/>
                </a:ext>
              </a:extLst>
            </p:cNvPr>
            <p:cNvSpPr txBox="1"/>
            <p:nvPr/>
          </p:nvSpPr>
          <p:spPr>
            <a:xfrm>
              <a:off x="1287186" y="3470591"/>
              <a:ext cx="3246716" cy="307777"/>
            </a:xfrm>
            <a:prstGeom prst="rect">
              <a:avLst/>
            </a:prstGeom>
            <a:noFill/>
          </p:spPr>
          <p:txBody>
            <a:bodyPr wrap="square" rtlCol="0">
              <a:spAutoFit/>
            </a:bodyPr>
            <a:lstStyle/>
            <a:p>
              <a:r>
                <a:rPr lang="en-US" altLang="ko-KR" sz="1400" b="1" dirty="0">
                  <a:solidFill>
                    <a:schemeClr val="accent1"/>
                  </a:solidFill>
                  <a:cs typeface="Calibri" pitchFamily="34" charset="0"/>
                </a:rPr>
                <a:t>PowerPoint Presentation Templates</a:t>
              </a:r>
              <a:endParaRPr lang="ko-KR" altLang="en-US" sz="1400" b="1" dirty="0">
                <a:solidFill>
                  <a:schemeClr val="accent1"/>
                </a:solidFill>
                <a:cs typeface="Calibri" pitchFamily="34" charset="0"/>
              </a:endParaRPr>
            </a:p>
          </p:txBody>
        </p:sp>
        <p:sp>
          <p:nvSpPr>
            <p:cNvPr id="23" name="TextBox 4">
              <a:extLst>
                <a:ext uri="{FF2B5EF4-FFF2-40B4-BE49-F238E27FC236}">
                  <a16:creationId xmlns:a16="http://schemas.microsoft.com/office/drawing/2014/main" id="{0AD45272-0333-488C-B996-491FB40DFF9F}"/>
                </a:ext>
              </a:extLst>
            </p:cNvPr>
            <p:cNvSpPr txBox="1"/>
            <p:nvPr/>
          </p:nvSpPr>
          <p:spPr>
            <a:xfrm>
              <a:off x="1287184" y="3832459"/>
              <a:ext cx="3246716" cy="1477328"/>
            </a:xfrm>
            <a:prstGeom prst="rect">
              <a:avLst/>
            </a:prstGeom>
            <a:noFill/>
          </p:spPr>
          <p:txBody>
            <a:bodyPr wrap="square" rtlCol="0">
              <a:spAutoFit/>
            </a:bodyPr>
            <a:lstStyle/>
            <a:p>
              <a:r>
                <a:rPr lang="en-US" altLang="ko-KR" sz="900" dirty="0">
                  <a:solidFill>
                    <a:srgbClr val="EC6792"/>
                  </a:solidFill>
                  <a:cs typeface="Arial" pitchFamily="34" charset="0"/>
                </a:rPr>
                <a:t>Get a modern PowerPoint  Presentation that is beautifully designed. I hope and I believe that this Template will your Time, Money and Reputation. Easy to change colors, photos and Text.</a:t>
              </a:r>
              <a:r>
                <a:rPr lang="en-US" altLang="ko-KR" sz="900" dirty="0">
                  <a:solidFill>
                    <a:srgbClr val="EC6792"/>
                  </a:solidFill>
                </a:rPr>
                <a:t> You can simply impress your audience and add a unique zing and appeal to your Reports and Presentations with our Templates.</a:t>
              </a:r>
              <a:r>
                <a:rPr lang="en-US" altLang="ko-KR" sz="900" dirty="0">
                  <a:solidFill>
                    <a:srgbClr val="EC6792"/>
                  </a:solidFill>
                  <a:cs typeface="Arial" pitchFamily="34" charset="0"/>
                </a:rPr>
                <a:t> Get a modern PowerPoint  Presentation that is beautifully designed. I hope and I believe that this Template will your Time, Money and Reputation. </a:t>
              </a:r>
            </a:p>
            <a:p>
              <a:endParaRPr lang="en-US" altLang="ko-KR" sz="900" dirty="0">
                <a:solidFill>
                  <a:srgbClr val="EC6792"/>
                </a:solidFill>
                <a:cs typeface="Arial" pitchFamily="34" charset="0"/>
              </a:endParaRPr>
            </a:p>
            <a:p>
              <a:r>
                <a:rPr lang="en-US" altLang="ko-KR" sz="900" dirty="0">
                  <a:solidFill>
                    <a:srgbClr val="EC6792"/>
                  </a:solidFill>
                </a:rPr>
                <a:t>This text can be replaced with your own text.</a:t>
              </a:r>
              <a:endParaRPr lang="en-US" altLang="ko-KR" sz="900" dirty="0">
                <a:solidFill>
                  <a:srgbClr val="EC6792"/>
                </a:solidFill>
                <a:cs typeface="Arial" pitchFamily="34" charset="0"/>
              </a:endParaRPr>
            </a:p>
          </p:txBody>
        </p:sp>
        <p:sp>
          <p:nvSpPr>
            <p:cNvPr id="24" name="TextBox 6">
              <a:extLst>
                <a:ext uri="{FF2B5EF4-FFF2-40B4-BE49-F238E27FC236}">
                  <a16:creationId xmlns:a16="http://schemas.microsoft.com/office/drawing/2014/main" id="{2EAEBEE8-08F3-4912-ADE4-4C91C3E5938F}"/>
                </a:ext>
              </a:extLst>
            </p:cNvPr>
            <p:cNvSpPr txBox="1"/>
            <p:nvPr/>
          </p:nvSpPr>
          <p:spPr>
            <a:xfrm>
              <a:off x="1287186" y="2917799"/>
              <a:ext cx="3246716" cy="584775"/>
            </a:xfrm>
            <a:prstGeom prst="rect">
              <a:avLst/>
            </a:prstGeom>
            <a:noFill/>
          </p:spPr>
          <p:txBody>
            <a:bodyPr wrap="square" rtlCol="0">
              <a:spAutoFit/>
            </a:bodyPr>
            <a:lstStyle/>
            <a:p>
              <a:r>
                <a:rPr lang="en-GB" altLang="ko-KR" sz="1600" dirty="0" smtClean="0">
                  <a:solidFill>
                    <a:srgbClr val="EC6792"/>
                  </a:solidFill>
                  <a:cs typeface="Arial" pitchFamily="34" charset="0"/>
                </a:rPr>
                <a:t>THEME PPT </a:t>
              </a:r>
              <a:r>
                <a:rPr lang="en-GB" altLang="ko-KR" sz="1600" dirty="0">
                  <a:solidFill>
                    <a:srgbClr val="EC6792"/>
                  </a:solidFill>
                  <a:cs typeface="Arial" pitchFamily="34" charset="0"/>
                </a:rPr>
                <a:t>Layout Clean Text Slide for your Presentation</a:t>
              </a:r>
              <a:endParaRPr lang="ko-KR" altLang="en-US" sz="1600" dirty="0">
                <a:solidFill>
                  <a:srgbClr val="EC6792"/>
                </a:solidFill>
                <a:cs typeface="Arial" pitchFamily="34" charset="0"/>
              </a:endParaRPr>
            </a:p>
          </p:txBody>
        </p:sp>
        <p:sp>
          <p:nvSpPr>
            <p:cNvPr id="25" name="TextBox 7">
              <a:extLst>
                <a:ext uri="{FF2B5EF4-FFF2-40B4-BE49-F238E27FC236}">
                  <a16:creationId xmlns:a16="http://schemas.microsoft.com/office/drawing/2014/main" id="{F4648E93-BFCA-4CF7-A636-6AD616FAC747}"/>
                </a:ext>
              </a:extLst>
            </p:cNvPr>
            <p:cNvSpPr txBox="1"/>
            <p:nvPr/>
          </p:nvSpPr>
          <p:spPr>
            <a:xfrm>
              <a:off x="1287184" y="1940004"/>
              <a:ext cx="1027391" cy="769441"/>
            </a:xfrm>
            <a:prstGeom prst="rect">
              <a:avLst/>
            </a:prstGeom>
            <a:noFill/>
          </p:spPr>
          <p:txBody>
            <a:bodyPr wrap="square" rtlCol="0">
              <a:spAutoFit/>
            </a:bodyPr>
            <a:lstStyle/>
            <a:p>
              <a:r>
                <a:rPr lang="en-US" altLang="ko-KR" sz="4400" b="1" dirty="0">
                  <a:solidFill>
                    <a:srgbClr val="EC6792"/>
                  </a:solidFill>
                  <a:cs typeface="Calibri" pitchFamily="34" charset="0"/>
                </a:rPr>
                <a:t>01</a:t>
              </a:r>
              <a:endParaRPr lang="ko-KR" altLang="en-US" sz="4400" b="1" dirty="0">
                <a:solidFill>
                  <a:srgbClr val="EC6792"/>
                </a:solidFill>
                <a:cs typeface="Calibri" pitchFamily="34" charset="0"/>
              </a:endParaRPr>
            </a:p>
          </p:txBody>
        </p:sp>
        <p:sp>
          <p:nvSpPr>
            <p:cNvPr id="26" name="Rectangle 18">
              <a:extLst>
                <a:ext uri="{FF2B5EF4-FFF2-40B4-BE49-F238E27FC236}">
                  <a16:creationId xmlns:a16="http://schemas.microsoft.com/office/drawing/2014/main" id="{2361B8BF-3793-49CF-B940-EDE4C4746B05}"/>
                </a:ext>
              </a:extLst>
            </p:cNvPr>
            <p:cNvSpPr/>
            <p:nvPr/>
          </p:nvSpPr>
          <p:spPr>
            <a:xfrm>
              <a:off x="1373065" y="2707137"/>
              <a:ext cx="3017520" cy="91440"/>
            </a:xfrm>
            <a:prstGeom prst="rect">
              <a:avLst/>
            </a:prstGeom>
            <a:solidFill>
              <a:srgbClr val="EC67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1">
            <a:extLst>
              <a:ext uri="{FF2B5EF4-FFF2-40B4-BE49-F238E27FC236}">
                <a16:creationId xmlns:a16="http://schemas.microsoft.com/office/drawing/2014/main" id="{F4ED4AAF-2832-4259-8940-6FC4EAF981ED}"/>
              </a:ext>
            </a:extLst>
          </p:cNvPr>
          <p:cNvGrpSpPr/>
          <p:nvPr/>
        </p:nvGrpSpPr>
        <p:grpSpPr>
          <a:xfrm>
            <a:off x="3769468" y="1505784"/>
            <a:ext cx="3246718" cy="3369783"/>
            <a:chOff x="1287184" y="1940004"/>
            <a:chExt cx="3246718" cy="3369783"/>
          </a:xfrm>
        </p:grpSpPr>
        <p:sp>
          <p:nvSpPr>
            <p:cNvPr id="28" name="TextBox 3">
              <a:extLst>
                <a:ext uri="{FF2B5EF4-FFF2-40B4-BE49-F238E27FC236}">
                  <a16:creationId xmlns:a16="http://schemas.microsoft.com/office/drawing/2014/main" id="{618DDD69-A325-47EA-A82C-C0EE701C52D9}"/>
                </a:ext>
              </a:extLst>
            </p:cNvPr>
            <p:cNvSpPr txBox="1"/>
            <p:nvPr/>
          </p:nvSpPr>
          <p:spPr>
            <a:xfrm>
              <a:off x="1287186" y="3470591"/>
              <a:ext cx="3246716" cy="307777"/>
            </a:xfrm>
            <a:prstGeom prst="rect">
              <a:avLst/>
            </a:prstGeom>
            <a:noFill/>
          </p:spPr>
          <p:txBody>
            <a:bodyPr wrap="square" rtlCol="0">
              <a:spAutoFit/>
            </a:bodyPr>
            <a:lstStyle/>
            <a:p>
              <a:r>
                <a:rPr lang="en-US" altLang="ko-KR" sz="1400" b="1" dirty="0">
                  <a:solidFill>
                    <a:schemeClr val="accent1"/>
                  </a:solidFill>
                  <a:cs typeface="Calibri" pitchFamily="34" charset="0"/>
                </a:rPr>
                <a:t>PowerPoint Presentation Templates</a:t>
              </a:r>
              <a:endParaRPr lang="ko-KR" altLang="en-US" sz="1400" b="1" dirty="0">
                <a:solidFill>
                  <a:schemeClr val="accent1"/>
                </a:solidFill>
                <a:cs typeface="Calibri" pitchFamily="34" charset="0"/>
              </a:endParaRPr>
            </a:p>
          </p:txBody>
        </p:sp>
        <p:sp>
          <p:nvSpPr>
            <p:cNvPr id="29" name="TextBox 4">
              <a:extLst>
                <a:ext uri="{FF2B5EF4-FFF2-40B4-BE49-F238E27FC236}">
                  <a16:creationId xmlns:a16="http://schemas.microsoft.com/office/drawing/2014/main" id="{0AD45272-0333-488C-B996-491FB40DFF9F}"/>
                </a:ext>
              </a:extLst>
            </p:cNvPr>
            <p:cNvSpPr txBox="1"/>
            <p:nvPr/>
          </p:nvSpPr>
          <p:spPr>
            <a:xfrm>
              <a:off x="1287184" y="3832459"/>
              <a:ext cx="3246716" cy="1477328"/>
            </a:xfrm>
            <a:prstGeom prst="rect">
              <a:avLst/>
            </a:prstGeom>
            <a:noFill/>
          </p:spPr>
          <p:txBody>
            <a:bodyPr wrap="square" rtlCol="0">
              <a:spAutoFit/>
            </a:bodyPr>
            <a:lstStyle/>
            <a:p>
              <a:r>
                <a:rPr lang="en-US" altLang="ko-KR" sz="900" dirty="0">
                  <a:solidFill>
                    <a:srgbClr val="EC6792"/>
                  </a:solidFill>
                  <a:cs typeface="Arial" pitchFamily="34" charset="0"/>
                </a:rPr>
                <a:t>Get a modern PowerPoint  Presentation that is beautifully designed. I hope and I believe that this Template will your Time, Money and Reputation. Easy to change colors, photos and Text.</a:t>
              </a:r>
              <a:r>
                <a:rPr lang="en-US" altLang="ko-KR" sz="900" dirty="0">
                  <a:solidFill>
                    <a:srgbClr val="EC6792"/>
                  </a:solidFill>
                </a:rPr>
                <a:t> You can simply impress your audience and add a unique zing and appeal to your Reports and Presentations with our Templates.</a:t>
              </a:r>
              <a:r>
                <a:rPr lang="en-US" altLang="ko-KR" sz="900" dirty="0">
                  <a:solidFill>
                    <a:srgbClr val="EC6792"/>
                  </a:solidFill>
                  <a:cs typeface="Arial" pitchFamily="34" charset="0"/>
                </a:rPr>
                <a:t> Get a modern PowerPoint  Presentation that is beautifully designed. I hope and I believe that this Template will your Time, Money and Reputation. </a:t>
              </a:r>
            </a:p>
            <a:p>
              <a:endParaRPr lang="en-US" altLang="ko-KR" sz="900" dirty="0">
                <a:solidFill>
                  <a:srgbClr val="EC6792"/>
                </a:solidFill>
                <a:cs typeface="Arial" pitchFamily="34" charset="0"/>
              </a:endParaRPr>
            </a:p>
            <a:p>
              <a:r>
                <a:rPr lang="en-US" altLang="ko-KR" sz="900" dirty="0">
                  <a:solidFill>
                    <a:srgbClr val="EC6792"/>
                  </a:solidFill>
                </a:rPr>
                <a:t>This text can be replaced with your own text.</a:t>
              </a:r>
              <a:endParaRPr lang="en-US" altLang="ko-KR" sz="900" dirty="0">
                <a:solidFill>
                  <a:srgbClr val="EC6792"/>
                </a:solidFill>
                <a:cs typeface="Arial" pitchFamily="34" charset="0"/>
              </a:endParaRPr>
            </a:p>
          </p:txBody>
        </p:sp>
        <p:sp>
          <p:nvSpPr>
            <p:cNvPr id="30" name="TextBox 6">
              <a:extLst>
                <a:ext uri="{FF2B5EF4-FFF2-40B4-BE49-F238E27FC236}">
                  <a16:creationId xmlns:a16="http://schemas.microsoft.com/office/drawing/2014/main" id="{2EAEBEE8-08F3-4912-ADE4-4C91C3E5938F}"/>
                </a:ext>
              </a:extLst>
            </p:cNvPr>
            <p:cNvSpPr txBox="1"/>
            <p:nvPr/>
          </p:nvSpPr>
          <p:spPr>
            <a:xfrm>
              <a:off x="1287186" y="2917799"/>
              <a:ext cx="3246716" cy="584775"/>
            </a:xfrm>
            <a:prstGeom prst="rect">
              <a:avLst/>
            </a:prstGeom>
            <a:noFill/>
          </p:spPr>
          <p:txBody>
            <a:bodyPr wrap="square" rtlCol="0">
              <a:spAutoFit/>
            </a:bodyPr>
            <a:lstStyle/>
            <a:p>
              <a:r>
                <a:rPr lang="en-GB" altLang="ko-KR" sz="1600" dirty="0" smtClean="0">
                  <a:solidFill>
                    <a:srgbClr val="EC6792"/>
                  </a:solidFill>
                  <a:cs typeface="Arial" pitchFamily="34" charset="0"/>
                </a:rPr>
                <a:t>THEME PPT </a:t>
              </a:r>
              <a:r>
                <a:rPr lang="en-GB" altLang="ko-KR" sz="1600" dirty="0">
                  <a:solidFill>
                    <a:srgbClr val="EC6792"/>
                  </a:solidFill>
                  <a:cs typeface="Arial" pitchFamily="34" charset="0"/>
                </a:rPr>
                <a:t>Layout Clean Text Slide for your Presentation</a:t>
              </a:r>
              <a:endParaRPr lang="ko-KR" altLang="en-US" sz="1600" dirty="0">
                <a:solidFill>
                  <a:srgbClr val="EC6792"/>
                </a:solidFill>
                <a:cs typeface="Arial" pitchFamily="34" charset="0"/>
              </a:endParaRPr>
            </a:p>
          </p:txBody>
        </p:sp>
        <p:sp>
          <p:nvSpPr>
            <p:cNvPr id="31" name="TextBox 7">
              <a:extLst>
                <a:ext uri="{FF2B5EF4-FFF2-40B4-BE49-F238E27FC236}">
                  <a16:creationId xmlns:a16="http://schemas.microsoft.com/office/drawing/2014/main" id="{F4648E93-BFCA-4CF7-A636-6AD616FAC747}"/>
                </a:ext>
              </a:extLst>
            </p:cNvPr>
            <p:cNvSpPr txBox="1"/>
            <p:nvPr/>
          </p:nvSpPr>
          <p:spPr>
            <a:xfrm>
              <a:off x="1287184" y="1940004"/>
              <a:ext cx="1027391" cy="769441"/>
            </a:xfrm>
            <a:prstGeom prst="rect">
              <a:avLst/>
            </a:prstGeom>
            <a:noFill/>
          </p:spPr>
          <p:txBody>
            <a:bodyPr wrap="square" rtlCol="0">
              <a:spAutoFit/>
            </a:bodyPr>
            <a:lstStyle/>
            <a:p>
              <a:r>
                <a:rPr lang="en-US" altLang="ko-KR" sz="4400" b="1" dirty="0">
                  <a:solidFill>
                    <a:srgbClr val="EC6792"/>
                  </a:solidFill>
                  <a:cs typeface="Calibri" pitchFamily="34" charset="0"/>
                </a:rPr>
                <a:t>02</a:t>
              </a:r>
              <a:endParaRPr lang="ko-KR" altLang="en-US" sz="4400" b="1" dirty="0">
                <a:solidFill>
                  <a:srgbClr val="EC6792"/>
                </a:solidFill>
                <a:cs typeface="Calibri" pitchFamily="34" charset="0"/>
              </a:endParaRPr>
            </a:p>
          </p:txBody>
        </p:sp>
        <p:sp>
          <p:nvSpPr>
            <p:cNvPr id="32" name="Rectangle 18">
              <a:extLst>
                <a:ext uri="{FF2B5EF4-FFF2-40B4-BE49-F238E27FC236}">
                  <a16:creationId xmlns:a16="http://schemas.microsoft.com/office/drawing/2014/main" id="{2361B8BF-3793-49CF-B940-EDE4C4746B05}"/>
                </a:ext>
              </a:extLst>
            </p:cNvPr>
            <p:cNvSpPr/>
            <p:nvPr/>
          </p:nvSpPr>
          <p:spPr>
            <a:xfrm>
              <a:off x="1373065" y="2707137"/>
              <a:ext cx="3017520" cy="91440"/>
            </a:xfrm>
            <a:prstGeom prst="rect">
              <a:avLst/>
            </a:prstGeom>
            <a:solidFill>
              <a:srgbClr val="EC67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Box 17">
            <a:extLst>
              <a:ext uri="{FF2B5EF4-FFF2-40B4-BE49-F238E27FC236}">
                <a16:creationId xmlns:a16="http://schemas.microsoft.com/office/drawing/2014/main" id="{9CDC67E4-9DBE-4F0B-B666-C709DCEEACAE}"/>
              </a:ext>
            </a:extLst>
          </p:cNvPr>
          <p:cNvSpPr txBox="1"/>
          <p:nvPr/>
        </p:nvSpPr>
        <p:spPr>
          <a:xfrm>
            <a:off x="148168" y="167326"/>
            <a:ext cx="5582368" cy="430887"/>
          </a:xfrm>
          <a:prstGeom prst="rect">
            <a:avLst/>
          </a:prstGeom>
          <a:noFill/>
        </p:spPr>
        <p:txBody>
          <a:bodyPr wrap="square" lIns="36000" tIns="0" rIns="36000" bIns="0" rtlCol="0">
            <a:spAutoFit/>
          </a:bodyPr>
          <a:lstStyle/>
          <a:p>
            <a:r>
              <a:rPr lang="en-US" altLang="ko-KR" sz="2800" b="1" dirty="0">
                <a:solidFill>
                  <a:srgbClr val="EC6792"/>
                </a:solidFill>
                <a:cs typeface="Arial" pitchFamily="34" charset="0"/>
              </a:rPr>
              <a:t>We Create Quality Professional</a:t>
            </a:r>
            <a:endParaRPr lang="ko-KR" altLang="en-US" sz="2800" b="1" dirty="0">
              <a:solidFill>
                <a:srgbClr val="EC6792"/>
              </a:solidFill>
              <a:cs typeface="Arial" pitchFamily="34" charset="0"/>
            </a:endParaRPr>
          </a:p>
        </p:txBody>
      </p:sp>
      <p:pic>
        <p:nvPicPr>
          <p:cNvPr id="34" name="Imagen 33"/>
          <p:cNvPicPr>
            <a:picLocks noChangeAspect="1"/>
          </p:cNvPicPr>
          <p:nvPr/>
        </p:nvPicPr>
        <p:blipFill>
          <a:blip r:embed="rId3"/>
          <a:stretch>
            <a:fillRect/>
          </a:stretch>
        </p:blipFill>
        <p:spPr>
          <a:xfrm>
            <a:off x="7016184" y="2561552"/>
            <a:ext cx="1635823" cy="2598573"/>
          </a:xfrm>
          <a:prstGeom prst="rect">
            <a:avLst/>
          </a:prstGeom>
        </p:spPr>
      </p:pic>
    </p:spTree>
    <p:extLst>
      <p:ext uri="{BB962C8B-B14F-4D97-AF65-F5344CB8AC3E}">
        <p14:creationId xmlns:p14="http://schemas.microsoft.com/office/powerpoint/2010/main" val="18419259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47"/>
        <p:cNvGrpSpPr/>
        <p:nvPr/>
      </p:nvGrpSpPr>
      <p:grpSpPr>
        <a:xfrm>
          <a:off x="0" y="0"/>
          <a:ext cx="0" cy="0"/>
          <a:chOff x="0" y="0"/>
          <a:chExt cx="0" cy="0"/>
        </a:xfrm>
      </p:grpSpPr>
      <p:grpSp>
        <p:nvGrpSpPr>
          <p:cNvPr id="2" name="그룹 42">
            <a:extLst>
              <a:ext uri="{FF2B5EF4-FFF2-40B4-BE49-F238E27FC236}">
                <a16:creationId xmlns:a16="http://schemas.microsoft.com/office/drawing/2014/main" id="{2C0CF28E-A92D-4C71-9DF7-129896AA60C4}"/>
              </a:ext>
            </a:extLst>
          </p:cNvPr>
          <p:cNvGrpSpPr/>
          <p:nvPr/>
        </p:nvGrpSpPr>
        <p:grpSpPr>
          <a:xfrm>
            <a:off x="169659" y="4093347"/>
            <a:ext cx="4230407" cy="944915"/>
            <a:chOff x="2279575" y="5092585"/>
            <a:chExt cx="4230407" cy="944915"/>
          </a:xfrm>
        </p:grpSpPr>
        <p:sp>
          <p:nvSpPr>
            <p:cNvPr id="3" name="TextBox 14">
              <a:extLst>
                <a:ext uri="{FF2B5EF4-FFF2-40B4-BE49-F238E27FC236}">
                  <a16:creationId xmlns:a16="http://schemas.microsoft.com/office/drawing/2014/main" id="{70619971-F93D-4BB4-B086-170D002A478C}"/>
                </a:ext>
              </a:extLst>
            </p:cNvPr>
            <p:cNvSpPr txBox="1"/>
            <p:nvPr/>
          </p:nvSpPr>
          <p:spPr>
            <a:xfrm>
              <a:off x="2279575" y="5092585"/>
              <a:ext cx="4230407" cy="307776"/>
            </a:xfrm>
            <a:prstGeom prst="rect">
              <a:avLst/>
            </a:prstGeom>
            <a:solidFill>
              <a:srgbClr val="EC6792"/>
            </a:solidFill>
          </p:spPr>
          <p:txBody>
            <a:bodyPr wrap="square" rtlCol="0">
              <a:spAutoFit/>
            </a:bodyPr>
            <a:lstStyle/>
            <a:p>
              <a:pPr algn="r"/>
              <a:r>
                <a:rPr lang="en-US" altLang="ko-KR" sz="1400" b="1" dirty="0">
                  <a:solidFill>
                    <a:schemeClr val="bg1"/>
                  </a:solidFill>
                  <a:cs typeface="Calibri" pitchFamily="34" charset="0"/>
                </a:rPr>
                <a:t>Your Text Here</a:t>
              </a:r>
              <a:endParaRPr lang="ko-KR" altLang="en-US" sz="1400" b="1" dirty="0">
                <a:solidFill>
                  <a:schemeClr val="bg1"/>
                </a:solidFill>
                <a:cs typeface="Calibri" pitchFamily="34" charset="0"/>
              </a:endParaRPr>
            </a:p>
          </p:txBody>
        </p:sp>
        <p:sp>
          <p:nvSpPr>
            <p:cNvPr id="4" name="TextBox 15">
              <a:extLst>
                <a:ext uri="{FF2B5EF4-FFF2-40B4-BE49-F238E27FC236}">
                  <a16:creationId xmlns:a16="http://schemas.microsoft.com/office/drawing/2014/main" id="{7D87B1F6-F3BB-425E-9263-8698F7FFC78B}"/>
                </a:ext>
              </a:extLst>
            </p:cNvPr>
            <p:cNvSpPr txBox="1"/>
            <p:nvPr/>
          </p:nvSpPr>
          <p:spPr>
            <a:xfrm>
              <a:off x="2279575" y="5391164"/>
              <a:ext cx="4230407" cy="646330"/>
            </a:xfrm>
            <a:prstGeom prst="rect">
              <a:avLst/>
            </a:prstGeom>
            <a:noFill/>
          </p:spPr>
          <p:txBody>
            <a:bodyPr wrap="square" rtlCol="0">
              <a:spAutoFit/>
            </a:bodyPr>
            <a:lstStyle/>
            <a:p>
              <a:pPr algn="r"/>
              <a:r>
                <a:rPr lang="en-US" altLang="ko-KR" sz="1200" dirty="0">
                  <a:solidFill>
                    <a:schemeClr val="tx1">
                      <a:lumMod val="75000"/>
                      <a:lumOff val="25000"/>
                    </a:schemeClr>
                  </a:solidFill>
                </a:rPr>
                <a:t>Example Text : </a:t>
              </a:r>
            </a:p>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a:t>
              </a:r>
              <a:endParaRPr lang="ko-KR" altLang="en-US" sz="1200" dirty="0">
                <a:solidFill>
                  <a:schemeClr val="tx1">
                    <a:lumMod val="75000"/>
                    <a:lumOff val="25000"/>
                  </a:schemeClr>
                </a:solidFill>
              </a:endParaRPr>
            </a:p>
          </p:txBody>
        </p:sp>
      </p:grpSp>
      <p:grpSp>
        <p:nvGrpSpPr>
          <p:cNvPr id="5" name="그룹 41">
            <a:extLst>
              <a:ext uri="{FF2B5EF4-FFF2-40B4-BE49-F238E27FC236}">
                <a16:creationId xmlns:a16="http://schemas.microsoft.com/office/drawing/2014/main" id="{0B5233BA-FAB0-41CF-A667-6F09D5EBAFDB}"/>
              </a:ext>
            </a:extLst>
          </p:cNvPr>
          <p:cNvGrpSpPr/>
          <p:nvPr/>
        </p:nvGrpSpPr>
        <p:grpSpPr>
          <a:xfrm>
            <a:off x="4651243" y="4093352"/>
            <a:ext cx="4230407" cy="944910"/>
            <a:chOff x="7032103" y="5083387"/>
            <a:chExt cx="4230407" cy="944909"/>
          </a:xfrm>
        </p:grpSpPr>
        <p:sp>
          <p:nvSpPr>
            <p:cNvPr id="6" name="TextBox 17">
              <a:extLst>
                <a:ext uri="{FF2B5EF4-FFF2-40B4-BE49-F238E27FC236}">
                  <a16:creationId xmlns:a16="http://schemas.microsoft.com/office/drawing/2014/main" id="{D1AC6541-FDE5-446F-8A43-414DCD409792}"/>
                </a:ext>
              </a:extLst>
            </p:cNvPr>
            <p:cNvSpPr txBox="1"/>
            <p:nvPr/>
          </p:nvSpPr>
          <p:spPr>
            <a:xfrm>
              <a:off x="7032103" y="5083387"/>
              <a:ext cx="4230407" cy="307776"/>
            </a:xfrm>
            <a:prstGeom prst="rect">
              <a:avLst/>
            </a:prstGeom>
            <a:solidFill>
              <a:srgbClr val="EC6792"/>
            </a:solidFill>
          </p:spPr>
          <p:txBody>
            <a:bodyPr wrap="square" rtlCol="0">
              <a:spAutoFit/>
            </a:bodyPr>
            <a:lstStyle/>
            <a:p>
              <a:r>
                <a:rPr lang="en-US" altLang="ko-KR" sz="1400" b="1" dirty="0">
                  <a:solidFill>
                    <a:schemeClr val="bg1"/>
                  </a:solidFill>
                  <a:cs typeface="Calibri" pitchFamily="34" charset="0"/>
                </a:rPr>
                <a:t>Your Text Here</a:t>
              </a:r>
              <a:endParaRPr lang="ko-KR" altLang="en-US" sz="1400" b="1" dirty="0">
                <a:solidFill>
                  <a:schemeClr val="bg1"/>
                </a:solidFill>
                <a:cs typeface="Calibri" pitchFamily="34" charset="0"/>
              </a:endParaRPr>
            </a:p>
          </p:txBody>
        </p:sp>
        <p:sp>
          <p:nvSpPr>
            <p:cNvPr id="7" name="TextBox 18">
              <a:extLst>
                <a:ext uri="{FF2B5EF4-FFF2-40B4-BE49-F238E27FC236}">
                  <a16:creationId xmlns:a16="http://schemas.microsoft.com/office/drawing/2014/main" id="{A01E03C8-8079-4615-BAE7-3EFA7924B2E2}"/>
                </a:ext>
              </a:extLst>
            </p:cNvPr>
            <p:cNvSpPr txBox="1"/>
            <p:nvPr/>
          </p:nvSpPr>
          <p:spPr>
            <a:xfrm>
              <a:off x="7032103" y="5381966"/>
              <a:ext cx="4230407" cy="646330"/>
            </a:xfrm>
            <a:prstGeom prst="rect">
              <a:avLst/>
            </a:prstGeom>
            <a:noFill/>
          </p:spPr>
          <p:txBody>
            <a:bodyPr wrap="square" rtlCol="0">
              <a:spAutoFit/>
            </a:bodyPr>
            <a:lstStyle/>
            <a:p>
              <a:r>
                <a:rPr lang="en-US" altLang="ko-KR" sz="1200" dirty="0">
                  <a:solidFill>
                    <a:schemeClr val="tx1">
                      <a:lumMod val="75000"/>
                      <a:lumOff val="25000"/>
                    </a:schemeClr>
                  </a:solidFill>
                </a:rPr>
                <a:t>Example Text : </a:t>
              </a:r>
            </a:p>
            <a:p>
              <a:r>
                <a:rPr lang="en-US" altLang="ko-KR" sz="1200" dirty="0">
                  <a:solidFill>
                    <a:schemeClr val="tx1">
                      <a:lumMod val="75000"/>
                      <a:lumOff val="25000"/>
                    </a:schemeClr>
                  </a:solidFill>
                  <a:cs typeface="Arial" pitchFamily="34" charset="0"/>
                </a:rPr>
                <a:t>You can simply impress your audience and add a unique zing and appeal to your Presentations.</a:t>
              </a:r>
              <a:endParaRPr lang="ko-KR" altLang="en-US" sz="1200" dirty="0">
                <a:solidFill>
                  <a:schemeClr val="tx1">
                    <a:lumMod val="75000"/>
                    <a:lumOff val="25000"/>
                  </a:schemeClr>
                </a:solidFill>
              </a:endParaRPr>
            </a:p>
          </p:txBody>
        </p:sp>
      </p:grpSp>
      <p:sp>
        <p:nvSpPr>
          <p:cNvPr id="9" name="TextBox 19">
            <a:extLst>
              <a:ext uri="{FF2B5EF4-FFF2-40B4-BE49-F238E27FC236}">
                <a16:creationId xmlns:a16="http://schemas.microsoft.com/office/drawing/2014/main" id="{E1C44352-FB18-4C49-89AD-6EB9C7C245A4}"/>
              </a:ext>
            </a:extLst>
          </p:cNvPr>
          <p:cNvSpPr txBox="1"/>
          <p:nvPr/>
        </p:nvSpPr>
        <p:spPr>
          <a:xfrm>
            <a:off x="586390" y="911723"/>
            <a:ext cx="590798" cy="707886"/>
          </a:xfrm>
          <a:prstGeom prst="rect">
            <a:avLst/>
          </a:prstGeom>
          <a:noFill/>
          <a:ln>
            <a:noFill/>
          </a:ln>
        </p:spPr>
        <p:txBody>
          <a:bodyPr wrap="square" rtlCol="0" anchor="ctr">
            <a:spAutoFit/>
          </a:bodyPr>
          <a:lstStyle/>
          <a:p>
            <a:pPr algn="ctr"/>
            <a:r>
              <a:rPr lang="en-US" altLang="ko-KR" sz="4000" b="1" dirty="0">
                <a:solidFill>
                  <a:srgbClr val="EC6792"/>
                </a:solidFill>
                <a:cs typeface="Arial" pitchFamily="34" charset="0"/>
              </a:rPr>
              <a:t>Q</a:t>
            </a:r>
            <a:endParaRPr lang="ko-KR" altLang="en-US" sz="4000" b="1" dirty="0">
              <a:solidFill>
                <a:srgbClr val="EC6792"/>
              </a:solidFill>
              <a:cs typeface="Arial" pitchFamily="34" charset="0"/>
            </a:endParaRPr>
          </a:p>
        </p:txBody>
      </p:sp>
      <p:sp>
        <p:nvSpPr>
          <p:cNvPr id="10" name="TextBox 20">
            <a:extLst>
              <a:ext uri="{FF2B5EF4-FFF2-40B4-BE49-F238E27FC236}">
                <a16:creationId xmlns:a16="http://schemas.microsoft.com/office/drawing/2014/main" id="{638EA1F6-FAD9-4072-8B4E-73908B8C645D}"/>
              </a:ext>
            </a:extLst>
          </p:cNvPr>
          <p:cNvSpPr txBox="1"/>
          <p:nvPr/>
        </p:nvSpPr>
        <p:spPr>
          <a:xfrm>
            <a:off x="586390" y="2493646"/>
            <a:ext cx="590798" cy="707886"/>
          </a:xfrm>
          <a:prstGeom prst="rect">
            <a:avLst/>
          </a:prstGeom>
          <a:noFill/>
          <a:ln>
            <a:noFill/>
          </a:ln>
        </p:spPr>
        <p:txBody>
          <a:bodyPr wrap="square" rtlCol="0" anchor="ctr">
            <a:spAutoFit/>
          </a:bodyPr>
          <a:lstStyle/>
          <a:p>
            <a:pPr algn="ctr"/>
            <a:r>
              <a:rPr lang="en-US" altLang="ko-KR" sz="4000" b="1" dirty="0">
                <a:solidFill>
                  <a:srgbClr val="EC6792"/>
                </a:solidFill>
                <a:cs typeface="Arial" pitchFamily="34" charset="0"/>
              </a:rPr>
              <a:t>A</a:t>
            </a:r>
            <a:endParaRPr lang="ko-KR" altLang="en-US" sz="4000" b="1" dirty="0">
              <a:solidFill>
                <a:srgbClr val="EC6792"/>
              </a:solidFill>
              <a:cs typeface="Arial" pitchFamily="34" charset="0"/>
            </a:endParaRPr>
          </a:p>
        </p:txBody>
      </p:sp>
      <p:grpSp>
        <p:nvGrpSpPr>
          <p:cNvPr id="11" name="Group 21">
            <a:extLst>
              <a:ext uri="{FF2B5EF4-FFF2-40B4-BE49-F238E27FC236}">
                <a16:creationId xmlns:a16="http://schemas.microsoft.com/office/drawing/2014/main" id="{FAE9AFDE-AD61-4FE7-95F4-78D9F9DE0DC9}"/>
              </a:ext>
            </a:extLst>
          </p:cNvPr>
          <p:cNvGrpSpPr/>
          <p:nvPr/>
        </p:nvGrpSpPr>
        <p:grpSpPr>
          <a:xfrm>
            <a:off x="420834" y="1698733"/>
            <a:ext cx="2422119" cy="803930"/>
            <a:chOff x="6372200" y="1720413"/>
            <a:chExt cx="2160240" cy="803930"/>
          </a:xfrm>
        </p:grpSpPr>
        <p:sp>
          <p:nvSpPr>
            <p:cNvPr id="15" name="TextBox 22">
              <a:extLst>
                <a:ext uri="{FF2B5EF4-FFF2-40B4-BE49-F238E27FC236}">
                  <a16:creationId xmlns:a16="http://schemas.microsoft.com/office/drawing/2014/main" id="{82109234-C10A-42C1-AAC2-9F2F6661CB58}"/>
                </a:ext>
              </a:extLst>
            </p:cNvPr>
            <p:cNvSpPr txBox="1"/>
            <p:nvPr/>
          </p:nvSpPr>
          <p:spPr>
            <a:xfrm>
              <a:off x="6372201" y="1970345"/>
              <a:ext cx="2160239" cy="553998"/>
            </a:xfrm>
            <a:prstGeom prst="rect">
              <a:avLst/>
            </a:prstGeom>
            <a:noFill/>
          </p:spPr>
          <p:txBody>
            <a:bodyPr wrap="square" lIns="108000" rIns="108000" rtlCol="0">
              <a:spAutoFit/>
            </a:bodyPr>
            <a:lstStyle/>
            <a:p>
              <a:r>
                <a:rPr lang="en-US" altLang="ko-KR" sz="1000" dirty="0">
                  <a:solidFill>
                    <a:srgbClr val="797A7B"/>
                  </a:solidFill>
                  <a:cs typeface="Arial" pitchFamily="34" charset="0"/>
                </a:rPr>
                <a:t>You can simply impress your audience and add a unique zing and appeal to your Presentations. </a:t>
              </a:r>
              <a:endParaRPr lang="en-US" altLang="ko-KR" sz="1000" dirty="0">
                <a:solidFill>
                  <a:srgbClr val="797A7B"/>
                </a:solidFill>
              </a:endParaRPr>
            </a:p>
          </p:txBody>
        </p:sp>
        <p:sp>
          <p:nvSpPr>
            <p:cNvPr id="16" name="TextBox 23">
              <a:extLst>
                <a:ext uri="{FF2B5EF4-FFF2-40B4-BE49-F238E27FC236}">
                  <a16:creationId xmlns:a16="http://schemas.microsoft.com/office/drawing/2014/main" id="{1694C65C-2BC9-4301-91A5-901CE546CBF9}"/>
                </a:ext>
              </a:extLst>
            </p:cNvPr>
            <p:cNvSpPr txBox="1"/>
            <p:nvPr/>
          </p:nvSpPr>
          <p:spPr>
            <a:xfrm>
              <a:off x="6372200" y="1720413"/>
              <a:ext cx="2160239" cy="276999"/>
            </a:xfrm>
            <a:prstGeom prst="rect">
              <a:avLst/>
            </a:prstGeom>
            <a:noFill/>
          </p:spPr>
          <p:txBody>
            <a:bodyPr wrap="square" lIns="108000" rIns="108000" rtlCol="0">
              <a:spAutoFit/>
            </a:bodyPr>
            <a:lstStyle/>
            <a:p>
              <a:r>
                <a:rPr lang="en-US" altLang="ko-KR" sz="1200" b="1" dirty="0">
                  <a:solidFill>
                    <a:srgbClr val="797A7B"/>
                  </a:solidFill>
                </a:rPr>
                <a:t>Contents Title</a:t>
              </a:r>
              <a:endParaRPr lang="ko-KR" altLang="en-US" sz="1200" b="1" dirty="0">
                <a:solidFill>
                  <a:srgbClr val="797A7B"/>
                </a:solidFill>
              </a:endParaRPr>
            </a:p>
          </p:txBody>
        </p:sp>
      </p:grpSp>
      <p:grpSp>
        <p:nvGrpSpPr>
          <p:cNvPr id="12" name="Group 24">
            <a:extLst>
              <a:ext uri="{FF2B5EF4-FFF2-40B4-BE49-F238E27FC236}">
                <a16:creationId xmlns:a16="http://schemas.microsoft.com/office/drawing/2014/main" id="{C2A60EC4-4E1F-4078-BE71-68B3461B190A}"/>
              </a:ext>
            </a:extLst>
          </p:cNvPr>
          <p:cNvGrpSpPr/>
          <p:nvPr/>
        </p:nvGrpSpPr>
        <p:grpSpPr>
          <a:xfrm>
            <a:off x="420835" y="3289422"/>
            <a:ext cx="2629858" cy="803930"/>
            <a:chOff x="6372200" y="1720413"/>
            <a:chExt cx="2160240" cy="803930"/>
          </a:xfrm>
        </p:grpSpPr>
        <p:sp>
          <p:nvSpPr>
            <p:cNvPr id="13" name="TextBox 25">
              <a:extLst>
                <a:ext uri="{FF2B5EF4-FFF2-40B4-BE49-F238E27FC236}">
                  <a16:creationId xmlns:a16="http://schemas.microsoft.com/office/drawing/2014/main" id="{F3DDA02B-9702-4B20-8E72-C41633F87BC3}"/>
                </a:ext>
              </a:extLst>
            </p:cNvPr>
            <p:cNvSpPr txBox="1"/>
            <p:nvPr/>
          </p:nvSpPr>
          <p:spPr>
            <a:xfrm>
              <a:off x="6372201" y="1970345"/>
              <a:ext cx="2160239" cy="553998"/>
            </a:xfrm>
            <a:prstGeom prst="rect">
              <a:avLst/>
            </a:prstGeom>
            <a:noFill/>
          </p:spPr>
          <p:txBody>
            <a:bodyPr wrap="square" lIns="108000" rIns="108000" rtlCol="0">
              <a:spAutoFit/>
            </a:bodyPr>
            <a:lstStyle/>
            <a:p>
              <a:r>
                <a:rPr lang="en-US" altLang="ko-KR" sz="1000" dirty="0">
                  <a:solidFill>
                    <a:schemeClr val="tx1">
                      <a:lumMod val="85000"/>
                      <a:lumOff val="15000"/>
                    </a:schemeClr>
                  </a:solidFill>
                  <a:cs typeface="Arial" pitchFamily="34" charset="0"/>
                </a:rPr>
                <a:t>You can simply impress your audience and add a unique zing and appeal to your Presentations. </a:t>
              </a:r>
              <a:endParaRPr lang="en-US" altLang="ko-KR" sz="1000" dirty="0">
                <a:solidFill>
                  <a:schemeClr val="tx1">
                    <a:lumMod val="85000"/>
                    <a:lumOff val="15000"/>
                  </a:schemeClr>
                </a:solidFill>
              </a:endParaRPr>
            </a:p>
          </p:txBody>
        </p:sp>
        <p:sp>
          <p:nvSpPr>
            <p:cNvPr id="14" name="TextBox 26">
              <a:extLst>
                <a:ext uri="{FF2B5EF4-FFF2-40B4-BE49-F238E27FC236}">
                  <a16:creationId xmlns:a16="http://schemas.microsoft.com/office/drawing/2014/main" id="{2D09FC61-6DC0-46B2-8A15-558EAEC6BF8D}"/>
                </a:ext>
              </a:extLst>
            </p:cNvPr>
            <p:cNvSpPr txBox="1"/>
            <p:nvPr/>
          </p:nvSpPr>
          <p:spPr>
            <a:xfrm>
              <a:off x="6372200" y="1720413"/>
              <a:ext cx="2160239" cy="276999"/>
            </a:xfrm>
            <a:prstGeom prst="rect">
              <a:avLst/>
            </a:prstGeom>
            <a:noFill/>
          </p:spPr>
          <p:txBody>
            <a:bodyPr wrap="square" lIns="108000" rIns="108000" rtlCol="0">
              <a:spAutoFit/>
            </a:bodyPr>
            <a:lstStyle/>
            <a:p>
              <a:r>
                <a:rPr lang="en-US" altLang="ko-KR" sz="1200" b="1" dirty="0">
                  <a:solidFill>
                    <a:schemeClr val="tx1">
                      <a:lumMod val="85000"/>
                      <a:lumOff val="15000"/>
                    </a:schemeClr>
                  </a:solidFill>
                </a:rPr>
                <a:t>Contents Title</a:t>
              </a:r>
              <a:endParaRPr lang="ko-KR" altLang="en-US" sz="1200" b="1" dirty="0">
                <a:solidFill>
                  <a:schemeClr val="tx1">
                    <a:lumMod val="85000"/>
                    <a:lumOff val="15000"/>
                  </a:schemeClr>
                </a:solidFill>
              </a:endParaRPr>
            </a:p>
          </p:txBody>
        </p:sp>
      </p:grpSp>
      <p:sp>
        <p:nvSpPr>
          <p:cNvPr id="18" name="TextBox 27">
            <a:extLst>
              <a:ext uri="{FF2B5EF4-FFF2-40B4-BE49-F238E27FC236}">
                <a16:creationId xmlns:a16="http://schemas.microsoft.com/office/drawing/2014/main" id="{7C471B11-714F-4AC8-86FB-015D0649E0F9}"/>
              </a:ext>
            </a:extLst>
          </p:cNvPr>
          <p:cNvSpPr txBox="1"/>
          <p:nvPr/>
        </p:nvSpPr>
        <p:spPr>
          <a:xfrm>
            <a:off x="7862130" y="826069"/>
            <a:ext cx="590798" cy="707886"/>
          </a:xfrm>
          <a:prstGeom prst="rect">
            <a:avLst/>
          </a:prstGeom>
          <a:noFill/>
          <a:ln>
            <a:noFill/>
          </a:ln>
        </p:spPr>
        <p:txBody>
          <a:bodyPr wrap="square" rtlCol="0" anchor="ctr">
            <a:spAutoFit/>
          </a:bodyPr>
          <a:lstStyle/>
          <a:p>
            <a:pPr algn="r"/>
            <a:r>
              <a:rPr lang="en-US" altLang="ko-KR" sz="4000" b="1" dirty="0">
                <a:solidFill>
                  <a:srgbClr val="EC6792"/>
                </a:solidFill>
                <a:cs typeface="Arial" pitchFamily="34" charset="0"/>
              </a:rPr>
              <a:t>Q</a:t>
            </a:r>
            <a:endParaRPr lang="ko-KR" altLang="en-US" sz="4000" b="1" dirty="0">
              <a:solidFill>
                <a:srgbClr val="EC6792"/>
              </a:solidFill>
              <a:cs typeface="Arial" pitchFamily="34" charset="0"/>
            </a:endParaRPr>
          </a:p>
        </p:txBody>
      </p:sp>
      <p:sp>
        <p:nvSpPr>
          <p:cNvPr id="19" name="TextBox 28">
            <a:extLst>
              <a:ext uri="{FF2B5EF4-FFF2-40B4-BE49-F238E27FC236}">
                <a16:creationId xmlns:a16="http://schemas.microsoft.com/office/drawing/2014/main" id="{D23653F4-ED18-4965-AB10-706C9E931909}"/>
              </a:ext>
            </a:extLst>
          </p:cNvPr>
          <p:cNvSpPr txBox="1"/>
          <p:nvPr/>
        </p:nvSpPr>
        <p:spPr>
          <a:xfrm>
            <a:off x="7862130" y="2401313"/>
            <a:ext cx="590798" cy="707886"/>
          </a:xfrm>
          <a:prstGeom prst="rect">
            <a:avLst/>
          </a:prstGeom>
          <a:noFill/>
          <a:ln>
            <a:noFill/>
          </a:ln>
        </p:spPr>
        <p:txBody>
          <a:bodyPr wrap="square" rtlCol="0" anchor="ctr">
            <a:spAutoFit/>
          </a:bodyPr>
          <a:lstStyle/>
          <a:p>
            <a:pPr algn="r"/>
            <a:r>
              <a:rPr lang="en-US" altLang="ko-KR" sz="4000" b="1" dirty="0">
                <a:solidFill>
                  <a:srgbClr val="EC6792"/>
                </a:solidFill>
                <a:cs typeface="Arial" pitchFamily="34" charset="0"/>
              </a:rPr>
              <a:t>A</a:t>
            </a:r>
            <a:endParaRPr lang="ko-KR" altLang="en-US" sz="4000" b="1" dirty="0">
              <a:solidFill>
                <a:srgbClr val="EC6792"/>
              </a:solidFill>
              <a:cs typeface="Arial" pitchFamily="34" charset="0"/>
            </a:endParaRPr>
          </a:p>
        </p:txBody>
      </p:sp>
      <p:grpSp>
        <p:nvGrpSpPr>
          <p:cNvPr id="20" name="Group 29">
            <a:extLst>
              <a:ext uri="{FF2B5EF4-FFF2-40B4-BE49-F238E27FC236}">
                <a16:creationId xmlns:a16="http://schemas.microsoft.com/office/drawing/2014/main" id="{9DED5344-D776-4CF0-ADBD-40691E2E3436}"/>
              </a:ext>
            </a:extLst>
          </p:cNvPr>
          <p:cNvGrpSpPr/>
          <p:nvPr/>
        </p:nvGrpSpPr>
        <p:grpSpPr>
          <a:xfrm>
            <a:off x="6015965" y="1613078"/>
            <a:ext cx="2629858" cy="896263"/>
            <a:chOff x="6372200" y="1720413"/>
            <a:chExt cx="2160240" cy="896263"/>
          </a:xfrm>
        </p:grpSpPr>
        <p:sp>
          <p:nvSpPr>
            <p:cNvPr id="24" name="TextBox 30">
              <a:extLst>
                <a:ext uri="{FF2B5EF4-FFF2-40B4-BE49-F238E27FC236}">
                  <a16:creationId xmlns:a16="http://schemas.microsoft.com/office/drawing/2014/main" id="{15AF7761-1414-4588-91B6-5A3673277176}"/>
                </a:ext>
              </a:extLst>
            </p:cNvPr>
            <p:cNvSpPr txBox="1"/>
            <p:nvPr/>
          </p:nvSpPr>
          <p:spPr>
            <a:xfrm>
              <a:off x="6372201" y="1970345"/>
              <a:ext cx="2160239" cy="646331"/>
            </a:xfrm>
            <a:prstGeom prst="rect">
              <a:avLst/>
            </a:prstGeom>
            <a:noFill/>
          </p:spPr>
          <p:txBody>
            <a:bodyPr wrap="square" lIns="108000" rIns="108000" rtlCol="0">
              <a:spAutoFit/>
            </a:bodyPr>
            <a:lstStyle/>
            <a:p>
              <a:pPr algn="r"/>
              <a:r>
                <a:rPr lang="en-US" altLang="ko-KR" sz="1200" dirty="0">
                  <a:solidFill>
                    <a:srgbClr val="797A7B"/>
                  </a:solidFill>
                  <a:cs typeface="Arial" pitchFamily="34" charset="0"/>
                </a:rPr>
                <a:t>You can simply impress your audience and add a unique zing and appeal to your Presentations. </a:t>
              </a:r>
              <a:endParaRPr lang="en-US" altLang="ko-KR" sz="1200" dirty="0">
                <a:solidFill>
                  <a:srgbClr val="797A7B"/>
                </a:solidFill>
              </a:endParaRPr>
            </a:p>
          </p:txBody>
        </p:sp>
        <p:sp>
          <p:nvSpPr>
            <p:cNvPr id="25" name="TextBox 31">
              <a:extLst>
                <a:ext uri="{FF2B5EF4-FFF2-40B4-BE49-F238E27FC236}">
                  <a16:creationId xmlns:a16="http://schemas.microsoft.com/office/drawing/2014/main" id="{E748BA46-AF2A-4634-81AF-1788E246D0CE}"/>
                </a:ext>
              </a:extLst>
            </p:cNvPr>
            <p:cNvSpPr txBox="1"/>
            <p:nvPr/>
          </p:nvSpPr>
          <p:spPr>
            <a:xfrm>
              <a:off x="6372200" y="1720413"/>
              <a:ext cx="2160239" cy="307777"/>
            </a:xfrm>
            <a:prstGeom prst="rect">
              <a:avLst/>
            </a:prstGeom>
            <a:noFill/>
          </p:spPr>
          <p:txBody>
            <a:bodyPr wrap="square" lIns="108000" rIns="108000" rtlCol="0">
              <a:spAutoFit/>
            </a:bodyPr>
            <a:lstStyle/>
            <a:p>
              <a:pPr algn="r"/>
              <a:r>
                <a:rPr lang="en-US" altLang="ko-KR" sz="1400" b="1" dirty="0">
                  <a:solidFill>
                    <a:srgbClr val="797A7B"/>
                  </a:solidFill>
                </a:rPr>
                <a:t>Contents Title</a:t>
              </a:r>
              <a:endParaRPr lang="ko-KR" altLang="en-US" sz="1400" b="1" dirty="0">
                <a:solidFill>
                  <a:srgbClr val="797A7B"/>
                </a:solidFill>
              </a:endParaRPr>
            </a:p>
          </p:txBody>
        </p:sp>
      </p:grpSp>
      <p:grpSp>
        <p:nvGrpSpPr>
          <p:cNvPr id="21" name="Group 32">
            <a:extLst>
              <a:ext uri="{FF2B5EF4-FFF2-40B4-BE49-F238E27FC236}">
                <a16:creationId xmlns:a16="http://schemas.microsoft.com/office/drawing/2014/main" id="{177DDC2C-D2A3-4DAB-B017-C193B1ACFF0F}"/>
              </a:ext>
            </a:extLst>
          </p:cNvPr>
          <p:cNvGrpSpPr/>
          <p:nvPr/>
        </p:nvGrpSpPr>
        <p:grpSpPr>
          <a:xfrm>
            <a:off x="6015965" y="3197089"/>
            <a:ext cx="2629858" cy="896263"/>
            <a:chOff x="6372200" y="1720413"/>
            <a:chExt cx="2160240" cy="896263"/>
          </a:xfrm>
        </p:grpSpPr>
        <p:sp>
          <p:nvSpPr>
            <p:cNvPr id="22" name="TextBox 33">
              <a:extLst>
                <a:ext uri="{FF2B5EF4-FFF2-40B4-BE49-F238E27FC236}">
                  <a16:creationId xmlns:a16="http://schemas.microsoft.com/office/drawing/2014/main" id="{A82D8594-B2A0-4608-BAB9-D0D6CF604E5F}"/>
                </a:ext>
              </a:extLst>
            </p:cNvPr>
            <p:cNvSpPr txBox="1"/>
            <p:nvPr/>
          </p:nvSpPr>
          <p:spPr>
            <a:xfrm>
              <a:off x="6372201" y="1970345"/>
              <a:ext cx="2160239" cy="646331"/>
            </a:xfrm>
            <a:prstGeom prst="rect">
              <a:avLst/>
            </a:prstGeom>
            <a:noFill/>
          </p:spPr>
          <p:txBody>
            <a:bodyPr wrap="square" lIns="108000" rIns="108000" rtlCol="0">
              <a:spAutoFit/>
            </a:bodyPr>
            <a:lstStyle/>
            <a:p>
              <a:pPr algn="r"/>
              <a:r>
                <a:rPr lang="en-US" altLang="ko-KR" sz="1200" dirty="0">
                  <a:solidFill>
                    <a:schemeClr val="tx1">
                      <a:lumMod val="85000"/>
                      <a:lumOff val="15000"/>
                    </a:schemeClr>
                  </a:solidFill>
                  <a:cs typeface="Arial" pitchFamily="34" charset="0"/>
                </a:rPr>
                <a:t>You can simply impress your audience and add a unique zing and appeal to your Presentations. </a:t>
              </a:r>
              <a:endParaRPr lang="en-US" altLang="ko-KR" sz="1200" dirty="0">
                <a:solidFill>
                  <a:schemeClr val="tx1">
                    <a:lumMod val="85000"/>
                    <a:lumOff val="15000"/>
                  </a:schemeClr>
                </a:solidFill>
              </a:endParaRPr>
            </a:p>
          </p:txBody>
        </p:sp>
        <p:sp>
          <p:nvSpPr>
            <p:cNvPr id="23" name="TextBox 34">
              <a:extLst>
                <a:ext uri="{FF2B5EF4-FFF2-40B4-BE49-F238E27FC236}">
                  <a16:creationId xmlns:a16="http://schemas.microsoft.com/office/drawing/2014/main" id="{54488EBF-5D29-4AFE-B882-4B7E6C435496}"/>
                </a:ext>
              </a:extLst>
            </p:cNvPr>
            <p:cNvSpPr txBox="1"/>
            <p:nvPr/>
          </p:nvSpPr>
          <p:spPr>
            <a:xfrm>
              <a:off x="6372200" y="1720413"/>
              <a:ext cx="2160239" cy="307777"/>
            </a:xfrm>
            <a:prstGeom prst="rect">
              <a:avLst/>
            </a:prstGeom>
            <a:noFill/>
          </p:spPr>
          <p:txBody>
            <a:bodyPr wrap="square" lIns="108000" rIns="108000" rtlCol="0">
              <a:spAutoFit/>
            </a:bodyPr>
            <a:lstStyle/>
            <a:p>
              <a:pPr algn="r"/>
              <a:r>
                <a:rPr lang="en-US" altLang="ko-KR" sz="1400" b="1" dirty="0">
                  <a:solidFill>
                    <a:schemeClr val="tx1">
                      <a:lumMod val="85000"/>
                      <a:lumOff val="15000"/>
                    </a:schemeClr>
                  </a:solidFill>
                </a:rPr>
                <a:t>Contents Title</a:t>
              </a:r>
              <a:endParaRPr lang="ko-KR" altLang="en-US" sz="1400" b="1" dirty="0">
                <a:solidFill>
                  <a:schemeClr val="tx1">
                    <a:lumMod val="85000"/>
                    <a:lumOff val="15000"/>
                  </a:schemeClr>
                </a:solidFill>
              </a:endParaRPr>
            </a:p>
          </p:txBody>
        </p:sp>
      </p:grpSp>
      <p:pic>
        <p:nvPicPr>
          <p:cNvPr id="29" name="Imagen 28"/>
          <p:cNvPicPr>
            <a:picLocks noChangeAspect="1"/>
          </p:cNvPicPr>
          <p:nvPr/>
        </p:nvPicPr>
        <p:blipFill>
          <a:blip r:embed="rId3"/>
          <a:stretch>
            <a:fillRect/>
          </a:stretch>
        </p:blipFill>
        <p:spPr>
          <a:xfrm>
            <a:off x="2774347" y="1698733"/>
            <a:ext cx="3151708" cy="2349957"/>
          </a:xfrm>
          <a:prstGeom prst="rect">
            <a:avLst/>
          </a:prstGeom>
        </p:spPr>
      </p:pic>
      <p:sp>
        <p:nvSpPr>
          <p:cNvPr id="27" name="Google Shape;163;p3">
            <a:extLst>
              <a:ext uri="{FF2B5EF4-FFF2-40B4-BE49-F238E27FC236}">
                <a16:creationId xmlns:a16="http://schemas.microsoft.com/office/drawing/2014/main" id="{CA6477CC-C6BF-4E3E-84CB-F03E6F5DF067}"/>
              </a:ext>
            </a:extLst>
          </p:cNvPr>
          <p:cNvSpPr txBox="1">
            <a:spLocks noGrp="1"/>
          </p:cNvSpPr>
          <p:nvPr>
            <p:ph type="title" idx="18" hasCustomPrompt="1"/>
          </p:nvPr>
        </p:nvSpPr>
        <p:spPr>
          <a:xfrm>
            <a:off x="81196" y="211264"/>
            <a:ext cx="9062804" cy="385011"/>
          </a:xfrm>
          <a:prstGeom prst="rect">
            <a:avLst/>
          </a:prstGeom>
          <a:noFill/>
          <a:ln>
            <a:noFill/>
          </a:ln>
        </p:spPr>
        <p:txBody>
          <a:bodyPr spcFirstLastPara="1" wrap="square" lIns="91425" tIns="91425" rIns="91425" bIns="91425" anchor="b" anchorCtr="0">
            <a:noAutofit/>
          </a:bodyPr>
          <a:lstStyle>
            <a:lvl1pPr algn="ctr">
              <a:defRPr sz="2400" b="1" dirty="0">
                <a:solidFill>
                  <a:srgbClr val="EC6792"/>
                </a:solidFill>
              </a:defRPr>
            </a:lvl1pPr>
          </a:lstStyle>
          <a:p>
            <a:pPr lvl="0"/>
            <a:r>
              <a:rPr lang="es-PE" sz="2800" dirty="0"/>
              <a:t>Infographic Style</a:t>
            </a:r>
            <a:endParaRPr sz="2800" dirty="0"/>
          </a:p>
        </p:txBody>
      </p:sp>
      <p:cxnSp>
        <p:nvCxnSpPr>
          <p:cNvPr id="28" name="Google Shape;164;p3">
            <a:extLst>
              <a:ext uri="{FF2B5EF4-FFF2-40B4-BE49-F238E27FC236}">
                <a16:creationId xmlns:a16="http://schemas.microsoft.com/office/drawing/2014/main" id="{D5AEC5C9-3CC8-472C-8E8E-366E71D86CF7}"/>
              </a:ext>
            </a:extLst>
          </p:cNvPr>
          <p:cNvCxnSpPr>
            <a:cxnSpLocks/>
          </p:cNvCxnSpPr>
          <p:nvPr/>
        </p:nvCxnSpPr>
        <p:spPr>
          <a:xfrm>
            <a:off x="3169037" y="596275"/>
            <a:ext cx="2894706" cy="0"/>
          </a:xfrm>
          <a:prstGeom prst="straightConnector1">
            <a:avLst/>
          </a:prstGeom>
          <a:noFill/>
          <a:ln w="76200" cap="flat" cmpd="sng">
            <a:solidFill>
              <a:srgbClr val="EC6792"/>
            </a:solidFill>
            <a:prstDash val="solid"/>
            <a:round/>
            <a:headEnd type="none" w="med" len="med"/>
            <a:tailEnd type="none" w="med" len="med"/>
          </a:ln>
        </p:spPr>
      </p:cxnSp>
    </p:spTree>
    <p:extLst>
      <p:ext uri="{BB962C8B-B14F-4D97-AF65-F5344CB8AC3E}">
        <p14:creationId xmlns:p14="http://schemas.microsoft.com/office/powerpoint/2010/main" val="14431576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47"/>
        <p:cNvGrpSpPr/>
        <p:nvPr/>
      </p:nvGrpSpPr>
      <p:grpSpPr>
        <a:xfrm>
          <a:off x="0" y="0"/>
          <a:ext cx="0" cy="0"/>
          <a:chOff x="0" y="0"/>
          <a:chExt cx="0" cy="0"/>
        </a:xfrm>
      </p:grpSpPr>
      <p:sp>
        <p:nvSpPr>
          <p:cNvPr id="2" name="TextBox 5">
            <a:extLst>
              <a:ext uri="{FF2B5EF4-FFF2-40B4-BE49-F238E27FC236}">
                <a16:creationId xmlns:a16="http://schemas.microsoft.com/office/drawing/2014/main" id="{362E4C2F-B54F-47C9-80F5-FB0768F9E11D}"/>
              </a:ext>
            </a:extLst>
          </p:cNvPr>
          <p:cNvSpPr txBox="1"/>
          <p:nvPr/>
        </p:nvSpPr>
        <p:spPr>
          <a:xfrm>
            <a:off x="711113" y="173193"/>
            <a:ext cx="7830577" cy="523220"/>
          </a:xfrm>
          <a:prstGeom prst="rect">
            <a:avLst/>
          </a:prstGeom>
          <a:noFill/>
        </p:spPr>
        <p:txBody>
          <a:bodyPr wrap="square" rtlCol="0">
            <a:spAutoFit/>
          </a:bodyPr>
          <a:lstStyle/>
          <a:p>
            <a:r>
              <a:rPr lang="en-US" altLang="ko-KR" sz="2800" b="1" dirty="0">
                <a:solidFill>
                  <a:srgbClr val="EC6792"/>
                </a:solidFill>
                <a:cs typeface="Arial" pitchFamily="34" charset="0"/>
              </a:rPr>
              <a:t>NO.1 Presentation</a:t>
            </a:r>
            <a:endParaRPr lang="ko-KR" altLang="en-US" sz="2800" b="1" dirty="0">
              <a:solidFill>
                <a:srgbClr val="EC6792"/>
              </a:solidFill>
              <a:cs typeface="Arial" pitchFamily="34" charset="0"/>
            </a:endParaRPr>
          </a:p>
        </p:txBody>
      </p:sp>
      <p:sp>
        <p:nvSpPr>
          <p:cNvPr id="3" name="TextBox 6">
            <a:extLst>
              <a:ext uri="{FF2B5EF4-FFF2-40B4-BE49-F238E27FC236}">
                <a16:creationId xmlns:a16="http://schemas.microsoft.com/office/drawing/2014/main" id="{21C253F4-D4F3-4DED-8E3F-4419F35BD1E4}"/>
              </a:ext>
            </a:extLst>
          </p:cNvPr>
          <p:cNvSpPr txBox="1"/>
          <p:nvPr/>
        </p:nvSpPr>
        <p:spPr>
          <a:xfrm>
            <a:off x="721753" y="942455"/>
            <a:ext cx="7830579" cy="830997"/>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Easy to change colors, photos and Text. You can simply impress your audience and add a unique zing and appeal to your Presentations. I hope and I believe that this Template will your Time, Money and Reputation. Get a modern PowerPoint  Presentation that is beautifully designed. Easy to change colors, photos and Text. </a:t>
            </a:r>
          </a:p>
        </p:txBody>
      </p:sp>
      <p:sp>
        <p:nvSpPr>
          <p:cNvPr id="4" name="자유형 8">
            <a:extLst>
              <a:ext uri="{FF2B5EF4-FFF2-40B4-BE49-F238E27FC236}">
                <a16:creationId xmlns:a16="http://schemas.microsoft.com/office/drawing/2014/main" id="{3C57665C-3544-4BA5-A55A-F83D374B8BB1}"/>
              </a:ext>
            </a:extLst>
          </p:cNvPr>
          <p:cNvSpPr/>
          <p:nvPr/>
        </p:nvSpPr>
        <p:spPr>
          <a:xfrm flipV="1">
            <a:off x="741893" y="1980240"/>
            <a:ext cx="7776000" cy="45719"/>
          </a:xfrm>
          <a:custGeom>
            <a:avLst/>
            <a:gdLst>
              <a:gd name="connsiteX0" fmla="*/ 0 w 7226300"/>
              <a:gd name="connsiteY0" fmla="*/ 0 h 0"/>
              <a:gd name="connsiteX1" fmla="*/ 7226300 w 7226300"/>
              <a:gd name="connsiteY1" fmla="*/ 0 h 0"/>
            </a:gdLst>
            <a:ahLst/>
            <a:cxnLst>
              <a:cxn ang="0">
                <a:pos x="connsiteX0" y="connsiteY0"/>
              </a:cxn>
              <a:cxn ang="0">
                <a:pos x="connsiteX1" y="connsiteY1"/>
              </a:cxn>
            </a:cxnLst>
            <a:rect l="l" t="t" r="r" b="b"/>
            <a:pathLst>
              <a:path w="7226300">
                <a:moveTo>
                  <a:pt x="0" y="0"/>
                </a:moveTo>
                <a:lnTo>
                  <a:pt x="7226300" y="0"/>
                </a:lnTo>
              </a:path>
            </a:pathLst>
          </a:custGeom>
          <a:ln w="25400">
            <a:solidFill>
              <a:srgbClr val="EC6792"/>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p>
        </p:txBody>
      </p:sp>
      <p:sp>
        <p:nvSpPr>
          <p:cNvPr id="5" name="TextBox 8">
            <a:extLst>
              <a:ext uri="{FF2B5EF4-FFF2-40B4-BE49-F238E27FC236}">
                <a16:creationId xmlns:a16="http://schemas.microsoft.com/office/drawing/2014/main" id="{78066471-42A4-4E20-8288-446793AB31C1}"/>
              </a:ext>
            </a:extLst>
          </p:cNvPr>
          <p:cNvSpPr txBox="1"/>
          <p:nvPr/>
        </p:nvSpPr>
        <p:spPr>
          <a:xfrm>
            <a:off x="3552707" y="1854870"/>
            <a:ext cx="2154372" cy="307777"/>
          </a:xfrm>
          <a:prstGeom prst="rect">
            <a:avLst/>
          </a:prstGeom>
          <a:solidFill>
            <a:schemeClr val="bg1"/>
          </a:solidFill>
        </p:spPr>
        <p:txBody>
          <a:bodyPr wrap="square" rtlCol="0">
            <a:spAutoFit/>
          </a:bodyPr>
          <a:lstStyle/>
          <a:p>
            <a:pPr algn="ctr"/>
            <a:r>
              <a:rPr lang="en-US" altLang="ko-KR" b="1" dirty="0">
                <a:solidFill>
                  <a:srgbClr val="EC6792"/>
                </a:solidFill>
                <a:cs typeface="Arial" pitchFamily="34" charset="0"/>
              </a:rPr>
              <a:t>Your Text  Here</a:t>
            </a:r>
            <a:endParaRPr lang="ko-KR" altLang="en-US" b="1" dirty="0">
              <a:solidFill>
                <a:srgbClr val="EC6792"/>
              </a:solidFill>
              <a:cs typeface="Arial" pitchFamily="34" charset="0"/>
            </a:endParaRPr>
          </a:p>
        </p:txBody>
      </p:sp>
      <p:grpSp>
        <p:nvGrpSpPr>
          <p:cNvPr id="6" name="Group 29">
            <a:extLst>
              <a:ext uri="{FF2B5EF4-FFF2-40B4-BE49-F238E27FC236}">
                <a16:creationId xmlns:a16="http://schemas.microsoft.com/office/drawing/2014/main" id="{B0F833F9-1F2C-429D-822E-D8948E956745}"/>
              </a:ext>
            </a:extLst>
          </p:cNvPr>
          <p:cNvGrpSpPr/>
          <p:nvPr/>
        </p:nvGrpSpPr>
        <p:grpSpPr>
          <a:xfrm>
            <a:off x="2731526" y="3239506"/>
            <a:ext cx="1775516" cy="1694684"/>
            <a:chOff x="3736410" y="4379961"/>
            <a:chExt cx="1454320" cy="1694684"/>
          </a:xfrm>
        </p:grpSpPr>
        <p:sp>
          <p:nvSpPr>
            <p:cNvPr id="7" name="TextBox 13">
              <a:extLst>
                <a:ext uri="{FF2B5EF4-FFF2-40B4-BE49-F238E27FC236}">
                  <a16:creationId xmlns:a16="http://schemas.microsoft.com/office/drawing/2014/main" id="{BC5F1DCD-D5CA-4413-B372-1DE066AC1C9E}"/>
                </a:ext>
              </a:extLst>
            </p:cNvPr>
            <p:cNvSpPr txBox="1"/>
            <p:nvPr/>
          </p:nvSpPr>
          <p:spPr>
            <a:xfrm>
              <a:off x="3736410" y="4379961"/>
              <a:ext cx="1454320" cy="276999"/>
            </a:xfrm>
            <a:prstGeom prst="rect">
              <a:avLst/>
            </a:prstGeom>
            <a:noFill/>
          </p:spPr>
          <p:txBody>
            <a:bodyPr wrap="square" rtlCol="0">
              <a:spAutoFit/>
            </a:bodyPr>
            <a:lstStyle/>
            <a:p>
              <a:pPr algn="ctr"/>
              <a:r>
                <a:rPr lang="en-US" altLang="ko-KR" sz="1200" b="1" dirty="0">
                  <a:solidFill>
                    <a:srgbClr val="EC6792"/>
                  </a:solidFill>
                  <a:cs typeface="Arial" pitchFamily="34" charset="0"/>
                </a:rPr>
                <a:t>Content  Here</a:t>
              </a:r>
              <a:endParaRPr lang="ko-KR" altLang="en-US" sz="1200" b="1" dirty="0">
                <a:solidFill>
                  <a:srgbClr val="EC6792"/>
                </a:solidFill>
                <a:cs typeface="Arial" pitchFamily="34" charset="0"/>
              </a:endParaRPr>
            </a:p>
          </p:txBody>
        </p:sp>
        <p:sp>
          <p:nvSpPr>
            <p:cNvPr id="8" name="TextBox 14">
              <a:extLst>
                <a:ext uri="{FF2B5EF4-FFF2-40B4-BE49-F238E27FC236}">
                  <a16:creationId xmlns:a16="http://schemas.microsoft.com/office/drawing/2014/main" id="{409387F8-AC8B-4E72-9C54-20E96F3640C6}"/>
                </a:ext>
              </a:extLst>
            </p:cNvPr>
            <p:cNvSpPr txBox="1"/>
            <p:nvPr/>
          </p:nvSpPr>
          <p:spPr>
            <a:xfrm>
              <a:off x="3736410" y="4689650"/>
              <a:ext cx="1454320" cy="1384995"/>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Easy to change colors, photos and Text.   </a:t>
              </a:r>
              <a:endParaRPr lang="ko-KR" altLang="en-US" sz="1200" dirty="0">
                <a:solidFill>
                  <a:schemeClr val="tx1">
                    <a:lumMod val="75000"/>
                    <a:lumOff val="25000"/>
                  </a:schemeClr>
                </a:solidFill>
                <a:cs typeface="Arial" pitchFamily="34" charset="0"/>
              </a:endParaRPr>
            </a:p>
          </p:txBody>
        </p:sp>
      </p:grpSp>
      <p:grpSp>
        <p:nvGrpSpPr>
          <p:cNvPr id="9" name="Group 30">
            <a:extLst>
              <a:ext uri="{FF2B5EF4-FFF2-40B4-BE49-F238E27FC236}">
                <a16:creationId xmlns:a16="http://schemas.microsoft.com/office/drawing/2014/main" id="{A66CBE91-D415-49E3-85DE-228E93D6245C}"/>
              </a:ext>
            </a:extLst>
          </p:cNvPr>
          <p:cNvGrpSpPr/>
          <p:nvPr/>
        </p:nvGrpSpPr>
        <p:grpSpPr>
          <a:xfrm>
            <a:off x="4741301" y="3239506"/>
            <a:ext cx="1775516" cy="1694684"/>
            <a:chOff x="3736410" y="4379961"/>
            <a:chExt cx="1454320" cy="1694684"/>
          </a:xfrm>
        </p:grpSpPr>
        <p:sp>
          <p:nvSpPr>
            <p:cNvPr id="10" name="TextBox 16">
              <a:extLst>
                <a:ext uri="{FF2B5EF4-FFF2-40B4-BE49-F238E27FC236}">
                  <a16:creationId xmlns:a16="http://schemas.microsoft.com/office/drawing/2014/main" id="{16493406-502A-40BF-AA0B-15E5AEA897A5}"/>
                </a:ext>
              </a:extLst>
            </p:cNvPr>
            <p:cNvSpPr txBox="1"/>
            <p:nvPr/>
          </p:nvSpPr>
          <p:spPr>
            <a:xfrm>
              <a:off x="3736410" y="4379961"/>
              <a:ext cx="1454320" cy="276999"/>
            </a:xfrm>
            <a:prstGeom prst="rect">
              <a:avLst/>
            </a:prstGeom>
            <a:noFill/>
          </p:spPr>
          <p:txBody>
            <a:bodyPr wrap="square" rtlCol="0">
              <a:spAutoFit/>
            </a:bodyPr>
            <a:lstStyle/>
            <a:p>
              <a:pPr algn="ctr"/>
              <a:r>
                <a:rPr lang="en-US" altLang="ko-KR" sz="1200" b="1" dirty="0">
                  <a:solidFill>
                    <a:srgbClr val="EC6792"/>
                  </a:solidFill>
                  <a:cs typeface="Arial" pitchFamily="34" charset="0"/>
                </a:rPr>
                <a:t>Content  Here</a:t>
              </a:r>
              <a:endParaRPr lang="ko-KR" altLang="en-US" sz="1200" b="1" dirty="0">
                <a:solidFill>
                  <a:srgbClr val="EC6792"/>
                </a:solidFill>
                <a:cs typeface="Arial" pitchFamily="34" charset="0"/>
              </a:endParaRPr>
            </a:p>
          </p:txBody>
        </p:sp>
        <p:sp>
          <p:nvSpPr>
            <p:cNvPr id="11" name="TextBox 17">
              <a:extLst>
                <a:ext uri="{FF2B5EF4-FFF2-40B4-BE49-F238E27FC236}">
                  <a16:creationId xmlns:a16="http://schemas.microsoft.com/office/drawing/2014/main" id="{C385B083-5CC7-43F6-BB1C-13C2373DA453}"/>
                </a:ext>
              </a:extLst>
            </p:cNvPr>
            <p:cNvSpPr txBox="1"/>
            <p:nvPr/>
          </p:nvSpPr>
          <p:spPr>
            <a:xfrm>
              <a:off x="3736410" y="4689650"/>
              <a:ext cx="1454320" cy="1384995"/>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Easy to change colors, photos and Text.   </a:t>
              </a:r>
              <a:endParaRPr lang="ko-KR" altLang="en-US" sz="1200" dirty="0">
                <a:solidFill>
                  <a:schemeClr val="tx1">
                    <a:lumMod val="75000"/>
                    <a:lumOff val="25000"/>
                  </a:schemeClr>
                </a:solidFill>
                <a:cs typeface="Arial" pitchFamily="34" charset="0"/>
              </a:endParaRPr>
            </a:p>
          </p:txBody>
        </p:sp>
      </p:grpSp>
      <p:grpSp>
        <p:nvGrpSpPr>
          <p:cNvPr id="12" name="Group 33">
            <a:extLst>
              <a:ext uri="{FF2B5EF4-FFF2-40B4-BE49-F238E27FC236}">
                <a16:creationId xmlns:a16="http://schemas.microsoft.com/office/drawing/2014/main" id="{A1B212F4-ECCF-4E28-A6CC-2DC08AAB24BB}"/>
              </a:ext>
            </a:extLst>
          </p:cNvPr>
          <p:cNvGrpSpPr/>
          <p:nvPr/>
        </p:nvGrpSpPr>
        <p:grpSpPr>
          <a:xfrm>
            <a:off x="6751076" y="3239506"/>
            <a:ext cx="1775516" cy="1694684"/>
            <a:chOff x="3736410" y="4379961"/>
            <a:chExt cx="1454320" cy="1694684"/>
          </a:xfrm>
        </p:grpSpPr>
        <p:sp>
          <p:nvSpPr>
            <p:cNvPr id="13" name="TextBox 19">
              <a:extLst>
                <a:ext uri="{FF2B5EF4-FFF2-40B4-BE49-F238E27FC236}">
                  <a16:creationId xmlns:a16="http://schemas.microsoft.com/office/drawing/2014/main" id="{B153CB29-6FC8-41FB-9DEA-A2A9F2FCEF5F}"/>
                </a:ext>
              </a:extLst>
            </p:cNvPr>
            <p:cNvSpPr txBox="1"/>
            <p:nvPr/>
          </p:nvSpPr>
          <p:spPr>
            <a:xfrm>
              <a:off x="3736410" y="4379961"/>
              <a:ext cx="1454320" cy="276999"/>
            </a:xfrm>
            <a:prstGeom prst="rect">
              <a:avLst/>
            </a:prstGeom>
            <a:noFill/>
          </p:spPr>
          <p:txBody>
            <a:bodyPr wrap="square" rtlCol="0">
              <a:spAutoFit/>
            </a:bodyPr>
            <a:lstStyle/>
            <a:p>
              <a:pPr algn="ctr"/>
              <a:r>
                <a:rPr lang="en-US" altLang="ko-KR" sz="1200" b="1" dirty="0">
                  <a:solidFill>
                    <a:srgbClr val="EC6792"/>
                  </a:solidFill>
                  <a:cs typeface="Arial" pitchFamily="34" charset="0"/>
                </a:rPr>
                <a:t>Content  Here</a:t>
              </a:r>
              <a:endParaRPr lang="ko-KR" altLang="en-US" sz="1200" b="1" dirty="0">
                <a:solidFill>
                  <a:srgbClr val="EC6792"/>
                </a:solidFill>
                <a:cs typeface="Arial" pitchFamily="34" charset="0"/>
              </a:endParaRPr>
            </a:p>
          </p:txBody>
        </p:sp>
        <p:sp>
          <p:nvSpPr>
            <p:cNvPr id="14" name="TextBox 20">
              <a:extLst>
                <a:ext uri="{FF2B5EF4-FFF2-40B4-BE49-F238E27FC236}">
                  <a16:creationId xmlns:a16="http://schemas.microsoft.com/office/drawing/2014/main" id="{9ECE7688-177C-4449-BE65-2E77315730E1}"/>
                </a:ext>
              </a:extLst>
            </p:cNvPr>
            <p:cNvSpPr txBox="1"/>
            <p:nvPr/>
          </p:nvSpPr>
          <p:spPr>
            <a:xfrm>
              <a:off x="3736410" y="4689650"/>
              <a:ext cx="1454320" cy="1384995"/>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Easy to change colors, photos and Text.   </a:t>
              </a:r>
              <a:endParaRPr lang="ko-KR" altLang="en-US" sz="1200" dirty="0">
                <a:solidFill>
                  <a:schemeClr val="tx1">
                    <a:lumMod val="75000"/>
                    <a:lumOff val="25000"/>
                  </a:schemeClr>
                </a:solidFill>
                <a:cs typeface="Arial" pitchFamily="34" charset="0"/>
              </a:endParaRPr>
            </a:p>
          </p:txBody>
        </p:sp>
      </p:grpSp>
      <p:grpSp>
        <p:nvGrpSpPr>
          <p:cNvPr id="15" name="Group 33">
            <a:extLst>
              <a:ext uri="{FF2B5EF4-FFF2-40B4-BE49-F238E27FC236}">
                <a16:creationId xmlns:a16="http://schemas.microsoft.com/office/drawing/2014/main" id="{425C70E8-2453-4661-B402-18B5A648B84E}"/>
              </a:ext>
            </a:extLst>
          </p:cNvPr>
          <p:cNvGrpSpPr/>
          <p:nvPr/>
        </p:nvGrpSpPr>
        <p:grpSpPr>
          <a:xfrm>
            <a:off x="721751" y="3239506"/>
            <a:ext cx="1775516" cy="1694684"/>
            <a:chOff x="3736410" y="4379961"/>
            <a:chExt cx="1454320" cy="1694684"/>
          </a:xfrm>
        </p:grpSpPr>
        <p:sp>
          <p:nvSpPr>
            <p:cNvPr id="16" name="TextBox 23">
              <a:extLst>
                <a:ext uri="{FF2B5EF4-FFF2-40B4-BE49-F238E27FC236}">
                  <a16:creationId xmlns:a16="http://schemas.microsoft.com/office/drawing/2014/main" id="{8CE1045D-3DE0-4AC0-A989-07A030E6E8EC}"/>
                </a:ext>
              </a:extLst>
            </p:cNvPr>
            <p:cNvSpPr txBox="1"/>
            <p:nvPr/>
          </p:nvSpPr>
          <p:spPr>
            <a:xfrm>
              <a:off x="3736410" y="4379961"/>
              <a:ext cx="1454320" cy="276999"/>
            </a:xfrm>
            <a:prstGeom prst="rect">
              <a:avLst/>
            </a:prstGeom>
            <a:noFill/>
          </p:spPr>
          <p:txBody>
            <a:bodyPr wrap="square" rtlCol="0">
              <a:spAutoFit/>
            </a:bodyPr>
            <a:lstStyle/>
            <a:p>
              <a:pPr algn="ctr"/>
              <a:r>
                <a:rPr lang="en-US" altLang="ko-KR" sz="1200" b="1" dirty="0">
                  <a:solidFill>
                    <a:srgbClr val="EC6792"/>
                  </a:solidFill>
                  <a:cs typeface="Arial" pitchFamily="34" charset="0"/>
                </a:rPr>
                <a:t>Content  Here</a:t>
              </a:r>
              <a:endParaRPr lang="ko-KR" altLang="en-US" sz="1200" b="1" dirty="0">
                <a:solidFill>
                  <a:srgbClr val="EC6792"/>
                </a:solidFill>
                <a:cs typeface="Arial" pitchFamily="34" charset="0"/>
              </a:endParaRPr>
            </a:p>
          </p:txBody>
        </p:sp>
        <p:sp>
          <p:nvSpPr>
            <p:cNvPr id="17" name="TextBox 24">
              <a:extLst>
                <a:ext uri="{FF2B5EF4-FFF2-40B4-BE49-F238E27FC236}">
                  <a16:creationId xmlns:a16="http://schemas.microsoft.com/office/drawing/2014/main" id="{D4F0826E-4F55-43C8-B047-CDB012085661}"/>
                </a:ext>
              </a:extLst>
            </p:cNvPr>
            <p:cNvSpPr txBox="1"/>
            <p:nvPr/>
          </p:nvSpPr>
          <p:spPr>
            <a:xfrm>
              <a:off x="3736410" y="4689650"/>
              <a:ext cx="1454320" cy="1384995"/>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Easy to change colors, photos and Text.   </a:t>
              </a:r>
              <a:endParaRPr lang="ko-KR" altLang="en-US" sz="1200" dirty="0">
                <a:solidFill>
                  <a:schemeClr val="tx1">
                    <a:lumMod val="75000"/>
                    <a:lumOff val="25000"/>
                  </a:schemeClr>
                </a:solidFill>
                <a:cs typeface="Arial" pitchFamily="34" charset="0"/>
              </a:endParaRPr>
            </a:p>
          </p:txBody>
        </p:sp>
      </p:grpSp>
      <p:pic>
        <p:nvPicPr>
          <p:cNvPr id="26" name="Imagen 25"/>
          <p:cNvPicPr>
            <a:picLocks noChangeAspect="1"/>
          </p:cNvPicPr>
          <p:nvPr/>
        </p:nvPicPr>
        <p:blipFill>
          <a:blip r:embed="rId3"/>
          <a:stretch>
            <a:fillRect/>
          </a:stretch>
        </p:blipFill>
        <p:spPr>
          <a:xfrm>
            <a:off x="1181806" y="2275036"/>
            <a:ext cx="855405" cy="931780"/>
          </a:xfrm>
          <a:prstGeom prst="rect">
            <a:avLst/>
          </a:prstGeom>
        </p:spPr>
      </p:pic>
      <p:pic>
        <p:nvPicPr>
          <p:cNvPr id="27" name="Imagen 26"/>
          <p:cNvPicPr>
            <a:picLocks noChangeAspect="1"/>
          </p:cNvPicPr>
          <p:nvPr/>
        </p:nvPicPr>
        <p:blipFill>
          <a:blip r:embed="rId4"/>
          <a:stretch>
            <a:fillRect/>
          </a:stretch>
        </p:blipFill>
        <p:spPr>
          <a:xfrm>
            <a:off x="3155746" y="2406390"/>
            <a:ext cx="927076" cy="800426"/>
          </a:xfrm>
          <a:prstGeom prst="rect">
            <a:avLst/>
          </a:prstGeom>
        </p:spPr>
      </p:pic>
      <p:pic>
        <p:nvPicPr>
          <p:cNvPr id="28" name="Imagen 27"/>
          <p:cNvPicPr>
            <a:picLocks noChangeAspect="1"/>
          </p:cNvPicPr>
          <p:nvPr/>
        </p:nvPicPr>
        <p:blipFill>
          <a:blip r:embed="rId5"/>
          <a:stretch>
            <a:fillRect/>
          </a:stretch>
        </p:blipFill>
        <p:spPr>
          <a:xfrm>
            <a:off x="5201357" y="2399651"/>
            <a:ext cx="906994" cy="807869"/>
          </a:xfrm>
          <a:prstGeom prst="rect">
            <a:avLst/>
          </a:prstGeom>
        </p:spPr>
      </p:pic>
      <p:pic>
        <p:nvPicPr>
          <p:cNvPr id="29" name="Imagen 28"/>
          <p:cNvPicPr>
            <a:picLocks noChangeAspect="1"/>
          </p:cNvPicPr>
          <p:nvPr/>
        </p:nvPicPr>
        <p:blipFill>
          <a:blip r:embed="rId6"/>
          <a:stretch>
            <a:fillRect/>
          </a:stretch>
        </p:blipFill>
        <p:spPr>
          <a:xfrm>
            <a:off x="7300185" y="2406390"/>
            <a:ext cx="677297" cy="737770"/>
          </a:xfrm>
          <a:prstGeom prst="rect">
            <a:avLst/>
          </a:prstGeom>
        </p:spPr>
      </p:pic>
    </p:spTree>
    <p:extLst>
      <p:ext uri="{BB962C8B-B14F-4D97-AF65-F5344CB8AC3E}">
        <p14:creationId xmlns:p14="http://schemas.microsoft.com/office/powerpoint/2010/main" val="2027570230"/>
      </p:ext>
    </p:extLst>
  </p:cSld>
  <p:clrMapOvr>
    <a:masterClrMapping/>
  </p:clrMapOvr>
</p:sld>
</file>

<file path=ppt/theme/theme1.xml><?xml version="1.0" encoding="utf-8"?>
<a:theme xmlns:a="http://schemas.openxmlformats.org/drawingml/2006/main" name="Clinical Case 01-2019 by SlidesGo">
  <a:themeElements>
    <a:clrScheme name="Personalizado 83">
      <a:dk1>
        <a:srgbClr val="434343"/>
      </a:dk1>
      <a:lt1>
        <a:srgbClr val="CFD9E0"/>
      </a:lt1>
      <a:dk2>
        <a:srgbClr val="FF787F"/>
      </a:dk2>
      <a:lt2>
        <a:srgbClr val="FFFFFF"/>
      </a:lt2>
      <a:accent1>
        <a:srgbClr val="754255"/>
      </a:accent1>
      <a:accent2>
        <a:srgbClr val="86C7D8"/>
      </a:accent2>
      <a:accent3>
        <a:srgbClr val="285470"/>
      </a:accent3>
      <a:accent4>
        <a:srgbClr val="E9DDE2"/>
      </a:accent4>
      <a:accent5>
        <a:srgbClr val="4675AB"/>
      </a:accent5>
      <a:accent6>
        <a:srgbClr val="6D97D9"/>
      </a:accent6>
      <a:hlink>
        <a:srgbClr val="FFADB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Go Final Pages">
  <a:themeElements>
    <a:clrScheme name="Personalizado 86">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F6ACC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354</TotalTime>
  <Words>2549</Words>
  <Application>Microsoft Office PowerPoint</Application>
  <PresentationFormat>Presentación en pantalla (16:9)</PresentationFormat>
  <Paragraphs>285</Paragraphs>
  <Slides>36</Slides>
  <Notes>36</Notes>
  <HiddenSlides>0</HiddenSlides>
  <MMClips>0</MMClips>
  <ScaleCrop>false</ScaleCrop>
  <HeadingPairs>
    <vt:vector size="6" baseType="variant">
      <vt:variant>
        <vt:lpstr>Fuentes usadas</vt:lpstr>
      </vt:variant>
      <vt:variant>
        <vt:i4>16</vt:i4>
      </vt:variant>
      <vt:variant>
        <vt:lpstr>Tema</vt:lpstr>
      </vt:variant>
      <vt:variant>
        <vt:i4>2</vt:i4>
      </vt:variant>
      <vt:variant>
        <vt:lpstr>Títulos de diapositiva</vt:lpstr>
      </vt:variant>
      <vt:variant>
        <vt:i4>36</vt:i4>
      </vt:variant>
    </vt:vector>
  </HeadingPairs>
  <TitlesOfParts>
    <vt:vector size="54" baseType="lpstr">
      <vt:lpstr>Fira Sans Extra Condensed Medium</vt:lpstr>
      <vt:lpstr>Barlow Semi Condensed</vt:lpstr>
      <vt:lpstr>FZShuTi</vt:lpstr>
      <vt:lpstr>Saira Condensed</vt:lpstr>
      <vt:lpstr>Proxima Nova Semibold</vt:lpstr>
      <vt:lpstr>Calibri</vt:lpstr>
      <vt:lpstr>맑은 고딕</vt:lpstr>
      <vt:lpstr>Saira Condensed Medium</vt:lpstr>
      <vt:lpstr>Arial</vt:lpstr>
      <vt:lpstr>Arvo</vt:lpstr>
      <vt:lpstr>Fira Sans Condensed Medium</vt:lpstr>
      <vt:lpstr>Quattrocento</vt:lpstr>
      <vt:lpstr>Fira Sans Extra Condensed</vt:lpstr>
      <vt:lpstr>Roboto Slab Regular</vt:lpstr>
      <vt:lpstr>Economica</vt:lpstr>
      <vt:lpstr>Proxima Nova</vt:lpstr>
      <vt:lpstr>Clinical Case 01-2019 by SlidesGo</vt:lpstr>
      <vt:lpstr>SlidesGo Final Pages</vt:lpstr>
      <vt:lpstr>GYNECOLOGY</vt:lpstr>
      <vt:lpstr>TABLE OF CONTENTS</vt:lpstr>
      <vt:lpstr>INTRODUCTION</vt:lpstr>
      <vt:lpstr>Infographic Style</vt:lpstr>
      <vt:lpstr>Infographic Style</vt:lpstr>
      <vt:lpstr>Presentation title</vt:lpstr>
      <vt:lpstr>Presentación de PowerPoint</vt:lpstr>
      <vt:lpstr>Infographic Style</vt:lpstr>
      <vt:lpstr>Presentación de PowerPoint</vt:lpstr>
      <vt:lpstr>Presentation title</vt:lpstr>
      <vt:lpstr>Presentation title</vt:lpstr>
      <vt:lpstr>Infographic Style</vt:lpstr>
      <vt:lpstr>Presentation title</vt:lpstr>
      <vt:lpstr>Presentación de PowerPoint</vt:lpstr>
      <vt:lpstr>Presentation title</vt:lpstr>
      <vt:lpstr>EVOLUTION</vt:lpstr>
      <vt:lpstr>Presentación de PowerPoint</vt:lpstr>
      <vt:lpstr>DISCUSSION SUMMARY</vt:lpstr>
      <vt:lpstr>Presentación de PowerPoint</vt:lpstr>
      <vt:lpstr>Presentación de PowerPoint</vt:lpstr>
      <vt:lpstr>Presentation title</vt:lpstr>
      <vt:lpstr>Presentación de PowerPoint</vt:lpstr>
      <vt:lpstr>Presentation title</vt:lpstr>
      <vt:lpstr>Presentation title</vt:lpstr>
      <vt:lpstr>Presentation title</vt:lpstr>
      <vt:lpstr>Presentation title</vt:lpstr>
      <vt:lpstr>Presentación de PowerPoint</vt:lpstr>
      <vt:lpstr>CONCLUSIONS</vt:lpstr>
      <vt:lpstr>Presentación de PowerPoint</vt:lpstr>
      <vt:lpstr>Presentación de PowerPoint</vt:lpstr>
      <vt:lpstr>Presentación de PowerPoint</vt:lpstr>
      <vt:lpstr>Presentación de PowerPoint</vt:lpstr>
      <vt:lpstr>THANKS</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GYNECOLOGY01-2022</dc:title>
  <dc:creator>Sr GRYM</dc:creator>
  <cp:lastModifiedBy>eduardo</cp:lastModifiedBy>
  <cp:revision>45</cp:revision>
  <dcterms:modified xsi:type="dcterms:W3CDTF">2023-11-22T03:09:41Z</dcterms:modified>
</cp:coreProperties>
</file>