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311" r:id="rId4"/>
    <p:sldId id="313" r:id="rId5"/>
    <p:sldId id="307" r:id="rId6"/>
    <p:sldId id="314" r:id="rId7"/>
    <p:sldId id="312" r:id="rId8"/>
    <p:sldId id="31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09/05/2025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09/05/2025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09/05/2025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09/05/2025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09/05/2025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09/05/2025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09/05/2025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09/05/2025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09/05/2025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09/05/2025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09/05/2025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09/05/2025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NGUYỆN THÁNH THẦN</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Xin Thánh Thần Thiên Chúa đến, Ngài ngự xuống trong tâm hồn con. Xin Thánh Thần Thiên Chúa đến, Ngài đổi mới nhân trần ngàn nơi.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18630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400" b="1" dirty="0"/>
              <a:t>Lòng tràn đầy niềm vui mừng Đấng thi ân. Cùng hợp lời ngợi ca tình Chúa thương ngàn dân, thương cuộc đời thế trần. Lạy Cha kẻ cơ bần, nguyện ban xuống muôn ân tái tạo đời trần gian.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42379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Xin Thánh Thần Thiên Chúa đến, Ngài ngự xuống trong tâm hồn con. Xin Thánh Thần Thiên Chúa đến, Ngài đổi mới nhân trần ngàn nơi.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03724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03031"/>
            <a:ext cx="11319684" cy="7017306"/>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400" b="1" dirty="0"/>
              <a:t>Ngài là ngọn lửa thiêng nung nấu tâm can. Ngài là nguồn bình an cho những ai lầm than. Xin Ngài hằng giữ gìn và đưa bước dân Ngài, được hợp nhất tin yêu trên đường về nhà Cha.</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5309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Xin Thánh Thần Thiên Chúa đến, Ngài ngự xuống trong tâm hồn con. Xin Thánh Thần Thiên Chúa đến, Ngài đổi mới nhân trần ngàn nơi.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48256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18630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3</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dirty="0"/>
              <a:t> </a:t>
            </a:r>
            <a:r>
              <a:rPr lang="vi-VN" sz="5400" b="1" dirty="0"/>
              <a:t>Ngài là sự nghỉ ngơi cho những ai lầm than. Ngài là sự ủi an cho những ai sầu đau. Những ai lo lắng buồn, Ngài xoa dịu tâm hồn và ban xuống tin yêu sáng nụ cười trần gian.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33893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Xin Thánh Thần Thiên Chúa đến, Ngài ngự xuống trong tâm hồn con. Xin Thánh Thần Thiên Chúa đến, Ngài đổi mới nhân trần ngàn nơi.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92595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249</TotalTime>
  <Words>17</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NGUYỆN THÁNH THẦN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58</cp:revision>
  <dcterms:created xsi:type="dcterms:W3CDTF">2024-12-09T09:23:25Z</dcterms:created>
  <dcterms:modified xsi:type="dcterms:W3CDTF">2025-05-09T02:37:46Z</dcterms:modified>
</cp:coreProperties>
</file>