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71" r:id="rId4"/>
    <p:sldId id="269" r:id="rId5"/>
    <p:sldId id="272" r:id="rId6"/>
    <p:sldId id="275" r:id="rId7"/>
    <p:sldId id="277" r:id="rId8"/>
    <p:sldId id="273" r:id="rId9"/>
    <p:sldId id="274" r:id="rId10"/>
    <p:sldId id="276" r:id="rId11"/>
    <p:sldId id="27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31E51FBF-C29D-44CC-ACAD-203681F9CF3D}" type="datetimeFigureOut">
              <a:rPr lang="en-US" smtClean="0"/>
              <a:t>09/05/2025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533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09/05/2025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98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09/05/2025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700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09/05/2025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865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1E51FBF-C29D-44CC-ACAD-203681F9CF3D}" type="datetimeFigureOut">
              <a:rPr lang="en-US" smtClean="0"/>
              <a:t>09/05/2025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9237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09/05/2025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264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09/05/2025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925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09/05/2025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244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09/05/2025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8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09/05/2025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2200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1E51FBF-C29D-44CC-ACAD-203681F9CF3D}" type="datetimeFigureOut">
              <a:rPr lang="en-US" smtClean="0"/>
              <a:t>09/05/2025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96358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1E51FBF-C29D-44CC-ACAD-203681F9CF3D}" type="datetimeFigureOut">
              <a:rPr lang="en-US" smtClean="0"/>
              <a:t>09/05/2025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508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XIN THÁNH THẦN</a:t>
            </a:r>
            <a:endParaRPr lang="en-US" sz="5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727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76517"/>
            <a:ext cx="1108786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Xin Thánh Thần Chúa xuống chan hòa khắp vũ trụ, Người nắm giữ mọi sự và thông biết mọi loài. </a:t>
            </a:r>
            <a:endParaRPr lang="vi-VN" sz="6600" b="1" dirty="0"/>
          </a:p>
        </p:txBody>
      </p:sp>
    </p:spTree>
    <p:extLst>
      <p:ext uri="{BB962C8B-B14F-4D97-AF65-F5344CB8AC3E}">
        <p14:creationId xmlns:p14="http://schemas.microsoft.com/office/powerpoint/2010/main" val="3228778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76517"/>
            <a:ext cx="1108786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 smtClean="0"/>
              <a:t>Xin </a:t>
            </a:r>
            <a:r>
              <a:rPr lang="vi-VN" sz="6600" b="1" dirty="0"/>
              <a:t>Thánh Thần Chúa xuống đầy tràn hồn tín hữu. Nhóm lửa tình yêu Chúa trong lòng hết mọi người. Ha-le-lu-ia.</a:t>
            </a:r>
            <a:endParaRPr lang="vi-VN" sz="6600" b="1" dirty="0"/>
          </a:p>
        </p:txBody>
      </p:sp>
    </p:spTree>
    <p:extLst>
      <p:ext uri="{BB962C8B-B14F-4D97-AF65-F5344CB8AC3E}">
        <p14:creationId xmlns:p14="http://schemas.microsoft.com/office/powerpoint/2010/main" val="2730698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76517"/>
            <a:ext cx="1108786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Xin Thánh Thần Chúa xuống chan hòa khắp vũ trụ, Người nắm giữ mọi sự và thông biết mọi loài. </a:t>
            </a:r>
            <a:endParaRPr lang="vi-VN" sz="6600" b="1" dirty="0"/>
          </a:p>
        </p:txBody>
      </p:sp>
    </p:spTree>
    <p:extLst>
      <p:ext uri="{BB962C8B-B14F-4D97-AF65-F5344CB8AC3E}">
        <p14:creationId xmlns:p14="http://schemas.microsoft.com/office/powerpoint/2010/main" val="2473597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76517"/>
            <a:ext cx="1108786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 smtClean="0"/>
              <a:t>Xin </a:t>
            </a:r>
            <a:r>
              <a:rPr lang="vi-VN" sz="6600" b="1" dirty="0"/>
              <a:t>Thánh Thần Chúa xuống đầy tràn hồn tín hữu. Nhóm lửa tình yêu Chúa trong lòng hết mọi người. Ha-le-lu-ia.</a:t>
            </a:r>
            <a:endParaRPr lang="vi-VN" sz="6600" b="1" dirty="0"/>
          </a:p>
        </p:txBody>
      </p:sp>
    </p:spTree>
    <p:extLst>
      <p:ext uri="{BB962C8B-B14F-4D97-AF65-F5344CB8AC3E}">
        <p14:creationId xmlns:p14="http://schemas.microsoft.com/office/powerpoint/2010/main" val="1254560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7200" b="1" dirty="0"/>
              <a:t>  </a:t>
            </a:r>
            <a:r>
              <a:rPr lang="vi-VN" sz="6000" b="1" dirty="0"/>
              <a:t>Xin Người đến trong luồng gió thần, xin Người đến trong ngọn lửa thiêng. Soi sáng chốn tối tăm âm thầm, nâng lòng yếu đuối vững vàng lên.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254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7200" b="1" dirty="0"/>
              <a:t>  </a:t>
            </a:r>
            <a:r>
              <a:rPr lang="vi-VN" sz="6000" b="1" dirty="0"/>
              <a:t>Đem hạnh phúc cho người cơ bần, đem niềm vui cho người khổ đau. Mưa gội những nơi đang khô cằn, rửa sạch những chốn còn bợn nhơ.</a:t>
            </a:r>
            <a:r>
              <a:rPr lang="vi-VN" sz="6000" b="1" dirty="0"/>
              <a:t/>
            </a:r>
            <a:br>
              <a:rPr lang="vi-VN" sz="6000" b="1" dirty="0"/>
            </a:b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021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76517"/>
            <a:ext cx="1108786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Xin Thánh Thần Chúa xuống chan hòa khắp vũ trụ, Người nắm giữ mọi sự và thông biết mọi loài. </a:t>
            </a:r>
            <a:endParaRPr lang="vi-VN" sz="6600" b="1" dirty="0"/>
          </a:p>
        </p:txBody>
      </p:sp>
    </p:spTree>
    <p:extLst>
      <p:ext uri="{BB962C8B-B14F-4D97-AF65-F5344CB8AC3E}">
        <p14:creationId xmlns:p14="http://schemas.microsoft.com/office/powerpoint/2010/main" val="61350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76517"/>
            <a:ext cx="1108786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 smtClean="0"/>
              <a:t>Xin </a:t>
            </a:r>
            <a:r>
              <a:rPr lang="vi-VN" sz="6600" b="1" dirty="0"/>
              <a:t>Thánh Thần Chúa xuống đầy tràn hồn tín hữu. Nhóm lửa tình yêu Chúa trong lòng hết mọi người. Ha-le-lu-ia.</a:t>
            </a:r>
            <a:endParaRPr lang="vi-VN" sz="6600" b="1" dirty="0"/>
          </a:p>
        </p:txBody>
      </p:sp>
    </p:spTree>
    <p:extLst>
      <p:ext uri="{BB962C8B-B14F-4D97-AF65-F5344CB8AC3E}">
        <p14:creationId xmlns:p14="http://schemas.microsoft.com/office/powerpoint/2010/main" val="130428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7200" b="1" dirty="0"/>
              <a:t>  </a:t>
            </a:r>
            <a:r>
              <a:rPr lang="vi-VN" sz="6000" b="1" dirty="0"/>
              <a:t>Xin Người giúp con dựng nước Trời, nơi trần thế trong lòng anh em. Đem hạnh phúc đến cho mọi người, sống đạo đúng thánh ý Người liên. 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727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7200" b="1" dirty="0"/>
              <a:t>  </a:t>
            </a:r>
            <a:r>
              <a:rPr lang="vi-VN" sz="6000" b="1" dirty="0"/>
              <a:t>Biết làm chứng trung thực Tin Mừng, sáng ngời yêu thương và hy sinh. Ơn huệ Chúa Thánh Linh trong lòng, mỗi niềm khó tăng màu quang vinh.</a:t>
            </a:r>
            <a:r>
              <a:rPr lang="vi-VN" sz="6000" b="1" dirty="0"/>
              <a:t/>
            </a:r>
            <a:br>
              <a:rPr lang="vi-VN" sz="6000" b="1" dirty="0"/>
            </a:b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5537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273</TotalTime>
  <Words>161</Words>
  <Application>Microsoft Office PowerPoint</Application>
  <PresentationFormat>Widescreen</PresentationFormat>
  <Paragraphs>11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Garamond</vt:lpstr>
      <vt:lpstr>Verdana</vt:lpstr>
      <vt:lpstr>Savon</vt:lpstr>
      <vt:lpstr>XIN THÁNH THẦN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LỄ VẬT DÂNG CHÚA</dc:title>
  <dc:creator>Admin</dc:creator>
  <cp:lastModifiedBy>Windows User</cp:lastModifiedBy>
  <cp:revision>40</cp:revision>
  <dcterms:created xsi:type="dcterms:W3CDTF">2024-12-09T09:23:25Z</dcterms:created>
  <dcterms:modified xsi:type="dcterms:W3CDTF">2025-05-09T02:24:28Z</dcterms:modified>
</cp:coreProperties>
</file>