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22C"/>
    <a:srgbClr val="1E3657"/>
    <a:srgbClr val="F8F087"/>
    <a:srgbClr val="F6E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8" autoAdjust="0"/>
  </p:normalViewPr>
  <p:slideViewPr>
    <p:cSldViewPr snapToGrid="0" snapToObjects="1">
      <p:cViewPr varScale="1">
        <p:scale>
          <a:sx n="57" d="100"/>
          <a:sy n="57" d="100"/>
        </p:scale>
        <p:origin x="1508" y="268"/>
      </p:cViewPr>
      <p:guideLst>
        <p:guide orient="horz" pos="1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CB3F7-FC8B-F74D-930B-9CB849B905E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1631-A6CE-E54F-B16D-BCE03447E25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F799C-4EFC-6F4A-9F9F-58BA7E2CEC51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64F1D-7F3B-ED45-BA8E-C26B5E1E780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0" y="935441"/>
            <a:ext cx="6184320" cy="1470025"/>
          </a:xfrm>
          <a:prstGeom prst="rect">
            <a:avLst/>
          </a:prstGeom>
        </p:spPr>
        <p:txBody>
          <a:bodyPr/>
          <a:lstStyle>
            <a:lvl1pPr algn="l">
              <a:defRPr sz="4400" b="1" i="0">
                <a:solidFill>
                  <a:srgbClr val="1E3657"/>
                </a:solidFill>
                <a:latin typeface="Arial Bold"/>
                <a:cs typeface="Arial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938052"/>
            <a:ext cx="6519390" cy="295082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37142-B49D-D04A-B9C8-92342FC9B9FD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7" name="Picture 6" descr="ppt pg bkgd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 pg bkgd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070543" y="1547594"/>
            <a:ext cx="4681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="1" noProof="0" dirty="0">
                <a:solidFill>
                  <a:schemeClr val="bg1"/>
                </a:solidFill>
                <a:latin typeface="Arial Bold"/>
                <a:cs typeface="Arial Bold"/>
              </a:rPr>
              <a:t>Körpersprache nutzen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61125" y="1009727"/>
            <a:ext cx="4129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8F087"/>
                </a:solidFill>
                <a:latin typeface="Arial"/>
                <a:cs typeface="Arial"/>
              </a:rPr>
              <a:t>The Better Speaker Series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8851" y="6391042"/>
            <a:ext cx="7752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279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B15E2D53-381D-5C3B-E24E-08C9B82D1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450" y="3250875"/>
            <a:ext cx="4129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de-DE" altLang="de-DE" sz="2400" dirty="0">
                <a:solidFill>
                  <a:srgbClr val="F8F087"/>
                </a:solidFill>
                <a:cs typeface="Arial" panose="020B0604020202020204" pitchFamily="34" charset="0"/>
              </a:rPr>
              <a:t>Serie “Der bessere Redn</a:t>
            </a:r>
            <a:r>
              <a:rPr lang="en-US" altLang="de-DE" sz="2400" dirty="0">
                <a:solidFill>
                  <a:srgbClr val="F8F087"/>
                </a:solidFill>
                <a:cs typeface="Arial" panose="020B0604020202020204" pitchFamily="34" charset="0"/>
              </a:rPr>
              <a:t>er”</a:t>
            </a:r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31FC0070-BD42-3C6C-E254-962ACD231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889" y="6364830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1pPr>
            <a:lvl2pPr marL="742950" indent="-28575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2pPr>
            <a:lvl3pPr marL="11430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3pPr>
            <a:lvl4pPr marL="16002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4pPr>
            <a:lvl5pPr marL="20574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Andrea Hoffmann, Pathways Lead 2025/2026, District 95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2295" y="890610"/>
            <a:ext cx="6858258" cy="1470025"/>
          </a:xfrm>
        </p:spPr>
        <p:txBody>
          <a:bodyPr/>
          <a:lstStyle/>
          <a:p>
            <a:r>
              <a:rPr lang="de-DE" sz="4000" noProof="0" dirty="0"/>
              <a:t>Drei Kategorien von Körpersprache</a:t>
            </a:r>
            <a:endParaRPr lang="de-DE" sz="4000" b="1" noProof="0" dirty="0">
              <a:latin typeface="Arial Bold"/>
              <a:cs typeface="Arial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3392" y="2615034"/>
            <a:ext cx="6887122" cy="3009975"/>
          </a:xfrm>
        </p:spPr>
        <p:txBody>
          <a:bodyPr wrap="square"/>
          <a:lstStyle/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/>
              <a:t>Mimik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/>
              <a:t>Gestik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/>
              <a:t>Bewegung des ganzen Körpers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Mimik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11888" y="2139804"/>
            <a:ext cx="5073425" cy="295082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de-DE" sz="3600" dirty="0"/>
              <a:t>Ein Schlüssel zur Bedeutung hinter einer Botschaft.</a:t>
            </a:r>
          </a:p>
          <a:p>
            <a:pPr>
              <a:spcAft>
                <a:spcPts val="600"/>
              </a:spcAft>
            </a:pPr>
            <a:endParaRPr lang="de-DE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Mimik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5552" y="2188299"/>
            <a:ext cx="6070657" cy="2950822"/>
          </a:xfrm>
        </p:spPr>
        <p:txBody>
          <a:bodyPr/>
          <a:lstStyle/>
          <a:p>
            <a:pPr>
              <a:spcBef>
                <a:spcPts val="1272"/>
              </a:spcBef>
              <a:spcAft>
                <a:spcPts val="600"/>
              </a:spcAft>
            </a:pPr>
            <a:r>
              <a:rPr lang="de-DE" b="1" noProof="0" dirty="0">
                <a:solidFill>
                  <a:srgbClr val="CD222C"/>
                </a:solidFill>
              </a:rPr>
              <a:t>Blickkontakt</a:t>
            </a:r>
          </a:p>
          <a:p>
            <a:pPr>
              <a:spcBef>
                <a:spcPts val="1272"/>
              </a:spcBef>
            </a:pPr>
            <a:r>
              <a:rPr lang="de-DE" dirty="0"/>
              <a:t>Vermittelt jedem im Publikum den Eindruck persönlichen Kontakts.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Gest</a:t>
            </a:r>
            <a:r>
              <a:rPr lang="de-DE" dirty="0" err="1"/>
              <a:t>ik</a:t>
            </a:r>
            <a:endParaRPr lang="de-DE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2765" y="2194230"/>
            <a:ext cx="6184320" cy="2950822"/>
          </a:xfrm>
        </p:spPr>
        <p:txBody>
          <a:bodyPr/>
          <a:lstStyle/>
          <a:p>
            <a:pPr>
              <a:spcBef>
                <a:spcPts val="1320"/>
              </a:spcBef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Drei Arten von Gesten </a:t>
            </a: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>
                <a:solidFill>
                  <a:srgbClr val="000000"/>
                </a:solidFill>
              </a:rPr>
              <a:t>Konventionell</a:t>
            </a: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>
                <a:solidFill>
                  <a:srgbClr val="000000"/>
                </a:solidFill>
              </a:rPr>
              <a:t>Beschreibend</a:t>
            </a: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>
                <a:solidFill>
                  <a:srgbClr val="000000"/>
                </a:solidFill>
              </a:rPr>
              <a:t>Emotional</a:t>
            </a:r>
            <a:endParaRPr lang="en-US" sz="30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0" y="935441"/>
            <a:ext cx="6608600" cy="1470025"/>
          </a:xfrm>
        </p:spPr>
        <p:txBody>
          <a:bodyPr/>
          <a:lstStyle/>
          <a:p>
            <a:r>
              <a:rPr lang="de-DE" noProof="0" dirty="0"/>
              <a:t>Bewegung des ganzen Körpers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623" y="2774774"/>
            <a:ext cx="6184320" cy="2950822"/>
          </a:xfrm>
        </p:spPr>
        <p:txBody>
          <a:bodyPr/>
          <a:lstStyle/>
          <a:p>
            <a:pPr>
              <a:spcBef>
                <a:spcPts val="1320"/>
              </a:spcBef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Haltung</a:t>
            </a:r>
          </a:p>
          <a:p>
            <a:pPr>
              <a:spcBef>
                <a:spcPts val="1320"/>
              </a:spcBef>
            </a:pPr>
            <a:r>
              <a:rPr lang="de-DE" sz="3000" b="1" noProof="0" dirty="0"/>
              <a:t>Entspannt und ausbalanciert</a:t>
            </a: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>
                <a:solidFill>
                  <a:srgbClr val="000000"/>
                </a:solidFill>
              </a:rPr>
              <a:t>Variiere deine Sprechposition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2295" y="890610"/>
            <a:ext cx="6858258" cy="1470025"/>
          </a:xfrm>
        </p:spPr>
        <p:txBody>
          <a:bodyPr/>
          <a:lstStyle/>
          <a:p>
            <a:pPr algn="l"/>
            <a:r>
              <a:rPr lang="de-DE" sz="4000" b="1" noProof="0" dirty="0">
                <a:latin typeface="Arial Bold"/>
                <a:cs typeface="Arial Bold"/>
              </a:rPr>
              <a:t>Übung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2463" y="2043561"/>
            <a:ext cx="6887122" cy="3009975"/>
          </a:xfrm>
        </p:spPr>
        <p:txBody>
          <a:bodyPr wrap="square"/>
          <a:lstStyle/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Spiegel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Videoaufzeichnung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Familie und Freunde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Fazit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9731" y="2294011"/>
            <a:ext cx="5884613" cy="2950822"/>
          </a:xfrm>
        </p:spPr>
        <p:txBody>
          <a:bodyPr/>
          <a:lstStyle/>
          <a:p>
            <a:pPr algn="ctr">
              <a:spcAft>
                <a:spcPts val="600"/>
              </a:spcAft>
            </a:pPr>
            <a:r>
              <a:rPr lang="de-DE" sz="3600" b="1" i="1" dirty="0">
                <a:solidFill>
                  <a:srgbClr val="CD222C"/>
                </a:solidFill>
              </a:rPr>
              <a:t>„Die Sprache des Körpers ist der Schlüssel, der die Seele aufschließen kann.“</a:t>
            </a:r>
          </a:p>
          <a:p>
            <a:pPr algn="ctr">
              <a:spcAft>
                <a:spcPts val="600"/>
              </a:spcAft>
            </a:pPr>
            <a:r>
              <a:rPr lang="en-US" sz="3200" dirty="0">
                <a:solidFill>
                  <a:srgbClr val="CD222C"/>
                </a:solidFill>
              </a:rPr>
              <a:t>– Konstantin Stanislavsky, </a:t>
            </a:r>
            <a:r>
              <a:rPr lang="de-DE" sz="2400" noProof="0">
                <a:solidFill>
                  <a:srgbClr val="CD222C"/>
                </a:solidFill>
              </a:rPr>
              <a:t>Begründer der Method-</a:t>
            </a:r>
            <a:r>
              <a:rPr lang="de-DE" sz="2400" noProof="0" dirty="0" err="1">
                <a:solidFill>
                  <a:srgbClr val="CD222C"/>
                </a:solidFill>
              </a:rPr>
              <a:t>Acting</a:t>
            </a:r>
            <a:r>
              <a:rPr lang="de-DE" sz="2400" noProof="0" dirty="0">
                <a:solidFill>
                  <a:srgbClr val="CD222C"/>
                </a:solidFill>
              </a:rPr>
              <a:t>-Theorie</a:t>
            </a:r>
            <a:endParaRPr lang="en-US" sz="2400" dirty="0">
              <a:solidFill>
                <a:srgbClr val="CD222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etter Speak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Better Speaker template.potx</Template>
  <TotalTime>0</TotalTime>
  <Words>111</Words>
  <Application>Microsoft Office PowerPoint</Application>
  <PresentationFormat>Bildschirmpräsentation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Arial Bold</vt:lpstr>
      <vt:lpstr>Calibri</vt:lpstr>
      <vt:lpstr>Webdings</vt:lpstr>
      <vt:lpstr>Better Speaker template</vt:lpstr>
      <vt:lpstr>PowerPoint-Präsentation</vt:lpstr>
      <vt:lpstr>Drei Kategorien von Körpersprache</vt:lpstr>
      <vt:lpstr>Mimik</vt:lpstr>
      <vt:lpstr>Mimik</vt:lpstr>
      <vt:lpstr>Gestik</vt:lpstr>
      <vt:lpstr>Bewegung des ganzen Körpers</vt:lpstr>
      <vt:lpstr>Übung</vt:lpstr>
      <vt:lpstr>Fazit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Lisa Lerma</dc:creator>
  <cp:lastModifiedBy>A. Hoffmann</cp:lastModifiedBy>
  <cp:revision>18</cp:revision>
  <cp:lastPrinted>2011-05-09T21:08:52Z</cp:lastPrinted>
  <dcterms:created xsi:type="dcterms:W3CDTF">2011-07-13T19:10:32Z</dcterms:created>
  <dcterms:modified xsi:type="dcterms:W3CDTF">2025-12-05T09:10:54Z</dcterms:modified>
</cp:coreProperties>
</file>