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62" r:id="rId4"/>
    <p:sldId id="289" r:id="rId5"/>
    <p:sldId id="287" r:id="rId6"/>
    <p:sldId id="290" r:id="rId7"/>
    <p:sldId id="29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301366-D603-476B-84BC-B73C9D87DD4E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2693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027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522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24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D301366-D603-476B-84BC-B73C9D87DD4E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5431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666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360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37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437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31667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DD301366-D603-476B-84BC-B73C9D87DD4E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67242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D301366-D603-476B-84BC-B73C9D87DD4E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458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PHÚC THAY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966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5" y="0"/>
            <a:ext cx="10947213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5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4800" b="1" dirty="0"/>
              <a:t> </a:t>
            </a:r>
            <a:r>
              <a:rPr lang="vi-VN" sz="6600" b="1" dirty="0"/>
              <a:t> </a:t>
            </a:r>
            <a:r>
              <a:rPr lang="vi-VN" sz="6000" b="1" dirty="0"/>
              <a:t>Mẹ ấp ủ thẳm sâu Lời Chúa, Mẹ cưu mang Lời tận đáy lòng. Lời trong máu trong tim lớn dậy, Lời sinh ra từ lòng Mẹ dịu dàng.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69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11018" y="231820"/>
            <a:ext cx="11218605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5400" b="1" dirty="0"/>
              <a:t> </a:t>
            </a:r>
            <a:r>
              <a:rPr lang="vi-VN" sz="6000" b="1" dirty="0"/>
              <a:t>Lời bước vào cõi đời nhân thế, Mẹ dõi theo thầm lặng vô cùng. Lời loan báo tin vui Nước Trời, Mẹ đắm trong mầu nhiệm hồng ân.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732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5" y="0"/>
            <a:ext cx="10947213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</a:t>
            </a:r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vi-VN" sz="5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4800" b="1" dirty="0"/>
              <a:t> </a:t>
            </a:r>
            <a:r>
              <a:rPr lang="vi-VN" sz="6600" b="1" dirty="0"/>
              <a:t> </a:t>
            </a:r>
            <a:r>
              <a:rPr lang="vi-VN" sz="6600" b="1" dirty="0"/>
              <a:t>Phúc thay lòng đã cưu mang. Phúc thay hồn lắng nghe Lời và thực thi theo Lời chân lý Lời đem lại sự sống muôn đời.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67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5" y="0"/>
            <a:ext cx="10947213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5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4800" b="1" dirty="0"/>
              <a:t> </a:t>
            </a:r>
            <a:r>
              <a:rPr lang="vi-VN" sz="6600" b="1" dirty="0"/>
              <a:t> </a:t>
            </a:r>
            <a:r>
              <a:rPr lang="vi-VN" sz="6600" b="1" dirty="0"/>
              <a:t>Lời đón nhận đồi cao thập giá, Lời mang theo loài người khốn cùng. Mẹ đứng đó mênh mông đất trời, hoà với con trọn vẹn cả cuộc đời.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795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5" y="0"/>
            <a:ext cx="10947213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5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4800" b="1" dirty="0"/>
              <a:t> </a:t>
            </a:r>
            <a:r>
              <a:rPr lang="vi-VN" sz="6600" b="1" dirty="0"/>
              <a:t> </a:t>
            </a:r>
            <a:r>
              <a:rPr lang="vi-VN" sz="6000" b="1" dirty="0"/>
              <a:t> Đoàn con hèn cúi đầu cảm mến, nguyện bước theo đời Mẹ nhiệt thành. Đời nhân thế tâm tư khát vọng, được sống trong mầu nhiệm tình thương.</a:t>
            </a:r>
            <a:r>
              <a:rPr lang="vi-VN" sz="6000" b="1" dirty="0"/>
              <a:t/>
            </a:r>
            <a:br>
              <a:rPr lang="vi-VN" sz="6000" b="1" dirty="0"/>
            </a:b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732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5" y="0"/>
            <a:ext cx="10947213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</a:t>
            </a:r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vi-VN" sz="5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4800" b="1" dirty="0"/>
              <a:t> </a:t>
            </a:r>
            <a:r>
              <a:rPr lang="vi-VN" sz="6600" b="1" dirty="0"/>
              <a:t> </a:t>
            </a:r>
            <a:r>
              <a:rPr lang="vi-VN" sz="6600" b="1" dirty="0"/>
              <a:t>Phúc thay lòng đã cưu mang. Phúc thay hồn lắng nghe Lời và thực thi theo Lời chân lý Lời đem lại sự sống muôn đời.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797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80</TotalTime>
  <Words>15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Garamond</vt:lpstr>
      <vt:lpstr>Verdana</vt:lpstr>
      <vt:lpstr>Savon</vt:lpstr>
      <vt:lpstr>PHÚC THAY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NGÀY ÁNH SÁNG</dc:title>
  <dc:creator>Admin</dc:creator>
  <cp:lastModifiedBy>Windows User</cp:lastModifiedBy>
  <cp:revision>38</cp:revision>
  <dcterms:created xsi:type="dcterms:W3CDTF">2024-12-06T02:45:28Z</dcterms:created>
  <dcterms:modified xsi:type="dcterms:W3CDTF">2025-05-02T13:58:59Z</dcterms:modified>
</cp:coreProperties>
</file>