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83E"/>
    <a:srgbClr val="E7141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98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1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81EF7522-3A37-4903-84AA-E57C5534DC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0AF9FF09-796D-49F8-8B66-8182560912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F8993E54-0F94-4960-8170-B90CEAA26E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2019-09-16T18:55:26Z</dcterms:modified>
</cp:coreProperties>
</file>