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983E"/>
    <a:srgbClr val="E71413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98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E714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picture containing clothing, underpants&#10;&#10;Description automatically generated">
            <a:extLst>
              <a:ext uri="{FF2B5EF4-FFF2-40B4-BE49-F238E27FC236}">
                <a16:creationId xmlns:a16="http://schemas.microsoft.com/office/drawing/2014/main" id="{81EF7522-3A37-4903-84AA-E57C5534DCE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picture containing clothing, underpants&#10;&#10;Description automatically generated">
            <a:extLst>
              <a:ext uri="{FF2B5EF4-FFF2-40B4-BE49-F238E27FC236}">
                <a16:creationId xmlns:a16="http://schemas.microsoft.com/office/drawing/2014/main" id="{0AF9FF09-796D-49F8-8B66-81825609121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picture containing clothing, underpants&#10;&#10;Description automatically generated">
            <a:extLst>
              <a:ext uri="{FF2B5EF4-FFF2-40B4-BE49-F238E27FC236}">
                <a16:creationId xmlns:a16="http://schemas.microsoft.com/office/drawing/2014/main" id="{F8993E54-0F94-4960-8170-B90CEAA26E4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2019-09-16T18:55:26Z</dcterms:modified>
</cp:coreProperties>
</file>