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jpRat6P2oX7dWVyOnwyA0+5Pus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a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நீர் அறிந்தவர்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தூரத்திலிருந்தும் என்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தூசியும் சாம்பலுமாய்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கோழி தன் குஞ்சுகளை</a:t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நீர் அறிந்தவர்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தூரத்திலிருந்தும் என்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தூசியும் சாம்பலுமாய்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கோழி தன் குஞ்சுகளை</a:t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நீர் அறிந்தவர்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தூரத்திலிருந்தும் என்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தூசியும் சாம்பலுமாய்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கோழி தன் குஞ்சுகளை</a:t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1 - என்னை நீர் அறிந்தவர்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2 - தூரத்திலிருந்தும் என்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3 - தூசியும் சாம்பலுமாய்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a-IN"/>
              <a:t>Slide 4 - கோழி தன் குஞ்சுகளை</a:t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a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8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0" name="Google Shape;50;p5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2024-03-09T15:16:34Z</dcterms:created>
  <dc:creator>www.christianppttamil.com</dc:creator>
</cp:coreProperties>
</file>