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84" r:id="rId4"/>
    <p:sldId id="292" r:id="rId5"/>
    <p:sldId id="295" r:id="rId6"/>
    <p:sldId id="297" r:id="rId7"/>
    <p:sldId id="294" r:id="rId8"/>
    <p:sldId id="299" r:id="rId9"/>
    <p:sldId id="301" r:id="rId10"/>
    <p:sldId id="296" r:id="rId11"/>
    <p:sldId id="298" r:id="rId12"/>
    <p:sldId id="300" r:id="rId13"/>
    <p:sldId id="30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CON BIẾT </a:t>
            </a:r>
            <a:b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 THƯƠNG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3</a:t>
            </a:r>
            <a:r>
              <a:rPr lang="en-US" sz="5400" b="1" dirty="0" smtClean="0">
                <a:solidFill>
                  <a:srgbClr val="FF0000"/>
                </a:solidFill>
              </a:rPr>
              <a:t>. </a:t>
            </a:r>
            <a:r>
              <a:rPr lang="vi-VN" sz="6000" b="1" dirty="0"/>
              <a:t>Cho con mãi ghi sâu tình Chúa, cho con mãi yêu thương mọi người, thân con đã thiệt thòi, nhưng con vẫn trọn tình Chúa ơi.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96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642594"/>
            <a:ext cx="1103634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3. </a:t>
            </a:r>
            <a:r>
              <a:rPr lang="vi-VN" dirty="0"/>
              <a:t> </a:t>
            </a:r>
            <a:r>
              <a:rPr lang="en-US" sz="6600" b="1" dirty="0" err="1"/>
              <a:t>Thân</a:t>
            </a:r>
            <a:r>
              <a:rPr lang="en-US" sz="6600" b="1" dirty="0"/>
              <a:t> con </a:t>
            </a:r>
            <a:r>
              <a:rPr lang="en-US" sz="6600" b="1" dirty="0" err="1"/>
              <a:t>dẫu</a:t>
            </a:r>
            <a:r>
              <a:rPr lang="en-US" sz="6600" b="1" dirty="0"/>
              <a:t> </a:t>
            </a:r>
            <a:r>
              <a:rPr lang="en-US" sz="6600" b="1" dirty="0" err="1"/>
              <a:t>bao</a:t>
            </a:r>
            <a:r>
              <a:rPr lang="en-US" sz="6600" b="1" dirty="0"/>
              <a:t> </a:t>
            </a:r>
            <a:r>
              <a:rPr lang="en-US" sz="6600" b="1" dirty="0" err="1"/>
              <a:t>nhiêu</a:t>
            </a:r>
            <a:r>
              <a:rPr lang="en-US" sz="6600" b="1" dirty="0"/>
              <a:t> </a:t>
            </a:r>
            <a:r>
              <a:rPr lang="en-US" sz="6600" b="1" dirty="0" err="1"/>
              <a:t>khổ</a:t>
            </a:r>
            <a:r>
              <a:rPr lang="en-US" sz="6600" b="1" dirty="0"/>
              <a:t> </a:t>
            </a:r>
            <a:r>
              <a:rPr lang="en-US" sz="6600" b="1" dirty="0" err="1"/>
              <a:t>đau</a:t>
            </a:r>
            <a:r>
              <a:rPr lang="en-US" sz="6600" b="1" dirty="0"/>
              <a:t>, </a:t>
            </a:r>
            <a:r>
              <a:rPr lang="en-US" sz="6600" b="1" dirty="0" err="1"/>
              <a:t>thân</a:t>
            </a:r>
            <a:r>
              <a:rPr lang="en-US" sz="6600" b="1" dirty="0"/>
              <a:t> con </a:t>
            </a:r>
            <a:r>
              <a:rPr lang="en-US" sz="6600" b="1" dirty="0" err="1"/>
              <a:t>dẫu</a:t>
            </a:r>
            <a:r>
              <a:rPr lang="en-US" sz="6600" b="1" dirty="0"/>
              <a:t> </a:t>
            </a:r>
            <a:r>
              <a:rPr lang="en-US" sz="6600" b="1" dirty="0" err="1"/>
              <a:t>bao</a:t>
            </a:r>
            <a:r>
              <a:rPr lang="en-US" sz="6600" b="1" dirty="0"/>
              <a:t> </a:t>
            </a:r>
            <a:r>
              <a:rPr lang="en-US" sz="6600" b="1" dirty="0" err="1"/>
              <a:t>nhiêu</a:t>
            </a:r>
            <a:r>
              <a:rPr lang="en-US" sz="6600" b="1" dirty="0"/>
              <a:t> </a:t>
            </a:r>
            <a:r>
              <a:rPr lang="en-US" sz="6600" b="1" dirty="0" err="1"/>
              <a:t>muộn</a:t>
            </a:r>
            <a:r>
              <a:rPr lang="en-US" sz="6600" b="1" dirty="0"/>
              <a:t> </a:t>
            </a:r>
            <a:r>
              <a:rPr lang="en-US" sz="6600" b="1" dirty="0" err="1"/>
              <a:t>phiền</a:t>
            </a:r>
            <a:r>
              <a:rPr lang="en-US" sz="6600" b="1" dirty="0"/>
              <a:t>, con </a:t>
            </a:r>
            <a:r>
              <a:rPr lang="en-US" sz="6600" b="1" dirty="0" err="1"/>
              <a:t>xin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</a:t>
            </a:r>
            <a:r>
              <a:rPr lang="en-US" sz="6600" b="1" dirty="0" err="1"/>
              <a:t>dủ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, </a:t>
            </a:r>
            <a:r>
              <a:rPr lang="en-US" sz="6600" b="1" dirty="0" err="1"/>
              <a:t>và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</a:t>
            </a:r>
            <a:r>
              <a:rPr lang="en-US" sz="6600" b="1" dirty="0" err="1"/>
              <a:t>luôn</a:t>
            </a:r>
            <a:r>
              <a:rPr lang="en-US" sz="6600" b="1" dirty="0"/>
              <a:t> </a:t>
            </a:r>
            <a:r>
              <a:rPr lang="en-US" sz="6600" b="1" dirty="0" err="1"/>
              <a:t>đỡ</a:t>
            </a:r>
            <a:r>
              <a:rPr lang="en-US" sz="6600" b="1" dirty="0"/>
              <a:t> </a:t>
            </a:r>
            <a:r>
              <a:rPr lang="en-US" sz="6600" b="1" dirty="0" err="1"/>
              <a:t>nâng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38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ĐK</a:t>
            </a:r>
            <a:r>
              <a:rPr lang="en-US" sz="5400" b="1" dirty="0" smtClean="0">
                <a:solidFill>
                  <a:srgbClr val="FF0000"/>
                </a:solidFill>
              </a:rPr>
              <a:t>. </a:t>
            </a:r>
            <a:r>
              <a:rPr lang="vi-VN" sz="6600" b="1" dirty="0"/>
              <a:t>Lạy Chúa, chính Ngài là tình yêu, tình yêu con tôn thờ, tình yêu ôi cao vời vượt trên muôn núi đồi.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64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ĐK</a:t>
            </a:r>
            <a:r>
              <a:rPr lang="en-US" sz="5400" b="1" dirty="0" smtClean="0">
                <a:solidFill>
                  <a:srgbClr val="FF0000"/>
                </a:solidFill>
              </a:rPr>
              <a:t>. </a:t>
            </a:r>
            <a:r>
              <a:rPr lang="en-US" sz="6600" b="1" dirty="0" err="1"/>
              <a:t>Lạy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, </a:t>
            </a:r>
            <a:r>
              <a:rPr lang="en-US" sz="6600" b="1" dirty="0" err="1"/>
              <a:t>chính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</a:t>
            </a:r>
            <a:r>
              <a:rPr lang="en-US" sz="6600" b="1" dirty="0" err="1"/>
              <a:t>là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, </a:t>
            </a:r>
            <a:r>
              <a:rPr lang="en-US" sz="6600" b="1" dirty="0" err="1"/>
              <a:t>đời</a:t>
            </a:r>
            <a:r>
              <a:rPr lang="en-US" sz="6600" b="1" dirty="0"/>
              <a:t> con </a:t>
            </a:r>
            <a:r>
              <a:rPr lang="en-US" sz="6600" b="1" dirty="0" err="1"/>
              <a:t>luôn</a:t>
            </a:r>
            <a:r>
              <a:rPr lang="en-US" sz="6600" b="1" dirty="0"/>
              <a:t> </a:t>
            </a:r>
            <a:r>
              <a:rPr lang="en-US" sz="6600" b="1" dirty="0" err="1"/>
              <a:t>cậy</a:t>
            </a:r>
            <a:r>
              <a:rPr lang="en-US" sz="6600" b="1" dirty="0"/>
              <a:t> </a:t>
            </a:r>
            <a:r>
              <a:rPr lang="en-US" sz="6600" b="1" dirty="0" err="1"/>
              <a:t>nhờ</a:t>
            </a:r>
            <a:r>
              <a:rPr lang="en-US" sz="6600" b="1" dirty="0"/>
              <a:t>, </a:t>
            </a:r>
            <a:r>
              <a:rPr lang="en-US" sz="6600" b="1" dirty="0" err="1"/>
              <a:t>dù</a:t>
            </a:r>
            <a:r>
              <a:rPr lang="en-US" sz="6600" b="1" dirty="0"/>
              <a:t> </a:t>
            </a:r>
            <a:r>
              <a:rPr lang="en-US" sz="6600" b="1" dirty="0" err="1"/>
              <a:t>gian</a:t>
            </a:r>
            <a:r>
              <a:rPr lang="en-US" sz="6600" b="1" dirty="0"/>
              <a:t> </a:t>
            </a:r>
            <a:r>
              <a:rPr lang="en-US" sz="6600" b="1" dirty="0" err="1"/>
              <a:t>nguy</a:t>
            </a:r>
            <a:r>
              <a:rPr lang="en-US" sz="6600" b="1" dirty="0"/>
              <a:t> </a:t>
            </a:r>
            <a:r>
              <a:rPr lang="en-US" sz="6600" b="1" dirty="0" err="1"/>
              <a:t>trong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con </a:t>
            </a:r>
            <a:r>
              <a:rPr lang="en-US" sz="6600" b="1" dirty="0" err="1"/>
              <a:t>vẫn</a:t>
            </a:r>
            <a:r>
              <a:rPr lang="en-US" sz="6600" b="1" dirty="0"/>
              <a:t> </a:t>
            </a:r>
            <a:r>
              <a:rPr lang="en-US" sz="6600" b="1" dirty="0" err="1"/>
              <a:t>rạng</a:t>
            </a:r>
            <a:r>
              <a:rPr lang="en-US" sz="6600" b="1" dirty="0"/>
              <a:t> </a:t>
            </a:r>
            <a:r>
              <a:rPr lang="en-US" sz="6600" b="1" dirty="0" err="1"/>
              <a:t>ngời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2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1</a:t>
            </a:r>
            <a:r>
              <a:rPr lang="en-US" sz="5400" b="1" dirty="0" smtClean="0">
                <a:solidFill>
                  <a:srgbClr val="FF0000"/>
                </a:solidFill>
              </a:rPr>
              <a:t>. </a:t>
            </a:r>
            <a:r>
              <a:rPr lang="vi-VN" sz="6000" b="1" dirty="0"/>
              <a:t>Cho con biết yêu thương trọn đời, cho con biết yêu thương ngàn đời, yêu thương cả cuộc đời, yêu thương hết mọi người, Chúa ơi.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20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642594"/>
            <a:ext cx="1103634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1. </a:t>
            </a:r>
            <a:r>
              <a:rPr lang="vi-VN" dirty="0"/>
              <a:t> </a:t>
            </a:r>
            <a:r>
              <a:rPr lang="en-US" sz="6600" b="1" dirty="0"/>
              <a:t>Cho con </a:t>
            </a:r>
            <a:r>
              <a:rPr lang="en-US" sz="6600" b="1" dirty="0" err="1"/>
              <a:t>biết</a:t>
            </a:r>
            <a:r>
              <a:rPr lang="en-US" sz="6600" b="1" dirty="0"/>
              <a:t> say </a:t>
            </a:r>
            <a:r>
              <a:rPr lang="en-US" sz="6600" b="1" dirty="0" err="1"/>
              <a:t>mê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, </a:t>
            </a:r>
            <a:r>
              <a:rPr lang="en-US" sz="6600" b="1" dirty="0" err="1"/>
              <a:t>cho</a:t>
            </a:r>
            <a:r>
              <a:rPr lang="en-US" sz="6600" b="1" dirty="0"/>
              <a:t> con </a:t>
            </a:r>
            <a:r>
              <a:rPr lang="en-US" sz="6600" b="1" dirty="0" err="1"/>
              <a:t>biết</a:t>
            </a:r>
            <a:r>
              <a:rPr lang="en-US" sz="6600" b="1" dirty="0"/>
              <a:t> say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, </a:t>
            </a:r>
            <a:r>
              <a:rPr lang="en-US" sz="6600" b="1" dirty="0" err="1"/>
              <a:t>hy</a:t>
            </a:r>
            <a:r>
              <a:rPr lang="en-US" sz="6600" b="1" dirty="0"/>
              <a:t> </a:t>
            </a:r>
            <a:r>
              <a:rPr lang="en-US" sz="6600" b="1" dirty="0" err="1"/>
              <a:t>sinh</a:t>
            </a:r>
            <a:r>
              <a:rPr lang="en-US" sz="6600" b="1" dirty="0"/>
              <a:t> </a:t>
            </a:r>
            <a:r>
              <a:rPr lang="en-US" sz="6600" b="1" dirty="0" err="1"/>
              <a:t>cả</a:t>
            </a:r>
            <a:r>
              <a:rPr lang="en-US" sz="6600" b="1" dirty="0"/>
              <a:t> </a:t>
            </a:r>
            <a:r>
              <a:rPr lang="en-US" sz="6600" b="1" dirty="0" err="1"/>
              <a:t>cuộc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 </a:t>
            </a:r>
            <a:r>
              <a:rPr lang="en-US" sz="6600" b="1" dirty="0" err="1"/>
              <a:t>vì</a:t>
            </a:r>
            <a:r>
              <a:rPr lang="en-US" sz="6600" b="1" dirty="0"/>
              <a:t> </a:t>
            </a:r>
            <a:r>
              <a:rPr lang="en-US" sz="6600" b="1" dirty="0" err="1"/>
              <a:t>lòng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thôi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23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ĐK</a:t>
            </a:r>
            <a:r>
              <a:rPr lang="en-US" sz="5400" b="1" dirty="0" smtClean="0">
                <a:solidFill>
                  <a:srgbClr val="FF0000"/>
                </a:solidFill>
              </a:rPr>
              <a:t>. </a:t>
            </a:r>
            <a:r>
              <a:rPr lang="vi-VN" sz="6600" b="1" dirty="0"/>
              <a:t>Lạy Chúa, chính Ngài là tình yêu, tình yêu con tôn thờ, tình yêu ôi cao vời vượt trên muôn núi đồi.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96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ĐK</a:t>
            </a:r>
            <a:r>
              <a:rPr lang="en-US" sz="5400" b="1" dirty="0" smtClean="0">
                <a:solidFill>
                  <a:srgbClr val="FF0000"/>
                </a:solidFill>
              </a:rPr>
              <a:t>. </a:t>
            </a:r>
            <a:r>
              <a:rPr lang="en-US" sz="6600" b="1" dirty="0" err="1"/>
              <a:t>Lạy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, </a:t>
            </a:r>
            <a:r>
              <a:rPr lang="en-US" sz="6600" b="1" dirty="0" err="1"/>
              <a:t>chính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</a:t>
            </a:r>
            <a:r>
              <a:rPr lang="en-US" sz="6600" b="1" dirty="0" err="1"/>
              <a:t>là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, </a:t>
            </a:r>
            <a:r>
              <a:rPr lang="en-US" sz="6600" b="1" dirty="0" err="1"/>
              <a:t>đời</a:t>
            </a:r>
            <a:r>
              <a:rPr lang="en-US" sz="6600" b="1" dirty="0"/>
              <a:t> con </a:t>
            </a:r>
            <a:r>
              <a:rPr lang="en-US" sz="6600" b="1" dirty="0" err="1"/>
              <a:t>luôn</a:t>
            </a:r>
            <a:r>
              <a:rPr lang="en-US" sz="6600" b="1" dirty="0"/>
              <a:t> </a:t>
            </a:r>
            <a:r>
              <a:rPr lang="en-US" sz="6600" b="1" dirty="0" err="1"/>
              <a:t>cậy</a:t>
            </a:r>
            <a:r>
              <a:rPr lang="en-US" sz="6600" b="1" dirty="0"/>
              <a:t> </a:t>
            </a:r>
            <a:r>
              <a:rPr lang="en-US" sz="6600" b="1" dirty="0" err="1"/>
              <a:t>nhờ</a:t>
            </a:r>
            <a:r>
              <a:rPr lang="en-US" sz="6600" b="1" dirty="0"/>
              <a:t>, </a:t>
            </a:r>
            <a:r>
              <a:rPr lang="en-US" sz="6600" b="1" dirty="0" err="1"/>
              <a:t>dù</a:t>
            </a:r>
            <a:r>
              <a:rPr lang="en-US" sz="6600" b="1" dirty="0"/>
              <a:t> </a:t>
            </a:r>
            <a:r>
              <a:rPr lang="en-US" sz="6600" b="1" dirty="0" err="1"/>
              <a:t>gian</a:t>
            </a:r>
            <a:r>
              <a:rPr lang="en-US" sz="6600" b="1" dirty="0"/>
              <a:t> </a:t>
            </a:r>
            <a:r>
              <a:rPr lang="en-US" sz="6600" b="1" dirty="0" err="1"/>
              <a:t>nguy</a:t>
            </a:r>
            <a:r>
              <a:rPr lang="en-US" sz="6600" b="1" dirty="0"/>
              <a:t> </a:t>
            </a:r>
            <a:r>
              <a:rPr lang="en-US" sz="6600" b="1" dirty="0" err="1"/>
              <a:t>trong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con </a:t>
            </a:r>
            <a:r>
              <a:rPr lang="en-US" sz="6600" b="1" dirty="0" err="1"/>
              <a:t>vẫn</a:t>
            </a:r>
            <a:r>
              <a:rPr lang="en-US" sz="6600" b="1" dirty="0"/>
              <a:t> </a:t>
            </a:r>
            <a:r>
              <a:rPr lang="en-US" sz="6600" b="1" dirty="0" err="1"/>
              <a:t>rạng</a:t>
            </a:r>
            <a:r>
              <a:rPr lang="en-US" sz="6600" b="1" dirty="0"/>
              <a:t> </a:t>
            </a:r>
            <a:r>
              <a:rPr lang="en-US" sz="6600" b="1" dirty="0" err="1"/>
              <a:t>ngời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06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642594"/>
            <a:ext cx="1103634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2. </a:t>
            </a:r>
            <a:r>
              <a:rPr lang="vi-VN" dirty="0"/>
              <a:t> </a:t>
            </a:r>
            <a:r>
              <a:rPr lang="en-US" sz="6600" b="1" dirty="0"/>
              <a:t>Cho con </a:t>
            </a:r>
            <a:r>
              <a:rPr lang="en-US" sz="6600" b="1" dirty="0" err="1"/>
              <a:t>mãi</a:t>
            </a:r>
            <a:r>
              <a:rPr lang="en-US" sz="6600" b="1" dirty="0"/>
              <a:t> </a:t>
            </a:r>
            <a:r>
              <a:rPr lang="en-US" sz="6600" b="1" dirty="0" err="1"/>
              <a:t>trung</a:t>
            </a:r>
            <a:r>
              <a:rPr lang="en-US" sz="6600" b="1" dirty="0"/>
              <a:t> </a:t>
            </a:r>
            <a:r>
              <a:rPr lang="en-US" sz="6600" b="1" dirty="0" err="1"/>
              <a:t>kiên</a:t>
            </a:r>
            <a:r>
              <a:rPr lang="en-US" sz="6600" b="1" dirty="0"/>
              <a:t> </a:t>
            </a:r>
            <a:r>
              <a:rPr lang="en-US" sz="6600" b="1" dirty="0" err="1"/>
              <a:t>ngàn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. Cho con </a:t>
            </a:r>
            <a:r>
              <a:rPr lang="en-US" sz="6600" b="1" dirty="0" err="1"/>
              <a:t>chẳng</a:t>
            </a:r>
            <a:r>
              <a:rPr lang="en-US" sz="6600" b="1" dirty="0"/>
              <a:t> </a:t>
            </a:r>
            <a:r>
              <a:rPr lang="en-US" sz="6600" b="1" dirty="0" err="1"/>
              <a:t>khi</a:t>
            </a:r>
            <a:r>
              <a:rPr lang="en-US" sz="6600" b="1" dirty="0"/>
              <a:t> </a:t>
            </a:r>
            <a:r>
              <a:rPr lang="en-US" sz="6600" b="1" dirty="0" err="1"/>
              <a:t>nào</a:t>
            </a:r>
            <a:r>
              <a:rPr lang="en-US" sz="6600" b="1" dirty="0"/>
              <a:t> </a:t>
            </a:r>
            <a:r>
              <a:rPr lang="en-US" sz="6600" b="1" dirty="0" err="1"/>
              <a:t>phụ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, </a:t>
            </a:r>
            <a:r>
              <a:rPr lang="en-US" sz="6600" b="1" dirty="0" err="1"/>
              <a:t>tim</a:t>
            </a:r>
            <a:r>
              <a:rPr lang="en-US" sz="6600" b="1" dirty="0"/>
              <a:t> </a:t>
            </a:r>
            <a:r>
              <a:rPr lang="en-US" sz="6600" b="1" dirty="0" err="1"/>
              <a:t>luôn</a:t>
            </a:r>
            <a:r>
              <a:rPr lang="en-US" sz="6600" b="1" dirty="0"/>
              <a:t> </a:t>
            </a:r>
            <a:r>
              <a:rPr lang="en-US" sz="6600" b="1" dirty="0" err="1"/>
              <a:t>mở</a:t>
            </a:r>
            <a:r>
              <a:rPr lang="en-US" sz="6600" b="1" dirty="0"/>
              <a:t> </a:t>
            </a:r>
            <a:r>
              <a:rPr lang="en-US" sz="6600" b="1" dirty="0" err="1"/>
              <a:t>rộng</a:t>
            </a:r>
            <a:r>
              <a:rPr lang="en-US" sz="6600" b="1" dirty="0"/>
              <a:t> </a:t>
            </a:r>
            <a:r>
              <a:rPr lang="en-US" sz="6600" b="1" dirty="0" err="1"/>
              <a:t>mời</a:t>
            </a:r>
            <a:r>
              <a:rPr lang="en-US" sz="6600" b="1" dirty="0"/>
              <a:t> </a:t>
            </a:r>
            <a:r>
              <a:rPr lang="en-US" sz="6600" b="1" dirty="0" err="1"/>
              <a:t>trong</a:t>
            </a:r>
            <a:r>
              <a:rPr lang="en-US" sz="6600" b="1" dirty="0"/>
              <a:t> say </a:t>
            </a:r>
            <a:r>
              <a:rPr lang="en-US" sz="6600" b="1" dirty="0" err="1"/>
              <a:t>đắm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</a:t>
            </a:r>
            <a:r>
              <a:rPr lang="en-US" sz="6600" b="1" dirty="0" err="1"/>
              <a:t>thiết</a:t>
            </a:r>
            <a:r>
              <a:rPr lang="en-US" sz="6600" b="1" dirty="0"/>
              <a:t> </a:t>
            </a:r>
            <a:r>
              <a:rPr lang="en-US" sz="6600" b="1" dirty="0" err="1"/>
              <a:t>tha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76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2</a:t>
            </a:r>
            <a:r>
              <a:rPr lang="en-US" sz="5400" b="1" dirty="0" smtClean="0">
                <a:solidFill>
                  <a:srgbClr val="FF0000"/>
                </a:solidFill>
              </a:rPr>
              <a:t>. </a:t>
            </a:r>
            <a:r>
              <a:rPr lang="en-US" sz="7200" b="1" dirty="0"/>
              <a:t>Cho con </a:t>
            </a:r>
            <a:r>
              <a:rPr lang="en-US" sz="7200" b="1" dirty="0" err="1"/>
              <a:t>vẫn</a:t>
            </a:r>
            <a:r>
              <a:rPr lang="en-US" sz="7200" b="1" dirty="0"/>
              <a:t> tin </a:t>
            </a:r>
            <a:r>
              <a:rPr lang="en-US" sz="7200" b="1" dirty="0" err="1"/>
              <a:t>yêu</a:t>
            </a:r>
            <a:r>
              <a:rPr lang="en-US" sz="7200" b="1" dirty="0"/>
              <a:t> </a:t>
            </a:r>
            <a:r>
              <a:rPr lang="en-US" sz="7200" b="1" dirty="0" err="1"/>
              <a:t>một</a:t>
            </a:r>
            <a:r>
              <a:rPr lang="en-US" sz="7200" b="1" dirty="0"/>
              <a:t> </a:t>
            </a:r>
            <a:r>
              <a:rPr lang="en-US" sz="7200" b="1" dirty="0" err="1"/>
              <a:t>đời</a:t>
            </a:r>
            <a:r>
              <a:rPr lang="en-US" sz="7200" b="1" dirty="0"/>
              <a:t>, </a:t>
            </a:r>
            <a:r>
              <a:rPr lang="en-US" sz="7200" b="1" dirty="0" err="1"/>
              <a:t>cho</a:t>
            </a:r>
            <a:r>
              <a:rPr lang="en-US" sz="7200" b="1" dirty="0"/>
              <a:t> con </a:t>
            </a:r>
            <a:r>
              <a:rPr lang="en-US" sz="7200" b="1" dirty="0" err="1"/>
              <a:t>biết</a:t>
            </a:r>
            <a:r>
              <a:rPr lang="en-US" sz="7200" b="1" dirty="0"/>
              <a:t> </a:t>
            </a:r>
            <a:r>
              <a:rPr lang="en-US" sz="7200" b="1" dirty="0" err="1"/>
              <a:t>thứ</a:t>
            </a:r>
            <a:r>
              <a:rPr lang="en-US" sz="7200" b="1" dirty="0"/>
              <a:t> </a:t>
            </a:r>
            <a:r>
              <a:rPr lang="en-US" sz="7200" b="1" dirty="0" err="1"/>
              <a:t>tha</a:t>
            </a:r>
            <a:r>
              <a:rPr lang="en-US" sz="7200" b="1" dirty="0"/>
              <a:t> </a:t>
            </a:r>
            <a:r>
              <a:rPr lang="en-US" sz="7200" b="1" dirty="0" err="1"/>
              <a:t>thật</a:t>
            </a:r>
            <a:r>
              <a:rPr lang="en-US" sz="7200" b="1" dirty="0"/>
              <a:t> </a:t>
            </a:r>
            <a:r>
              <a:rPr lang="en-US" sz="7200" b="1" dirty="0" err="1"/>
              <a:t>nhiều</a:t>
            </a:r>
            <a:r>
              <a:rPr lang="en-US" sz="7200" b="1" dirty="0"/>
              <a:t>, </a:t>
            </a:r>
            <a:r>
              <a:rPr lang="en-US" sz="7200" b="1" dirty="0" err="1"/>
              <a:t>quên</a:t>
            </a:r>
            <a:r>
              <a:rPr lang="en-US" sz="7200" b="1" dirty="0"/>
              <a:t> </a:t>
            </a:r>
            <a:r>
              <a:rPr lang="en-US" sz="7200" b="1" dirty="0" err="1"/>
              <a:t>đi</a:t>
            </a:r>
            <a:r>
              <a:rPr lang="en-US" sz="7200" b="1" dirty="0"/>
              <a:t> </a:t>
            </a:r>
            <a:r>
              <a:rPr lang="en-US" sz="7200" b="1" dirty="0" err="1"/>
              <a:t>cả</a:t>
            </a:r>
            <a:r>
              <a:rPr lang="en-US" sz="7200" b="1" dirty="0"/>
              <a:t> </a:t>
            </a:r>
            <a:r>
              <a:rPr lang="en-US" sz="7200" b="1" dirty="0" err="1"/>
              <a:t>khổ</a:t>
            </a:r>
            <a:r>
              <a:rPr lang="en-US" sz="7200" b="1" dirty="0"/>
              <a:t> </a:t>
            </a:r>
            <a:r>
              <a:rPr lang="en-US" sz="7200" b="1" dirty="0" err="1"/>
              <a:t>sầu</a:t>
            </a:r>
            <a:r>
              <a:rPr lang="en-US" sz="7200" b="1" dirty="0"/>
              <a:t> </a:t>
            </a:r>
            <a:r>
              <a:rPr lang="en-US" sz="7200" b="1" dirty="0" err="1"/>
              <a:t>vì</a:t>
            </a:r>
            <a:r>
              <a:rPr lang="en-US" sz="7200" b="1" dirty="0"/>
              <a:t> </a:t>
            </a:r>
            <a:r>
              <a:rPr lang="en-US" sz="7200" b="1" dirty="0" err="1"/>
              <a:t>lòng</a:t>
            </a:r>
            <a:r>
              <a:rPr lang="en-US" sz="7200" b="1" dirty="0"/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 </a:t>
            </a:r>
            <a:r>
              <a:rPr lang="en-US" sz="7200" b="1" dirty="0" err="1"/>
              <a:t>thôi</a:t>
            </a:r>
            <a:r>
              <a:rPr lang="en-US" sz="7200" b="1" dirty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09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ĐK</a:t>
            </a:r>
            <a:r>
              <a:rPr lang="en-US" sz="5400" b="1" dirty="0" smtClean="0">
                <a:solidFill>
                  <a:srgbClr val="FF0000"/>
                </a:solidFill>
              </a:rPr>
              <a:t>. </a:t>
            </a:r>
            <a:r>
              <a:rPr lang="vi-VN" sz="6600" b="1" dirty="0"/>
              <a:t>Lạy Chúa, chính Ngài là tình yêu, tình yêu con tôn thờ, tình yêu ôi cao vời vượt trên muôn núi đồi.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6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ĐK</a:t>
            </a:r>
            <a:r>
              <a:rPr lang="en-US" sz="5400" b="1" dirty="0" smtClean="0">
                <a:solidFill>
                  <a:srgbClr val="FF0000"/>
                </a:solidFill>
              </a:rPr>
              <a:t>. </a:t>
            </a:r>
            <a:r>
              <a:rPr lang="en-US" sz="6600" b="1" dirty="0" err="1"/>
              <a:t>Lạy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, </a:t>
            </a:r>
            <a:r>
              <a:rPr lang="en-US" sz="6600" b="1" dirty="0" err="1"/>
              <a:t>chính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</a:t>
            </a:r>
            <a:r>
              <a:rPr lang="en-US" sz="6600" b="1" dirty="0" err="1"/>
              <a:t>là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, </a:t>
            </a:r>
            <a:r>
              <a:rPr lang="en-US" sz="6600" b="1" dirty="0" err="1"/>
              <a:t>đời</a:t>
            </a:r>
            <a:r>
              <a:rPr lang="en-US" sz="6600" b="1" dirty="0"/>
              <a:t> con </a:t>
            </a:r>
            <a:r>
              <a:rPr lang="en-US" sz="6600" b="1" dirty="0" err="1"/>
              <a:t>luôn</a:t>
            </a:r>
            <a:r>
              <a:rPr lang="en-US" sz="6600" b="1" dirty="0"/>
              <a:t> </a:t>
            </a:r>
            <a:r>
              <a:rPr lang="en-US" sz="6600" b="1" dirty="0" err="1"/>
              <a:t>cậy</a:t>
            </a:r>
            <a:r>
              <a:rPr lang="en-US" sz="6600" b="1" dirty="0"/>
              <a:t> </a:t>
            </a:r>
            <a:r>
              <a:rPr lang="en-US" sz="6600" b="1" dirty="0" err="1"/>
              <a:t>nhờ</a:t>
            </a:r>
            <a:r>
              <a:rPr lang="en-US" sz="6600" b="1" dirty="0"/>
              <a:t>, </a:t>
            </a:r>
            <a:r>
              <a:rPr lang="en-US" sz="6600" b="1" dirty="0" err="1"/>
              <a:t>dù</a:t>
            </a:r>
            <a:r>
              <a:rPr lang="en-US" sz="6600" b="1" dirty="0"/>
              <a:t> </a:t>
            </a:r>
            <a:r>
              <a:rPr lang="en-US" sz="6600" b="1" dirty="0" err="1"/>
              <a:t>gian</a:t>
            </a:r>
            <a:r>
              <a:rPr lang="en-US" sz="6600" b="1" dirty="0"/>
              <a:t> </a:t>
            </a:r>
            <a:r>
              <a:rPr lang="en-US" sz="6600" b="1" dirty="0" err="1"/>
              <a:t>nguy</a:t>
            </a:r>
            <a:r>
              <a:rPr lang="en-US" sz="6600" b="1" dirty="0"/>
              <a:t> </a:t>
            </a:r>
            <a:r>
              <a:rPr lang="en-US" sz="6600" b="1" dirty="0" err="1"/>
              <a:t>trong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con </a:t>
            </a:r>
            <a:r>
              <a:rPr lang="en-US" sz="6600" b="1" dirty="0" err="1"/>
              <a:t>vẫn</a:t>
            </a:r>
            <a:r>
              <a:rPr lang="en-US" sz="6600" b="1" dirty="0"/>
              <a:t> </a:t>
            </a:r>
            <a:r>
              <a:rPr lang="en-US" sz="6600" b="1" dirty="0" err="1"/>
              <a:t>rạng</a:t>
            </a:r>
            <a:r>
              <a:rPr lang="en-US" sz="6600" b="1" dirty="0"/>
              <a:t> </a:t>
            </a:r>
            <a:r>
              <a:rPr lang="en-US" sz="6600" b="1" dirty="0" err="1"/>
              <a:t>ngời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96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203</TotalTime>
  <Words>271</Words>
  <Application>Microsoft Office PowerPoint</Application>
  <PresentationFormat>Widescreen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Garamond</vt:lpstr>
      <vt:lpstr>Verdana</vt:lpstr>
      <vt:lpstr>Savon</vt:lpstr>
      <vt:lpstr>CHO CON BIẾT  YÊU THƯƠNG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Windows User</cp:lastModifiedBy>
  <cp:revision>50</cp:revision>
  <dcterms:created xsi:type="dcterms:W3CDTF">2024-12-09T09:23:25Z</dcterms:created>
  <dcterms:modified xsi:type="dcterms:W3CDTF">2025-05-02T13:35:47Z</dcterms:modified>
</cp:coreProperties>
</file>