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  <p:sldMasterId id="2147483816" r:id="rId4"/>
  </p:sldMasterIdLst>
  <p:notesMasterIdLst>
    <p:notesMasterId r:id="rId62"/>
  </p:notesMasterIdLst>
  <p:sldIdLst>
    <p:sldId id="2134808265" r:id="rId5"/>
    <p:sldId id="2134808281" r:id="rId6"/>
    <p:sldId id="2134808266" r:id="rId7"/>
    <p:sldId id="2134808267" r:id="rId8"/>
    <p:sldId id="2134808443" r:id="rId9"/>
    <p:sldId id="2134808284" r:id="rId10"/>
    <p:sldId id="2134808438" r:id="rId11"/>
    <p:sldId id="2134808268" r:id="rId12"/>
    <p:sldId id="2134806282" r:id="rId13"/>
    <p:sldId id="2134808270" r:id="rId14"/>
    <p:sldId id="2134808271" r:id="rId15"/>
    <p:sldId id="2134808285" r:id="rId16"/>
    <p:sldId id="2134808273" r:id="rId17"/>
    <p:sldId id="2134808278" r:id="rId18"/>
    <p:sldId id="2134807223" r:id="rId19"/>
    <p:sldId id="2134808843" r:id="rId20"/>
    <p:sldId id="2134807776" r:id="rId21"/>
    <p:sldId id="2134808846" r:id="rId22"/>
    <p:sldId id="2147482399" r:id="rId23"/>
    <p:sldId id="2134808882" r:id="rId24"/>
    <p:sldId id="2134808844" r:id="rId25"/>
    <p:sldId id="2134808848" r:id="rId26"/>
    <p:sldId id="2134808850" r:id="rId27"/>
    <p:sldId id="2134808917" r:id="rId28"/>
    <p:sldId id="2134808918" r:id="rId29"/>
    <p:sldId id="2134808919" r:id="rId30"/>
    <p:sldId id="2134808920" r:id="rId31"/>
    <p:sldId id="2134809017" r:id="rId32"/>
    <p:sldId id="2134808921" r:id="rId33"/>
    <p:sldId id="2134808922" r:id="rId34"/>
    <p:sldId id="2134808888" r:id="rId35"/>
    <p:sldId id="2134808889" r:id="rId36"/>
    <p:sldId id="2147482408" r:id="rId37"/>
    <p:sldId id="2147482409" r:id="rId38"/>
    <p:sldId id="2147482410" r:id="rId39"/>
    <p:sldId id="2147482411" r:id="rId40"/>
    <p:sldId id="2147482412" r:id="rId41"/>
    <p:sldId id="2147482413" r:id="rId42"/>
    <p:sldId id="2147482414" r:id="rId43"/>
    <p:sldId id="2147482415" r:id="rId44"/>
    <p:sldId id="2147482362" r:id="rId45"/>
    <p:sldId id="2134808626" r:id="rId46"/>
    <p:sldId id="2134808923" r:id="rId47"/>
    <p:sldId id="2147482363" r:id="rId48"/>
    <p:sldId id="2134808257" r:id="rId49"/>
    <p:sldId id="2134808258" r:id="rId50"/>
    <p:sldId id="2134808259" r:id="rId51"/>
    <p:sldId id="2134808845" r:id="rId52"/>
    <p:sldId id="2134808837" r:id="rId53"/>
    <p:sldId id="2147482373" r:id="rId54"/>
    <p:sldId id="2147482374" r:id="rId55"/>
    <p:sldId id="2134808248" r:id="rId56"/>
    <p:sldId id="2147482416" r:id="rId57"/>
    <p:sldId id="2134808250" r:id="rId58"/>
    <p:sldId id="2134808805" r:id="rId59"/>
    <p:sldId id="2134808775" r:id="rId60"/>
    <p:sldId id="2134808474" r:id="rId61"/>
  </p:sldIdLst>
  <p:sldSz cx="13716000" cy="10287000"/>
  <p:notesSz cx="6858000" cy="9144000"/>
  <p:embeddedFontLst>
    <p:embeddedFont>
      <p:font typeface="Cambria" panose="02040503050406030204" pitchFamily="18" charset="0"/>
      <p:regular r:id="rId63"/>
      <p:bold r:id="rId64"/>
      <p:italic r:id="rId65"/>
      <p:boldItalic r:id="rId66"/>
    </p:embeddedFont>
    <p:embeddedFont>
      <p:font typeface="Carelia" panose="020B0604020202020204" charset="0"/>
      <p:regular r:id="rId67"/>
    </p:embeddedFont>
    <p:embeddedFont>
      <p:font typeface="Dosis" pitchFamily="2" charset="0"/>
      <p:regular r:id="rId68"/>
      <p:bold r:id="rId69"/>
    </p:embeddedFont>
    <p:embeddedFont>
      <p:font typeface="Dosis Bold" charset="0"/>
      <p:regular r:id="rId70"/>
      <p:bold r:id="rId71"/>
    </p:embeddedFont>
    <p:embeddedFont>
      <p:font typeface="KG Primary Penmanship 2" panose="020B0604020202020204" charset="0"/>
      <p:regular r:id="rId72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7F7F7F"/>
    <a:srgbClr val="106584"/>
    <a:srgbClr val="FDEADA"/>
    <a:srgbClr val="FFFFFF"/>
    <a:srgbClr val="F7F1BD"/>
    <a:srgbClr val="106585"/>
    <a:srgbClr val="426C7C"/>
    <a:srgbClr val="E46C0A"/>
    <a:srgbClr val="DCE6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72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238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font" Target="fonts/font1.fntdata"/><Relationship Id="rId68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font" Target="fonts/font4.fntdata"/><Relationship Id="rId74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font" Target="fonts/font2.fntdata"/><Relationship Id="rId69" Type="http://schemas.openxmlformats.org/officeDocument/2006/relationships/font" Target="fonts/font7.fntdata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font" Target="fonts/font10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font" Target="fonts/font5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notesMaster" Target="notesMasters/notesMaster1.xml"/><Relationship Id="rId70" Type="http://schemas.openxmlformats.org/officeDocument/2006/relationships/font" Target="fonts/font8.fntdata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font" Target="fonts/font3.fntdata"/><Relationship Id="rId73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tableStyles" Target="tableStyles.xml"/><Relationship Id="rId7" Type="http://schemas.openxmlformats.org/officeDocument/2006/relationships/slide" Target="slides/slide3.xml"/><Relationship Id="rId71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28/07/2025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7422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1114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6305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6166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8559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770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7640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7658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84781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5438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061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611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image" Target="../media/image2.jpeg"/><Relationship Id="rId18" Type="http://schemas.openxmlformats.org/officeDocument/2006/relationships/image" Target="../media/image7.pn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6.svg"/><Relationship Id="rId2" Type="http://schemas.openxmlformats.org/officeDocument/2006/relationships/tags" Target="../tags/tag2.xml"/><Relationship Id="rId16" Type="http://schemas.openxmlformats.org/officeDocument/2006/relationships/image" Target="../media/image5.png"/><Relationship Id="rId20" Type="http://schemas.openxmlformats.org/officeDocument/2006/relationships/image" Target="../media/image9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4.svg"/><Relationship Id="rId10" Type="http://schemas.openxmlformats.org/officeDocument/2006/relationships/tags" Target="../tags/tag10.xml"/><Relationship Id="rId19" Type="http://schemas.openxmlformats.org/officeDocument/2006/relationships/image" Target="../media/image8.sv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2.xml"/><Relationship Id="rId7" Type="http://schemas.openxmlformats.org/officeDocument/2006/relationships/image" Target="../media/image2.jpeg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04.xml"/><Relationship Id="rId10" Type="http://schemas.openxmlformats.org/officeDocument/2006/relationships/image" Target="../media/image5.png"/><Relationship Id="rId4" Type="http://schemas.openxmlformats.org/officeDocument/2006/relationships/tags" Target="../tags/tag103.xml"/><Relationship Id="rId9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107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6" Type="http://schemas.openxmlformats.org/officeDocument/2006/relationships/tags" Target="../tags/tag110.xml"/><Relationship Id="rId11" Type="http://schemas.openxmlformats.org/officeDocument/2006/relationships/image" Target="../media/image33.png"/><Relationship Id="rId5" Type="http://schemas.openxmlformats.org/officeDocument/2006/relationships/tags" Target="../tags/tag109.xml"/><Relationship Id="rId10" Type="http://schemas.openxmlformats.org/officeDocument/2006/relationships/image" Target="../media/image13.svg"/><Relationship Id="rId4" Type="http://schemas.openxmlformats.org/officeDocument/2006/relationships/tags" Target="../tags/tag108.xml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18.xml"/><Relationship Id="rId13" Type="http://schemas.openxmlformats.org/officeDocument/2006/relationships/image" Target="../media/image13.svg"/><Relationship Id="rId3" Type="http://schemas.openxmlformats.org/officeDocument/2006/relationships/tags" Target="../tags/tag113.xml"/><Relationship Id="rId7" Type="http://schemas.openxmlformats.org/officeDocument/2006/relationships/tags" Target="../tags/tag117.xml"/><Relationship Id="rId12" Type="http://schemas.openxmlformats.org/officeDocument/2006/relationships/image" Target="../media/image12.png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6" Type="http://schemas.openxmlformats.org/officeDocument/2006/relationships/tags" Target="../tags/tag116.xml"/><Relationship Id="rId11" Type="http://schemas.openxmlformats.org/officeDocument/2006/relationships/image" Target="../media/image2.jpeg"/><Relationship Id="rId5" Type="http://schemas.openxmlformats.org/officeDocument/2006/relationships/tags" Target="../tags/tag115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14.xml"/><Relationship Id="rId9" Type="http://schemas.openxmlformats.org/officeDocument/2006/relationships/tags" Target="../tags/tag11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2.xml"/><Relationship Id="rId7" Type="http://schemas.openxmlformats.org/officeDocument/2006/relationships/image" Target="../media/image2.jpeg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24.xml"/><Relationship Id="rId10" Type="http://schemas.openxmlformats.org/officeDocument/2006/relationships/image" Target="../media/image5.png"/><Relationship Id="rId4" Type="http://schemas.openxmlformats.org/officeDocument/2006/relationships/tags" Target="../tags/tag123.xml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37.xml"/><Relationship Id="rId18" Type="http://schemas.openxmlformats.org/officeDocument/2006/relationships/tags" Target="../tags/tag142.xml"/><Relationship Id="rId26" Type="http://schemas.openxmlformats.org/officeDocument/2006/relationships/tags" Target="../tags/tag150.xml"/><Relationship Id="rId3" Type="http://schemas.openxmlformats.org/officeDocument/2006/relationships/tags" Target="../tags/tag127.xml"/><Relationship Id="rId21" Type="http://schemas.openxmlformats.org/officeDocument/2006/relationships/tags" Target="../tags/tag145.xml"/><Relationship Id="rId7" Type="http://schemas.openxmlformats.org/officeDocument/2006/relationships/tags" Target="../tags/tag131.xml"/><Relationship Id="rId12" Type="http://schemas.openxmlformats.org/officeDocument/2006/relationships/tags" Target="../tags/tag136.xml"/><Relationship Id="rId17" Type="http://schemas.openxmlformats.org/officeDocument/2006/relationships/tags" Target="../tags/tag141.xml"/><Relationship Id="rId25" Type="http://schemas.openxmlformats.org/officeDocument/2006/relationships/tags" Target="../tags/tag149.xml"/><Relationship Id="rId33" Type="http://schemas.openxmlformats.org/officeDocument/2006/relationships/image" Target="../media/image13.svg"/><Relationship Id="rId2" Type="http://schemas.openxmlformats.org/officeDocument/2006/relationships/tags" Target="../tags/tag126.xml"/><Relationship Id="rId16" Type="http://schemas.openxmlformats.org/officeDocument/2006/relationships/tags" Target="../tags/tag140.xml"/><Relationship Id="rId20" Type="http://schemas.openxmlformats.org/officeDocument/2006/relationships/tags" Target="../tags/tag144.xml"/><Relationship Id="rId29" Type="http://schemas.openxmlformats.org/officeDocument/2006/relationships/tags" Target="../tags/tag153.xml"/><Relationship Id="rId1" Type="http://schemas.openxmlformats.org/officeDocument/2006/relationships/tags" Target="../tags/tag125.xml"/><Relationship Id="rId6" Type="http://schemas.openxmlformats.org/officeDocument/2006/relationships/tags" Target="../tags/tag130.xml"/><Relationship Id="rId11" Type="http://schemas.openxmlformats.org/officeDocument/2006/relationships/tags" Target="../tags/tag135.xml"/><Relationship Id="rId24" Type="http://schemas.openxmlformats.org/officeDocument/2006/relationships/tags" Target="../tags/tag148.xml"/><Relationship Id="rId32" Type="http://schemas.openxmlformats.org/officeDocument/2006/relationships/image" Target="../media/image12.png"/><Relationship Id="rId5" Type="http://schemas.openxmlformats.org/officeDocument/2006/relationships/tags" Target="../tags/tag129.xml"/><Relationship Id="rId15" Type="http://schemas.openxmlformats.org/officeDocument/2006/relationships/tags" Target="../tags/tag139.xml"/><Relationship Id="rId23" Type="http://schemas.openxmlformats.org/officeDocument/2006/relationships/tags" Target="../tags/tag147.xml"/><Relationship Id="rId28" Type="http://schemas.openxmlformats.org/officeDocument/2006/relationships/tags" Target="../tags/tag152.xml"/><Relationship Id="rId10" Type="http://schemas.openxmlformats.org/officeDocument/2006/relationships/tags" Target="../tags/tag134.xml"/><Relationship Id="rId19" Type="http://schemas.openxmlformats.org/officeDocument/2006/relationships/tags" Target="../tags/tag143.xml"/><Relationship Id="rId31" Type="http://schemas.openxmlformats.org/officeDocument/2006/relationships/image" Target="../media/image2.jpeg"/><Relationship Id="rId4" Type="http://schemas.openxmlformats.org/officeDocument/2006/relationships/tags" Target="../tags/tag128.xml"/><Relationship Id="rId9" Type="http://schemas.openxmlformats.org/officeDocument/2006/relationships/tags" Target="../tags/tag133.xml"/><Relationship Id="rId14" Type="http://schemas.openxmlformats.org/officeDocument/2006/relationships/tags" Target="../tags/tag138.xml"/><Relationship Id="rId22" Type="http://schemas.openxmlformats.org/officeDocument/2006/relationships/tags" Target="../tags/tag146.xml"/><Relationship Id="rId27" Type="http://schemas.openxmlformats.org/officeDocument/2006/relationships/tags" Target="../tags/tag151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156.xml"/><Relationship Id="rId7" Type="http://schemas.openxmlformats.org/officeDocument/2006/relationships/image" Target="../media/image2.jpeg"/><Relationship Id="rId12" Type="http://schemas.openxmlformats.org/officeDocument/2006/relationships/image" Target="../media/image36.png"/><Relationship Id="rId2" Type="http://schemas.openxmlformats.org/officeDocument/2006/relationships/tags" Target="../tags/tag155.xml"/><Relationship Id="rId1" Type="http://schemas.openxmlformats.org/officeDocument/2006/relationships/tags" Target="../tags/tag154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35.png"/><Relationship Id="rId5" Type="http://schemas.openxmlformats.org/officeDocument/2006/relationships/tags" Target="../tags/tag158.xml"/><Relationship Id="rId10" Type="http://schemas.openxmlformats.org/officeDocument/2006/relationships/image" Target="../media/image34.png"/><Relationship Id="rId4" Type="http://schemas.openxmlformats.org/officeDocument/2006/relationships/tags" Target="../tags/tag157.xml"/><Relationship Id="rId9" Type="http://schemas.openxmlformats.org/officeDocument/2006/relationships/image" Target="../media/image1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61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6" Type="http://schemas.openxmlformats.org/officeDocument/2006/relationships/tags" Target="../tags/tag164.xml"/><Relationship Id="rId11" Type="http://schemas.openxmlformats.org/officeDocument/2006/relationships/image" Target="../media/image5.png"/><Relationship Id="rId5" Type="http://schemas.openxmlformats.org/officeDocument/2006/relationships/tags" Target="../tags/tag163.xml"/><Relationship Id="rId10" Type="http://schemas.openxmlformats.org/officeDocument/2006/relationships/image" Target="../media/image4.svg"/><Relationship Id="rId4" Type="http://schemas.openxmlformats.org/officeDocument/2006/relationships/tags" Target="../tags/tag162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2.xml"/><Relationship Id="rId13" Type="http://schemas.openxmlformats.org/officeDocument/2006/relationships/image" Target="../media/image26.svg"/><Relationship Id="rId3" Type="http://schemas.openxmlformats.org/officeDocument/2006/relationships/tags" Target="../tags/tag167.xml"/><Relationship Id="rId7" Type="http://schemas.openxmlformats.org/officeDocument/2006/relationships/tags" Target="../tags/tag171.xml"/><Relationship Id="rId12" Type="http://schemas.openxmlformats.org/officeDocument/2006/relationships/image" Target="../media/image12.png"/><Relationship Id="rId2" Type="http://schemas.openxmlformats.org/officeDocument/2006/relationships/tags" Target="../tags/tag166.xml"/><Relationship Id="rId16" Type="http://schemas.openxmlformats.org/officeDocument/2006/relationships/image" Target="../media/image39.png"/><Relationship Id="rId1" Type="http://schemas.openxmlformats.org/officeDocument/2006/relationships/tags" Target="../tags/tag165.xml"/><Relationship Id="rId6" Type="http://schemas.openxmlformats.org/officeDocument/2006/relationships/tags" Target="../tags/tag170.xml"/><Relationship Id="rId11" Type="http://schemas.openxmlformats.org/officeDocument/2006/relationships/image" Target="../media/image2.jpeg"/><Relationship Id="rId5" Type="http://schemas.openxmlformats.org/officeDocument/2006/relationships/tags" Target="../tags/tag169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168.xml"/><Relationship Id="rId9" Type="http://schemas.openxmlformats.org/officeDocument/2006/relationships/tags" Target="../tags/tag173.xml"/><Relationship Id="rId1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176.xml"/><Relationship Id="rId7" Type="http://schemas.openxmlformats.org/officeDocument/2006/relationships/image" Target="../media/image40.png"/><Relationship Id="rId2" Type="http://schemas.openxmlformats.org/officeDocument/2006/relationships/tags" Target="../tags/tag175.xml"/><Relationship Id="rId1" Type="http://schemas.openxmlformats.org/officeDocument/2006/relationships/tags" Target="../tags/tag174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79.xml"/><Relationship Id="rId7" Type="http://schemas.openxmlformats.org/officeDocument/2006/relationships/image" Target="../media/image15.png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81.xml"/><Relationship Id="rId4" Type="http://schemas.openxmlformats.org/officeDocument/2006/relationships/tags" Target="../tags/tag180.xml"/><Relationship Id="rId9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9.xml"/><Relationship Id="rId13" Type="http://schemas.openxmlformats.org/officeDocument/2006/relationships/image" Target="../media/image5.png"/><Relationship Id="rId3" Type="http://schemas.openxmlformats.org/officeDocument/2006/relationships/tags" Target="../tags/tag14.xml"/><Relationship Id="rId7" Type="http://schemas.openxmlformats.org/officeDocument/2006/relationships/tags" Target="../tags/tag18.xml"/><Relationship Id="rId12" Type="http://schemas.openxmlformats.org/officeDocument/2006/relationships/image" Target="../media/image4.svg"/><Relationship Id="rId2" Type="http://schemas.openxmlformats.org/officeDocument/2006/relationships/tags" Target="../tags/tag13.xml"/><Relationship Id="rId16" Type="http://schemas.openxmlformats.org/officeDocument/2006/relationships/image" Target="../media/image11.png"/><Relationship Id="rId1" Type="http://schemas.openxmlformats.org/officeDocument/2006/relationships/tags" Target="../tags/tag12.xml"/><Relationship Id="rId6" Type="http://schemas.openxmlformats.org/officeDocument/2006/relationships/tags" Target="../tags/tag17.xml"/><Relationship Id="rId11" Type="http://schemas.openxmlformats.org/officeDocument/2006/relationships/image" Target="../media/image3.png"/><Relationship Id="rId5" Type="http://schemas.openxmlformats.org/officeDocument/2006/relationships/tags" Target="../tags/tag16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5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184.xml"/><Relationship Id="rId7" Type="http://schemas.openxmlformats.org/officeDocument/2006/relationships/image" Target="../media/image16.svg"/><Relationship Id="rId2" Type="http://schemas.openxmlformats.org/officeDocument/2006/relationships/tags" Target="../tags/tag183.xml"/><Relationship Id="rId1" Type="http://schemas.openxmlformats.org/officeDocument/2006/relationships/tags" Target="../tags/tag182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85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88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6" Type="http://schemas.openxmlformats.org/officeDocument/2006/relationships/tags" Target="../tags/tag191.xml"/><Relationship Id="rId11" Type="http://schemas.openxmlformats.org/officeDocument/2006/relationships/image" Target="../media/image5.png"/><Relationship Id="rId5" Type="http://schemas.openxmlformats.org/officeDocument/2006/relationships/tags" Target="../tags/tag190.xml"/><Relationship Id="rId10" Type="http://schemas.openxmlformats.org/officeDocument/2006/relationships/image" Target="../media/image4.svg"/><Relationship Id="rId4" Type="http://schemas.openxmlformats.org/officeDocument/2006/relationships/tags" Target="../tags/tag189.xml"/><Relationship Id="rId9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199.xml"/><Relationship Id="rId13" Type="http://schemas.openxmlformats.org/officeDocument/2006/relationships/image" Target="../media/image13.svg"/><Relationship Id="rId3" Type="http://schemas.openxmlformats.org/officeDocument/2006/relationships/tags" Target="../tags/tag194.xml"/><Relationship Id="rId7" Type="http://schemas.openxmlformats.org/officeDocument/2006/relationships/tags" Target="../tags/tag198.xml"/><Relationship Id="rId12" Type="http://schemas.openxmlformats.org/officeDocument/2006/relationships/image" Target="../media/image12.png"/><Relationship Id="rId2" Type="http://schemas.openxmlformats.org/officeDocument/2006/relationships/tags" Target="../tags/tag193.xml"/><Relationship Id="rId16" Type="http://schemas.openxmlformats.org/officeDocument/2006/relationships/image" Target="../media/image39.png"/><Relationship Id="rId1" Type="http://schemas.openxmlformats.org/officeDocument/2006/relationships/tags" Target="../tags/tag192.xml"/><Relationship Id="rId6" Type="http://schemas.openxmlformats.org/officeDocument/2006/relationships/tags" Target="../tags/tag197.xml"/><Relationship Id="rId11" Type="http://schemas.openxmlformats.org/officeDocument/2006/relationships/image" Target="../media/image2.jpeg"/><Relationship Id="rId5" Type="http://schemas.openxmlformats.org/officeDocument/2006/relationships/tags" Target="../tags/tag196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95.xml"/><Relationship Id="rId9" Type="http://schemas.openxmlformats.org/officeDocument/2006/relationships/tags" Target="../tags/tag200.xml"/><Relationship Id="rId1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tags" Target="../tags/tag203.xml"/><Relationship Id="rId7" Type="http://schemas.openxmlformats.org/officeDocument/2006/relationships/image" Target="../media/image16.svg"/><Relationship Id="rId2" Type="http://schemas.openxmlformats.org/officeDocument/2006/relationships/tags" Target="../tags/tag202.xml"/><Relationship Id="rId1" Type="http://schemas.openxmlformats.org/officeDocument/2006/relationships/tags" Target="../tags/tag201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20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12.xml"/><Relationship Id="rId13" Type="http://schemas.openxmlformats.org/officeDocument/2006/relationships/image" Target="../media/image42.png"/><Relationship Id="rId3" Type="http://schemas.openxmlformats.org/officeDocument/2006/relationships/tags" Target="../tags/tag207.xml"/><Relationship Id="rId7" Type="http://schemas.openxmlformats.org/officeDocument/2006/relationships/tags" Target="../tags/tag211.xml"/><Relationship Id="rId12" Type="http://schemas.openxmlformats.org/officeDocument/2006/relationships/image" Target="../media/image16.svg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6" Type="http://schemas.openxmlformats.org/officeDocument/2006/relationships/tags" Target="../tags/tag210.xml"/><Relationship Id="rId11" Type="http://schemas.openxmlformats.org/officeDocument/2006/relationships/image" Target="../media/image15.png"/><Relationship Id="rId5" Type="http://schemas.openxmlformats.org/officeDocument/2006/relationships/tags" Target="../tags/tag209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208.xml"/><Relationship Id="rId9" Type="http://schemas.openxmlformats.org/officeDocument/2006/relationships/tags" Target="../tags/tag213.xml"/><Relationship Id="rId1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16.xml"/><Relationship Id="rId7" Type="http://schemas.openxmlformats.org/officeDocument/2006/relationships/image" Target="../media/image15.png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18.xml"/><Relationship Id="rId10" Type="http://schemas.openxmlformats.org/officeDocument/2006/relationships/image" Target="../media/image43.png"/><Relationship Id="rId4" Type="http://schemas.openxmlformats.org/officeDocument/2006/relationships/tags" Target="../tags/tag217.xml"/><Relationship Id="rId9" Type="http://schemas.openxmlformats.org/officeDocument/2006/relationships/image" Target="../media/image44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tags" Target="../tags/tag221.xml"/><Relationship Id="rId7" Type="http://schemas.openxmlformats.org/officeDocument/2006/relationships/image" Target="../media/image42.png"/><Relationship Id="rId2" Type="http://schemas.openxmlformats.org/officeDocument/2006/relationships/tags" Target="../tags/tag220.xml"/><Relationship Id="rId1" Type="http://schemas.openxmlformats.org/officeDocument/2006/relationships/tags" Target="../tags/tag219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24.xml"/><Relationship Id="rId7" Type="http://schemas.openxmlformats.org/officeDocument/2006/relationships/image" Target="../media/image15.png"/><Relationship Id="rId2" Type="http://schemas.openxmlformats.org/officeDocument/2006/relationships/tags" Target="../tags/tag223.xml"/><Relationship Id="rId1" Type="http://schemas.openxmlformats.org/officeDocument/2006/relationships/tags" Target="../tags/tag222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26.xml"/><Relationship Id="rId10" Type="http://schemas.openxmlformats.org/officeDocument/2006/relationships/image" Target="../media/image45.png"/><Relationship Id="rId4" Type="http://schemas.openxmlformats.org/officeDocument/2006/relationships/tags" Target="../tags/tag225.xml"/><Relationship Id="rId9" Type="http://schemas.openxmlformats.org/officeDocument/2006/relationships/image" Target="../media/image44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audio" Target="../media/media1.wav"/><Relationship Id="rId13" Type="http://schemas.openxmlformats.org/officeDocument/2006/relationships/image" Target="../media/image44.jpeg"/><Relationship Id="rId3" Type="http://schemas.openxmlformats.org/officeDocument/2006/relationships/tags" Target="../tags/tag229.xml"/><Relationship Id="rId7" Type="http://schemas.microsoft.com/office/2007/relationships/media" Target="../media/media1.wav"/><Relationship Id="rId12" Type="http://schemas.openxmlformats.org/officeDocument/2006/relationships/image" Target="../media/image46.png"/><Relationship Id="rId2" Type="http://schemas.openxmlformats.org/officeDocument/2006/relationships/tags" Target="../tags/tag228.xml"/><Relationship Id="rId1" Type="http://schemas.openxmlformats.org/officeDocument/2006/relationships/tags" Target="../tags/tag227.xml"/><Relationship Id="rId6" Type="http://schemas.openxmlformats.org/officeDocument/2006/relationships/tags" Target="../tags/tag232.xml"/><Relationship Id="rId11" Type="http://schemas.openxmlformats.org/officeDocument/2006/relationships/image" Target="../media/image16.svg"/><Relationship Id="rId5" Type="http://schemas.openxmlformats.org/officeDocument/2006/relationships/tags" Target="../tags/tag231.xml"/><Relationship Id="rId10" Type="http://schemas.openxmlformats.org/officeDocument/2006/relationships/image" Target="../media/image15.png"/><Relationship Id="rId4" Type="http://schemas.openxmlformats.org/officeDocument/2006/relationships/tags" Target="../tags/tag230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tags" Target="../tags/tag235.xml"/><Relationship Id="rId7" Type="http://schemas.openxmlformats.org/officeDocument/2006/relationships/image" Target="../media/image42.png"/><Relationship Id="rId2" Type="http://schemas.openxmlformats.org/officeDocument/2006/relationships/tags" Target="../tags/tag234.xml"/><Relationship Id="rId1" Type="http://schemas.openxmlformats.org/officeDocument/2006/relationships/tags" Target="../tags/tag233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2.xml"/><Relationship Id="rId7" Type="http://schemas.openxmlformats.org/officeDocument/2006/relationships/image" Target="../media/image2.jpeg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4.xml"/><Relationship Id="rId10" Type="http://schemas.openxmlformats.org/officeDocument/2006/relationships/image" Target="../media/image5.png"/><Relationship Id="rId4" Type="http://schemas.openxmlformats.org/officeDocument/2006/relationships/tags" Target="../tags/tag23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38.xml"/><Relationship Id="rId7" Type="http://schemas.openxmlformats.org/officeDocument/2006/relationships/image" Target="../media/image15.png"/><Relationship Id="rId2" Type="http://schemas.openxmlformats.org/officeDocument/2006/relationships/tags" Target="../tags/tag237.xml"/><Relationship Id="rId1" Type="http://schemas.openxmlformats.org/officeDocument/2006/relationships/tags" Target="../tags/tag236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40.xml"/><Relationship Id="rId10" Type="http://schemas.openxmlformats.org/officeDocument/2006/relationships/image" Target="../media/image48.png"/><Relationship Id="rId4" Type="http://schemas.openxmlformats.org/officeDocument/2006/relationships/tags" Target="../tags/tag239.xml"/><Relationship Id="rId9" Type="http://schemas.openxmlformats.org/officeDocument/2006/relationships/image" Target="../media/image44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248.xml"/><Relationship Id="rId13" Type="http://schemas.openxmlformats.org/officeDocument/2006/relationships/image" Target="../media/image42.png"/><Relationship Id="rId3" Type="http://schemas.openxmlformats.org/officeDocument/2006/relationships/tags" Target="../tags/tag243.xml"/><Relationship Id="rId7" Type="http://schemas.openxmlformats.org/officeDocument/2006/relationships/tags" Target="../tags/tag247.xml"/><Relationship Id="rId12" Type="http://schemas.openxmlformats.org/officeDocument/2006/relationships/image" Target="../media/image16.svg"/><Relationship Id="rId2" Type="http://schemas.openxmlformats.org/officeDocument/2006/relationships/tags" Target="../tags/tag242.xml"/><Relationship Id="rId1" Type="http://schemas.openxmlformats.org/officeDocument/2006/relationships/tags" Target="../tags/tag241.xml"/><Relationship Id="rId6" Type="http://schemas.openxmlformats.org/officeDocument/2006/relationships/tags" Target="../tags/tag246.xml"/><Relationship Id="rId11" Type="http://schemas.openxmlformats.org/officeDocument/2006/relationships/image" Target="../media/image15.png"/><Relationship Id="rId5" Type="http://schemas.openxmlformats.org/officeDocument/2006/relationships/tags" Target="../tags/tag245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244.xml"/><Relationship Id="rId9" Type="http://schemas.openxmlformats.org/officeDocument/2006/relationships/tags" Target="../tags/tag249.xml"/><Relationship Id="rId14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257.xml"/><Relationship Id="rId13" Type="http://schemas.openxmlformats.org/officeDocument/2006/relationships/image" Target="../media/image15.png"/><Relationship Id="rId3" Type="http://schemas.openxmlformats.org/officeDocument/2006/relationships/tags" Target="../tags/tag252.xml"/><Relationship Id="rId7" Type="http://schemas.openxmlformats.org/officeDocument/2006/relationships/tags" Target="../tags/tag256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251.xml"/><Relationship Id="rId16" Type="http://schemas.openxmlformats.org/officeDocument/2006/relationships/image" Target="../media/image49.png"/><Relationship Id="rId1" Type="http://schemas.openxmlformats.org/officeDocument/2006/relationships/tags" Target="../tags/tag250.xml"/><Relationship Id="rId6" Type="http://schemas.openxmlformats.org/officeDocument/2006/relationships/tags" Target="../tags/tag255.xml"/><Relationship Id="rId11" Type="http://schemas.openxmlformats.org/officeDocument/2006/relationships/tags" Target="../tags/tag260.xml"/><Relationship Id="rId5" Type="http://schemas.openxmlformats.org/officeDocument/2006/relationships/tags" Target="../tags/tag254.xml"/><Relationship Id="rId15" Type="http://schemas.openxmlformats.org/officeDocument/2006/relationships/image" Target="../media/image44.jpeg"/><Relationship Id="rId10" Type="http://schemas.openxmlformats.org/officeDocument/2006/relationships/tags" Target="../tags/tag259.xml"/><Relationship Id="rId4" Type="http://schemas.openxmlformats.org/officeDocument/2006/relationships/tags" Target="../tags/tag253.xml"/><Relationship Id="rId9" Type="http://schemas.openxmlformats.org/officeDocument/2006/relationships/tags" Target="../tags/tag258.xml"/><Relationship Id="rId14" Type="http://schemas.openxmlformats.org/officeDocument/2006/relationships/image" Target="../media/image16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tags" Target="../tags/tag263.xml"/><Relationship Id="rId7" Type="http://schemas.openxmlformats.org/officeDocument/2006/relationships/image" Target="../media/image42.png"/><Relationship Id="rId2" Type="http://schemas.openxmlformats.org/officeDocument/2006/relationships/tags" Target="../tags/tag262.xml"/><Relationship Id="rId1" Type="http://schemas.openxmlformats.org/officeDocument/2006/relationships/tags" Target="../tags/tag261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66.xml"/><Relationship Id="rId7" Type="http://schemas.openxmlformats.org/officeDocument/2006/relationships/image" Target="../media/image15.png"/><Relationship Id="rId2" Type="http://schemas.openxmlformats.org/officeDocument/2006/relationships/tags" Target="../tags/tag265.xml"/><Relationship Id="rId1" Type="http://schemas.openxmlformats.org/officeDocument/2006/relationships/tags" Target="../tags/tag264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68.xml"/><Relationship Id="rId10" Type="http://schemas.openxmlformats.org/officeDocument/2006/relationships/image" Target="../media/image50.png"/><Relationship Id="rId4" Type="http://schemas.openxmlformats.org/officeDocument/2006/relationships/tags" Target="../tags/tag267.xml"/><Relationship Id="rId9" Type="http://schemas.openxmlformats.org/officeDocument/2006/relationships/image" Target="../media/image44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tags" Target="../tags/tag271.xml"/><Relationship Id="rId7" Type="http://schemas.openxmlformats.org/officeDocument/2006/relationships/image" Target="../media/image42.png"/><Relationship Id="rId2" Type="http://schemas.openxmlformats.org/officeDocument/2006/relationships/tags" Target="../tags/tag270.xml"/><Relationship Id="rId1" Type="http://schemas.openxmlformats.org/officeDocument/2006/relationships/tags" Target="../tags/tag269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74.xml"/><Relationship Id="rId7" Type="http://schemas.openxmlformats.org/officeDocument/2006/relationships/image" Target="../media/image15.png"/><Relationship Id="rId2" Type="http://schemas.openxmlformats.org/officeDocument/2006/relationships/tags" Target="../tags/tag273.xml"/><Relationship Id="rId1" Type="http://schemas.openxmlformats.org/officeDocument/2006/relationships/tags" Target="../tags/tag272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76.xml"/><Relationship Id="rId10" Type="http://schemas.openxmlformats.org/officeDocument/2006/relationships/image" Target="../media/image51.png"/><Relationship Id="rId4" Type="http://schemas.openxmlformats.org/officeDocument/2006/relationships/tags" Target="../tags/tag275.xml"/><Relationship Id="rId9" Type="http://schemas.openxmlformats.org/officeDocument/2006/relationships/image" Target="../media/image44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tags" Target="../tags/tag279.xml"/><Relationship Id="rId7" Type="http://schemas.openxmlformats.org/officeDocument/2006/relationships/image" Target="../media/image42.png"/><Relationship Id="rId2" Type="http://schemas.openxmlformats.org/officeDocument/2006/relationships/tags" Target="../tags/tag278.xml"/><Relationship Id="rId1" Type="http://schemas.openxmlformats.org/officeDocument/2006/relationships/tags" Target="../tags/tag27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82.xml"/><Relationship Id="rId7" Type="http://schemas.openxmlformats.org/officeDocument/2006/relationships/image" Target="../media/image15.png"/><Relationship Id="rId2" Type="http://schemas.openxmlformats.org/officeDocument/2006/relationships/tags" Target="../tags/tag281.xml"/><Relationship Id="rId1" Type="http://schemas.openxmlformats.org/officeDocument/2006/relationships/tags" Target="../tags/tag280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84.xml"/><Relationship Id="rId10" Type="http://schemas.openxmlformats.org/officeDocument/2006/relationships/image" Target="../media/image52.png"/><Relationship Id="rId4" Type="http://schemas.openxmlformats.org/officeDocument/2006/relationships/tags" Target="../tags/tag283.xml"/><Relationship Id="rId9" Type="http://schemas.openxmlformats.org/officeDocument/2006/relationships/image" Target="../media/image44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tags" Target="../tags/tag287.xml"/><Relationship Id="rId7" Type="http://schemas.openxmlformats.org/officeDocument/2006/relationships/image" Target="../media/image42.png"/><Relationship Id="rId2" Type="http://schemas.openxmlformats.org/officeDocument/2006/relationships/tags" Target="../tags/tag286.xml"/><Relationship Id="rId1" Type="http://schemas.openxmlformats.org/officeDocument/2006/relationships/tags" Target="../tags/tag285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2.xml"/><Relationship Id="rId13" Type="http://schemas.openxmlformats.org/officeDocument/2006/relationships/tags" Target="../tags/tag37.xml"/><Relationship Id="rId18" Type="http://schemas.openxmlformats.org/officeDocument/2006/relationships/image" Target="../media/image13.svg"/><Relationship Id="rId3" Type="http://schemas.openxmlformats.org/officeDocument/2006/relationships/tags" Target="../tags/tag27.xml"/><Relationship Id="rId21" Type="http://schemas.openxmlformats.org/officeDocument/2006/relationships/image" Target="../media/image16.svg"/><Relationship Id="rId7" Type="http://schemas.openxmlformats.org/officeDocument/2006/relationships/tags" Target="../tags/tag31.xml"/><Relationship Id="rId12" Type="http://schemas.openxmlformats.org/officeDocument/2006/relationships/tags" Target="../tags/tag36.xml"/><Relationship Id="rId17" Type="http://schemas.openxmlformats.org/officeDocument/2006/relationships/image" Target="../media/image12.png"/><Relationship Id="rId2" Type="http://schemas.openxmlformats.org/officeDocument/2006/relationships/tags" Target="../tags/tag26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11" Type="http://schemas.openxmlformats.org/officeDocument/2006/relationships/tags" Target="../tags/tag35.xml"/><Relationship Id="rId5" Type="http://schemas.openxmlformats.org/officeDocument/2006/relationships/tags" Target="../tags/tag29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4.xml"/><Relationship Id="rId19" Type="http://schemas.openxmlformats.org/officeDocument/2006/relationships/image" Target="../media/image14.png"/><Relationship Id="rId4" Type="http://schemas.openxmlformats.org/officeDocument/2006/relationships/tags" Target="../tags/tag28.xml"/><Relationship Id="rId9" Type="http://schemas.openxmlformats.org/officeDocument/2006/relationships/tags" Target="../tags/tag33.xml"/><Relationship Id="rId14" Type="http://schemas.openxmlformats.org/officeDocument/2006/relationships/tags" Target="../tags/tag38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90.xml"/><Relationship Id="rId7" Type="http://schemas.openxmlformats.org/officeDocument/2006/relationships/image" Target="../media/image15.png"/><Relationship Id="rId2" Type="http://schemas.openxmlformats.org/officeDocument/2006/relationships/tags" Target="../tags/tag289.xml"/><Relationship Id="rId1" Type="http://schemas.openxmlformats.org/officeDocument/2006/relationships/tags" Target="../tags/tag288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92.xml"/><Relationship Id="rId10" Type="http://schemas.openxmlformats.org/officeDocument/2006/relationships/image" Target="../media/image53.png"/><Relationship Id="rId4" Type="http://schemas.openxmlformats.org/officeDocument/2006/relationships/tags" Target="../tags/tag291.xml"/><Relationship Id="rId9" Type="http://schemas.openxmlformats.org/officeDocument/2006/relationships/image" Target="../media/image44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tags" Target="../tags/tag300.xml"/><Relationship Id="rId13" Type="http://schemas.openxmlformats.org/officeDocument/2006/relationships/image" Target="../media/image43.png"/><Relationship Id="rId3" Type="http://schemas.openxmlformats.org/officeDocument/2006/relationships/tags" Target="../tags/tag295.xml"/><Relationship Id="rId7" Type="http://schemas.openxmlformats.org/officeDocument/2006/relationships/tags" Target="../tags/tag299.xml"/><Relationship Id="rId12" Type="http://schemas.openxmlformats.org/officeDocument/2006/relationships/image" Target="../media/image20.png"/><Relationship Id="rId2" Type="http://schemas.openxmlformats.org/officeDocument/2006/relationships/tags" Target="../tags/tag294.xml"/><Relationship Id="rId16" Type="http://schemas.openxmlformats.org/officeDocument/2006/relationships/image" Target="../media/image48.png"/><Relationship Id="rId1" Type="http://schemas.openxmlformats.org/officeDocument/2006/relationships/tags" Target="../tags/tag293.xml"/><Relationship Id="rId6" Type="http://schemas.openxmlformats.org/officeDocument/2006/relationships/tags" Target="../tags/tag298.xml"/><Relationship Id="rId11" Type="http://schemas.openxmlformats.org/officeDocument/2006/relationships/image" Target="../media/image16.svg"/><Relationship Id="rId5" Type="http://schemas.openxmlformats.org/officeDocument/2006/relationships/tags" Target="../tags/tag297.xml"/><Relationship Id="rId15" Type="http://schemas.openxmlformats.org/officeDocument/2006/relationships/image" Target="../media/image45.png"/><Relationship Id="rId10" Type="http://schemas.openxmlformats.org/officeDocument/2006/relationships/image" Target="../media/image15.png"/><Relationship Id="rId4" Type="http://schemas.openxmlformats.org/officeDocument/2006/relationships/tags" Target="../tags/tag296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4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51.png"/><Relationship Id="rId3" Type="http://schemas.openxmlformats.org/officeDocument/2006/relationships/tags" Target="../tags/tag303.xml"/><Relationship Id="rId7" Type="http://schemas.openxmlformats.org/officeDocument/2006/relationships/tags" Target="../tags/tag307.xml"/><Relationship Id="rId12" Type="http://schemas.openxmlformats.org/officeDocument/2006/relationships/image" Target="../media/image50.png"/><Relationship Id="rId2" Type="http://schemas.openxmlformats.org/officeDocument/2006/relationships/tags" Target="../tags/tag302.xml"/><Relationship Id="rId1" Type="http://schemas.openxmlformats.org/officeDocument/2006/relationships/tags" Target="../tags/tag301.xml"/><Relationship Id="rId6" Type="http://schemas.openxmlformats.org/officeDocument/2006/relationships/tags" Target="../tags/tag306.xml"/><Relationship Id="rId11" Type="http://schemas.openxmlformats.org/officeDocument/2006/relationships/image" Target="../media/image20.png"/><Relationship Id="rId5" Type="http://schemas.openxmlformats.org/officeDocument/2006/relationships/tags" Target="../tags/tag305.xml"/><Relationship Id="rId15" Type="http://schemas.openxmlformats.org/officeDocument/2006/relationships/image" Target="../media/image53.png"/><Relationship Id="rId10" Type="http://schemas.openxmlformats.org/officeDocument/2006/relationships/image" Target="../media/image16.svg"/><Relationship Id="rId4" Type="http://schemas.openxmlformats.org/officeDocument/2006/relationships/tags" Target="../tags/tag304.xml"/><Relationship Id="rId9" Type="http://schemas.openxmlformats.org/officeDocument/2006/relationships/image" Target="../media/image15.png"/><Relationship Id="rId14" Type="http://schemas.openxmlformats.org/officeDocument/2006/relationships/image" Target="../media/image52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tags" Target="../tags/tag310.xml"/><Relationship Id="rId7" Type="http://schemas.openxmlformats.org/officeDocument/2006/relationships/image" Target="../media/image19.png"/><Relationship Id="rId2" Type="http://schemas.openxmlformats.org/officeDocument/2006/relationships/tags" Target="../tags/tag309.xml"/><Relationship Id="rId1" Type="http://schemas.openxmlformats.org/officeDocument/2006/relationships/tags" Target="../tags/tag308.xml"/><Relationship Id="rId6" Type="http://schemas.openxmlformats.org/officeDocument/2006/relationships/image" Target="../media/image16.svg"/><Relationship Id="rId11" Type="http://schemas.openxmlformats.org/officeDocument/2006/relationships/image" Target="../media/image48.png"/><Relationship Id="rId5" Type="http://schemas.openxmlformats.org/officeDocument/2006/relationships/image" Target="../media/image15.png"/><Relationship Id="rId10" Type="http://schemas.openxmlformats.org/officeDocument/2006/relationships/image" Target="../media/image45.png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49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tags" Target="../tags/tag313.xml"/><Relationship Id="rId7" Type="http://schemas.openxmlformats.org/officeDocument/2006/relationships/image" Target="../media/image19.png"/><Relationship Id="rId2" Type="http://schemas.openxmlformats.org/officeDocument/2006/relationships/tags" Target="../tags/tag312.xml"/><Relationship Id="rId1" Type="http://schemas.openxmlformats.org/officeDocument/2006/relationships/tags" Target="../tags/tag311.xml"/><Relationship Id="rId6" Type="http://schemas.openxmlformats.org/officeDocument/2006/relationships/image" Target="../media/image16.svg"/><Relationship Id="rId11" Type="http://schemas.openxmlformats.org/officeDocument/2006/relationships/image" Target="../media/image53.png"/><Relationship Id="rId5" Type="http://schemas.openxmlformats.org/officeDocument/2006/relationships/image" Target="../media/image15.png"/><Relationship Id="rId10" Type="http://schemas.openxmlformats.org/officeDocument/2006/relationships/image" Target="../media/image52.png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51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16.xml"/><Relationship Id="rId7" Type="http://schemas.openxmlformats.org/officeDocument/2006/relationships/image" Target="../media/image15.png"/><Relationship Id="rId2" Type="http://schemas.openxmlformats.org/officeDocument/2006/relationships/tags" Target="../tags/tag315.xml"/><Relationship Id="rId1" Type="http://schemas.openxmlformats.org/officeDocument/2006/relationships/tags" Target="../tags/tag314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318.xml"/><Relationship Id="rId10" Type="http://schemas.openxmlformats.org/officeDocument/2006/relationships/image" Target="../media/image34.png"/><Relationship Id="rId4" Type="http://schemas.openxmlformats.org/officeDocument/2006/relationships/tags" Target="../tags/tag317.xml"/><Relationship Id="rId9" Type="http://schemas.openxmlformats.org/officeDocument/2006/relationships/image" Target="../media/image54.jpe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tags" Target="../tags/tag326.xml"/><Relationship Id="rId13" Type="http://schemas.openxmlformats.org/officeDocument/2006/relationships/tags" Target="../tags/tag331.xml"/><Relationship Id="rId18" Type="http://schemas.openxmlformats.org/officeDocument/2006/relationships/tags" Target="../tags/tag336.xml"/><Relationship Id="rId3" Type="http://schemas.openxmlformats.org/officeDocument/2006/relationships/tags" Target="../tags/tag321.xml"/><Relationship Id="rId21" Type="http://schemas.openxmlformats.org/officeDocument/2006/relationships/image" Target="../media/image15.png"/><Relationship Id="rId7" Type="http://schemas.openxmlformats.org/officeDocument/2006/relationships/tags" Target="../tags/tag325.xml"/><Relationship Id="rId12" Type="http://schemas.openxmlformats.org/officeDocument/2006/relationships/tags" Target="../tags/tag330.xml"/><Relationship Id="rId17" Type="http://schemas.openxmlformats.org/officeDocument/2006/relationships/tags" Target="../tags/tag335.xml"/><Relationship Id="rId25" Type="http://schemas.openxmlformats.org/officeDocument/2006/relationships/image" Target="../media/image44.jpeg"/><Relationship Id="rId2" Type="http://schemas.openxmlformats.org/officeDocument/2006/relationships/tags" Target="../tags/tag320.xml"/><Relationship Id="rId16" Type="http://schemas.openxmlformats.org/officeDocument/2006/relationships/tags" Target="../tags/tag334.xml"/><Relationship Id="rId20" Type="http://schemas.openxmlformats.org/officeDocument/2006/relationships/slideLayout" Target="../slideLayouts/slideLayout29.xml"/><Relationship Id="rId1" Type="http://schemas.openxmlformats.org/officeDocument/2006/relationships/tags" Target="../tags/tag319.xml"/><Relationship Id="rId6" Type="http://schemas.openxmlformats.org/officeDocument/2006/relationships/tags" Target="../tags/tag324.xml"/><Relationship Id="rId11" Type="http://schemas.openxmlformats.org/officeDocument/2006/relationships/tags" Target="../tags/tag329.xml"/><Relationship Id="rId24" Type="http://schemas.openxmlformats.org/officeDocument/2006/relationships/image" Target="../media/image56.jpeg"/><Relationship Id="rId5" Type="http://schemas.openxmlformats.org/officeDocument/2006/relationships/tags" Target="../tags/tag323.xml"/><Relationship Id="rId15" Type="http://schemas.openxmlformats.org/officeDocument/2006/relationships/tags" Target="../tags/tag333.xml"/><Relationship Id="rId23" Type="http://schemas.openxmlformats.org/officeDocument/2006/relationships/image" Target="../media/image55.jpeg"/><Relationship Id="rId10" Type="http://schemas.openxmlformats.org/officeDocument/2006/relationships/tags" Target="../tags/tag328.xml"/><Relationship Id="rId19" Type="http://schemas.openxmlformats.org/officeDocument/2006/relationships/tags" Target="../tags/tag337.xml"/><Relationship Id="rId4" Type="http://schemas.openxmlformats.org/officeDocument/2006/relationships/tags" Target="../tags/tag322.xml"/><Relationship Id="rId9" Type="http://schemas.openxmlformats.org/officeDocument/2006/relationships/tags" Target="../tags/tag327.xml"/><Relationship Id="rId14" Type="http://schemas.openxmlformats.org/officeDocument/2006/relationships/tags" Target="../tags/tag332.xml"/><Relationship Id="rId22" Type="http://schemas.openxmlformats.org/officeDocument/2006/relationships/image" Target="../media/image16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tags" Target="../tags/tag340.xml"/><Relationship Id="rId7" Type="http://schemas.openxmlformats.org/officeDocument/2006/relationships/image" Target="../media/image16.svg"/><Relationship Id="rId2" Type="http://schemas.openxmlformats.org/officeDocument/2006/relationships/tags" Target="../tags/tag339.xml"/><Relationship Id="rId1" Type="http://schemas.openxmlformats.org/officeDocument/2006/relationships/tags" Target="../tags/tag338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341.xml"/><Relationship Id="rId9" Type="http://schemas.openxmlformats.org/officeDocument/2006/relationships/image" Target="../media/image58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344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343.xml"/><Relationship Id="rId1" Type="http://schemas.openxmlformats.org/officeDocument/2006/relationships/tags" Target="../tags/tag342.xml"/><Relationship Id="rId6" Type="http://schemas.openxmlformats.org/officeDocument/2006/relationships/tags" Target="../tags/tag347.xml"/><Relationship Id="rId11" Type="http://schemas.openxmlformats.org/officeDocument/2006/relationships/image" Target="../media/image5.png"/><Relationship Id="rId5" Type="http://schemas.openxmlformats.org/officeDocument/2006/relationships/tags" Target="../tags/tag346.xml"/><Relationship Id="rId10" Type="http://schemas.openxmlformats.org/officeDocument/2006/relationships/image" Target="../media/image4.svg"/><Relationship Id="rId4" Type="http://schemas.openxmlformats.org/officeDocument/2006/relationships/tags" Target="../tags/tag345.xml"/><Relationship Id="rId9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tags" Target="../tags/tag355.xml"/><Relationship Id="rId13" Type="http://schemas.openxmlformats.org/officeDocument/2006/relationships/image" Target="../media/image13.svg"/><Relationship Id="rId3" Type="http://schemas.openxmlformats.org/officeDocument/2006/relationships/tags" Target="../tags/tag350.xml"/><Relationship Id="rId7" Type="http://schemas.openxmlformats.org/officeDocument/2006/relationships/tags" Target="../tags/tag354.xml"/><Relationship Id="rId12" Type="http://schemas.openxmlformats.org/officeDocument/2006/relationships/image" Target="../media/image12.png"/><Relationship Id="rId2" Type="http://schemas.openxmlformats.org/officeDocument/2006/relationships/tags" Target="../tags/tag349.xml"/><Relationship Id="rId16" Type="http://schemas.openxmlformats.org/officeDocument/2006/relationships/image" Target="../media/image39.png"/><Relationship Id="rId1" Type="http://schemas.openxmlformats.org/officeDocument/2006/relationships/tags" Target="../tags/tag348.xml"/><Relationship Id="rId6" Type="http://schemas.openxmlformats.org/officeDocument/2006/relationships/tags" Target="../tags/tag353.xml"/><Relationship Id="rId11" Type="http://schemas.openxmlformats.org/officeDocument/2006/relationships/image" Target="../media/image2.jpeg"/><Relationship Id="rId5" Type="http://schemas.openxmlformats.org/officeDocument/2006/relationships/tags" Target="../tags/tag352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40.xml"/><Relationship Id="rId4" Type="http://schemas.openxmlformats.org/officeDocument/2006/relationships/tags" Target="../tags/tag351.xml"/><Relationship Id="rId9" Type="http://schemas.openxmlformats.org/officeDocument/2006/relationships/tags" Target="../tags/tag356.xml"/><Relationship Id="rId14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1.xml"/><Relationship Id="rId18" Type="http://schemas.openxmlformats.org/officeDocument/2006/relationships/tags" Target="../tags/tag56.xml"/><Relationship Id="rId26" Type="http://schemas.openxmlformats.org/officeDocument/2006/relationships/image" Target="../media/image18.jpeg"/><Relationship Id="rId3" Type="http://schemas.openxmlformats.org/officeDocument/2006/relationships/tags" Target="../tags/tag41.xml"/><Relationship Id="rId21" Type="http://schemas.openxmlformats.org/officeDocument/2006/relationships/tags" Target="../tags/tag59.xml"/><Relationship Id="rId7" Type="http://schemas.openxmlformats.org/officeDocument/2006/relationships/tags" Target="../tags/tag45.xml"/><Relationship Id="rId12" Type="http://schemas.openxmlformats.org/officeDocument/2006/relationships/tags" Target="../tags/tag50.xml"/><Relationship Id="rId17" Type="http://schemas.openxmlformats.org/officeDocument/2006/relationships/tags" Target="../tags/tag55.xml"/><Relationship Id="rId25" Type="http://schemas.openxmlformats.org/officeDocument/2006/relationships/image" Target="../media/image13.svg"/><Relationship Id="rId33" Type="http://schemas.openxmlformats.org/officeDocument/2006/relationships/image" Target="../media/image25.png"/><Relationship Id="rId2" Type="http://schemas.openxmlformats.org/officeDocument/2006/relationships/tags" Target="../tags/tag40.xml"/><Relationship Id="rId16" Type="http://schemas.openxmlformats.org/officeDocument/2006/relationships/tags" Target="../tags/tag54.xml"/><Relationship Id="rId20" Type="http://schemas.openxmlformats.org/officeDocument/2006/relationships/tags" Target="../tags/tag58.xml"/><Relationship Id="rId29" Type="http://schemas.openxmlformats.org/officeDocument/2006/relationships/image" Target="../media/image21.png"/><Relationship Id="rId1" Type="http://schemas.openxmlformats.org/officeDocument/2006/relationships/tags" Target="../tags/tag39.xml"/><Relationship Id="rId6" Type="http://schemas.openxmlformats.org/officeDocument/2006/relationships/tags" Target="../tags/tag44.xml"/><Relationship Id="rId11" Type="http://schemas.openxmlformats.org/officeDocument/2006/relationships/tags" Target="../tags/tag49.xml"/><Relationship Id="rId24" Type="http://schemas.openxmlformats.org/officeDocument/2006/relationships/image" Target="../media/image12.png"/><Relationship Id="rId32" Type="http://schemas.openxmlformats.org/officeDocument/2006/relationships/image" Target="../media/image24.png"/><Relationship Id="rId5" Type="http://schemas.openxmlformats.org/officeDocument/2006/relationships/tags" Target="../tags/tag43.xml"/><Relationship Id="rId15" Type="http://schemas.openxmlformats.org/officeDocument/2006/relationships/tags" Target="../tags/tag53.xml"/><Relationship Id="rId23" Type="http://schemas.openxmlformats.org/officeDocument/2006/relationships/image" Target="../media/image2.jpeg"/><Relationship Id="rId28" Type="http://schemas.openxmlformats.org/officeDocument/2006/relationships/image" Target="../media/image20.png"/><Relationship Id="rId10" Type="http://schemas.openxmlformats.org/officeDocument/2006/relationships/tags" Target="../tags/tag48.xml"/><Relationship Id="rId19" Type="http://schemas.openxmlformats.org/officeDocument/2006/relationships/tags" Target="../tags/tag57.xml"/><Relationship Id="rId31" Type="http://schemas.openxmlformats.org/officeDocument/2006/relationships/image" Target="../media/image23.jpeg"/><Relationship Id="rId4" Type="http://schemas.openxmlformats.org/officeDocument/2006/relationships/tags" Target="../tags/tag42.xml"/><Relationship Id="rId9" Type="http://schemas.openxmlformats.org/officeDocument/2006/relationships/tags" Target="../tags/tag47.xml"/><Relationship Id="rId14" Type="http://schemas.openxmlformats.org/officeDocument/2006/relationships/tags" Target="../tags/tag52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9.png"/><Relationship Id="rId30" Type="http://schemas.openxmlformats.org/officeDocument/2006/relationships/image" Target="../media/image22.jpeg"/><Relationship Id="rId8" Type="http://schemas.openxmlformats.org/officeDocument/2006/relationships/tags" Target="../tags/tag46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tags" Target="../tags/tag364.xml"/><Relationship Id="rId13" Type="http://schemas.openxmlformats.org/officeDocument/2006/relationships/image" Target="../media/image15.png"/><Relationship Id="rId3" Type="http://schemas.openxmlformats.org/officeDocument/2006/relationships/tags" Target="../tags/tag359.xml"/><Relationship Id="rId7" Type="http://schemas.openxmlformats.org/officeDocument/2006/relationships/tags" Target="../tags/tag363.xml"/><Relationship Id="rId12" Type="http://schemas.openxmlformats.org/officeDocument/2006/relationships/slideLayout" Target="../slideLayouts/slideLayout40.xml"/><Relationship Id="rId17" Type="http://schemas.openxmlformats.org/officeDocument/2006/relationships/image" Target="../media/image61.png"/><Relationship Id="rId2" Type="http://schemas.openxmlformats.org/officeDocument/2006/relationships/tags" Target="../tags/tag358.xml"/><Relationship Id="rId16" Type="http://schemas.openxmlformats.org/officeDocument/2006/relationships/image" Target="../media/image60.PNG"/><Relationship Id="rId1" Type="http://schemas.openxmlformats.org/officeDocument/2006/relationships/tags" Target="../tags/tag357.xml"/><Relationship Id="rId6" Type="http://schemas.openxmlformats.org/officeDocument/2006/relationships/tags" Target="../tags/tag362.xml"/><Relationship Id="rId11" Type="http://schemas.openxmlformats.org/officeDocument/2006/relationships/tags" Target="../tags/tag367.xml"/><Relationship Id="rId5" Type="http://schemas.openxmlformats.org/officeDocument/2006/relationships/tags" Target="../tags/tag361.xml"/><Relationship Id="rId15" Type="http://schemas.openxmlformats.org/officeDocument/2006/relationships/image" Target="../media/image59.png"/><Relationship Id="rId10" Type="http://schemas.openxmlformats.org/officeDocument/2006/relationships/tags" Target="../tags/tag366.xml"/><Relationship Id="rId4" Type="http://schemas.openxmlformats.org/officeDocument/2006/relationships/tags" Target="../tags/tag360.xml"/><Relationship Id="rId9" Type="http://schemas.openxmlformats.org/officeDocument/2006/relationships/tags" Target="../tags/tag365.xml"/><Relationship Id="rId14" Type="http://schemas.openxmlformats.org/officeDocument/2006/relationships/image" Target="../media/image16.sv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audio" Target="../media/media2.wav"/><Relationship Id="rId13" Type="http://schemas.openxmlformats.org/officeDocument/2006/relationships/image" Target="../media/image47.png"/><Relationship Id="rId3" Type="http://schemas.openxmlformats.org/officeDocument/2006/relationships/tags" Target="../tags/tag370.xml"/><Relationship Id="rId7" Type="http://schemas.microsoft.com/office/2007/relationships/media" Target="../media/media2.wav"/><Relationship Id="rId12" Type="http://schemas.openxmlformats.org/officeDocument/2006/relationships/image" Target="../media/image61.png"/><Relationship Id="rId2" Type="http://schemas.openxmlformats.org/officeDocument/2006/relationships/tags" Target="../tags/tag369.xml"/><Relationship Id="rId1" Type="http://schemas.openxmlformats.org/officeDocument/2006/relationships/tags" Target="../tags/tag368.xml"/><Relationship Id="rId6" Type="http://schemas.openxmlformats.org/officeDocument/2006/relationships/tags" Target="../tags/tag373.xml"/><Relationship Id="rId11" Type="http://schemas.openxmlformats.org/officeDocument/2006/relationships/image" Target="../media/image60.PNG"/><Relationship Id="rId5" Type="http://schemas.openxmlformats.org/officeDocument/2006/relationships/tags" Target="../tags/tag372.xml"/><Relationship Id="rId10" Type="http://schemas.openxmlformats.org/officeDocument/2006/relationships/image" Target="../media/image59.png"/><Relationship Id="rId4" Type="http://schemas.openxmlformats.org/officeDocument/2006/relationships/tags" Target="../tags/tag371.xml"/><Relationship Id="rId9" Type="http://schemas.openxmlformats.org/officeDocument/2006/relationships/slideLayout" Target="../slideLayouts/slideLayout40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tags" Target="../tags/tag381.xml"/><Relationship Id="rId13" Type="http://schemas.openxmlformats.org/officeDocument/2006/relationships/image" Target="../media/image16.svg"/><Relationship Id="rId3" Type="http://schemas.openxmlformats.org/officeDocument/2006/relationships/tags" Target="../tags/tag376.xml"/><Relationship Id="rId7" Type="http://schemas.openxmlformats.org/officeDocument/2006/relationships/tags" Target="../tags/tag380.xml"/><Relationship Id="rId12" Type="http://schemas.openxmlformats.org/officeDocument/2006/relationships/image" Target="../media/image15.png"/><Relationship Id="rId2" Type="http://schemas.openxmlformats.org/officeDocument/2006/relationships/tags" Target="../tags/tag375.xml"/><Relationship Id="rId1" Type="http://schemas.openxmlformats.org/officeDocument/2006/relationships/tags" Target="../tags/tag374.xml"/><Relationship Id="rId6" Type="http://schemas.openxmlformats.org/officeDocument/2006/relationships/tags" Target="../tags/tag379.xml"/><Relationship Id="rId11" Type="http://schemas.openxmlformats.org/officeDocument/2006/relationships/slideLayout" Target="../slideLayouts/slideLayout29.xml"/><Relationship Id="rId5" Type="http://schemas.openxmlformats.org/officeDocument/2006/relationships/tags" Target="../tags/tag378.xml"/><Relationship Id="rId10" Type="http://schemas.openxmlformats.org/officeDocument/2006/relationships/tags" Target="../tags/tag383.xml"/><Relationship Id="rId4" Type="http://schemas.openxmlformats.org/officeDocument/2006/relationships/tags" Target="../tags/tag377.xml"/><Relationship Id="rId9" Type="http://schemas.openxmlformats.org/officeDocument/2006/relationships/tags" Target="../tags/tag382.xml"/><Relationship Id="rId14" Type="http://schemas.openxmlformats.org/officeDocument/2006/relationships/image" Target="../media/image62.jpe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audio" Target="../media/media2.wav"/><Relationship Id="rId13" Type="http://schemas.openxmlformats.org/officeDocument/2006/relationships/image" Target="../media/image47.png"/><Relationship Id="rId3" Type="http://schemas.openxmlformats.org/officeDocument/2006/relationships/tags" Target="../tags/tag386.xml"/><Relationship Id="rId7" Type="http://schemas.microsoft.com/office/2007/relationships/media" Target="../media/media2.wav"/><Relationship Id="rId12" Type="http://schemas.openxmlformats.org/officeDocument/2006/relationships/image" Target="../media/image61.png"/><Relationship Id="rId2" Type="http://schemas.openxmlformats.org/officeDocument/2006/relationships/tags" Target="../tags/tag385.xml"/><Relationship Id="rId1" Type="http://schemas.openxmlformats.org/officeDocument/2006/relationships/tags" Target="../tags/tag384.xml"/><Relationship Id="rId6" Type="http://schemas.openxmlformats.org/officeDocument/2006/relationships/tags" Target="../tags/tag389.xml"/><Relationship Id="rId11" Type="http://schemas.openxmlformats.org/officeDocument/2006/relationships/image" Target="../media/image60.PNG"/><Relationship Id="rId5" Type="http://schemas.openxmlformats.org/officeDocument/2006/relationships/tags" Target="../tags/tag388.xml"/><Relationship Id="rId10" Type="http://schemas.openxmlformats.org/officeDocument/2006/relationships/image" Target="../media/image59.png"/><Relationship Id="rId4" Type="http://schemas.openxmlformats.org/officeDocument/2006/relationships/tags" Target="../tags/tag387.xml"/><Relationship Id="rId9" Type="http://schemas.openxmlformats.org/officeDocument/2006/relationships/slideLayout" Target="../slideLayouts/slideLayout40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tags" Target="../tags/tag392.xml"/><Relationship Id="rId7" Type="http://schemas.openxmlformats.org/officeDocument/2006/relationships/image" Target="../media/image19.png"/><Relationship Id="rId2" Type="http://schemas.openxmlformats.org/officeDocument/2006/relationships/tags" Target="../tags/tag391.xml"/><Relationship Id="rId1" Type="http://schemas.openxmlformats.org/officeDocument/2006/relationships/tags" Target="../tags/tag390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tags" Target="../tags/tag398.xml"/><Relationship Id="rId13" Type="http://schemas.openxmlformats.org/officeDocument/2006/relationships/image" Target="../media/image16.svg"/><Relationship Id="rId3" Type="http://schemas.openxmlformats.org/officeDocument/2006/relationships/tags" Target="../tags/tag395.xml"/><Relationship Id="rId7" Type="http://schemas.openxmlformats.org/officeDocument/2006/relationships/tags" Target="../tags/tag397.xml"/><Relationship Id="rId12" Type="http://schemas.openxmlformats.org/officeDocument/2006/relationships/image" Target="../media/image15.png"/><Relationship Id="rId2" Type="http://schemas.openxmlformats.org/officeDocument/2006/relationships/tags" Target="../tags/tag394.xml"/><Relationship Id="rId1" Type="http://schemas.openxmlformats.org/officeDocument/2006/relationships/tags" Target="../tags/tag393.xml"/><Relationship Id="rId6" Type="http://schemas.openxmlformats.org/officeDocument/2006/relationships/audio" Target="../media/media3.mp3"/><Relationship Id="rId11" Type="http://schemas.openxmlformats.org/officeDocument/2006/relationships/slideLayout" Target="../slideLayouts/slideLayout29.xml"/><Relationship Id="rId5" Type="http://schemas.microsoft.com/office/2007/relationships/media" Target="../media/media3.mp3"/><Relationship Id="rId15" Type="http://schemas.openxmlformats.org/officeDocument/2006/relationships/image" Target="../media/image47.png"/><Relationship Id="rId10" Type="http://schemas.openxmlformats.org/officeDocument/2006/relationships/tags" Target="../tags/tag400.xml"/><Relationship Id="rId4" Type="http://schemas.openxmlformats.org/officeDocument/2006/relationships/tags" Target="../tags/tag396.xml"/><Relationship Id="rId9" Type="http://schemas.openxmlformats.org/officeDocument/2006/relationships/tags" Target="../tags/tag399.xml"/><Relationship Id="rId14" Type="http://schemas.openxmlformats.org/officeDocument/2006/relationships/image" Target="../media/image64.gif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408.xml"/><Relationship Id="rId13" Type="http://schemas.openxmlformats.org/officeDocument/2006/relationships/image" Target="../media/image65.jpg"/><Relationship Id="rId18" Type="http://schemas.openxmlformats.org/officeDocument/2006/relationships/image" Target="../media/image69.png"/><Relationship Id="rId3" Type="http://schemas.openxmlformats.org/officeDocument/2006/relationships/tags" Target="../tags/tag403.xml"/><Relationship Id="rId7" Type="http://schemas.openxmlformats.org/officeDocument/2006/relationships/tags" Target="../tags/tag407.xml"/><Relationship Id="rId12" Type="http://schemas.openxmlformats.org/officeDocument/2006/relationships/image" Target="../media/image16.svg"/><Relationship Id="rId17" Type="http://schemas.microsoft.com/office/2007/relationships/hdphoto" Target="../media/hdphoto1.wdp"/><Relationship Id="rId2" Type="http://schemas.openxmlformats.org/officeDocument/2006/relationships/tags" Target="../tags/tag402.xml"/><Relationship Id="rId16" Type="http://schemas.openxmlformats.org/officeDocument/2006/relationships/image" Target="../media/image68.png"/><Relationship Id="rId1" Type="http://schemas.openxmlformats.org/officeDocument/2006/relationships/tags" Target="../tags/tag401.xml"/><Relationship Id="rId6" Type="http://schemas.openxmlformats.org/officeDocument/2006/relationships/tags" Target="../tags/tag406.xml"/><Relationship Id="rId11" Type="http://schemas.openxmlformats.org/officeDocument/2006/relationships/image" Target="../media/image15.png"/><Relationship Id="rId5" Type="http://schemas.openxmlformats.org/officeDocument/2006/relationships/tags" Target="../tags/tag405.xml"/><Relationship Id="rId15" Type="http://schemas.openxmlformats.org/officeDocument/2006/relationships/image" Target="../media/image67.jpg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404.xml"/><Relationship Id="rId9" Type="http://schemas.openxmlformats.org/officeDocument/2006/relationships/tags" Target="../tags/tag409.xml"/><Relationship Id="rId14" Type="http://schemas.openxmlformats.org/officeDocument/2006/relationships/image" Target="../media/image66.jpe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417.xml"/><Relationship Id="rId13" Type="http://schemas.openxmlformats.org/officeDocument/2006/relationships/image" Target="../media/image40.png"/><Relationship Id="rId3" Type="http://schemas.openxmlformats.org/officeDocument/2006/relationships/tags" Target="../tags/tag412.xml"/><Relationship Id="rId7" Type="http://schemas.openxmlformats.org/officeDocument/2006/relationships/tags" Target="../tags/tag416.xml"/><Relationship Id="rId12" Type="http://schemas.openxmlformats.org/officeDocument/2006/relationships/image" Target="../media/image16.svg"/><Relationship Id="rId2" Type="http://schemas.openxmlformats.org/officeDocument/2006/relationships/tags" Target="../tags/tag411.xml"/><Relationship Id="rId1" Type="http://schemas.openxmlformats.org/officeDocument/2006/relationships/tags" Target="../tags/tag410.xml"/><Relationship Id="rId6" Type="http://schemas.openxmlformats.org/officeDocument/2006/relationships/tags" Target="../tags/tag415.xml"/><Relationship Id="rId11" Type="http://schemas.openxmlformats.org/officeDocument/2006/relationships/image" Target="../media/image15.png"/><Relationship Id="rId5" Type="http://schemas.openxmlformats.org/officeDocument/2006/relationships/tags" Target="../tags/tag414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13.xml"/><Relationship Id="rId9" Type="http://schemas.openxmlformats.org/officeDocument/2006/relationships/tags" Target="../tags/tag41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7.xml"/><Relationship Id="rId13" Type="http://schemas.openxmlformats.org/officeDocument/2006/relationships/tags" Target="../tags/tag72.xml"/><Relationship Id="rId18" Type="http://schemas.openxmlformats.org/officeDocument/2006/relationships/tags" Target="../tags/tag77.xml"/><Relationship Id="rId26" Type="http://schemas.openxmlformats.org/officeDocument/2006/relationships/image" Target="../media/image27.png"/><Relationship Id="rId3" Type="http://schemas.openxmlformats.org/officeDocument/2006/relationships/tags" Target="../tags/tag62.xml"/><Relationship Id="rId21" Type="http://schemas.openxmlformats.org/officeDocument/2006/relationships/slideLayout" Target="../slideLayouts/slideLayout18.xml"/><Relationship Id="rId7" Type="http://schemas.openxmlformats.org/officeDocument/2006/relationships/tags" Target="../tags/tag66.xml"/><Relationship Id="rId12" Type="http://schemas.openxmlformats.org/officeDocument/2006/relationships/tags" Target="../tags/tag71.xml"/><Relationship Id="rId17" Type="http://schemas.openxmlformats.org/officeDocument/2006/relationships/tags" Target="../tags/tag76.xml"/><Relationship Id="rId25" Type="http://schemas.openxmlformats.org/officeDocument/2006/relationships/image" Target="../media/image10.png"/><Relationship Id="rId2" Type="http://schemas.openxmlformats.org/officeDocument/2006/relationships/tags" Target="../tags/tag61.xml"/><Relationship Id="rId16" Type="http://schemas.openxmlformats.org/officeDocument/2006/relationships/tags" Target="../tags/tag75.xml"/><Relationship Id="rId20" Type="http://schemas.openxmlformats.org/officeDocument/2006/relationships/tags" Target="../tags/tag79.xml"/><Relationship Id="rId29" Type="http://schemas.openxmlformats.org/officeDocument/2006/relationships/image" Target="../media/image30.png"/><Relationship Id="rId1" Type="http://schemas.openxmlformats.org/officeDocument/2006/relationships/tags" Target="../tags/tag60.xml"/><Relationship Id="rId6" Type="http://schemas.openxmlformats.org/officeDocument/2006/relationships/tags" Target="../tags/tag65.xml"/><Relationship Id="rId11" Type="http://schemas.openxmlformats.org/officeDocument/2006/relationships/tags" Target="../tags/tag70.xml"/><Relationship Id="rId24" Type="http://schemas.openxmlformats.org/officeDocument/2006/relationships/image" Target="../media/image26.svg"/><Relationship Id="rId5" Type="http://schemas.openxmlformats.org/officeDocument/2006/relationships/tags" Target="../tags/tag64.xml"/><Relationship Id="rId15" Type="http://schemas.openxmlformats.org/officeDocument/2006/relationships/tags" Target="../tags/tag74.xml"/><Relationship Id="rId23" Type="http://schemas.openxmlformats.org/officeDocument/2006/relationships/image" Target="../media/image12.png"/><Relationship Id="rId28" Type="http://schemas.openxmlformats.org/officeDocument/2006/relationships/image" Target="../media/image29.png"/><Relationship Id="rId10" Type="http://schemas.openxmlformats.org/officeDocument/2006/relationships/tags" Target="../tags/tag69.xml"/><Relationship Id="rId19" Type="http://schemas.openxmlformats.org/officeDocument/2006/relationships/tags" Target="../tags/tag78.xml"/><Relationship Id="rId4" Type="http://schemas.openxmlformats.org/officeDocument/2006/relationships/tags" Target="../tags/tag63.xml"/><Relationship Id="rId9" Type="http://schemas.openxmlformats.org/officeDocument/2006/relationships/tags" Target="../tags/tag68.xml"/><Relationship Id="rId14" Type="http://schemas.openxmlformats.org/officeDocument/2006/relationships/tags" Target="../tags/tag73.xml"/><Relationship Id="rId22" Type="http://schemas.openxmlformats.org/officeDocument/2006/relationships/image" Target="../media/image2.jpeg"/><Relationship Id="rId27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2.png"/><Relationship Id="rId3" Type="http://schemas.openxmlformats.org/officeDocument/2006/relationships/tags" Target="../tags/tag82.xml"/><Relationship Id="rId7" Type="http://schemas.openxmlformats.org/officeDocument/2006/relationships/tags" Target="../tags/tag86.xml"/><Relationship Id="rId12" Type="http://schemas.openxmlformats.org/officeDocument/2006/relationships/image" Target="../media/image31.pn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tags" Target="../tags/tag85.xml"/><Relationship Id="rId11" Type="http://schemas.openxmlformats.org/officeDocument/2006/relationships/image" Target="../media/image26.svg"/><Relationship Id="rId5" Type="http://schemas.openxmlformats.org/officeDocument/2006/relationships/tags" Target="../tags/tag84.xml"/><Relationship Id="rId10" Type="http://schemas.openxmlformats.org/officeDocument/2006/relationships/image" Target="../media/image12.png"/><Relationship Id="rId4" Type="http://schemas.openxmlformats.org/officeDocument/2006/relationships/tags" Target="../tags/tag83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89.xml"/><Relationship Id="rId7" Type="http://schemas.openxmlformats.org/officeDocument/2006/relationships/image" Target="../media/image2.jpeg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91.xml"/><Relationship Id="rId10" Type="http://schemas.openxmlformats.org/officeDocument/2006/relationships/image" Target="../media/image5.png"/><Relationship Id="rId4" Type="http://schemas.openxmlformats.org/officeDocument/2006/relationships/tags" Target="../tags/tag90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99.xml"/><Relationship Id="rId3" Type="http://schemas.openxmlformats.org/officeDocument/2006/relationships/tags" Target="../tags/tag94.xml"/><Relationship Id="rId7" Type="http://schemas.openxmlformats.org/officeDocument/2006/relationships/tags" Target="../tags/tag98.xml"/><Relationship Id="rId12" Type="http://schemas.openxmlformats.org/officeDocument/2006/relationships/image" Target="../media/image26.svg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tags" Target="../tags/tag97.xml"/><Relationship Id="rId11" Type="http://schemas.openxmlformats.org/officeDocument/2006/relationships/image" Target="../media/image12.png"/><Relationship Id="rId5" Type="http://schemas.openxmlformats.org/officeDocument/2006/relationships/tags" Target="../tags/tag96.xml"/><Relationship Id="rId10" Type="http://schemas.openxmlformats.org/officeDocument/2006/relationships/image" Target="../media/image2.jpeg"/><Relationship Id="rId4" Type="http://schemas.openxmlformats.org/officeDocument/2006/relationships/tags" Target="../tags/tag95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4 - Séance 1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3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89248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4509" y="1588129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3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F2402F7-7663-1953-47AB-B96874F5CD7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1806" y="2809760"/>
            <a:ext cx="12465135" cy="499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29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41030"/>
            <a:ext cx="12954000" cy="960347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11368" y="4389093"/>
            <a:ext cx="6345436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 C’est qui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Comment est ton papa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3 :  Tu es où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552371" y="6031316"/>
            <a:ext cx="745257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4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Qu’est-ce qu’il y a dans ta chambre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5 :  Qu’est-ce que tu fais dans ta chambre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3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maison – Ma famille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083926" y="3582463"/>
            <a:ext cx="7902872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1926220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srgbClr val="106584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35540"/>
            <a:ext cx="5016537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Vocabulaire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Écoute active du dialogue</a:t>
            </a:r>
            <a:endParaRPr lang="fr-FR" sz="2100" b="1" dirty="0">
              <a:solidFill>
                <a:srgbClr val="106584"/>
              </a:solidFill>
              <a:latin typeface="Dosis" pitchFamily="2" charset="0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Appropriation de l'acte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  <a:endParaRPr lang="fr-MA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505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31585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4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B4641AE-A6C5-85E1-5FC1-1F843635C8B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4630" y="3039561"/>
            <a:ext cx="3772227" cy="53649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D4EAF59-7BCE-5AF7-F89F-D97DF2D0F3E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64266" y="3039561"/>
            <a:ext cx="3787468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C7B90D5-89B7-417A-0198-286FB3FE0D1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43902" y="3039561"/>
            <a:ext cx="3787468" cy="53725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5226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64483-EBED-AFC3-42E7-5B7C51F32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CFE0239B-D923-8B2C-30A6-614C7B99098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58391A5-78BE-3019-8AFF-6B37DCA6C38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266941" y="2474553"/>
            <a:ext cx="9363209" cy="56784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Rituel: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des lettres.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 </a:t>
            </a: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Un lit – le placard – les jouets – un miroir – un balcon – un sac – un cadeau – une caméra.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Écoute active du dialogue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 Qu’est-ce qu’il y a dans ta chambre ?</a:t>
            </a:r>
          </a:p>
          <a:p>
            <a:pPr defTabSz="914445">
              <a:defRPr/>
            </a:pPr>
            <a:endParaRPr lang="fr-FR" sz="3000" dirty="0">
              <a:solidFill>
                <a:schemeClr val="bg1">
                  <a:lumMod val="65000"/>
                </a:schemeClr>
              </a:solidFill>
              <a:latin typeface="Dosis" pitchFamily="2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AC814555-9B2E-7EEA-2022-DADBF62D63D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6AA2F05-5E5A-A966-E62E-14E3DE5DD47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0ED06D3-C6F5-6B1F-790C-9D323CD5D90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29082" y="2643188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DFFE1A9C-85C8-638B-99FB-BDBD5944D86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703696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1</a:t>
            </a:r>
          </a:p>
        </p:txBody>
      </p:sp>
    </p:spTree>
    <p:extLst>
      <p:ext uri="{BB962C8B-B14F-4D97-AF65-F5344CB8AC3E}">
        <p14:creationId xmlns:p14="http://schemas.microsoft.com/office/powerpoint/2010/main" val="3479873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1005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857500" y="4809538"/>
            <a:ext cx="5522127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 des lettres.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55970" y="4742635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379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6645B-3940-A0D3-D68D-66E32F026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44EAEBCF-3EE1-818F-6B6D-4B7D398ECD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0F56615-F0A3-DA15-4887-043D291F289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5185" y="69241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allons lire des syllabes. Répétez après moi. 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C3FB546-481D-4BEC-08F1-E2FD4B4B56A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60812" y="651587"/>
            <a:ext cx="1747521" cy="1466991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B2443C-105A-8318-4299-5D20567E291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84953140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D587A304-7D96-8309-988B-3748EAA9F5D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4630133"/>
            <a:ext cx="12973049" cy="32879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Ba   bi   bu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bou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be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bo</a:t>
            </a:r>
            <a:endParaRPr lang="fr-MA" sz="7200" b="1" dirty="0">
              <a:solidFill>
                <a:srgbClr val="106584"/>
              </a:solidFill>
              <a:latin typeface="KG Primary Penmanship 2" panose="020B0604020202020204" charset="0"/>
            </a:endParaRPr>
          </a:p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bé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ib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ob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ub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ab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éb</a:t>
            </a:r>
            <a:endParaRPr lang="fr-MA" sz="7200" b="1" dirty="0">
              <a:solidFill>
                <a:srgbClr val="106584"/>
              </a:solidFill>
              <a:latin typeface="KG Primary Penmanship 2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529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6645B-3940-A0D3-D68D-66E32F026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44EAEBCF-3EE1-818F-6B6D-4B7D398ECD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E658A6F-0765-7A54-7C65-B6FC69C52E4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2D864C5-DAF0-4655-89C2-53AF9BCE4659}"/>
              </a:ext>
            </a:extLst>
          </p:cNvPr>
          <p:cNvSpPr txBox="1"/>
          <p:nvPr/>
        </p:nvSpPr>
        <p:spPr>
          <a:xfrm>
            <a:off x="1511060" y="742819"/>
            <a:ext cx="10115550" cy="445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passer au tableau pour lire les syllabes ?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F5CC93F-C63D-7FFD-0F10-72B3A3AF888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339858378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0DDCE55-144E-D6BF-EA3B-63151AA06C1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71475" y="4630133"/>
            <a:ext cx="12973049" cy="32879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Ba   bi   bu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bou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be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bo</a:t>
            </a:r>
            <a:endParaRPr lang="fr-MA" sz="7200" b="1" dirty="0">
              <a:solidFill>
                <a:srgbClr val="106584"/>
              </a:solidFill>
              <a:latin typeface="KG Primary Penmanship 2" panose="020B0604020202020204" charset="0"/>
            </a:endParaRPr>
          </a:p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bé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ib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ob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ub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ab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éb</a:t>
            </a:r>
            <a:endParaRPr lang="fr-MA" sz="7200" b="1" dirty="0">
              <a:solidFill>
                <a:srgbClr val="106584"/>
              </a:solidFill>
              <a:latin typeface="KG Primary Penmanship 2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1339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A1E73-79C4-5A8B-419A-912B81ED0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08CF34B-89FD-EA1A-F90B-5A7C1BF49F2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0F335ADE-79C9-B5C9-51ED-1DAB380868B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738301" y="2517417"/>
            <a:ext cx="9387438" cy="59785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Rituel: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28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Un lit – le placard – les jouets – un miroir – un balcon – un sac – un cadeau – une caméra</a:t>
            </a: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.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Écoute active du dialogue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 Qu’est-ce qu’il y a dans ta chambre ?</a:t>
            </a:r>
          </a:p>
          <a:p>
            <a:pPr defTabSz="914445">
              <a:defRPr/>
            </a:pPr>
            <a:endParaRPr lang="fr-FR" sz="3000" dirty="0">
              <a:solidFill>
                <a:schemeClr val="bg1">
                  <a:lumMod val="65000"/>
                </a:schemeClr>
              </a:solidFill>
              <a:latin typeface="Dosis" pitchFamily="2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D982CCA9-C0E9-F357-032E-3E45F9BDD4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BC2C3C62-D2F0-5D66-B003-9B29F2A6409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9F52DD5-72FC-C01C-0E5E-9A31D0DA420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0442" y="4423339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E8BC9D05-A17F-03E4-0B86-D41C0650A45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703696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1</a:t>
            </a:r>
          </a:p>
        </p:txBody>
      </p:sp>
    </p:spTree>
    <p:extLst>
      <p:ext uri="{BB962C8B-B14F-4D97-AF65-F5344CB8AC3E}">
        <p14:creationId xmlns:p14="http://schemas.microsoft.com/office/powerpoint/2010/main" val="41979923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33D89-E7EB-40FF-CF5A-67891382C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1A6AA9-C3B1-4A03-25C0-BBE980C6C81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D44030F-92D5-5155-F355-E8C7E15D60C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0452C29-99B7-8199-E0D2-7FA9B3CE6D3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326A109-A75D-CF93-446A-F83CED64A5A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C1B858CF-CB87-B56A-234E-C5EEFE1D0F2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650BDE26-F7F8-B9CB-3168-206425D2A58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 de l’activité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29180C3-8241-7001-16E0-7FBD10F76B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Pour l’enseignant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0F15267E-B8FE-08AE-4F3F-7E36AA92DBD4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981636" y="3572769"/>
            <a:ext cx="11752727" cy="4200876"/>
            <a:chOff x="1021947" y="3100970"/>
            <a:chExt cx="11752727" cy="3654320"/>
          </a:xfrm>
        </p:grpSpPr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02D21C84-53F1-7BB4-221B-E998AA8D854A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CF97475C-256F-4F9A-39B9-48493C5B2BE1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7" name="Image 26">
            <a:extLst>
              <a:ext uri="{FF2B5EF4-FFF2-40B4-BE49-F238E27FC236}">
                <a16:creationId xmlns:a16="http://schemas.microsoft.com/office/drawing/2014/main" id="{7B5027DB-2000-F021-9FED-7B6245E801F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480250" y="4327858"/>
            <a:ext cx="504425" cy="549068"/>
          </a:xfrm>
          <a:prstGeom prst="rect">
            <a:avLst/>
          </a:prstGeom>
        </p:spPr>
      </p:pic>
      <p:sp>
        <p:nvSpPr>
          <p:cNvPr id="28" name="TextBox 10">
            <a:extLst>
              <a:ext uri="{FF2B5EF4-FFF2-40B4-BE49-F238E27FC236}">
                <a16:creationId xmlns:a16="http://schemas.microsoft.com/office/drawing/2014/main" id="{84DD528D-EB98-ECE4-6F2D-CB50C4FB8A3F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422019" y="4269267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1F497D"/>
                </a:solidFill>
                <a:latin typeface="Dosis" pitchFamily="2" charset="0"/>
              </a:rPr>
              <a:t>Comprendre et produire les mots du vocabulaire. </a:t>
            </a:r>
          </a:p>
        </p:txBody>
      </p:sp>
      <p:sp>
        <p:nvSpPr>
          <p:cNvPr id="29" name="TextBox 10">
            <a:extLst>
              <a:ext uri="{FF2B5EF4-FFF2-40B4-BE49-F238E27FC236}">
                <a16:creationId xmlns:a16="http://schemas.microsoft.com/office/drawing/2014/main" id="{B5BEF4F0-E29B-45FC-F13B-6B9F91CE515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522525" y="5244771"/>
            <a:ext cx="9407538" cy="134079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2800" b="1" dirty="0">
                <a:solidFill>
                  <a:srgbClr val="0070C0"/>
                </a:solidFill>
                <a:latin typeface="Dosis" pitchFamily="2" charset="0"/>
                <a:cs typeface="Calibri" panose="020F0502020204030204" pitchFamily="34" charset="0"/>
              </a:rPr>
              <a:t>Un lit – le placard – les jouets – un miroir – un balcon – un sac – un cadeau – une caméra. </a:t>
            </a:r>
          </a:p>
        </p:txBody>
      </p:sp>
    </p:spTree>
    <p:extLst>
      <p:ext uri="{BB962C8B-B14F-4D97-AF65-F5344CB8AC3E}">
        <p14:creationId xmlns:p14="http://schemas.microsoft.com/office/powerpoint/2010/main" val="27114997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7ABAD-6D4F-5884-D500-D3BA349F7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ED65CE5-908B-FB32-AAB5-F056B9D6EC8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59540" y="76814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98DA2D2-6A9D-C73B-C833-76727114B78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89933" y="664759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Soyez attentifs ! Nous allons apprendre de nouveaux mots en français.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E39558C-94AB-CA03-FA1F-8FB1A793970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072812" y="3168311"/>
            <a:ext cx="5855106" cy="472757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C41D705-F852-1966-312B-BABF2E78FCFC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848649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88600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7BA71-5210-DD49-7158-62051A180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59A64DB-9234-085E-5D8A-841B8DE3FB3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970DC65-ED9E-ACBA-9823-DAC37DE8A17C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8A608CB-58B0-E07F-9100-C5119D3FDA4D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8741A44-E69F-9968-0092-E949825FD2D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623D74A-3B24-BFB3-7937-3D1FF08F1F6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8211D816-104E-2F11-D97D-C86FF933B72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1AA479D-C109-9199-629A-70B31FC790C2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1A3DFEC-2E0C-763C-A546-4CD01F2668E7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470AEAE-6794-FD0B-CC7F-EE10F1826D3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9FD2544-B182-FF3D-73AE-25F8D72CB98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0935DDC-8D79-DD59-7BE1-245D786B51D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D00289E-ACC7-E82B-B7C3-B50D15A011F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4975317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3C7C4648-FDE9-BC08-FD63-DF249F85F83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794494" y="3531690"/>
            <a:ext cx="6127011" cy="42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1220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EE3638-7F5F-E4C7-3336-74C871263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5028ED70-4A7A-900B-63A1-FD8287E65F4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8DF1C58-D880-E32B-DC04-5A32256886C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lit.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59F0188-15F9-FC4D-098B-72D713B4F49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836514" y="4420225"/>
            <a:ext cx="57180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lit</a:t>
            </a:r>
            <a:r>
              <a:rPr lang="fr-FR" sz="8800" b="1" dirty="0">
                <a:solidFill>
                  <a:prstClr val="black"/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6971C78-8313-E4D0-137D-AB265128029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A3DA0FA-F5E4-12A7-5908-D923C47E110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4975317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D52419A5-688D-FFE1-4666-3762F7AF3C2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65699" y="3817645"/>
            <a:ext cx="3820744" cy="2651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2845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9F4EB-E5CA-3545-1662-02E8F6B3E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5DD110F-6715-8F13-1082-D7BC335372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D72DD8B-2D56-CE09-3B6F-4B4FF67BEF0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FF4198C-B27A-D67E-5BB4-77148FBA5B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EB4FCB2-1EA8-60C2-F5C9-67131C8515B8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4975317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70100DC7-3652-9CE3-D69C-9743091BFA7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73580" y="3256420"/>
            <a:ext cx="5768840" cy="414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8827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9B13B4-A934-5B43-56A9-FDCD1B748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5275A8E6-3985-7BDD-A0F3-BB8A21D685D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A79DA8C-313D-1579-796D-A31290DEB3F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Les jouets.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E82E8CE-D2CD-CB7E-EA75-DFC97F328283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115050" y="4420225"/>
            <a:ext cx="66151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les jouets</a:t>
            </a:r>
            <a:endParaRPr lang="fr-FR" sz="88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59FD67C-50DB-CE1D-2B2D-329F7592707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1A2FCBC6-44DC-B8C3-621D-0E24625C2E9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4975317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3C585714-3FCE-CBA0-6C64-F7FD0994B66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50943" y="3878490"/>
            <a:ext cx="3520633" cy="2530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2549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241B8D-708F-EBA7-F11C-0D3E3BCDD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9659E292-DC67-5A34-92D3-53E797DCB39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14842" y="75459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BFD8800-1196-32B9-49DF-36F114339BC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67981" y="559123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Les jouets sont sous le lit.</a:t>
            </a:r>
          </a:p>
          <a:p>
            <a:pPr defTabSz="1543013">
              <a:spcAft>
                <a:spcPts val="600"/>
              </a:spcAft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répéter?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F326E2-4FCC-ADFC-C1E6-6D901243D483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065458" y="2454042"/>
            <a:ext cx="95421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Les jouets sont sous le lit.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D62EF9E-5B0A-E4A0-80D5-DED1B6343C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3654233" y="4364350"/>
            <a:ext cx="6407534" cy="372636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CDB16E6-8B19-EDE0-0F92-2EC64DD3523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B0F83CD-012E-58BD-9296-E1FA877C5864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4226422832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Parcours_1_Pd3_S4_Phrase_1">
            <a:hlinkClick r:id="" action="ppaction://media"/>
            <a:extLst>
              <a:ext uri="{FF2B5EF4-FFF2-40B4-BE49-F238E27FC236}">
                <a16:creationId xmlns:a16="http://schemas.microsoft.com/office/drawing/2014/main" id="{7EC1A3FA-2C98-30B0-80B5-0E2758F33902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299700" y="7545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92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9F31B-6751-4440-9D31-21250BAD3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00DB109-86F2-D360-9C11-DD23AC5CE05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B531D6E-FE06-B41B-15DF-A108CF61D9A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F7D6EBC-65D6-1346-1D6B-62675C3047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E21C81F1-0FE6-D3F3-24B8-830B4B3C6B6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4975317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A7C996B2-0860-50FD-AA07-0F8860A3FB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71886" y="3531690"/>
            <a:ext cx="3772227" cy="42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188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8128F2-F5A4-2A20-3C65-8961CE127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B1E97C5-4EE9-A275-E24A-BFA08F27D5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6C3F35E-B221-E083-ABB0-0DC54C8B971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 miroir.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B9D0E8B-1E6E-61E3-6065-88C9851CF123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274286" y="4420225"/>
            <a:ext cx="62803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miroir</a:t>
            </a:r>
            <a:endParaRPr lang="fr-FR" sz="88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38771CD-5C0A-714D-6004-40584F4D536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07B506FC-A8D6-E351-F569-A7F99C9176F5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4975317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F758E068-C8C7-E54E-2765-CC9602EE7E3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51750" y="3688002"/>
            <a:ext cx="2473122" cy="2787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2673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F09D6-BFDC-9305-3B73-D2B1C59FC1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334EBCA-CCA4-71A1-AC21-147B484F128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D342BE1-B2C8-D832-52FA-50238CE740B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B83F01E-02CF-5D3A-19CD-4BB06B4E77C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97FBC2B-6723-F19F-BE0B-139C71A88B80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1B64ACD-A003-7CBD-D56D-8EFD3CE9A833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9596873-54FE-93C4-37B3-21B48806B4D2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3EF4BA6-397C-00EF-F593-AABB11B4CC2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DADCAAB-D4AB-4196-50A2-711E0CE006C7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013374A-1D44-6D50-00DB-E5BD4CB32B4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F812233-0189-BE1D-5B4D-D0713EF8BDE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69C7098-5685-AC5F-D01B-26772743E3C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FF97A7A-959B-3074-F68A-5DBFDA96B34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4975317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48303ED1-7F76-CD8D-8232-2282412A7AF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977390" y="3844118"/>
            <a:ext cx="5761219" cy="408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6475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ADEEE5-DF82-C559-BECF-9A47BDB8C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568124E-8188-D31F-0A54-0A230E37521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464C368-E2BA-AE70-F19B-8A6B8177587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44CC576-6AA7-FB64-ADDB-28A8D0373B3C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5B2FD22-3FAB-534D-9FD7-B9789BD07081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BFA4BC2-6799-2223-2949-AC6892069513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11CBDE6-B874-4031-CFDE-6EB26199EDF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9F4CCA7-05AD-3B12-005A-769EC3462813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E23F541-F284-8337-5B1C-DF7DB9A14D0A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E4915B4-06A6-6D88-9F8C-E19391CB062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1AC9617-7690-7671-4429-B4F3084823E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placard.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497597D-AD14-927F-7D5B-5ABA4188DF2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36514" y="4420225"/>
            <a:ext cx="57180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pla</a:t>
            </a: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c</a:t>
            </a: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ard</a:t>
            </a:r>
            <a:endParaRPr lang="fr-FR" sz="88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F36048A-4113-BB7D-D787-EC58C7F4B38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8A7C47CE-5A74-CCA7-06DA-A9E20CE33130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4975317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B627F9F5-7D35-68FD-0E9E-30599022C3C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96722" y="3810203"/>
            <a:ext cx="3761091" cy="2666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2058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C2ECD8-DAD1-9F4F-DB00-1EDA55DB3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3D6CD17C-FAA2-F7BA-F06A-D6E39A57B00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B54DBD1-6BEB-C0DD-9299-7DD29A1A929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4BA8564-C4D0-69DF-6215-DD1474CFD1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73D64C3D-E580-5968-D4C5-5700AFC04133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8B80DF5B-5099-6BF0-89FD-7170A9B6DC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20405" y="3464065"/>
            <a:ext cx="4275190" cy="4359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1635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BE7C8C-7B0F-DBB8-AB4B-17ABC8D04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9B52B92-3764-42F7-9C42-E4B1734BFB0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B0554D5-2323-9118-7CD9-306886A4263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 balcon.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FBFD3EF-023F-50F6-6143-ADB8AF5B541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274286" y="4420225"/>
            <a:ext cx="62803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bal</a:t>
            </a: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c</a:t>
            </a: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on</a:t>
            </a:r>
            <a:endParaRPr lang="fr-FR" sz="88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BB0D51E-7AEE-EBC6-98CF-8DDEBD1B493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68A62907-AFCA-E89A-CDB0-D778BB37227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31A8EF3B-25CF-10CF-C2B8-64383BC352C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88453" y="3760836"/>
            <a:ext cx="2712147" cy="276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8103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FB51C5-6541-04ED-6F38-333B9423D7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90D15AA7-D7A8-5A50-97F3-BD8FE8FFE78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8059CEF-FB73-7364-036F-CE82AF9B79D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10478F8-5E42-A8FF-4EDB-CE42A8B168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77350965-6F8D-2F1F-E338-11F4F2BAB1B4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3D3F3F1E-C619-8604-265B-5318892CB2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96611" y="3393576"/>
            <a:ext cx="4122777" cy="432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1449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F3F45F-1512-7F2C-8334-51F166688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51818F6-2D9D-2F03-9121-35380DAFF9B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461839A-3BDB-7412-E1CE-09E3154A417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 sac.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9E4781D-548D-637E-B8FC-986831D4F032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274286" y="4420225"/>
            <a:ext cx="62803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sa</a:t>
            </a: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c</a:t>
            </a:r>
            <a:endParaRPr lang="fr-FR" sz="8800" b="1" dirty="0">
              <a:solidFill>
                <a:schemeClr val="accent6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691BD13-EABE-C276-73EA-3601ED081CD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1EAE3341-696A-4017-64F4-E7410279DB48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F7FA7FD8-9C0B-387A-8477-B67AD61A2BC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96287" y="3753855"/>
            <a:ext cx="2647176" cy="2779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764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D2C05-6554-43E8-AE87-C69A67ED7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6E8E0396-205F-91E0-7E11-13F5D870662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99876E6-8DA6-64A0-C942-0E42DA78243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9C0D7F2-BB9B-757A-294C-8CA2A339A6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9E999D54-66EF-5F66-86C4-ED326364630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6CAA6832-9B51-6920-1E2C-59F45DA72A8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23300" y="3703325"/>
            <a:ext cx="4469399" cy="3188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7302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13F42-FEA3-0E03-2B87-2988624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68BD0158-5DA6-4954-1483-77ECCD4A622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62125BE-5C56-17FF-2481-389D1F2D093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 cadeau.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E9450BD-C9D8-DD91-842E-636F2FF1CB1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274286" y="4420225"/>
            <a:ext cx="62803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</a:t>
            </a: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c</a:t>
            </a: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adeau</a:t>
            </a:r>
            <a:endParaRPr lang="fr-FR" sz="8800" b="1" dirty="0">
              <a:solidFill>
                <a:schemeClr val="accent6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3A9652F-646C-74D0-89E9-D7DAADF31D4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ACD91739-1788-F773-D8C8-A4D9151F4B0D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CC6F808A-61CE-0CB9-E128-63DA73DA6EF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74277" y="3967154"/>
            <a:ext cx="3297824" cy="2352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3353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FD0C90-33E8-F91F-EC6B-6399527AE4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4A084921-91BE-74B8-1972-DA3795512D0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C13F057-4D5E-47D5-B69E-96B289EEAFB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58A1EE3-7DC9-2A71-B6F6-DCBC7CD925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56E3A22C-76FA-679B-D1DC-3A1AFE40F24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B75D50D9-3B23-C135-5B14-2F2991C65F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22267" y="3342143"/>
            <a:ext cx="4671465" cy="4259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361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2AB73-C754-3756-3173-BA26E9C09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6ABE17A-1B4E-6FFF-09B7-3FC675CEBB4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C12FF22-06B7-4348-70C5-4C6F53BDCE9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Une caméra.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F443AF8-D980-91CD-277B-7C0A6241F4B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274286" y="4420225"/>
            <a:ext cx="62803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</a:t>
            </a: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c</a:t>
            </a: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améra</a:t>
            </a:r>
            <a:endParaRPr lang="fr-FR" sz="8800" b="1" dirty="0">
              <a:solidFill>
                <a:schemeClr val="accent6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2EC4385-01B9-DFDE-250D-7805F53A708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EE90A7B6-3428-B5B9-20FE-2396BD26839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97703625-59BA-DE55-D46D-2033B92AE35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64817" y="3850507"/>
            <a:ext cx="2835795" cy="2585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2657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FD256-7DC1-A587-F3C7-9431C2FA3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D908970-B485-0CE2-E50A-DFE6591FA0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33DA2FA-D480-B965-6185-86AC76CCE46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Répétons ensemble </a:t>
            </a:r>
            <a:r>
              <a:rPr kumimoji="0" lang="fr-FR" sz="2400" b="1" i="0" u="sng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 mots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2A546BD-575B-1CEB-9F5D-520690B1375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0AFADABA-C77F-29B7-5DE5-AD2C012C0F5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956181" y="6214292"/>
            <a:ext cx="30905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placard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43CBC9B-2DB2-CB65-9F66-4BB3F67BAE5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07237" y="6221257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Le lit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DC54679-933C-93AB-24E4-C628C117A3E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858000" y="6221257"/>
            <a:ext cx="3302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Les jouets 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D686FD2-DCC7-8FFC-9A61-B4BE4E7625A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241008" y="6214292"/>
            <a:ext cx="2385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miroir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31FA94A-8C22-5A40-DA8B-C104C833F36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BD7E685D-23E9-D5DD-EE10-641F44CAD9A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21547" y="4096798"/>
            <a:ext cx="2320323" cy="161037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CA1451-D20A-8D5F-D6DB-5EA6AE817EB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41276" y="4096798"/>
            <a:ext cx="2320323" cy="164509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04E6253-5259-65E5-D416-4986BDBA011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06009" y="4096798"/>
            <a:ext cx="2320323" cy="166744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0924CB6-C089-FB31-0A4A-815181E688B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348270" y="3778991"/>
            <a:ext cx="1907545" cy="215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3145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040B1-0CF6-16E1-B26E-E00479C48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8D0CA3AB-6803-F90E-9BDD-2027AA9E039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1E1A72A-E770-D942-5C29-26575170E51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Répétons ensemble </a:t>
            </a:r>
            <a:r>
              <a:rPr kumimoji="0" lang="fr-FR" sz="2400" b="1" i="0" u="sng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 mots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5A74E878-2BD1-D790-90FC-11D193B875D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823D39E8-F1E1-C8AB-8AE0-ABAEA2B7518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62682" y="6221257"/>
            <a:ext cx="3023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balcon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CE425B7-7D25-BA5F-DF9E-30B6E5DD673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734903" y="6221257"/>
            <a:ext cx="3213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 </a:t>
            </a: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cadeau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64648E2A-B817-5B9A-8BBC-953F030BA940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34202" y="6214294"/>
            <a:ext cx="2455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une caméra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539D8114-0CA0-0838-36A4-82CA477D9EFC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55DCD374-9083-EF85-29B2-EDAC18EC8380}"/>
              </a:ext>
            </a:extLst>
          </p:cNvPr>
          <p:cNvSpPr txBox="1"/>
          <p:nvPr/>
        </p:nvSpPr>
        <p:spPr>
          <a:xfrm>
            <a:off x="3663630" y="6221257"/>
            <a:ext cx="3299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sac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2A80502-8595-41DF-D8C1-0BBA30CAD6E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98112" y="3904865"/>
            <a:ext cx="1952673" cy="199096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D204C26-27C4-1341-68F2-A1C04AE56F0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98130" y="3939219"/>
            <a:ext cx="1830876" cy="192225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AD3A282-C762-31A2-BD67-822E9C0D545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74608" y="4042068"/>
            <a:ext cx="2336289" cy="166672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B7C887F-CE72-1B26-A7E4-B72347C4E06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372851" y="4091897"/>
            <a:ext cx="1978191" cy="180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38557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1DA0D-17FD-64B8-2A89-24EABE614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37223B7A-89EB-311C-8E2F-73E31EBD1EA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86620" y="84146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EC211D5-1787-87C7-5E47-E794107D98FD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5821A48E-70E3-2440-879E-420608B55D8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16D4A73-E48E-EBE4-FB7E-CFE2D7FCE1A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72825" y="554302"/>
            <a:ext cx="2133930" cy="142331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32BA756-D3F4-334F-C87D-F857477392F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21547" y="4739740"/>
            <a:ext cx="2320323" cy="161037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8ECA392-F3BB-675D-841B-2C884563C19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41276" y="4739740"/>
            <a:ext cx="2320323" cy="164509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9E2E6D7-B573-1F30-3084-6481BD2D671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06009" y="4739740"/>
            <a:ext cx="2320323" cy="166744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9A95CBD-18F7-DD28-D469-BD5AB63AC10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48270" y="4421933"/>
            <a:ext cx="1907545" cy="215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39972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4BA06-BEF6-E7C1-C551-A20082617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D56BDB6-E6EC-3448-FD6E-3E1E530765B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86620" y="84146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23FF7CA-564B-5565-946E-D9FAA23AD9A8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30B3217A-C1DB-5972-CB11-359E759A453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FC4A1B0-0BF6-925F-BB5C-1937145519B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72825" y="554302"/>
            <a:ext cx="2133930" cy="142331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46674B6-6F11-7F2D-2F98-A25350C579A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98112" y="4419218"/>
            <a:ext cx="1952673" cy="19909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37857E8-0E3D-A35E-6D23-9E28B01636E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98130" y="4453572"/>
            <a:ext cx="1830876" cy="192225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25317E3-5DC7-F625-F9E8-BBA0DD95806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74608" y="4556421"/>
            <a:ext cx="2336289" cy="166672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21FEE21-62DD-D047-6F64-DFA927575DC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72851" y="4606250"/>
            <a:ext cx="1978191" cy="180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80013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87934-CAA7-87A8-46B4-64629D6F9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A61CD82-DB2E-5A6F-696C-A97D16437D2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66838" y="72724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72D6534-EF35-D2B7-2D7C-AF79B992BF7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42265" y="620677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Prenez vos manuels à la page 15.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FD2188CF-947C-C9DD-463C-5380E3CDE0E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5227" y="620677"/>
            <a:ext cx="1331066" cy="1157762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361122B-1BE1-A2B2-47B7-ED6E37964C19}"/>
              </a:ext>
            </a:extLst>
          </p:cNvPr>
          <p:cNvSpPr txBox="1"/>
          <p:nvPr/>
        </p:nvSpPr>
        <p:spPr>
          <a:xfrm>
            <a:off x="1255241" y="1097868"/>
            <a:ext cx="923041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fr-FR" sz="2100" b="1" i="1" dirty="0">
                <a:solidFill>
                  <a:srgbClr val="FF0000"/>
                </a:solidFill>
                <a:latin typeface="Calibri"/>
              </a:rPr>
              <a:t>&gt;  Si les élèves ne disposent pas de manuels, passer à l’activité suivante (slide 48)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1802849-C441-7AC3-F105-81CA53A5BD7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55451728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121CF752-BAED-2B8F-A3A3-72F57172EDB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95579" y="1740154"/>
            <a:ext cx="5593488" cy="795518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DEB3FCF-2633-8297-BA90-5B1FC9241B9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757613" y="2814639"/>
            <a:ext cx="6069421" cy="23288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87005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526849-3C1D-417B-AB01-A21CC731F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9B4E8CD-BEC7-4102-CF1E-D616776BE97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0A6D224-441F-FD4E-453E-4ECDEAC216B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E22396A-4290-7C40-2A90-C51E956E61AA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BDB7CC-047B-DFA0-074D-48CFB037280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F971664-A43D-2AA0-5D4D-4ED7C32A7B33}"/>
                  </a:ext>
                </a:extLst>
              </p:cNvPr>
              <p:cNvSpPr/>
              <p:nvPr>
                <p:custDataLst>
                  <p:tags r:id="rId1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920A6EA-2668-F8A2-28B5-725233A3D95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D2E093D-9914-A0CF-B587-0927963626C0}"/>
                    </a:ext>
                  </a:extLst>
                </p:cNvPr>
                <p:cNvSpPr/>
                <p:nvPr>
                  <p:custDataLst>
                    <p:tags r:id="rId1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51D120D-B56A-6E17-38B1-2281B06693F4}"/>
                    </a:ext>
                  </a:extLst>
                </p:cNvPr>
                <p:cNvSpPr/>
                <p:nvPr>
                  <p:custDataLst>
                    <p:tags r:id="rId1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918281F-B0AE-0484-B340-F9CBBF260A7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D618DA0-2E82-7990-78A9-2556FECD422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72816" y="677515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montrer comment faire l’activité.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F387A88C-A997-DF9E-1946-9E8933F1308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120" y="3888013"/>
            <a:ext cx="4895859" cy="3614669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B5CE506C-E183-191F-4479-480A2844B03B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3843609" y="3456598"/>
            <a:ext cx="973392" cy="923966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32CD3C4D-132F-B2C7-6EA5-A72798597A17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 flipH="1">
            <a:off x="8834283" y="3465002"/>
            <a:ext cx="973392" cy="983567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E9692C5A-D53D-ABB5-A192-4153C0D40E5B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 rotWithShape="1">
          <a:blip r:embed="rId2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941479" y="2486110"/>
            <a:ext cx="969497" cy="83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1320F66A-7AAC-5E27-6F5C-40E818A7D679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 rotWithShape="1">
          <a:blip r:embed="rId2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7628935" y="2484065"/>
            <a:ext cx="874646" cy="83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9CF810B7-1B67-929D-A0FD-1DB06AAE1142}"/>
              </a:ext>
            </a:extLst>
          </p:cNvPr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 rotWithShape="1">
          <a:blip r:embed="rId2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88" t="12958" r="41278" b="50000"/>
          <a:stretch/>
        </p:blipFill>
        <p:spPr bwMode="auto">
          <a:xfrm>
            <a:off x="4513217" y="7942850"/>
            <a:ext cx="874646" cy="831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FE0FA34-2647-FE5A-BCCD-EBB9B08F69AD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1881062" y="2484065"/>
            <a:ext cx="3606921" cy="83388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mbria" panose="02040503050406030204" pitchFamily="18" charset="0"/>
              </a:rPr>
              <a:t>Je montre l’image.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38E6F25-F40C-550B-3CF1-9527F159BD89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8532294" y="2436306"/>
            <a:ext cx="3606921" cy="83388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mbria" panose="02040503050406030204" pitchFamily="18" charset="0"/>
              </a:rPr>
              <a:t>Je dis le mot.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D20A895-513D-8ABC-4DF2-9CEF7C1B015F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5383155" y="7946358"/>
            <a:ext cx="3606921" cy="83388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mbria" panose="02040503050406030204" pitchFamily="18" charset="0"/>
              </a:rPr>
              <a:t>On échange les rôles.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6BA0C41-70C6-EF49-75E6-417D4D1497A6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3953" y="600007"/>
            <a:ext cx="1446339" cy="14426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C3E6EA87-1DA5-FF91-7F76-C4DEEFB0B4B6}"/>
              </a:ext>
            </a:extLst>
          </p:cNvPr>
          <p:cNvSpPr txBox="1"/>
          <p:nvPr/>
        </p:nvSpPr>
        <p:spPr>
          <a:xfrm>
            <a:off x="1255241" y="1097868"/>
            <a:ext cx="923041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fr-FR" sz="2100" b="1" i="1" dirty="0">
                <a:solidFill>
                  <a:srgbClr val="FF0000"/>
                </a:solidFill>
                <a:latin typeface="Calibri"/>
              </a:rPr>
              <a:t>&gt;  Si les élèves ne disposent pas de manuels, passer à l’activité suivante (slide 48)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6D07743-908E-946A-2962-9838DD3C9BEA}"/>
              </a:ext>
            </a:extLst>
          </p:cNvPr>
          <p:cNvGraphicFramePr>
            <a:graphicFrameLocks noGrp="1"/>
          </p:cNvGraphicFramePr>
          <p:nvPr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155451728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2186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9CB1F-EB96-27B2-D078-EA9F7240C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44712B6-5EAD-FB70-878F-DAD00D76658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CA19588-1407-E14F-216A-6C18C8F5340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12980" y="671386"/>
            <a:ext cx="9150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Maintenant, travaillez en binômes. Je vais circuler pour vous aider.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510AD80D-172B-FD33-CB30-6327F867B11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080" y="779977"/>
            <a:ext cx="1598255" cy="118001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6D8D8528-6369-C16E-0DE6-B0E5660B6DF5}"/>
              </a:ext>
            </a:extLst>
          </p:cNvPr>
          <p:cNvSpPr txBox="1"/>
          <p:nvPr/>
        </p:nvSpPr>
        <p:spPr>
          <a:xfrm>
            <a:off x="1255241" y="1097868"/>
            <a:ext cx="923041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fr-FR" sz="2100" b="1" i="1" dirty="0">
                <a:solidFill>
                  <a:srgbClr val="FF0000"/>
                </a:solidFill>
                <a:latin typeface="Calibri"/>
              </a:rPr>
              <a:t>&gt;  Si les élèves ne disposent pas de manuels, passer à l’activité suivante (slide 48)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0512D10-87D6-716A-6D85-285AF377D2B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55451728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4DEA9061-1719-4129-6F3A-D26685D05B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1624" y="2938231"/>
            <a:ext cx="10752752" cy="5296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29595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F00A4-C9E7-B963-DC35-AD32A4834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A58ED713-5770-25AF-E905-3E9256D6BE9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FF627B-A074-4DAA-5D97-B5D12AB34C2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206720" y="2445969"/>
            <a:ext cx="9337697" cy="55630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Rituel: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Un lit – le placard – les jouets – un miroir – un balcon – un sac – un cadeau – une caméra.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Écoute active du dialogue</a:t>
            </a:r>
            <a:endParaRPr lang="fr-FR" sz="4200" b="1" dirty="0">
              <a:solidFill>
                <a:prstClr val="white">
                  <a:lumMod val="75000"/>
                </a:prst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 Qu’est-ce qu’il y a dans ta chambre ?</a:t>
            </a:r>
          </a:p>
          <a:p>
            <a:pPr defTabSz="914445">
              <a:defRPr/>
            </a:pPr>
            <a:endParaRPr lang="fr-FR" sz="3000" b="1" dirty="0">
              <a:solidFill>
                <a:srgbClr val="5C9ED1"/>
              </a:solidFill>
              <a:latin typeface="Dosis" pitchFamily="2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B2020D1C-2B7F-A41C-5870-E9BA360BB78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59FECA77-45D4-3071-9FA9-A5AF7BFE3FC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361803-BEBD-C67A-AE10-A95649074F6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318710" y="621030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638CB5B-6ACE-5EF5-176E-FE34D353E96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703696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1</a:t>
            </a:r>
          </a:p>
        </p:txBody>
      </p:sp>
    </p:spTree>
    <p:extLst>
      <p:ext uri="{BB962C8B-B14F-4D97-AF65-F5344CB8AC3E}">
        <p14:creationId xmlns:p14="http://schemas.microsoft.com/office/powerpoint/2010/main" val="180280471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CF4E8-F953-DE67-A677-C660BB27C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766C203-8C16-6326-92D9-3817C04BE41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3E67E4C1-C145-C38C-D84E-082B7DE70F7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05993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B366A53-8CC4-2787-C164-A91FCF13571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C05FEE7-0765-DF55-CF12-28E9DBF38DB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A523E1D-12C5-2ABC-715F-51F21577D33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747046-D61C-D736-04E7-B501FE99827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 de l’activité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05B1860-BD57-80F6-4727-BD7D083EF3A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Pour l’enseignant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82874827-60DB-C4E8-DC68-FE3FA9AC5DA2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981636" y="3572769"/>
            <a:ext cx="11752727" cy="4200876"/>
            <a:chOff x="1021947" y="3100970"/>
            <a:chExt cx="11752727" cy="3654320"/>
          </a:xfrm>
        </p:grpSpPr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F78451CE-B7ED-128B-2D3C-B990E73744BE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9E1ADF79-9E04-9FB3-9A65-8F643B39C9D7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7" name="Image 26">
            <a:extLst>
              <a:ext uri="{FF2B5EF4-FFF2-40B4-BE49-F238E27FC236}">
                <a16:creationId xmlns:a16="http://schemas.microsoft.com/office/drawing/2014/main" id="{204A8D07-FA8F-5BB0-6555-544097EE660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480250" y="4327858"/>
            <a:ext cx="504425" cy="549068"/>
          </a:xfrm>
          <a:prstGeom prst="rect">
            <a:avLst/>
          </a:prstGeom>
        </p:spPr>
      </p:pic>
      <p:sp>
        <p:nvSpPr>
          <p:cNvPr id="28" name="TextBox 10">
            <a:extLst>
              <a:ext uri="{FF2B5EF4-FFF2-40B4-BE49-F238E27FC236}">
                <a16:creationId xmlns:a16="http://schemas.microsoft.com/office/drawing/2014/main" id="{CF0FCC01-B93B-5C41-1CB2-CAC234BE94F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422019" y="4269267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1F497D"/>
                </a:solidFill>
                <a:latin typeface="Dosis" pitchFamily="2" charset="0"/>
              </a:rPr>
              <a:t>Ecouter attentivement le dialogue de la semaine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74CD5C52-E781-109F-B096-DE643C673531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552873" y="4974418"/>
            <a:ext cx="8678662" cy="160043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457200" marR="0" lvl="0" indent="-4572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Qu’est-ce qu’il y a dans ta chambre ?</a:t>
            </a:r>
          </a:p>
          <a:p>
            <a:pPr marL="457200" marR="0" lvl="0" indent="-4572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Où est ton chat ?   </a:t>
            </a:r>
          </a:p>
          <a:p>
            <a:pPr marL="457200" marR="0" lvl="0" indent="-4572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Où sont tes jouets ? </a:t>
            </a:r>
          </a:p>
        </p:txBody>
      </p:sp>
    </p:spTree>
    <p:extLst>
      <p:ext uri="{BB962C8B-B14F-4D97-AF65-F5344CB8AC3E}">
        <p14:creationId xmlns:p14="http://schemas.microsoft.com/office/powerpoint/2010/main" val="3566880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A31FF5-C238-7475-BC79-76F7A218C2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3AFA753-72CA-A6C7-66D8-E77E01387C5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C15B48-76C1-A575-2ABA-FB0346CDA36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0B30047-A737-2A1A-EA43-9D116ED4ACB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A3F7DD1-8DED-332C-1DC9-E1FC0BB1CF3F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2F8979D-0E93-36C0-25C6-3EF542CABB6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C85368F-2B3B-F547-D27F-932F6F927D6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064A59E-82F4-40B8-DC7C-C2F5E6033F0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4DD41D1-CBD3-A388-722D-730911CECCD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9666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Voici Rita et Karim. Nous allons écouter leur dialogue. Soyez attentifs.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774F60C-B678-845F-F9E1-85247DD8308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335" y="3321180"/>
            <a:ext cx="2988006" cy="50543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525AF10-8DB1-D0FE-46A5-431087BE851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381126" y="3773294"/>
            <a:ext cx="2988006" cy="4150156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F6475E1-D26D-5F18-93AB-D937AB4231CB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643460122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350389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5F606A2-105B-FC33-248C-0307D18BEB2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643460122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Parcours_1_Pd3_S4_Dialogue">
            <a:hlinkClick r:id="" action="ppaction://media"/>
            <a:extLst>
              <a:ext uri="{FF2B5EF4-FFF2-40B4-BE49-F238E27FC236}">
                <a16:creationId xmlns:a16="http://schemas.microsoft.com/office/drawing/2014/main" id="{F0240BC4-8A05-C43B-AA7A-24DB1311FBC6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812896" y="80615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558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" dur="7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7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14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3250"/>
                                  </p:stCondLst>
                                  <p:childTnLst>
                                    <p:set>
                                      <p:cBhvr>
                                        <p:cTn id="17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20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9750"/>
                                  </p:stCondLst>
                                  <p:childTnLst>
                                    <p:set>
                                      <p:cBhvr>
                                        <p:cTn id="23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E08C70-B353-4F1F-1116-B258C0FB4A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B12CBCC-4844-A2FE-8F59-6519CC2E3C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C1B0D0-9CE2-FD84-FE3A-E886E06A52B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5CA2F3C-2733-5181-9207-C0A1659840B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E28CF3B-86F1-684B-B385-11E508F9C4A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004358B-0C52-BD46-7078-1F19101DB9A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BA498E2-3ECF-694D-15D6-5772676A956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1B49946-561D-B446-727B-F40E06CA7B7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AE4A9EC-D4C3-6FE6-658E-B2660F9FAB78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468545263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955843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5F606A2-105B-FC33-248C-0307D18BEB2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Parcours_1_Pd3_S4_Dialogue">
            <a:hlinkClick r:id="" action="ppaction://media"/>
            <a:extLst>
              <a:ext uri="{FF2B5EF4-FFF2-40B4-BE49-F238E27FC236}">
                <a16:creationId xmlns:a16="http://schemas.microsoft.com/office/drawing/2014/main" id="{F0240BC4-8A05-C43B-AA7A-24DB1311FBC6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812896" y="80615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720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" dur="7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7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14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3250"/>
                                  </p:stCondLst>
                                  <p:childTnLst>
                                    <p:set>
                                      <p:cBhvr>
                                        <p:cTn id="17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20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9750"/>
                                  </p:stCondLst>
                                  <p:childTnLst>
                                    <p:set>
                                      <p:cBhvr>
                                        <p:cTn id="23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6440D-831A-0966-CFA7-CE565F151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8">
            <a:extLst>
              <a:ext uri="{FF2B5EF4-FFF2-40B4-BE49-F238E27FC236}">
                <a16:creationId xmlns:a16="http://schemas.microsoft.com/office/drawing/2014/main" id="{E0342925-82FB-650B-DD32-09AD2E48AB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FD0CB41-3147-FD6F-0872-03AB19E4DC9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57312" y="568487"/>
            <a:ext cx="9132837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Est-ce que Karim a un chat ?</a:t>
            </a:r>
          </a:p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7A7398B-8504-1A79-7B39-5B29AB6C0D3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005542" y="582878"/>
            <a:ext cx="2301213" cy="1534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04A300B-EE2B-96F4-1669-6453CB566E23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72484090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7C839421-CA70-3B01-C713-A5F08118D6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93922" y="4074314"/>
            <a:ext cx="3328155" cy="2859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49495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/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3">
                  <a:extLst>
                    <a:ext uri="{96DAC541-7B7A-43D3-8B79-37D633B846F1}">
                      <asvg:svgBlip xmlns:asvg="http://schemas.microsoft.com/office/drawing/2016/SVG/main" r:embed="rId2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6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464669EF-7DDC-2167-E8FA-64EACCC1FA83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771965" y="6489192"/>
            <a:ext cx="1370088" cy="194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 bien </a:t>
            </a:r>
            <a:r>
              <a:rPr lang="en-US" sz="3600" b="1" dirty="0" err="1">
                <a:solidFill>
                  <a:srgbClr val="1F497D"/>
                </a:solidFill>
                <a:latin typeface="Dosis" pitchFamily="2" charset="0"/>
              </a:rPr>
              <a:t>ajustée</a:t>
            </a: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nalisé 2">
      <a:majorFont>
        <a:latin typeface="Dosis"/>
        <a:ea typeface=""/>
        <a:cs typeface=""/>
      </a:majorFont>
      <a:minorFont>
        <a:latin typeface="Dosi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12591</TotalTime>
  <Words>1566</Words>
  <PresentationFormat>Personnalisé</PresentationFormat>
  <Paragraphs>307</Paragraphs>
  <Slides>57</Slides>
  <Notes>0</Notes>
  <HiddenSlides>0</HiddenSlides>
  <MMClips>4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57</vt:i4>
      </vt:variant>
    </vt:vector>
  </HeadingPairs>
  <TitlesOfParts>
    <vt:vector size="68" baseType="lpstr">
      <vt:lpstr>Dosis</vt:lpstr>
      <vt:lpstr>Calibri</vt:lpstr>
      <vt:lpstr>Cambria</vt:lpstr>
      <vt:lpstr>KG Primary Penmanship 2</vt:lpstr>
      <vt:lpstr>Dosis Bold</vt:lpstr>
      <vt:lpstr>Carelia</vt:lpstr>
      <vt:lpstr>Arial</vt:lpstr>
      <vt:lpstr>1_Office Theme</vt:lpstr>
      <vt:lpstr>Office Theme</vt:lpstr>
      <vt:lpstr>2_Office Theme</vt:lpstr>
      <vt:lpstr>3_Office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2025-07-28T17:40:54Z</dcterms:modified>
</cp:coreProperties>
</file>