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9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EC-4D3B-AAD9-B280FEFAF56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EC-4D3B-AAD9-B280FEFAF56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EC-4D3B-AAD9-B280FEFAF5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6200640"/>
        <c:axId val="286198240"/>
      </c:barChart>
      <c:catAx>
        <c:axId val="28620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198240"/>
        <c:crosses val="autoZero"/>
        <c:auto val="1"/>
        <c:lblAlgn val="ctr"/>
        <c:lblOffset val="100"/>
        <c:noMultiLvlLbl val="0"/>
      </c:catAx>
      <c:valAx>
        <c:axId val="286198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200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17-4AB9-844E-9DBA478DB6B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17-4AB9-844E-9DBA478DB6B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17-4AB9-844E-9DBA478DB6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6200640"/>
        <c:axId val="286198240"/>
      </c:barChart>
      <c:catAx>
        <c:axId val="28620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198240"/>
        <c:crosses val="autoZero"/>
        <c:auto val="1"/>
        <c:lblAlgn val="ctr"/>
        <c:lblOffset val="100"/>
        <c:noMultiLvlLbl val="0"/>
      </c:catAx>
      <c:valAx>
        <c:axId val="286198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200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675E4A-A18A-6176-D269-A273CE38E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CB79339E-F78A-EF7F-AD0D-B665E46EAAF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B79339E-F78A-EF7F-AD0D-B665E46EAA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CD3617BE-2726-AAB3-3268-1C942BE7D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2-Clustered Column Charts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ECD998F-069C-3A63-7B8D-C9F534A3C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9890F59D-8421-CC62-F83C-8C98A3A004E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BCFB9589-3250-70C3-558A-B5BCB387BD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E93DEEF4-E223-8651-6D2E-B861BB2E0D4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2" name="Chart Placeholder 6">
            <a:extLst>
              <a:ext uri="{FF2B5EF4-FFF2-40B4-BE49-F238E27FC236}">
                <a16:creationId xmlns:a16="http://schemas.microsoft.com/office/drawing/2014/main" id="{095E9498-AB70-92D9-4660-8F57DDEC0EA4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Chart Placeholder 6">
            <a:extLst>
              <a:ext uri="{FF2B5EF4-FFF2-40B4-BE49-F238E27FC236}">
                <a16:creationId xmlns:a16="http://schemas.microsoft.com/office/drawing/2014/main" id="{319096B8-43B9-8E28-189B-94FD10CF26D3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7305255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1610</TotalTime>
  <Words>21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2-Clustered Column Charts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233</cp:revision>
  <dcterms:created xsi:type="dcterms:W3CDTF">2025-07-09T10:57:17Z</dcterms:created>
  <dcterms:modified xsi:type="dcterms:W3CDTF">2025-10-22T10:04:57Z</dcterms:modified>
  <cp:category/>
</cp:coreProperties>
</file>