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comments/modernComment_7F3E9940_41DCDED3.xml" ContentType="application/vnd.ms-powerpoint.comment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4" r:id="rId1"/>
    <p:sldMasterId id="2147483792" r:id="rId2"/>
    <p:sldMasterId id="2147483804" r:id="rId3"/>
    <p:sldMasterId id="2147483828" r:id="rId4"/>
  </p:sldMasterIdLst>
  <p:notesMasterIdLst>
    <p:notesMasterId r:id="rId66"/>
  </p:notesMasterIdLst>
  <p:sldIdLst>
    <p:sldId id="2134808265" r:id="rId5"/>
    <p:sldId id="2134808281" r:id="rId6"/>
    <p:sldId id="2134808266" r:id="rId7"/>
    <p:sldId id="2134808267" r:id="rId8"/>
    <p:sldId id="2134808443" r:id="rId9"/>
    <p:sldId id="2134808284" r:id="rId10"/>
    <p:sldId id="2134808438" r:id="rId11"/>
    <p:sldId id="2134808268" r:id="rId12"/>
    <p:sldId id="2134806282" r:id="rId13"/>
    <p:sldId id="2134808270" r:id="rId14"/>
    <p:sldId id="2134808271" r:id="rId15"/>
    <p:sldId id="2134808285" r:id="rId16"/>
    <p:sldId id="2134808273" r:id="rId17"/>
    <p:sldId id="2134808849" r:id="rId18"/>
    <p:sldId id="2134808913" r:id="rId19"/>
    <p:sldId id="2134808843" r:id="rId20"/>
    <p:sldId id="2134807776" r:id="rId21"/>
    <p:sldId id="2134808846" r:id="rId22"/>
    <p:sldId id="2134808905" r:id="rId23"/>
    <p:sldId id="2134808906" r:id="rId24"/>
    <p:sldId id="2134808899" r:id="rId25"/>
    <p:sldId id="2134808920" r:id="rId26"/>
    <p:sldId id="2134808900" r:id="rId27"/>
    <p:sldId id="2134808901" r:id="rId28"/>
    <p:sldId id="2134808902" r:id="rId29"/>
    <p:sldId id="2134808903" r:id="rId30"/>
    <p:sldId id="2134808904" r:id="rId31"/>
    <p:sldId id="2134808850" r:id="rId32"/>
    <p:sldId id="2134806216" r:id="rId33"/>
    <p:sldId id="2134808880" r:id="rId34"/>
    <p:sldId id="2134808839" r:id="rId35"/>
    <p:sldId id="2134808892" r:id="rId36"/>
    <p:sldId id="2134808919" r:id="rId37"/>
    <p:sldId id="2134808894" r:id="rId38"/>
    <p:sldId id="2134808895" r:id="rId39"/>
    <p:sldId id="2134808896" r:id="rId40"/>
    <p:sldId id="2134808897" r:id="rId41"/>
    <p:sldId id="2134808916" r:id="rId42"/>
    <p:sldId id="2134808917" r:id="rId43"/>
    <p:sldId id="2134808192" r:id="rId44"/>
    <p:sldId id="2134808525" r:id="rId45"/>
    <p:sldId id="2134808287" r:id="rId46"/>
    <p:sldId id="2134808918" r:id="rId47"/>
    <p:sldId id="2134808856" r:id="rId48"/>
    <p:sldId id="2134808858" r:id="rId49"/>
    <p:sldId id="2134808898" r:id="rId50"/>
    <p:sldId id="2134808921" r:id="rId51"/>
    <p:sldId id="2134808922" r:id="rId52"/>
    <p:sldId id="2134808923" r:id="rId53"/>
    <p:sldId id="2134807011" r:id="rId54"/>
    <p:sldId id="2134808293" r:id="rId55"/>
    <p:sldId id="2134808294" r:id="rId56"/>
    <p:sldId id="2134808866" r:id="rId57"/>
    <p:sldId id="2134808867" r:id="rId58"/>
    <p:sldId id="2134808924" r:id="rId59"/>
    <p:sldId id="2134808925" r:id="rId60"/>
    <p:sldId id="2134808926" r:id="rId61"/>
    <p:sldId id="2134808927" r:id="rId62"/>
    <p:sldId id="2134808805" r:id="rId63"/>
    <p:sldId id="2134808775" r:id="rId64"/>
    <p:sldId id="2134808474" r:id="rId65"/>
  </p:sldIdLst>
  <p:sldSz cx="13716000" cy="10287000"/>
  <p:notesSz cx="6858000" cy="9144000"/>
  <p:embeddedFontLst>
    <p:embeddedFont>
      <p:font typeface="Cambria" panose="02040503050406030204" pitchFamily="18" charset="0"/>
      <p:regular r:id="rId67"/>
      <p:bold r:id="rId68"/>
      <p:italic r:id="rId69"/>
      <p:boldItalic r:id="rId70"/>
    </p:embeddedFont>
    <p:embeddedFont>
      <p:font typeface="Carelia" panose="020B0604020202020204" charset="0"/>
      <p:regular r:id="rId71"/>
    </p:embeddedFont>
    <p:embeddedFont>
      <p:font typeface="Dosis" pitchFamily="2" charset="0"/>
      <p:regular r:id="rId72"/>
      <p:bold r:id="rId73"/>
    </p:embeddedFont>
    <p:embeddedFont>
      <p:font typeface="Dosis Bold" charset="0"/>
      <p:regular r:id="rId74"/>
      <p:bold r:id="rId75"/>
    </p:embeddedFont>
    <p:embeddedFont>
      <p:font typeface="Dosis Medium" pitchFamily="2" charset="0"/>
      <p:regular r:id="rId76"/>
    </p:embeddedFont>
    <p:embeddedFont>
      <p:font typeface="KG Primary Penmanship" panose="020B0604020202020204" charset="0"/>
      <p:regular r:id="rId77"/>
    </p:embeddedFont>
    <p:embeddedFont>
      <p:font typeface="KG Primary Penmanship 2" panose="020B0604020202020204" charset="0"/>
      <p:regular r:id="rId78"/>
      <p:bold r:id="rId79"/>
      <p:italic r:id="rId80"/>
      <p:boldItalic r:id="rId81"/>
    </p:embeddedFont>
    <p:embeddedFont>
      <p:font typeface="KG Primary Penmanship Alt" panose="020B0604020202020204" charset="0"/>
      <p:regular r:id="rId82"/>
    </p:embeddedFont>
  </p:embeddedFontLst>
  <p:defaultTextStyle>
    <a:defPPr>
      <a:defRPr lang="fr-FR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432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C20B4E6-E1EB-486B-B499-4757F94E808F}" name="Adeline GAUDEL" initials="AG" userId="62e23b1454e5711f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6584"/>
    <a:srgbClr val="E46C0A"/>
    <a:srgbClr val="F2F2F2"/>
    <a:srgbClr val="7F7F7F"/>
    <a:srgbClr val="FDEADA"/>
    <a:srgbClr val="FFFFFF"/>
    <a:srgbClr val="F7F1BD"/>
    <a:srgbClr val="106585"/>
    <a:srgbClr val="426C7C"/>
    <a:srgbClr val="DCE6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93" autoAdjust="0"/>
    <p:restoredTop sz="95196" autoAdjust="0"/>
  </p:normalViewPr>
  <p:slideViewPr>
    <p:cSldViewPr snapToGrid="0">
      <p:cViewPr varScale="1">
        <p:scale>
          <a:sx n="55" d="100"/>
          <a:sy n="55" d="100"/>
        </p:scale>
        <p:origin x="1238" y="53"/>
      </p:cViewPr>
      <p:guideLst>
        <p:guide orient="horz" pos="3240"/>
        <p:guide pos="43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font" Target="fonts/font2.fntdata"/><Relationship Id="rId84" Type="http://schemas.openxmlformats.org/officeDocument/2006/relationships/viewProps" Target="viewProp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font" Target="fonts/font8.fntdata"/><Relationship Id="rId79" Type="http://schemas.openxmlformats.org/officeDocument/2006/relationships/font" Target="fonts/font13.fntdata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font" Target="fonts/font3.fntdata"/><Relationship Id="rId77" Type="http://schemas.openxmlformats.org/officeDocument/2006/relationships/font" Target="fonts/font11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font" Target="fonts/font6.fntdata"/><Relationship Id="rId80" Type="http://schemas.openxmlformats.org/officeDocument/2006/relationships/font" Target="fonts/font14.fntdata"/><Relationship Id="rId85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font" Target="fonts/font1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font" Target="fonts/font4.fntdata"/><Relationship Id="rId75" Type="http://schemas.openxmlformats.org/officeDocument/2006/relationships/font" Target="fonts/font9.fntdata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font" Target="fonts/font7.fntdata"/><Relationship Id="rId78" Type="http://schemas.openxmlformats.org/officeDocument/2006/relationships/font" Target="fonts/font12.fntdata"/><Relationship Id="rId81" Type="http://schemas.openxmlformats.org/officeDocument/2006/relationships/font" Target="fonts/font15.fntdata"/><Relationship Id="rId86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font" Target="fonts/font10.fntdata"/><Relationship Id="rId7" Type="http://schemas.openxmlformats.org/officeDocument/2006/relationships/slide" Target="slides/slide3.xml"/><Relationship Id="rId71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notesMaster" Target="notesMasters/notesMaster1.xml"/><Relationship Id="rId87" Type="http://schemas.microsoft.com/office/2018/10/relationships/authors" Target="authors.xml"/><Relationship Id="rId61" Type="http://schemas.openxmlformats.org/officeDocument/2006/relationships/slide" Target="slides/slide57.xml"/><Relationship Id="rId82" Type="http://schemas.openxmlformats.org/officeDocument/2006/relationships/font" Target="fonts/font16.fntdata"/></Relationships>
</file>

<file path=ppt/comments/modernComment_7F3E9940_41DCDED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D0E0CF0-3B7C-814D-9A60-58581A49C08C}" authorId="{AC20B4E6-E1EB-486B-B499-4757F94E808F}" created="2024-12-13T11:07:11.986">
    <pc:sldMkLst xmlns:pc="http://schemas.microsoft.com/office/powerpoint/2013/main/command">
      <pc:docMk/>
      <pc:sldMk cId="1104994003" sldId="2134808896"/>
    </pc:sldMkLst>
    <p188:txBody>
      <a:bodyPr/>
      <a:lstStyle/>
      <a:p>
        <a:r>
          <a:rPr lang="fr-FR"/>
          <a:t>ère = re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BA23E8-4B26-4847-82AA-716B989AA6C3}" type="datetimeFigureOut">
              <a:rPr lang="fr-FR" smtClean="0"/>
              <a:t>11/07/2025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F29E1B-11DA-4B7D-8F83-C5BDF1FFE55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7191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341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560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3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3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559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997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7548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6" y="4406906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6" y="2906716"/>
            <a:ext cx="5829300" cy="1500188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9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1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2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3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4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51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6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6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7436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7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7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466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3" y="1535114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9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7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2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3" y="2174876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3" y="1535114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9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7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2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3" y="2174876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54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3610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8727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4" y="273050"/>
            <a:ext cx="2256236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91" y="273056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4" y="1435106"/>
            <a:ext cx="2256236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9" indent="0">
              <a:buNone/>
              <a:defRPr sz="900"/>
            </a:lvl2pPr>
            <a:lvl3pPr marL="685818" indent="0">
              <a:buNone/>
              <a:defRPr sz="750"/>
            </a:lvl3pPr>
            <a:lvl4pPr marL="1028727" indent="0">
              <a:buNone/>
              <a:defRPr sz="675"/>
            </a:lvl4pPr>
            <a:lvl5pPr marL="1371635" indent="0">
              <a:buNone/>
              <a:defRPr sz="675"/>
            </a:lvl5pPr>
            <a:lvl6pPr marL="1714542" indent="0">
              <a:buNone/>
              <a:defRPr sz="675"/>
            </a:lvl6pPr>
            <a:lvl7pPr marL="2057451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159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982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1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6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9" indent="0">
              <a:buNone/>
              <a:defRPr sz="2100"/>
            </a:lvl2pPr>
            <a:lvl3pPr marL="685818" indent="0">
              <a:buNone/>
              <a:defRPr sz="1800"/>
            </a:lvl3pPr>
            <a:lvl4pPr marL="1028727" indent="0">
              <a:buNone/>
              <a:defRPr sz="1500"/>
            </a:lvl4pPr>
            <a:lvl5pPr marL="1371635" indent="0">
              <a:buNone/>
              <a:defRPr sz="1500"/>
            </a:lvl5pPr>
            <a:lvl6pPr marL="1714542" indent="0">
              <a:buNone/>
              <a:defRPr sz="1500"/>
            </a:lvl6pPr>
            <a:lvl7pPr marL="2057451" indent="0">
              <a:buNone/>
              <a:defRPr sz="1500"/>
            </a:lvl7pPr>
            <a:lvl8pPr marL="2400360" indent="0">
              <a:buNone/>
              <a:defRPr sz="1500"/>
            </a:lvl8pPr>
            <a:lvl9pPr marL="2743269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9" indent="0">
              <a:buNone/>
              <a:defRPr sz="900"/>
            </a:lvl2pPr>
            <a:lvl3pPr marL="685818" indent="0">
              <a:buNone/>
              <a:defRPr sz="750"/>
            </a:lvl3pPr>
            <a:lvl4pPr marL="1028727" indent="0">
              <a:buNone/>
              <a:defRPr sz="675"/>
            </a:lvl4pPr>
            <a:lvl5pPr marL="1371635" indent="0">
              <a:buNone/>
              <a:defRPr sz="675"/>
            </a:lvl5pPr>
            <a:lvl6pPr marL="1714542" indent="0">
              <a:buNone/>
              <a:defRPr sz="675"/>
            </a:lvl6pPr>
            <a:lvl7pPr marL="2057451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051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2105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5"/>
            <a:ext cx="154305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5"/>
            <a:ext cx="451485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3790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7037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3935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5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9416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8334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3286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057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535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5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216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5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5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2946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956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0995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3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3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5471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1890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0597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1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7662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1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1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3504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0597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927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6462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13888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273051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435101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3755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0467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632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39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39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526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187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417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124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5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5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693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998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5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5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346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7"/>
            <a:ext cx="61722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6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6"/>
            <a:ext cx="21717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6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952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685818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81" indent="-257181" algn="l" defTabSz="68581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228" indent="-214319" algn="l" defTabSz="685818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71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80" indent="-171455" algn="l" defTabSz="685818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89" indent="-171455" algn="l" defTabSz="685818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98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07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15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22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9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8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7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5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42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51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6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69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5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5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038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1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1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1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1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422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6.svg"/><Relationship Id="rId3" Type="http://schemas.openxmlformats.org/officeDocument/2006/relationships/tags" Target="../tags/tag3.xml"/><Relationship Id="rId21" Type="http://schemas.openxmlformats.org/officeDocument/2006/relationships/image" Target="../media/image9.png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image" Target="../media/image5.png"/><Relationship Id="rId2" Type="http://schemas.openxmlformats.org/officeDocument/2006/relationships/tags" Target="../tags/tag2.xml"/><Relationship Id="rId16" Type="http://schemas.openxmlformats.org/officeDocument/2006/relationships/image" Target="../media/image4.svg"/><Relationship Id="rId20" Type="http://schemas.openxmlformats.org/officeDocument/2006/relationships/image" Target="../media/image8.sv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image" Target="../media/image3.png"/><Relationship Id="rId10" Type="http://schemas.openxmlformats.org/officeDocument/2006/relationships/tags" Target="../tags/tag10.xml"/><Relationship Id="rId19" Type="http://schemas.openxmlformats.org/officeDocument/2006/relationships/image" Target="../media/image7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04.xml"/><Relationship Id="rId7" Type="http://schemas.openxmlformats.org/officeDocument/2006/relationships/image" Target="../media/image2.jpeg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5" Type="http://schemas.openxmlformats.org/officeDocument/2006/relationships/tags" Target="../tags/tag106.xml"/><Relationship Id="rId10" Type="http://schemas.openxmlformats.org/officeDocument/2006/relationships/image" Target="../media/image5.png"/><Relationship Id="rId4" Type="http://schemas.openxmlformats.org/officeDocument/2006/relationships/tags" Target="../tags/tag105.xml"/><Relationship Id="rId9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109.xml"/><Relationship Id="rId7" Type="http://schemas.openxmlformats.org/officeDocument/2006/relationships/tags" Target="../tags/tag113.xml"/><Relationship Id="rId12" Type="http://schemas.openxmlformats.org/officeDocument/2006/relationships/image" Target="../media/image33.png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openxmlformats.org/officeDocument/2006/relationships/tags" Target="../tags/tag112.xml"/><Relationship Id="rId11" Type="http://schemas.openxmlformats.org/officeDocument/2006/relationships/image" Target="../media/image13.svg"/><Relationship Id="rId5" Type="http://schemas.openxmlformats.org/officeDocument/2006/relationships/tags" Target="../tags/tag111.xml"/><Relationship Id="rId10" Type="http://schemas.openxmlformats.org/officeDocument/2006/relationships/image" Target="../media/image12.png"/><Relationship Id="rId4" Type="http://schemas.openxmlformats.org/officeDocument/2006/relationships/tags" Target="../tags/tag110.xml"/><Relationship Id="rId9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21.xml"/><Relationship Id="rId13" Type="http://schemas.openxmlformats.org/officeDocument/2006/relationships/image" Target="../media/image13.svg"/><Relationship Id="rId3" Type="http://schemas.openxmlformats.org/officeDocument/2006/relationships/tags" Target="../tags/tag116.xml"/><Relationship Id="rId7" Type="http://schemas.openxmlformats.org/officeDocument/2006/relationships/tags" Target="../tags/tag120.xml"/><Relationship Id="rId12" Type="http://schemas.openxmlformats.org/officeDocument/2006/relationships/image" Target="../media/image12.png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6" Type="http://schemas.openxmlformats.org/officeDocument/2006/relationships/tags" Target="../tags/tag119.xml"/><Relationship Id="rId11" Type="http://schemas.openxmlformats.org/officeDocument/2006/relationships/image" Target="../media/image2.jpeg"/><Relationship Id="rId5" Type="http://schemas.openxmlformats.org/officeDocument/2006/relationships/tags" Target="../tags/tag118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117.xml"/><Relationship Id="rId9" Type="http://schemas.openxmlformats.org/officeDocument/2006/relationships/tags" Target="../tags/tag12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25.xml"/><Relationship Id="rId7" Type="http://schemas.openxmlformats.org/officeDocument/2006/relationships/image" Target="../media/image2.jpeg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5" Type="http://schemas.openxmlformats.org/officeDocument/2006/relationships/tags" Target="../tags/tag127.xml"/><Relationship Id="rId10" Type="http://schemas.openxmlformats.org/officeDocument/2006/relationships/image" Target="../media/image5.png"/><Relationship Id="rId4" Type="http://schemas.openxmlformats.org/officeDocument/2006/relationships/tags" Target="../tags/tag126.xml"/><Relationship Id="rId9" Type="http://schemas.openxmlformats.org/officeDocument/2006/relationships/image" Target="../media/image4.sv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tags" Target="../tags/tag140.xml"/><Relationship Id="rId18" Type="http://schemas.openxmlformats.org/officeDocument/2006/relationships/tags" Target="../tags/tag145.xml"/><Relationship Id="rId26" Type="http://schemas.openxmlformats.org/officeDocument/2006/relationships/tags" Target="../tags/tag153.xml"/><Relationship Id="rId3" Type="http://schemas.openxmlformats.org/officeDocument/2006/relationships/tags" Target="../tags/tag130.xml"/><Relationship Id="rId21" Type="http://schemas.openxmlformats.org/officeDocument/2006/relationships/tags" Target="../tags/tag148.xml"/><Relationship Id="rId7" Type="http://schemas.openxmlformats.org/officeDocument/2006/relationships/tags" Target="../tags/tag134.xml"/><Relationship Id="rId12" Type="http://schemas.openxmlformats.org/officeDocument/2006/relationships/tags" Target="../tags/tag139.xml"/><Relationship Id="rId17" Type="http://schemas.openxmlformats.org/officeDocument/2006/relationships/tags" Target="../tags/tag144.xml"/><Relationship Id="rId25" Type="http://schemas.openxmlformats.org/officeDocument/2006/relationships/tags" Target="../tags/tag152.xml"/><Relationship Id="rId33" Type="http://schemas.openxmlformats.org/officeDocument/2006/relationships/image" Target="../media/image13.svg"/><Relationship Id="rId2" Type="http://schemas.openxmlformats.org/officeDocument/2006/relationships/tags" Target="../tags/tag129.xml"/><Relationship Id="rId16" Type="http://schemas.openxmlformats.org/officeDocument/2006/relationships/tags" Target="../tags/tag143.xml"/><Relationship Id="rId20" Type="http://schemas.openxmlformats.org/officeDocument/2006/relationships/tags" Target="../tags/tag147.xml"/><Relationship Id="rId29" Type="http://schemas.openxmlformats.org/officeDocument/2006/relationships/tags" Target="../tags/tag156.xml"/><Relationship Id="rId1" Type="http://schemas.openxmlformats.org/officeDocument/2006/relationships/tags" Target="../tags/tag128.xml"/><Relationship Id="rId6" Type="http://schemas.openxmlformats.org/officeDocument/2006/relationships/tags" Target="../tags/tag133.xml"/><Relationship Id="rId11" Type="http://schemas.openxmlformats.org/officeDocument/2006/relationships/tags" Target="../tags/tag138.xml"/><Relationship Id="rId24" Type="http://schemas.openxmlformats.org/officeDocument/2006/relationships/tags" Target="../tags/tag151.xml"/><Relationship Id="rId32" Type="http://schemas.openxmlformats.org/officeDocument/2006/relationships/image" Target="../media/image12.png"/><Relationship Id="rId5" Type="http://schemas.openxmlformats.org/officeDocument/2006/relationships/tags" Target="../tags/tag132.xml"/><Relationship Id="rId15" Type="http://schemas.openxmlformats.org/officeDocument/2006/relationships/tags" Target="../tags/tag142.xml"/><Relationship Id="rId23" Type="http://schemas.openxmlformats.org/officeDocument/2006/relationships/tags" Target="../tags/tag150.xml"/><Relationship Id="rId28" Type="http://schemas.openxmlformats.org/officeDocument/2006/relationships/tags" Target="../tags/tag155.xml"/><Relationship Id="rId10" Type="http://schemas.openxmlformats.org/officeDocument/2006/relationships/tags" Target="../tags/tag137.xml"/><Relationship Id="rId19" Type="http://schemas.openxmlformats.org/officeDocument/2006/relationships/tags" Target="../tags/tag146.xml"/><Relationship Id="rId31" Type="http://schemas.openxmlformats.org/officeDocument/2006/relationships/image" Target="../media/image2.jpeg"/><Relationship Id="rId4" Type="http://schemas.openxmlformats.org/officeDocument/2006/relationships/tags" Target="../tags/tag131.xml"/><Relationship Id="rId9" Type="http://schemas.openxmlformats.org/officeDocument/2006/relationships/tags" Target="../tags/tag136.xml"/><Relationship Id="rId14" Type="http://schemas.openxmlformats.org/officeDocument/2006/relationships/tags" Target="../tags/tag141.xml"/><Relationship Id="rId22" Type="http://schemas.openxmlformats.org/officeDocument/2006/relationships/tags" Target="../tags/tag149.xml"/><Relationship Id="rId27" Type="http://schemas.openxmlformats.org/officeDocument/2006/relationships/tags" Target="../tags/tag154.xml"/><Relationship Id="rId30" Type="http://schemas.openxmlformats.org/officeDocument/2006/relationships/slideLayout" Target="../slideLayouts/slideLayout7.xml"/><Relationship Id="rId8" Type="http://schemas.openxmlformats.org/officeDocument/2006/relationships/tags" Target="../tags/tag13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159.xml"/><Relationship Id="rId7" Type="http://schemas.openxmlformats.org/officeDocument/2006/relationships/image" Target="../media/image2.jpeg"/><Relationship Id="rId12" Type="http://schemas.openxmlformats.org/officeDocument/2006/relationships/image" Target="../media/image36.png"/><Relationship Id="rId2" Type="http://schemas.openxmlformats.org/officeDocument/2006/relationships/tags" Target="../tags/tag158.xml"/><Relationship Id="rId1" Type="http://schemas.openxmlformats.org/officeDocument/2006/relationships/tags" Target="../tags/tag157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35.png"/><Relationship Id="rId5" Type="http://schemas.openxmlformats.org/officeDocument/2006/relationships/tags" Target="../tags/tag161.xml"/><Relationship Id="rId10" Type="http://schemas.openxmlformats.org/officeDocument/2006/relationships/image" Target="../media/image34.png"/><Relationship Id="rId4" Type="http://schemas.openxmlformats.org/officeDocument/2006/relationships/tags" Target="../tags/tag160.xml"/><Relationship Id="rId9" Type="http://schemas.openxmlformats.org/officeDocument/2006/relationships/image" Target="../media/image13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14.png"/><Relationship Id="rId3" Type="http://schemas.openxmlformats.org/officeDocument/2006/relationships/tags" Target="../tags/tag16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6.svg"/><Relationship Id="rId2" Type="http://schemas.openxmlformats.org/officeDocument/2006/relationships/tags" Target="../tags/tag163.xml"/><Relationship Id="rId1" Type="http://schemas.openxmlformats.org/officeDocument/2006/relationships/tags" Target="../tags/tag162.xml"/><Relationship Id="rId6" Type="http://schemas.openxmlformats.org/officeDocument/2006/relationships/tags" Target="../tags/tag167.xml"/><Relationship Id="rId11" Type="http://schemas.openxmlformats.org/officeDocument/2006/relationships/image" Target="../media/image5.png"/><Relationship Id="rId5" Type="http://schemas.openxmlformats.org/officeDocument/2006/relationships/tags" Target="../tags/tag166.xml"/><Relationship Id="rId10" Type="http://schemas.openxmlformats.org/officeDocument/2006/relationships/image" Target="../media/image4.svg"/><Relationship Id="rId4" Type="http://schemas.openxmlformats.org/officeDocument/2006/relationships/tags" Target="../tags/tag165.xml"/><Relationship Id="rId9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75.xml"/><Relationship Id="rId13" Type="http://schemas.openxmlformats.org/officeDocument/2006/relationships/image" Target="../media/image2.jpeg"/><Relationship Id="rId18" Type="http://schemas.openxmlformats.org/officeDocument/2006/relationships/image" Target="../media/image39.png"/><Relationship Id="rId3" Type="http://schemas.openxmlformats.org/officeDocument/2006/relationships/tags" Target="../tags/tag170.xml"/><Relationship Id="rId7" Type="http://schemas.openxmlformats.org/officeDocument/2006/relationships/tags" Target="../tags/tag174.xml"/><Relationship Id="rId12" Type="http://schemas.openxmlformats.org/officeDocument/2006/relationships/slideLayout" Target="../slideLayouts/slideLayout29.xml"/><Relationship Id="rId17" Type="http://schemas.openxmlformats.org/officeDocument/2006/relationships/image" Target="../media/image38.svg"/><Relationship Id="rId2" Type="http://schemas.openxmlformats.org/officeDocument/2006/relationships/tags" Target="../tags/tag169.xml"/><Relationship Id="rId16" Type="http://schemas.openxmlformats.org/officeDocument/2006/relationships/image" Target="../media/image37.png"/><Relationship Id="rId1" Type="http://schemas.openxmlformats.org/officeDocument/2006/relationships/tags" Target="../tags/tag168.xml"/><Relationship Id="rId6" Type="http://schemas.openxmlformats.org/officeDocument/2006/relationships/tags" Target="../tags/tag173.xml"/><Relationship Id="rId11" Type="http://schemas.openxmlformats.org/officeDocument/2006/relationships/tags" Target="../tags/tag178.xml"/><Relationship Id="rId5" Type="http://schemas.openxmlformats.org/officeDocument/2006/relationships/tags" Target="../tags/tag172.xml"/><Relationship Id="rId15" Type="http://schemas.openxmlformats.org/officeDocument/2006/relationships/image" Target="../media/image26.svg"/><Relationship Id="rId10" Type="http://schemas.openxmlformats.org/officeDocument/2006/relationships/tags" Target="../tags/tag177.xml"/><Relationship Id="rId4" Type="http://schemas.openxmlformats.org/officeDocument/2006/relationships/tags" Target="../tags/tag171.xml"/><Relationship Id="rId9" Type="http://schemas.openxmlformats.org/officeDocument/2006/relationships/tags" Target="../tags/tag176.xml"/><Relationship Id="rId1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86.xml"/><Relationship Id="rId13" Type="http://schemas.openxmlformats.org/officeDocument/2006/relationships/image" Target="../media/image40.png"/><Relationship Id="rId3" Type="http://schemas.openxmlformats.org/officeDocument/2006/relationships/tags" Target="../tags/tag181.xml"/><Relationship Id="rId7" Type="http://schemas.openxmlformats.org/officeDocument/2006/relationships/tags" Target="../tags/tag185.xml"/><Relationship Id="rId12" Type="http://schemas.openxmlformats.org/officeDocument/2006/relationships/image" Target="../media/image16.svg"/><Relationship Id="rId2" Type="http://schemas.openxmlformats.org/officeDocument/2006/relationships/tags" Target="../tags/tag180.xml"/><Relationship Id="rId1" Type="http://schemas.openxmlformats.org/officeDocument/2006/relationships/tags" Target="../tags/tag179.xml"/><Relationship Id="rId6" Type="http://schemas.openxmlformats.org/officeDocument/2006/relationships/tags" Target="../tags/tag184.xml"/><Relationship Id="rId11" Type="http://schemas.openxmlformats.org/officeDocument/2006/relationships/image" Target="../media/image15.png"/><Relationship Id="rId5" Type="http://schemas.openxmlformats.org/officeDocument/2006/relationships/tags" Target="../tags/tag183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182.xml"/><Relationship Id="rId9" Type="http://schemas.openxmlformats.org/officeDocument/2006/relationships/tags" Target="../tags/tag18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195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42.png"/><Relationship Id="rId3" Type="http://schemas.openxmlformats.org/officeDocument/2006/relationships/tags" Target="../tags/tag190.xml"/><Relationship Id="rId7" Type="http://schemas.openxmlformats.org/officeDocument/2006/relationships/tags" Target="../tags/tag194.xml"/><Relationship Id="rId12" Type="http://schemas.openxmlformats.org/officeDocument/2006/relationships/tags" Target="../tags/tag199.xml"/><Relationship Id="rId17" Type="http://schemas.openxmlformats.org/officeDocument/2006/relationships/image" Target="../media/image41.png"/><Relationship Id="rId2" Type="http://schemas.openxmlformats.org/officeDocument/2006/relationships/tags" Target="../tags/tag189.xml"/><Relationship Id="rId16" Type="http://schemas.openxmlformats.org/officeDocument/2006/relationships/image" Target="../media/image20.png"/><Relationship Id="rId1" Type="http://schemas.openxmlformats.org/officeDocument/2006/relationships/tags" Target="../tags/tag188.xml"/><Relationship Id="rId6" Type="http://schemas.openxmlformats.org/officeDocument/2006/relationships/tags" Target="../tags/tag193.xml"/><Relationship Id="rId11" Type="http://schemas.openxmlformats.org/officeDocument/2006/relationships/tags" Target="../tags/tag198.xml"/><Relationship Id="rId5" Type="http://schemas.openxmlformats.org/officeDocument/2006/relationships/tags" Target="../tags/tag192.xml"/><Relationship Id="rId15" Type="http://schemas.openxmlformats.org/officeDocument/2006/relationships/image" Target="../media/image16.svg"/><Relationship Id="rId10" Type="http://schemas.openxmlformats.org/officeDocument/2006/relationships/tags" Target="../tags/tag197.xml"/><Relationship Id="rId4" Type="http://schemas.openxmlformats.org/officeDocument/2006/relationships/tags" Target="../tags/tag191.xml"/><Relationship Id="rId9" Type="http://schemas.openxmlformats.org/officeDocument/2006/relationships/tags" Target="../tags/tag196.xml"/><Relationship Id="rId1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13" Type="http://schemas.openxmlformats.org/officeDocument/2006/relationships/image" Target="../media/image5.png"/><Relationship Id="rId3" Type="http://schemas.openxmlformats.org/officeDocument/2006/relationships/tags" Target="../tags/tag15.xml"/><Relationship Id="rId7" Type="http://schemas.openxmlformats.org/officeDocument/2006/relationships/tags" Target="../tags/tag19.xml"/><Relationship Id="rId12" Type="http://schemas.openxmlformats.org/officeDocument/2006/relationships/image" Target="../media/image4.svg"/><Relationship Id="rId2" Type="http://schemas.openxmlformats.org/officeDocument/2006/relationships/tags" Target="../tags/tag14.xml"/><Relationship Id="rId16" Type="http://schemas.openxmlformats.org/officeDocument/2006/relationships/image" Target="../media/image11.png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image" Target="../media/image3.png"/><Relationship Id="rId5" Type="http://schemas.openxmlformats.org/officeDocument/2006/relationships/tags" Target="../tags/tag17.xml"/><Relationship Id="rId15" Type="http://schemas.openxmlformats.org/officeDocument/2006/relationships/image" Target="../media/image10.png"/><Relationship Id="rId10" Type="http://schemas.openxmlformats.org/officeDocument/2006/relationships/image" Target="../media/image2.jpeg"/><Relationship Id="rId4" Type="http://schemas.openxmlformats.org/officeDocument/2006/relationships/tags" Target="../tags/tag16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207.xml"/><Relationship Id="rId13" Type="http://schemas.openxmlformats.org/officeDocument/2006/relationships/image" Target="../media/image16.svg"/><Relationship Id="rId3" Type="http://schemas.openxmlformats.org/officeDocument/2006/relationships/tags" Target="../tags/tag202.xml"/><Relationship Id="rId7" Type="http://schemas.openxmlformats.org/officeDocument/2006/relationships/tags" Target="../tags/tag206.xml"/><Relationship Id="rId12" Type="http://schemas.openxmlformats.org/officeDocument/2006/relationships/image" Target="../media/image15.png"/><Relationship Id="rId2" Type="http://schemas.openxmlformats.org/officeDocument/2006/relationships/tags" Target="../tags/tag201.xml"/><Relationship Id="rId16" Type="http://schemas.openxmlformats.org/officeDocument/2006/relationships/image" Target="../media/image42.png"/><Relationship Id="rId1" Type="http://schemas.openxmlformats.org/officeDocument/2006/relationships/tags" Target="../tags/tag200.xml"/><Relationship Id="rId6" Type="http://schemas.openxmlformats.org/officeDocument/2006/relationships/tags" Target="../tags/tag205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204.xml"/><Relationship Id="rId15" Type="http://schemas.openxmlformats.org/officeDocument/2006/relationships/image" Target="../media/image41.png"/><Relationship Id="rId10" Type="http://schemas.openxmlformats.org/officeDocument/2006/relationships/tags" Target="../tags/tag209.xml"/><Relationship Id="rId4" Type="http://schemas.openxmlformats.org/officeDocument/2006/relationships/tags" Target="../tags/tag203.xml"/><Relationship Id="rId9" Type="http://schemas.openxmlformats.org/officeDocument/2006/relationships/tags" Target="../tags/tag208.xml"/><Relationship Id="rId1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11.xml"/><Relationship Id="rId1" Type="http://schemas.openxmlformats.org/officeDocument/2006/relationships/tags" Target="../tags/tag210.xml"/><Relationship Id="rId6" Type="http://schemas.openxmlformats.org/officeDocument/2006/relationships/image" Target="../media/image20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13.xml"/><Relationship Id="rId1" Type="http://schemas.openxmlformats.org/officeDocument/2006/relationships/tags" Target="../tags/tag212.xml"/><Relationship Id="rId6" Type="http://schemas.openxmlformats.org/officeDocument/2006/relationships/image" Target="../media/image20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tags" Target="../tags/tag216.xml"/><Relationship Id="rId7" Type="http://schemas.openxmlformats.org/officeDocument/2006/relationships/image" Target="../media/image16.svg"/><Relationship Id="rId2" Type="http://schemas.openxmlformats.org/officeDocument/2006/relationships/tags" Target="../tags/tag215.xml"/><Relationship Id="rId1" Type="http://schemas.openxmlformats.org/officeDocument/2006/relationships/tags" Target="../tags/tag214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1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tags" Target="../tags/tag220.xml"/><Relationship Id="rId7" Type="http://schemas.openxmlformats.org/officeDocument/2006/relationships/image" Target="../media/image16.svg"/><Relationship Id="rId2" Type="http://schemas.openxmlformats.org/officeDocument/2006/relationships/tags" Target="../tags/tag219.xml"/><Relationship Id="rId1" Type="http://schemas.openxmlformats.org/officeDocument/2006/relationships/tags" Target="../tags/tag218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2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tags" Target="../tags/tag224.xml"/><Relationship Id="rId7" Type="http://schemas.openxmlformats.org/officeDocument/2006/relationships/image" Target="../media/image16.svg"/><Relationship Id="rId2" Type="http://schemas.openxmlformats.org/officeDocument/2006/relationships/tags" Target="../tags/tag223.xml"/><Relationship Id="rId1" Type="http://schemas.openxmlformats.org/officeDocument/2006/relationships/tags" Target="../tags/tag222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2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tags" Target="../tags/tag228.xml"/><Relationship Id="rId7" Type="http://schemas.openxmlformats.org/officeDocument/2006/relationships/image" Target="../media/image16.svg"/><Relationship Id="rId2" Type="http://schemas.openxmlformats.org/officeDocument/2006/relationships/tags" Target="../tags/tag227.xml"/><Relationship Id="rId1" Type="http://schemas.openxmlformats.org/officeDocument/2006/relationships/tags" Target="../tags/tag226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29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tags" Target="../tags/tag232.xml"/><Relationship Id="rId7" Type="http://schemas.openxmlformats.org/officeDocument/2006/relationships/image" Target="../media/image16.svg"/><Relationship Id="rId2" Type="http://schemas.openxmlformats.org/officeDocument/2006/relationships/tags" Target="../tags/tag231.xml"/><Relationship Id="rId1" Type="http://schemas.openxmlformats.org/officeDocument/2006/relationships/tags" Target="../tags/tag230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3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14.png"/><Relationship Id="rId3" Type="http://schemas.openxmlformats.org/officeDocument/2006/relationships/tags" Target="../tags/tag236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6.svg"/><Relationship Id="rId2" Type="http://schemas.openxmlformats.org/officeDocument/2006/relationships/tags" Target="../tags/tag235.xml"/><Relationship Id="rId1" Type="http://schemas.openxmlformats.org/officeDocument/2006/relationships/tags" Target="../tags/tag234.xml"/><Relationship Id="rId6" Type="http://schemas.openxmlformats.org/officeDocument/2006/relationships/tags" Target="../tags/tag239.xml"/><Relationship Id="rId11" Type="http://schemas.openxmlformats.org/officeDocument/2006/relationships/image" Target="../media/image5.png"/><Relationship Id="rId5" Type="http://schemas.openxmlformats.org/officeDocument/2006/relationships/tags" Target="../tags/tag238.xml"/><Relationship Id="rId10" Type="http://schemas.openxmlformats.org/officeDocument/2006/relationships/image" Target="../media/image4.svg"/><Relationship Id="rId4" Type="http://schemas.openxmlformats.org/officeDocument/2006/relationships/tags" Target="../tags/tag237.xml"/><Relationship Id="rId9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247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38.svg"/><Relationship Id="rId3" Type="http://schemas.openxmlformats.org/officeDocument/2006/relationships/tags" Target="../tags/tag242.xml"/><Relationship Id="rId7" Type="http://schemas.openxmlformats.org/officeDocument/2006/relationships/tags" Target="../tags/tag246.xml"/><Relationship Id="rId12" Type="http://schemas.openxmlformats.org/officeDocument/2006/relationships/tags" Target="../tags/tag251.xml"/><Relationship Id="rId17" Type="http://schemas.openxmlformats.org/officeDocument/2006/relationships/image" Target="../media/image37.png"/><Relationship Id="rId2" Type="http://schemas.openxmlformats.org/officeDocument/2006/relationships/tags" Target="../tags/tag241.xml"/><Relationship Id="rId16" Type="http://schemas.openxmlformats.org/officeDocument/2006/relationships/image" Target="../media/image26.svg"/><Relationship Id="rId1" Type="http://schemas.openxmlformats.org/officeDocument/2006/relationships/tags" Target="../tags/tag240.xml"/><Relationship Id="rId6" Type="http://schemas.openxmlformats.org/officeDocument/2006/relationships/tags" Target="../tags/tag245.xml"/><Relationship Id="rId11" Type="http://schemas.openxmlformats.org/officeDocument/2006/relationships/tags" Target="../tags/tag250.xml"/><Relationship Id="rId5" Type="http://schemas.openxmlformats.org/officeDocument/2006/relationships/tags" Target="../tags/tag244.xml"/><Relationship Id="rId15" Type="http://schemas.openxmlformats.org/officeDocument/2006/relationships/image" Target="../media/image12.png"/><Relationship Id="rId10" Type="http://schemas.openxmlformats.org/officeDocument/2006/relationships/tags" Target="../tags/tag249.xml"/><Relationship Id="rId19" Type="http://schemas.openxmlformats.org/officeDocument/2006/relationships/image" Target="../media/image39.png"/><Relationship Id="rId4" Type="http://schemas.openxmlformats.org/officeDocument/2006/relationships/tags" Target="../tags/tag243.xml"/><Relationship Id="rId9" Type="http://schemas.openxmlformats.org/officeDocument/2006/relationships/tags" Target="../tags/tag248.xml"/><Relationship Id="rId1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23.xml"/><Relationship Id="rId7" Type="http://schemas.openxmlformats.org/officeDocument/2006/relationships/image" Target="../media/image2.jpe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5" Type="http://schemas.openxmlformats.org/officeDocument/2006/relationships/tags" Target="../tags/tag25.xml"/><Relationship Id="rId10" Type="http://schemas.openxmlformats.org/officeDocument/2006/relationships/image" Target="../media/image5.png"/><Relationship Id="rId4" Type="http://schemas.openxmlformats.org/officeDocument/2006/relationships/tags" Target="../tags/tag24.xml"/><Relationship Id="rId9" Type="http://schemas.openxmlformats.org/officeDocument/2006/relationships/image" Target="../media/image4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259.xml"/><Relationship Id="rId13" Type="http://schemas.openxmlformats.org/officeDocument/2006/relationships/image" Target="../media/image15.png"/><Relationship Id="rId3" Type="http://schemas.openxmlformats.org/officeDocument/2006/relationships/tags" Target="../tags/tag254.xml"/><Relationship Id="rId7" Type="http://schemas.openxmlformats.org/officeDocument/2006/relationships/tags" Target="../tags/tag258.xml"/><Relationship Id="rId12" Type="http://schemas.openxmlformats.org/officeDocument/2006/relationships/slideLayout" Target="../slideLayouts/slideLayout7.xml"/><Relationship Id="rId17" Type="http://schemas.openxmlformats.org/officeDocument/2006/relationships/image" Target="../media/image47.png"/><Relationship Id="rId2" Type="http://schemas.openxmlformats.org/officeDocument/2006/relationships/tags" Target="../tags/tag253.xml"/><Relationship Id="rId16" Type="http://schemas.openxmlformats.org/officeDocument/2006/relationships/image" Target="../media/image46.PNG"/><Relationship Id="rId1" Type="http://schemas.openxmlformats.org/officeDocument/2006/relationships/tags" Target="../tags/tag252.xml"/><Relationship Id="rId6" Type="http://schemas.openxmlformats.org/officeDocument/2006/relationships/tags" Target="../tags/tag257.xml"/><Relationship Id="rId11" Type="http://schemas.openxmlformats.org/officeDocument/2006/relationships/tags" Target="../tags/tag262.xml"/><Relationship Id="rId5" Type="http://schemas.openxmlformats.org/officeDocument/2006/relationships/tags" Target="../tags/tag256.xml"/><Relationship Id="rId15" Type="http://schemas.openxmlformats.org/officeDocument/2006/relationships/image" Target="../media/image45.png"/><Relationship Id="rId10" Type="http://schemas.openxmlformats.org/officeDocument/2006/relationships/tags" Target="../tags/tag261.xml"/><Relationship Id="rId4" Type="http://schemas.openxmlformats.org/officeDocument/2006/relationships/tags" Target="../tags/tag255.xml"/><Relationship Id="rId9" Type="http://schemas.openxmlformats.org/officeDocument/2006/relationships/tags" Target="../tags/tag260.xml"/><Relationship Id="rId14" Type="http://schemas.openxmlformats.org/officeDocument/2006/relationships/image" Target="../media/image16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268.xml"/><Relationship Id="rId13" Type="http://schemas.openxmlformats.org/officeDocument/2006/relationships/tags" Target="../tags/tag273.xml"/><Relationship Id="rId18" Type="http://schemas.openxmlformats.org/officeDocument/2006/relationships/image" Target="../media/image47.png"/><Relationship Id="rId3" Type="http://schemas.openxmlformats.org/officeDocument/2006/relationships/tags" Target="../tags/tag265.xml"/><Relationship Id="rId7" Type="http://schemas.openxmlformats.org/officeDocument/2006/relationships/audio" Target="../media/media1.wav"/><Relationship Id="rId12" Type="http://schemas.openxmlformats.org/officeDocument/2006/relationships/tags" Target="../tags/tag272.xml"/><Relationship Id="rId17" Type="http://schemas.openxmlformats.org/officeDocument/2006/relationships/image" Target="../media/image46.PNG"/><Relationship Id="rId2" Type="http://schemas.openxmlformats.org/officeDocument/2006/relationships/tags" Target="../tags/tag264.xml"/><Relationship Id="rId16" Type="http://schemas.openxmlformats.org/officeDocument/2006/relationships/image" Target="../media/image45.png"/><Relationship Id="rId1" Type="http://schemas.openxmlformats.org/officeDocument/2006/relationships/tags" Target="../tags/tag263.xml"/><Relationship Id="rId6" Type="http://schemas.microsoft.com/office/2007/relationships/media" Target="../media/media1.wav"/><Relationship Id="rId11" Type="http://schemas.openxmlformats.org/officeDocument/2006/relationships/tags" Target="../tags/tag271.xml"/><Relationship Id="rId5" Type="http://schemas.openxmlformats.org/officeDocument/2006/relationships/tags" Target="../tags/tag267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270.xml"/><Relationship Id="rId19" Type="http://schemas.openxmlformats.org/officeDocument/2006/relationships/image" Target="../media/image48.png"/><Relationship Id="rId4" Type="http://schemas.openxmlformats.org/officeDocument/2006/relationships/tags" Target="../tags/tag266.xml"/><Relationship Id="rId9" Type="http://schemas.openxmlformats.org/officeDocument/2006/relationships/tags" Target="../tags/tag269.xml"/><Relationship Id="rId14" Type="http://schemas.openxmlformats.org/officeDocument/2006/relationships/tags" Target="../tags/tag27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282.xml"/><Relationship Id="rId13" Type="http://schemas.openxmlformats.org/officeDocument/2006/relationships/image" Target="../media/image16.svg"/><Relationship Id="rId3" Type="http://schemas.openxmlformats.org/officeDocument/2006/relationships/tags" Target="../tags/tag277.xml"/><Relationship Id="rId7" Type="http://schemas.openxmlformats.org/officeDocument/2006/relationships/tags" Target="../tags/tag281.xml"/><Relationship Id="rId12" Type="http://schemas.openxmlformats.org/officeDocument/2006/relationships/image" Target="../media/image15.png"/><Relationship Id="rId2" Type="http://schemas.openxmlformats.org/officeDocument/2006/relationships/tags" Target="../tags/tag276.xml"/><Relationship Id="rId1" Type="http://schemas.openxmlformats.org/officeDocument/2006/relationships/tags" Target="../tags/tag275.xml"/><Relationship Id="rId6" Type="http://schemas.openxmlformats.org/officeDocument/2006/relationships/tags" Target="../tags/tag280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279.xml"/><Relationship Id="rId10" Type="http://schemas.openxmlformats.org/officeDocument/2006/relationships/tags" Target="../tags/tag284.xml"/><Relationship Id="rId4" Type="http://schemas.openxmlformats.org/officeDocument/2006/relationships/tags" Target="../tags/tag278.xml"/><Relationship Id="rId9" Type="http://schemas.openxmlformats.org/officeDocument/2006/relationships/tags" Target="../tags/tag283.xml"/><Relationship Id="rId14" Type="http://schemas.openxmlformats.org/officeDocument/2006/relationships/image" Target="../media/image49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290.xml"/><Relationship Id="rId13" Type="http://schemas.openxmlformats.org/officeDocument/2006/relationships/tags" Target="../tags/tag295.xml"/><Relationship Id="rId18" Type="http://schemas.openxmlformats.org/officeDocument/2006/relationships/image" Target="../media/image47.png"/><Relationship Id="rId3" Type="http://schemas.openxmlformats.org/officeDocument/2006/relationships/tags" Target="../tags/tag287.xml"/><Relationship Id="rId7" Type="http://schemas.openxmlformats.org/officeDocument/2006/relationships/audio" Target="../media/media1.wav"/><Relationship Id="rId12" Type="http://schemas.openxmlformats.org/officeDocument/2006/relationships/tags" Target="../tags/tag294.xml"/><Relationship Id="rId17" Type="http://schemas.openxmlformats.org/officeDocument/2006/relationships/image" Target="../media/image46.PNG"/><Relationship Id="rId2" Type="http://schemas.openxmlformats.org/officeDocument/2006/relationships/tags" Target="../tags/tag286.xml"/><Relationship Id="rId16" Type="http://schemas.openxmlformats.org/officeDocument/2006/relationships/image" Target="../media/image45.png"/><Relationship Id="rId1" Type="http://schemas.openxmlformats.org/officeDocument/2006/relationships/tags" Target="../tags/tag285.xml"/><Relationship Id="rId6" Type="http://schemas.microsoft.com/office/2007/relationships/media" Target="../media/media1.wav"/><Relationship Id="rId11" Type="http://schemas.openxmlformats.org/officeDocument/2006/relationships/tags" Target="../tags/tag293.xml"/><Relationship Id="rId5" Type="http://schemas.openxmlformats.org/officeDocument/2006/relationships/tags" Target="../tags/tag289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292.xml"/><Relationship Id="rId19" Type="http://schemas.openxmlformats.org/officeDocument/2006/relationships/image" Target="../media/image48.png"/><Relationship Id="rId4" Type="http://schemas.openxmlformats.org/officeDocument/2006/relationships/tags" Target="../tags/tag288.xml"/><Relationship Id="rId9" Type="http://schemas.openxmlformats.org/officeDocument/2006/relationships/tags" Target="../tags/tag291.xml"/><Relationship Id="rId14" Type="http://schemas.openxmlformats.org/officeDocument/2006/relationships/tags" Target="../tags/tag29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304.xml"/><Relationship Id="rId13" Type="http://schemas.openxmlformats.org/officeDocument/2006/relationships/tags" Target="../tags/tag309.xml"/><Relationship Id="rId18" Type="http://schemas.openxmlformats.org/officeDocument/2006/relationships/image" Target="../media/image46.PNG"/><Relationship Id="rId3" Type="http://schemas.openxmlformats.org/officeDocument/2006/relationships/tags" Target="../tags/tag299.xml"/><Relationship Id="rId7" Type="http://schemas.openxmlformats.org/officeDocument/2006/relationships/tags" Target="../tags/tag303.xml"/><Relationship Id="rId12" Type="http://schemas.openxmlformats.org/officeDocument/2006/relationships/tags" Target="../tags/tag308.xml"/><Relationship Id="rId17" Type="http://schemas.openxmlformats.org/officeDocument/2006/relationships/image" Target="../media/image45.png"/><Relationship Id="rId2" Type="http://schemas.openxmlformats.org/officeDocument/2006/relationships/tags" Target="../tags/tag298.xml"/><Relationship Id="rId16" Type="http://schemas.openxmlformats.org/officeDocument/2006/relationships/image" Target="../media/image16.svg"/><Relationship Id="rId1" Type="http://schemas.openxmlformats.org/officeDocument/2006/relationships/tags" Target="../tags/tag297.xml"/><Relationship Id="rId6" Type="http://schemas.openxmlformats.org/officeDocument/2006/relationships/tags" Target="../tags/tag302.xml"/><Relationship Id="rId11" Type="http://schemas.openxmlformats.org/officeDocument/2006/relationships/tags" Target="../tags/tag307.xml"/><Relationship Id="rId5" Type="http://schemas.openxmlformats.org/officeDocument/2006/relationships/tags" Target="../tags/tag301.xml"/><Relationship Id="rId15" Type="http://schemas.openxmlformats.org/officeDocument/2006/relationships/image" Target="../media/image15.png"/><Relationship Id="rId10" Type="http://schemas.openxmlformats.org/officeDocument/2006/relationships/tags" Target="../tags/tag306.xml"/><Relationship Id="rId19" Type="http://schemas.openxmlformats.org/officeDocument/2006/relationships/image" Target="../media/image50.png"/><Relationship Id="rId4" Type="http://schemas.openxmlformats.org/officeDocument/2006/relationships/tags" Target="../tags/tag300.xml"/><Relationship Id="rId9" Type="http://schemas.openxmlformats.org/officeDocument/2006/relationships/tags" Target="../tags/tag305.xml"/><Relationship Id="rId14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tags" Target="../tags/tag317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50.png"/><Relationship Id="rId3" Type="http://schemas.openxmlformats.org/officeDocument/2006/relationships/tags" Target="../tags/tag312.xml"/><Relationship Id="rId7" Type="http://schemas.openxmlformats.org/officeDocument/2006/relationships/tags" Target="../tags/tag316.xml"/><Relationship Id="rId12" Type="http://schemas.openxmlformats.org/officeDocument/2006/relationships/tags" Target="../tags/tag321.xml"/><Relationship Id="rId17" Type="http://schemas.openxmlformats.org/officeDocument/2006/relationships/image" Target="../media/image46.PNG"/><Relationship Id="rId2" Type="http://schemas.openxmlformats.org/officeDocument/2006/relationships/tags" Target="../tags/tag311.xml"/><Relationship Id="rId16" Type="http://schemas.openxmlformats.org/officeDocument/2006/relationships/image" Target="../media/image51.png"/><Relationship Id="rId1" Type="http://schemas.openxmlformats.org/officeDocument/2006/relationships/tags" Target="../tags/tag310.xml"/><Relationship Id="rId6" Type="http://schemas.openxmlformats.org/officeDocument/2006/relationships/tags" Target="../tags/tag315.xml"/><Relationship Id="rId11" Type="http://schemas.openxmlformats.org/officeDocument/2006/relationships/tags" Target="../tags/tag320.xml"/><Relationship Id="rId5" Type="http://schemas.openxmlformats.org/officeDocument/2006/relationships/tags" Target="../tags/tag314.xml"/><Relationship Id="rId15" Type="http://schemas.openxmlformats.org/officeDocument/2006/relationships/image" Target="../media/image16.svg"/><Relationship Id="rId10" Type="http://schemas.openxmlformats.org/officeDocument/2006/relationships/tags" Target="../tags/tag319.xml"/><Relationship Id="rId4" Type="http://schemas.openxmlformats.org/officeDocument/2006/relationships/tags" Target="../tags/tag313.xml"/><Relationship Id="rId9" Type="http://schemas.openxmlformats.org/officeDocument/2006/relationships/tags" Target="../tags/tag318.xml"/><Relationship Id="rId14" Type="http://schemas.openxmlformats.org/officeDocument/2006/relationships/image" Target="../media/image1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tags" Target="../tags/tag329.xml"/><Relationship Id="rId13" Type="http://schemas.openxmlformats.org/officeDocument/2006/relationships/tags" Target="../tags/tag334.xml"/><Relationship Id="rId18" Type="http://schemas.openxmlformats.org/officeDocument/2006/relationships/image" Target="../media/image45.png"/><Relationship Id="rId3" Type="http://schemas.openxmlformats.org/officeDocument/2006/relationships/tags" Target="../tags/tag324.xml"/><Relationship Id="rId21" Type="http://schemas.openxmlformats.org/officeDocument/2006/relationships/image" Target="../media/image53.png"/><Relationship Id="rId7" Type="http://schemas.openxmlformats.org/officeDocument/2006/relationships/tags" Target="../tags/tag328.xml"/><Relationship Id="rId12" Type="http://schemas.openxmlformats.org/officeDocument/2006/relationships/tags" Target="../tags/tag333.xml"/><Relationship Id="rId17" Type="http://schemas.openxmlformats.org/officeDocument/2006/relationships/image" Target="../media/image16.svg"/><Relationship Id="rId2" Type="http://schemas.openxmlformats.org/officeDocument/2006/relationships/tags" Target="../tags/tag323.xml"/><Relationship Id="rId16" Type="http://schemas.openxmlformats.org/officeDocument/2006/relationships/image" Target="../media/image15.png"/><Relationship Id="rId20" Type="http://schemas.openxmlformats.org/officeDocument/2006/relationships/image" Target="../media/image52.jpeg"/><Relationship Id="rId1" Type="http://schemas.openxmlformats.org/officeDocument/2006/relationships/tags" Target="../tags/tag322.xml"/><Relationship Id="rId6" Type="http://schemas.openxmlformats.org/officeDocument/2006/relationships/tags" Target="../tags/tag327.xml"/><Relationship Id="rId11" Type="http://schemas.openxmlformats.org/officeDocument/2006/relationships/tags" Target="../tags/tag332.xml"/><Relationship Id="rId5" Type="http://schemas.openxmlformats.org/officeDocument/2006/relationships/tags" Target="../tags/tag326.xml"/><Relationship Id="rId15" Type="http://schemas.microsoft.com/office/2018/10/relationships/comments" Target="../comments/modernComment_7F3E9940_41DCDED3.xml"/><Relationship Id="rId23" Type="http://schemas.openxmlformats.org/officeDocument/2006/relationships/image" Target="../media/image55.jpeg"/><Relationship Id="rId10" Type="http://schemas.openxmlformats.org/officeDocument/2006/relationships/tags" Target="../tags/tag331.xml"/><Relationship Id="rId19" Type="http://schemas.openxmlformats.org/officeDocument/2006/relationships/image" Target="../media/image47.png"/><Relationship Id="rId4" Type="http://schemas.openxmlformats.org/officeDocument/2006/relationships/tags" Target="../tags/tag325.xml"/><Relationship Id="rId9" Type="http://schemas.openxmlformats.org/officeDocument/2006/relationships/tags" Target="../tags/tag330.xml"/><Relationship Id="rId14" Type="http://schemas.openxmlformats.org/officeDocument/2006/relationships/slideLayout" Target="../slideLayouts/slideLayout29.xml"/><Relationship Id="rId22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tags" Target="../tags/tag342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52.jpeg"/><Relationship Id="rId3" Type="http://schemas.openxmlformats.org/officeDocument/2006/relationships/tags" Target="../tags/tag337.xml"/><Relationship Id="rId21" Type="http://schemas.openxmlformats.org/officeDocument/2006/relationships/image" Target="../media/image55.jpeg"/><Relationship Id="rId7" Type="http://schemas.openxmlformats.org/officeDocument/2006/relationships/tags" Target="../tags/tag341.xml"/><Relationship Id="rId12" Type="http://schemas.openxmlformats.org/officeDocument/2006/relationships/tags" Target="../tags/tag346.xml"/><Relationship Id="rId17" Type="http://schemas.openxmlformats.org/officeDocument/2006/relationships/image" Target="../media/image47.png"/><Relationship Id="rId2" Type="http://schemas.openxmlformats.org/officeDocument/2006/relationships/tags" Target="../tags/tag336.xml"/><Relationship Id="rId16" Type="http://schemas.openxmlformats.org/officeDocument/2006/relationships/image" Target="../media/image51.png"/><Relationship Id="rId20" Type="http://schemas.openxmlformats.org/officeDocument/2006/relationships/image" Target="../media/image54.png"/><Relationship Id="rId1" Type="http://schemas.openxmlformats.org/officeDocument/2006/relationships/tags" Target="../tags/tag335.xml"/><Relationship Id="rId6" Type="http://schemas.openxmlformats.org/officeDocument/2006/relationships/tags" Target="../tags/tag340.xml"/><Relationship Id="rId11" Type="http://schemas.openxmlformats.org/officeDocument/2006/relationships/tags" Target="../tags/tag345.xml"/><Relationship Id="rId5" Type="http://schemas.openxmlformats.org/officeDocument/2006/relationships/tags" Target="../tags/tag339.xml"/><Relationship Id="rId15" Type="http://schemas.openxmlformats.org/officeDocument/2006/relationships/image" Target="../media/image16.svg"/><Relationship Id="rId10" Type="http://schemas.openxmlformats.org/officeDocument/2006/relationships/tags" Target="../tags/tag344.xml"/><Relationship Id="rId19" Type="http://schemas.openxmlformats.org/officeDocument/2006/relationships/image" Target="../media/image53.png"/><Relationship Id="rId4" Type="http://schemas.openxmlformats.org/officeDocument/2006/relationships/tags" Target="../tags/tag338.xml"/><Relationship Id="rId9" Type="http://schemas.openxmlformats.org/officeDocument/2006/relationships/tags" Target="../tags/tag343.xml"/><Relationship Id="rId14" Type="http://schemas.openxmlformats.org/officeDocument/2006/relationships/image" Target="../media/image1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tags" Target="../tags/tag354.xml"/><Relationship Id="rId13" Type="http://schemas.openxmlformats.org/officeDocument/2006/relationships/image" Target="../media/image15.png"/><Relationship Id="rId3" Type="http://schemas.openxmlformats.org/officeDocument/2006/relationships/tags" Target="../tags/tag349.xml"/><Relationship Id="rId7" Type="http://schemas.openxmlformats.org/officeDocument/2006/relationships/tags" Target="../tags/tag353.xml"/><Relationship Id="rId12" Type="http://schemas.openxmlformats.org/officeDocument/2006/relationships/slideLayout" Target="../slideLayouts/slideLayout29.xml"/><Relationship Id="rId17" Type="http://schemas.openxmlformats.org/officeDocument/2006/relationships/image" Target="../media/image47.png"/><Relationship Id="rId2" Type="http://schemas.openxmlformats.org/officeDocument/2006/relationships/tags" Target="../tags/tag348.xml"/><Relationship Id="rId16" Type="http://schemas.openxmlformats.org/officeDocument/2006/relationships/image" Target="../media/image56.jpeg"/><Relationship Id="rId1" Type="http://schemas.openxmlformats.org/officeDocument/2006/relationships/tags" Target="../tags/tag347.xml"/><Relationship Id="rId6" Type="http://schemas.openxmlformats.org/officeDocument/2006/relationships/tags" Target="../tags/tag352.xml"/><Relationship Id="rId11" Type="http://schemas.openxmlformats.org/officeDocument/2006/relationships/tags" Target="../tags/tag357.xml"/><Relationship Id="rId5" Type="http://schemas.openxmlformats.org/officeDocument/2006/relationships/tags" Target="../tags/tag351.xml"/><Relationship Id="rId15" Type="http://schemas.openxmlformats.org/officeDocument/2006/relationships/image" Target="../media/image45.png"/><Relationship Id="rId10" Type="http://schemas.openxmlformats.org/officeDocument/2006/relationships/tags" Target="../tags/tag356.xml"/><Relationship Id="rId4" Type="http://schemas.openxmlformats.org/officeDocument/2006/relationships/tags" Target="../tags/tag350.xml"/><Relationship Id="rId9" Type="http://schemas.openxmlformats.org/officeDocument/2006/relationships/tags" Target="../tags/tag355.xml"/><Relationship Id="rId14" Type="http://schemas.openxmlformats.org/officeDocument/2006/relationships/image" Target="../media/image16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tags" Target="../tags/tag365.xml"/><Relationship Id="rId13" Type="http://schemas.openxmlformats.org/officeDocument/2006/relationships/image" Target="../media/image16.svg"/><Relationship Id="rId3" Type="http://schemas.openxmlformats.org/officeDocument/2006/relationships/tags" Target="../tags/tag360.xml"/><Relationship Id="rId7" Type="http://schemas.openxmlformats.org/officeDocument/2006/relationships/tags" Target="../tags/tag364.xml"/><Relationship Id="rId12" Type="http://schemas.openxmlformats.org/officeDocument/2006/relationships/image" Target="../media/image15.png"/><Relationship Id="rId2" Type="http://schemas.openxmlformats.org/officeDocument/2006/relationships/tags" Target="../tags/tag359.xml"/><Relationship Id="rId16" Type="http://schemas.openxmlformats.org/officeDocument/2006/relationships/image" Target="../media/image47.png"/><Relationship Id="rId1" Type="http://schemas.openxmlformats.org/officeDocument/2006/relationships/tags" Target="../tags/tag358.xml"/><Relationship Id="rId6" Type="http://schemas.openxmlformats.org/officeDocument/2006/relationships/tags" Target="../tags/tag363.xml"/><Relationship Id="rId11" Type="http://schemas.openxmlformats.org/officeDocument/2006/relationships/slideLayout" Target="../slideLayouts/slideLayout29.xml"/><Relationship Id="rId5" Type="http://schemas.openxmlformats.org/officeDocument/2006/relationships/tags" Target="../tags/tag362.xml"/><Relationship Id="rId15" Type="http://schemas.openxmlformats.org/officeDocument/2006/relationships/image" Target="../media/image56.jpeg"/><Relationship Id="rId10" Type="http://schemas.openxmlformats.org/officeDocument/2006/relationships/tags" Target="../tags/tag367.xml"/><Relationship Id="rId4" Type="http://schemas.openxmlformats.org/officeDocument/2006/relationships/tags" Target="../tags/tag361.xml"/><Relationship Id="rId9" Type="http://schemas.openxmlformats.org/officeDocument/2006/relationships/tags" Target="../tags/tag366.xml"/><Relationship Id="rId1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33.xml"/><Relationship Id="rId13" Type="http://schemas.openxmlformats.org/officeDocument/2006/relationships/tags" Target="../tags/tag38.xml"/><Relationship Id="rId18" Type="http://schemas.openxmlformats.org/officeDocument/2006/relationships/image" Target="../media/image13.svg"/><Relationship Id="rId3" Type="http://schemas.openxmlformats.org/officeDocument/2006/relationships/tags" Target="../tags/tag28.xml"/><Relationship Id="rId21" Type="http://schemas.openxmlformats.org/officeDocument/2006/relationships/image" Target="../media/image16.svg"/><Relationship Id="rId7" Type="http://schemas.openxmlformats.org/officeDocument/2006/relationships/tags" Target="../tags/tag32.xml"/><Relationship Id="rId12" Type="http://schemas.openxmlformats.org/officeDocument/2006/relationships/tags" Target="../tags/tag37.xml"/><Relationship Id="rId17" Type="http://schemas.openxmlformats.org/officeDocument/2006/relationships/image" Target="../media/image12.png"/><Relationship Id="rId2" Type="http://schemas.openxmlformats.org/officeDocument/2006/relationships/tags" Target="../tags/tag27.xml"/><Relationship Id="rId16" Type="http://schemas.openxmlformats.org/officeDocument/2006/relationships/image" Target="../media/image2.jpeg"/><Relationship Id="rId20" Type="http://schemas.openxmlformats.org/officeDocument/2006/relationships/image" Target="../media/image15.png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tags" Target="../tags/tag36.xml"/><Relationship Id="rId5" Type="http://schemas.openxmlformats.org/officeDocument/2006/relationships/tags" Target="../tags/tag30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35.xml"/><Relationship Id="rId19" Type="http://schemas.openxmlformats.org/officeDocument/2006/relationships/image" Target="../media/image14.png"/><Relationship Id="rId4" Type="http://schemas.openxmlformats.org/officeDocument/2006/relationships/tags" Target="../tags/tag29.xml"/><Relationship Id="rId9" Type="http://schemas.openxmlformats.org/officeDocument/2006/relationships/tags" Target="../tags/tag34.xml"/><Relationship Id="rId14" Type="http://schemas.openxmlformats.org/officeDocument/2006/relationships/tags" Target="../tags/tag39.xml"/><Relationship Id="rId22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tags" Target="../tags/tag375.xml"/><Relationship Id="rId13" Type="http://schemas.openxmlformats.org/officeDocument/2006/relationships/tags" Target="../tags/tag380.xml"/><Relationship Id="rId18" Type="http://schemas.openxmlformats.org/officeDocument/2006/relationships/image" Target="../media/image57.jpeg"/><Relationship Id="rId3" Type="http://schemas.openxmlformats.org/officeDocument/2006/relationships/tags" Target="../tags/tag370.xml"/><Relationship Id="rId21" Type="http://schemas.openxmlformats.org/officeDocument/2006/relationships/image" Target="../media/image53.png"/><Relationship Id="rId7" Type="http://schemas.openxmlformats.org/officeDocument/2006/relationships/tags" Target="../tags/tag374.xml"/><Relationship Id="rId12" Type="http://schemas.openxmlformats.org/officeDocument/2006/relationships/tags" Target="../tags/tag379.xml"/><Relationship Id="rId17" Type="http://schemas.openxmlformats.org/officeDocument/2006/relationships/image" Target="../media/image16.svg"/><Relationship Id="rId2" Type="http://schemas.openxmlformats.org/officeDocument/2006/relationships/tags" Target="../tags/tag369.xml"/><Relationship Id="rId16" Type="http://schemas.openxmlformats.org/officeDocument/2006/relationships/image" Target="../media/image15.png"/><Relationship Id="rId20" Type="http://schemas.openxmlformats.org/officeDocument/2006/relationships/image" Target="../media/image58.png"/><Relationship Id="rId1" Type="http://schemas.openxmlformats.org/officeDocument/2006/relationships/tags" Target="../tags/tag368.xml"/><Relationship Id="rId6" Type="http://schemas.openxmlformats.org/officeDocument/2006/relationships/tags" Target="../tags/tag373.xml"/><Relationship Id="rId11" Type="http://schemas.openxmlformats.org/officeDocument/2006/relationships/tags" Target="../tags/tag378.xml"/><Relationship Id="rId24" Type="http://schemas.openxmlformats.org/officeDocument/2006/relationships/image" Target="../media/image55.jpeg"/><Relationship Id="rId5" Type="http://schemas.openxmlformats.org/officeDocument/2006/relationships/tags" Target="../tags/tag372.xml"/><Relationship Id="rId15" Type="http://schemas.openxmlformats.org/officeDocument/2006/relationships/slideLayout" Target="../slideLayouts/slideLayout29.xml"/><Relationship Id="rId23" Type="http://schemas.openxmlformats.org/officeDocument/2006/relationships/image" Target="../media/image59.png"/><Relationship Id="rId10" Type="http://schemas.openxmlformats.org/officeDocument/2006/relationships/tags" Target="../tags/tag377.xml"/><Relationship Id="rId19" Type="http://schemas.openxmlformats.org/officeDocument/2006/relationships/image" Target="../media/image46.PNG"/><Relationship Id="rId4" Type="http://schemas.openxmlformats.org/officeDocument/2006/relationships/tags" Target="../tags/tag371.xml"/><Relationship Id="rId9" Type="http://schemas.openxmlformats.org/officeDocument/2006/relationships/tags" Target="../tags/tag376.xml"/><Relationship Id="rId14" Type="http://schemas.openxmlformats.org/officeDocument/2006/relationships/tags" Target="../tags/tag381.xml"/><Relationship Id="rId22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tags" Target="../tags/tag389.xml"/><Relationship Id="rId13" Type="http://schemas.openxmlformats.org/officeDocument/2006/relationships/tags" Target="../tags/tag394.xml"/><Relationship Id="rId18" Type="http://schemas.openxmlformats.org/officeDocument/2006/relationships/image" Target="../media/image46.PNG"/><Relationship Id="rId3" Type="http://schemas.openxmlformats.org/officeDocument/2006/relationships/tags" Target="../tags/tag384.xml"/><Relationship Id="rId21" Type="http://schemas.openxmlformats.org/officeDocument/2006/relationships/image" Target="../media/image54.png"/><Relationship Id="rId7" Type="http://schemas.openxmlformats.org/officeDocument/2006/relationships/tags" Target="../tags/tag388.xml"/><Relationship Id="rId12" Type="http://schemas.openxmlformats.org/officeDocument/2006/relationships/tags" Target="../tags/tag393.xml"/><Relationship Id="rId17" Type="http://schemas.openxmlformats.org/officeDocument/2006/relationships/image" Target="../media/image51.png"/><Relationship Id="rId2" Type="http://schemas.openxmlformats.org/officeDocument/2006/relationships/tags" Target="../tags/tag383.xml"/><Relationship Id="rId16" Type="http://schemas.openxmlformats.org/officeDocument/2006/relationships/image" Target="../media/image16.svg"/><Relationship Id="rId20" Type="http://schemas.openxmlformats.org/officeDocument/2006/relationships/image" Target="../media/image53.png"/><Relationship Id="rId1" Type="http://schemas.openxmlformats.org/officeDocument/2006/relationships/tags" Target="../tags/tag382.xml"/><Relationship Id="rId6" Type="http://schemas.openxmlformats.org/officeDocument/2006/relationships/tags" Target="../tags/tag387.xml"/><Relationship Id="rId11" Type="http://schemas.openxmlformats.org/officeDocument/2006/relationships/tags" Target="../tags/tag392.xml"/><Relationship Id="rId5" Type="http://schemas.openxmlformats.org/officeDocument/2006/relationships/tags" Target="../tags/tag386.xml"/><Relationship Id="rId15" Type="http://schemas.openxmlformats.org/officeDocument/2006/relationships/image" Target="../media/image15.png"/><Relationship Id="rId23" Type="http://schemas.openxmlformats.org/officeDocument/2006/relationships/image" Target="../media/image55.jpeg"/><Relationship Id="rId10" Type="http://schemas.openxmlformats.org/officeDocument/2006/relationships/tags" Target="../tags/tag391.xml"/><Relationship Id="rId19" Type="http://schemas.openxmlformats.org/officeDocument/2006/relationships/image" Target="../media/image58.png"/><Relationship Id="rId4" Type="http://schemas.openxmlformats.org/officeDocument/2006/relationships/tags" Target="../tags/tag385.xml"/><Relationship Id="rId9" Type="http://schemas.openxmlformats.org/officeDocument/2006/relationships/tags" Target="../tags/tag390.xml"/><Relationship Id="rId14" Type="http://schemas.openxmlformats.org/officeDocument/2006/relationships/slideLayout" Target="../slideLayouts/slideLayout29.xml"/><Relationship Id="rId22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tags" Target="../tags/tag402.xml"/><Relationship Id="rId13" Type="http://schemas.openxmlformats.org/officeDocument/2006/relationships/image" Target="../media/image15.png"/><Relationship Id="rId3" Type="http://schemas.openxmlformats.org/officeDocument/2006/relationships/tags" Target="../tags/tag397.xml"/><Relationship Id="rId7" Type="http://schemas.openxmlformats.org/officeDocument/2006/relationships/tags" Target="../tags/tag401.xml"/><Relationship Id="rId12" Type="http://schemas.openxmlformats.org/officeDocument/2006/relationships/slideLayout" Target="../slideLayouts/slideLayout29.xml"/><Relationship Id="rId2" Type="http://schemas.openxmlformats.org/officeDocument/2006/relationships/tags" Target="../tags/tag396.xml"/><Relationship Id="rId1" Type="http://schemas.openxmlformats.org/officeDocument/2006/relationships/tags" Target="../tags/tag395.xml"/><Relationship Id="rId6" Type="http://schemas.openxmlformats.org/officeDocument/2006/relationships/tags" Target="../tags/tag400.xml"/><Relationship Id="rId11" Type="http://schemas.openxmlformats.org/officeDocument/2006/relationships/tags" Target="../tags/tag405.xml"/><Relationship Id="rId5" Type="http://schemas.openxmlformats.org/officeDocument/2006/relationships/tags" Target="../tags/tag399.xml"/><Relationship Id="rId15" Type="http://schemas.openxmlformats.org/officeDocument/2006/relationships/image" Target="../media/image60.png"/><Relationship Id="rId10" Type="http://schemas.openxmlformats.org/officeDocument/2006/relationships/tags" Target="../tags/tag404.xml"/><Relationship Id="rId4" Type="http://schemas.openxmlformats.org/officeDocument/2006/relationships/tags" Target="../tags/tag398.xml"/><Relationship Id="rId9" Type="http://schemas.openxmlformats.org/officeDocument/2006/relationships/tags" Target="../tags/tag403.xml"/><Relationship Id="rId14" Type="http://schemas.openxmlformats.org/officeDocument/2006/relationships/image" Target="../media/image16.sv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tags" Target="../tags/tag413.xml"/><Relationship Id="rId13" Type="http://schemas.openxmlformats.org/officeDocument/2006/relationships/image" Target="../media/image15.png"/><Relationship Id="rId3" Type="http://schemas.openxmlformats.org/officeDocument/2006/relationships/tags" Target="../tags/tag408.xml"/><Relationship Id="rId7" Type="http://schemas.openxmlformats.org/officeDocument/2006/relationships/tags" Target="../tags/tag412.xml"/><Relationship Id="rId12" Type="http://schemas.openxmlformats.org/officeDocument/2006/relationships/slideLayout" Target="../slideLayouts/slideLayout29.xml"/><Relationship Id="rId2" Type="http://schemas.openxmlformats.org/officeDocument/2006/relationships/tags" Target="../tags/tag407.xml"/><Relationship Id="rId1" Type="http://schemas.openxmlformats.org/officeDocument/2006/relationships/tags" Target="../tags/tag406.xml"/><Relationship Id="rId6" Type="http://schemas.openxmlformats.org/officeDocument/2006/relationships/tags" Target="../tags/tag411.xml"/><Relationship Id="rId11" Type="http://schemas.openxmlformats.org/officeDocument/2006/relationships/tags" Target="../tags/tag416.xml"/><Relationship Id="rId5" Type="http://schemas.openxmlformats.org/officeDocument/2006/relationships/tags" Target="../tags/tag410.xml"/><Relationship Id="rId15" Type="http://schemas.openxmlformats.org/officeDocument/2006/relationships/image" Target="../media/image60.png"/><Relationship Id="rId10" Type="http://schemas.openxmlformats.org/officeDocument/2006/relationships/tags" Target="../tags/tag415.xml"/><Relationship Id="rId4" Type="http://schemas.openxmlformats.org/officeDocument/2006/relationships/tags" Target="../tags/tag409.xml"/><Relationship Id="rId9" Type="http://schemas.openxmlformats.org/officeDocument/2006/relationships/tags" Target="../tags/tag414.xml"/><Relationship Id="rId14" Type="http://schemas.openxmlformats.org/officeDocument/2006/relationships/image" Target="../media/image16.sv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14.png"/><Relationship Id="rId3" Type="http://schemas.openxmlformats.org/officeDocument/2006/relationships/tags" Target="../tags/tag419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6.svg"/><Relationship Id="rId2" Type="http://schemas.openxmlformats.org/officeDocument/2006/relationships/tags" Target="../tags/tag418.xml"/><Relationship Id="rId1" Type="http://schemas.openxmlformats.org/officeDocument/2006/relationships/tags" Target="../tags/tag417.xml"/><Relationship Id="rId6" Type="http://schemas.openxmlformats.org/officeDocument/2006/relationships/tags" Target="../tags/tag422.xml"/><Relationship Id="rId11" Type="http://schemas.openxmlformats.org/officeDocument/2006/relationships/image" Target="../media/image5.png"/><Relationship Id="rId5" Type="http://schemas.openxmlformats.org/officeDocument/2006/relationships/tags" Target="../tags/tag421.xml"/><Relationship Id="rId10" Type="http://schemas.openxmlformats.org/officeDocument/2006/relationships/image" Target="../media/image4.svg"/><Relationship Id="rId4" Type="http://schemas.openxmlformats.org/officeDocument/2006/relationships/tags" Target="../tags/tag420.xml"/><Relationship Id="rId9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tags" Target="../tags/tag430.xml"/><Relationship Id="rId13" Type="http://schemas.openxmlformats.org/officeDocument/2006/relationships/image" Target="../media/image37.png"/><Relationship Id="rId3" Type="http://schemas.openxmlformats.org/officeDocument/2006/relationships/tags" Target="../tags/tag425.xml"/><Relationship Id="rId7" Type="http://schemas.openxmlformats.org/officeDocument/2006/relationships/tags" Target="../tags/tag429.xml"/><Relationship Id="rId12" Type="http://schemas.openxmlformats.org/officeDocument/2006/relationships/image" Target="../media/image26.svg"/><Relationship Id="rId2" Type="http://schemas.openxmlformats.org/officeDocument/2006/relationships/tags" Target="../tags/tag424.xml"/><Relationship Id="rId1" Type="http://schemas.openxmlformats.org/officeDocument/2006/relationships/tags" Target="../tags/tag423.xml"/><Relationship Id="rId6" Type="http://schemas.openxmlformats.org/officeDocument/2006/relationships/tags" Target="../tags/tag428.xml"/><Relationship Id="rId11" Type="http://schemas.openxmlformats.org/officeDocument/2006/relationships/image" Target="../media/image12.png"/><Relationship Id="rId5" Type="http://schemas.openxmlformats.org/officeDocument/2006/relationships/tags" Target="../tags/tag427.xml"/><Relationship Id="rId15" Type="http://schemas.openxmlformats.org/officeDocument/2006/relationships/image" Target="../media/image39.png"/><Relationship Id="rId10" Type="http://schemas.openxmlformats.org/officeDocument/2006/relationships/image" Target="../media/image2.jpeg"/><Relationship Id="rId4" Type="http://schemas.openxmlformats.org/officeDocument/2006/relationships/tags" Target="../tags/tag426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38.sv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tags" Target="../tags/tag433.xml"/><Relationship Id="rId7" Type="http://schemas.openxmlformats.org/officeDocument/2006/relationships/image" Target="../media/image16.svg"/><Relationship Id="rId2" Type="http://schemas.openxmlformats.org/officeDocument/2006/relationships/tags" Target="../tags/tag432.xml"/><Relationship Id="rId1" Type="http://schemas.openxmlformats.org/officeDocument/2006/relationships/tags" Target="../tags/tag431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40.xml"/><Relationship Id="rId4" Type="http://schemas.openxmlformats.org/officeDocument/2006/relationships/tags" Target="../tags/tag434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tags" Target="../tags/tag437.xml"/><Relationship Id="rId7" Type="http://schemas.openxmlformats.org/officeDocument/2006/relationships/image" Target="../media/image16.svg"/><Relationship Id="rId2" Type="http://schemas.openxmlformats.org/officeDocument/2006/relationships/tags" Target="../tags/tag436.xml"/><Relationship Id="rId1" Type="http://schemas.openxmlformats.org/officeDocument/2006/relationships/tags" Target="../tags/tag435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40.xml"/><Relationship Id="rId4" Type="http://schemas.openxmlformats.org/officeDocument/2006/relationships/tags" Target="../tags/tag438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441.xml"/><Relationship Id="rId7" Type="http://schemas.openxmlformats.org/officeDocument/2006/relationships/image" Target="../media/image15.png"/><Relationship Id="rId2" Type="http://schemas.openxmlformats.org/officeDocument/2006/relationships/tags" Target="../tags/tag440.xml"/><Relationship Id="rId1" Type="http://schemas.openxmlformats.org/officeDocument/2006/relationships/tags" Target="../tags/tag439.xml"/><Relationship Id="rId6" Type="http://schemas.openxmlformats.org/officeDocument/2006/relationships/slideLayout" Target="../slideLayouts/slideLayout40.xml"/><Relationship Id="rId5" Type="http://schemas.openxmlformats.org/officeDocument/2006/relationships/tags" Target="../tags/tag443.xml"/><Relationship Id="rId10" Type="http://schemas.openxmlformats.org/officeDocument/2006/relationships/image" Target="../media/image61.png"/><Relationship Id="rId4" Type="http://schemas.openxmlformats.org/officeDocument/2006/relationships/tags" Target="../tags/tag442.xml"/><Relationship Id="rId9" Type="http://schemas.openxmlformats.org/officeDocument/2006/relationships/image" Target="../media/image45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446.xml"/><Relationship Id="rId7" Type="http://schemas.openxmlformats.org/officeDocument/2006/relationships/image" Target="../media/image15.png"/><Relationship Id="rId2" Type="http://schemas.openxmlformats.org/officeDocument/2006/relationships/tags" Target="../tags/tag445.xml"/><Relationship Id="rId1" Type="http://schemas.openxmlformats.org/officeDocument/2006/relationships/tags" Target="../tags/tag444.xml"/><Relationship Id="rId6" Type="http://schemas.openxmlformats.org/officeDocument/2006/relationships/slideLayout" Target="../slideLayouts/slideLayout40.xml"/><Relationship Id="rId5" Type="http://schemas.openxmlformats.org/officeDocument/2006/relationships/tags" Target="../tags/tag448.xml"/><Relationship Id="rId10" Type="http://schemas.openxmlformats.org/officeDocument/2006/relationships/image" Target="../media/image42.png"/><Relationship Id="rId4" Type="http://schemas.openxmlformats.org/officeDocument/2006/relationships/tags" Target="../tags/tag447.xml"/><Relationship Id="rId9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52.xml"/><Relationship Id="rId18" Type="http://schemas.openxmlformats.org/officeDocument/2006/relationships/tags" Target="../tags/tag57.xml"/><Relationship Id="rId26" Type="http://schemas.openxmlformats.org/officeDocument/2006/relationships/image" Target="../media/image18.jpeg"/><Relationship Id="rId3" Type="http://schemas.openxmlformats.org/officeDocument/2006/relationships/tags" Target="../tags/tag42.xml"/><Relationship Id="rId21" Type="http://schemas.openxmlformats.org/officeDocument/2006/relationships/tags" Target="../tags/tag60.xml"/><Relationship Id="rId7" Type="http://schemas.openxmlformats.org/officeDocument/2006/relationships/tags" Target="../tags/tag46.xml"/><Relationship Id="rId12" Type="http://schemas.openxmlformats.org/officeDocument/2006/relationships/tags" Target="../tags/tag51.xml"/><Relationship Id="rId17" Type="http://schemas.openxmlformats.org/officeDocument/2006/relationships/tags" Target="../tags/tag56.xml"/><Relationship Id="rId25" Type="http://schemas.openxmlformats.org/officeDocument/2006/relationships/image" Target="../media/image13.svg"/><Relationship Id="rId33" Type="http://schemas.openxmlformats.org/officeDocument/2006/relationships/image" Target="../media/image25.png"/><Relationship Id="rId2" Type="http://schemas.openxmlformats.org/officeDocument/2006/relationships/tags" Target="../tags/tag41.xml"/><Relationship Id="rId16" Type="http://schemas.openxmlformats.org/officeDocument/2006/relationships/tags" Target="../tags/tag55.xml"/><Relationship Id="rId20" Type="http://schemas.openxmlformats.org/officeDocument/2006/relationships/tags" Target="../tags/tag59.xml"/><Relationship Id="rId29" Type="http://schemas.openxmlformats.org/officeDocument/2006/relationships/image" Target="../media/image21.png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11" Type="http://schemas.openxmlformats.org/officeDocument/2006/relationships/tags" Target="../tags/tag50.xml"/><Relationship Id="rId24" Type="http://schemas.openxmlformats.org/officeDocument/2006/relationships/image" Target="../media/image12.png"/><Relationship Id="rId32" Type="http://schemas.openxmlformats.org/officeDocument/2006/relationships/image" Target="../media/image24.png"/><Relationship Id="rId5" Type="http://schemas.openxmlformats.org/officeDocument/2006/relationships/tags" Target="../tags/tag44.xml"/><Relationship Id="rId15" Type="http://schemas.openxmlformats.org/officeDocument/2006/relationships/tags" Target="../tags/tag54.xml"/><Relationship Id="rId23" Type="http://schemas.openxmlformats.org/officeDocument/2006/relationships/image" Target="../media/image2.jpeg"/><Relationship Id="rId28" Type="http://schemas.openxmlformats.org/officeDocument/2006/relationships/image" Target="../media/image20.png"/><Relationship Id="rId10" Type="http://schemas.openxmlformats.org/officeDocument/2006/relationships/tags" Target="../tags/tag49.xml"/><Relationship Id="rId19" Type="http://schemas.openxmlformats.org/officeDocument/2006/relationships/tags" Target="../tags/tag58.xml"/><Relationship Id="rId31" Type="http://schemas.openxmlformats.org/officeDocument/2006/relationships/image" Target="../media/image23.jpeg"/><Relationship Id="rId4" Type="http://schemas.openxmlformats.org/officeDocument/2006/relationships/tags" Target="../tags/tag43.xml"/><Relationship Id="rId9" Type="http://schemas.openxmlformats.org/officeDocument/2006/relationships/tags" Target="../tags/tag48.xml"/><Relationship Id="rId14" Type="http://schemas.openxmlformats.org/officeDocument/2006/relationships/tags" Target="../tags/tag53.xml"/><Relationship Id="rId22" Type="http://schemas.openxmlformats.org/officeDocument/2006/relationships/slideLayout" Target="../slideLayouts/slideLayout7.xml"/><Relationship Id="rId27" Type="http://schemas.openxmlformats.org/officeDocument/2006/relationships/image" Target="../media/image19.png"/><Relationship Id="rId30" Type="http://schemas.openxmlformats.org/officeDocument/2006/relationships/image" Target="../media/image22.jpeg"/><Relationship Id="rId8" Type="http://schemas.openxmlformats.org/officeDocument/2006/relationships/tags" Target="../tags/tag4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tags" Target="../tags/tag451.xml"/><Relationship Id="rId7" Type="http://schemas.openxmlformats.org/officeDocument/2006/relationships/image" Target="../media/image16.svg"/><Relationship Id="rId2" Type="http://schemas.openxmlformats.org/officeDocument/2006/relationships/tags" Target="../tags/tag450.xml"/><Relationship Id="rId1" Type="http://schemas.openxmlformats.org/officeDocument/2006/relationships/tags" Target="../tags/tag449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40.xml"/><Relationship Id="rId4" Type="http://schemas.openxmlformats.org/officeDocument/2006/relationships/tags" Target="../tags/tag45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tags" Target="../tags/tag455.xml"/><Relationship Id="rId7" Type="http://schemas.openxmlformats.org/officeDocument/2006/relationships/image" Target="../media/image16.svg"/><Relationship Id="rId2" Type="http://schemas.openxmlformats.org/officeDocument/2006/relationships/tags" Target="../tags/tag454.xml"/><Relationship Id="rId1" Type="http://schemas.openxmlformats.org/officeDocument/2006/relationships/tags" Target="../tags/tag453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40.xml"/><Relationship Id="rId4" Type="http://schemas.openxmlformats.org/officeDocument/2006/relationships/tags" Target="../tags/tag456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tags" Target="../tags/tag459.xml"/><Relationship Id="rId7" Type="http://schemas.openxmlformats.org/officeDocument/2006/relationships/image" Target="../media/image16.svg"/><Relationship Id="rId2" Type="http://schemas.openxmlformats.org/officeDocument/2006/relationships/tags" Target="../tags/tag458.xml"/><Relationship Id="rId1" Type="http://schemas.openxmlformats.org/officeDocument/2006/relationships/tags" Target="../tags/tag457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40.xml"/><Relationship Id="rId4" Type="http://schemas.openxmlformats.org/officeDocument/2006/relationships/tags" Target="../tags/tag460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463.xml"/><Relationship Id="rId7" Type="http://schemas.openxmlformats.org/officeDocument/2006/relationships/image" Target="../media/image15.png"/><Relationship Id="rId2" Type="http://schemas.openxmlformats.org/officeDocument/2006/relationships/tags" Target="../tags/tag462.xml"/><Relationship Id="rId1" Type="http://schemas.openxmlformats.org/officeDocument/2006/relationships/tags" Target="../tags/tag461.xml"/><Relationship Id="rId6" Type="http://schemas.openxmlformats.org/officeDocument/2006/relationships/slideLayout" Target="../slideLayouts/slideLayout40.xml"/><Relationship Id="rId5" Type="http://schemas.openxmlformats.org/officeDocument/2006/relationships/tags" Target="../tags/tag465.xml"/><Relationship Id="rId4" Type="http://schemas.openxmlformats.org/officeDocument/2006/relationships/tags" Target="../tags/tag464.xml"/><Relationship Id="rId9" Type="http://schemas.openxmlformats.org/officeDocument/2006/relationships/image" Target="../media/image21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468.xml"/><Relationship Id="rId7" Type="http://schemas.openxmlformats.org/officeDocument/2006/relationships/image" Target="../media/image15.png"/><Relationship Id="rId2" Type="http://schemas.openxmlformats.org/officeDocument/2006/relationships/tags" Target="../tags/tag467.xml"/><Relationship Id="rId1" Type="http://schemas.openxmlformats.org/officeDocument/2006/relationships/tags" Target="../tags/tag466.xml"/><Relationship Id="rId6" Type="http://schemas.openxmlformats.org/officeDocument/2006/relationships/slideLayout" Target="../slideLayouts/slideLayout40.xml"/><Relationship Id="rId5" Type="http://schemas.openxmlformats.org/officeDocument/2006/relationships/tags" Target="../tags/tag470.xml"/><Relationship Id="rId4" Type="http://schemas.openxmlformats.org/officeDocument/2006/relationships/tags" Target="../tags/tag469.xml"/><Relationship Id="rId9" Type="http://schemas.openxmlformats.org/officeDocument/2006/relationships/image" Target="../media/image43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473.xml"/><Relationship Id="rId7" Type="http://schemas.openxmlformats.org/officeDocument/2006/relationships/image" Target="../media/image15.png"/><Relationship Id="rId2" Type="http://schemas.openxmlformats.org/officeDocument/2006/relationships/tags" Target="../tags/tag472.xml"/><Relationship Id="rId1" Type="http://schemas.openxmlformats.org/officeDocument/2006/relationships/tags" Target="../tags/tag471.xml"/><Relationship Id="rId6" Type="http://schemas.openxmlformats.org/officeDocument/2006/relationships/slideLayout" Target="../slideLayouts/slideLayout40.xml"/><Relationship Id="rId5" Type="http://schemas.openxmlformats.org/officeDocument/2006/relationships/tags" Target="../tags/tag475.xml"/><Relationship Id="rId4" Type="http://schemas.openxmlformats.org/officeDocument/2006/relationships/tags" Target="../tags/tag474.xml"/><Relationship Id="rId9" Type="http://schemas.openxmlformats.org/officeDocument/2006/relationships/image" Target="../media/image21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478.xml"/><Relationship Id="rId7" Type="http://schemas.openxmlformats.org/officeDocument/2006/relationships/image" Target="../media/image15.png"/><Relationship Id="rId2" Type="http://schemas.openxmlformats.org/officeDocument/2006/relationships/tags" Target="../tags/tag477.xml"/><Relationship Id="rId1" Type="http://schemas.openxmlformats.org/officeDocument/2006/relationships/tags" Target="../tags/tag476.xml"/><Relationship Id="rId6" Type="http://schemas.openxmlformats.org/officeDocument/2006/relationships/slideLayout" Target="../slideLayouts/slideLayout40.xml"/><Relationship Id="rId5" Type="http://schemas.openxmlformats.org/officeDocument/2006/relationships/tags" Target="../tags/tag480.xml"/><Relationship Id="rId4" Type="http://schemas.openxmlformats.org/officeDocument/2006/relationships/tags" Target="../tags/tag479.xml"/><Relationship Id="rId9" Type="http://schemas.openxmlformats.org/officeDocument/2006/relationships/image" Target="../media/image43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483.xml"/><Relationship Id="rId7" Type="http://schemas.openxmlformats.org/officeDocument/2006/relationships/image" Target="../media/image15.png"/><Relationship Id="rId2" Type="http://schemas.openxmlformats.org/officeDocument/2006/relationships/tags" Target="../tags/tag482.xml"/><Relationship Id="rId1" Type="http://schemas.openxmlformats.org/officeDocument/2006/relationships/tags" Target="../tags/tag481.xml"/><Relationship Id="rId6" Type="http://schemas.openxmlformats.org/officeDocument/2006/relationships/slideLayout" Target="../slideLayouts/slideLayout40.xml"/><Relationship Id="rId5" Type="http://schemas.openxmlformats.org/officeDocument/2006/relationships/tags" Target="../tags/tag485.xml"/><Relationship Id="rId4" Type="http://schemas.openxmlformats.org/officeDocument/2006/relationships/tags" Target="../tags/tag484.xml"/><Relationship Id="rId9" Type="http://schemas.openxmlformats.org/officeDocument/2006/relationships/image" Target="../media/image21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488.xml"/><Relationship Id="rId7" Type="http://schemas.openxmlformats.org/officeDocument/2006/relationships/image" Target="../media/image15.png"/><Relationship Id="rId2" Type="http://schemas.openxmlformats.org/officeDocument/2006/relationships/tags" Target="../tags/tag487.xml"/><Relationship Id="rId1" Type="http://schemas.openxmlformats.org/officeDocument/2006/relationships/tags" Target="../tags/tag486.xml"/><Relationship Id="rId6" Type="http://schemas.openxmlformats.org/officeDocument/2006/relationships/slideLayout" Target="../slideLayouts/slideLayout40.xml"/><Relationship Id="rId5" Type="http://schemas.openxmlformats.org/officeDocument/2006/relationships/tags" Target="../tags/tag490.xml"/><Relationship Id="rId4" Type="http://schemas.openxmlformats.org/officeDocument/2006/relationships/tags" Target="../tags/tag489.xml"/><Relationship Id="rId9" Type="http://schemas.openxmlformats.org/officeDocument/2006/relationships/image" Target="../media/image43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tags" Target="../tags/tag496.xml"/><Relationship Id="rId13" Type="http://schemas.openxmlformats.org/officeDocument/2006/relationships/image" Target="../media/image16.svg"/><Relationship Id="rId3" Type="http://schemas.openxmlformats.org/officeDocument/2006/relationships/tags" Target="../tags/tag493.xml"/><Relationship Id="rId7" Type="http://schemas.openxmlformats.org/officeDocument/2006/relationships/tags" Target="../tags/tag495.xml"/><Relationship Id="rId12" Type="http://schemas.openxmlformats.org/officeDocument/2006/relationships/image" Target="../media/image15.png"/><Relationship Id="rId2" Type="http://schemas.openxmlformats.org/officeDocument/2006/relationships/tags" Target="../tags/tag492.xml"/><Relationship Id="rId1" Type="http://schemas.openxmlformats.org/officeDocument/2006/relationships/tags" Target="../tags/tag491.xml"/><Relationship Id="rId6" Type="http://schemas.openxmlformats.org/officeDocument/2006/relationships/audio" Target="../media/media2.mp3"/><Relationship Id="rId11" Type="http://schemas.openxmlformats.org/officeDocument/2006/relationships/slideLayout" Target="../slideLayouts/slideLayout29.xml"/><Relationship Id="rId5" Type="http://schemas.microsoft.com/office/2007/relationships/media" Target="../media/media2.mp3"/><Relationship Id="rId15" Type="http://schemas.openxmlformats.org/officeDocument/2006/relationships/image" Target="../media/image48.png"/><Relationship Id="rId10" Type="http://schemas.openxmlformats.org/officeDocument/2006/relationships/tags" Target="../tags/tag498.xml"/><Relationship Id="rId4" Type="http://schemas.openxmlformats.org/officeDocument/2006/relationships/tags" Target="../tags/tag494.xml"/><Relationship Id="rId9" Type="http://schemas.openxmlformats.org/officeDocument/2006/relationships/tags" Target="../tags/tag497.xml"/><Relationship Id="rId14" Type="http://schemas.openxmlformats.org/officeDocument/2006/relationships/image" Target="../media/image6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68.xml"/><Relationship Id="rId13" Type="http://schemas.openxmlformats.org/officeDocument/2006/relationships/tags" Target="../tags/tag73.xml"/><Relationship Id="rId18" Type="http://schemas.openxmlformats.org/officeDocument/2006/relationships/tags" Target="../tags/tag78.xml"/><Relationship Id="rId26" Type="http://schemas.openxmlformats.org/officeDocument/2006/relationships/image" Target="../media/image10.png"/><Relationship Id="rId3" Type="http://schemas.openxmlformats.org/officeDocument/2006/relationships/tags" Target="../tags/tag63.xml"/><Relationship Id="rId21" Type="http://schemas.openxmlformats.org/officeDocument/2006/relationships/tags" Target="../tags/tag81.xml"/><Relationship Id="rId7" Type="http://schemas.openxmlformats.org/officeDocument/2006/relationships/tags" Target="../tags/tag67.xml"/><Relationship Id="rId12" Type="http://schemas.openxmlformats.org/officeDocument/2006/relationships/tags" Target="../tags/tag72.xml"/><Relationship Id="rId17" Type="http://schemas.openxmlformats.org/officeDocument/2006/relationships/tags" Target="../tags/tag77.xml"/><Relationship Id="rId25" Type="http://schemas.openxmlformats.org/officeDocument/2006/relationships/image" Target="../media/image26.svg"/><Relationship Id="rId2" Type="http://schemas.openxmlformats.org/officeDocument/2006/relationships/tags" Target="../tags/tag62.xml"/><Relationship Id="rId16" Type="http://schemas.openxmlformats.org/officeDocument/2006/relationships/tags" Target="../tags/tag76.xml"/><Relationship Id="rId20" Type="http://schemas.openxmlformats.org/officeDocument/2006/relationships/tags" Target="../tags/tag80.xml"/><Relationship Id="rId29" Type="http://schemas.openxmlformats.org/officeDocument/2006/relationships/image" Target="../media/image29.png"/><Relationship Id="rId1" Type="http://schemas.openxmlformats.org/officeDocument/2006/relationships/tags" Target="../tags/tag61.xml"/><Relationship Id="rId6" Type="http://schemas.openxmlformats.org/officeDocument/2006/relationships/tags" Target="../tags/tag66.xml"/><Relationship Id="rId11" Type="http://schemas.openxmlformats.org/officeDocument/2006/relationships/tags" Target="../tags/tag71.xml"/><Relationship Id="rId24" Type="http://schemas.openxmlformats.org/officeDocument/2006/relationships/image" Target="../media/image12.png"/><Relationship Id="rId5" Type="http://schemas.openxmlformats.org/officeDocument/2006/relationships/tags" Target="../tags/tag65.xml"/><Relationship Id="rId15" Type="http://schemas.openxmlformats.org/officeDocument/2006/relationships/tags" Target="../tags/tag75.xml"/><Relationship Id="rId23" Type="http://schemas.openxmlformats.org/officeDocument/2006/relationships/image" Target="../media/image2.jpeg"/><Relationship Id="rId28" Type="http://schemas.openxmlformats.org/officeDocument/2006/relationships/image" Target="../media/image28.png"/><Relationship Id="rId10" Type="http://schemas.openxmlformats.org/officeDocument/2006/relationships/tags" Target="../tags/tag70.xml"/><Relationship Id="rId19" Type="http://schemas.openxmlformats.org/officeDocument/2006/relationships/tags" Target="../tags/tag79.xml"/><Relationship Id="rId4" Type="http://schemas.openxmlformats.org/officeDocument/2006/relationships/tags" Target="../tags/tag64.xml"/><Relationship Id="rId9" Type="http://schemas.openxmlformats.org/officeDocument/2006/relationships/tags" Target="../tags/tag69.xml"/><Relationship Id="rId14" Type="http://schemas.openxmlformats.org/officeDocument/2006/relationships/tags" Target="../tags/tag74.xml"/><Relationship Id="rId22" Type="http://schemas.openxmlformats.org/officeDocument/2006/relationships/slideLayout" Target="../slideLayouts/slideLayout18.xml"/><Relationship Id="rId27" Type="http://schemas.openxmlformats.org/officeDocument/2006/relationships/image" Target="../media/image27.png"/><Relationship Id="rId30" Type="http://schemas.openxmlformats.org/officeDocument/2006/relationships/image" Target="../media/image30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tags" Target="../tags/tag506.xml"/><Relationship Id="rId13" Type="http://schemas.openxmlformats.org/officeDocument/2006/relationships/image" Target="../media/image63.jpg"/><Relationship Id="rId18" Type="http://schemas.openxmlformats.org/officeDocument/2006/relationships/image" Target="../media/image66.png"/><Relationship Id="rId3" Type="http://schemas.openxmlformats.org/officeDocument/2006/relationships/tags" Target="../tags/tag501.xml"/><Relationship Id="rId7" Type="http://schemas.openxmlformats.org/officeDocument/2006/relationships/tags" Target="../tags/tag505.xml"/><Relationship Id="rId12" Type="http://schemas.openxmlformats.org/officeDocument/2006/relationships/image" Target="../media/image16.svg"/><Relationship Id="rId17" Type="http://schemas.microsoft.com/office/2007/relationships/hdphoto" Target="../media/hdphoto1.wdp"/><Relationship Id="rId2" Type="http://schemas.openxmlformats.org/officeDocument/2006/relationships/tags" Target="../tags/tag500.xml"/><Relationship Id="rId16" Type="http://schemas.openxmlformats.org/officeDocument/2006/relationships/image" Target="../media/image65.png"/><Relationship Id="rId1" Type="http://schemas.openxmlformats.org/officeDocument/2006/relationships/tags" Target="../tags/tag499.xml"/><Relationship Id="rId6" Type="http://schemas.openxmlformats.org/officeDocument/2006/relationships/tags" Target="../tags/tag504.xml"/><Relationship Id="rId11" Type="http://schemas.openxmlformats.org/officeDocument/2006/relationships/image" Target="../media/image15.png"/><Relationship Id="rId5" Type="http://schemas.openxmlformats.org/officeDocument/2006/relationships/tags" Target="../tags/tag503.xml"/><Relationship Id="rId15" Type="http://schemas.openxmlformats.org/officeDocument/2006/relationships/image" Target="../media/image64.jpg"/><Relationship Id="rId10" Type="http://schemas.openxmlformats.org/officeDocument/2006/relationships/slideLayout" Target="../slideLayouts/slideLayout29.xml"/><Relationship Id="rId4" Type="http://schemas.openxmlformats.org/officeDocument/2006/relationships/tags" Target="../tags/tag502.xml"/><Relationship Id="rId9" Type="http://schemas.openxmlformats.org/officeDocument/2006/relationships/tags" Target="../tags/tag507.xml"/><Relationship Id="rId14" Type="http://schemas.openxmlformats.org/officeDocument/2006/relationships/image" Target="../media/image55.jpe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tags" Target="../tags/tag515.xml"/><Relationship Id="rId13" Type="http://schemas.openxmlformats.org/officeDocument/2006/relationships/image" Target="../media/image40.png"/><Relationship Id="rId3" Type="http://schemas.openxmlformats.org/officeDocument/2006/relationships/tags" Target="../tags/tag510.xml"/><Relationship Id="rId7" Type="http://schemas.openxmlformats.org/officeDocument/2006/relationships/tags" Target="../tags/tag514.xml"/><Relationship Id="rId12" Type="http://schemas.openxmlformats.org/officeDocument/2006/relationships/image" Target="../media/image16.svg"/><Relationship Id="rId2" Type="http://schemas.openxmlformats.org/officeDocument/2006/relationships/tags" Target="../tags/tag509.xml"/><Relationship Id="rId1" Type="http://schemas.openxmlformats.org/officeDocument/2006/relationships/tags" Target="../tags/tag508.xml"/><Relationship Id="rId6" Type="http://schemas.openxmlformats.org/officeDocument/2006/relationships/tags" Target="../tags/tag513.xml"/><Relationship Id="rId11" Type="http://schemas.openxmlformats.org/officeDocument/2006/relationships/image" Target="../media/image15.png"/><Relationship Id="rId5" Type="http://schemas.openxmlformats.org/officeDocument/2006/relationships/tags" Target="../tags/tag512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511.xml"/><Relationship Id="rId9" Type="http://schemas.openxmlformats.org/officeDocument/2006/relationships/tags" Target="../tags/tag51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32.png"/><Relationship Id="rId3" Type="http://schemas.openxmlformats.org/officeDocument/2006/relationships/tags" Target="../tags/tag84.xml"/><Relationship Id="rId7" Type="http://schemas.openxmlformats.org/officeDocument/2006/relationships/tags" Target="../tags/tag88.xml"/><Relationship Id="rId12" Type="http://schemas.openxmlformats.org/officeDocument/2006/relationships/image" Target="../media/image31.png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tags" Target="../tags/tag87.xml"/><Relationship Id="rId11" Type="http://schemas.openxmlformats.org/officeDocument/2006/relationships/image" Target="../media/image26.svg"/><Relationship Id="rId5" Type="http://schemas.openxmlformats.org/officeDocument/2006/relationships/tags" Target="../tags/tag86.xml"/><Relationship Id="rId10" Type="http://schemas.openxmlformats.org/officeDocument/2006/relationships/image" Target="../media/image12.png"/><Relationship Id="rId4" Type="http://schemas.openxmlformats.org/officeDocument/2006/relationships/tags" Target="../tags/tag85.xml"/><Relationship Id="rId9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91.xml"/><Relationship Id="rId7" Type="http://schemas.openxmlformats.org/officeDocument/2006/relationships/image" Target="../media/image2.jpeg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5" Type="http://schemas.openxmlformats.org/officeDocument/2006/relationships/tags" Target="../tags/tag93.xml"/><Relationship Id="rId10" Type="http://schemas.openxmlformats.org/officeDocument/2006/relationships/image" Target="../media/image5.png"/><Relationship Id="rId4" Type="http://schemas.openxmlformats.org/officeDocument/2006/relationships/tags" Target="../tags/tag92.xml"/><Relationship Id="rId9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01.xml"/><Relationship Id="rId3" Type="http://schemas.openxmlformats.org/officeDocument/2006/relationships/tags" Target="../tags/tag96.xml"/><Relationship Id="rId7" Type="http://schemas.openxmlformats.org/officeDocument/2006/relationships/tags" Target="../tags/tag100.xml"/><Relationship Id="rId12" Type="http://schemas.openxmlformats.org/officeDocument/2006/relationships/image" Target="../media/image26.svg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tags" Target="../tags/tag99.xml"/><Relationship Id="rId11" Type="http://schemas.openxmlformats.org/officeDocument/2006/relationships/image" Target="../media/image12.png"/><Relationship Id="rId5" Type="http://schemas.openxmlformats.org/officeDocument/2006/relationships/tags" Target="../tags/tag98.xml"/><Relationship Id="rId10" Type="http://schemas.openxmlformats.org/officeDocument/2006/relationships/image" Target="../media/image2.jpeg"/><Relationship Id="rId4" Type="http://schemas.openxmlformats.org/officeDocument/2006/relationships/tags" Target="../tags/tag97.xml"/><Relationship Id="rId9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E48B176-737A-9792-E08B-7DC87159D4F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Freeform 9"/>
          <p:cNvSpPr/>
          <p:nvPr>
            <p:custDataLst>
              <p:tags r:id="rId2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/>
          <p:cNvSpPr/>
          <p:nvPr>
            <p:custDataLst>
              <p:tags r:id="rId3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212C47DE-24FE-3D2A-2BF4-CF85C52978E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437500" y="2237707"/>
            <a:ext cx="2232407" cy="2382389"/>
          </a:xfrm>
          <a:custGeom>
            <a:avLst/>
            <a:gdLst/>
            <a:ahLst/>
            <a:cxnLst/>
            <a:rect l="l" t="t" r="r" b="b"/>
            <a:pathLst>
              <a:path w="1446572" h="1650653">
                <a:moveTo>
                  <a:pt x="0" y="0"/>
                </a:moveTo>
                <a:lnTo>
                  <a:pt x="1446572" y="0"/>
                </a:lnTo>
                <a:lnTo>
                  <a:pt x="1446572" y="1650653"/>
                </a:lnTo>
                <a:lnTo>
                  <a:pt x="0" y="165065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B6C207-E5D2-BF11-2359-9226E7D8408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200401" y="4086296"/>
            <a:ext cx="6963158" cy="1030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7869"/>
              </a:lnSpc>
              <a:defRPr/>
            </a:pPr>
            <a:r>
              <a:rPr lang="en-US" sz="8001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Français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10F4B7C3-30C1-1BB2-02D4-6F424706D30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174729" y="2943079"/>
            <a:ext cx="2757950" cy="605935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139"/>
              </a:lnSpc>
              <a:defRPr/>
            </a:pPr>
            <a:r>
              <a:rPr lang="en-US" sz="4001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Niveau</a:t>
            </a:r>
            <a:r>
              <a:rPr lang="en-US" sz="36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</a:t>
            </a:r>
            <a:r>
              <a:rPr lang="en-US" sz="32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  </a:t>
            </a:r>
            <a:r>
              <a:rPr lang="en-US" sz="30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</a:t>
            </a:r>
            <a:r>
              <a:rPr lang="en-US" sz="33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       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4E4B761-C372-0F2B-E9CC-0DF7A0D44B70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0867902" y="3516626"/>
            <a:ext cx="1371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5">
              <a:defRPr/>
            </a:pPr>
            <a:r>
              <a:rPr lang="en-US" sz="6000" b="1" dirty="0">
                <a:solidFill>
                  <a:srgbClr val="FCBF18"/>
                </a:solidFill>
                <a:latin typeface="Dosis Bold"/>
              </a:rPr>
              <a:t>1 </a:t>
            </a:r>
            <a:endParaRPr lang="fr-MA" sz="6000" b="1" dirty="0">
              <a:solidFill>
                <a:srgbClr val="FCBF18"/>
              </a:solidFill>
              <a:latin typeface="Dosis" pitchFamily="2" charset="0"/>
            </a:endParaRPr>
          </a:p>
        </p:txBody>
      </p:sp>
      <p:pic>
        <p:nvPicPr>
          <p:cNvPr id="8" name="Picture 2" descr="الصفحة الرئيسية">
            <a:extLst>
              <a:ext uri="{FF2B5EF4-FFF2-40B4-BE49-F238E27FC236}">
                <a16:creationId xmlns:a16="http://schemas.microsoft.com/office/drawing/2014/main" id="{C974ACDD-10FD-D838-8D0D-6B5470FEED51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623" y="753919"/>
            <a:ext cx="6963158" cy="105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11D2F2D-4AAE-4EEF-B851-D408755FBC0C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3771711" y="7148621"/>
            <a:ext cx="6172578" cy="966680"/>
          </a:xfrm>
          <a:prstGeom prst="roundRect">
            <a:avLst>
              <a:gd name="adj" fmla="val 32324"/>
            </a:avLst>
          </a:prstGeom>
          <a:solidFill>
            <a:srgbClr val="215968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D13C3FE6-2C2A-82BC-D09A-A78C99C5328D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3771711" y="7328993"/>
            <a:ext cx="6172578" cy="605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139"/>
              </a:lnSpc>
              <a:defRPr/>
            </a:pPr>
            <a:r>
              <a:rPr lang="en-US" sz="4001" dirty="0" err="1">
                <a:solidFill>
                  <a:prstClr val="white"/>
                </a:solidFill>
                <a:latin typeface="Dosis Bold"/>
              </a:rPr>
              <a:t>Semaine</a:t>
            </a:r>
            <a:r>
              <a:rPr lang="en-US" sz="4001" dirty="0">
                <a:solidFill>
                  <a:prstClr val="white"/>
                </a:solidFill>
                <a:latin typeface="Dosis Bold"/>
              </a:rPr>
              <a:t> 5 - Séance 3</a:t>
            </a:r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A3E8B26A-E360-4F3F-FCFA-79DC61061806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599772" y="5354312"/>
            <a:ext cx="8164415" cy="893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45">
              <a:lnSpc>
                <a:spcPts val="7869"/>
              </a:lnSpc>
              <a:defRPr/>
            </a:pPr>
            <a:r>
              <a:rPr lang="en-US" sz="4400" b="1" dirty="0">
                <a:solidFill>
                  <a:srgbClr val="F79646">
                    <a:lumMod val="75000"/>
                  </a:srgbClr>
                </a:solidFill>
                <a:latin typeface="Dosis" pitchFamily="2" charset="0"/>
                <a:cs typeface="DokChampa" panose="020B0604020202020204" pitchFamily="34" charset="-34"/>
              </a:rPr>
              <a:t>Période 1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B17E0C8-16BE-B035-04C3-D705EA2163D5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6637026" y="8574280"/>
            <a:ext cx="439544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spcAft>
                <a:spcPts val="1800"/>
              </a:spcAft>
            </a:pPr>
            <a:r>
              <a:rPr lang="ar-MA" sz="2400" b="1" i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endParaRPr lang="fr-FR" sz="2400" b="1" i="1" dirty="0">
              <a:solidFill>
                <a:prstClr val="white">
                  <a:lumMod val="50000"/>
                </a:prstClr>
              </a:solidFill>
              <a:latin typeface="Calibri"/>
            </a:endParaRPr>
          </a:p>
          <a:p>
            <a:pPr algn="ctr" defTabSz="685800">
              <a:spcAft>
                <a:spcPts val="1800"/>
              </a:spcAft>
            </a:pPr>
            <a:r>
              <a:rPr lang="ar-MA" sz="2400" i="1">
                <a:solidFill>
                  <a:prstClr val="white">
                    <a:lumMod val="50000"/>
                  </a:prstClr>
                </a:solidFill>
                <a:latin typeface="Calibri"/>
              </a:rPr>
              <a:t>   </a:t>
            </a:r>
            <a:endParaRPr lang="fr-FR" sz="2400" i="1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6169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E48B176-737A-9792-E08B-7DC87159D4F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/>
          <p:cNvSpPr txBox="1"/>
          <p:nvPr>
            <p:custDataLst>
              <p:tags r:id="rId2"/>
            </p:custDataLst>
          </p:nvPr>
        </p:nvSpPr>
        <p:spPr>
          <a:xfrm>
            <a:off x="641110" y="4460417"/>
            <a:ext cx="12769469" cy="985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     Programme de la période 1</a:t>
            </a:r>
            <a:endParaRPr lang="ar-MA" sz="60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/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/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C1086E2-7A06-62F6-C796-804478648CE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2889248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2AB2B-E08D-FD95-174D-B5C493127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62C3D07-5313-E483-D4BA-5D8B351EF0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762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8835C2D-3F07-748D-8E88-CE32FBAC10A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-26983"/>
            <a:ext cx="12954000" cy="9771484"/>
            <a:chOff x="0" y="-47625"/>
            <a:chExt cx="3895412" cy="260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5959232-B229-B6AC-ADE5-27BA78E7320C}"/>
                </a:ext>
              </a:extLst>
            </p:cNvPr>
            <p:cNvSpPr/>
            <p:nvPr/>
          </p:nvSpPr>
          <p:spPr>
            <a:xfrm>
              <a:off x="0" y="190027"/>
              <a:ext cx="3895412" cy="2365148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D7FB049-5BEA-0DDC-E3DE-2C34D32F915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54FA5C11-2166-6EFA-09E1-A9E569F1D7B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61989" y="315096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9F867EC-A436-557F-BE85-94A4D139101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067236" y="181198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ECC94E17-0C62-CC81-3A06-A8B33AC9655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09538" y="1114306"/>
            <a:ext cx="129540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spcAft>
                <a:spcPts val="1800"/>
              </a:spcAft>
              <a:defRPr/>
            </a:pPr>
            <a:r>
              <a:rPr lang="fr-FR" sz="3600" b="1" dirty="0">
                <a:solidFill>
                  <a:srgbClr val="106585"/>
                </a:solidFill>
                <a:latin typeface="Dosis" pitchFamily="2" charset="0"/>
              </a:rPr>
              <a:t>Attendus de la période 1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1C7FA2F-0B68-FE69-7288-C9292859F248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674872" y="2107571"/>
            <a:ext cx="10747256" cy="5931207"/>
          </a:xfrm>
          <a:prstGeom prst="roundRect">
            <a:avLst>
              <a:gd name="adj" fmla="val 8554"/>
            </a:avLst>
          </a:prstGeom>
        </p:spPr>
      </p:pic>
      <p:sp>
        <p:nvSpPr>
          <p:cNvPr id="15" name="TextBox 9">
            <a:extLst>
              <a:ext uri="{FF2B5EF4-FFF2-40B4-BE49-F238E27FC236}">
                <a16:creationId xmlns:a16="http://schemas.microsoft.com/office/drawing/2014/main" id="{231ED9A6-5C3B-580D-7650-184F1CB14D9B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671806" y="8571776"/>
            <a:ext cx="13897946" cy="4750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85835">
              <a:lnSpc>
                <a:spcPts val="4199"/>
              </a:lnSpc>
              <a:defRPr/>
            </a:pP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CO: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Compréhension Orale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PO: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Production Orale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LF: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Lecture-Fluence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PE: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Production Ecrite 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OL: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Outils de Langue</a:t>
            </a:r>
          </a:p>
        </p:txBody>
      </p:sp>
    </p:spTree>
    <p:extLst>
      <p:ext uri="{BB962C8B-B14F-4D97-AF65-F5344CB8AC3E}">
        <p14:creationId xmlns:p14="http://schemas.microsoft.com/office/powerpoint/2010/main" val="3694529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2AB2B-E08D-FD95-174D-B5C493127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62C3D07-5313-E483-D4BA-5D8B351EF0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259080"/>
            <a:ext cx="13716000" cy="1054608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8835C2D-3F07-748D-8E88-CE32FBAC10A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51812"/>
            <a:ext cx="12954000" cy="9592689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5959232-B229-B6AC-ADE5-27BA78E7320C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D7FB049-5BEA-0DDC-E3DE-2C34D32F915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54FA5C11-2166-6EFA-09E1-A9E569F1D7B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09539" y="-25908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9F867EC-A436-557F-BE85-94A4D139101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067236" y="-294369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A1C5B658-B5A3-9509-A0B7-C410DEE8338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083926" y="3351362"/>
            <a:ext cx="7902872" cy="4651620"/>
          </a:xfrm>
          <a:prstGeom prst="roundRect">
            <a:avLst>
              <a:gd name="adj" fmla="val 9885"/>
            </a:avLst>
          </a:prstGeom>
          <a:solidFill>
            <a:srgbClr val="FFFFCC"/>
          </a:solidFill>
          <a:ln>
            <a:solidFill>
              <a:schemeClr val="bg1">
                <a:lumMod val="65000"/>
              </a:schemeClr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67B8B06D-75C4-F895-FF45-3E9EBF1A2B9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974221" y="4389093"/>
            <a:ext cx="6051113" cy="158766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1  :  Comment tu t’appelles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2 :  Tu as quel âge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3 :  Tu es en quelle classe 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64B3988-DB73-5A36-57CC-8242BB4DDED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3915225" y="6031316"/>
            <a:ext cx="6051114" cy="1527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4 :  C’est qui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  <a:latin typeface="Dosis" pitchFamily="2" charset="0"/>
              </a:rPr>
              <a:t>Semaine 5 :  </a:t>
            </a:r>
            <a:r>
              <a:rPr lang="fr-FR" sz="2400" b="1" dirty="0">
                <a:solidFill>
                  <a:schemeClr val="accent1"/>
                </a:solidFill>
                <a:latin typeface="Dosis" pitchFamily="2" charset="0"/>
              </a:rPr>
              <a:t>Est-ce que tu …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6 :  Révision et évaluation 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3B8EEA35-906C-F5B1-42FC-BFFBD1ED65A9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509538" y="1609842"/>
            <a:ext cx="12954000" cy="1259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spcAft>
                <a:spcPts val="1800"/>
              </a:spcAft>
              <a:defRPr/>
            </a:pPr>
            <a:r>
              <a:rPr lang="fr-FR" sz="3300" b="1" dirty="0">
                <a:solidFill>
                  <a:srgbClr val="106585"/>
                </a:solidFill>
                <a:latin typeface="Dosis" pitchFamily="2" charset="0"/>
              </a:rPr>
              <a:t>Programmation thématique de la période 1 </a:t>
            </a:r>
          </a:p>
          <a:p>
            <a:pPr algn="ctr" defTabSz="685835">
              <a:lnSpc>
                <a:spcPts val="4199"/>
              </a:lnSpc>
              <a:defRPr/>
            </a:pPr>
            <a:r>
              <a:rPr lang="fr-FR" sz="3000" b="1" dirty="0">
                <a:solidFill>
                  <a:schemeClr val="accent1"/>
                </a:solidFill>
                <a:latin typeface="Dosis" pitchFamily="2" charset="0"/>
              </a:rPr>
              <a:t>Thème : « Je me présente »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40D96284-86EB-E4B0-178E-351340DA94F7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575748" y="3582463"/>
            <a:ext cx="12954000" cy="4818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b="1" dirty="0">
                <a:solidFill>
                  <a:schemeClr val="accent1"/>
                </a:solidFill>
                <a:latin typeface="Dosis" pitchFamily="2" charset="0"/>
              </a:rPr>
              <a:t>Sous-thèmes : </a:t>
            </a:r>
          </a:p>
        </p:txBody>
      </p:sp>
    </p:spTree>
    <p:extLst>
      <p:ext uri="{BB962C8B-B14F-4D97-AF65-F5344CB8AC3E}">
        <p14:creationId xmlns:p14="http://schemas.microsoft.com/office/powerpoint/2010/main" val="19262201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3356E9-2DD3-2CAF-FE5E-788FEF4BF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5CA1DC7-0F89-BB7D-4856-C9A04512711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641A55F0-50AB-8A73-84FB-C8B71F70147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73266" y="4159577"/>
            <a:ext cx="12769469" cy="9791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6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Programme de la semaine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75D01213-5235-E4EE-5DDD-00C1129E940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037C1E40-66EF-1C75-CFA0-1BF7F13110D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23C687E-9055-5979-2EEC-7B7FBE1E5CF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1653238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26EA7-462D-C43A-9F07-ED4E12358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54917E2-7B11-EB88-0AF5-5F10224C35E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0591482F-C33D-2BF2-A6E4-D76C48BF1DE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79174"/>
            <a:ext cx="12954000" cy="889137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B13234C7-1B92-8C5D-0939-3A437A86C193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2ACC2D9-6F4B-148B-BA4E-64A92990B16A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ctr" defTabSz="685835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9802089F-EB4B-1103-F7FA-08E30DBF0C1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1221" y="215597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A9F1370A-3C49-0AA2-BC0F-7ECBE758889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81000" y="1202789"/>
            <a:ext cx="129540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Organisation de la semaine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A6FBDA94-9A55-AA4A-70CC-B30F4794DF1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68946" y="2660253"/>
            <a:ext cx="5405315" cy="1829709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157D1591-2A7A-F913-EF24-F44780F10E4E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867272" y="2281627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5958A974-6352-CF26-B135-C4EBE8F331C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9307" y="2356206"/>
            <a:ext cx="2076215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1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CF6F5EDA-2010-DE82-6861-37413D6195E6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027076" y="2964116"/>
            <a:ext cx="5181600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Rituels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Vocabulaire 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Écoute active du dialogue</a:t>
            </a:r>
            <a:endParaRPr kumimoji="0" lang="fr-FR" sz="21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5E2D54C8-A8D0-C0DF-587F-8E92B28B7783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879308" y="5154814"/>
            <a:ext cx="5398229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94367586-0F7C-1D58-72E0-A907A2E2204E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79306" y="4835299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C8D8F739-8705-558E-14F2-0F607342DC94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879307" y="4907267"/>
            <a:ext cx="2076215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2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CB3056E3-C8B9-F253-13FB-F0E94E45DF48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027076" y="5329862"/>
            <a:ext cx="5138603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Rituels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Acte de parole 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EF6A7BB9-02C4-E499-7C22-CA0AA5E0338E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879307" y="7428083"/>
            <a:ext cx="5421092" cy="1549301"/>
          </a:xfrm>
          <a:prstGeom prst="roundRect">
            <a:avLst/>
          </a:prstGeom>
          <a:solidFill>
            <a:srgbClr val="FDEADA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E7088AB2-F340-6AC3-995E-379617155FD6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867270" y="7095290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E46C0A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E2A56A2D-497F-BE0F-2034-E12FBD7B19DB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198516" y="7578776"/>
            <a:ext cx="4462598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Rituels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Acte de parole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6C494A8F-181A-DF4D-982C-B5CD87D0C1B3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7118982" y="2660253"/>
            <a:ext cx="5521239" cy="182970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4D02EE39-3D3F-9C7E-7746-40970F43C904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7118982" y="2281627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0" name="TextBox 10">
            <a:extLst>
              <a:ext uri="{FF2B5EF4-FFF2-40B4-BE49-F238E27FC236}">
                <a16:creationId xmlns:a16="http://schemas.microsoft.com/office/drawing/2014/main" id="{17921F4B-54C5-AAF9-9E82-E046EB86A5C1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7118982" y="2357007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4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1" name="TextBox 10">
            <a:extLst>
              <a:ext uri="{FF2B5EF4-FFF2-40B4-BE49-F238E27FC236}">
                <a16:creationId xmlns:a16="http://schemas.microsoft.com/office/drawing/2014/main" id="{817AEF75-A9F9-AF27-32AF-70479EF7BFBF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7322351" y="2959118"/>
            <a:ext cx="5054430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Rituels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Acte de parole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Écriture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  <a:endParaRPr kumimoji="0" lang="fr-FR" sz="21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10D6DB2F-D74E-757C-5150-9C07C41D1654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7164437" y="5154814"/>
            <a:ext cx="5521239" cy="154930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B42C1C5E-E1D5-BCEE-2E40-496805D8A2FC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7118982" y="4835299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4" name="TextBox 10">
            <a:extLst>
              <a:ext uri="{FF2B5EF4-FFF2-40B4-BE49-F238E27FC236}">
                <a16:creationId xmlns:a16="http://schemas.microsoft.com/office/drawing/2014/main" id="{B1661B79-F159-C036-4A43-4881CC26DF20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7118982" y="4907267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5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5" name="TextBox 10">
            <a:extLst>
              <a:ext uri="{FF2B5EF4-FFF2-40B4-BE49-F238E27FC236}">
                <a16:creationId xmlns:a16="http://schemas.microsoft.com/office/drawing/2014/main" id="{0BE592F4-404B-9350-A1A3-1943A53CEB8F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7382420" y="5333666"/>
            <a:ext cx="4994361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Rituels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Appropriation de l'acte de parole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49A775F8-78C6-3BB4-2D21-01DE5AF2AD5B}"/>
              </a:ext>
            </a:extLst>
          </p:cNvPr>
          <p:cNvSpPr/>
          <p:nvPr>
            <p:custDataLst>
              <p:tags r:id="rId24"/>
            </p:custDataLst>
          </p:nvPr>
        </p:nvSpPr>
        <p:spPr>
          <a:xfrm>
            <a:off x="7164437" y="7428082"/>
            <a:ext cx="5521239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id="{589764F6-37CA-963E-2EED-E12AD8468618}"/>
              </a:ext>
            </a:extLst>
          </p:cNvPr>
          <p:cNvSpPr/>
          <p:nvPr>
            <p:custDataLst>
              <p:tags r:id="rId25"/>
            </p:custDataLst>
          </p:nvPr>
        </p:nvSpPr>
        <p:spPr>
          <a:xfrm>
            <a:off x="7118982" y="7095290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8" name="TextBox 10">
            <a:extLst>
              <a:ext uri="{FF2B5EF4-FFF2-40B4-BE49-F238E27FC236}">
                <a16:creationId xmlns:a16="http://schemas.microsoft.com/office/drawing/2014/main" id="{361575BF-65D0-716D-E24F-6310280C6CF2}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7118982" y="7157231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6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9" name="TextBox 10">
            <a:extLst>
              <a:ext uri="{FF2B5EF4-FFF2-40B4-BE49-F238E27FC236}">
                <a16:creationId xmlns:a16="http://schemas.microsoft.com/office/drawing/2014/main" id="{E1162664-CD36-5CA8-4EBB-D33ACFA7041E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7382420" y="8021069"/>
            <a:ext cx="4616907" cy="395853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 de la semaine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7CCAA73-75BC-153F-62F2-C117C5FF911F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8794004" y="103890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6F5DDA-3373-F94C-6266-5693F1D011A1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879306" y="7182768"/>
            <a:ext cx="2076213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0" i="0" u="none" strike="noStrike" kern="1200" cap="none" spc="0" normalizeH="0" baseline="0" noProof="0" dirty="0">
                <a:ln>
                  <a:noFill/>
                </a:ln>
                <a:solidFill>
                  <a:srgbClr val="8DC63F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</a:t>
            </a:r>
            <a:r>
              <a:rPr kumimoji="0" lang="en-US" sz="28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3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48818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C2D792-9661-6DE2-F93A-CE24F2471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B37AE72-DC16-3C78-995C-4740D41AEB3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189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4291967E-5785-70E4-C0C7-61B2213E227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58002"/>
            <a:ext cx="12954000" cy="8875604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5846EB5E-0791-9E8A-8414-9D2BA4FB24EE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54538ACF-B9E6-7444-3F8C-7FA6C4BFC867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32F5C805-999C-9E73-E861-0A7A6376180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45454" y="246774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0DA22D1-6F2D-80F8-E798-214474E162B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950689" y="109221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BE74FF86-0289-553A-32AE-8779741EB24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81001" y="1631585"/>
            <a:ext cx="12954000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Contenus de la semaine 5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04497FF-E8DA-E7AC-65A7-79B54678F2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177" y="2945204"/>
            <a:ext cx="3802188" cy="5377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624A708-5546-74FC-BB30-A6C67A6CBF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64668" y="2939189"/>
            <a:ext cx="3791087" cy="5371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F34AD78-7087-DDCD-BEDC-46A00288B30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52592" y="2939189"/>
            <a:ext cx="3797590" cy="5377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87383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064483-EBED-AFC3-42E7-5B7C51F320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CFE0239B-D923-8B2C-30A6-614C7B99098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558391A5-78BE-3019-8AFF-6B37DCA6C38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266941" y="2649424"/>
            <a:ext cx="10416929" cy="5101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1.  Rituel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Révision des lettres - révision du vocabulaire.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2. Acte de parole 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Est-ce que tu … ?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Oui/Non … .</a:t>
            </a:r>
          </a:p>
          <a:p>
            <a:pPr marL="0" marR="0" lvl="0" indent="0" algn="l" defTabSz="91444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. Lecture   </a:t>
            </a:r>
          </a:p>
          <a:p>
            <a:pPr marL="0" marR="0" lvl="0" indent="0" algn="l" defTabSz="914445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Reconnaître et lire </a:t>
            </a: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« </a:t>
            </a:r>
            <a:r>
              <a:rPr kumimoji="0" lang="fr-FR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ou ».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AC814555-9B2E-7EEA-2022-DADBF62D63D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76AA2F05-5E5A-A966-E62E-14E3DE5DD47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0ED06D3-C6F5-6B1F-790C-9D323CD5D90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29082" y="2738458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DFFE1A9C-85C8-638B-99FB-BDBD5944D86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1" y="989456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3</a:t>
            </a:r>
          </a:p>
        </p:txBody>
      </p:sp>
    </p:spTree>
    <p:extLst>
      <p:ext uri="{BB962C8B-B14F-4D97-AF65-F5344CB8AC3E}">
        <p14:creationId xmlns:p14="http://schemas.microsoft.com/office/powerpoint/2010/main" val="3479873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-2529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00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5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4971621" y="2167870"/>
            <a:ext cx="5029200" cy="497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relia"/>
                <a:ea typeface="+mn-ea"/>
                <a:cs typeface="+mn-cs"/>
              </a:rPr>
              <a:t>Objectifs des rituels</a:t>
            </a: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C1D261BA-3ABE-2DE1-E789-F4046D0C832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0800000" flipH="1">
            <a:off x="1381346" y="3736257"/>
            <a:ext cx="11115454" cy="3304116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395C32B6-3F71-2033-BA88-FCA970C59DCF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615091" y="3825285"/>
            <a:ext cx="706508" cy="3166298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109199" t="-6937" r="-896458" b="-8293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686236" y="441300"/>
            <a:ext cx="664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444E5172-1FEC-C726-0EF2-92DE9D6F9BD3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702599" y="5252045"/>
            <a:ext cx="5709984" cy="425648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lvl="0" defTabSz="685800">
              <a:lnSpc>
                <a:spcPts val="3026"/>
              </a:lnSpc>
              <a:spcAft>
                <a:spcPts val="600"/>
              </a:spcAft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Réviser </a:t>
            </a:r>
            <a:r>
              <a:rPr lang="fr-FR" sz="28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des lettres étudiées. 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6CF2F32-CD60-B83B-E47B-2BBFF6B8E015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788925" y="5156565"/>
            <a:ext cx="504425" cy="549067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EF196A93-E68D-1372-8AE7-C3B1CFBDEE2F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2702599" y="4303583"/>
            <a:ext cx="5709984" cy="425648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lvl="0" defTabSz="685800">
              <a:lnSpc>
                <a:spcPts val="3026"/>
              </a:lnSpc>
              <a:spcAft>
                <a:spcPts val="600"/>
              </a:spcAft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Réviser </a:t>
            </a:r>
            <a:r>
              <a:rPr lang="fr-FR" sz="28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des mots du vocabulaire. 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C75F036-BA9D-7899-1EE8-CECE1BF402A2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788925" y="4208103"/>
            <a:ext cx="504425" cy="54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3791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82BF15-BB8E-989A-E985-B85960309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EF208EB-CBC0-D417-8786-FCDD4B590EA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09CB912-DCEA-98D8-0632-D26B8638023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71B6C95-808C-274D-88CD-53626543F258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6AC0830-E62D-97D2-A32A-6FDEE5945A34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469B0D59-FCFA-73A1-A5F7-BB29DECD18D2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BBD8E0A-9302-BA3F-35EF-51D7975A006A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E013A098-CA5F-A92B-10C3-E6DD7614B986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6D0B8788-CC1A-A112-6526-1B40637EC622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DEA6562E-F05C-00F7-13C2-2F5E359BE3F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41786" y="779888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9926730-19A1-3596-B730-AE339E499EB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74975" y="687484"/>
            <a:ext cx="12076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Bonjour les enfants. Nous allons commencer une nouvelle leçon de français.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E388BA8-E9EE-DE41-DCA3-773498CEA85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059771" y="2695098"/>
            <a:ext cx="7596461" cy="623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4466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E910E9-7D5D-F547-B736-47600378C0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F9301E1F-0A0C-B77A-F745-8196E65563A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14518D3D-522B-A23A-FEAF-BF75F7271A2F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4DADC5E-D6A5-2752-D4DF-2C3CABA0F328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2FDFFD7-DBF1-C689-1719-F50315091896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0AE3755F-41AC-891A-DC84-B22132ECE2E2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3A6D7C17-0EFB-0987-1EB7-74C270271303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772032"/>
                <a:chOff x="195880" y="180292"/>
                <a:chExt cx="8769597" cy="772032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AB78BFA-8FE8-7E16-D4DD-A9E36279E019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B782FB3-F0B9-7942-CB77-E306D4EA1F11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6724" y="746104"/>
                  <a:ext cx="8763377" cy="206220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840C618A-C4DB-1B4B-0DE8-2D869374998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DC99211-961A-BC3C-1DBD-5C082CE2659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92328" y="77138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Nous avons vu ces mots la séance précédente. Répétez après moi. 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F78CDC61-DB25-7FE5-7C20-862F201DF4F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88093" y="529841"/>
            <a:ext cx="1530246" cy="1284596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99FEE7F5-EC8A-1C27-7AAE-B2160D1B1E0C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1525051970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EFCB4853-1B37-A756-56E8-B7C6069FFA18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2666794" y="6179627"/>
            <a:ext cx="3804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une souris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65DB7C2-CB76-2C35-0146-0936B24EC22A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7280465" y="6179627"/>
            <a:ext cx="3552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 jus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2FC4EA6-4366-601C-A5A0-0EDE8AE40B6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372354" y="3278232"/>
            <a:ext cx="1568925" cy="249502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86F5A1B-510E-9299-2FEB-F18697F793E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085203" y="3674821"/>
            <a:ext cx="3084765" cy="226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0928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590B-F6CF-70CD-6E72-F5ABDBC90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57E4082-F9D7-0AF5-296D-96E1BB8E53E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1B37076-2361-6711-89A3-907EE4DD21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58380" y="3592489"/>
            <a:ext cx="1279924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spcAft>
                <a:spcPts val="1800"/>
              </a:spcAft>
              <a:defRPr/>
            </a:pPr>
            <a:r>
              <a:rPr lang="fr-FR" sz="5400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fr-FR" sz="42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Ce support est optimisé pour un visionnage en mode diaporama sur un écran d’ordinateur. </a:t>
            </a:r>
            <a:endParaRPr lang="ar-MA" sz="54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940B444-C795-AF51-E15B-D70F755F0AC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BD3357F-7577-9817-B590-13AEBCBCE04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901C97-7D2E-EE20-D308-59045434FE9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C9A77FA-585D-127F-845B-8EBC71313FA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77748" y="1237915"/>
            <a:ext cx="2360504" cy="205878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FA3FF9E-96AB-CA64-0E5A-B49A3A31BB7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rcRect t="3549" r="25825"/>
          <a:stretch/>
        </p:blipFill>
        <p:spPr>
          <a:xfrm>
            <a:off x="2569153" y="5661395"/>
            <a:ext cx="8969576" cy="1454457"/>
          </a:xfrm>
          <a:prstGeom prst="round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31DAD90C-01DC-919D-FDFB-9AC4E695309E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373218" y="5739229"/>
            <a:ext cx="1363695" cy="129878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050" dirty="0"/>
          </a:p>
        </p:txBody>
      </p:sp>
    </p:spTree>
    <p:extLst>
      <p:ext uri="{BB962C8B-B14F-4D97-AF65-F5344CB8AC3E}">
        <p14:creationId xmlns:p14="http://schemas.microsoft.com/office/powerpoint/2010/main" val="26029975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F526AC-0BB6-B2D1-C8B4-0F5CE40F0F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25AA802-FB14-75D0-AB02-397E0355083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D9E7643-58B9-D625-F066-E462803676C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0A66FEF-1CCC-7589-99DB-2641494ED2CC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66A5558-0B63-A717-6924-257C7F2F6288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3DC6EF5E-68F2-CA20-A6E2-83F643C8B2BC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D17800BA-8BED-DD73-D300-91B099355F90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8E3F7273-2A16-D094-1121-9AE997FDF701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6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20FE1AB-E5FE-B2DD-A870-809BE1408000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DB8D9F0B-DEC2-2FA4-BC79-A7E6AB5EDAC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65911" y="676406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18" name="Tableau 17">
            <a:extLst>
              <a:ext uri="{FF2B5EF4-FFF2-40B4-BE49-F238E27FC236}">
                <a16:creationId xmlns:a16="http://schemas.microsoft.com/office/drawing/2014/main" id="{5BFFD2D5-70D3-F851-6530-6FB0A992424C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4078806916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27" name="ZoneTexte 26">
            <a:extLst>
              <a:ext uri="{FF2B5EF4-FFF2-40B4-BE49-F238E27FC236}">
                <a16:creationId xmlns:a16="http://schemas.microsoft.com/office/drawing/2014/main" id="{F99947DE-79A6-E3E7-EBD3-AD76E107527C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473641" y="589043"/>
            <a:ext cx="10044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chaque image, je vais désigner un élève pour dire le mot.</a:t>
            </a:r>
          </a:p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Quel est ce mot ?  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04766BED-FA59-DA4B-B7B9-871A44E22AD9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412611" y="464582"/>
            <a:ext cx="1894143" cy="126338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F298E4F-A592-ABED-E182-DD2DBE67C7B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43779" y="4049757"/>
            <a:ext cx="1568925" cy="249502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D156AC3-6AEA-D2AA-591A-47FC4CD43C2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56628" y="4446346"/>
            <a:ext cx="3084765" cy="226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6769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51E8E0-729F-7F0F-11AA-672BAB3D85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8">
            <a:extLst>
              <a:ext uri="{FF2B5EF4-FFF2-40B4-BE49-F238E27FC236}">
                <a16:creationId xmlns:a16="http://schemas.microsoft.com/office/drawing/2014/main" id="{E41D2E75-4788-FC66-8E76-6AFAA3548DE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57062" y="773546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89F8F550-545A-C34A-3EC1-CA5AF98149F2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22409819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9" name="ZoneTexte 2">
            <a:extLst>
              <a:ext uri="{FF2B5EF4-FFF2-40B4-BE49-F238E27FC236}">
                <a16:creationId xmlns:a16="http://schemas.microsoft.com/office/drawing/2014/main" id="{097F3AC4-CD88-74FE-ECC4-1938B9CBF985}"/>
              </a:ext>
            </a:extLst>
          </p:cNvPr>
          <p:cNvSpPr txBox="1"/>
          <p:nvPr/>
        </p:nvSpPr>
        <p:spPr>
          <a:xfrm>
            <a:off x="1402284" y="702106"/>
            <a:ext cx="8348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Nous avons déjà vu la lettre e. elle fait le son « e »</a:t>
            </a:r>
          </a:p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E , r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épétez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après moi.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DAE140B-BD6E-6D23-6699-B9E358CD746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466629" y="503369"/>
            <a:ext cx="1492309" cy="125274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65490F0-A28E-0BF8-963D-231A6618A900}"/>
              </a:ext>
            </a:extLst>
          </p:cNvPr>
          <p:cNvSpPr txBox="1"/>
          <p:nvPr/>
        </p:nvSpPr>
        <p:spPr>
          <a:xfrm>
            <a:off x="754784" y="4212476"/>
            <a:ext cx="12206628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6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1653187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BCE18E-0581-B6E6-8A11-53557DDD03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8">
            <a:extLst>
              <a:ext uri="{FF2B5EF4-FFF2-40B4-BE49-F238E27FC236}">
                <a16:creationId xmlns:a16="http://schemas.microsoft.com/office/drawing/2014/main" id="{98904FF7-B30C-3B6B-9731-813FDEDB447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57062" y="773546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91FBA5FA-A477-88AC-DB0E-EE74BF91BA40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9" name="ZoneTexte 2">
            <a:extLst>
              <a:ext uri="{FF2B5EF4-FFF2-40B4-BE49-F238E27FC236}">
                <a16:creationId xmlns:a16="http://schemas.microsoft.com/office/drawing/2014/main" id="{A98C8F14-4EF0-25A9-5EA7-DD8E37C621E6}"/>
              </a:ext>
            </a:extLst>
          </p:cNvPr>
          <p:cNvSpPr txBox="1"/>
          <p:nvPr/>
        </p:nvSpPr>
        <p:spPr>
          <a:xfrm>
            <a:off x="1402284" y="702106"/>
            <a:ext cx="8348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Nous avons déjà vu la lettre i elle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fait le son « 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 ». </a:t>
            </a:r>
          </a:p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i , r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épétez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après moi.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E43012E-D44B-3FC5-ED25-5C9BACCEDED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466629" y="503369"/>
            <a:ext cx="1492309" cy="125274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7591497-56FE-E35A-0128-B4C600B3303F}"/>
              </a:ext>
            </a:extLst>
          </p:cNvPr>
          <p:cNvSpPr txBox="1"/>
          <p:nvPr/>
        </p:nvSpPr>
        <p:spPr>
          <a:xfrm>
            <a:off x="754784" y="4212476"/>
            <a:ext cx="12206628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6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847305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9CA441-B267-C6CA-50B2-690BA006C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841680B8-904A-EAAA-95D4-2320D30D00C5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Observez bien ces mots. 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446D54CB-AD2A-9659-3BCB-3516FBCDDF5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4586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F6CF5A27-4496-5A9D-99F7-669F7F9A7A8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45247" y="524034"/>
            <a:ext cx="916165" cy="1304766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C6C67150-51B4-F962-DE53-779BF808277F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482084981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3C4F65A1-6070-D0FB-6FF6-1819C6D8317E}"/>
              </a:ext>
            </a:extLst>
          </p:cNvPr>
          <p:cNvSpPr txBox="1"/>
          <p:nvPr/>
        </p:nvSpPr>
        <p:spPr>
          <a:xfrm>
            <a:off x="754784" y="4212476"/>
            <a:ext cx="12206628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15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KG Primary Penmanship Alt" panose="02000506000000020003" pitchFamily="2" charset="0"/>
                <a:ea typeface="+mn-ea"/>
                <a:cs typeface="+mn-cs"/>
              </a:rPr>
              <a:t>cerise  livre  melon</a:t>
            </a:r>
          </a:p>
        </p:txBody>
      </p:sp>
    </p:spTree>
    <p:extLst>
      <p:ext uri="{BB962C8B-B14F-4D97-AF65-F5344CB8AC3E}">
        <p14:creationId xmlns:p14="http://schemas.microsoft.com/office/powerpoint/2010/main" val="31344768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AFDA3E-92BD-765A-2B48-F7AFC48773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16F4D9A8-903B-5552-5D18-796CBD7B154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Qui veut passer au tableau pour montrer la lettre e ? 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86D93450-997D-0074-45EB-61D24727C2E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32815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39AF070-19E1-6F66-CF0D-B2B31890C88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1236335" y="744686"/>
            <a:ext cx="1580024" cy="976335"/>
          </a:xfrm>
          <a:prstGeom prst="roundRect">
            <a:avLst>
              <a:gd name="adj" fmla="val 31362"/>
            </a:avLst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FB2D534-5FE0-624F-97AE-02C03063EF80}"/>
              </a:ext>
            </a:extLst>
          </p:cNvPr>
          <p:cNvSpPr txBox="1"/>
          <p:nvPr/>
        </p:nvSpPr>
        <p:spPr>
          <a:xfrm>
            <a:off x="754686" y="5755526"/>
            <a:ext cx="12206628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15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KG Primary Penmanship Alt" panose="02000506000000020003" pitchFamily="2" charset="0"/>
                <a:ea typeface="+mn-ea"/>
                <a:cs typeface="+mn-cs"/>
              </a:rPr>
              <a:t>cerise  livre  melon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A964C9C7-DD52-D6DF-13B9-00E3F54B3ABA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866120491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49684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C518A3-F439-DBD7-1377-A72BEFC246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D96C3A31-B89F-C6A6-A4DB-50C81D6E596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439512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Observez la lettre e dans les mots. 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B22AA798-BB8D-09F3-EA4F-23CFD4EF66B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98128" y="774267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1FAABFB2-5EED-504A-C2FA-23D5C442517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83142" y="524034"/>
            <a:ext cx="878270" cy="125079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5BF17A2-DE80-DF5B-1B78-29910522D463}"/>
              </a:ext>
            </a:extLst>
          </p:cNvPr>
          <p:cNvSpPr txBox="1"/>
          <p:nvPr/>
        </p:nvSpPr>
        <p:spPr>
          <a:xfrm>
            <a:off x="754686" y="5755526"/>
            <a:ext cx="12206628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15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KG Primary Penmanship Alt" panose="02000506000000020003" pitchFamily="2" charset="0"/>
                <a:ea typeface="+mn-ea"/>
                <a:cs typeface="+mn-cs"/>
              </a:rPr>
              <a:t>c</a:t>
            </a:r>
            <a:r>
              <a:rPr kumimoji="0" lang="fr-MA" sz="11500" b="1" i="0" u="none" strike="noStrike" kern="1200" cap="none" spc="0" normalizeH="0" baseline="0" noProof="0" dirty="0">
                <a:ln>
                  <a:noFill/>
                </a:ln>
                <a:solidFill>
                  <a:srgbClr val="E46C0A"/>
                </a:solidFill>
                <a:effectLst/>
                <a:uLnTx/>
                <a:uFillTx/>
                <a:latin typeface="KG Primary Penmanship Alt" panose="02000506000000020003" pitchFamily="2" charset="0"/>
                <a:ea typeface="+mn-ea"/>
                <a:cs typeface="+mn-cs"/>
              </a:rPr>
              <a:t>e</a:t>
            </a:r>
            <a:r>
              <a:rPr kumimoji="0" lang="fr-MA" sz="115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KG Primary Penmanship Alt" panose="02000506000000020003" pitchFamily="2" charset="0"/>
                <a:ea typeface="+mn-ea"/>
                <a:cs typeface="+mn-cs"/>
              </a:rPr>
              <a:t>ris</a:t>
            </a:r>
            <a:r>
              <a:rPr kumimoji="0" lang="fr-MA" sz="11500" b="1" i="0" u="none" strike="noStrike" kern="1200" cap="none" spc="0" normalizeH="0" baseline="0" noProof="0" dirty="0">
                <a:ln>
                  <a:noFill/>
                </a:ln>
                <a:solidFill>
                  <a:srgbClr val="E46C0A"/>
                </a:solidFill>
                <a:effectLst/>
                <a:uLnTx/>
                <a:uFillTx/>
                <a:latin typeface="KG Primary Penmanship Alt" panose="02000506000000020003" pitchFamily="2" charset="0"/>
                <a:ea typeface="+mn-ea"/>
                <a:cs typeface="+mn-cs"/>
              </a:rPr>
              <a:t>e</a:t>
            </a:r>
            <a:r>
              <a:rPr kumimoji="0" lang="fr-MA" sz="115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KG Primary Penmanship Alt" panose="02000506000000020003" pitchFamily="2" charset="0"/>
                <a:ea typeface="+mn-ea"/>
                <a:cs typeface="+mn-cs"/>
              </a:rPr>
              <a:t>  livr</a:t>
            </a:r>
            <a:r>
              <a:rPr kumimoji="0" lang="fr-MA" sz="115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KG Primary Penmanship Alt" panose="02000506000000020003" pitchFamily="2" charset="0"/>
                <a:ea typeface="+mn-ea"/>
                <a:cs typeface="+mn-cs"/>
              </a:rPr>
              <a:t>e</a:t>
            </a:r>
            <a:r>
              <a:rPr kumimoji="0" lang="fr-MA" sz="115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KG Primary Penmanship Alt" panose="02000506000000020003" pitchFamily="2" charset="0"/>
                <a:ea typeface="+mn-ea"/>
                <a:cs typeface="+mn-cs"/>
              </a:rPr>
              <a:t>  m</a:t>
            </a:r>
            <a:r>
              <a:rPr kumimoji="0" lang="fr-MA" sz="11500" b="1" i="0" u="none" strike="noStrike" kern="1200" cap="none" spc="0" normalizeH="0" baseline="0" noProof="0" dirty="0">
                <a:ln>
                  <a:noFill/>
                </a:ln>
                <a:solidFill>
                  <a:srgbClr val="E46C0A"/>
                </a:solidFill>
                <a:effectLst/>
                <a:uLnTx/>
                <a:uFillTx/>
                <a:latin typeface="KG Primary Penmanship Alt" panose="02000506000000020003" pitchFamily="2" charset="0"/>
                <a:ea typeface="+mn-ea"/>
                <a:cs typeface="+mn-cs"/>
              </a:rPr>
              <a:t>e</a:t>
            </a:r>
            <a:r>
              <a:rPr kumimoji="0" lang="fr-MA" sz="115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KG Primary Penmanship Alt" panose="02000506000000020003" pitchFamily="2" charset="0"/>
                <a:ea typeface="+mn-ea"/>
                <a:cs typeface="+mn-cs"/>
              </a:rPr>
              <a:t>lon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EE51C90C-36A9-545B-B007-BB8E7DE9EDFB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866120491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72934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C41D3E-4062-E299-3C6F-71CF296E8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C098BC95-BD9B-46C1-6CB7-62AAD209092B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Maintenant, qui veut passer au tableau pour montrer la lettre i ? 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EF3296BA-0CB1-0B68-C16B-7336E6B16D5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32815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7846A38-DE92-A0D7-8B5B-466E313174C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1236335" y="744686"/>
            <a:ext cx="1580024" cy="976335"/>
          </a:xfrm>
          <a:prstGeom prst="roundRect">
            <a:avLst>
              <a:gd name="adj" fmla="val 31362"/>
            </a:avLst>
          </a:prstGeom>
        </p:spPr>
      </p:pic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48D0B8AA-73D1-7D41-90E6-2C8524CF23C8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227968356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2339E52C-ED0A-CE60-65F2-D66388267D8F}"/>
              </a:ext>
            </a:extLst>
          </p:cNvPr>
          <p:cNvSpPr txBox="1"/>
          <p:nvPr/>
        </p:nvSpPr>
        <p:spPr>
          <a:xfrm>
            <a:off x="754686" y="5755526"/>
            <a:ext cx="12206628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15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KG Primary Penmanship Alt" panose="02000506000000020003" pitchFamily="2" charset="0"/>
                <a:ea typeface="+mn-ea"/>
                <a:cs typeface="+mn-cs"/>
              </a:rPr>
              <a:t>cerise  livre  melon</a:t>
            </a:r>
          </a:p>
        </p:txBody>
      </p:sp>
    </p:spTree>
    <p:extLst>
      <p:ext uri="{BB962C8B-B14F-4D97-AF65-F5344CB8AC3E}">
        <p14:creationId xmlns:p14="http://schemas.microsoft.com/office/powerpoint/2010/main" val="40116198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62D036-E572-5973-FDD3-D677F590D4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F3C81DC7-D9C7-D0EF-46B1-A2193AA94FA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439512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Observez la lettre i dans les mots. 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0E10487C-A9FC-4B3C-874E-01E8C152E8FA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98128" y="774267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FB6D1B71-E9D5-6E6E-9758-7C5808A4C89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83142" y="524034"/>
            <a:ext cx="878270" cy="1250798"/>
          </a:xfrm>
          <a:prstGeom prst="rect">
            <a:avLst/>
          </a:prstGeom>
        </p:spPr>
      </p:pic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946A97EB-CD3C-7860-85B0-3CEDA0A8E601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716800270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45099FB7-2A6B-00BB-7398-28EDBE941983}"/>
              </a:ext>
            </a:extLst>
          </p:cNvPr>
          <p:cNvSpPr txBox="1"/>
          <p:nvPr/>
        </p:nvSpPr>
        <p:spPr>
          <a:xfrm>
            <a:off x="754686" y="5755526"/>
            <a:ext cx="12206628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15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KG Primary Penmanship Alt" panose="02000506000000020003" pitchFamily="2" charset="0"/>
                <a:ea typeface="+mn-ea"/>
                <a:cs typeface="+mn-cs"/>
              </a:rPr>
              <a:t>cer</a:t>
            </a:r>
            <a:r>
              <a:rPr kumimoji="0" lang="fr-MA" sz="11500" b="1" i="0" u="none" strike="noStrike" kern="1200" cap="none" spc="0" normalizeH="0" baseline="0" noProof="0" dirty="0">
                <a:ln>
                  <a:noFill/>
                </a:ln>
                <a:solidFill>
                  <a:srgbClr val="E46C0A"/>
                </a:solidFill>
                <a:effectLst/>
                <a:uLnTx/>
                <a:uFillTx/>
                <a:latin typeface="KG Primary Penmanship Alt" panose="02000506000000020003" pitchFamily="2" charset="0"/>
                <a:ea typeface="+mn-ea"/>
                <a:cs typeface="+mn-cs"/>
              </a:rPr>
              <a:t>i</a:t>
            </a:r>
            <a:r>
              <a:rPr kumimoji="0" lang="fr-MA" sz="115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KG Primary Penmanship Alt" panose="02000506000000020003" pitchFamily="2" charset="0"/>
                <a:ea typeface="+mn-ea"/>
                <a:cs typeface="+mn-cs"/>
              </a:rPr>
              <a:t>se  l</a:t>
            </a:r>
            <a:r>
              <a:rPr kumimoji="0" lang="fr-MA" sz="115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KG Primary Penmanship Alt" panose="02000506000000020003" pitchFamily="2" charset="0"/>
                <a:ea typeface="+mn-ea"/>
                <a:cs typeface="+mn-cs"/>
              </a:rPr>
              <a:t>i</a:t>
            </a:r>
            <a:r>
              <a:rPr kumimoji="0" lang="fr-MA" sz="115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KG Primary Penmanship Alt" panose="02000506000000020003" pitchFamily="2" charset="0"/>
                <a:ea typeface="+mn-ea"/>
                <a:cs typeface="+mn-cs"/>
              </a:rPr>
              <a:t>vre  melon</a:t>
            </a:r>
          </a:p>
        </p:txBody>
      </p:sp>
    </p:spTree>
    <p:extLst>
      <p:ext uri="{BB962C8B-B14F-4D97-AF65-F5344CB8AC3E}">
        <p14:creationId xmlns:p14="http://schemas.microsoft.com/office/powerpoint/2010/main" val="18020538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2E0718-5DE2-5CAC-6719-80A35E862A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49335F66-AE32-A1D5-E39E-DE90B6F041A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2D032082-DBD8-11AF-DBDA-CB6D1E24DE3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266941" y="2562335"/>
            <a:ext cx="10416929" cy="5101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1.  Rituel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Révision des lettres - révision du vocabulaire.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cs typeface="Calibri" panose="020F0502020204030204" pitchFamily="34" charset="0"/>
              </a:rPr>
              <a:t>2. Acte de parole </a:t>
            </a:r>
          </a:p>
          <a:p>
            <a:pPr defTabSz="914445"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Est-ce que tu … ?</a:t>
            </a:r>
          </a:p>
          <a:p>
            <a:pPr defTabSz="914445"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Oui/Non … .</a:t>
            </a:r>
          </a:p>
          <a:p>
            <a:pPr marL="0" marR="0" lvl="0" indent="0" algn="l" defTabSz="91444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. Lecture  </a:t>
            </a:r>
          </a:p>
          <a:p>
            <a:pPr marL="0" marR="0" lvl="0" indent="0" algn="l" defTabSz="914445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Reconnaître et lire « ou ». 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1A094D06-2D43-BDE9-AE7A-2BB94688AF7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B6DFBBCB-EFE1-F156-AD65-374C82655DDB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783DE31-28E2-631A-0A52-49E482C2604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29082" y="4502628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379E58B4-263C-A8FC-97C0-43559698D2E7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1" y="989456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3</a:t>
            </a:r>
          </a:p>
        </p:txBody>
      </p:sp>
    </p:spTree>
    <p:extLst>
      <p:ext uri="{BB962C8B-B14F-4D97-AF65-F5344CB8AC3E}">
        <p14:creationId xmlns:p14="http://schemas.microsoft.com/office/powerpoint/2010/main" val="33454679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-3810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733455"/>
            <a:ext cx="12954000" cy="8765811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6222" y="13625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4747428" y="1822448"/>
            <a:ext cx="50292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r>
              <a:rPr lang="fr-FR" sz="3200" dirty="0">
                <a:solidFill>
                  <a:srgbClr val="106585"/>
                </a:solidFill>
                <a:latin typeface="Carelia"/>
              </a:rPr>
              <a:t>Objectifs de l’activité 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7C03ED0A-C5B0-D998-5D5C-0C9D119281B4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981638" y="3335592"/>
            <a:ext cx="11752727" cy="4200876"/>
            <a:chOff x="1021947" y="3100970"/>
            <a:chExt cx="11752727" cy="3654320"/>
          </a:xfrm>
        </p:grpSpPr>
        <p:sp>
          <p:nvSpPr>
            <p:cNvPr id="12" name="Freeform 17">
              <a:extLst>
                <a:ext uri="{FF2B5EF4-FFF2-40B4-BE49-F238E27FC236}">
                  <a16:creationId xmlns:a16="http://schemas.microsoft.com/office/drawing/2014/main" id="{C1D261BA-3ABE-2DE1-E789-F4046D0C8328}"/>
                </a:ext>
              </a:extLst>
            </p:cNvPr>
            <p:cNvSpPr/>
            <p:nvPr/>
          </p:nvSpPr>
          <p:spPr>
            <a:xfrm rot="10800000" flipH="1">
              <a:off x="1021947" y="3100970"/>
              <a:ext cx="11752727" cy="3654320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395C32B6-3F71-2033-BA88-FCA970C59DCF}"/>
                </a:ext>
              </a:extLst>
            </p:cNvPr>
            <p:cNvSpPr/>
            <p:nvPr/>
          </p:nvSpPr>
          <p:spPr>
            <a:xfrm>
              <a:off x="1255693" y="3189998"/>
              <a:ext cx="706508" cy="3565292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 l="-109199" t="-6937" r="-896458" b="-829367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id="{CCC5F9BE-BCEA-3D50-20D4-F48CE3775C7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480252" y="3990665"/>
            <a:ext cx="504425" cy="54906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49151" y="33334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Dosis"/>
              </a:rPr>
              <a:t>Pour l’enseignant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6D1AA5F5-9721-BDFB-5D84-C9B03241E66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507530" y="4010714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S’approprier l’acte de parole : 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6D1AA5F5-9721-BDFB-5D84-C9B03241E66C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2979022" y="4670448"/>
            <a:ext cx="8678662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914490">
              <a:defRPr/>
            </a:pPr>
            <a:r>
              <a:rPr lang="fr-FR" sz="3200" b="1" kern="100" dirty="0">
                <a:solidFill>
                  <a:srgbClr val="106585"/>
                </a:solidFill>
                <a:latin typeface="Dosis" pitchFamily="2" charset="0"/>
                <a:cs typeface="Arial" panose="020B0604020202020204" pitchFamily="34" charset="0"/>
              </a:rPr>
              <a:t>Est-ce que tu … ?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7C75934-EA09-FAF7-A0F8-3A93E9B0AD9D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525597" y="5880388"/>
            <a:ext cx="504425" cy="549068"/>
          </a:xfrm>
          <a:prstGeom prst="rect">
            <a:avLst/>
          </a:prstGeom>
        </p:spPr>
      </p:pic>
      <p:sp>
        <p:nvSpPr>
          <p:cNvPr id="15" name="TextBox 10">
            <a:extLst>
              <a:ext uri="{FF2B5EF4-FFF2-40B4-BE49-F238E27FC236}">
                <a16:creationId xmlns:a16="http://schemas.microsoft.com/office/drawing/2014/main" id="{940A627E-03E1-78D4-52F2-DAEFE422D83B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552875" y="5914725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Utiliser des outils de langue : </a:t>
            </a: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2DA6B2EC-A123-8022-FC7A-ECF860402227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2979022" y="6548500"/>
            <a:ext cx="8443805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914490">
              <a:defRPr/>
            </a:pPr>
            <a:r>
              <a:rPr lang="fr-FR" sz="3200" b="1" kern="100" dirty="0">
                <a:solidFill>
                  <a:srgbClr val="106585"/>
                </a:solidFill>
                <a:latin typeface="Dosis" pitchFamily="2" charset="0"/>
                <a:cs typeface="Arial" panose="020B0604020202020204" pitchFamily="34" charset="0"/>
              </a:rPr>
              <a:t>Oui/Non … .</a:t>
            </a:r>
          </a:p>
        </p:txBody>
      </p:sp>
    </p:spTree>
    <p:extLst>
      <p:ext uri="{BB962C8B-B14F-4D97-AF65-F5344CB8AC3E}">
        <p14:creationId xmlns:p14="http://schemas.microsoft.com/office/powerpoint/2010/main" val="16431639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590B-F6CF-70CD-6E72-F5ABDBC90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57E4082-F9D7-0AF5-296D-96E1BB8E53E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1B37076-2361-6711-89A3-907EE4DD21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85802" y="4168131"/>
            <a:ext cx="12769469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72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   Orientations générales</a:t>
            </a:r>
            <a:endParaRPr lang="ar-MA" sz="72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940B444-C795-AF51-E15B-D70F755F0AC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BD3357F-7577-9817-B590-13AEBCBCE04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901C97-7D2E-EE20-D308-59045434FE9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32901161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7090A0-7D28-47D0-1F6A-F1A39FB74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FA31FF5-C238-7475-BC79-76F7A218C27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3AFA753-72CA-A6C7-66D8-E77E01387C52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CC15B48-76C1-A575-2ABA-FB0346CDA361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0B30047-A737-2A1A-EA43-9D116ED4ACB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EA3F7DD1-8DED-332C-1DC9-E1FC0BB1CF3F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32F8979D-0E93-36C0-25C6-3EF542CABB66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C85368F-2B3B-F547-D27F-932F6F927D6D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3064A59E-82F4-40B8-DC7C-C2F5E6033F01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FB101090-FFFF-110A-367C-B3258319D3F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EF862B41-83E7-A96B-363F-062037AA719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98559" y="543874"/>
            <a:ext cx="1427019" cy="1575467"/>
          </a:xfrm>
          <a:prstGeom prst="rect">
            <a:avLst/>
          </a:prstGeom>
        </p:spPr>
      </p:pic>
      <p:pic>
        <p:nvPicPr>
          <p:cNvPr id="12" name="Image 11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049EC1EF-3605-645B-E8B8-3BFB4248614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41307" y="3540171"/>
            <a:ext cx="3357580" cy="567954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DD43DE0-764A-DDE1-1DD9-CB519E93E7A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6857982" y="4203739"/>
            <a:ext cx="3657617" cy="466347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2E21719-7314-20EB-019B-2CF23B562962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675992" y="579479"/>
            <a:ext cx="12105321" cy="558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l" defTabSz="914445" rtl="0" eaLnBrk="1" fontAlgn="auto" latinLnBrk="0" hangingPunct="1">
              <a:lnSpc>
                <a:spcPts val="4022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Nous allons réécouter le dialogue entre Karim et Rita.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F78C043C-12B3-BD6D-9C88-EF36185D4557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1701190684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14989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D1722-C290-4661-6AD5-91378327A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3378D54-466B-7047-1ED3-B6EEF7246BD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D554FC8F-BF57-7EDA-765A-1E01ED3566B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8F4C7D0-B4C5-D536-1A45-FBD68B1AAE5D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43F03C1-1AE8-2B27-0269-CC0CA6BD5AFD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D5DEF50B-103C-A37A-D5FD-FB3269DE9E75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3B836A91-7D47-E88B-7FF0-15DB407CF035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B555EF3C-0FF0-7D8C-8750-FD0BF2FA32D6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0B2BD6D-388B-7284-B186-9D3827E94CA3}"/>
                    </a:ext>
                  </a:extLst>
                </p:cNvPr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511AE82C-208F-6491-6223-DD244B737BD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19677" y="749000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i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Première écoute (diffusion automatique).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69A0AAA-BCE5-3E93-CD8D-671C2DEE027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pic>
        <p:nvPicPr>
          <p:cNvPr id="14" name="Image 13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A579F755-D4CD-6115-AEB8-A3E83E4C1F1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2794" y="4422049"/>
            <a:ext cx="2988006" cy="505438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6E2B17C-EF5C-8A87-4628-79F049F874B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7329468" y="4973777"/>
            <a:ext cx="3255017" cy="4150156"/>
          </a:xfrm>
          <a:prstGeom prst="rect">
            <a:avLst/>
          </a:prstGeom>
        </p:spPr>
      </p:pic>
      <p:pic>
        <p:nvPicPr>
          <p:cNvPr id="6" name="Parcours_1_S5_s1_Dialogue">
            <a:hlinkClick r:id="" action="ppaction://media"/>
            <a:extLst>
              <a:ext uri="{FF2B5EF4-FFF2-40B4-BE49-F238E27FC236}">
                <a16:creationId xmlns:a16="http://schemas.microsoft.com/office/drawing/2014/main" id="{56BD5B3F-D0E5-33AC-AB42-D78662F8B50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695997" y="697065"/>
            <a:ext cx="604262" cy="604262"/>
          </a:xfrm>
          <a:prstGeom prst="rect">
            <a:avLst/>
          </a:prstGeom>
        </p:spPr>
      </p:pic>
      <p:sp>
        <p:nvSpPr>
          <p:cNvPr id="18" name="Bulle narrative : ronde 17">
            <a:extLst>
              <a:ext uri="{FF2B5EF4-FFF2-40B4-BE49-F238E27FC236}">
                <a16:creationId xmlns:a16="http://schemas.microsoft.com/office/drawing/2014/main" id="{7C1628FE-5BCA-20D5-B632-4BD71C0203D1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175638" y="2524792"/>
            <a:ext cx="2228282" cy="1569923"/>
          </a:xfrm>
          <a:prstGeom prst="wedgeEllipseCallout">
            <a:avLst>
              <a:gd name="adj1" fmla="val 41240"/>
              <a:gd name="adj2" fmla="val 7468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Bulle narrative : ronde 18">
            <a:extLst>
              <a:ext uri="{FF2B5EF4-FFF2-40B4-BE49-F238E27FC236}">
                <a16:creationId xmlns:a16="http://schemas.microsoft.com/office/drawing/2014/main" id="{BF6AE098-EA26-E8C4-15C7-99461030571D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9186118" y="2544527"/>
            <a:ext cx="2228282" cy="1569923"/>
          </a:xfrm>
          <a:prstGeom prst="wedgeEllipseCallout">
            <a:avLst>
              <a:gd name="adj1" fmla="val -43465"/>
              <a:gd name="adj2" fmla="val 69012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A7A1F1B9-D85D-5C42-B3A8-5D1C422CE2F6}"/>
              </a:ext>
            </a:extLst>
          </p:cNvPr>
          <p:cNvGraphicFramePr>
            <a:graphicFrameLocks noGrp="1"/>
          </p:cNvGraphicFramePr>
          <p:nvPr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2351169684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732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emph" presetSubtype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3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3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7" presetClass="emph" presetSubtype="1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" dur="37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37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mph" presetSubtype="1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14" dur="3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3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7" presetClass="emph" presetSubtype="1" nodeType="withEffect">
                                  <p:stCondLst>
                                    <p:cond delay="10750"/>
                                  </p:stCondLst>
                                  <p:childTnLst>
                                    <p:set>
                                      <p:cBhvr>
                                        <p:cTn id="17" dur="37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37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7" presetClass="emph" presetSubtype="1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20" dur="3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3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7" presetClass="emph" presetSubtype="1" nodeType="withEffect">
                                  <p:stCondLst>
                                    <p:cond delay="17750"/>
                                  </p:stCondLst>
                                  <p:childTnLst>
                                    <p:set>
                                      <p:cBhvr>
                                        <p:cTn id="23" dur="3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3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11411D-AB82-CD69-C19B-64D5996D9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6E08C70-B353-4F1F-1116-B258C0FB4AD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B12CBCC-4844-A2FE-8F59-6519CC2E3C3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1C1B0D0-9CE2-FD84-FE3A-E886E06A52B6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5CA2F3C-2733-5181-9207-C0A1659840BB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7E28CF3B-86F1-684B-B385-11E508F9C4A0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7004358B-0C52-BD46-7078-1F19101DB9A0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BBA498E2-3ECF-694D-15D6-5772676A9564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1B49946-561D-B446-727B-F40E06CA7B7A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0F08B29D-CBF2-D3A4-2118-B69C6D7A2D2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316A457-0875-5003-0735-2C503C88F46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28572" y="736196"/>
            <a:ext cx="10905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Je vais diffuser le dialogue une deuxième fois. Écoutez attentivement. </a:t>
            </a:r>
          </a:p>
        </p:txBody>
      </p:sp>
      <p:pic>
        <p:nvPicPr>
          <p:cNvPr id="13" name="Image 12" descr="Une image contenant clipart, dessin, illustration, dessin humoristique&#10;&#10;Description générée automatiquement">
            <a:extLst>
              <a:ext uri="{FF2B5EF4-FFF2-40B4-BE49-F238E27FC236}">
                <a16:creationId xmlns:a16="http://schemas.microsoft.com/office/drawing/2014/main" id="{BF74A406-552F-902E-71AD-3F309E37B3A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82" y="2965052"/>
            <a:ext cx="4368191" cy="4356896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EF74FAF-1DF7-49B9-CFF0-3D9ECB64194A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4010186894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93342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D1722-C290-4661-6AD5-91378327A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3378D54-466B-7047-1ED3-B6EEF7246BD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D554FC8F-BF57-7EDA-765A-1E01ED3566B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8F4C7D0-B4C5-D536-1A45-FBD68B1AAE5D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43F03C1-1AE8-2B27-0269-CC0CA6BD5AFD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D5DEF50B-103C-A37A-D5FD-FB3269DE9E75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3B836A91-7D47-E88B-7FF0-15DB407CF035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B555EF3C-0FF0-7D8C-8750-FD0BF2FA32D6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0B2BD6D-388B-7284-B186-9D3827E94CA3}"/>
                    </a:ext>
                  </a:extLst>
                </p:cNvPr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511AE82C-208F-6491-6223-DD244B737BD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19677" y="749000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i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Deuxième écoute (diffusion automatique).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69A0AAA-BCE5-3E93-CD8D-671C2DEE027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pic>
        <p:nvPicPr>
          <p:cNvPr id="14" name="Image 13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A579F755-D4CD-6115-AEB8-A3E83E4C1F1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2794" y="4422049"/>
            <a:ext cx="2988006" cy="505438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6E2B17C-EF5C-8A87-4628-79F049F874B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7329468" y="4973777"/>
            <a:ext cx="3255017" cy="4150156"/>
          </a:xfrm>
          <a:prstGeom prst="rect">
            <a:avLst/>
          </a:prstGeom>
        </p:spPr>
      </p:pic>
      <p:pic>
        <p:nvPicPr>
          <p:cNvPr id="6" name="Parcours_1_S5_s1_Dialogue">
            <a:hlinkClick r:id="" action="ppaction://media"/>
            <a:extLst>
              <a:ext uri="{FF2B5EF4-FFF2-40B4-BE49-F238E27FC236}">
                <a16:creationId xmlns:a16="http://schemas.microsoft.com/office/drawing/2014/main" id="{56BD5B3F-D0E5-33AC-AB42-D78662F8B50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695997" y="697065"/>
            <a:ext cx="604262" cy="604262"/>
          </a:xfrm>
          <a:prstGeom prst="rect">
            <a:avLst/>
          </a:prstGeom>
        </p:spPr>
      </p:pic>
      <p:sp>
        <p:nvSpPr>
          <p:cNvPr id="18" name="Bulle narrative : ronde 17">
            <a:extLst>
              <a:ext uri="{FF2B5EF4-FFF2-40B4-BE49-F238E27FC236}">
                <a16:creationId xmlns:a16="http://schemas.microsoft.com/office/drawing/2014/main" id="{7C1628FE-5BCA-20D5-B632-4BD71C0203D1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175638" y="2524792"/>
            <a:ext cx="2228282" cy="1569923"/>
          </a:xfrm>
          <a:prstGeom prst="wedgeEllipseCallout">
            <a:avLst>
              <a:gd name="adj1" fmla="val 41240"/>
              <a:gd name="adj2" fmla="val 7468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Bulle narrative : ronde 18">
            <a:extLst>
              <a:ext uri="{FF2B5EF4-FFF2-40B4-BE49-F238E27FC236}">
                <a16:creationId xmlns:a16="http://schemas.microsoft.com/office/drawing/2014/main" id="{BF6AE098-EA26-E8C4-15C7-99461030571D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9186118" y="2544527"/>
            <a:ext cx="2228282" cy="1569923"/>
          </a:xfrm>
          <a:prstGeom prst="wedgeEllipseCallout">
            <a:avLst>
              <a:gd name="adj1" fmla="val -43465"/>
              <a:gd name="adj2" fmla="val 69012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225D98F3-45AC-F5B2-4244-416422E8952F}"/>
              </a:ext>
            </a:extLst>
          </p:cNvPr>
          <p:cNvGraphicFramePr>
            <a:graphicFrameLocks noGrp="1"/>
          </p:cNvGraphicFramePr>
          <p:nvPr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2351169684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0739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emph" presetSubtype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3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3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7" presetClass="emph" presetSubtype="1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" dur="37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37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mph" presetSubtype="1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14" dur="3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3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7" presetClass="emph" presetSubtype="1" nodeType="withEffect">
                                  <p:stCondLst>
                                    <p:cond delay="10750"/>
                                  </p:stCondLst>
                                  <p:childTnLst>
                                    <p:set>
                                      <p:cBhvr>
                                        <p:cTn id="17" dur="37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37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7" presetClass="emph" presetSubtype="1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20" dur="3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3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7" presetClass="emph" presetSubtype="1" nodeType="withEffect">
                                  <p:stCondLst>
                                    <p:cond delay="17750"/>
                                  </p:stCondLst>
                                  <p:childTnLst>
                                    <p:set>
                                      <p:cBhvr>
                                        <p:cTn id="23" dur="3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3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3730EA-CD15-9A0E-BE35-95D47268D1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B3188FA-D6A4-5975-1022-8A3ABDEA3DA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897A553-4FA8-7BA7-7B68-C0BFD705D47B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7AC4E15-1540-7D29-E91C-52DDA8FFACE5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D079BE5-3F72-27A1-550D-818E4FA03551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370443B5-2423-16FA-92B2-BE1A5F98AE41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4DD71BC0-49D1-9B5C-5E55-CAED6598B76B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124B5A14-C4E5-7E01-A897-A5FA84EF7C7C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9437528-A0CA-8F3A-0211-711428C5C439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9CA4D3DE-AC87-C50E-7F65-371B8EAEAB6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145A9D4-2310-7B50-0B98-6DDE30D4A32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Rita dit « Est-ce que tu es en première année ?». </a:t>
            </a:r>
          </a:p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répéter ?  </a:t>
            </a:r>
          </a:p>
        </p:txBody>
      </p:sp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6C929804-FA2B-280B-BD00-9FE53FB8A62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6936283" y="2192638"/>
            <a:ext cx="5401432" cy="1741390"/>
          </a:xfrm>
          <a:prstGeom prst="wedgeEllipseCallout">
            <a:avLst>
              <a:gd name="adj1" fmla="val -15659"/>
              <a:gd name="adj2" fmla="val 77063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Est-ce que 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tu es en première année ?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001D892-B50C-8243-1D34-46C207D30E4E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pic>
        <p:nvPicPr>
          <p:cNvPr id="17" name="Image 16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1C20B502-5DA8-B716-3C5A-80C18087DD1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76151" y="4227815"/>
            <a:ext cx="2951424" cy="4992504"/>
          </a:xfrm>
          <a:prstGeom prst="rect">
            <a:avLst/>
          </a:prstGeom>
        </p:spPr>
      </p:pic>
      <p:graphicFrame>
        <p:nvGraphicFramePr>
          <p:cNvPr id="19" name="Tableau 18">
            <a:extLst>
              <a:ext uri="{FF2B5EF4-FFF2-40B4-BE49-F238E27FC236}">
                <a16:creationId xmlns:a16="http://schemas.microsoft.com/office/drawing/2014/main" id="{6803D8BD-5F56-6CE1-2C6D-383E85176030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305631797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B98AD419-9381-39FC-390C-AF55E74BB359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066890" y="4673850"/>
            <a:ext cx="2640533" cy="404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636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12FD84-3560-B2A5-9FE5-EA49F56844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709A82B6-98A4-6FEE-96C6-223089511F5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1EC5E16F-A0AA-2140-FE04-0120F3889AE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1E8CAAF-93BD-2BB3-F69B-192EB7336E74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4B22BEBA-C9A5-31EF-39C7-AE0C0256DC62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FE9C9DFE-E72F-5879-1306-B9676B2E45C8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2E7AC898-776F-C725-ADA5-B30C9F6E0F18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1FC4CD86-013B-B154-2617-27998DBB6CD8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F7F6C53B-3E35-940C-B046-27BFE95A20A1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62B82F33-2205-6895-2DC3-8CEEF247650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87845" y="727957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C895399-8C71-FD3B-3564-595C974B386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97552" y="659046"/>
            <a:ext cx="10869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Que signifie « Est-ce que tu es en première année ? » en arabe ? 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5B159759-5D02-6133-0790-B53CA2B30C5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099197" y="574565"/>
            <a:ext cx="1828959" cy="1268078"/>
          </a:xfrm>
          <a:prstGeom prst="rect">
            <a:avLst/>
          </a:prstGeom>
        </p:spPr>
      </p:pic>
      <p:graphicFrame>
        <p:nvGraphicFramePr>
          <p:cNvPr id="22" name="Tableau 21">
            <a:extLst>
              <a:ext uri="{FF2B5EF4-FFF2-40B4-BE49-F238E27FC236}">
                <a16:creationId xmlns:a16="http://schemas.microsoft.com/office/drawing/2014/main" id="{20E41191-824F-4490-2376-C882BA875853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2345599246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8" name="Bulle narrative : ronde 17">
            <a:extLst>
              <a:ext uri="{FF2B5EF4-FFF2-40B4-BE49-F238E27FC236}">
                <a16:creationId xmlns:a16="http://schemas.microsoft.com/office/drawing/2014/main" id="{15E86B78-4C33-E483-5481-30D23748622C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6936283" y="2192638"/>
            <a:ext cx="5401432" cy="1741390"/>
          </a:xfrm>
          <a:prstGeom prst="wedgeEllipseCallout">
            <a:avLst>
              <a:gd name="adj1" fmla="val -15659"/>
              <a:gd name="adj2" fmla="val 77063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Est-ce que 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tu es en première année ?</a:t>
            </a:r>
          </a:p>
        </p:txBody>
      </p:sp>
      <p:pic>
        <p:nvPicPr>
          <p:cNvPr id="20" name="Image 19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4711F855-0FC6-3AAE-6160-AA9595C85B17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76151" y="4227815"/>
            <a:ext cx="2951424" cy="4992504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BFD4466-3C13-EDBA-4812-297D204D6304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066890" y="4673850"/>
            <a:ext cx="2640533" cy="404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1814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B8C1DB-3236-97FD-78C7-EC4474F4F6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7B3EB95-903D-00DE-0AEC-0D580D77327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892C9B0-EB44-E9C9-9648-850957DE050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7F80675-93BB-8BAB-912F-6B248A9B7CF6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7781001-1A3B-349A-CCF0-14B526E2BC8B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36741ADE-376D-FF0E-9B35-2CD01177E5DF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80AD9EA-7F1A-6887-1AE9-146380348CB3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1A7112D7-7BC5-0916-8059-4F26E4B52BF1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EB25381-6011-AB8C-86DC-39309DF4FEF1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5E8C6E96-53EF-4B60-4258-7029194513A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73849" y="662636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98087AA-60B0-0F32-93BB-63A1AC3D54B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07079" y="564721"/>
            <a:ext cx="11811000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Karim dit : « Oui, je suis en première année.». </a:t>
            </a:r>
          </a:p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répéter ? </a:t>
            </a:r>
          </a:p>
        </p:txBody>
      </p:sp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F053813D-729A-D966-FBA7-D8FD190E921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543175" y="2103722"/>
            <a:ext cx="4900612" cy="1531850"/>
          </a:xfrm>
          <a:prstGeom prst="wedgeEllipseCallout">
            <a:avLst>
              <a:gd name="adj1" fmla="val 16902"/>
              <a:gd name="adj2" fmla="val 84360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CDC9054-5439-18F2-3598-2D86B73A1CFA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31447" y="417350"/>
            <a:ext cx="1274595" cy="140718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2E2C74B-D5DA-D3BC-6643-02251F0D7BF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flipH="1">
            <a:off x="7989248" y="4813629"/>
            <a:ext cx="3225864" cy="4112986"/>
          </a:xfrm>
          <a:prstGeom prst="rect">
            <a:avLst/>
          </a:prstGeom>
        </p:spPr>
      </p:pic>
      <p:pic>
        <p:nvPicPr>
          <p:cNvPr id="14" name="Image 13" descr="Une image contenant chaussures, garçon, habits, personne&#10;&#10;Description générée automatiquement">
            <a:extLst>
              <a:ext uri="{FF2B5EF4-FFF2-40B4-BE49-F238E27FC236}">
                <a16:creationId xmlns:a16="http://schemas.microsoft.com/office/drawing/2014/main" id="{1DF2B07E-A946-F63B-0178-925FFDE8EC54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10" t="50812" r="67028" b="3274"/>
          <a:stretch/>
        </p:blipFill>
        <p:spPr>
          <a:xfrm flipH="1">
            <a:off x="3788790" y="4070623"/>
            <a:ext cx="5354636" cy="4880995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92DA2D70-58FD-ED22-00D7-EBEA85581BA2}"/>
              </a:ext>
            </a:extLst>
          </p:cNvPr>
          <p:cNvSpPr txBox="1"/>
          <p:nvPr/>
        </p:nvSpPr>
        <p:spPr>
          <a:xfrm>
            <a:off x="2940762" y="2224392"/>
            <a:ext cx="41092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Oui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, je suis en première année. </a:t>
            </a:r>
          </a:p>
        </p:txBody>
      </p:sp>
      <p:graphicFrame>
        <p:nvGraphicFramePr>
          <p:cNvPr id="19" name="Tableau 18">
            <a:extLst>
              <a:ext uri="{FF2B5EF4-FFF2-40B4-BE49-F238E27FC236}">
                <a16:creationId xmlns:a16="http://schemas.microsoft.com/office/drawing/2014/main" id="{1EF2417D-904E-7016-370E-FAAF5F7F8B21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1839859265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grpSp>
        <p:nvGrpSpPr>
          <p:cNvPr id="5" name="Groupe 4">
            <a:extLst>
              <a:ext uri="{FF2B5EF4-FFF2-40B4-BE49-F238E27FC236}">
                <a16:creationId xmlns:a16="http://schemas.microsoft.com/office/drawing/2014/main" id="{85C53305-B1F7-3B25-E27A-19B636990A63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1620371" y="6048622"/>
            <a:ext cx="2375476" cy="2316200"/>
            <a:chOff x="2173339" y="2050681"/>
            <a:chExt cx="4001058" cy="3086531"/>
          </a:xfrm>
        </p:grpSpPr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7F185EAA-71DC-6906-522F-BD108AF40E74}"/>
                </a:ext>
              </a:extLst>
            </p:cNvPr>
            <p:cNvGrpSpPr/>
            <p:nvPr/>
          </p:nvGrpSpPr>
          <p:grpSpPr>
            <a:xfrm>
              <a:off x="2173339" y="2050681"/>
              <a:ext cx="4001058" cy="3086531"/>
              <a:chOff x="2276688" y="1728970"/>
              <a:chExt cx="4001058" cy="3086531"/>
            </a:xfrm>
          </p:grpSpPr>
          <p:pic>
            <p:nvPicPr>
              <p:cNvPr id="21" name="Image 20">
                <a:extLst>
                  <a:ext uri="{FF2B5EF4-FFF2-40B4-BE49-F238E27FC236}">
                    <a16:creationId xmlns:a16="http://schemas.microsoft.com/office/drawing/2014/main" id="{BC858652-71DE-6CD1-1D47-13E9289EA9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276688" y="1728970"/>
                <a:ext cx="4001058" cy="3086531"/>
              </a:xfrm>
              <a:prstGeom prst="rect">
                <a:avLst/>
              </a:prstGeom>
            </p:spPr>
          </p:pic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7B215129-8956-A56D-2E33-569E00666C73}"/>
                  </a:ext>
                </a:extLst>
              </p:cNvPr>
              <p:cNvSpPr/>
              <p:nvPr/>
            </p:nvSpPr>
            <p:spPr>
              <a:xfrm>
                <a:off x="3830919" y="2982391"/>
                <a:ext cx="1476581" cy="985882"/>
              </a:xfrm>
              <a:prstGeom prst="rect">
                <a:avLst/>
              </a:prstGeom>
              <a:solidFill>
                <a:srgbClr val="53B5F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40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AA7BCD88-86C3-4AF8-C5D0-0E0949B5A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3763396" y="3098113"/>
              <a:ext cx="1283919" cy="802449"/>
            </a:xfrm>
            <a:prstGeom prst="rect">
              <a:avLst/>
            </a:prstGeom>
          </p:spPr>
        </p:pic>
      </p:grpSp>
      <p:pic>
        <p:nvPicPr>
          <p:cNvPr id="31" name="Picture 2" descr="12,300+ Right Wrong Stock Illustrations, Royalty-Free Vector ...">
            <a:extLst>
              <a:ext uri="{FF2B5EF4-FFF2-40B4-BE49-F238E27FC236}">
                <a16:creationId xmlns:a16="http://schemas.microsoft.com/office/drawing/2014/main" id="{7591FDE5-C853-FFFD-244F-4E6EA88F0B2F}"/>
              </a:ext>
            </a:extLst>
          </p:cNvPr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 rotWithShape="1"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851768" y="4160740"/>
            <a:ext cx="1705626" cy="211252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499400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15"/>
    </p:ext>
  </p:extLs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281B42-D721-A910-F00D-189F81ACA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2FE06DF-4BC6-23DD-5DB9-AEEBA073BFB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4131CE91-2550-90FA-59B4-D3B7B1DBB62C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BF6E1BB-5819-688E-D15D-7196EF7B398D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1DB6AC22-29B2-16B4-8A76-8B95986F1A52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6CF68277-2AA8-21B5-F8B8-04B71A4E3A51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90622002-4A7A-A27B-576C-1E6A852E41E1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5B136885-6B1E-3FB1-25F4-60C1AF258E31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0D26E02A-799B-7DB0-0323-CBFF0E2AE058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2B9D2794-C6E1-98D1-7BC5-CE6BA5A68D8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0745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E83001E-99A8-4706-D39E-935F97D24E5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73480" y="755429"/>
            <a:ext cx="1181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 signifie : « Oui, je suis en première année.» en arabe ?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F1FB777-3C15-D499-75BA-B4F204A4C69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099197" y="574565"/>
            <a:ext cx="1828959" cy="126807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7C1215B-EAC2-C01F-F91D-508886E5B06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7989248" y="4813629"/>
            <a:ext cx="3225864" cy="4112986"/>
          </a:xfrm>
          <a:prstGeom prst="rect">
            <a:avLst/>
          </a:prstGeom>
        </p:spPr>
      </p:pic>
      <p:pic>
        <p:nvPicPr>
          <p:cNvPr id="18" name="Image 17" descr="Une image contenant chaussures, garçon, habits, personne&#10;&#10;Description générée automatiquement">
            <a:extLst>
              <a:ext uri="{FF2B5EF4-FFF2-40B4-BE49-F238E27FC236}">
                <a16:creationId xmlns:a16="http://schemas.microsoft.com/office/drawing/2014/main" id="{080BD391-0E8F-0276-61CF-CEEA7DC41A98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10" t="50812" r="67028" b="3274"/>
          <a:stretch/>
        </p:blipFill>
        <p:spPr>
          <a:xfrm flipH="1">
            <a:off x="3788790" y="4070623"/>
            <a:ext cx="5354636" cy="4880995"/>
          </a:xfrm>
          <a:prstGeom prst="rect">
            <a:avLst/>
          </a:prstGeom>
        </p:spPr>
      </p:pic>
      <p:graphicFrame>
        <p:nvGraphicFramePr>
          <p:cNvPr id="21" name="Tableau 20">
            <a:extLst>
              <a:ext uri="{FF2B5EF4-FFF2-40B4-BE49-F238E27FC236}">
                <a16:creationId xmlns:a16="http://schemas.microsoft.com/office/drawing/2014/main" id="{D3C757FA-FF41-F7FF-D185-9511F8045BD0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1189283781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6" name="Bulle narrative : ronde 5">
            <a:extLst>
              <a:ext uri="{FF2B5EF4-FFF2-40B4-BE49-F238E27FC236}">
                <a16:creationId xmlns:a16="http://schemas.microsoft.com/office/drawing/2014/main" id="{BB08AF20-F731-6E4B-ECE9-830BFAA304C7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2543175" y="2103722"/>
            <a:ext cx="4900612" cy="1531850"/>
          </a:xfrm>
          <a:prstGeom prst="wedgeEllipseCallout">
            <a:avLst>
              <a:gd name="adj1" fmla="val 16902"/>
              <a:gd name="adj2" fmla="val 84360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19F4449-8D8F-1CAD-559A-37DDFB981540}"/>
              </a:ext>
            </a:extLst>
          </p:cNvPr>
          <p:cNvSpPr txBox="1"/>
          <p:nvPr/>
        </p:nvSpPr>
        <p:spPr>
          <a:xfrm>
            <a:off x="2940762" y="2224392"/>
            <a:ext cx="41092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Oui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, je suis en première année. 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5F7F3164-AD1E-5F77-AC41-82E89048BF92}"/>
              </a:ext>
            </a:extLst>
          </p:cNvPr>
          <p:cNvGrpSpPr/>
          <p:nvPr>
            <p:custDataLst>
              <p:tags r:id="rId7"/>
            </p:custDataLst>
          </p:nvPr>
        </p:nvGrpSpPr>
        <p:grpSpPr>
          <a:xfrm>
            <a:off x="1620371" y="6048622"/>
            <a:ext cx="2375476" cy="2316200"/>
            <a:chOff x="2173339" y="2050681"/>
            <a:chExt cx="4001058" cy="3086531"/>
          </a:xfrm>
        </p:grpSpPr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F2096CEC-4E3F-7128-2DB3-446CB1C92495}"/>
                </a:ext>
              </a:extLst>
            </p:cNvPr>
            <p:cNvGrpSpPr/>
            <p:nvPr/>
          </p:nvGrpSpPr>
          <p:grpSpPr>
            <a:xfrm>
              <a:off x="2173339" y="2050681"/>
              <a:ext cx="4001058" cy="3086531"/>
              <a:chOff x="2276688" y="1728970"/>
              <a:chExt cx="4001058" cy="3086531"/>
            </a:xfrm>
          </p:grpSpPr>
          <p:pic>
            <p:nvPicPr>
              <p:cNvPr id="24" name="Image 23">
                <a:extLst>
                  <a:ext uri="{FF2B5EF4-FFF2-40B4-BE49-F238E27FC236}">
                    <a16:creationId xmlns:a16="http://schemas.microsoft.com/office/drawing/2014/main" id="{55F678FE-E8EF-2945-C521-64BE478B9E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276688" y="1728970"/>
                <a:ext cx="4001058" cy="3086531"/>
              </a:xfrm>
              <a:prstGeom prst="rect">
                <a:avLst/>
              </a:prstGeom>
            </p:spPr>
          </p:pic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CA95A0C-7473-C6DF-A85D-30D4CE47D3B4}"/>
                  </a:ext>
                </a:extLst>
              </p:cNvPr>
              <p:cNvSpPr/>
              <p:nvPr/>
            </p:nvSpPr>
            <p:spPr>
              <a:xfrm>
                <a:off x="3830919" y="2982391"/>
                <a:ext cx="1476581" cy="985882"/>
              </a:xfrm>
              <a:prstGeom prst="rect">
                <a:avLst/>
              </a:prstGeom>
              <a:solidFill>
                <a:srgbClr val="53B5F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40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05B79397-7070-C15B-C672-3E51D4F779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3763396" y="3098113"/>
              <a:ext cx="1283919" cy="802449"/>
            </a:xfrm>
            <a:prstGeom prst="rect">
              <a:avLst/>
            </a:prstGeom>
          </p:spPr>
        </p:pic>
      </p:grpSp>
      <p:pic>
        <p:nvPicPr>
          <p:cNvPr id="27" name="Picture 2" descr="12,300+ Right Wrong Stock Illustrations, Royalty-Free Vector ...">
            <a:extLst>
              <a:ext uri="{FF2B5EF4-FFF2-40B4-BE49-F238E27FC236}">
                <a16:creationId xmlns:a16="http://schemas.microsoft.com/office/drawing/2014/main" id="{4DAA144E-019D-309C-D561-554B5E3A2F30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 rotWithShape="1"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851768" y="4160740"/>
            <a:ext cx="1705626" cy="211252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5698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4F15D1-EF7B-546C-86D8-1B79EB7894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24B47AC-3A27-2883-71D2-AE23CD0FEE4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F8DC20F-EFB5-2AFF-40F3-C3BBD5CDBA7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4E50859-8D6E-C010-069A-7568F1DD572F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3677F42A-6E02-8C8F-A036-00CA4E658ABA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631FF582-7E5A-50A6-C7E9-C7071DDE2FB7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E8502CF2-79F5-C28E-960D-82D387A25B44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28CE5B26-B5B9-8385-05BE-470116E0A7CD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CD74E38D-95DE-F6C3-CFEA-B7C3EF80E489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5F15E281-BD17-3BB4-1522-686419DE4EA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4EA4D22-B912-5549-B906-A70AAA99EFF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Rita dit « Est-ce que tu es en deuxième année ? ». </a:t>
            </a:r>
          </a:p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répéter ? 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7AC20E6-8465-A916-9B4D-B098B7CEAB5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graphicFrame>
        <p:nvGraphicFramePr>
          <p:cNvPr id="19" name="Tableau 18">
            <a:extLst>
              <a:ext uri="{FF2B5EF4-FFF2-40B4-BE49-F238E27FC236}">
                <a16:creationId xmlns:a16="http://schemas.microsoft.com/office/drawing/2014/main" id="{3A1A0520-4BE2-1E48-4EF8-3214231C7C08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595553222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 descr="Une image contenant chaussures, garçon, habits, personne&#10;&#10;Description générée automatiquement">
            <a:extLst>
              <a:ext uri="{FF2B5EF4-FFF2-40B4-BE49-F238E27FC236}">
                <a16:creationId xmlns:a16="http://schemas.microsoft.com/office/drawing/2014/main" id="{255286E7-593C-D39F-146F-2B8BBB20728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9" t="50000" r="26969" b="4086"/>
          <a:stretch/>
        </p:blipFill>
        <p:spPr>
          <a:xfrm flipH="1">
            <a:off x="3469570" y="4071074"/>
            <a:ext cx="2748796" cy="4793920"/>
          </a:xfrm>
          <a:prstGeom prst="rect">
            <a:avLst/>
          </a:prstGeom>
        </p:spPr>
      </p:pic>
      <p:sp>
        <p:nvSpPr>
          <p:cNvPr id="16" name="Bulle narrative : ronde 15">
            <a:extLst>
              <a:ext uri="{FF2B5EF4-FFF2-40B4-BE49-F238E27FC236}">
                <a16:creationId xmlns:a16="http://schemas.microsoft.com/office/drawing/2014/main" id="{5FF8B14F-FBD4-2BB7-B143-0430B607BA5E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594357" y="2287326"/>
            <a:ext cx="5535106" cy="1741390"/>
          </a:xfrm>
          <a:prstGeom prst="wedgeEllipseCallout">
            <a:avLst>
              <a:gd name="adj1" fmla="val 7215"/>
              <a:gd name="adj2" fmla="val 68252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Est-ce que 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tu es en deuxième année ?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7CB8CD62-422F-3638-B76C-4C059B272EC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7008252" y="4715990"/>
            <a:ext cx="3225864" cy="411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0934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5D8DB4-6BEC-F366-D219-8AC72DDBE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83336A2A-F8EA-B7A4-348F-915ED8D0C3C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2409920-8A2C-2F17-F4F2-0F99183A250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94B73F0-5773-57C8-1FE3-C73A662BC64B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495ECE9C-BE88-4832-D699-1FDDB3670BD0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87B7756B-7C8C-0F52-C451-BC811926A4C0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F541E2E7-612E-6903-4F96-EB58D70B4C0D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BE8FFC97-E745-CF21-BB34-79ECA162CA82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09F302A-D772-C462-5609-0AD0B747FEDA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9845A37B-6AAB-2A0E-EE05-A7A2AB7FCE9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87845" y="727957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09BDFC0-25CD-5D6B-7EBD-FF5E5DB514CB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97552" y="659046"/>
            <a:ext cx="10869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Que signifie « Est-ce que tu es en deuxième année ? » en arabe ? 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5FA7972-9F22-922C-F6AE-DA2E83BDC99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099197" y="574565"/>
            <a:ext cx="1828959" cy="1268078"/>
          </a:xfrm>
          <a:prstGeom prst="rect">
            <a:avLst/>
          </a:prstGeom>
        </p:spPr>
      </p:pic>
      <p:graphicFrame>
        <p:nvGraphicFramePr>
          <p:cNvPr id="22" name="Tableau 21">
            <a:extLst>
              <a:ext uri="{FF2B5EF4-FFF2-40B4-BE49-F238E27FC236}">
                <a16:creationId xmlns:a16="http://schemas.microsoft.com/office/drawing/2014/main" id="{F8D0C736-3154-742E-7AAF-CAD67F4CF446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143549487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 descr="Une image contenant chaussures, garçon, habits, personne&#10;&#10;Description générée automatiquement">
            <a:extLst>
              <a:ext uri="{FF2B5EF4-FFF2-40B4-BE49-F238E27FC236}">
                <a16:creationId xmlns:a16="http://schemas.microsoft.com/office/drawing/2014/main" id="{D5A95A4B-7233-93AA-8E37-D5A4B9D56BB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9" t="50000" r="26969" b="4086"/>
          <a:stretch/>
        </p:blipFill>
        <p:spPr>
          <a:xfrm flipH="1">
            <a:off x="3469570" y="4071074"/>
            <a:ext cx="2748796" cy="479392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85A4130-16C7-3263-D6A5-C015CE0DFA4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7008252" y="4715990"/>
            <a:ext cx="3225864" cy="4112986"/>
          </a:xfrm>
          <a:prstGeom prst="rect">
            <a:avLst/>
          </a:prstGeom>
        </p:spPr>
      </p:pic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2FFB95DB-2B63-E12B-79A0-A1D8683A521D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594357" y="2287326"/>
            <a:ext cx="5535106" cy="1741390"/>
          </a:xfrm>
          <a:prstGeom prst="wedgeEllipseCallout">
            <a:avLst>
              <a:gd name="adj1" fmla="val 7215"/>
              <a:gd name="adj2" fmla="val 68252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Est-ce que 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tu es en deuxième année ?</a:t>
            </a:r>
          </a:p>
        </p:txBody>
      </p:sp>
    </p:spTree>
    <p:extLst>
      <p:ext uri="{BB962C8B-B14F-4D97-AF65-F5344CB8AC3E}">
        <p14:creationId xmlns:p14="http://schemas.microsoft.com/office/powerpoint/2010/main" val="5262542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13485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5555" b="-5555"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/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3276600" y="2476501"/>
            <a:ext cx="8019621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Conventions pour l’usage des supports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29601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/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7289EC27-7BBE-1564-F14F-8F211F9440ED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776932" y="366680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2180162-B144-7FD4-BB9F-A0EAFFD8A3D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6524" y="3762221"/>
            <a:ext cx="1374914" cy="7620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5B715999-34C4-2141-4830-610FF1FFFA47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606084" y="3955716"/>
            <a:ext cx="5416073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Pages réservées à l’enseignant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3F8696B5-768D-1B28-07DD-B75235E312F3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6524" y="5351607"/>
            <a:ext cx="1374914" cy="762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10E672A-213D-5DC3-723E-374E00223365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4606083" y="5545103"/>
            <a:ext cx="8401995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Explications et consignes à dire aux élèves</a:t>
            </a:r>
          </a:p>
        </p:txBody>
      </p:sp>
      <p:sp>
        <p:nvSpPr>
          <p:cNvPr id="21" name="Freeform 8">
            <a:extLst>
              <a:ext uri="{FF2B5EF4-FFF2-40B4-BE49-F238E27FC236}">
                <a16:creationId xmlns:a16="http://schemas.microsoft.com/office/drawing/2014/main" id="{953CC148-4B93-BBCE-4E28-D9EC27DDD162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 rot="10800000" flipH="1">
            <a:off x="1910312" y="5545103"/>
            <a:ext cx="929375" cy="627953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023503FF-8B75-175E-D636-720EC89779C2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1" y="7033208"/>
            <a:ext cx="1374914" cy="762000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5E1446DD-0BB2-867F-17EC-2511CA95D91E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4713291" y="7169141"/>
            <a:ext cx="8019621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Audio enregistré (déclenchement automatique)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2ABBF97-DB21-AAF2-60D3-362648DC1197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1718466" y="6989980"/>
            <a:ext cx="1543266" cy="117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183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178DC5-4782-77E4-E1E5-C788F009B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0CFA4927-BA3A-0AF4-D917-885E9A284B74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FE7C005-EF5F-2153-6813-C007EA9DEE99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6E80261A-FA03-28B2-50BA-7A3D0A87E75F}"/>
                </a:ext>
              </a:extLst>
            </p:cNvPr>
            <p:cNvGrpSpPr/>
            <p:nvPr/>
          </p:nvGrpSpPr>
          <p:grpSpPr>
            <a:xfrm>
              <a:off x="228600" y="257321"/>
              <a:ext cx="8692119" cy="6338496"/>
              <a:chOff x="183903" y="175307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AFCF0E4B-1110-49CF-484C-A831E3893AE2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183903" y="17530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269C0ECA-0F56-4411-7D40-56518D72BB4A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B29939A4-B4E2-AA1F-A376-E9D50264A60E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5AA15206-6A7B-77DC-3A0C-80F68FB2327B}"/>
                    </a:ext>
                  </a:extLst>
                </p:cNvPr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3" name="Freeform 8">
            <a:extLst>
              <a:ext uri="{FF2B5EF4-FFF2-40B4-BE49-F238E27FC236}">
                <a16:creationId xmlns:a16="http://schemas.microsoft.com/office/drawing/2014/main" id="{1466131E-2290-CADB-6692-9EBAFC59978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>
            <a:off x="900845" y="65536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A4FCE16-A2E4-7EB2-B52A-5BFD360CDF9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3469" y="393274"/>
            <a:ext cx="1446339" cy="14426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055D8443-0261-EA1F-6AFF-4DC8F61244E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50250" y="581213"/>
            <a:ext cx="12420602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Rita dit : « Non, je suis en première année. ». 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répéter en faisant le geste ?</a:t>
            </a:r>
          </a:p>
        </p:txBody>
      </p:sp>
      <p:sp>
        <p:nvSpPr>
          <p:cNvPr id="5" name="Bulle narrative : ronde 4">
            <a:extLst>
              <a:ext uri="{FF2B5EF4-FFF2-40B4-BE49-F238E27FC236}">
                <a16:creationId xmlns:a16="http://schemas.microsoft.com/office/drawing/2014/main" id="{67D311CC-B6D8-88D2-CE09-318DA4ADB621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6951409" y="2445225"/>
            <a:ext cx="4424264" cy="1442600"/>
          </a:xfrm>
          <a:prstGeom prst="wedgeEllipseCallout">
            <a:avLst>
              <a:gd name="adj1" fmla="val -11693"/>
              <a:gd name="adj2" fmla="val 84326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Non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, je suis en première année. </a:t>
            </a:r>
          </a:p>
        </p:txBody>
      </p:sp>
      <p:pic>
        <p:nvPicPr>
          <p:cNvPr id="12" name="Image 11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6026A052-CCE4-66E0-C3C2-9FBA446FC6A6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37536" y="4253241"/>
            <a:ext cx="2951424" cy="4992504"/>
          </a:xfrm>
          <a:prstGeom prst="rect">
            <a:avLst/>
          </a:prstGeom>
        </p:spPr>
      </p:pic>
      <p:graphicFrame>
        <p:nvGraphicFramePr>
          <p:cNvPr id="17" name="Tableau 16">
            <a:extLst>
              <a:ext uri="{FF2B5EF4-FFF2-40B4-BE49-F238E27FC236}">
                <a16:creationId xmlns:a16="http://schemas.microsoft.com/office/drawing/2014/main" id="{BA491FA9-F99F-3757-A625-A5EB8F55FB84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3925351971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0" name="Image 19">
            <a:extLst>
              <a:ext uri="{FF2B5EF4-FFF2-40B4-BE49-F238E27FC236}">
                <a16:creationId xmlns:a16="http://schemas.microsoft.com/office/drawing/2014/main" id="{E5EA206E-E08F-6DC7-B1C7-9A6CDC0A6044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087566" y="4628542"/>
            <a:ext cx="2545420" cy="4241903"/>
          </a:xfrm>
          <a:prstGeom prst="rect">
            <a:avLst/>
          </a:prstGeom>
        </p:spPr>
      </p:pic>
      <p:grpSp>
        <p:nvGrpSpPr>
          <p:cNvPr id="21" name="Groupe 20">
            <a:extLst>
              <a:ext uri="{FF2B5EF4-FFF2-40B4-BE49-F238E27FC236}">
                <a16:creationId xmlns:a16="http://schemas.microsoft.com/office/drawing/2014/main" id="{D0C0E017-9950-4E5A-0FE1-547EBFD8073F}"/>
              </a:ext>
            </a:extLst>
          </p:cNvPr>
          <p:cNvGrpSpPr/>
          <p:nvPr>
            <p:custDataLst>
              <p:tags r:id="rId9"/>
            </p:custDataLst>
          </p:nvPr>
        </p:nvGrpSpPr>
        <p:grpSpPr>
          <a:xfrm>
            <a:off x="9962009" y="6427315"/>
            <a:ext cx="2467219" cy="2229490"/>
            <a:chOff x="2173339" y="2050681"/>
            <a:chExt cx="4001058" cy="3086531"/>
          </a:xfrm>
        </p:grpSpPr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15565EE3-CA8A-6A9B-4706-0DFA5E1CAC70}"/>
                </a:ext>
              </a:extLst>
            </p:cNvPr>
            <p:cNvGrpSpPr/>
            <p:nvPr/>
          </p:nvGrpSpPr>
          <p:grpSpPr>
            <a:xfrm>
              <a:off x="2173339" y="2050681"/>
              <a:ext cx="4001058" cy="3086531"/>
              <a:chOff x="2276688" y="1728970"/>
              <a:chExt cx="4001058" cy="3086531"/>
            </a:xfrm>
          </p:grpSpPr>
          <p:pic>
            <p:nvPicPr>
              <p:cNvPr id="27" name="Image 26">
                <a:extLst>
                  <a:ext uri="{FF2B5EF4-FFF2-40B4-BE49-F238E27FC236}">
                    <a16:creationId xmlns:a16="http://schemas.microsoft.com/office/drawing/2014/main" id="{5A97EFA1-8A66-4E42-6C8E-1DF19F6917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276688" y="1728970"/>
                <a:ext cx="4001058" cy="3086531"/>
              </a:xfrm>
              <a:prstGeom prst="rect">
                <a:avLst/>
              </a:prstGeom>
            </p:spPr>
          </p:pic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90D5AC78-8CD3-3DF0-645B-F351B1DDC1F8}"/>
                  </a:ext>
                </a:extLst>
              </p:cNvPr>
              <p:cNvSpPr/>
              <p:nvPr/>
            </p:nvSpPr>
            <p:spPr>
              <a:xfrm>
                <a:off x="3830919" y="2982391"/>
                <a:ext cx="1476581" cy="985882"/>
              </a:xfrm>
              <a:prstGeom prst="rect">
                <a:avLst/>
              </a:prstGeom>
              <a:solidFill>
                <a:srgbClr val="53B5F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40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907F52F4-ECBA-72CD-DF47-D51F04E8F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3763396" y="3098113"/>
              <a:ext cx="1283919" cy="802449"/>
            </a:xfrm>
            <a:prstGeom prst="rect">
              <a:avLst/>
            </a:prstGeom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CF236AA8-8C34-7699-D3FB-7997E660E9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3755256" y="3044350"/>
              <a:ext cx="1421208" cy="985882"/>
            </a:xfrm>
            <a:prstGeom prst="rect">
              <a:avLst/>
            </a:prstGeom>
          </p:spPr>
        </p:pic>
      </p:grpSp>
      <p:pic>
        <p:nvPicPr>
          <p:cNvPr id="29" name="Picture 2" descr="12,300+ Right Wrong Stock Illustrations, Royalty-Free Vector ...">
            <a:extLst>
              <a:ext uri="{FF2B5EF4-FFF2-40B4-BE49-F238E27FC236}">
                <a16:creationId xmlns:a16="http://schemas.microsoft.com/office/drawing/2014/main" id="{A46533A0-0829-20C5-E232-60CD06200538}"/>
              </a:ext>
            </a:extLst>
          </p:cNvPr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 rotWithShape="1"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8" t="9947" r="832"/>
          <a:stretch/>
        </p:blipFill>
        <p:spPr bwMode="auto">
          <a:xfrm>
            <a:off x="10331592" y="4644204"/>
            <a:ext cx="1739206" cy="193983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78106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DD9BA8-1DEF-9B18-C061-56C52378FF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D52715AC-8DD0-9787-2C68-62238D162263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BFF91CC-7038-C685-2B03-4FE85BF1A38C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390A1F25-A5F4-8EF4-21B4-B9DD490CFA17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5D4448C3-1F2E-FC91-9752-30D17CCB320C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021AFA3E-A85C-E42C-AF62-9204910F7048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9D86DA99-A51A-0988-10FA-64CC5A6ABA37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F042BCC-ED61-A76E-0315-3A2E43251D2E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3" name="Freeform 8">
            <a:extLst>
              <a:ext uri="{FF2B5EF4-FFF2-40B4-BE49-F238E27FC236}">
                <a16:creationId xmlns:a16="http://schemas.microsoft.com/office/drawing/2014/main" id="{68272A08-2D47-655B-0B75-19B98DEB4ED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>
            <a:off x="944387" y="65536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DBB5365-9AEE-1B7A-264B-D8A5018A8C3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539980" y="599021"/>
            <a:ext cx="1181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 signifie : « Non, je suis en première année.» en arabe ?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6476141-E423-2840-DBC5-B6E92DE2241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099197" y="574565"/>
            <a:ext cx="1828959" cy="1268078"/>
          </a:xfrm>
          <a:prstGeom prst="rect">
            <a:avLst/>
          </a:prstGeom>
        </p:spPr>
      </p:pic>
      <p:graphicFrame>
        <p:nvGraphicFramePr>
          <p:cNvPr id="18" name="Tableau 17">
            <a:extLst>
              <a:ext uri="{FF2B5EF4-FFF2-40B4-BE49-F238E27FC236}">
                <a16:creationId xmlns:a16="http://schemas.microsoft.com/office/drawing/2014/main" id="{52278519-FEC0-3A7D-997C-FE1F566F8437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204271210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9" name="Image 18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1BDC4816-94F8-0521-AF5D-C1292CAB149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37536" y="4253241"/>
            <a:ext cx="2951424" cy="4992504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FA5BDD9A-E48C-2E3F-C104-DF7A8C5D5D32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087566" y="4628542"/>
            <a:ext cx="2545420" cy="4241903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515D7ABC-0CE1-6A10-C732-68EC181CA91C}"/>
              </a:ext>
            </a:extLst>
          </p:cNvPr>
          <p:cNvGrpSpPr/>
          <p:nvPr>
            <p:custDataLst>
              <p:tags r:id="rId7"/>
            </p:custDataLst>
          </p:nvPr>
        </p:nvGrpSpPr>
        <p:grpSpPr>
          <a:xfrm>
            <a:off x="9962009" y="6427315"/>
            <a:ext cx="2467219" cy="2229490"/>
            <a:chOff x="2173339" y="2050681"/>
            <a:chExt cx="4001058" cy="3086531"/>
          </a:xfrm>
        </p:grpSpPr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21AA78BA-71D2-6204-6EDB-EA4B1C2C8D20}"/>
                </a:ext>
              </a:extLst>
            </p:cNvPr>
            <p:cNvGrpSpPr/>
            <p:nvPr/>
          </p:nvGrpSpPr>
          <p:grpSpPr>
            <a:xfrm>
              <a:off x="2173339" y="2050681"/>
              <a:ext cx="4001058" cy="3086531"/>
              <a:chOff x="2276688" y="1728970"/>
              <a:chExt cx="4001058" cy="3086531"/>
            </a:xfrm>
          </p:grpSpPr>
          <p:pic>
            <p:nvPicPr>
              <p:cNvPr id="13" name="Image 12">
                <a:extLst>
                  <a:ext uri="{FF2B5EF4-FFF2-40B4-BE49-F238E27FC236}">
                    <a16:creationId xmlns:a16="http://schemas.microsoft.com/office/drawing/2014/main" id="{D2889808-FDFB-7C1E-74A6-CDE7D9C134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276688" y="1728970"/>
                <a:ext cx="4001058" cy="3086531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205B47D-D785-95A7-2842-386C9DF78F22}"/>
                  </a:ext>
                </a:extLst>
              </p:cNvPr>
              <p:cNvSpPr/>
              <p:nvPr/>
            </p:nvSpPr>
            <p:spPr>
              <a:xfrm>
                <a:off x="3830919" y="2982391"/>
                <a:ext cx="1476581" cy="985882"/>
              </a:xfrm>
              <a:prstGeom prst="rect">
                <a:avLst/>
              </a:prstGeom>
              <a:solidFill>
                <a:srgbClr val="53B5F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40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E62A25E0-3417-26E6-BF7E-943E09C42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3763396" y="3098113"/>
              <a:ext cx="1283919" cy="802449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0FF4B05F-5899-9486-9E99-53F9E6CE08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3755256" y="3044350"/>
              <a:ext cx="1421208" cy="985882"/>
            </a:xfrm>
            <a:prstGeom prst="rect">
              <a:avLst/>
            </a:prstGeom>
          </p:spPr>
        </p:pic>
      </p:grpSp>
      <p:pic>
        <p:nvPicPr>
          <p:cNvPr id="17" name="Picture 2" descr="12,300+ Right Wrong Stock Illustrations, Royalty-Free Vector ...">
            <a:extLst>
              <a:ext uri="{FF2B5EF4-FFF2-40B4-BE49-F238E27FC236}">
                <a16:creationId xmlns:a16="http://schemas.microsoft.com/office/drawing/2014/main" id="{CFB6787B-CFA5-FC4C-E3D5-86BE738AE91E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 rotWithShape="1"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8" t="9947" r="832"/>
          <a:stretch/>
        </p:blipFill>
        <p:spPr bwMode="auto">
          <a:xfrm>
            <a:off x="10331592" y="4644204"/>
            <a:ext cx="1739206" cy="193983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Bulle narrative : ronde 23">
            <a:extLst>
              <a:ext uri="{FF2B5EF4-FFF2-40B4-BE49-F238E27FC236}">
                <a16:creationId xmlns:a16="http://schemas.microsoft.com/office/drawing/2014/main" id="{47FB70D8-E67F-24BB-0C72-1DDEB29F364E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6951409" y="2445225"/>
            <a:ext cx="4424264" cy="1442600"/>
          </a:xfrm>
          <a:prstGeom prst="wedgeEllipseCallout">
            <a:avLst>
              <a:gd name="adj1" fmla="val -11693"/>
              <a:gd name="adj2" fmla="val 84326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Non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, je suis en première année. </a:t>
            </a:r>
          </a:p>
        </p:txBody>
      </p:sp>
    </p:spTree>
    <p:extLst>
      <p:ext uri="{BB962C8B-B14F-4D97-AF65-F5344CB8AC3E}">
        <p14:creationId xmlns:p14="http://schemas.microsoft.com/office/powerpoint/2010/main" val="12393463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5ED468-F543-B133-48A7-16E112B720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0058A6C-3484-4B8E-B947-48F23E74A6B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462BA472-3CA3-6F37-424B-FBE77ED16A5F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C72A284-15D3-B851-2064-71EB73C9D2C7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595243C2-9232-7201-001D-22144B139A09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06C5BB64-4516-C47F-A872-D7483F107354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E9DF776C-CE89-2294-1E09-7734FFDD7134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9B095E16-2989-85C7-4E69-1C374C469061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5B683358-09D5-D96E-02FC-E0D093DB6F4A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63036575-2496-8D6C-BDEE-C75D5DE9546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1886" y="62129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C1606F0-6F26-512E-603B-0E36497DFF3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04255" y="515295"/>
            <a:ext cx="10864517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 vais vous poser la question: « Est-ce que tu es en deuxième année ? »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répondre 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755BEA1-6CBF-5ABC-7D0D-CCB30548B8B7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906531" y="2560524"/>
            <a:ext cx="99330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Est-ce que tu es en deuxième année? </a:t>
            </a:r>
            <a:endParaRPr kumimoji="0" lang="fr-FR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04A10E0A-FC99-3463-A7C6-310304D2AB70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842722265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Picture 49" descr="A cartoon of a person teaching a group of children&#10;&#10;Description automatically generated">
            <a:extLst>
              <a:ext uri="{FF2B5EF4-FFF2-40B4-BE49-F238E27FC236}">
                <a16:creationId xmlns:a16="http://schemas.microsoft.com/office/drawing/2014/main" id="{845D7618-F3F4-2A1F-F3EE-3666D053058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563" y="3844278"/>
            <a:ext cx="6956874" cy="521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3536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AE8876-2D94-20C8-3116-4C8EB3A1F7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01E7657-C736-49D1-7A8B-6A82BB7B08D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CCE16A69-DA93-EEF4-4A73-AFABE47D566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35D34BE-E22C-3E88-6F9C-9153D3FA1B5E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48E0FF98-EE4D-921B-709F-39DDBFC6D2FA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9E2D744C-FA94-77FC-D3AA-6E7AA187ECDA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E457BE4B-5D58-71A8-74D0-96E6027CDF2C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D29FE82B-CE8F-58B9-DBF2-9711AB57A1D3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2C7A6F17-35FF-3E86-C1F4-68C390FFE9AC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641F6D86-031B-CA11-2B9D-132BB405277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1886" y="62129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433518C-DFD4-C2D8-C459-9D3D502EF180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04255" y="515295"/>
            <a:ext cx="10864517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« Est-ce que tu es en première année ?  »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répondre 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124A8D1-5DC9-343B-3F25-8F0E8526D9D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906531" y="2560524"/>
            <a:ext cx="99330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Est-ce que tu es en première année? </a:t>
            </a:r>
            <a:endParaRPr kumimoji="0" lang="fr-FR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EA3CB13D-7424-BD34-4FF2-40031FA8E034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1540233379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Picture 49" descr="A cartoon of a person teaching a group of children&#10;&#10;Description automatically generated">
            <a:extLst>
              <a:ext uri="{FF2B5EF4-FFF2-40B4-BE49-F238E27FC236}">
                <a16:creationId xmlns:a16="http://schemas.microsoft.com/office/drawing/2014/main" id="{83736DAC-10C8-C98B-CECD-15294F280DC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563" y="3844278"/>
            <a:ext cx="6956874" cy="521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4535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9A8BEF-244F-A67B-9053-CA79322CF4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A021305E-F5F6-3A80-F585-363E6B4283F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0C1FF671-23A6-DCC0-A3DB-83028052692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266941" y="2562340"/>
            <a:ext cx="10416929" cy="5101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1.  Rituel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Révision des lettres - révision du vocabulaire.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2. Acte de parole 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Est-ce que tu … ?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Oui/Non … .</a:t>
            </a:r>
          </a:p>
          <a:p>
            <a:pPr marL="0" marR="0" lvl="0" indent="0" algn="l" defTabSz="91444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cs typeface="Calibri" panose="020F0502020204030204" pitchFamily="34" charset="0"/>
              </a:rPr>
              <a:t>3. Lecture  </a:t>
            </a:r>
          </a:p>
          <a:p>
            <a:pPr defTabSz="914445"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Reconnaître et lire « ou ».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CB02013E-C8DB-FBC6-67E2-F4ED67E5DFA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46674C4B-A786-769F-3452-4E9683591961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694CBFC-9715-7B16-53E6-92F1B9875A4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314809" y="6302877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D1204983-27CF-18F7-7495-88B66F4653E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1" y="989456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3</a:t>
            </a:r>
          </a:p>
        </p:txBody>
      </p:sp>
    </p:spTree>
    <p:extLst>
      <p:ext uri="{BB962C8B-B14F-4D97-AF65-F5344CB8AC3E}">
        <p14:creationId xmlns:p14="http://schemas.microsoft.com/office/powerpoint/2010/main" val="8069139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A71E22-8F9A-99F9-518F-BF98917492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A5DA7EF-63AC-455E-AF22-3F0A7C03F49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3810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5B2BBF4F-ECAE-0051-7CC5-F246A7D1D0B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33455"/>
            <a:ext cx="12954000" cy="8765811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40134A9C-0C53-3CFB-98C3-75F3443CB88C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B3F068D-EB28-6E19-DE39-B81B074C562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35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386A7AE6-CFBD-52E4-FE0D-695C0FE09B4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6222" y="13625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8264417A-1DBC-24FA-F550-4F52B652A2A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747428" y="1822448"/>
            <a:ext cx="50292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relia"/>
                <a:ea typeface="+mn-ea"/>
                <a:cs typeface="+mn-cs"/>
              </a:rPr>
              <a:t>Objectifs de l’activité 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51187D41-CEB4-FE60-D27D-67CD94D53ED8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981638" y="3335592"/>
            <a:ext cx="11752727" cy="4200876"/>
            <a:chOff x="1021947" y="3100970"/>
            <a:chExt cx="11752727" cy="3654320"/>
          </a:xfrm>
        </p:grpSpPr>
        <p:sp>
          <p:nvSpPr>
            <p:cNvPr id="12" name="Freeform 17">
              <a:extLst>
                <a:ext uri="{FF2B5EF4-FFF2-40B4-BE49-F238E27FC236}">
                  <a16:creationId xmlns:a16="http://schemas.microsoft.com/office/drawing/2014/main" id="{468302FA-EA3C-CC57-86C4-4E4192540CA6}"/>
                </a:ext>
              </a:extLst>
            </p:cNvPr>
            <p:cNvSpPr/>
            <p:nvPr/>
          </p:nvSpPr>
          <p:spPr>
            <a:xfrm rot="10800000" flipH="1">
              <a:off x="1021947" y="3100970"/>
              <a:ext cx="11752727" cy="3654320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27094289-0B76-5D08-BC20-FD91748D7695}"/>
                </a:ext>
              </a:extLst>
            </p:cNvPr>
            <p:cNvSpPr/>
            <p:nvPr/>
          </p:nvSpPr>
          <p:spPr>
            <a:xfrm>
              <a:off x="1255693" y="3189998"/>
              <a:ext cx="706508" cy="3565292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-109199" t="-6937" r="-896458" b="-829367"/>
              </a:stretch>
            </a:blipFill>
          </p:spPr>
          <p:txBody>
            <a:bodyPr/>
            <a:lstStyle/>
            <a:p>
              <a:pPr marL="0" marR="0" lvl="0" indent="0" algn="l" defTabSz="9144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847A8638-511D-1F82-7DC7-FB2708ADC9D7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749151" y="33334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Dosis"/>
                <a:ea typeface="+mn-ea"/>
                <a:cs typeface="+mn-cs"/>
              </a:rPr>
              <a:t>Pour l’enseignant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7EB510D-D548-CD0A-31A2-90CB273B8D6A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480252" y="4971536"/>
            <a:ext cx="504425" cy="5490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741416F-0152-9049-C271-97F444E3127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507530" y="4991585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Reconnaître et lire « ou ».</a:t>
            </a:r>
          </a:p>
        </p:txBody>
      </p:sp>
    </p:spTree>
    <p:extLst>
      <p:ext uri="{BB962C8B-B14F-4D97-AF65-F5344CB8AC3E}">
        <p14:creationId xmlns:p14="http://schemas.microsoft.com/office/powerpoint/2010/main" val="27946757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29F037-C8DC-791C-287E-9C68EBB3E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8">
            <a:extLst>
              <a:ext uri="{FF2B5EF4-FFF2-40B4-BE49-F238E27FC236}">
                <a16:creationId xmlns:a16="http://schemas.microsoft.com/office/drawing/2014/main" id="{BC131FDE-24BE-EB1E-0BE0-DE5983DE0AE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80367" y="693286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EDAB651-7E52-6094-36C5-99F947F0AB2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538002" y="605083"/>
            <a:ext cx="11529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C’est la lettre o et la lettre u. 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51BB83E7-80D7-B686-59E1-15851CF237BA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C79AA676-2B68-DC17-75B6-81172F02712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47113" y="420140"/>
            <a:ext cx="1427019" cy="157546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B66EBF0-A05D-758E-82AC-D82121EF31C3}"/>
              </a:ext>
            </a:extLst>
          </p:cNvPr>
          <p:cNvSpPr txBox="1"/>
          <p:nvPr/>
        </p:nvSpPr>
        <p:spPr>
          <a:xfrm>
            <a:off x="371474" y="2889036"/>
            <a:ext cx="12973049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87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KG Primary Penmanship 2" panose="020B0604020202020204" charset="0"/>
                <a:ea typeface="+mn-ea"/>
                <a:cs typeface="+mn-cs"/>
              </a:rPr>
              <a:t>o   u</a:t>
            </a:r>
          </a:p>
        </p:txBody>
      </p:sp>
    </p:spTree>
    <p:extLst>
      <p:ext uri="{BB962C8B-B14F-4D97-AF65-F5344CB8AC3E}">
        <p14:creationId xmlns:p14="http://schemas.microsoft.com/office/powerpoint/2010/main" val="27842873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3D52C9-A786-7CD0-C5C9-3416BE2827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8">
            <a:extLst>
              <a:ext uri="{FF2B5EF4-FFF2-40B4-BE49-F238E27FC236}">
                <a16:creationId xmlns:a16="http://schemas.microsoft.com/office/drawing/2014/main" id="{0D0FE5F3-7912-8D1E-A5AC-BBEFD15E6C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80367" y="693286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BC7AEFD-4CA0-0886-F80F-BE3F834F209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538002" y="605083"/>
            <a:ext cx="115293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O à coté de u nous donne  « ou ». Il fait le son « ou ».  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Répétez après moi « ou ». 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067F24CD-3662-86EB-710A-98DBCA86B798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34AD2132-76D8-84E9-9747-D17A66275A3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47113" y="420140"/>
            <a:ext cx="1427019" cy="157546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7A4FEC5-9A98-757D-2C50-DDA17A0B8CB6}"/>
              </a:ext>
            </a:extLst>
          </p:cNvPr>
          <p:cNvSpPr txBox="1"/>
          <p:nvPr/>
        </p:nvSpPr>
        <p:spPr>
          <a:xfrm>
            <a:off x="371474" y="2889036"/>
            <a:ext cx="12973049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87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KG Primary Penmanship 2" panose="020B0604020202020204" charset="0"/>
                <a:ea typeface="+mn-ea"/>
                <a:cs typeface="+mn-cs"/>
              </a:rPr>
              <a:t>ou</a:t>
            </a:r>
          </a:p>
        </p:txBody>
      </p:sp>
    </p:spTree>
    <p:extLst>
      <p:ext uri="{BB962C8B-B14F-4D97-AF65-F5344CB8AC3E}">
        <p14:creationId xmlns:p14="http://schemas.microsoft.com/office/powerpoint/2010/main" val="20579613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FB8C7D-EE6F-437A-6914-3A9CF40B98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8">
            <a:extLst>
              <a:ext uri="{FF2B5EF4-FFF2-40B4-BE49-F238E27FC236}">
                <a16:creationId xmlns:a16="http://schemas.microsoft.com/office/drawing/2014/main" id="{56BB81D8-A74C-D187-95F5-416091351F6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06963" y="650356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0BBF22C-E1BA-D826-5F10-02F26FF6064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38177" y="562153"/>
            <a:ext cx="11529396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ou comme dans loup.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Dans le mot « loup », je vois « ou » et j’entends le son « ou ».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38003AE-3350-A555-1E31-C964785C3686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35122" y="4012444"/>
            <a:ext cx="813301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8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</a:t>
            </a:r>
            <a:r>
              <a:rPr kumimoji="0" lang="fr-FR" sz="13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ou</a:t>
            </a:r>
            <a:r>
              <a:rPr kumimoji="0" lang="fr-FR" sz="138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</a:t>
            </a: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A118C5C4-3888-F518-09D1-92831CBECC00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649B7551-973C-48F1-5498-6A3B32692BD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832579B-47EF-3952-D839-F533D90C43C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68136" y="3888267"/>
            <a:ext cx="2538928" cy="251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907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249D65-D119-73E9-0342-A502DB6EE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8">
            <a:extLst>
              <a:ext uri="{FF2B5EF4-FFF2-40B4-BE49-F238E27FC236}">
                <a16:creationId xmlns:a16="http://schemas.microsoft.com/office/drawing/2014/main" id="{DEF59A74-4D22-1811-304A-BE5207B2E83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06963" y="650356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EFACD88-DFEA-88DC-F70F-BA12CD98397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38177" y="562153"/>
            <a:ext cx="11529396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ou comme dans souris.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Dans le mot « souris », je vois « ou » et j’entends le son « ou ».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605EF99-3208-0D21-B391-977539B950B3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35122" y="4012444"/>
            <a:ext cx="813301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8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</a:t>
            </a:r>
            <a:r>
              <a:rPr kumimoji="0" lang="fr-FR" sz="13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ou</a:t>
            </a:r>
            <a:r>
              <a:rPr kumimoji="0" lang="fr-FR" sz="138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ris</a:t>
            </a: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BF3729FC-986F-A542-B488-41BD21FBF4F0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E95E703C-9B07-E7C7-5C59-6244DCEDE57B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96FF7B9-85B3-A73A-F9EE-FCE5ECDDA7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68136" y="4142285"/>
            <a:ext cx="2725529" cy="200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0264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F84DB-06AD-D0E2-8538-3F09DE4C4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D27F43D-2AAC-3924-3C8D-F1B03F83B31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828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314923F-69FD-5D4C-611C-138FFCB9BA7A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5EB3374-A76C-2A54-6038-72818B2CDB51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1758D412-727A-87EE-D7AD-DF9242B11ED6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35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AFDA5764-B6A4-60C6-DCDA-6856AC1D5FD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EA470B7-E062-15E0-33DE-CF45AE1EF64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399060" y="1865441"/>
            <a:ext cx="7271961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Pictogrammes pour la gestion de la leçon. 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D3FF3D4-5F97-F646-3844-63C78EA24D1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29601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9A451E6-42B1-DFF1-7AE4-A7F2056EC01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8491" y="4756182"/>
            <a:ext cx="3796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Modelage.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écoutent.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EE9A24F-D8C5-7E23-497C-A5D00EB35DF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000" y="2954900"/>
            <a:ext cx="1636031" cy="163180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5BB7C58-97F4-D723-60E8-49521E84193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4116140" y="2982989"/>
            <a:ext cx="2566257" cy="1711679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9EC96FEE-CB37-D47D-DC7D-94A02B44A065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3592846" y="4828793"/>
            <a:ext cx="330403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Questions directes.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désigne des élèves.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B73E3A4-703C-71EA-8A0D-2E42F69B21D4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86454" y="2977902"/>
            <a:ext cx="1747521" cy="1466991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97A78D7E-4EA3-8F6B-EB49-9380B2CCBAA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9379758" y="4770770"/>
            <a:ext cx="4308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Répétition chorale.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Toute la classe participe. 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ACD71421-7E63-0887-15F3-9B3C58CC5617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4320256" y="6354876"/>
            <a:ext cx="1849217" cy="1142676"/>
          </a:xfrm>
          <a:prstGeom prst="roundRect">
            <a:avLst>
              <a:gd name="adj" fmla="val 31362"/>
            </a:avLst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519DECAF-6F46-F2D9-3C43-0C5075904C4D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3377366" y="7796685"/>
            <a:ext cx="39154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Passage au tableau.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 élève réalise la tâche.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1BAC82B-025C-D00A-B7BA-2FDECC2C4E40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13" y="6218106"/>
            <a:ext cx="1412672" cy="133768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C7C708A-7CF6-ABB8-7BF8-C9174CC9466A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04402" y="7824352"/>
            <a:ext cx="35495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silencieuse.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30520AD-873E-13AF-FDF7-426FBF1C62A8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225" y="6234380"/>
            <a:ext cx="1846817" cy="1291715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FC81664E-77EA-659F-4F1A-E015F091A3C5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7101466" y="7711353"/>
            <a:ext cx="349570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Pratique autonome.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circule entre les rangs.  </a:t>
            </a:r>
          </a:p>
        </p:txBody>
      </p:sp>
      <p:pic>
        <p:nvPicPr>
          <p:cNvPr id="18" name="Image 17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DA3012CF-2363-2ED8-3431-EDCB4ED9ADCA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64686" y="6013321"/>
            <a:ext cx="1250264" cy="1512774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E9A6834E-AFB5-023D-9381-B94F5B6F48A0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10220479" y="7796189"/>
            <a:ext cx="3304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Observation.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observent.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7DCA9C8A-9242-4256-6CC5-A41CF76EF40C}"/>
              </a:ext>
            </a:extLst>
          </p:cNvPr>
          <p:cNvGrpSpPr/>
          <p:nvPr>
            <p:custDataLst>
              <p:tags r:id="rId20"/>
            </p:custDataLst>
          </p:nvPr>
        </p:nvGrpSpPr>
        <p:grpSpPr>
          <a:xfrm>
            <a:off x="7355492" y="3122272"/>
            <a:ext cx="1961535" cy="1238864"/>
            <a:chOff x="7152968" y="2374490"/>
            <a:chExt cx="1961535" cy="1238864"/>
          </a:xfrm>
        </p:grpSpPr>
        <p:sp>
          <p:nvSpPr>
            <p:cNvPr id="21" name="Bulle narrative : ronde 20">
              <a:extLst>
                <a:ext uri="{FF2B5EF4-FFF2-40B4-BE49-F238E27FC236}">
                  <a16:creationId xmlns:a16="http://schemas.microsoft.com/office/drawing/2014/main" id="{9FF31181-CF52-0696-E904-1C18160AA31D}"/>
                </a:ext>
              </a:extLst>
            </p:cNvPr>
            <p:cNvSpPr/>
            <p:nvPr/>
          </p:nvSpPr>
          <p:spPr>
            <a:xfrm>
              <a:off x="7152968" y="2374490"/>
              <a:ext cx="1961535" cy="1224116"/>
            </a:xfrm>
            <a:prstGeom prst="wedgeEllipseCallou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CEB0F0D4-5E2D-4A78-A130-A42049559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340077" y="2415547"/>
              <a:ext cx="1553200" cy="1197807"/>
            </a:xfrm>
            <a:prstGeom prst="rect">
              <a:avLst/>
            </a:prstGeom>
          </p:spPr>
        </p:pic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05BDA0A1-C1DE-3363-14D1-25382633DF61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6811905" y="4785518"/>
            <a:ext cx="304871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Dites-le en arabe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disent le mot en arabe. </a:t>
            </a:r>
          </a:p>
        </p:txBody>
      </p:sp>
    </p:spTree>
    <p:extLst>
      <p:ext uri="{BB962C8B-B14F-4D97-AF65-F5344CB8AC3E}">
        <p14:creationId xmlns:p14="http://schemas.microsoft.com/office/powerpoint/2010/main" val="26352967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782E04-158B-1A81-9CD9-EFF7565E5F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68C038CA-DB1D-BC2F-1343-BC0C38ACA13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Observez bien cette liste. 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F4EA7E43-E6F3-F69C-4609-35FC759D486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4586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C38160C2-7057-510A-39B0-F87C96543296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00704CBB-85F1-59B4-D65E-B9B4D1F6F94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45247" y="524034"/>
            <a:ext cx="916165" cy="130476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38BF6A3-AF03-11F7-9D07-68155EBC45A3}"/>
              </a:ext>
            </a:extLst>
          </p:cNvPr>
          <p:cNvSpPr txBox="1"/>
          <p:nvPr/>
        </p:nvSpPr>
        <p:spPr>
          <a:xfrm>
            <a:off x="339155" y="4212476"/>
            <a:ext cx="1303768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1500" b="1" dirty="0">
                <a:solidFill>
                  <a:srgbClr val="106584"/>
                </a:solidFill>
                <a:latin typeface="KG Primary Penmanship" panose="02000506000000020003" pitchFamily="2" charset="0"/>
              </a:rPr>
              <a:t>c  ou</a:t>
            </a:r>
            <a:r>
              <a:rPr lang="fr-FR" sz="11500" b="1" dirty="0">
                <a:solidFill>
                  <a:srgbClr val="106584"/>
                </a:solidFill>
                <a:latin typeface="KG Primary Penmanship" panose="02000506000000020003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U  o  u  ou  n   </a:t>
            </a:r>
            <a:endParaRPr kumimoji="0" lang="fr-FR" sz="115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KG Primary Penmanship" panose="02000506000000020003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1515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46657D-B6CC-495F-AA94-DFBBE2212B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72C95F29-B479-31D9-5711-4924DD9EC30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Qui veut passer au tableau pour montrer  ou ? 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DCF41EB6-12EB-5C64-C713-51ED82367A4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32815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407F05F1-7FB3-351A-0377-683CC92DBF10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5F81C8CB-55A5-F70E-92A3-39AFAD94805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1236335" y="744686"/>
            <a:ext cx="1580024" cy="976335"/>
          </a:xfrm>
          <a:prstGeom prst="roundRect">
            <a:avLst>
              <a:gd name="adj" fmla="val 31362"/>
            </a:avLst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D2C4B39-F5B3-E400-1DA3-AEC319301856}"/>
              </a:ext>
            </a:extLst>
          </p:cNvPr>
          <p:cNvSpPr txBox="1"/>
          <p:nvPr/>
        </p:nvSpPr>
        <p:spPr>
          <a:xfrm>
            <a:off x="339155" y="5143500"/>
            <a:ext cx="1303768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1500" b="1" dirty="0">
                <a:solidFill>
                  <a:srgbClr val="106584"/>
                </a:solidFill>
                <a:latin typeface="KG Primary Penmanship" panose="02000506000000020003" pitchFamily="2" charset="0"/>
              </a:rPr>
              <a:t>c  ou</a:t>
            </a:r>
            <a:r>
              <a:rPr lang="fr-FR" sz="11500" b="1" dirty="0">
                <a:solidFill>
                  <a:srgbClr val="106584"/>
                </a:solidFill>
                <a:latin typeface="KG Primary Penmanship" panose="02000506000000020003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U  o  u  ou  n   </a:t>
            </a:r>
            <a:endParaRPr kumimoji="0" lang="fr-FR" sz="115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KG Primary Penmanship" panose="02000506000000020003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5233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6357E5-653F-4F8C-178F-C71757D77A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1056AF0C-A06A-FDD6-E10C-9EEEA5A09EB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439512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A6A6A6"/>
                </a:solidFill>
                <a:latin typeface="Calibri "/>
              </a:rPr>
              <a:t>Observez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ou dans la liste. 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FB4FE97C-394E-F01D-741E-00D236CD1D0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98128" y="774267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97C0E5A3-AD60-C704-F0B9-C82FEE8B1D0A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647C6356-B5F0-C6EE-FF27-890E6773FC4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83142" y="524034"/>
            <a:ext cx="878270" cy="125079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AEC8DD2-AE7B-C8F6-9A23-A943AD857FAE}"/>
              </a:ext>
            </a:extLst>
          </p:cNvPr>
          <p:cNvSpPr txBox="1"/>
          <p:nvPr/>
        </p:nvSpPr>
        <p:spPr>
          <a:xfrm>
            <a:off x="339155" y="5143500"/>
            <a:ext cx="1303768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1500" b="1" dirty="0">
                <a:solidFill>
                  <a:srgbClr val="106584"/>
                </a:solidFill>
                <a:latin typeface="KG Primary Penmanship" panose="02000506000000020003" pitchFamily="2" charset="0"/>
              </a:rPr>
              <a:t>c  </a:t>
            </a:r>
            <a:r>
              <a:rPr lang="fr-FR" sz="11500" b="1" dirty="0">
                <a:solidFill>
                  <a:schemeClr val="accent6">
                    <a:lumMod val="75000"/>
                  </a:schemeClr>
                </a:solidFill>
                <a:latin typeface="KG Primary Penmanship" panose="02000506000000020003" pitchFamily="2" charset="0"/>
              </a:rPr>
              <a:t>ou</a:t>
            </a:r>
            <a:r>
              <a:rPr lang="fr-FR" sz="11500" b="1" dirty="0">
                <a:solidFill>
                  <a:srgbClr val="106584"/>
                </a:solidFill>
                <a:latin typeface="KG Primary Penmanship" panose="02000506000000020003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U  o  u  </a:t>
            </a:r>
            <a:r>
              <a:rPr lang="fr-FR" sz="11500" b="1" dirty="0">
                <a:solidFill>
                  <a:schemeClr val="accent6">
                    <a:lumMod val="75000"/>
                  </a:schemeClr>
                </a:solidFill>
                <a:latin typeface="KG Primary Penmanship" panose="02000506000000020003" pitchFamily="2" charset="0"/>
                <a:ea typeface="Calibri" panose="020F0502020204030204" pitchFamily="34" charset="0"/>
                <a:cs typeface="Calibri" panose="020F0502020204030204" pitchFamily="34" charset="0"/>
              </a:rPr>
              <a:t>ou</a:t>
            </a:r>
            <a:r>
              <a:rPr lang="fr-FR" sz="11500" b="1" dirty="0">
                <a:solidFill>
                  <a:srgbClr val="106584"/>
                </a:solidFill>
                <a:latin typeface="KG Primary Penmanship" panose="02000506000000020003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n   </a:t>
            </a:r>
            <a:endParaRPr kumimoji="0" lang="fr-FR" sz="115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KG Primary Penmanship" panose="02000506000000020003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63068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51E96B-A2C4-53E0-A058-569DF729DE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53CE007E-815F-BA33-4FDC-D6D62C527B8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Qui veut passer au tableau pour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montrer  « ou » dans ce mot ? 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B8B3052B-69B6-84D6-D5F8-21A5EA6AAF0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4586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46E9D3B8-7A42-2B76-3FAB-DFA6D92D3362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319F6FB3-AB6C-1809-CE11-B49CCB4B12C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236335" y="744686"/>
            <a:ext cx="1580024" cy="976335"/>
          </a:xfrm>
          <a:prstGeom prst="roundRect">
            <a:avLst>
              <a:gd name="adj" fmla="val 31362"/>
            </a:avLst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D688241-719B-8A54-CBA1-2EC58895BC3D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57187" y="5143500"/>
            <a:ext cx="1300162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6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rouge </a:t>
            </a:r>
          </a:p>
        </p:txBody>
      </p:sp>
    </p:spTree>
    <p:extLst>
      <p:ext uri="{BB962C8B-B14F-4D97-AF65-F5344CB8AC3E}">
        <p14:creationId xmlns:p14="http://schemas.microsoft.com/office/powerpoint/2010/main" val="249610148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DAD8EF-A99B-AC69-A075-C950D215B6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3E1FCB61-4009-7F24-E7A8-2753162306B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Observez « ou » dans le mot. 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51D0124A-AE4E-DC96-3219-FD9629AEB39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4586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261CE89B-30F4-CF32-FB61-1DF820DF6535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A1BA1C8A-DADD-C1B2-A331-053936E4383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45247" y="524034"/>
            <a:ext cx="916165" cy="130476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10E8B36-44B9-F8AA-BF1E-4B9D0480FACE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57187" y="5143500"/>
            <a:ext cx="1300162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6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r</a:t>
            </a:r>
            <a:r>
              <a:rPr kumimoji="0" lang="fr-FR" sz="16600" b="1" i="0" u="none" strike="noStrike" kern="1200" cap="none" spc="0" normalizeH="0" baseline="0" noProof="0" dirty="0">
                <a:ln>
                  <a:noFill/>
                </a:ln>
                <a:solidFill>
                  <a:srgbClr val="E46C0A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ou</a:t>
            </a:r>
            <a:r>
              <a:rPr kumimoji="0" lang="fr-FR" sz="166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ge </a:t>
            </a:r>
          </a:p>
        </p:txBody>
      </p:sp>
    </p:spTree>
    <p:extLst>
      <p:ext uri="{BB962C8B-B14F-4D97-AF65-F5344CB8AC3E}">
        <p14:creationId xmlns:p14="http://schemas.microsoft.com/office/powerpoint/2010/main" val="337613324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98C21A-BF94-5EC6-63EC-4B71901DAB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F7A74469-B671-3BF0-B05B-934934AEF64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Qui veut passer au tableau pour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montrer  « ou » dans ce mot ? 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78A32A05-01FB-043D-2B8C-D1F5AAB2DEC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4586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79B38F8-0DF1-E711-7162-A5FD32C784C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57187" y="5143500"/>
            <a:ext cx="1300162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6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couleur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7A120F0A-7E91-60CE-46D7-3BE51EB7DA88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C99984D2-3298-DF03-D9C6-7CDB84A4BD7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236335" y="744686"/>
            <a:ext cx="1580024" cy="976335"/>
          </a:xfrm>
          <a:prstGeom prst="roundRect">
            <a:avLst>
              <a:gd name="adj" fmla="val 31362"/>
            </a:avLst>
          </a:prstGeom>
        </p:spPr>
      </p:pic>
    </p:spTree>
    <p:extLst>
      <p:ext uri="{BB962C8B-B14F-4D97-AF65-F5344CB8AC3E}">
        <p14:creationId xmlns:p14="http://schemas.microsoft.com/office/powerpoint/2010/main" val="395461630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B977D9-4BC7-CDEB-0CD1-ADC66B910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554B1095-A408-294F-8B5D-2356C87990A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Observez « ou » dans le mot. 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F088F483-443B-53B3-A8F4-8424231EA7F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4586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83843505-1D8D-3FCD-9326-73A31BFFA6E3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FFD637FC-DE66-084E-586C-2C26FED4652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45247" y="524034"/>
            <a:ext cx="916165" cy="130476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2666EB7-A354-ECED-7B16-7C4101B7ED1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57187" y="5143500"/>
            <a:ext cx="1300162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6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c</a:t>
            </a:r>
            <a:r>
              <a:rPr kumimoji="0" lang="fr-FR" sz="16600" b="1" i="0" u="none" strike="noStrike" kern="1200" cap="none" spc="0" normalizeH="0" baseline="0" noProof="0" dirty="0">
                <a:ln>
                  <a:noFill/>
                </a:ln>
                <a:solidFill>
                  <a:srgbClr val="E46C0A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ou</a:t>
            </a:r>
            <a:r>
              <a:rPr kumimoji="0" lang="fr-FR" sz="166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leur</a:t>
            </a:r>
          </a:p>
        </p:txBody>
      </p:sp>
    </p:spTree>
    <p:extLst>
      <p:ext uri="{BB962C8B-B14F-4D97-AF65-F5344CB8AC3E}">
        <p14:creationId xmlns:p14="http://schemas.microsoft.com/office/powerpoint/2010/main" val="375867689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06970D-FBD1-69C3-9287-49CD51F23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A61E5C97-6331-B84E-73BD-0F06A6DDEE1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Qui veut passer au tableau pour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montrer  « ou » dans ce mot ? 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8C8AB8C5-CE88-55A7-81C8-C0EE5DE9F408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4586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FAA139F-7CC9-495B-1AA6-ED9AF9E55FC7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57187" y="5143500"/>
            <a:ext cx="1300162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6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joujou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4D7BA50A-C14E-18CE-2B3D-C7FC7EC6A5B8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524FAF11-B22F-D26E-0526-14AC0974277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236335" y="744686"/>
            <a:ext cx="1580024" cy="976335"/>
          </a:xfrm>
          <a:prstGeom prst="roundRect">
            <a:avLst>
              <a:gd name="adj" fmla="val 31362"/>
            </a:avLst>
          </a:prstGeom>
        </p:spPr>
      </p:pic>
    </p:spTree>
    <p:extLst>
      <p:ext uri="{BB962C8B-B14F-4D97-AF65-F5344CB8AC3E}">
        <p14:creationId xmlns:p14="http://schemas.microsoft.com/office/powerpoint/2010/main" val="148714874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F2954A-A826-24C1-EDAB-B390986F9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F903368F-A0E5-42FF-B2FB-D28C11C9E52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Observez « ou » dans le mot. 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D3A8DB66-7B1D-6349-4897-5BDC0E2FD15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4586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AEEF9F7B-E015-FAE7-BD28-9D411C461DFE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F8BE1BED-3F4D-4F35-2C5C-F47D08BB5D6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45247" y="524034"/>
            <a:ext cx="916165" cy="130476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57F182-B812-7935-430E-3EED96B0229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57187" y="5143500"/>
            <a:ext cx="1300162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600" b="1" dirty="0">
                <a:solidFill>
                  <a:srgbClr val="106584"/>
                </a:solidFill>
                <a:latin typeface="Dosis Medium" pitchFamily="2" charset="0"/>
              </a:rPr>
              <a:t>j</a:t>
            </a:r>
            <a:r>
              <a:rPr kumimoji="0" lang="fr-FR" sz="16600" b="1" i="0" u="none" strike="noStrike" kern="1200" cap="none" spc="0" normalizeH="0" baseline="0" noProof="0" dirty="0">
                <a:ln>
                  <a:noFill/>
                </a:ln>
                <a:solidFill>
                  <a:srgbClr val="E46C0A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ou</a:t>
            </a:r>
            <a:r>
              <a:rPr lang="fr-FR" sz="16600" b="1" dirty="0" err="1">
                <a:solidFill>
                  <a:srgbClr val="106584"/>
                </a:solidFill>
                <a:latin typeface="Dosis Medium" pitchFamily="2" charset="0"/>
              </a:rPr>
              <a:t>j</a:t>
            </a:r>
            <a:r>
              <a:rPr lang="fr-FR" sz="16600" b="1" dirty="0" err="1">
                <a:solidFill>
                  <a:schemeClr val="accent6">
                    <a:lumMod val="75000"/>
                  </a:schemeClr>
                </a:solidFill>
                <a:latin typeface="Dosis Medium" pitchFamily="2" charset="0"/>
              </a:rPr>
              <a:t>ou</a:t>
            </a:r>
            <a:endParaRPr kumimoji="0" lang="fr-FR" sz="16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14558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B2F8E-8E4B-B38D-6EC6-157DBEC6A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79DA564-4137-0B35-B63C-8F406A7ED7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6949B5E2-9DAF-EBAC-1584-E8498FE5713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AD6A8CE-237D-E11D-FB38-6BE34B3E0835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EE41AF00-29B6-0559-7392-CBB24DC9BCAE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7FD85179-174A-845C-7CFE-54051F108E84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12C9BBAC-CE86-4C53-77DA-E5814234D2AA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8EE3136-876C-FF1D-9374-917F60585709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E779AC7-DF84-D22B-4141-20259CB8CD57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867910BF-C541-2939-C8A2-4188E783FEA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3011" y="67243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A48166C-A99A-AD99-DFDD-88B1259120E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24601" y="548413"/>
            <a:ext cx="12181673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le moment de l’étoile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 !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 gagnant de l’étoile est : [nom de l’élève]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02DA9B2-0104-78F5-925E-F3EFC6122AD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646" y="3462101"/>
            <a:ext cx="8007737" cy="6005802"/>
          </a:xfrm>
          <a:prstGeom prst="rect">
            <a:avLst/>
          </a:prstGeom>
        </p:spPr>
      </p:pic>
      <p:pic>
        <p:nvPicPr>
          <p:cNvPr id="12" name="goodresult-82807">
            <a:hlinkClick r:id="" action="ppaction://media"/>
            <a:extLst>
              <a:ext uri="{FF2B5EF4-FFF2-40B4-BE49-F238E27FC236}">
                <a16:creationId xmlns:a16="http://schemas.microsoft.com/office/drawing/2014/main" id="{00BACA63-FA03-9C5C-8E5A-BE3B170E69F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627789" y="676802"/>
            <a:ext cx="731045" cy="731045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6ACF6A0C-1D26-EB93-1786-0291DD2083DC}"/>
              </a:ext>
            </a:extLst>
          </p:cNvPr>
          <p:cNvSpPr txBox="1"/>
          <p:nvPr/>
        </p:nvSpPr>
        <p:spPr>
          <a:xfrm>
            <a:off x="4401711" y="2584939"/>
            <a:ext cx="47820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Moment de l’étoile</a:t>
            </a:r>
          </a:p>
        </p:txBody>
      </p:sp>
    </p:spTree>
    <p:extLst>
      <p:ext uri="{BB962C8B-B14F-4D97-AF65-F5344CB8AC3E}">
        <p14:creationId xmlns:p14="http://schemas.microsoft.com/office/powerpoint/2010/main" val="269835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CB165543-4DBF-48F7-57E1-EF9DF479B2E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0"/>
            <a:ext cx="13716000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F708FCD2-6BF9-00A9-A27E-4ABFC613E86D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CF0E36C0-C341-AACC-60EE-1249E2D9C505}"/>
                </a:ext>
              </a:extLst>
            </p:cNvPr>
            <p:cNvGrpSpPr/>
            <p:nvPr/>
          </p:nvGrpSpPr>
          <p:grpSpPr>
            <a:xfrm>
              <a:off x="800100" y="353997"/>
              <a:ext cx="12001500" cy="9132906"/>
              <a:chOff x="800100" y="353997"/>
              <a:chExt cx="12001500" cy="9132906"/>
            </a:xfrm>
          </p:grpSpPr>
          <p:grpSp>
            <p:nvGrpSpPr>
              <p:cNvPr id="12" name="Group 3">
                <a:extLst>
                  <a:ext uri="{FF2B5EF4-FFF2-40B4-BE49-F238E27FC236}">
                    <a16:creationId xmlns:a16="http://schemas.microsoft.com/office/drawing/2014/main" id="{6856C84E-5D28-B1BE-B422-DE634E79C01D}"/>
                  </a:ext>
                </a:extLst>
              </p:cNvPr>
              <p:cNvGrpSpPr/>
              <p:nvPr/>
            </p:nvGrpSpPr>
            <p:grpSpPr>
              <a:xfrm>
                <a:off x="800100" y="876302"/>
                <a:ext cx="12001500" cy="8610601"/>
                <a:chOff x="0" y="-485141"/>
                <a:chExt cx="3895412" cy="3519867"/>
              </a:xfrm>
            </p:grpSpPr>
            <p:sp>
              <p:nvSpPr>
                <p:cNvPr id="14" name="Freeform 4">
                  <a:extLst>
                    <a:ext uri="{FF2B5EF4-FFF2-40B4-BE49-F238E27FC236}">
                      <a16:creationId xmlns:a16="http://schemas.microsoft.com/office/drawing/2014/main" id="{E467593A-A3AA-574E-C98C-D79D5650552D}"/>
                    </a:ext>
                  </a:extLst>
                </p:cNvPr>
                <p:cNvSpPr/>
                <p:nvPr/>
              </p:nvSpPr>
              <p:spPr>
                <a:xfrm>
                  <a:off x="0" y="-485141"/>
                  <a:ext cx="3895412" cy="3519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pPr defTabSz="914445">
                    <a:defRPr/>
                  </a:pPr>
                  <a:endParaRPr lang="fr-MA"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EBF35789-EF5A-9231-2393-AA2D13C5F56A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8100" tIns="38100" rIns="38100" bIns="38100" rtlCol="0" anchor="ctr"/>
                <a:lstStyle/>
                <a:p>
                  <a:pPr algn="ctr" defTabSz="914445">
                    <a:lnSpc>
                      <a:spcPts val="2408"/>
                    </a:lnSpc>
                    <a:defRPr/>
                  </a:pPr>
                  <a:endParaRPr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</p:grp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04888450-80DC-3049-7195-02CD36824DB4}"/>
                  </a:ext>
                </a:extLst>
              </p:cNvPr>
              <p:cNvSpPr/>
              <p:nvPr/>
            </p:nvSpPr>
            <p:spPr>
              <a:xfrm>
                <a:off x="914402" y="353997"/>
                <a:ext cx="929375" cy="892200"/>
              </a:xfrm>
              <a:custGeom>
                <a:avLst/>
                <a:gdLst/>
                <a:ahLst/>
                <a:cxnLst/>
                <a:rect l="l" t="t" r="r" b="b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45">
                  <a:defRPr/>
                </a:pPr>
                <a:endParaRPr lang="fr-MA" sz="1350" dirty="0">
                  <a:solidFill>
                    <a:prstClr val="black"/>
                  </a:solidFill>
                  <a:latin typeface="Dosis" pitchFamily="2" charset="0"/>
                </a:endParaRPr>
              </a:p>
            </p:txBody>
          </p:sp>
        </p:grpSp>
      </p:grpSp>
      <p:sp>
        <p:nvSpPr>
          <p:cNvPr id="9" name="TextBox 9"/>
          <p:cNvSpPr txBox="1"/>
          <p:nvPr>
            <p:custDataLst>
              <p:tags r:id="rId2"/>
            </p:custDataLst>
          </p:nvPr>
        </p:nvSpPr>
        <p:spPr>
          <a:xfrm>
            <a:off x="3097817" y="5585909"/>
            <a:ext cx="7520366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Matériel didactique</a:t>
            </a: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EFB9B008-41AC-BDC5-4B91-5A497B148B4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00100" y="1407111"/>
            <a:ext cx="120015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Matériel technique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915D381-18F3-43EC-F8E3-6D366476685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2204900" y="2644612"/>
            <a:ext cx="1912502" cy="1668047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9441BD0-3475-3561-9867-7AA9199CD64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811857" y="4394611"/>
            <a:ext cx="2504181" cy="53861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5AF469B-2419-1460-4D0E-2A3F112415E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394902" y="4393589"/>
            <a:ext cx="1425005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PC + PPT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3544874-45A9-6686-34C5-F066052CB44F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5612942" y="4407713"/>
            <a:ext cx="2269574" cy="53861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E08D40C-2D68-A73A-2381-029481DAF740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027753" y="4446212"/>
            <a:ext cx="1343701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Pointeur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31C257C-687C-6F5D-9E7D-C97F5E15A1EC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07662" y="2170848"/>
            <a:ext cx="2232162" cy="2229782"/>
          </a:xfrm>
          <a:prstGeom prst="rect">
            <a:avLst/>
          </a:prstGeom>
        </p:spPr>
      </p:pic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CC74D983-3D6D-C529-D40A-5A387E869EC4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683290" y="4374481"/>
            <a:ext cx="3254772" cy="549254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DA954E7-6A2C-C5AF-3AE0-19B26D8976E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8976816" y="4400630"/>
            <a:ext cx="2582566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Projection ajustée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E53E6545-78B9-1C0F-4AE2-7DEF0DA141E8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8730084" y="2895119"/>
            <a:ext cx="3160415" cy="992903"/>
          </a:xfrm>
          <a:prstGeom prst="rect">
            <a:avLst/>
          </a:prstGeom>
        </p:spPr>
      </p:pic>
      <p:grpSp>
        <p:nvGrpSpPr>
          <p:cNvPr id="28" name="Groupe 27">
            <a:extLst>
              <a:ext uri="{FF2B5EF4-FFF2-40B4-BE49-F238E27FC236}">
                <a16:creationId xmlns:a16="http://schemas.microsoft.com/office/drawing/2014/main" id="{9D132A3B-F0F2-35FE-99DC-A96843AFCA2E}"/>
              </a:ext>
            </a:extLst>
          </p:cNvPr>
          <p:cNvGrpSpPr/>
          <p:nvPr>
            <p:custDataLst>
              <p:tags r:id="rId13"/>
            </p:custDataLst>
          </p:nvPr>
        </p:nvGrpSpPr>
        <p:grpSpPr>
          <a:xfrm>
            <a:off x="4508617" y="8682834"/>
            <a:ext cx="1779566" cy="538610"/>
            <a:chOff x="5802255" y="5807067"/>
            <a:chExt cx="1186377" cy="359073"/>
          </a:xfrm>
        </p:grpSpPr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C804A669-72C6-3FA1-5791-E7CB5CA77B20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5802255" y="5807067"/>
              <a:ext cx="1186377" cy="359073"/>
            </a:xfrm>
            <a:prstGeom prst="roundRect">
              <a:avLst>
                <a:gd name="adj" fmla="val 32258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4BFB723B-1198-9769-D313-3CDD4CA76B05}"/>
                </a:ext>
              </a:extLst>
            </p:cNvPr>
            <p:cNvSpPr txBox="1"/>
            <p:nvPr>
              <p:custDataLst>
                <p:tags r:id="rId21"/>
              </p:custDataLst>
            </p:nvPr>
          </p:nvSpPr>
          <p:spPr>
            <a:xfrm>
              <a:off x="5936723" y="5815168"/>
              <a:ext cx="92606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FR" sz="2250" b="1" dirty="0">
                  <a:solidFill>
                    <a:srgbClr val="4BACC6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Livret  </a:t>
              </a:r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5753C2A9-3189-5FAE-322D-3B6DC0946D11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4781755" y="6506980"/>
            <a:ext cx="1360298" cy="1942484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D3E0DBCB-E98C-6943-0AAE-117B0145F952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256C08F-FE2D-887C-5E62-41F4AC8B3721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00030" y="6777206"/>
            <a:ext cx="1789002" cy="1383142"/>
          </a:xfrm>
          <a:prstGeom prst="rect">
            <a:avLst/>
          </a:prstGeo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7E9C0502-A7A0-8331-FC77-BD2C8A83A92A}"/>
              </a:ext>
            </a:extLst>
          </p:cNvPr>
          <p:cNvGrpSpPr/>
          <p:nvPr>
            <p:custDataLst>
              <p:tags r:id="rId17"/>
            </p:custDataLst>
          </p:nvPr>
        </p:nvGrpSpPr>
        <p:grpSpPr>
          <a:xfrm>
            <a:off x="7485754" y="8644972"/>
            <a:ext cx="1779566" cy="538610"/>
            <a:chOff x="5802255" y="5807067"/>
            <a:chExt cx="1186377" cy="359073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C0574431-818E-FFD3-517F-8DDEF3199CC3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5802255" y="5807067"/>
              <a:ext cx="1186377" cy="359073"/>
            </a:xfrm>
            <a:prstGeom prst="roundRect">
              <a:avLst>
                <a:gd name="adj" fmla="val 32258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D7CDBCFE-A308-E8B1-B716-E2FC5EEA178C}"/>
                </a:ext>
              </a:extLst>
            </p:cNvPr>
            <p:cNvSpPr txBox="1"/>
            <p:nvPr>
              <p:custDataLst>
                <p:tags r:id="rId19"/>
              </p:custDataLst>
            </p:nvPr>
          </p:nvSpPr>
          <p:spPr>
            <a:xfrm>
              <a:off x="5936723" y="5815168"/>
              <a:ext cx="92606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FR" sz="2250" b="1" dirty="0">
                  <a:solidFill>
                    <a:srgbClr val="4BACC6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Ardoise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43962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C9B8FA-863E-0A82-E69A-F5094FF52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55B0195-4F66-E8A5-F293-11C0A390DC6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E2A5C97-6BB8-D6D8-C67A-601C66316525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D6024E-998E-FB4A-9827-13921424A66F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B5626B3-8F11-1A4C-1C5A-C28AD40230C8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63E1DD92-4DB6-E0AA-412D-880EF865E549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24834BD-DE93-3723-5883-A79737C09FD1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128C95BA-718C-F15D-88E2-7F89511330A9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9AAEA53E-4E9D-CE10-2E0C-E3F71C468384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4DB08214-4D5B-0B77-354D-1EB3C43212A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79034" y="85438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0C40AA9-C224-10BA-2578-435199DE8B5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91428" y="755605"/>
            <a:ext cx="12181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peut me dire pourquoi [prénom] a obtenu l’étoile ? </a:t>
            </a:r>
          </a:p>
        </p:txBody>
      </p:sp>
      <p:pic>
        <p:nvPicPr>
          <p:cNvPr id="5" name="Image 4" descr="Une image contenant dessin humoristique, dessin, illustration, Dessin animé&#10;&#10;Description générée automatiquement">
            <a:extLst>
              <a:ext uri="{FF2B5EF4-FFF2-40B4-BE49-F238E27FC236}">
                <a16:creationId xmlns:a16="http://schemas.microsoft.com/office/drawing/2014/main" id="{2965A4B0-67DD-88DB-9DE5-8E7CA5AD68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6" r="50000" b="19885"/>
          <a:stretch/>
        </p:blipFill>
        <p:spPr>
          <a:xfrm>
            <a:off x="4954556" y="2048287"/>
            <a:ext cx="4387476" cy="3824222"/>
          </a:xfrm>
          <a:prstGeom prst="rect">
            <a:avLst/>
          </a:prstGeom>
        </p:spPr>
      </p:pic>
      <p:pic>
        <p:nvPicPr>
          <p:cNvPr id="6" name="Picture 2" descr="12,300+ Right Wrong Stock Illustrations, Royalty-Free Vector ...">
            <a:extLst>
              <a:ext uri="{FF2B5EF4-FFF2-40B4-BE49-F238E27FC236}">
                <a16:creationId xmlns:a16="http://schemas.microsoft.com/office/drawing/2014/main" id="{167A14FC-01BC-6364-3F1D-81A4B18CB16A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0164560" y="3186112"/>
            <a:ext cx="1666068" cy="206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56EF663-2508-E0E8-4B29-3BDE8F510E5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634" y="2674828"/>
            <a:ext cx="2390028" cy="271473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5D338E8-2E62-4CCD-ADCB-16E5C4451C5B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73040"/>
          <a:stretch/>
        </p:blipFill>
        <p:spPr>
          <a:xfrm>
            <a:off x="907633" y="5208703"/>
            <a:ext cx="11641322" cy="85304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7556267-D5D0-9C5E-BFC6-0B9E11A120E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51195" y="6349561"/>
            <a:ext cx="3042222" cy="293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32731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5A159-DB48-9BA9-C5B0-5E337AAB4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42C1FBB-1CD9-2106-0A0B-D4CE048292E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6428922-DA23-7D63-9667-947520F87F7E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775BF59-3F8D-9B5C-D1ED-F735B20CA707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F508E3EA-9EE0-5287-329A-9D0072439D0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F5E4F832-9B09-AF3F-2863-C16F1D533072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E515C95D-8C64-C416-29AB-6970CCFB983E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56F2E216-AD23-A509-095D-B8ACC75615E5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427134C-F818-8C64-86C7-D9873BFEFDF9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19" name="Freeform 8">
            <a:extLst>
              <a:ext uri="{FF2B5EF4-FFF2-40B4-BE49-F238E27FC236}">
                <a16:creationId xmlns:a16="http://schemas.microsoft.com/office/drawing/2014/main" id="{6DC4A37A-0359-4A44-D3EE-8AF3AFFA9F2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62D5AFA-9333-F74B-ECE0-BCDA41DD36D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28573" y="736196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La séance d’aujourd’hui est terminée. À demain !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6F8A514-48C9-75D9-E3BC-64145D5D657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059771" y="2695098"/>
            <a:ext cx="7596461" cy="623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626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18098-65E3-31C9-CE7D-49857F747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41B91B76-2A60-DF51-1350-92E0875FBDC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0"/>
            <a:ext cx="13716000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C219C2DB-1D6E-A29D-F77C-09590E1A3393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D43D12F6-0094-868E-4887-AD45CB6FD089}"/>
                </a:ext>
              </a:extLst>
            </p:cNvPr>
            <p:cNvGrpSpPr/>
            <p:nvPr/>
          </p:nvGrpSpPr>
          <p:grpSpPr>
            <a:xfrm>
              <a:off x="800100" y="353997"/>
              <a:ext cx="12001500" cy="9132906"/>
              <a:chOff x="800100" y="353997"/>
              <a:chExt cx="12001500" cy="9132906"/>
            </a:xfrm>
          </p:grpSpPr>
          <p:grpSp>
            <p:nvGrpSpPr>
              <p:cNvPr id="12" name="Group 3">
                <a:extLst>
                  <a:ext uri="{FF2B5EF4-FFF2-40B4-BE49-F238E27FC236}">
                    <a16:creationId xmlns:a16="http://schemas.microsoft.com/office/drawing/2014/main" id="{7AC9F87B-A6FC-0F3F-8438-E3DE63D8BB21}"/>
                  </a:ext>
                </a:extLst>
              </p:cNvPr>
              <p:cNvGrpSpPr/>
              <p:nvPr/>
            </p:nvGrpSpPr>
            <p:grpSpPr>
              <a:xfrm>
                <a:off x="800100" y="876302"/>
                <a:ext cx="12001500" cy="8610601"/>
                <a:chOff x="0" y="-485141"/>
                <a:chExt cx="3895412" cy="3519867"/>
              </a:xfrm>
            </p:grpSpPr>
            <p:sp>
              <p:nvSpPr>
                <p:cNvPr id="14" name="Freeform 4">
                  <a:extLst>
                    <a:ext uri="{FF2B5EF4-FFF2-40B4-BE49-F238E27FC236}">
                      <a16:creationId xmlns:a16="http://schemas.microsoft.com/office/drawing/2014/main" id="{DC44881D-FFE1-709C-0B11-CCA9D335342A}"/>
                    </a:ext>
                  </a:extLst>
                </p:cNvPr>
                <p:cNvSpPr/>
                <p:nvPr/>
              </p:nvSpPr>
              <p:spPr>
                <a:xfrm>
                  <a:off x="0" y="-485141"/>
                  <a:ext cx="3895412" cy="3519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pPr defTabSz="914445">
                    <a:defRPr/>
                  </a:pPr>
                  <a:endParaRPr lang="fr-MA"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6DEF2B2F-E576-DFFD-8399-E50C22FC7DF7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8100" tIns="38100" rIns="38100" bIns="38100" rtlCol="0" anchor="ctr"/>
                <a:lstStyle/>
                <a:p>
                  <a:pPr algn="ctr" defTabSz="914445">
                    <a:lnSpc>
                      <a:spcPts val="2408"/>
                    </a:lnSpc>
                    <a:defRPr/>
                  </a:pPr>
                  <a:endParaRPr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</p:grp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232A479E-7CF0-BB20-7403-63D5CD4EAC07}"/>
                  </a:ext>
                </a:extLst>
              </p:cNvPr>
              <p:cNvSpPr/>
              <p:nvPr/>
            </p:nvSpPr>
            <p:spPr>
              <a:xfrm>
                <a:off x="914402" y="353997"/>
                <a:ext cx="929375" cy="892200"/>
              </a:xfrm>
              <a:custGeom>
                <a:avLst/>
                <a:gdLst/>
                <a:ahLst/>
                <a:cxnLst/>
                <a:rect l="l" t="t" r="r" b="b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45">
                  <a:defRPr/>
                </a:pPr>
                <a:endParaRPr lang="fr-MA" sz="1350" dirty="0">
                  <a:solidFill>
                    <a:prstClr val="black"/>
                  </a:solidFill>
                  <a:latin typeface="Dosis" pitchFamily="2" charset="0"/>
                </a:endParaRPr>
              </a:p>
            </p:txBody>
          </p:sp>
        </p:grpSp>
      </p:grpSp>
      <p:sp>
        <p:nvSpPr>
          <p:cNvPr id="2" name="TextBox 9">
            <a:extLst>
              <a:ext uri="{FF2B5EF4-FFF2-40B4-BE49-F238E27FC236}">
                <a16:creationId xmlns:a16="http://schemas.microsoft.com/office/drawing/2014/main" id="{1C340341-1BB1-F6E8-6167-449AF8F847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00100" y="1617969"/>
            <a:ext cx="120015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Exemples de projections bien ajustées 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20E6E7F1-8C5D-A744-2451-2C3AAAA8DF2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683F1D80-5E5D-94B9-BC94-826AC18B6CA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rcRect t="8226" b="4216"/>
          <a:stretch/>
        </p:blipFill>
        <p:spPr>
          <a:xfrm>
            <a:off x="3404621" y="3061171"/>
            <a:ext cx="6601130" cy="2723317"/>
          </a:xfrm>
          <a:prstGeom prst="roundRect">
            <a:avLst>
              <a:gd name="adj" fmla="val 12597"/>
            </a:avLst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7D9E8320-52FD-BC9F-E33E-E6E63E53978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rcRect t="3047"/>
          <a:stretch/>
        </p:blipFill>
        <p:spPr>
          <a:xfrm>
            <a:off x="3159371" y="6660789"/>
            <a:ext cx="7142603" cy="1917889"/>
          </a:xfrm>
          <a:prstGeom prst="roundRect">
            <a:avLst>
              <a:gd name="adj" fmla="val 13055"/>
            </a:avLst>
          </a:prstGeom>
        </p:spPr>
      </p:pic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A0A45337-F82C-CDA1-7832-70798E696A51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4530436" y="6306793"/>
            <a:ext cx="831273" cy="872837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533E49BF-E1DF-DE67-87C6-6B4EA6B194BD}"/>
              </a:ext>
            </a:extLst>
          </p:cNvPr>
          <p:cNvCxnSpPr>
            <a:cxnSpLocks/>
          </p:cNvCxnSpPr>
          <p:nvPr>
            <p:custDataLst>
              <p:tags r:id="rId7"/>
            </p:custDataLst>
          </p:nvPr>
        </p:nvCxnSpPr>
        <p:spPr>
          <a:xfrm>
            <a:off x="4530436" y="2883526"/>
            <a:ext cx="1039091" cy="105048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974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4D853-9A8B-A09C-2310-C37E1BAF1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1DE7BB3E-6390-1C50-18A4-BCDFD52D11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71520CC2-BAA8-D301-162C-A465799DA8D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-1" y="4165441"/>
            <a:ext cx="13716001" cy="985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Organisation pédagogique</a:t>
            </a:r>
            <a:endParaRPr lang="ar-MA" sz="60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3B6A7112-7B25-F615-C8CD-747F1AABA08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33373C81-CB0E-8516-83E4-138442C6741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78C0463-A237-1630-B010-0DB99E1AECC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1205267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4F410-4BCC-4A6A-8C64-D566F2430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AD7AECF-C1BF-8311-9244-8E3BB4CA504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EFCFD14-1E82-0356-EC79-E7FFE0D2C15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441300"/>
            <a:ext cx="12954000" cy="90579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AA8565BE-8587-EE12-0FDD-11E6991B9488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9AA32D00-B2D8-2293-F056-5AE587E26A74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B34FD747-C30E-E0AB-6CD3-9EEE522E0C1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86384" y="3134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B319638-CFCF-BEE0-C1A3-DB5071C1CBF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211267" y="831689"/>
            <a:ext cx="7238546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Organisation pédagogique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94B8504D-C843-3262-D2C0-142A1F25F357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35183" y="1586276"/>
            <a:ext cx="12192000" cy="4747350"/>
          </a:xfrm>
          <a:prstGeom prst="roundRect">
            <a:avLst>
              <a:gd name="adj" fmla="val 835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1DD44DDA-8376-1144-5CA4-E9AC843407B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31414" y="1809095"/>
            <a:ext cx="11963400" cy="431181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L’objectif de l’enseignement du français en 1</a:t>
            </a:r>
            <a:r>
              <a:rPr lang="fr-FR" sz="2400" baseline="30000" noProof="1">
                <a:solidFill>
                  <a:srgbClr val="106585"/>
                </a:solidFill>
                <a:latin typeface="Dosis" pitchFamily="2" charset="0"/>
              </a:rPr>
              <a:t>ère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 année est d’atteindre le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palier 2 en lecture</a:t>
            </a:r>
            <a:r>
              <a:rPr lang="fr-FR" sz="2400" b="1" noProof="1">
                <a:solidFill>
                  <a:srgbClr val="106585"/>
                </a:solidFill>
                <a:latin typeface="Dosis" pitchFamily="2" charset="0"/>
              </a:rPr>
              <a:t>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(lire des mots avec des syllabes simples) ainsi que le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niveau A1.1  à l’oral et à l’écrit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(capacités élémentaires en compréhension et en production).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L’année est organisée en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5 périodes </a:t>
            </a:r>
            <a:r>
              <a:rPr lang="fr-FR" sz="2400" noProof="1">
                <a:solidFill>
                  <a:srgbClr val="215968"/>
                </a:solidFill>
                <a:latin typeface="Dosis" pitchFamily="2" charset="0"/>
              </a:rPr>
              <a:t>de 6 semaines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chacune. Les 5 premières semaines de la période sont consacrées à l’étude d’un thème, tandis que la sixième semaine est réservée au rebrassage et à l’évaluation des apprentissages de la période.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Chaque semaine comprend une liste de mots de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vocabulaire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, un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dialogue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, la découverte d’un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graphème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 et des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points de langue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(structures syntaxiques, conjugaison etc.).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Chaque séance comprend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2 activités principales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et s’ouvre par des rituels. </a:t>
            </a:r>
            <a:endParaRPr lang="fr-FR" sz="2100" noProof="1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8437462-F7F5-AE53-D834-01EDCFD32DC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831317" y="4821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Pour l’enseignant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5FB32DC9-3DD7-DDE8-5057-C00C962270D0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686382" y="6703496"/>
            <a:ext cx="12256725" cy="2071133"/>
            <a:chOff x="457588" y="4537445"/>
            <a:chExt cx="8171150" cy="1380755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6449314D-753C-6389-7F12-91793FC4DFA6}"/>
                </a:ext>
              </a:extLst>
            </p:cNvPr>
            <p:cNvSpPr/>
            <p:nvPr/>
          </p:nvSpPr>
          <p:spPr>
            <a:xfrm>
              <a:off x="457588" y="4537445"/>
              <a:ext cx="8160533" cy="1380755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5">
                <a:defRPr/>
              </a:pPr>
              <a:endParaRPr lang="fr-FR" sz="18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TextBox 10">
              <a:extLst>
                <a:ext uri="{FF2B5EF4-FFF2-40B4-BE49-F238E27FC236}">
                  <a16:creationId xmlns:a16="http://schemas.microsoft.com/office/drawing/2014/main" id="{B20CFC84-9C14-5078-FD01-23AF13E02E32}"/>
                </a:ext>
              </a:extLst>
            </p:cNvPr>
            <p:cNvSpPr txBox="1"/>
            <p:nvPr/>
          </p:nvSpPr>
          <p:spPr>
            <a:xfrm>
              <a:off x="537925" y="4699000"/>
              <a:ext cx="4034075" cy="1058446"/>
            </a:xfrm>
            <a:prstGeom prst="round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1  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Je me présente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2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classe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3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famille et ma maison</a:t>
              </a:r>
              <a:endParaRPr lang="fr-FR" sz="2100" b="1" dirty="0">
                <a:solidFill>
                  <a:srgbClr val="106585"/>
                </a:solidFill>
                <a:latin typeface="Dosis" pitchFamily="2" charset="0"/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47CEF19C-EABA-3900-4506-32DB619CEF11}"/>
                </a:ext>
              </a:extLst>
            </p:cNvPr>
            <p:cNvSpPr txBox="1"/>
            <p:nvPr/>
          </p:nvSpPr>
          <p:spPr>
            <a:xfrm>
              <a:off x="4340662" y="4710249"/>
              <a:ext cx="4288076" cy="6591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4 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Mon corps et mon alimentation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5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journée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14966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ersonnalisé 2">
      <a:majorFont>
        <a:latin typeface="Dosis"/>
        <a:ea typeface=""/>
        <a:cs typeface=""/>
      </a:majorFont>
      <a:minorFont>
        <a:latin typeface="Dosi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10031</TotalTime>
  <Words>1706</Words>
  <PresentationFormat>Personnalisé</PresentationFormat>
  <Paragraphs>333</Paragraphs>
  <Slides>61</Slides>
  <Notes>0</Notes>
  <HiddenSlides>0</HiddenSlides>
  <MMClips>3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61</vt:i4>
      </vt:variant>
    </vt:vector>
  </HeadingPairs>
  <TitlesOfParts>
    <vt:vector size="76" baseType="lpstr">
      <vt:lpstr>Dosis</vt:lpstr>
      <vt:lpstr>Arial</vt:lpstr>
      <vt:lpstr>Dosis Medium</vt:lpstr>
      <vt:lpstr>Calibri</vt:lpstr>
      <vt:lpstr>KG Primary Penmanship 2</vt:lpstr>
      <vt:lpstr>Cambria</vt:lpstr>
      <vt:lpstr>KG Primary Penmanship Alt</vt:lpstr>
      <vt:lpstr>Calibri </vt:lpstr>
      <vt:lpstr>KG Primary Penmanship</vt:lpstr>
      <vt:lpstr>Dosis Bold</vt:lpstr>
      <vt:lpstr>Carelia</vt:lpstr>
      <vt:lpstr>1_Office Theme</vt:lpstr>
      <vt:lpstr>Office Theme</vt:lpstr>
      <vt:lpstr>2_Office Theme</vt:lpstr>
      <vt:lpstr>5_Office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2023-09-22T04:26:48Z</dcterms:created>
  <dcterms:modified xsi:type="dcterms:W3CDTF">2025-07-11T18:26:25Z</dcterms:modified>
</cp:coreProperties>
</file>