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comments/modernComment_7F3E9940_41DCDED3.xml" ContentType="application/vnd.ms-powerpoint.comment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28" r:id="rId4"/>
  </p:sldMasterIdLst>
  <p:notesMasterIdLst>
    <p:notesMasterId r:id="rId66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849" r:id="rId18"/>
    <p:sldId id="2134808913" r:id="rId19"/>
    <p:sldId id="2134808843" r:id="rId20"/>
    <p:sldId id="2134807776" r:id="rId21"/>
    <p:sldId id="2134808846" r:id="rId22"/>
    <p:sldId id="2134808905" r:id="rId23"/>
    <p:sldId id="2134808906" r:id="rId24"/>
    <p:sldId id="2134808899" r:id="rId25"/>
    <p:sldId id="2134808920" r:id="rId26"/>
    <p:sldId id="2134808900" r:id="rId27"/>
    <p:sldId id="2134808901" r:id="rId28"/>
    <p:sldId id="2134808902" r:id="rId29"/>
    <p:sldId id="2134808903" r:id="rId30"/>
    <p:sldId id="2134808904" r:id="rId31"/>
    <p:sldId id="2134808850" r:id="rId32"/>
    <p:sldId id="2134806216" r:id="rId33"/>
    <p:sldId id="2134808880" r:id="rId34"/>
    <p:sldId id="2134808839" r:id="rId35"/>
    <p:sldId id="2134808892" r:id="rId36"/>
    <p:sldId id="2134808919" r:id="rId37"/>
    <p:sldId id="2134808894" r:id="rId38"/>
    <p:sldId id="2134808895" r:id="rId39"/>
    <p:sldId id="2134808896" r:id="rId40"/>
    <p:sldId id="2134808897" r:id="rId41"/>
    <p:sldId id="2134808916" r:id="rId42"/>
    <p:sldId id="2134808917" r:id="rId43"/>
    <p:sldId id="2134808192" r:id="rId44"/>
    <p:sldId id="2134808525" r:id="rId45"/>
    <p:sldId id="2134808287" r:id="rId46"/>
    <p:sldId id="2134808918" r:id="rId47"/>
    <p:sldId id="2134808856" r:id="rId48"/>
    <p:sldId id="2134808858" r:id="rId49"/>
    <p:sldId id="2134808898" r:id="rId50"/>
    <p:sldId id="2134808921" r:id="rId51"/>
    <p:sldId id="2134808922" r:id="rId52"/>
    <p:sldId id="2134808923" r:id="rId53"/>
    <p:sldId id="2134807011" r:id="rId54"/>
    <p:sldId id="2134808293" r:id="rId55"/>
    <p:sldId id="2134808294" r:id="rId56"/>
    <p:sldId id="2134808866" r:id="rId57"/>
    <p:sldId id="2134808867" r:id="rId58"/>
    <p:sldId id="2134808924" r:id="rId59"/>
    <p:sldId id="2134808925" r:id="rId60"/>
    <p:sldId id="2134808926" r:id="rId61"/>
    <p:sldId id="2134808927" r:id="rId62"/>
    <p:sldId id="2134808805" r:id="rId63"/>
    <p:sldId id="2134808775" r:id="rId64"/>
    <p:sldId id="2134808474" r:id="rId65"/>
  </p:sldIdLst>
  <p:sldSz cx="13716000" cy="10287000"/>
  <p:notesSz cx="6858000" cy="9144000"/>
  <p:embeddedFontLst>
    <p:embeddedFont>
      <p:font typeface="Cambria" panose="02040503050406030204" pitchFamily="18" charset="0"/>
      <p:regular r:id="rId67"/>
      <p:bold r:id="rId68"/>
      <p:italic r:id="rId69"/>
      <p:boldItalic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charset="0"/>
      <p:regular r:id="rId74"/>
      <p:bold r:id="rId75"/>
    </p:embeddedFont>
    <p:embeddedFont>
      <p:font typeface="Dosis Medium" pitchFamily="2" charset="0"/>
      <p:regular r:id="rId76"/>
    </p:embeddedFont>
    <p:embeddedFont>
      <p:font typeface="KG Primary Penmanship" panose="020B0604020202020204" charset="0"/>
      <p:regular r:id="rId77"/>
    </p:embeddedFont>
    <p:embeddedFont>
      <p:font typeface="KG Primary Penmanship 2" panose="020B0604020202020204" charset="0"/>
      <p:regular r:id="rId78"/>
      <p:bold r:id="rId79"/>
      <p:italic r:id="rId80"/>
      <p:boldItalic r:id="rId81"/>
    </p:embeddedFont>
    <p:embeddedFont>
      <p:font typeface="KG Primary Penmanship Alt" panose="020B0604020202020204" charset="0"/>
      <p:regular r:id="rId8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20B4E6-E1EB-486B-B499-4757F94E808F}" name="Adeline GAUDEL" initials="AG" userId="62e23b1454e5711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4"/>
    <a:srgbClr val="E46C0A"/>
    <a:srgbClr val="F2F2F2"/>
    <a:srgbClr val="7F7F7F"/>
    <a:srgbClr val="FDEADA"/>
    <a:srgbClr val="FFFFFF"/>
    <a:srgbClr val="F7F1BD"/>
    <a:srgbClr val="106585"/>
    <a:srgbClr val="426C7C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93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2.fntdata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8.fntdata"/><Relationship Id="rId79" Type="http://schemas.openxmlformats.org/officeDocument/2006/relationships/font" Target="fonts/font13.fntdata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font" Target="fonts/font3.fntdata"/><Relationship Id="rId77" Type="http://schemas.openxmlformats.org/officeDocument/2006/relationships/font" Target="fonts/font11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6.fntdata"/><Relationship Id="rId80" Type="http://schemas.openxmlformats.org/officeDocument/2006/relationships/font" Target="fonts/font14.fntdata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1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font" Target="fonts/font15.fntdata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0.fntdata"/><Relationship Id="rId7" Type="http://schemas.openxmlformats.org/officeDocument/2006/relationships/slide" Target="slides/slide3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notesMaster" Target="notesMasters/notesMaster1.xml"/><Relationship Id="rId87" Type="http://schemas.microsoft.com/office/2018/10/relationships/authors" Target="authors.xml"/><Relationship Id="rId61" Type="http://schemas.openxmlformats.org/officeDocument/2006/relationships/slide" Target="slides/slide57.xml"/><Relationship Id="rId82" Type="http://schemas.openxmlformats.org/officeDocument/2006/relationships/font" Target="fonts/font16.fntdata"/></Relationships>
</file>

<file path=ppt/comments/modernComment_7F3E9940_41DCDED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D0E0CF0-3B7C-814D-9A60-58581A49C08C}" authorId="{AC20B4E6-E1EB-486B-B499-4757F94E808F}" created="2024-12-13T11:07:11.986">
    <pc:sldMkLst xmlns:pc="http://schemas.microsoft.com/office/powerpoint/2013/main/command">
      <pc:docMk/>
      <pc:sldMk cId="1104994003" sldId="2134808896"/>
    </pc:sldMkLst>
    <p188:txBody>
      <a:bodyPr/>
      <a:lstStyle/>
      <a:p>
        <a:r>
          <a:rPr lang="fr-FR"/>
          <a:t>ère = re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11/07/2025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189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0597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7662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3504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0597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927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888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375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0467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63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526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42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3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3.svg"/><Relationship Id="rId5" Type="http://schemas.openxmlformats.org/officeDocument/2006/relationships/tags" Target="../tags/tag111.xml"/><Relationship Id="rId10" Type="http://schemas.openxmlformats.org/officeDocument/2006/relationships/image" Target="../media/image12.png"/><Relationship Id="rId4" Type="http://schemas.openxmlformats.org/officeDocument/2006/relationships/tags" Target="../tags/tag110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3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2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5.xml"/><Relationship Id="rId7" Type="http://schemas.openxmlformats.org/officeDocument/2006/relationships/image" Target="../media/image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7.xml"/><Relationship Id="rId10" Type="http://schemas.openxmlformats.org/officeDocument/2006/relationships/image" Target="../media/image5.png"/><Relationship Id="rId4" Type="http://schemas.openxmlformats.org/officeDocument/2006/relationships/tags" Target="../tags/tag126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3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2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9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61.xml"/><Relationship Id="rId10" Type="http://schemas.openxmlformats.org/officeDocument/2006/relationships/image" Target="../media/image34.png"/><Relationship Id="rId4" Type="http://schemas.openxmlformats.org/officeDocument/2006/relationships/tags" Target="../tags/tag160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5.png"/><Relationship Id="rId5" Type="http://schemas.openxmlformats.org/officeDocument/2006/relationships/tags" Target="../tags/tag166.xml"/><Relationship Id="rId10" Type="http://schemas.openxmlformats.org/officeDocument/2006/relationships/image" Target="../media/image4.svg"/><Relationship Id="rId4" Type="http://schemas.openxmlformats.org/officeDocument/2006/relationships/tags" Target="../tags/tag16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8.svg"/><Relationship Id="rId2" Type="http://schemas.openxmlformats.org/officeDocument/2006/relationships/tags" Target="../tags/tag169.xml"/><Relationship Id="rId16" Type="http://schemas.openxmlformats.org/officeDocument/2006/relationships/image" Target="../media/image37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image" Target="../media/image26.svg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40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image" Target="../media/image16.sv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15.png"/><Relationship Id="rId5" Type="http://schemas.openxmlformats.org/officeDocument/2006/relationships/tags" Target="../tags/tag18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2.xml"/><Relationship Id="rId9" Type="http://schemas.openxmlformats.org/officeDocument/2006/relationships/tags" Target="../tags/tag18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2.png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199.xml"/><Relationship Id="rId17" Type="http://schemas.openxmlformats.org/officeDocument/2006/relationships/image" Target="../media/image41.png"/><Relationship Id="rId2" Type="http://schemas.openxmlformats.org/officeDocument/2006/relationships/tags" Target="../tags/tag189.xml"/><Relationship Id="rId16" Type="http://schemas.openxmlformats.org/officeDocument/2006/relationships/image" Target="../media/image20.png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image" Target="../media/image16.svg"/><Relationship Id="rId10" Type="http://schemas.openxmlformats.org/officeDocument/2006/relationships/tags" Target="../tags/tag197.xml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16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15.png"/><Relationship Id="rId2" Type="http://schemas.openxmlformats.org/officeDocument/2006/relationships/tags" Target="../tags/tag201.xml"/><Relationship Id="rId16" Type="http://schemas.openxmlformats.org/officeDocument/2006/relationships/image" Target="../media/image42.pn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04.xml"/><Relationship Id="rId15" Type="http://schemas.openxmlformats.org/officeDocument/2006/relationships/image" Target="../media/image41.png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216.xml"/><Relationship Id="rId7" Type="http://schemas.openxmlformats.org/officeDocument/2006/relationships/image" Target="../media/image16.sv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1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20.xml"/><Relationship Id="rId7" Type="http://schemas.openxmlformats.org/officeDocument/2006/relationships/image" Target="../media/image16.sv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224.xml"/><Relationship Id="rId7" Type="http://schemas.openxmlformats.org/officeDocument/2006/relationships/image" Target="../media/image16.sv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28.xml"/><Relationship Id="rId7" Type="http://schemas.openxmlformats.org/officeDocument/2006/relationships/image" Target="../media/image16.sv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232.xml"/><Relationship Id="rId7" Type="http://schemas.openxmlformats.org/officeDocument/2006/relationships/image" Target="../media/image16.sv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3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3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image" Target="../media/image5.png"/><Relationship Id="rId5" Type="http://schemas.openxmlformats.org/officeDocument/2006/relationships/tags" Target="../tags/tag238.xml"/><Relationship Id="rId10" Type="http://schemas.openxmlformats.org/officeDocument/2006/relationships/image" Target="../media/image4.svg"/><Relationship Id="rId4" Type="http://schemas.openxmlformats.org/officeDocument/2006/relationships/tags" Target="../tags/tag237.xml"/><Relationship Id="rId9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17" Type="http://schemas.openxmlformats.org/officeDocument/2006/relationships/image" Target="../media/image37.png"/><Relationship Id="rId2" Type="http://schemas.openxmlformats.org/officeDocument/2006/relationships/tags" Target="../tags/tag241.xml"/><Relationship Id="rId16" Type="http://schemas.openxmlformats.org/officeDocument/2006/relationships/image" Target="../media/image26.svg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5" Type="http://schemas.openxmlformats.org/officeDocument/2006/relationships/tags" Target="../tags/tag244.xml"/><Relationship Id="rId15" Type="http://schemas.openxmlformats.org/officeDocument/2006/relationships/image" Target="../media/image12.png"/><Relationship Id="rId10" Type="http://schemas.openxmlformats.org/officeDocument/2006/relationships/tags" Target="../tags/tag249.xml"/><Relationship Id="rId19" Type="http://schemas.openxmlformats.org/officeDocument/2006/relationships/image" Target="../media/image39.png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59.xml"/><Relationship Id="rId13" Type="http://schemas.openxmlformats.org/officeDocument/2006/relationships/image" Target="../media/image15.png"/><Relationship Id="rId3" Type="http://schemas.openxmlformats.org/officeDocument/2006/relationships/tags" Target="../tags/tag254.xml"/><Relationship Id="rId7" Type="http://schemas.openxmlformats.org/officeDocument/2006/relationships/tags" Target="../tags/tag25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7.png"/><Relationship Id="rId2" Type="http://schemas.openxmlformats.org/officeDocument/2006/relationships/tags" Target="../tags/tag253.xml"/><Relationship Id="rId16" Type="http://schemas.openxmlformats.org/officeDocument/2006/relationships/image" Target="../media/image46.PNG"/><Relationship Id="rId1" Type="http://schemas.openxmlformats.org/officeDocument/2006/relationships/tags" Target="../tags/tag252.xml"/><Relationship Id="rId6" Type="http://schemas.openxmlformats.org/officeDocument/2006/relationships/tags" Target="../tags/tag257.xml"/><Relationship Id="rId11" Type="http://schemas.openxmlformats.org/officeDocument/2006/relationships/tags" Target="../tags/tag262.xml"/><Relationship Id="rId5" Type="http://schemas.openxmlformats.org/officeDocument/2006/relationships/tags" Target="../tags/tag256.xml"/><Relationship Id="rId15" Type="http://schemas.openxmlformats.org/officeDocument/2006/relationships/image" Target="../media/image45.png"/><Relationship Id="rId10" Type="http://schemas.openxmlformats.org/officeDocument/2006/relationships/tags" Target="../tags/tag261.xml"/><Relationship Id="rId4" Type="http://schemas.openxmlformats.org/officeDocument/2006/relationships/tags" Target="../tags/tag255.xml"/><Relationship Id="rId9" Type="http://schemas.openxmlformats.org/officeDocument/2006/relationships/tags" Target="../tags/tag260.xml"/><Relationship Id="rId1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68.xml"/><Relationship Id="rId13" Type="http://schemas.openxmlformats.org/officeDocument/2006/relationships/tags" Target="../tags/tag273.xml"/><Relationship Id="rId18" Type="http://schemas.openxmlformats.org/officeDocument/2006/relationships/image" Target="../media/image47.png"/><Relationship Id="rId3" Type="http://schemas.openxmlformats.org/officeDocument/2006/relationships/tags" Target="../tags/tag265.xml"/><Relationship Id="rId7" Type="http://schemas.openxmlformats.org/officeDocument/2006/relationships/audio" Target="../media/media1.wav"/><Relationship Id="rId12" Type="http://schemas.openxmlformats.org/officeDocument/2006/relationships/tags" Target="../tags/tag272.xml"/><Relationship Id="rId17" Type="http://schemas.openxmlformats.org/officeDocument/2006/relationships/image" Target="../media/image46.PNG"/><Relationship Id="rId2" Type="http://schemas.openxmlformats.org/officeDocument/2006/relationships/tags" Target="../tags/tag264.xml"/><Relationship Id="rId16" Type="http://schemas.openxmlformats.org/officeDocument/2006/relationships/image" Target="../media/image45.png"/><Relationship Id="rId1" Type="http://schemas.openxmlformats.org/officeDocument/2006/relationships/tags" Target="../tags/tag263.xml"/><Relationship Id="rId6" Type="http://schemas.microsoft.com/office/2007/relationships/media" Target="../media/media1.wav"/><Relationship Id="rId11" Type="http://schemas.openxmlformats.org/officeDocument/2006/relationships/tags" Target="../tags/tag271.xml"/><Relationship Id="rId5" Type="http://schemas.openxmlformats.org/officeDocument/2006/relationships/tags" Target="../tags/tag267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70.xml"/><Relationship Id="rId19" Type="http://schemas.openxmlformats.org/officeDocument/2006/relationships/image" Target="../media/image48.png"/><Relationship Id="rId4" Type="http://schemas.openxmlformats.org/officeDocument/2006/relationships/tags" Target="../tags/tag266.xml"/><Relationship Id="rId9" Type="http://schemas.openxmlformats.org/officeDocument/2006/relationships/tags" Target="../tags/tag269.xml"/><Relationship Id="rId14" Type="http://schemas.openxmlformats.org/officeDocument/2006/relationships/tags" Target="../tags/tag27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image" Target="../media/image16.svg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image" Target="../media/image15.pn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79.xml"/><Relationship Id="rId10" Type="http://schemas.openxmlformats.org/officeDocument/2006/relationships/tags" Target="../tags/tag284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90.xml"/><Relationship Id="rId13" Type="http://schemas.openxmlformats.org/officeDocument/2006/relationships/tags" Target="../tags/tag295.xml"/><Relationship Id="rId18" Type="http://schemas.openxmlformats.org/officeDocument/2006/relationships/image" Target="../media/image47.png"/><Relationship Id="rId3" Type="http://schemas.openxmlformats.org/officeDocument/2006/relationships/tags" Target="../tags/tag287.xml"/><Relationship Id="rId7" Type="http://schemas.openxmlformats.org/officeDocument/2006/relationships/audio" Target="../media/media1.wav"/><Relationship Id="rId12" Type="http://schemas.openxmlformats.org/officeDocument/2006/relationships/tags" Target="../tags/tag294.xml"/><Relationship Id="rId17" Type="http://schemas.openxmlformats.org/officeDocument/2006/relationships/image" Target="../media/image46.PNG"/><Relationship Id="rId2" Type="http://schemas.openxmlformats.org/officeDocument/2006/relationships/tags" Target="../tags/tag286.xml"/><Relationship Id="rId16" Type="http://schemas.openxmlformats.org/officeDocument/2006/relationships/image" Target="../media/image45.png"/><Relationship Id="rId1" Type="http://schemas.openxmlformats.org/officeDocument/2006/relationships/tags" Target="../tags/tag285.xml"/><Relationship Id="rId6" Type="http://schemas.microsoft.com/office/2007/relationships/media" Target="../media/media1.wav"/><Relationship Id="rId11" Type="http://schemas.openxmlformats.org/officeDocument/2006/relationships/tags" Target="../tags/tag293.xml"/><Relationship Id="rId5" Type="http://schemas.openxmlformats.org/officeDocument/2006/relationships/tags" Target="../tags/tag28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92.xml"/><Relationship Id="rId19" Type="http://schemas.openxmlformats.org/officeDocument/2006/relationships/image" Target="../media/image48.png"/><Relationship Id="rId4" Type="http://schemas.openxmlformats.org/officeDocument/2006/relationships/tags" Target="../tags/tag288.xml"/><Relationship Id="rId9" Type="http://schemas.openxmlformats.org/officeDocument/2006/relationships/tags" Target="../tags/tag291.xml"/><Relationship Id="rId14" Type="http://schemas.openxmlformats.org/officeDocument/2006/relationships/tags" Target="../tags/tag29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tags" Target="../tags/tag309.xml"/><Relationship Id="rId18" Type="http://schemas.openxmlformats.org/officeDocument/2006/relationships/image" Target="../media/image46.PNG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tags" Target="../tags/tag308.xml"/><Relationship Id="rId17" Type="http://schemas.openxmlformats.org/officeDocument/2006/relationships/image" Target="../media/image45.png"/><Relationship Id="rId2" Type="http://schemas.openxmlformats.org/officeDocument/2006/relationships/tags" Target="../tags/tag298.xml"/><Relationship Id="rId16" Type="http://schemas.openxmlformats.org/officeDocument/2006/relationships/image" Target="../media/image16.svg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5" Type="http://schemas.openxmlformats.org/officeDocument/2006/relationships/tags" Target="../tags/tag301.xml"/><Relationship Id="rId15" Type="http://schemas.openxmlformats.org/officeDocument/2006/relationships/image" Target="../media/image15.png"/><Relationship Id="rId10" Type="http://schemas.openxmlformats.org/officeDocument/2006/relationships/tags" Target="../tags/tag306.xml"/><Relationship Id="rId19" Type="http://schemas.openxmlformats.org/officeDocument/2006/relationships/image" Target="../media/image50.png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0.png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12" Type="http://schemas.openxmlformats.org/officeDocument/2006/relationships/tags" Target="../tags/tag321.xml"/><Relationship Id="rId17" Type="http://schemas.openxmlformats.org/officeDocument/2006/relationships/image" Target="../media/image46.PNG"/><Relationship Id="rId2" Type="http://schemas.openxmlformats.org/officeDocument/2006/relationships/tags" Target="../tags/tag311.xml"/><Relationship Id="rId16" Type="http://schemas.openxmlformats.org/officeDocument/2006/relationships/image" Target="../media/image51.png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11" Type="http://schemas.openxmlformats.org/officeDocument/2006/relationships/tags" Target="../tags/tag320.xml"/><Relationship Id="rId5" Type="http://schemas.openxmlformats.org/officeDocument/2006/relationships/tags" Target="../tags/tag314.xml"/><Relationship Id="rId15" Type="http://schemas.openxmlformats.org/officeDocument/2006/relationships/image" Target="../media/image16.svg"/><Relationship Id="rId10" Type="http://schemas.openxmlformats.org/officeDocument/2006/relationships/tags" Target="../tags/tag319.xml"/><Relationship Id="rId4" Type="http://schemas.openxmlformats.org/officeDocument/2006/relationships/tags" Target="../tags/tag313.xml"/><Relationship Id="rId9" Type="http://schemas.openxmlformats.org/officeDocument/2006/relationships/tags" Target="../tags/tag318.xml"/><Relationship Id="rId1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29.xml"/><Relationship Id="rId13" Type="http://schemas.openxmlformats.org/officeDocument/2006/relationships/tags" Target="../tags/tag334.xml"/><Relationship Id="rId18" Type="http://schemas.openxmlformats.org/officeDocument/2006/relationships/image" Target="../media/image45.png"/><Relationship Id="rId3" Type="http://schemas.openxmlformats.org/officeDocument/2006/relationships/tags" Target="../tags/tag324.xml"/><Relationship Id="rId21" Type="http://schemas.openxmlformats.org/officeDocument/2006/relationships/image" Target="../media/image53.png"/><Relationship Id="rId7" Type="http://schemas.openxmlformats.org/officeDocument/2006/relationships/tags" Target="../tags/tag328.xml"/><Relationship Id="rId12" Type="http://schemas.openxmlformats.org/officeDocument/2006/relationships/tags" Target="../tags/tag333.xml"/><Relationship Id="rId17" Type="http://schemas.openxmlformats.org/officeDocument/2006/relationships/image" Target="../media/image16.svg"/><Relationship Id="rId2" Type="http://schemas.openxmlformats.org/officeDocument/2006/relationships/tags" Target="../tags/tag323.xml"/><Relationship Id="rId16" Type="http://schemas.openxmlformats.org/officeDocument/2006/relationships/image" Target="../media/image15.png"/><Relationship Id="rId20" Type="http://schemas.openxmlformats.org/officeDocument/2006/relationships/image" Target="../media/image52.jpeg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tags" Target="../tags/tag332.xml"/><Relationship Id="rId5" Type="http://schemas.openxmlformats.org/officeDocument/2006/relationships/tags" Target="../tags/tag326.xml"/><Relationship Id="rId15" Type="http://schemas.microsoft.com/office/2018/10/relationships/comments" Target="../comments/modernComment_7F3E9940_41DCDED3.xml"/><Relationship Id="rId23" Type="http://schemas.openxmlformats.org/officeDocument/2006/relationships/image" Target="../media/image55.jpeg"/><Relationship Id="rId10" Type="http://schemas.openxmlformats.org/officeDocument/2006/relationships/tags" Target="../tags/tag331.xml"/><Relationship Id="rId19" Type="http://schemas.openxmlformats.org/officeDocument/2006/relationships/image" Target="../media/image47.png"/><Relationship Id="rId4" Type="http://schemas.openxmlformats.org/officeDocument/2006/relationships/tags" Target="../tags/tag325.xml"/><Relationship Id="rId9" Type="http://schemas.openxmlformats.org/officeDocument/2006/relationships/tags" Target="../tags/tag330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42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2.jpeg"/><Relationship Id="rId3" Type="http://schemas.openxmlformats.org/officeDocument/2006/relationships/tags" Target="../tags/tag337.xml"/><Relationship Id="rId21" Type="http://schemas.openxmlformats.org/officeDocument/2006/relationships/image" Target="../media/image55.jpeg"/><Relationship Id="rId7" Type="http://schemas.openxmlformats.org/officeDocument/2006/relationships/tags" Target="../tags/tag341.xml"/><Relationship Id="rId12" Type="http://schemas.openxmlformats.org/officeDocument/2006/relationships/tags" Target="../tags/tag346.xml"/><Relationship Id="rId17" Type="http://schemas.openxmlformats.org/officeDocument/2006/relationships/image" Target="../media/image47.png"/><Relationship Id="rId2" Type="http://schemas.openxmlformats.org/officeDocument/2006/relationships/tags" Target="../tags/tag336.xml"/><Relationship Id="rId16" Type="http://schemas.openxmlformats.org/officeDocument/2006/relationships/image" Target="../media/image51.png"/><Relationship Id="rId20" Type="http://schemas.openxmlformats.org/officeDocument/2006/relationships/image" Target="../media/image54.png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11" Type="http://schemas.openxmlformats.org/officeDocument/2006/relationships/tags" Target="../tags/tag345.xml"/><Relationship Id="rId5" Type="http://schemas.openxmlformats.org/officeDocument/2006/relationships/tags" Target="../tags/tag339.xml"/><Relationship Id="rId15" Type="http://schemas.openxmlformats.org/officeDocument/2006/relationships/image" Target="../media/image16.svg"/><Relationship Id="rId10" Type="http://schemas.openxmlformats.org/officeDocument/2006/relationships/tags" Target="../tags/tag344.xml"/><Relationship Id="rId19" Type="http://schemas.openxmlformats.org/officeDocument/2006/relationships/image" Target="../media/image53.png"/><Relationship Id="rId4" Type="http://schemas.openxmlformats.org/officeDocument/2006/relationships/tags" Target="../tags/tag338.xml"/><Relationship Id="rId9" Type="http://schemas.openxmlformats.org/officeDocument/2006/relationships/tags" Target="../tags/tag343.xml"/><Relationship Id="rId1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54.xml"/><Relationship Id="rId13" Type="http://schemas.openxmlformats.org/officeDocument/2006/relationships/image" Target="../media/image15.png"/><Relationship Id="rId3" Type="http://schemas.openxmlformats.org/officeDocument/2006/relationships/tags" Target="../tags/tag349.xml"/><Relationship Id="rId7" Type="http://schemas.openxmlformats.org/officeDocument/2006/relationships/tags" Target="../tags/tag353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47.png"/><Relationship Id="rId2" Type="http://schemas.openxmlformats.org/officeDocument/2006/relationships/tags" Target="../tags/tag348.xml"/><Relationship Id="rId16" Type="http://schemas.openxmlformats.org/officeDocument/2006/relationships/image" Target="../media/image56.jpeg"/><Relationship Id="rId1" Type="http://schemas.openxmlformats.org/officeDocument/2006/relationships/tags" Target="../tags/tag347.xml"/><Relationship Id="rId6" Type="http://schemas.openxmlformats.org/officeDocument/2006/relationships/tags" Target="../tags/tag352.xml"/><Relationship Id="rId11" Type="http://schemas.openxmlformats.org/officeDocument/2006/relationships/tags" Target="../tags/tag357.xml"/><Relationship Id="rId5" Type="http://schemas.openxmlformats.org/officeDocument/2006/relationships/tags" Target="../tags/tag351.xml"/><Relationship Id="rId15" Type="http://schemas.openxmlformats.org/officeDocument/2006/relationships/image" Target="../media/image45.png"/><Relationship Id="rId10" Type="http://schemas.openxmlformats.org/officeDocument/2006/relationships/tags" Target="../tags/tag356.xml"/><Relationship Id="rId4" Type="http://schemas.openxmlformats.org/officeDocument/2006/relationships/tags" Target="../tags/tag350.xml"/><Relationship Id="rId9" Type="http://schemas.openxmlformats.org/officeDocument/2006/relationships/tags" Target="../tags/tag355.xml"/><Relationship Id="rId14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65.xml"/><Relationship Id="rId13" Type="http://schemas.openxmlformats.org/officeDocument/2006/relationships/image" Target="../media/image16.svg"/><Relationship Id="rId3" Type="http://schemas.openxmlformats.org/officeDocument/2006/relationships/tags" Target="../tags/tag360.xml"/><Relationship Id="rId7" Type="http://schemas.openxmlformats.org/officeDocument/2006/relationships/tags" Target="../tags/tag364.xml"/><Relationship Id="rId12" Type="http://schemas.openxmlformats.org/officeDocument/2006/relationships/image" Target="../media/image15.png"/><Relationship Id="rId2" Type="http://schemas.openxmlformats.org/officeDocument/2006/relationships/tags" Target="../tags/tag359.xml"/><Relationship Id="rId16" Type="http://schemas.openxmlformats.org/officeDocument/2006/relationships/image" Target="../media/image47.png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362.xml"/><Relationship Id="rId15" Type="http://schemas.openxmlformats.org/officeDocument/2006/relationships/image" Target="../media/image56.jpeg"/><Relationship Id="rId10" Type="http://schemas.openxmlformats.org/officeDocument/2006/relationships/tags" Target="../tags/tag367.xml"/><Relationship Id="rId4" Type="http://schemas.openxmlformats.org/officeDocument/2006/relationships/tags" Target="../tags/tag361.xml"/><Relationship Id="rId9" Type="http://schemas.openxmlformats.org/officeDocument/2006/relationships/tags" Target="../tags/tag366.xml"/><Relationship Id="rId1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tags" Target="../tags/tag380.xml"/><Relationship Id="rId18" Type="http://schemas.openxmlformats.org/officeDocument/2006/relationships/image" Target="../media/image57.jpeg"/><Relationship Id="rId3" Type="http://schemas.openxmlformats.org/officeDocument/2006/relationships/tags" Target="../tags/tag370.xml"/><Relationship Id="rId21" Type="http://schemas.openxmlformats.org/officeDocument/2006/relationships/image" Target="../media/image53.png"/><Relationship Id="rId7" Type="http://schemas.openxmlformats.org/officeDocument/2006/relationships/tags" Target="../tags/tag374.xml"/><Relationship Id="rId12" Type="http://schemas.openxmlformats.org/officeDocument/2006/relationships/tags" Target="../tags/tag379.xml"/><Relationship Id="rId17" Type="http://schemas.openxmlformats.org/officeDocument/2006/relationships/image" Target="../media/image16.svg"/><Relationship Id="rId2" Type="http://schemas.openxmlformats.org/officeDocument/2006/relationships/tags" Target="../tags/tag369.xml"/><Relationship Id="rId16" Type="http://schemas.openxmlformats.org/officeDocument/2006/relationships/image" Target="../media/image15.png"/><Relationship Id="rId20" Type="http://schemas.openxmlformats.org/officeDocument/2006/relationships/image" Target="../media/image58.png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tags" Target="../tags/tag378.xml"/><Relationship Id="rId24" Type="http://schemas.openxmlformats.org/officeDocument/2006/relationships/image" Target="../media/image55.jpeg"/><Relationship Id="rId5" Type="http://schemas.openxmlformats.org/officeDocument/2006/relationships/tags" Target="../tags/tag372.xml"/><Relationship Id="rId15" Type="http://schemas.openxmlformats.org/officeDocument/2006/relationships/slideLayout" Target="../slideLayouts/slideLayout29.xml"/><Relationship Id="rId23" Type="http://schemas.openxmlformats.org/officeDocument/2006/relationships/image" Target="../media/image59.png"/><Relationship Id="rId10" Type="http://schemas.openxmlformats.org/officeDocument/2006/relationships/tags" Target="../tags/tag377.xml"/><Relationship Id="rId19" Type="http://schemas.openxmlformats.org/officeDocument/2006/relationships/image" Target="../media/image46.PNG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tags" Target="../tags/tag381.xml"/><Relationship Id="rId22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89.xml"/><Relationship Id="rId13" Type="http://schemas.openxmlformats.org/officeDocument/2006/relationships/tags" Target="../tags/tag394.xml"/><Relationship Id="rId18" Type="http://schemas.openxmlformats.org/officeDocument/2006/relationships/image" Target="../media/image46.PNG"/><Relationship Id="rId3" Type="http://schemas.openxmlformats.org/officeDocument/2006/relationships/tags" Target="../tags/tag384.xml"/><Relationship Id="rId21" Type="http://schemas.openxmlformats.org/officeDocument/2006/relationships/image" Target="../media/image54.png"/><Relationship Id="rId7" Type="http://schemas.openxmlformats.org/officeDocument/2006/relationships/tags" Target="../tags/tag388.xml"/><Relationship Id="rId12" Type="http://schemas.openxmlformats.org/officeDocument/2006/relationships/tags" Target="../tags/tag393.xml"/><Relationship Id="rId17" Type="http://schemas.openxmlformats.org/officeDocument/2006/relationships/image" Target="../media/image51.png"/><Relationship Id="rId2" Type="http://schemas.openxmlformats.org/officeDocument/2006/relationships/tags" Target="../tags/tag383.xml"/><Relationship Id="rId16" Type="http://schemas.openxmlformats.org/officeDocument/2006/relationships/image" Target="../media/image16.svg"/><Relationship Id="rId20" Type="http://schemas.openxmlformats.org/officeDocument/2006/relationships/image" Target="../media/image53.png"/><Relationship Id="rId1" Type="http://schemas.openxmlformats.org/officeDocument/2006/relationships/tags" Target="../tags/tag382.xml"/><Relationship Id="rId6" Type="http://schemas.openxmlformats.org/officeDocument/2006/relationships/tags" Target="../tags/tag387.xml"/><Relationship Id="rId11" Type="http://schemas.openxmlformats.org/officeDocument/2006/relationships/tags" Target="../tags/tag392.xml"/><Relationship Id="rId5" Type="http://schemas.openxmlformats.org/officeDocument/2006/relationships/tags" Target="../tags/tag386.xml"/><Relationship Id="rId15" Type="http://schemas.openxmlformats.org/officeDocument/2006/relationships/image" Target="../media/image15.png"/><Relationship Id="rId23" Type="http://schemas.openxmlformats.org/officeDocument/2006/relationships/image" Target="../media/image55.jpeg"/><Relationship Id="rId10" Type="http://schemas.openxmlformats.org/officeDocument/2006/relationships/tags" Target="../tags/tag391.xml"/><Relationship Id="rId19" Type="http://schemas.openxmlformats.org/officeDocument/2006/relationships/image" Target="../media/image58.png"/><Relationship Id="rId4" Type="http://schemas.openxmlformats.org/officeDocument/2006/relationships/tags" Target="../tags/tag385.xml"/><Relationship Id="rId9" Type="http://schemas.openxmlformats.org/officeDocument/2006/relationships/tags" Target="../tags/tag390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02.xml"/><Relationship Id="rId13" Type="http://schemas.openxmlformats.org/officeDocument/2006/relationships/image" Target="../media/image15.png"/><Relationship Id="rId3" Type="http://schemas.openxmlformats.org/officeDocument/2006/relationships/tags" Target="../tags/tag397.xml"/><Relationship Id="rId7" Type="http://schemas.openxmlformats.org/officeDocument/2006/relationships/tags" Target="../tags/tag401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11" Type="http://schemas.openxmlformats.org/officeDocument/2006/relationships/tags" Target="../tags/tag405.xml"/><Relationship Id="rId5" Type="http://schemas.openxmlformats.org/officeDocument/2006/relationships/tags" Target="../tags/tag399.xml"/><Relationship Id="rId15" Type="http://schemas.openxmlformats.org/officeDocument/2006/relationships/image" Target="../media/image60.png"/><Relationship Id="rId10" Type="http://schemas.openxmlformats.org/officeDocument/2006/relationships/tags" Target="../tags/tag404.xml"/><Relationship Id="rId4" Type="http://schemas.openxmlformats.org/officeDocument/2006/relationships/tags" Target="../tags/tag398.xml"/><Relationship Id="rId9" Type="http://schemas.openxmlformats.org/officeDocument/2006/relationships/tags" Target="../tags/tag403.xml"/><Relationship Id="rId14" Type="http://schemas.openxmlformats.org/officeDocument/2006/relationships/image" Target="../media/image16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13.xml"/><Relationship Id="rId13" Type="http://schemas.openxmlformats.org/officeDocument/2006/relationships/image" Target="../media/image15.png"/><Relationship Id="rId3" Type="http://schemas.openxmlformats.org/officeDocument/2006/relationships/tags" Target="../tags/tag408.xml"/><Relationship Id="rId7" Type="http://schemas.openxmlformats.org/officeDocument/2006/relationships/tags" Target="../tags/tag412.xml"/><Relationship Id="rId12" Type="http://schemas.openxmlformats.org/officeDocument/2006/relationships/slideLayout" Target="../slideLayouts/slideLayout29.xml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11" Type="http://schemas.openxmlformats.org/officeDocument/2006/relationships/tags" Target="../tags/tag416.xml"/><Relationship Id="rId5" Type="http://schemas.openxmlformats.org/officeDocument/2006/relationships/tags" Target="../tags/tag410.xml"/><Relationship Id="rId15" Type="http://schemas.openxmlformats.org/officeDocument/2006/relationships/image" Target="../media/image60.png"/><Relationship Id="rId10" Type="http://schemas.openxmlformats.org/officeDocument/2006/relationships/tags" Target="../tags/tag415.xml"/><Relationship Id="rId4" Type="http://schemas.openxmlformats.org/officeDocument/2006/relationships/tags" Target="../tags/tag409.xml"/><Relationship Id="rId9" Type="http://schemas.openxmlformats.org/officeDocument/2006/relationships/tags" Target="../tags/tag414.xml"/><Relationship Id="rId14" Type="http://schemas.openxmlformats.org/officeDocument/2006/relationships/image" Target="../media/image16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419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6.sv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image" Target="../media/image5.png"/><Relationship Id="rId5" Type="http://schemas.openxmlformats.org/officeDocument/2006/relationships/tags" Target="../tags/tag421.xml"/><Relationship Id="rId10" Type="http://schemas.openxmlformats.org/officeDocument/2006/relationships/image" Target="../media/image4.svg"/><Relationship Id="rId4" Type="http://schemas.openxmlformats.org/officeDocument/2006/relationships/tags" Target="../tags/tag420.xml"/><Relationship Id="rId9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30.xml"/><Relationship Id="rId13" Type="http://schemas.openxmlformats.org/officeDocument/2006/relationships/image" Target="../media/image37.png"/><Relationship Id="rId3" Type="http://schemas.openxmlformats.org/officeDocument/2006/relationships/tags" Target="../tags/tag425.xml"/><Relationship Id="rId7" Type="http://schemas.openxmlformats.org/officeDocument/2006/relationships/tags" Target="../tags/tag429.xml"/><Relationship Id="rId12" Type="http://schemas.openxmlformats.org/officeDocument/2006/relationships/image" Target="../media/image26.svg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tags" Target="../tags/tag428.xml"/><Relationship Id="rId11" Type="http://schemas.openxmlformats.org/officeDocument/2006/relationships/image" Target="../media/image12.png"/><Relationship Id="rId5" Type="http://schemas.openxmlformats.org/officeDocument/2006/relationships/tags" Target="../tags/tag427.xml"/><Relationship Id="rId15" Type="http://schemas.openxmlformats.org/officeDocument/2006/relationships/image" Target="../media/image39.png"/><Relationship Id="rId10" Type="http://schemas.openxmlformats.org/officeDocument/2006/relationships/image" Target="../media/image2.jpeg"/><Relationship Id="rId4" Type="http://schemas.openxmlformats.org/officeDocument/2006/relationships/tags" Target="../tags/tag42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8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433.xml"/><Relationship Id="rId7" Type="http://schemas.openxmlformats.org/officeDocument/2006/relationships/image" Target="../media/image16.svg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34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437.xml"/><Relationship Id="rId7" Type="http://schemas.openxmlformats.org/officeDocument/2006/relationships/image" Target="../media/image16.svg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3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41.xml"/><Relationship Id="rId7" Type="http://schemas.openxmlformats.org/officeDocument/2006/relationships/image" Target="../media/image15.png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43.xml"/><Relationship Id="rId10" Type="http://schemas.openxmlformats.org/officeDocument/2006/relationships/image" Target="../media/image61.png"/><Relationship Id="rId4" Type="http://schemas.openxmlformats.org/officeDocument/2006/relationships/tags" Target="../tags/tag442.xml"/><Relationship Id="rId9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46.xml"/><Relationship Id="rId7" Type="http://schemas.openxmlformats.org/officeDocument/2006/relationships/image" Target="../media/image15.png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48.xml"/><Relationship Id="rId10" Type="http://schemas.openxmlformats.org/officeDocument/2006/relationships/image" Target="../media/image42.png"/><Relationship Id="rId4" Type="http://schemas.openxmlformats.org/officeDocument/2006/relationships/tags" Target="../tags/tag447.xml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451.xml"/><Relationship Id="rId7" Type="http://schemas.openxmlformats.org/officeDocument/2006/relationships/image" Target="../media/image16.svg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5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455.xml"/><Relationship Id="rId7" Type="http://schemas.openxmlformats.org/officeDocument/2006/relationships/image" Target="../media/image16.svg"/><Relationship Id="rId2" Type="http://schemas.openxmlformats.org/officeDocument/2006/relationships/tags" Target="../tags/tag454.xml"/><Relationship Id="rId1" Type="http://schemas.openxmlformats.org/officeDocument/2006/relationships/tags" Target="../tags/tag4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56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459.xml"/><Relationship Id="rId7" Type="http://schemas.openxmlformats.org/officeDocument/2006/relationships/image" Target="../media/image16.svg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460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63.xml"/><Relationship Id="rId7" Type="http://schemas.openxmlformats.org/officeDocument/2006/relationships/image" Target="../media/image15.png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65.xml"/><Relationship Id="rId4" Type="http://schemas.openxmlformats.org/officeDocument/2006/relationships/tags" Target="../tags/tag464.xml"/><Relationship Id="rId9" Type="http://schemas.openxmlformats.org/officeDocument/2006/relationships/image" Target="../media/image2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68.xml"/><Relationship Id="rId7" Type="http://schemas.openxmlformats.org/officeDocument/2006/relationships/image" Target="../media/image15.png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70.xml"/><Relationship Id="rId4" Type="http://schemas.openxmlformats.org/officeDocument/2006/relationships/tags" Target="../tags/tag469.xml"/><Relationship Id="rId9" Type="http://schemas.openxmlformats.org/officeDocument/2006/relationships/image" Target="../media/image4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73.xml"/><Relationship Id="rId7" Type="http://schemas.openxmlformats.org/officeDocument/2006/relationships/image" Target="../media/image15.png"/><Relationship Id="rId2" Type="http://schemas.openxmlformats.org/officeDocument/2006/relationships/tags" Target="../tags/tag472.xml"/><Relationship Id="rId1" Type="http://schemas.openxmlformats.org/officeDocument/2006/relationships/tags" Target="../tags/tag471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75.xml"/><Relationship Id="rId4" Type="http://schemas.openxmlformats.org/officeDocument/2006/relationships/tags" Target="../tags/tag474.xml"/><Relationship Id="rId9" Type="http://schemas.openxmlformats.org/officeDocument/2006/relationships/image" Target="../media/image2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78.xml"/><Relationship Id="rId7" Type="http://schemas.openxmlformats.org/officeDocument/2006/relationships/image" Target="../media/image15.png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80.xml"/><Relationship Id="rId4" Type="http://schemas.openxmlformats.org/officeDocument/2006/relationships/tags" Target="../tags/tag479.xml"/><Relationship Id="rId9" Type="http://schemas.openxmlformats.org/officeDocument/2006/relationships/image" Target="../media/image4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83.xml"/><Relationship Id="rId7" Type="http://schemas.openxmlformats.org/officeDocument/2006/relationships/image" Target="../media/image15.pn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85.xml"/><Relationship Id="rId4" Type="http://schemas.openxmlformats.org/officeDocument/2006/relationships/tags" Target="../tags/tag484.xml"/><Relationship Id="rId9" Type="http://schemas.openxmlformats.org/officeDocument/2006/relationships/image" Target="../media/image21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88.xml"/><Relationship Id="rId7" Type="http://schemas.openxmlformats.org/officeDocument/2006/relationships/image" Target="../media/image15.png"/><Relationship Id="rId2" Type="http://schemas.openxmlformats.org/officeDocument/2006/relationships/tags" Target="../tags/tag487.xml"/><Relationship Id="rId1" Type="http://schemas.openxmlformats.org/officeDocument/2006/relationships/tags" Target="../tags/tag486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490.xml"/><Relationship Id="rId4" Type="http://schemas.openxmlformats.org/officeDocument/2006/relationships/tags" Target="../tags/tag489.xml"/><Relationship Id="rId9" Type="http://schemas.openxmlformats.org/officeDocument/2006/relationships/image" Target="../media/image4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96.xml"/><Relationship Id="rId13" Type="http://schemas.openxmlformats.org/officeDocument/2006/relationships/image" Target="../media/image16.svg"/><Relationship Id="rId3" Type="http://schemas.openxmlformats.org/officeDocument/2006/relationships/tags" Target="../tags/tag493.xml"/><Relationship Id="rId7" Type="http://schemas.openxmlformats.org/officeDocument/2006/relationships/tags" Target="../tags/tag495.xml"/><Relationship Id="rId12" Type="http://schemas.openxmlformats.org/officeDocument/2006/relationships/image" Target="../media/image15.png"/><Relationship Id="rId2" Type="http://schemas.openxmlformats.org/officeDocument/2006/relationships/tags" Target="../tags/tag492.xml"/><Relationship Id="rId1" Type="http://schemas.openxmlformats.org/officeDocument/2006/relationships/tags" Target="../tags/tag491.xml"/><Relationship Id="rId6" Type="http://schemas.openxmlformats.org/officeDocument/2006/relationships/audio" Target="../media/media2.mp3"/><Relationship Id="rId11" Type="http://schemas.openxmlformats.org/officeDocument/2006/relationships/slideLayout" Target="../slideLayouts/slideLayout29.xml"/><Relationship Id="rId5" Type="http://schemas.microsoft.com/office/2007/relationships/media" Target="../media/media2.mp3"/><Relationship Id="rId15" Type="http://schemas.openxmlformats.org/officeDocument/2006/relationships/image" Target="../media/image48.png"/><Relationship Id="rId10" Type="http://schemas.openxmlformats.org/officeDocument/2006/relationships/tags" Target="../tags/tag498.xml"/><Relationship Id="rId4" Type="http://schemas.openxmlformats.org/officeDocument/2006/relationships/tags" Target="../tags/tag494.xml"/><Relationship Id="rId9" Type="http://schemas.openxmlformats.org/officeDocument/2006/relationships/tags" Target="../tags/tag497.xml"/><Relationship Id="rId14" Type="http://schemas.openxmlformats.org/officeDocument/2006/relationships/image" Target="../media/image6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506.xml"/><Relationship Id="rId13" Type="http://schemas.openxmlformats.org/officeDocument/2006/relationships/image" Target="../media/image63.jpg"/><Relationship Id="rId18" Type="http://schemas.openxmlformats.org/officeDocument/2006/relationships/image" Target="../media/image66.png"/><Relationship Id="rId3" Type="http://schemas.openxmlformats.org/officeDocument/2006/relationships/tags" Target="../tags/tag501.xml"/><Relationship Id="rId7" Type="http://schemas.openxmlformats.org/officeDocument/2006/relationships/tags" Target="../tags/tag505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500.xml"/><Relationship Id="rId16" Type="http://schemas.openxmlformats.org/officeDocument/2006/relationships/image" Target="../media/image65.png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11" Type="http://schemas.openxmlformats.org/officeDocument/2006/relationships/image" Target="../media/image15.png"/><Relationship Id="rId5" Type="http://schemas.openxmlformats.org/officeDocument/2006/relationships/tags" Target="../tags/tag503.xml"/><Relationship Id="rId15" Type="http://schemas.openxmlformats.org/officeDocument/2006/relationships/image" Target="../media/image64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502.xml"/><Relationship Id="rId9" Type="http://schemas.openxmlformats.org/officeDocument/2006/relationships/tags" Target="../tags/tag507.xml"/><Relationship Id="rId14" Type="http://schemas.openxmlformats.org/officeDocument/2006/relationships/image" Target="../media/image55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515.xml"/><Relationship Id="rId13" Type="http://schemas.openxmlformats.org/officeDocument/2006/relationships/image" Target="../media/image40.png"/><Relationship Id="rId3" Type="http://schemas.openxmlformats.org/officeDocument/2006/relationships/tags" Target="../tags/tag510.xml"/><Relationship Id="rId7" Type="http://schemas.openxmlformats.org/officeDocument/2006/relationships/tags" Target="../tags/tag514.xml"/><Relationship Id="rId12" Type="http://schemas.openxmlformats.org/officeDocument/2006/relationships/image" Target="../media/image16.svg"/><Relationship Id="rId2" Type="http://schemas.openxmlformats.org/officeDocument/2006/relationships/tags" Target="../tags/tag509.xml"/><Relationship Id="rId1" Type="http://schemas.openxmlformats.org/officeDocument/2006/relationships/tags" Target="../tags/tag508.xml"/><Relationship Id="rId6" Type="http://schemas.openxmlformats.org/officeDocument/2006/relationships/tags" Target="../tags/tag513.xml"/><Relationship Id="rId11" Type="http://schemas.openxmlformats.org/officeDocument/2006/relationships/image" Target="../media/image15.png"/><Relationship Id="rId5" Type="http://schemas.openxmlformats.org/officeDocument/2006/relationships/tags" Target="../tags/tag51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11.xml"/><Relationship Id="rId9" Type="http://schemas.openxmlformats.org/officeDocument/2006/relationships/tags" Target="../tags/tag5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2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3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37026" y="8574280"/>
            <a:ext cx="439544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ar-MA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b="1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  <a:p>
            <a:pPr algn="ctr" defTabSz="685800">
              <a:spcAft>
                <a:spcPts val="1800"/>
              </a:spcAft>
            </a:pPr>
            <a:r>
              <a:rPr lang="ar-MA" sz="2400" i="1">
                <a:solidFill>
                  <a:prstClr val="white">
                    <a:lumMod val="50000"/>
                  </a:prstClr>
                </a:solidFill>
                <a:latin typeface="Calibri"/>
              </a:rPr>
              <a:t>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1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1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C7FA2F-0B68-FE69-7288-C9292859F24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74872" y="2107571"/>
            <a:ext cx="10747256" cy="5931207"/>
          </a:xfrm>
          <a:prstGeom prst="roundRect">
            <a:avLst>
              <a:gd name="adj" fmla="val 8554"/>
            </a:avLst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t’appelles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Tu as quel âge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en quelle classe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Est-ce que tu 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1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Je me présente 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88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04497FF-E8DA-E7AC-65A7-79B54678F2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3177" y="2945204"/>
            <a:ext cx="3802188" cy="5377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624A708-5546-74FC-BB30-A6C67A6CBF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668" y="2939189"/>
            <a:ext cx="3791087" cy="5371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F34AD78-7087-DDCD-BEDC-46A00288B3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2592" y="2939189"/>
            <a:ext cx="3797590" cy="5377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8738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649424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Oui/Non … .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. Lecture  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Reconnaître et lire 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« </a:t>
            </a: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ou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73845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98945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252045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lettres étudiées.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156565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30358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mots du vocabulaire.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20810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10E9-7D5D-F547-B736-47600378C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9301E1F-0A0C-B77A-F745-8196E65563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518D3D-522B-A23A-FEAF-BF75F7271A2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4DADC5E-D6A5-2752-D4DF-2C3CABA0F328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2FDFFD7-DBF1-C689-1719-F5031509189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AE3755F-41AC-891A-DC84-B22132ECE2E2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6D7C17-0EFB-0987-1EB7-74C27027130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AB78BFA-8FE8-7E16-D4DD-A9E36279E01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B782FB3-F0B9-7942-CB77-E306D4EA1F1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40C618A-C4DB-1B4B-0DE8-2D869374998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DC99211-961A-BC3C-1DBD-5C082CE265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78CDC61-DB25-7FE5-7C20-862F201DF4F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9FEE7F5-EC8A-1C27-7AAE-B2160D1B1E0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2505197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FCB4853-1B37-A756-56E8-B7C6069FFA1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666794" y="6179627"/>
            <a:ext cx="3804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souris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65DB7C2-CB76-2C35-0146-0936B24EC22A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280465" y="6179627"/>
            <a:ext cx="3552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jus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2FC4EA6-4366-601C-A5A0-0EDE8AE40B6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72354" y="3278232"/>
            <a:ext cx="1568925" cy="24950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86F5A1B-510E-9299-2FEB-F18697F793E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85203" y="3674821"/>
            <a:ext cx="3084765" cy="226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92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526AC-0BB6-B2D1-C8B4-0F5CE40F0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5AA802-FB14-75D0-AB02-397E035508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D9E7643-58B9-D625-F066-E462803676C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A66FEF-1CCC-7589-99DB-2641494ED2C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66A5558-0B63-A717-6924-257C7F2F628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DC6EF5E-68F2-CA20-A6E2-83F643C8B2BC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17800BA-8BED-DD73-D300-91B099355F9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E3F7273-2A16-D094-1121-9AE997FDF70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6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0FE1AB-E5FE-B2DD-A870-809BE140800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B8D9F0B-DEC2-2FA4-BC79-A7E6AB5EDA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5BFFD2D5-70D3-F851-6530-6FB0A992424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07880691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F99947DE-79A6-E3E7-EBD3-AD76E107527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4766BED-FA59-DA4B-B7B9-871A44E22AD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F298E4F-A592-ABED-E182-DD2DBE67C7B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43779" y="4049757"/>
            <a:ext cx="1568925" cy="24950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D156AC3-6AEA-D2AA-591A-47FC4CD43C2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56628" y="4446346"/>
            <a:ext cx="3084765" cy="226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76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1E8E0-729F-7F0F-11AA-672BAB3D8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E41D2E75-4788-FC66-8E76-6AFAA3548D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9F8F550-545A-C34A-3EC1-CA5AF98149F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2240981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2">
            <a:extLst>
              <a:ext uri="{FF2B5EF4-FFF2-40B4-BE49-F238E27FC236}">
                <a16:creationId xmlns:a16="http://schemas.microsoft.com/office/drawing/2014/main" id="{097F3AC4-CD88-74FE-ECC4-1938B9CBF985}"/>
              </a:ext>
            </a:extLst>
          </p:cNvPr>
          <p:cNvSpPr txBox="1"/>
          <p:nvPr/>
        </p:nvSpPr>
        <p:spPr>
          <a:xfrm>
            <a:off x="1402284" y="702106"/>
            <a:ext cx="8348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la lettre e. elle fait le son « e »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, r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épétez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après moi.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DAE140B-BD6E-6D23-6699-B9E358CD746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66629" y="503369"/>
            <a:ext cx="1492309" cy="125274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5490F0-A28E-0BF8-963D-231A6618A900}"/>
              </a:ext>
            </a:extLst>
          </p:cNvPr>
          <p:cNvSpPr txBox="1"/>
          <p:nvPr/>
        </p:nvSpPr>
        <p:spPr>
          <a:xfrm>
            <a:off x="754784" y="4212476"/>
            <a:ext cx="1220662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165318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CE18E-0581-B6E6-8A11-53557DDD0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98904FF7-B30C-3B6B-9731-813FDEDB44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FBA5FA-A477-88AC-DB0E-EE74BF91BA4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2">
            <a:extLst>
              <a:ext uri="{FF2B5EF4-FFF2-40B4-BE49-F238E27FC236}">
                <a16:creationId xmlns:a16="http://schemas.microsoft.com/office/drawing/2014/main" id="{A98C8F14-4EF0-25A9-5EA7-DD8E37C621E6}"/>
              </a:ext>
            </a:extLst>
          </p:cNvPr>
          <p:cNvSpPr txBox="1"/>
          <p:nvPr/>
        </p:nvSpPr>
        <p:spPr>
          <a:xfrm>
            <a:off x="1402284" y="702106"/>
            <a:ext cx="8348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la lettre i elle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fait le son «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 ».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 , r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épétez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après moi.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43012E-D44B-3FC5-ED25-5C9BACCEDED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66629" y="503369"/>
            <a:ext cx="1492309" cy="125274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7591497-56FE-E35A-0128-B4C600B3303F}"/>
              </a:ext>
            </a:extLst>
          </p:cNvPr>
          <p:cNvSpPr txBox="1"/>
          <p:nvPr/>
        </p:nvSpPr>
        <p:spPr>
          <a:xfrm>
            <a:off x="754784" y="4212476"/>
            <a:ext cx="12206628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84730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CA441-B267-C6CA-50B2-690BA006C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41680B8-904A-EAAA-95D4-2320D30D00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ces mots.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46D54CB-AD2A-9659-3BCB-3516FBCDDF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6CF5A27-4496-5A9D-99F7-669F7F9A7A8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6C67150-51B4-F962-DE53-779BF808277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482084981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C4F65A1-6070-D0FB-6FF6-1819C6D8317E}"/>
              </a:ext>
            </a:extLst>
          </p:cNvPr>
          <p:cNvSpPr txBox="1"/>
          <p:nvPr/>
        </p:nvSpPr>
        <p:spPr>
          <a:xfrm>
            <a:off x="754784" y="421247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cerise  livre  melon</a:t>
            </a:r>
          </a:p>
        </p:txBody>
      </p:sp>
    </p:spTree>
    <p:extLst>
      <p:ext uri="{BB962C8B-B14F-4D97-AF65-F5344CB8AC3E}">
        <p14:creationId xmlns:p14="http://schemas.microsoft.com/office/powerpoint/2010/main" val="3134476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FDA3E-92BD-765A-2B48-F7AFC4877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6F4D9A8-903B-5552-5D18-796CBD7B154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e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6D93450-997D-0074-45EB-61D24727C2E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9AF070-19E1-6F66-CF0D-B2B31890C8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FB2D534-5FE0-624F-97AE-02C03063EF80}"/>
              </a:ext>
            </a:extLst>
          </p:cNvPr>
          <p:cNvSpPr txBox="1"/>
          <p:nvPr/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cerise  livre  melon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964C9C7-DD52-D6DF-13B9-00E3F54B3AB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66120491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9684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518A3-F439-DBD7-1377-A72BEFC24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96C3A31-B89F-C6A6-A4DB-50C81D6E596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e dans les mots.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22AA798-BB8D-09F3-EA4F-23CFD4EF66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FAABFB2-5EED-504A-C2FA-23D5C44251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5BF17A2-DE80-DF5B-1B78-29910522D463}"/>
              </a:ext>
            </a:extLst>
          </p:cNvPr>
          <p:cNvSpPr txBox="1"/>
          <p:nvPr/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c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e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ris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e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  livr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e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  m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e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lon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51C90C-36A9-545B-B007-BB8E7DE9EDF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66120491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293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41D3E-4062-E299-3C6F-71CF296E8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098BC95-BD9B-46C1-6CB7-62AAD209092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qui veut passer au tableau pour montrer la lettre i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EF3296BA-0CB1-0B68-C16B-7336E6B16D5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846A38-DE92-A0D7-8B5B-466E313174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8D0B8AA-73D1-7D41-90E6-2C8524CF23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22796835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339E52C-ED0A-CE60-65F2-D66388267D8F}"/>
              </a:ext>
            </a:extLst>
          </p:cNvPr>
          <p:cNvSpPr txBox="1"/>
          <p:nvPr/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cerise  livre  melon</a:t>
            </a:r>
          </a:p>
        </p:txBody>
      </p:sp>
    </p:spTree>
    <p:extLst>
      <p:ext uri="{BB962C8B-B14F-4D97-AF65-F5344CB8AC3E}">
        <p14:creationId xmlns:p14="http://schemas.microsoft.com/office/powerpoint/2010/main" val="4011619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2D036-E572-5973-FDD3-D677F590D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3C81DC7-D9C7-D0EF-46B1-A2193AA94F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i dans les mots.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E10487C-A9FC-4B3C-874E-01E8C152E8F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B6D1B71-E9D5-6E6E-9758-7C5808A4C89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46A97EB-CD3C-7860-85B0-3CEDA0A8E60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1680027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5099FB7-2A6B-00BB-7398-28EDBE941983}"/>
              </a:ext>
            </a:extLst>
          </p:cNvPr>
          <p:cNvSpPr txBox="1"/>
          <p:nvPr/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cer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i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se  l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i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vre  melon</a:t>
            </a:r>
          </a:p>
        </p:txBody>
      </p:sp>
    </p:spTree>
    <p:extLst>
      <p:ext uri="{BB962C8B-B14F-4D97-AF65-F5344CB8AC3E}">
        <p14:creationId xmlns:p14="http://schemas.microsoft.com/office/powerpoint/2010/main" val="1802053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E0718-5DE2-5CAC-6719-80A35E862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49335F66-AE32-A1D5-E39E-DE90B6F041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D032082-DBD8-11AF-DBDA-CB6D1E24DE3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562335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Est-ce que tu …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Oui/Non … .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. Lecture 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Reconnaître et lire « ou ».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094D06-2D43-BDE9-AE7A-2BB94688AF7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6DFBBCB-EFE1-F156-AD65-374C82655DD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783DE31-28E2-631A-0A52-49E482C2604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450262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79E58B4-263C-A8FC-97C0-43559698D2E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98945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3345467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tu 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Oui/Non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675992" y="579479"/>
            <a:ext cx="12105321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70119068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1498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pic>
        <p:nvPicPr>
          <p:cNvPr id="6" name="Parcours_1_S5_s1_Dialogue">
            <a:hlinkClick r:id="" action="ppaction://media"/>
            <a:extLst>
              <a:ext uri="{FF2B5EF4-FFF2-40B4-BE49-F238E27FC236}">
                <a16:creationId xmlns:a16="http://schemas.microsoft.com/office/drawing/2014/main" id="{56BD5B3F-D0E5-33AC-AB42-D78662F8B50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95997" y="697065"/>
            <a:ext cx="604262" cy="604262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7A1F1B9-D85D-5C42-B3A8-5D1C422CE2F6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35116968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3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75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1018689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3342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pic>
        <p:nvPicPr>
          <p:cNvPr id="6" name="Parcours_1_S5_s1_Dialogue">
            <a:hlinkClick r:id="" action="ppaction://media"/>
            <a:extLst>
              <a:ext uri="{FF2B5EF4-FFF2-40B4-BE49-F238E27FC236}">
                <a16:creationId xmlns:a16="http://schemas.microsoft.com/office/drawing/2014/main" id="{56BD5B3F-D0E5-33AC-AB42-D78662F8B50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95997" y="697065"/>
            <a:ext cx="604262" cy="604262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7C1628FE-5BCA-20D5-B632-4BD71C0203D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BF6AE098-EA26-E8C4-15C7-99461030571D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25D98F3-45AC-F5B2-4244-416422E8952F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35116968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73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25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750"/>
                                  </p:stCondLst>
                                  <p:childTnLst>
                                    <p:set>
                                      <p:cBhvr>
                                        <p:cTn id="23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es en première année ?».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36283" y="2192638"/>
            <a:ext cx="5401432" cy="1741390"/>
          </a:xfrm>
          <a:prstGeom prst="wedgeEllipseCallout">
            <a:avLst>
              <a:gd name="adj1" fmla="val -15659"/>
              <a:gd name="adj2" fmla="val 770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tu es en première année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C20B502-5DA8-B716-3C5A-80C18087DD1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76151" y="4227815"/>
            <a:ext cx="2951424" cy="4992504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6803D8BD-5F56-6CE1-2C6D-383E8517603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0563179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98AD419-9381-39FC-390C-AF55E74BB35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66890" y="4673850"/>
            <a:ext cx="2640533" cy="404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3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2FD84-3560-B2A5-9FE5-EA49F5684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9A82B6-98A4-6FEE-96C6-223089511F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EC5E16F-A0AA-2140-FE04-0120F3889A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1E8CAAF-93BD-2BB3-F69B-192EB7336E7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B22BEBA-C9A5-31EF-39C7-AE0C0256DC6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E9C9DFE-E72F-5879-1306-B9676B2E45C8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E7AC898-776F-C725-ADA5-B30C9F6E0F1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FC4CD86-013B-B154-2617-27998DBB6C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F6C53B-3E35-940C-B046-27BFE95A20A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2B82F33-2205-6895-2DC3-8CEEF24765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7845" y="72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895399-8C71-FD3B-3564-595C974B386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7552" y="659046"/>
            <a:ext cx="10869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Que signifie « Est-ce que tu es en première année ? » en arabe ?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B159759-5D02-6133-0790-B53CA2B30C5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20E41191-824F-4490-2376-C882BA87585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34559924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15E86B78-4C33-E483-5481-30D23748622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936283" y="2192638"/>
            <a:ext cx="5401432" cy="1741390"/>
          </a:xfrm>
          <a:prstGeom prst="wedgeEllipseCallout">
            <a:avLst>
              <a:gd name="adj1" fmla="val -15659"/>
              <a:gd name="adj2" fmla="val 77063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tu es en première année ?</a:t>
            </a:r>
          </a:p>
        </p:txBody>
      </p:sp>
      <p:pic>
        <p:nvPicPr>
          <p:cNvPr id="20" name="Image 1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711F855-0FC6-3AAE-6160-AA9595C85B1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76151" y="4227815"/>
            <a:ext cx="2951424" cy="499250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BFD4466-3C13-EDBA-4812-297D204D630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66890" y="4673850"/>
            <a:ext cx="2640533" cy="404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814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8C1DB-3236-97FD-78C7-EC4474F4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B3EB95-903D-00DE-0AEC-0D580D7732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92C9B0-EB44-E9C9-9648-850957DE050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F80675-93BB-8BAB-912F-6B248A9B7CF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781001-1A3B-349A-CCF0-14B526E2BC8B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6741ADE-376D-FF0E-9B35-2CD01177E5D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80AD9EA-7F1A-6887-1AE9-146380348C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A7112D7-7BC5-0916-8059-4F26E4B52BF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EB25381-6011-AB8C-86DC-39309DF4FEF1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E8C6E96-53EF-4B60-4258-7029194513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3849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8087AA-60B0-0F32-93BB-63A1AC3D54B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: « Oui, je suis en première année.».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053813D-729A-D966-FBA7-D8FD190E9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543175" y="2103722"/>
            <a:ext cx="4900612" cy="1531850"/>
          </a:xfrm>
          <a:prstGeom prst="wedgeEllipseCallout">
            <a:avLst>
              <a:gd name="adj1" fmla="val 16902"/>
              <a:gd name="adj2" fmla="val 8436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DC9054-5439-18F2-3598-2D86B73A1CF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E2C74B-D5DA-D3BC-6643-02251F0D7BF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7989248" y="4813629"/>
            <a:ext cx="3225864" cy="4112986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1DF2B07E-A946-F63B-0178-925FFDE8EC54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788790" y="4070623"/>
            <a:ext cx="5354636" cy="4880995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2DA2D70-58FD-ED22-00D7-EBEA85581BA2}"/>
              </a:ext>
            </a:extLst>
          </p:cNvPr>
          <p:cNvSpPr txBox="1"/>
          <p:nvPr/>
        </p:nvSpPr>
        <p:spPr>
          <a:xfrm>
            <a:off x="2940762" y="2224392"/>
            <a:ext cx="41092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je suis en première année. </a:t>
            </a:r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EF2417D-904E-7016-370E-FAAF5F7F8B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3985926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85C53305-B1F7-3B25-E27A-19B636990A63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1620371" y="6048622"/>
            <a:ext cx="2375476" cy="2316200"/>
            <a:chOff x="2173339" y="2050681"/>
            <a:chExt cx="4001058" cy="3086531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7F185EAA-71DC-6906-522F-BD108AF40E74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BC858652-71DE-6CD1-1D47-13E9289EA9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B215129-8956-A56D-2E33-569E00666C73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AA7BCD88-86C3-4AF8-C5D0-0E0949B5A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</p:grpSp>
      <p:pic>
        <p:nvPicPr>
          <p:cNvPr id="31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7591FDE5-C853-FFFD-244F-4E6EA88F0B2F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851768" y="4160740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99400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15"/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81B42-D721-A910-F00D-189F81AC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FE06DF-4BC6-23DD-5DB9-AEEBA073BF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131CE91-2550-90FA-59B4-D3B7B1DBB62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6E1BB-5819-688E-D15D-7196EF7B398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DB6AC22-29B2-16B4-8A76-8B95986F1A5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CF68277-2AA8-21B5-F8B8-04B71A4E3A5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0622002-4A7A-A27B-576C-1E6A852E41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B136885-6B1E-3FB1-25F4-60C1AF258E3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D26E02A-799B-7DB0-0323-CBFF0E2AE05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B9D2794-C6E1-98D1-7BC5-CE6BA5A68D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83001E-99A8-4706-D39E-935F97D24E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480" y="755429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: « Oui, je suis en première année.» en arabe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F1FB777-3C15-D499-75BA-B4F204A4C69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7C1215B-EAC2-C01F-F91D-508886E5B06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989248" y="4813629"/>
            <a:ext cx="3225864" cy="4112986"/>
          </a:xfrm>
          <a:prstGeom prst="rect">
            <a:avLst/>
          </a:prstGeom>
        </p:spPr>
      </p:pic>
      <p:pic>
        <p:nvPicPr>
          <p:cNvPr id="18" name="Image 17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080BD391-0E8F-0276-61CF-CEEA7DC41A98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3788790" y="4070623"/>
            <a:ext cx="5354636" cy="488099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D3C757FA-FF41-F7FF-D185-9511F8045BD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18928378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BB08AF20-F731-6E4B-ECE9-830BFAA304C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543175" y="2103722"/>
            <a:ext cx="4900612" cy="1531850"/>
          </a:xfrm>
          <a:prstGeom prst="wedgeEllipseCallout">
            <a:avLst>
              <a:gd name="adj1" fmla="val 16902"/>
              <a:gd name="adj2" fmla="val 84360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19F4449-8D8F-1CAD-559A-37DDFB981540}"/>
              </a:ext>
            </a:extLst>
          </p:cNvPr>
          <p:cNvSpPr txBox="1"/>
          <p:nvPr/>
        </p:nvSpPr>
        <p:spPr>
          <a:xfrm>
            <a:off x="2940762" y="2224392"/>
            <a:ext cx="41092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Oui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je suis en première année. 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F7F3164-AD1E-5F77-AC41-82E89048BF92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1620371" y="6048622"/>
            <a:ext cx="2375476" cy="2316200"/>
            <a:chOff x="2173339" y="2050681"/>
            <a:chExt cx="4001058" cy="3086531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F2096CEC-4E3F-7128-2DB3-446CB1C92495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55F678FE-E8EF-2945-C521-64BE478B9E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CA95A0C-7473-C6DF-A85D-30D4CE47D3B4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05B79397-7070-C15B-C672-3E51D4F77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</p:grpSp>
      <p:pic>
        <p:nvPicPr>
          <p:cNvPr id="27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4DAA144E-019D-309C-D561-554B5E3A2F30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851768" y="4160740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698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F15D1-EF7B-546C-86D8-1B79EB789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4B47AC-3A27-2883-71D2-AE23CD0FEE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F8DC20F-EFB5-2AFF-40F3-C3BBD5CDBA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4E50859-8D6E-C010-069A-7568F1DD572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677F42A-6E02-8C8F-A036-00CA4E658AB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1FF582-7E5A-50A6-C7E9-C7071DDE2FB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8502CF2-79F5-C28E-960D-82D387A25B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8CE5B26-B5B9-8385-05BE-470116E0A7C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D74E38D-95DE-F6C3-CFEA-B7C3EF80E48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F15E281-BD17-3BB4-1522-686419DE4EA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EA4D22-B912-5549-B906-A70AAA99EFF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Est-ce que tu es en deuxième année ?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7AC20E6-8465-A916-9B4D-B098B7CEAB5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3A1A0520-4BE2-1E48-4EF8-3214231C7C0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59555322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255286E7-593C-D39F-146F-2B8BBB20728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3469570" y="4071074"/>
            <a:ext cx="2748796" cy="4793920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5FF8B14F-FBD4-2BB7-B143-0430B607BA5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594357" y="2287326"/>
            <a:ext cx="5535106" cy="1741390"/>
          </a:xfrm>
          <a:prstGeom prst="wedgeEllipseCallout">
            <a:avLst>
              <a:gd name="adj1" fmla="val 7215"/>
              <a:gd name="adj2" fmla="val 6825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tu es en deuxième année ?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CB8CD62-422F-3638-B76C-4C059B272E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008252" y="4715990"/>
            <a:ext cx="3225864" cy="411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934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D8DB4-6BEC-F366-D219-8AC72DDBE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336A2A-F8EA-B7A4-348F-915ED8D0C3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2409920-8A2C-2F17-F4F2-0F99183A250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94B73F0-5773-57C8-1FE3-C73A662BC64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95ECE9C-BE88-4832-D699-1FDDB3670BD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7B7756B-7C8C-0F52-C451-BC811926A4C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541E2E7-612E-6903-4F96-EB58D70B4C0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E8FFC97-E745-CF21-BB34-79ECA162CA8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09F302A-D772-C462-5609-0AD0B747FED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845A37B-6AAB-2A0E-EE05-A7A2AB7FCE9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7845" y="72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9BDFC0-25CD-5D6B-7EBD-FF5E5DB514C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7552" y="659046"/>
            <a:ext cx="10869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Que signifie « Est-ce que tu es en deuxième année ? » en arabe ?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5FA7972-9F22-922C-F6AE-DA2E83BDC9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F8D0C736-3154-742E-7AAF-CAD67F4CF44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4354948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D5A95A4B-7233-93AA-8E37-D5A4B9D56BB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3469570" y="4071074"/>
            <a:ext cx="2748796" cy="479392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85A4130-16C7-3263-D6A5-C015CE0DFA4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7008252" y="4715990"/>
            <a:ext cx="3225864" cy="4112986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2FFB95DB-2B63-E12B-79A0-A1D8683A521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594357" y="2287326"/>
            <a:ext cx="5535106" cy="1741390"/>
          </a:xfrm>
          <a:prstGeom prst="wedgeEllipseCallout">
            <a:avLst>
              <a:gd name="adj1" fmla="val 7215"/>
              <a:gd name="adj2" fmla="val 6825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tu es en deuxième année ?</a:t>
            </a:r>
          </a:p>
        </p:txBody>
      </p:sp>
    </p:spTree>
    <p:extLst>
      <p:ext uri="{BB962C8B-B14F-4D97-AF65-F5344CB8AC3E}">
        <p14:creationId xmlns:p14="http://schemas.microsoft.com/office/powerpoint/2010/main" val="526254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78DC5-4782-77E4-E1E5-C788F009B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0CFA4927-BA3A-0AF4-D917-885E9A284B7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FE7C005-EF5F-2153-6813-C007EA9DEE99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E80261A-FA03-28B2-50BA-7A3D0A87E75F}"/>
                </a:ext>
              </a:extLst>
            </p:cNvPr>
            <p:cNvGrpSpPr/>
            <p:nvPr/>
          </p:nvGrpSpPr>
          <p:grpSpPr>
            <a:xfrm>
              <a:off x="228600" y="257321"/>
              <a:ext cx="8692119" cy="6338496"/>
              <a:chOff x="183903" y="175307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FCF0E4B-1110-49CF-484C-A831E3893AE2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530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9C0ECA-0F56-4411-7D40-56518D72BB4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29939A4-B4E2-AA1F-A376-E9D50264A60E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AA15206-6A7B-77DC-3A0C-80F68FB2327B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1466131E-2290-CADB-6692-9EBAFC59978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00845" y="6553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4FCE16-A2E4-7EB2-B52A-5BFD360CDF9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469" y="393274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55D8443-0261-EA1F-6AFF-4DC8F61244E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0250" y="581213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: « Non, je suis en première année. ». 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en faisant le geste ?</a:t>
            </a:r>
          </a:p>
        </p:txBody>
      </p:sp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67D311CC-B6D8-88D2-CE09-318DA4ADB62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51409" y="2445225"/>
            <a:ext cx="4424264" cy="1442600"/>
          </a:xfrm>
          <a:prstGeom prst="wedgeEllipseCallout">
            <a:avLst>
              <a:gd name="adj1" fmla="val -11693"/>
              <a:gd name="adj2" fmla="val 843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Non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je suis en première année. </a:t>
            </a:r>
          </a:p>
        </p:txBody>
      </p:sp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026A052-CCE4-66E0-C3C2-9FBA446FC6A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37536" y="4253241"/>
            <a:ext cx="2951424" cy="4992504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BA491FA9-F99F-3757-A625-A5EB8F55FB8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92535197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E5EA206E-E08F-6DC7-B1C7-9A6CDC0A604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87566" y="4628542"/>
            <a:ext cx="2545420" cy="4241903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D0C0E017-9950-4E5A-0FE1-547EBFD8073F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962009" y="6427315"/>
            <a:ext cx="2467219" cy="2229490"/>
            <a:chOff x="2173339" y="2050681"/>
            <a:chExt cx="4001058" cy="3086531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15565EE3-CA8A-6A9B-4706-0DFA5E1CAC70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5A97EFA1-8A66-4E42-6C8E-1DF19F6917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0D5AC78-8CD3-3DF0-645B-F351B1DDC1F8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907F52F4-ECBA-72CD-DF47-D51F04E8F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CF236AA8-8C34-7699-D3FB-7997E660E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pic>
        <p:nvPicPr>
          <p:cNvPr id="29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A46533A0-0829-20C5-E232-60CD06200538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331592" y="4644204"/>
            <a:ext cx="1739206" cy="193983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8106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D9BA8-1DEF-9B18-C061-56C52378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2715AC-8DD0-9787-2C68-62238D162263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F91CC-7038-C685-2B03-4FE85BF1A38C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90A1F25-A5F4-8EF4-21B4-B9DD490CFA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D4448C3-1F2E-FC91-9752-30D17CCB320C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21AFA3E-A85C-E42C-AF62-9204910F704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D86DA99-A51A-0988-10FA-64CC5A6ABA3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F042BCC-ED61-A76E-0315-3A2E43251D2E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68272A08-2D47-655B-0B75-19B98DEB4ED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44387" y="6553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DBB5365-9AEE-1B7A-264B-D8A5018A8C3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39980" y="599021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: « Non, je suis en première année.» en arabe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476141-E423-2840-DBC5-B6E92DE2241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52278519-FEC0-3A7D-997C-FE1F566F843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20427121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BDC4816-94F8-0521-AF5D-C1292CAB1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37536" y="4253241"/>
            <a:ext cx="2951424" cy="499250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A5BDD9A-E48C-2E3F-C104-DF7A8C5D5D3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87566" y="4628542"/>
            <a:ext cx="2545420" cy="4241903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515D7ABC-0CE1-6A10-C732-68EC181CA91C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9962009" y="6427315"/>
            <a:ext cx="2467219" cy="2229490"/>
            <a:chOff x="2173339" y="2050681"/>
            <a:chExt cx="4001058" cy="3086531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21AA78BA-71D2-6204-6EDB-EA4B1C2C8D20}"/>
                </a:ext>
              </a:extLst>
            </p:cNvPr>
            <p:cNvGrpSpPr/>
            <p:nvPr/>
          </p:nvGrpSpPr>
          <p:grpSpPr>
            <a:xfrm>
              <a:off x="2173339" y="2050681"/>
              <a:ext cx="4001058" cy="3086531"/>
              <a:chOff x="2276688" y="1728970"/>
              <a:chExt cx="4001058" cy="3086531"/>
            </a:xfrm>
          </p:grpSpPr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D2889808-FDFB-7C1E-74A6-CDE7D9C13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276688" y="1728970"/>
                <a:ext cx="4001058" cy="3086531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205B47D-D785-95A7-2842-386C9DF78F22}"/>
                  </a:ext>
                </a:extLst>
              </p:cNvPr>
              <p:cNvSpPr/>
              <p:nvPr/>
            </p:nvSpPr>
            <p:spPr>
              <a:xfrm>
                <a:off x="3830919" y="2982391"/>
                <a:ext cx="1476581" cy="985882"/>
              </a:xfrm>
              <a:prstGeom prst="rect">
                <a:avLst/>
              </a:prstGeom>
              <a:solidFill>
                <a:srgbClr val="53B5F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4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62A25E0-3417-26E6-BF7E-943E09C42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763396" y="3098113"/>
              <a:ext cx="1283919" cy="802449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FF4B05F-5899-9486-9E99-53F9E6CE0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755256" y="3044350"/>
              <a:ext cx="1421208" cy="985882"/>
            </a:xfrm>
            <a:prstGeom prst="rect">
              <a:avLst/>
            </a:prstGeom>
          </p:spPr>
        </p:pic>
      </p:grpSp>
      <p:pic>
        <p:nvPicPr>
          <p:cNvPr id="17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CFB6787B-CFA5-FC4C-E3D5-86BE738AE91E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0331592" y="4644204"/>
            <a:ext cx="1739206" cy="193983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Bulle narrative : ronde 23">
            <a:extLst>
              <a:ext uri="{FF2B5EF4-FFF2-40B4-BE49-F238E27FC236}">
                <a16:creationId xmlns:a16="http://schemas.microsoft.com/office/drawing/2014/main" id="{47FB70D8-E67F-24BB-0C72-1DDEB29F364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951409" y="2445225"/>
            <a:ext cx="4424264" cy="1442600"/>
          </a:xfrm>
          <a:prstGeom prst="wedgeEllipseCallout">
            <a:avLst>
              <a:gd name="adj1" fmla="val -11693"/>
              <a:gd name="adj2" fmla="val 8432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Non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, je suis en première année. </a:t>
            </a:r>
          </a:p>
        </p:txBody>
      </p:sp>
    </p:spTree>
    <p:extLst>
      <p:ext uri="{BB962C8B-B14F-4D97-AF65-F5344CB8AC3E}">
        <p14:creationId xmlns:p14="http://schemas.microsoft.com/office/powerpoint/2010/main" val="12393463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D468-F543-B133-48A7-16E112B7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058A6C-3484-4B8E-B947-48F23E74A6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2BA472-3CA3-6F37-424B-FBE77ED16A5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72A284-15D3-B851-2064-71EB73C9D2C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5243C2-9232-7201-001D-22144B139A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5BB64-4516-C47F-A872-D7483F10735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DF776C-CE89-2294-1E09-7734FFDD71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B095E16-2989-85C7-4E69-1C374C46906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683358-09D5-D96E-02FC-E0D093DB6F4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036575-2496-8D6C-BDEE-C75D5DE954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1886" y="6212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06F0-6F26-512E-603B-0E36497DFF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4255" y="515295"/>
            <a:ext cx="1086451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vous poser la question: « Est-ce que tu es en deuxième année ? »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5BEA1-6CBF-5ABC-7D0D-CCB30548B8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560524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es en deuxième année? 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4A10E0A-FC99-3463-A7C6-310304D2AB7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84272226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45D7618-F3F4-2A1F-F3EE-3666D053058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563" y="3844278"/>
            <a:ext cx="6956874" cy="52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536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E8876-2D94-20C8-3116-4C8EB3A1F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1E7657-C736-49D1-7A8B-6A82BB7B08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CE16A69-DA93-EEF4-4A73-AFABE47D566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5D34BE-E22C-3E88-6F9C-9153D3FA1B5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8E0FF98-EE4D-921B-709F-39DDBFC6D2F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E2D744C-FA94-77FC-D3AA-6E7AA187ECD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457BE4B-5D58-71A8-74D0-96E6027CDF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29FE82B-CE8F-58B9-DBF2-9711AB57A1D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C7A6F17-35FF-3E86-C1F4-68C390FFE9A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41F6D86-031B-CA11-2B9D-132BB40527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1886" y="6212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33518C-DFD4-C2D8-C459-9D3D502EF1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4255" y="515295"/>
            <a:ext cx="1086451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 Est-ce que tu es en première année ?  »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répondre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24A8D1-5DC9-343B-3F25-8F0E8526D9D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560524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es en première année? 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A3CB13D-7424-BD34-4FF2-40031FA8E03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54023337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3736DAC-10C8-C98B-CECD-15294F280DC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563" y="3844278"/>
            <a:ext cx="6956874" cy="52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535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A8BEF-244F-A67B-9053-CA79322CF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021305E-F5F6-3A80-F585-363E6B4283F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C1FF671-23A6-DCC0-A3DB-83028052692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56234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Est-ce que tu …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Oui/Non … .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 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et lire « ou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B02013E-C8DB-FBC6-67E2-F4ED67E5DFA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6674C4B-A786-769F-3452-4E968359196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4CBFC-9715-7B16-53E6-92F1B9875A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314809" y="6302877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1204983-27CF-18F7-7495-88B66F4653E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98945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8069139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80252" y="4971536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99158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Reconnaître et lire « ou ».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9F037-C8DC-791C-287E-9C68EBB3E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BC131FDE-24BE-EB1E-0BE0-DE5983DE0AE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EDAB651-7E52-6094-36C5-99F947F0AB2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o et la lettre u.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1BB83E7-80D7-B686-59E1-15851CF237B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79AA676-2B68-DC17-75B6-81172F0271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66EBF0-A05D-758E-82AC-D82121EF31C3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7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2" panose="020B0604020202020204" charset="0"/>
                <a:ea typeface="+mn-ea"/>
                <a:cs typeface="+mn-cs"/>
              </a:rPr>
              <a:t>o   u</a:t>
            </a:r>
          </a:p>
        </p:txBody>
      </p:sp>
    </p:spTree>
    <p:extLst>
      <p:ext uri="{BB962C8B-B14F-4D97-AF65-F5344CB8AC3E}">
        <p14:creationId xmlns:p14="http://schemas.microsoft.com/office/powerpoint/2010/main" val="27842873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D52C9-A786-7CD0-C5C9-3416BE282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0D0FE5F3-7912-8D1E-A5AC-BBEFD15E6C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BC7AEFD-4CA0-0886-F80F-BE3F834F20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 à coté de u nous donne  « ou ». Il fait le son « ou ».  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ou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7F24CD-3662-86EB-710A-98DBCA86B79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4AD2132-76D8-84E9-9747-D17A66275A3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7A4FEC5-9A98-757D-2C50-DDA17A0B8CB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87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2" panose="020B0604020202020204" charset="0"/>
                <a:ea typeface="+mn-ea"/>
                <a:cs typeface="+mn-cs"/>
              </a:rPr>
              <a:t>ou</a:t>
            </a:r>
          </a:p>
        </p:txBody>
      </p:sp>
    </p:spTree>
    <p:extLst>
      <p:ext uri="{BB962C8B-B14F-4D97-AF65-F5344CB8AC3E}">
        <p14:creationId xmlns:p14="http://schemas.microsoft.com/office/powerpoint/2010/main" val="20579613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B8C7D-EE6F-437A-6914-3A9CF40B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56BB81D8-A74C-D187-95F5-416091351F6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BBF22C-E1BA-D826-5F10-02F26FF6064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 comme dans loup.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loup », je vois « ou » et j’entends le son « ou 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38003AE-3350-A555-1E31-C964785C368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2" y="4012444"/>
            <a:ext cx="81330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118C5C4-3888-F518-09D1-92831CBECC0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49B7551-973C-48F1-5498-6A3B32692B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832579B-47EF-3952-D839-F533D90C43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8136" y="3888267"/>
            <a:ext cx="2538928" cy="251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07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49D65-D119-73E9-0342-A502DB6EE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DEF59A74-4D22-1811-304A-BE5207B2E8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FACD88-DFEA-88DC-F70F-BA12CD9839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 comme dans souris.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souris », je vois « ou » et j’entends le son « ou 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605EF99-3208-0D21-B391-977539B950B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2" y="4012444"/>
            <a:ext cx="81330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F3729FC-986F-A542-B488-41BD21FBF4F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95E703C-9B07-E7C7-5C59-6244DCEDE57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96FF7B9-85B3-A73A-F9EE-FCE5ECDDA7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8136" y="4142285"/>
            <a:ext cx="2725529" cy="200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26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38BF6A3-AF03-11F7-9D07-68155EBC45A3}"/>
              </a:ext>
            </a:extLst>
          </p:cNvPr>
          <p:cNvSpPr txBox="1"/>
          <p:nvPr/>
        </p:nvSpPr>
        <p:spPr>
          <a:xfrm>
            <a:off x="339155" y="4212476"/>
            <a:ext cx="130376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500" b="1" dirty="0">
                <a:solidFill>
                  <a:srgbClr val="106584"/>
                </a:solidFill>
                <a:latin typeface="KG Primary Penmanship" panose="02000506000000020003" pitchFamily="2" charset="0"/>
              </a:rPr>
              <a:t>c  ou</a:t>
            </a:r>
            <a:r>
              <a:rPr lang="fr-FR" sz="11500" b="1" dirty="0">
                <a:solidFill>
                  <a:srgbClr val="106584"/>
                </a:solidFill>
                <a:latin typeface="KG Primary Penmanship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U  o  u  ou  n   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KG Primary Penmanship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 ou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D2C4B39-F5B3-E400-1DA3-AEC319301856}"/>
              </a:ext>
            </a:extLst>
          </p:cNvPr>
          <p:cNvSpPr txBox="1"/>
          <p:nvPr/>
        </p:nvSpPr>
        <p:spPr>
          <a:xfrm>
            <a:off x="339155" y="5143500"/>
            <a:ext cx="130376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500" b="1" dirty="0">
                <a:solidFill>
                  <a:srgbClr val="106584"/>
                </a:solidFill>
                <a:latin typeface="KG Primary Penmanship" panose="02000506000000020003" pitchFamily="2" charset="0"/>
              </a:rPr>
              <a:t>c  ou</a:t>
            </a:r>
            <a:r>
              <a:rPr lang="fr-FR" sz="11500" b="1" dirty="0">
                <a:solidFill>
                  <a:srgbClr val="106584"/>
                </a:solidFill>
                <a:latin typeface="KG Primary Penmanship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U  o  u  ou  n   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KG Primary Penmanship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Observez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ou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AEC8DD2-AE7B-C8F6-9A23-A943AD857FAE}"/>
              </a:ext>
            </a:extLst>
          </p:cNvPr>
          <p:cNvSpPr txBox="1"/>
          <p:nvPr/>
        </p:nvSpPr>
        <p:spPr>
          <a:xfrm>
            <a:off x="339155" y="5143500"/>
            <a:ext cx="130376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500" b="1" dirty="0">
                <a:solidFill>
                  <a:srgbClr val="106584"/>
                </a:solidFill>
                <a:latin typeface="KG Primary Penmanship" panose="02000506000000020003" pitchFamily="2" charset="0"/>
              </a:rPr>
              <a:t>c  </a:t>
            </a:r>
            <a:r>
              <a:rPr lang="fr-FR" sz="11500" b="1" dirty="0">
                <a:solidFill>
                  <a:schemeClr val="accent6">
                    <a:lumMod val="75000"/>
                  </a:schemeClr>
                </a:solidFill>
                <a:latin typeface="KG Primary Penmanship" panose="02000506000000020003" pitchFamily="2" charset="0"/>
              </a:rPr>
              <a:t>ou</a:t>
            </a:r>
            <a:r>
              <a:rPr lang="fr-FR" sz="11500" b="1" dirty="0">
                <a:solidFill>
                  <a:srgbClr val="106584"/>
                </a:solidFill>
                <a:latin typeface="KG Primary Penmanship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U  o  u  </a:t>
            </a:r>
            <a:r>
              <a:rPr lang="fr-FR" sz="11500" b="1" dirty="0">
                <a:solidFill>
                  <a:schemeClr val="accent6">
                    <a:lumMod val="75000"/>
                  </a:schemeClr>
                </a:solidFill>
                <a:latin typeface="KG Primary Penmanship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fr-FR" sz="11500" b="1" dirty="0">
                <a:solidFill>
                  <a:srgbClr val="106584"/>
                </a:solidFill>
                <a:latin typeface="KG Primary Penmanship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n   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KG Primary Penmanship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1E96B-A2C4-53E0-A058-569DF729D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3CE007E-815F-BA33-4FDC-D6D62C527B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 « ou »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8B3052B-69B6-84D6-D5F8-21A5EA6AAF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6E9D3B8-7A42-2B76-3FAB-DFA6D92D336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19F6FB3-AB6C-1809-CE11-B49CCB4B12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D688241-719B-8A54-CBA1-2EC58895BC3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rouge </a:t>
            </a:r>
          </a:p>
        </p:txBody>
      </p:sp>
    </p:spTree>
    <p:extLst>
      <p:ext uri="{BB962C8B-B14F-4D97-AF65-F5344CB8AC3E}">
        <p14:creationId xmlns:p14="http://schemas.microsoft.com/office/powerpoint/2010/main" val="24961014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AD8EF-A99B-AC69-A075-C950D215B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E1FCB61-4009-7F24-E7A8-2753162306B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« ou »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D0124A-AE4E-DC96-3219-FD9629AEB39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61CE89B-30F4-CF32-FB61-1DF820DF653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1BA1C8A-DADD-C1B2-A331-053936E4383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10E8B36-44B9-F8AA-BF1E-4B9D0480FAC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r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ou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ge </a:t>
            </a:r>
          </a:p>
        </p:txBody>
      </p:sp>
    </p:spTree>
    <p:extLst>
      <p:ext uri="{BB962C8B-B14F-4D97-AF65-F5344CB8AC3E}">
        <p14:creationId xmlns:p14="http://schemas.microsoft.com/office/powerpoint/2010/main" val="33761332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8C21A-BF94-5EC6-63EC-4B71901DA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7A74469-B671-3BF0-B05B-934934AEF64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 « ou »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8A32A05-01FB-043D-2B8C-D1F5AAB2DEC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9B38F8-0DF1-E711-7162-A5FD32C784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couleur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A120F0A-7E91-60CE-46D7-3BE51EB7DA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99984D2-3298-DF03-D9C6-7CDB84A4BD7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9546163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977D9-4BC7-CDEB-0CD1-ADC66B91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54B1095-A408-294F-8B5D-2356C87990A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« ou »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088F483-443B-53B3-A8F4-8424231EA7F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3843505-1D8D-3FCD-9326-73A31BFFA6E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FD637FC-DE66-084E-586C-2C26FED4652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2666EB7-A354-ECED-7B16-7C4101B7ED1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c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ou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leur</a:t>
            </a:r>
          </a:p>
        </p:txBody>
      </p:sp>
    </p:spTree>
    <p:extLst>
      <p:ext uri="{BB962C8B-B14F-4D97-AF65-F5344CB8AC3E}">
        <p14:creationId xmlns:p14="http://schemas.microsoft.com/office/powerpoint/2010/main" val="37586768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6970D-FBD1-69C3-9287-49CD51F23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61E5C97-6331-B84E-73BD-0F06A6DDEE1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 « ou »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C8AB8C5-CE88-55A7-81C8-C0EE5DE9F40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FAA139F-7CC9-495B-1AA6-ED9AF9E55F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joujou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D7BA50A-C14E-18CE-2B3D-C7FC7EC6A5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24FAF11-B22F-D26E-0526-14AC0974277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4871487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2954A-A826-24C1-EDAB-B390986F9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903368F-A0E5-42FF-B2FB-D28C11C9E52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« ou »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3A8DB66-7B1D-6349-4897-5BDC0E2FD15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EEF9F7B-E015-FAE7-BD28-9D411C461DF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8BE1BED-3F4D-4F35-2C5C-F47D08BB5D6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57F182-B812-7935-430E-3EED96B0229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j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E46C0A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ou</a:t>
            </a:r>
            <a:r>
              <a:rPr lang="fr-FR" sz="16600" b="1" dirty="0" err="1">
                <a:solidFill>
                  <a:srgbClr val="106584"/>
                </a:solidFill>
                <a:latin typeface="Dosis Medium" pitchFamily="2" charset="0"/>
              </a:rPr>
              <a:t>j</a:t>
            </a:r>
            <a:r>
              <a:rPr lang="fr-FR" sz="16600" b="1" dirty="0" err="1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ou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1455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10031</TotalTime>
  <Words>1706</Words>
  <PresentationFormat>Personnalisé</PresentationFormat>
  <Paragraphs>333</Paragraphs>
  <Slides>61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61</vt:i4>
      </vt:variant>
    </vt:vector>
  </HeadingPairs>
  <TitlesOfParts>
    <vt:vector size="76" baseType="lpstr">
      <vt:lpstr>Dosis</vt:lpstr>
      <vt:lpstr>Arial</vt:lpstr>
      <vt:lpstr>Dosis Medium</vt:lpstr>
      <vt:lpstr>Calibri</vt:lpstr>
      <vt:lpstr>KG Primary Penmanship 2</vt:lpstr>
      <vt:lpstr>Cambria</vt:lpstr>
      <vt:lpstr>KG Primary Penmanship Alt</vt:lpstr>
      <vt:lpstr>Calibri </vt:lpstr>
      <vt:lpstr>KG Primary Penmanship</vt:lpstr>
      <vt:lpstr>Dosis Bold</vt:lpstr>
      <vt:lpstr>Carelia</vt:lpstr>
      <vt:lpstr>1_Office Theme</vt:lpstr>
      <vt:lpstr>Office Theme</vt:lpstr>
      <vt:lpstr>2_Office Theme</vt:lpstr>
      <vt:lpstr>5_Office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2025-07-11T18:26:25Z</dcterms:modified>
</cp:coreProperties>
</file>