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3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378-488F-8088-A057874065E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378-488F-8088-A057874065E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378-488F-8088-A057874065E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378-488F-8088-A057874065E9}"/>
              </c:ext>
            </c:extLst>
          </c:dPt>
          <c:dLbls>
            <c:numFmt formatCode="&quot;xx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</c:v>
                </c:pt>
                <c:pt idx="1">
                  <c:v>60</c:v>
                </c:pt>
                <c:pt idx="2">
                  <c:v>65</c:v>
                </c:pt>
                <c:pt idx="3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378-488F-8088-A057874065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381736576"/>
        <c:axId val="355405696"/>
      </c:barChart>
      <c:catAx>
        <c:axId val="38173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5405696"/>
        <c:crosses val="autoZero"/>
        <c:auto val="1"/>
        <c:lblAlgn val="ctr"/>
        <c:lblOffset val="100"/>
        <c:noMultiLvlLbl val="0"/>
      </c:catAx>
      <c:valAx>
        <c:axId val="3554056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81736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02C-4BC3-927E-A05B9FD4F9D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02C-4BC3-927E-A05B9FD4F9D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02C-4BC3-927E-A05B9FD4F9D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02C-4BC3-927E-A05B9FD4F9DE}"/>
              </c:ext>
            </c:extLst>
          </c:dPt>
          <c:dLbls>
            <c:numFmt formatCode="&quot;xx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</c:v>
                </c:pt>
                <c:pt idx="1">
                  <c:v>60</c:v>
                </c:pt>
                <c:pt idx="2">
                  <c:v>65</c:v>
                </c:pt>
                <c:pt idx="3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02C-4BC3-927E-A05B9FD4F9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381736576"/>
        <c:axId val="355405696"/>
      </c:barChart>
      <c:catAx>
        <c:axId val="38173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5405696"/>
        <c:crosses val="autoZero"/>
        <c:auto val="1"/>
        <c:lblAlgn val="ctr"/>
        <c:lblOffset val="100"/>
        <c:noMultiLvlLbl val="0"/>
      </c:catAx>
      <c:valAx>
        <c:axId val="3554056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81736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419-41CB-B931-0BEC81E48D2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419-41CB-B931-0BEC81E48D2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419-41CB-B931-0BEC81E48D2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419-41CB-B931-0BEC81E48D29}"/>
              </c:ext>
            </c:extLst>
          </c:dPt>
          <c:dLbls>
            <c:numFmt formatCode="&quot;xx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</c:v>
                </c:pt>
                <c:pt idx="1">
                  <c:v>60</c:v>
                </c:pt>
                <c:pt idx="2">
                  <c:v>65</c:v>
                </c:pt>
                <c:pt idx="3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19-41CB-B931-0BEC81E48D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381736576"/>
        <c:axId val="355405696"/>
      </c:barChart>
      <c:catAx>
        <c:axId val="38173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5405696"/>
        <c:crosses val="autoZero"/>
        <c:auto val="1"/>
        <c:lblAlgn val="ctr"/>
        <c:lblOffset val="100"/>
        <c:noMultiLvlLbl val="0"/>
      </c:catAx>
      <c:valAx>
        <c:axId val="3554056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81736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AFB-4939-B805-3F57C39F8A0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AFB-4939-B805-3F57C39F8A0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AFB-4939-B805-3F57C39F8A0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AFB-4939-B805-3F57C39F8A05}"/>
              </c:ext>
            </c:extLst>
          </c:dPt>
          <c:dLbls>
            <c:numFmt formatCode="&quot;xx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</c:v>
                </c:pt>
                <c:pt idx="1">
                  <c:v>60</c:v>
                </c:pt>
                <c:pt idx="2">
                  <c:v>65</c:v>
                </c:pt>
                <c:pt idx="3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AFB-4939-B805-3F57C39F8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381736576"/>
        <c:axId val="355405696"/>
      </c:barChart>
      <c:catAx>
        <c:axId val="38173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5405696"/>
        <c:crosses val="autoZero"/>
        <c:auto val="1"/>
        <c:lblAlgn val="ctr"/>
        <c:lblOffset val="100"/>
        <c:noMultiLvlLbl val="0"/>
      </c:catAx>
      <c:valAx>
        <c:axId val="3554056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81736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oleObject" Target="../embeddings/oleObject6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6956D-870D-E176-B68E-0CF12C2ED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3BC8317-FA16-4332-D9B0-953CB9379C3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3BC8317-FA16-4332-D9B0-953CB9379C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FAF3716-B402-5380-615C-11213B795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92952EF-5DCC-6E34-BDCE-970BDC793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E0770AD0-2EAB-ECE4-3686-8E84C2CFC0C4}"/>
              </a:ext>
            </a:extLst>
          </p:cNvPr>
          <p:cNvGraphicFramePr/>
          <p:nvPr/>
        </p:nvGraphicFramePr>
        <p:xfrm>
          <a:off x="419099" y="2096695"/>
          <a:ext cx="5474994" cy="1636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6247397-59A8-5B25-CEB2-A17F611AA3C2}"/>
              </a:ext>
            </a:extLst>
          </p:cNvPr>
          <p:cNvGraphicFramePr/>
          <p:nvPr/>
        </p:nvGraphicFramePr>
        <p:xfrm>
          <a:off x="419099" y="4567190"/>
          <a:ext cx="5474994" cy="1636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78550D3-B37B-2728-9722-4A83ADA177C9}"/>
              </a:ext>
            </a:extLst>
          </p:cNvPr>
          <p:cNvGraphicFramePr/>
          <p:nvPr/>
        </p:nvGraphicFramePr>
        <p:xfrm>
          <a:off x="6355257" y="2096695"/>
          <a:ext cx="5474994" cy="1636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DE2C19E-94B1-1CF0-6ECD-36ED981F9D36}"/>
              </a:ext>
            </a:extLst>
          </p:cNvPr>
          <p:cNvGraphicFramePr/>
          <p:nvPr/>
        </p:nvGraphicFramePr>
        <p:xfrm>
          <a:off x="6355257" y="4567190"/>
          <a:ext cx="5474994" cy="1636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FE7CD2A8-3D4D-BDCC-1C17-ED60E06F1858}"/>
              </a:ext>
            </a:extLst>
          </p:cNvPr>
          <p:cNvSpPr/>
          <p:nvPr/>
        </p:nvSpPr>
        <p:spPr>
          <a:xfrm>
            <a:off x="1154861" y="2611141"/>
            <a:ext cx="124026" cy="1077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45" dirty="0">
              <a:solidFill>
                <a:schemeClr val="accent3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8EAABDD-896C-2C3B-F614-A8317E81191E}"/>
              </a:ext>
            </a:extLst>
          </p:cNvPr>
          <p:cNvSpPr/>
          <p:nvPr/>
        </p:nvSpPr>
        <p:spPr>
          <a:xfrm>
            <a:off x="5005324" y="2166598"/>
            <a:ext cx="124026" cy="1077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45" dirty="0">
              <a:solidFill>
                <a:schemeClr val="accent3"/>
              </a:solidFill>
            </a:endParaRPr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AF8ABEFA-850E-49DB-1C6B-50BB107A5EEC}"/>
              </a:ext>
            </a:extLst>
          </p:cNvPr>
          <p:cNvCxnSpPr>
            <a:cxnSpLocks/>
            <a:stCxn id="15" idx="0"/>
            <a:endCxn id="16" idx="1"/>
          </p:cNvCxnSpPr>
          <p:nvPr/>
        </p:nvCxnSpPr>
        <p:spPr>
          <a:xfrm rot="5400000" flipH="1" flipV="1">
            <a:off x="2915764" y="521580"/>
            <a:ext cx="390670" cy="3788454"/>
          </a:xfrm>
          <a:prstGeom prst="bentConnector2">
            <a:avLst/>
          </a:prstGeom>
          <a:ln>
            <a:solidFill>
              <a:srgbClr val="A6A6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hape3_20211021_185614">
            <a:extLst>
              <a:ext uri="{FF2B5EF4-FFF2-40B4-BE49-F238E27FC236}">
                <a16:creationId xmlns:a16="http://schemas.microsoft.com/office/drawing/2014/main" id="{8A099478-388B-2392-3E6B-A53C5BA67F8E}"/>
              </a:ext>
            </a:extLst>
          </p:cNvPr>
          <p:cNvSpPr/>
          <p:nvPr/>
        </p:nvSpPr>
        <p:spPr>
          <a:xfrm>
            <a:off x="2463069" y="2077056"/>
            <a:ext cx="1387052" cy="286831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76" dirty="0">
                <a:solidFill>
                  <a:schemeClr val="tx1">
                    <a:lumMod val="100000"/>
                  </a:schemeClr>
                </a:solidFill>
              </a:rPr>
              <a:t>xx%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7FF45BC-BF85-B428-35E0-396592F366AC}"/>
              </a:ext>
            </a:extLst>
          </p:cNvPr>
          <p:cNvSpPr/>
          <p:nvPr/>
        </p:nvSpPr>
        <p:spPr>
          <a:xfrm>
            <a:off x="1154861" y="5063692"/>
            <a:ext cx="124026" cy="1077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45" dirty="0">
              <a:solidFill>
                <a:schemeClr val="accent3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6E09AA5-549F-6E44-75AF-3257CDF3868F}"/>
              </a:ext>
            </a:extLst>
          </p:cNvPr>
          <p:cNvSpPr/>
          <p:nvPr/>
        </p:nvSpPr>
        <p:spPr>
          <a:xfrm>
            <a:off x="5005324" y="4619143"/>
            <a:ext cx="124026" cy="1077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45" dirty="0">
              <a:solidFill>
                <a:schemeClr val="accent3"/>
              </a:solidFill>
            </a:endParaRPr>
          </a:p>
        </p:txBody>
      </p: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6B76E2C4-9F92-C739-B66A-CA8697CF490F}"/>
              </a:ext>
            </a:extLst>
          </p:cNvPr>
          <p:cNvCxnSpPr>
            <a:cxnSpLocks/>
            <a:stCxn id="19" idx="0"/>
            <a:endCxn id="20" idx="1"/>
          </p:cNvCxnSpPr>
          <p:nvPr/>
        </p:nvCxnSpPr>
        <p:spPr>
          <a:xfrm rot="5400000" flipH="1" flipV="1">
            <a:off x="2915764" y="2974132"/>
            <a:ext cx="390670" cy="3788454"/>
          </a:xfrm>
          <a:prstGeom prst="bentConnector2">
            <a:avLst/>
          </a:prstGeom>
          <a:ln>
            <a:solidFill>
              <a:srgbClr val="A6A6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C5147D57-8D4A-5707-5F82-83F5F1787744}"/>
              </a:ext>
            </a:extLst>
          </p:cNvPr>
          <p:cNvSpPr/>
          <p:nvPr/>
        </p:nvSpPr>
        <p:spPr>
          <a:xfrm>
            <a:off x="7066568" y="2611141"/>
            <a:ext cx="124026" cy="1077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45" dirty="0">
              <a:solidFill>
                <a:schemeClr val="accent2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159ECA4-6662-1081-2D13-7974D8ED2023}"/>
              </a:ext>
            </a:extLst>
          </p:cNvPr>
          <p:cNvSpPr/>
          <p:nvPr/>
        </p:nvSpPr>
        <p:spPr>
          <a:xfrm>
            <a:off x="10967780" y="2166598"/>
            <a:ext cx="124026" cy="1077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45" dirty="0">
              <a:solidFill>
                <a:schemeClr val="accent2"/>
              </a:solidFill>
            </a:endParaRP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DF0D8F89-E02B-3E85-8A08-03A3301A38AA}"/>
              </a:ext>
            </a:extLst>
          </p:cNvPr>
          <p:cNvCxnSpPr>
            <a:cxnSpLocks/>
            <a:stCxn id="22" idx="0"/>
            <a:endCxn id="23" idx="1"/>
          </p:cNvCxnSpPr>
          <p:nvPr/>
        </p:nvCxnSpPr>
        <p:spPr>
          <a:xfrm rot="5400000" flipH="1" flipV="1">
            <a:off x="8852848" y="496207"/>
            <a:ext cx="390670" cy="3839203"/>
          </a:xfrm>
          <a:prstGeom prst="bentConnector2">
            <a:avLst/>
          </a:prstGeom>
          <a:ln>
            <a:solidFill>
              <a:srgbClr val="A6A6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6DD486CE-D4C4-0574-5DFB-88C91A7FD32D}"/>
              </a:ext>
            </a:extLst>
          </p:cNvPr>
          <p:cNvSpPr/>
          <p:nvPr/>
        </p:nvSpPr>
        <p:spPr>
          <a:xfrm>
            <a:off x="7066568" y="5063692"/>
            <a:ext cx="124026" cy="1077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45" dirty="0">
              <a:solidFill>
                <a:schemeClr val="accent2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A23ED95-786E-39BB-0190-AD5A496D986C}"/>
              </a:ext>
            </a:extLst>
          </p:cNvPr>
          <p:cNvSpPr/>
          <p:nvPr/>
        </p:nvSpPr>
        <p:spPr>
          <a:xfrm>
            <a:off x="10967780" y="4619143"/>
            <a:ext cx="124026" cy="1077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45" dirty="0">
              <a:solidFill>
                <a:schemeClr val="accent2"/>
              </a:solidFill>
            </a:endParaRPr>
          </a:p>
        </p:txBody>
      </p: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29FF5A90-176A-33AC-9EB3-2F85828B26E8}"/>
              </a:ext>
            </a:extLst>
          </p:cNvPr>
          <p:cNvCxnSpPr>
            <a:cxnSpLocks/>
            <a:stCxn id="25" idx="0"/>
            <a:endCxn id="26" idx="1"/>
          </p:cNvCxnSpPr>
          <p:nvPr/>
        </p:nvCxnSpPr>
        <p:spPr>
          <a:xfrm rot="5400000" flipH="1" flipV="1">
            <a:off x="8852848" y="2948756"/>
            <a:ext cx="390670" cy="3839203"/>
          </a:xfrm>
          <a:prstGeom prst="bentConnector2">
            <a:avLst/>
          </a:prstGeom>
          <a:ln>
            <a:solidFill>
              <a:srgbClr val="A6A6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hape4_20211021_185614">
            <a:extLst>
              <a:ext uri="{FF2B5EF4-FFF2-40B4-BE49-F238E27FC236}">
                <a16:creationId xmlns:a16="http://schemas.microsoft.com/office/drawing/2014/main" id="{5532869C-915C-C838-5CBA-21ABFA01220C}"/>
              </a:ext>
            </a:extLst>
          </p:cNvPr>
          <p:cNvSpPr/>
          <p:nvPr/>
        </p:nvSpPr>
        <p:spPr>
          <a:xfrm>
            <a:off x="2463069" y="4537868"/>
            <a:ext cx="1387052" cy="286831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76" dirty="0">
                <a:solidFill>
                  <a:schemeClr val="tx1">
                    <a:lumMod val="100000"/>
                  </a:schemeClr>
                </a:solidFill>
              </a:rPr>
              <a:t>xx%</a:t>
            </a:r>
          </a:p>
        </p:txBody>
      </p:sp>
      <p:sp>
        <p:nvSpPr>
          <p:cNvPr id="29" name="Shape2_20211021_185621">
            <a:extLst>
              <a:ext uri="{FF2B5EF4-FFF2-40B4-BE49-F238E27FC236}">
                <a16:creationId xmlns:a16="http://schemas.microsoft.com/office/drawing/2014/main" id="{85B8F4EE-2665-63F2-7F20-7009651BAA81}"/>
              </a:ext>
            </a:extLst>
          </p:cNvPr>
          <p:cNvSpPr/>
          <p:nvPr/>
        </p:nvSpPr>
        <p:spPr>
          <a:xfrm>
            <a:off x="8399227" y="2077056"/>
            <a:ext cx="1387052" cy="286831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76" dirty="0">
                <a:solidFill>
                  <a:schemeClr val="tx1">
                    <a:lumMod val="100000"/>
                  </a:schemeClr>
                </a:solidFill>
              </a:rPr>
              <a:t>xx%</a:t>
            </a:r>
          </a:p>
        </p:txBody>
      </p:sp>
      <p:sp>
        <p:nvSpPr>
          <p:cNvPr id="30" name="Shape3_20211021_185621">
            <a:extLst>
              <a:ext uri="{FF2B5EF4-FFF2-40B4-BE49-F238E27FC236}">
                <a16:creationId xmlns:a16="http://schemas.microsoft.com/office/drawing/2014/main" id="{7851A0DE-0242-A6F3-9E8C-A2780C30C171}"/>
              </a:ext>
            </a:extLst>
          </p:cNvPr>
          <p:cNvSpPr/>
          <p:nvPr/>
        </p:nvSpPr>
        <p:spPr>
          <a:xfrm>
            <a:off x="8399227" y="4537868"/>
            <a:ext cx="1387052" cy="286831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76" dirty="0">
                <a:solidFill>
                  <a:schemeClr val="tx1">
                    <a:lumMod val="100000"/>
                  </a:schemeClr>
                </a:solidFill>
              </a:rPr>
              <a:t>xx%</a:t>
            </a:r>
          </a:p>
        </p:txBody>
      </p:sp>
      <p:sp>
        <p:nvSpPr>
          <p:cNvPr id="35" name="Shape0_20210701_084234">
            <a:extLst>
              <a:ext uri="{FF2B5EF4-FFF2-40B4-BE49-F238E27FC236}">
                <a16:creationId xmlns:a16="http://schemas.microsoft.com/office/drawing/2014/main" id="{CAACF7F4-4260-3868-5C01-774745918BB2}"/>
              </a:ext>
            </a:extLst>
          </p:cNvPr>
          <p:cNvSpPr/>
          <p:nvPr/>
        </p:nvSpPr>
        <p:spPr>
          <a:xfrm>
            <a:off x="815415" y="1315146"/>
            <a:ext cx="4591368" cy="524326"/>
          </a:xfrm>
          <a:prstGeom prst="rect">
            <a:avLst/>
          </a:prstGeom>
          <a:solidFill>
            <a:schemeClr val="accent1"/>
          </a:solidFill>
          <a:ln w="317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91023" rIns="91023" bIns="91023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1576" b="1" dirty="0">
                <a:solidFill>
                  <a:schemeClr val="bg1"/>
                </a:solidFill>
              </a:rPr>
              <a:t>Insert Text Here</a:t>
            </a:r>
            <a:endParaRPr sz="1576" dirty="0">
              <a:solidFill>
                <a:schemeClr val="bg1"/>
              </a:solidFill>
            </a:endParaRPr>
          </a:p>
        </p:txBody>
      </p:sp>
      <p:sp>
        <p:nvSpPr>
          <p:cNvPr id="36" name="Shape0_20210701_084234">
            <a:extLst>
              <a:ext uri="{FF2B5EF4-FFF2-40B4-BE49-F238E27FC236}">
                <a16:creationId xmlns:a16="http://schemas.microsoft.com/office/drawing/2014/main" id="{8BB2CFDB-9709-3C47-BFB8-A11406F79AFF}"/>
              </a:ext>
            </a:extLst>
          </p:cNvPr>
          <p:cNvSpPr/>
          <p:nvPr/>
        </p:nvSpPr>
        <p:spPr>
          <a:xfrm>
            <a:off x="6561986" y="1315146"/>
            <a:ext cx="4855314" cy="524326"/>
          </a:xfrm>
          <a:prstGeom prst="rect">
            <a:avLst/>
          </a:prstGeom>
          <a:solidFill>
            <a:schemeClr val="accent2"/>
          </a:solidFill>
          <a:ln w="317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91023" rIns="91023" bIns="91023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1576" b="1" dirty="0">
                <a:solidFill>
                  <a:schemeClr val="bg1"/>
                </a:solidFill>
              </a:rPr>
              <a:t>Insert Text Here</a:t>
            </a:r>
            <a:endParaRPr sz="1576" dirty="0">
              <a:solidFill>
                <a:schemeClr val="bg1"/>
              </a:solidFill>
            </a:endParaRPr>
          </a:p>
        </p:txBody>
      </p:sp>
      <p:sp>
        <p:nvSpPr>
          <p:cNvPr id="37" name="Shape0_20210701_084234">
            <a:extLst>
              <a:ext uri="{FF2B5EF4-FFF2-40B4-BE49-F238E27FC236}">
                <a16:creationId xmlns:a16="http://schemas.microsoft.com/office/drawing/2014/main" id="{26F63A63-4241-58A4-995B-C173990C9810}"/>
              </a:ext>
            </a:extLst>
          </p:cNvPr>
          <p:cNvSpPr/>
          <p:nvPr/>
        </p:nvSpPr>
        <p:spPr>
          <a:xfrm>
            <a:off x="815415" y="3818208"/>
            <a:ext cx="4591368" cy="524326"/>
          </a:xfrm>
          <a:prstGeom prst="rect">
            <a:avLst/>
          </a:prstGeom>
          <a:solidFill>
            <a:schemeClr val="accent3"/>
          </a:solidFill>
          <a:ln w="317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91023" rIns="91023" bIns="91023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1576" b="1" dirty="0"/>
              <a:t>Insert Text Here</a:t>
            </a:r>
            <a:endParaRPr sz="1576" dirty="0"/>
          </a:p>
        </p:txBody>
      </p:sp>
      <p:sp>
        <p:nvSpPr>
          <p:cNvPr id="38" name="Shape0_20210701_084234">
            <a:extLst>
              <a:ext uri="{FF2B5EF4-FFF2-40B4-BE49-F238E27FC236}">
                <a16:creationId xmlns:a16="http://schemas.microsoft.com/office/drawing/2014/main" id="{238BD408-7D36-0258-37C2-21A982CA5A1A}"/>
              </a:ext>
            </a:extLst>
          </p:cNvPr>
          <p:cNvSpPr/>
          <p:nvPr/>
        </p:nvSpPr>
        <p:spPr>
          <a:xfrm>
            <a:off x="6561986" y="3818208"/>
            <a:ext cx="4855314" cy="524326"/>
          </a:xfrm>
          <a:prstGeom prst="rect">
            <a:avLst/>
          </a:prstGeom>
          <a:solidFill>
            <a:schemeClr val="accent4"/>
          </a:solidFill>
          <a:ln w="317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91023" rIns="91023" bIns="91023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1576" b="1" dirty="0">
                <a:solidFill>
                  <a:schemeClr val="bg1"/>
                </a:solidFill>
              </a:rPr>
              <a:t>Insert Text Here</a:t>
            </a:r>
            <a:endParaRPr sz="1576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7029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8963</TotalTime>
  <Words>22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568</cp:revision>
  <dcterms:created xsi:type="dcterms:W3CDTF">2021-03-31T02:49:57Z</dcterms:created>
  <dcterms:modified xsi:type="dcterms:W3CDTF">2025-10-16T11:28:30Z</dcterms:modified>
  <cp:category/>
</cp:coreProperties>
</file>