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1" r:id="rId4"/>
    <p:sldId id="271" r:id="rId5"/>
    <p:sldId id="268" r:id="rId6"/>
    <p:sldId id="272" r:id="rId7"/>
    <p:sldId id="274" r:id="rId8"/>
    <p:sldId id="270" r:id="rId9"/>
    <p:sldId id="273" r:id="rId10"/>
    <p:sldId id="27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48D68738-6F56-4F73-B9BE-332F8CB4698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50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135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049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13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8D68738-6F56-4F73-B9BE-332F8CB4698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7687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436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59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957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908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65298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48D68738-6F56-4F73-B9BE-332F8CB4698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76255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8D68738-6F56-4F73-B9BE-332F8CB4698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485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 VỚI MẸ CON DÂNG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346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6187" y="-5501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18809" y="231820"/>
            <a:ext cx="111949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000" b="1" dirty="0"/>
              <a:t> </a:t>
            </a:r>
            <a:r>
              <a:rPr lang="vi-VN" sz="6000" b="1" dirty="0"/>
              <a:t>Chúc tụng Chúa là Chúa tể càn khôn. Con với Mẹ dâng lễ vật tạ ơn. Vượt thời gian, vượt không gian, mãi muôn đời dâng lời chúc tụng.</a:t>
            </a: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61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6187" y="-5501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18809" y="231820"/>
            <a:ext cx="1119490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000" b="1" dirty="0"/>
              <a:t> </a:t>
            </a:r>
            <a:r>
              <a:rPr lang="vi-VN" sz="6600" b="1" dirty="0"/>
              <a:t>Cùng với Mẹ con dâng, đây bánh thơm tinh trắng vẹn tuyền, bao nắng mưa vất vả đêm ngày, tay chai sần cầy sâu vun xới. 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8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8" y="141669"/>
            <a:ext cx="1123272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Và với Mẹ con dâng, đây rượu nho nồng thắm ân tình, bao loa công khuya sớm vun trồng, để trở nên của lễ dâng Ngài.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8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6187" y="-5501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18809" y="231820"/>
            <a:ext cx="111949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000" b="1" dirty="0"/>
              <a:t> </a:t>
            </a:r>
            <a:r>
              <a:rPr lang="vi-VN" sz="6000" b="1" dirty="0"/>
              <a:t>Chúc tụng Chúa là Chúa tể càn khôn. Con với Mẹ dâng lễ vật tạ ơn. Vượt thời gian, vượt không gian, mãi muôn đời dâng lời chúc tụng.</a:t>
            </a: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3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8" y="1"/>
            <a:ext cx="11361509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Cùng với Mẹ con dâng, đây nén hương nghi ngút thơm nồng, bao ước mơ chắp cánh hy vọng, trong gia đình bình an hạnh phúc. 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57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6187" y="-5501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18809" y="231820"/>
            <a:ext cx="1119490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000" b="1" dirty="0"/>
              <a:t> </a:t>
            </a:r>
            <a:r>
              <a:rPr lang="vi-VN" sz="6600" b="1" dirty="0"/>
              <a:t>Và với Mẹ con dâng, bao niềm thương nỗi nhớ đêm trường, bao chia ly nước mắt khổ sầu, và niềm tin một mai sum vầy.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55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6187" y="-5501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18809" y="231820"/>
            <a:ext cx="111949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000" b="1" dirty="0"/>
              <a:t> </a:t>
            </a:r>
            <a:r>
              <a:rPr lang="vi-VN" sz="6000" b="1" dirty="0"/>
              <a:t>Chúc tụng Chúa là Chúa tể càn khôn. Con với Mẹ dâng lễ vật tạ ơn. Vượt thời gian, vượt không gian, mãi muôn đời dâng lời chúc tụng.</a:t>
            </a: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922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6187" y="-5501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18809" y="283336"/>
            <a:ext cx="1131081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5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Cùng với Mẹ con dâng, đây đoá hoa thơm ngát nồng nàn, bao mến thương ấp ủ trong đời, mong an bình xây dựng thế giới. 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44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6187" y="-5501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18809" y="231820"/>
            <a:ext cx="1119490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000" b="1" dirty="0"/>
              <a:t> </a:t>
            </a:r>
            <a:r>
              <a:rPr lang="vi-VN" sz="6600" b="1" dirty="0"/>
              <a:t>Và với Mẹ con dâng, bao hờn ghen thù oán trong lòng, bao giam tham toan tính dối lừa, giờ nguyện xin được Chúa thứ tha.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92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178</TotalTime>
  <Words>108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Garamond</vt:lpstr>
      <vt:lpstr>Verdana</vt:lpstr>
      <vt:lpstr>Savon</vt:lpstr>
      <vt:lpstr> CÙNG VỚI MẸ CON DÂNG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HIỂN LINH</dc:title>
  <dc:creator>Admin</dc:creator>
  <cp:lastModifiedBy>Windows User</cp:lastModifiedBy>
  <cp:revision>34</cp:revision>
  <dcterms:created xsi:type="dcterms:W3CDTF">2024-12-09T09:33:29Z</dcterms:created>
  <dcterms:modified xsi:type="dcterms:W3CDTF">2025-05-02T13:11:09Z</dcterms:modified>
</cp:coreProperties>
</file>