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4055338fa0_0_1:notes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4055338fa0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800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171303" y="7047239"/>
            <a:ext cx="7590804" cy="743253"/>
            <a:chOff x="374150" y="5442399"/>
            <a:chExt cx="6867642" cy="811500"/>
          </a:xfrm>
        </p:grpSpPr>
        <p:grpSp>
          <p:nvGrpSpPr>
            <p:cNvPr id="55" name="Google Shape;55;p13"/>
            <p:cNvGrpSpPr/>
            <p:nvPr/>
          </p:nvGrpSpPr>
          <p:grpSpPr>
            <a:xfrm>
              <a:off x="374150" y="5442400"/>
              <a:ext cx="6724405" cy="811403"/>
              <a:chOff x="513613" y="900269"/>
              <a:chExt cx="6519687" cy="1042800"/>
            </a:xfrm>
          </p:grpSpPr>
          <p:sp>
            <p:nvSpPr>
              <p:cNvPr id="56" name="Google Shape;56;p13"/>
              <p:cNvSpPr/>
              <p:nvPr/>
            </p:nvSpPr>
            <p:spPr>
              <a:xfrm>
                <a:off x="610300" y="940150"/>
                <a:ext cx="6423000" cy="888600"/>
              </a:xfrm>
              <a:prstGeom prst="rect">
                <a:avLst/>
              </a:prstGeom>
              <a:noFill/>
              <a:ln cap="flat" cmpd="sng" w="28575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57" name="Google Shape;57;p13"/>
              <p:cNvCxnSpPr>
                <a:stCxn id="56" idx="1"/>
                <a:endCxn id="56" idx="3"/>
              </p:cNvCxnSpPr>
              <p:nvPr/>
            </p:nvCxnSpPr>
            <p:spPr>
              <a:xfrm>
                <a:off x="610300" y="1384450"/>
                <a:ext cx="6423000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B7B7B7"/>
                </a:solidFill>
                <a:prstDash val="dash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58" name="Google Shape;58;p13"/>
              <p:cNvSpPr/>
              <p:nvPr/>
            </p:nvSpPr>
            <p:spPr>
              <a:xfrm>
                <a:off x="513613" y="900269"/>
                <a:ext cx="231000" cy="1042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59" name="Google Shape;59;p13"/>
            <p:cNvSpPr/>
            <p:nvPr/>
          </p:nvSpPr>
          <p:spPr>
            <a:xfrm>
              <a:off x="6865292" y="5442399"/>
              <a:ext cx="376500" cy="811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13"/>
          <p:cNvSpPr/>
          <p:nvPr/>
        </p:nvSpPr>
        <p:spPr>
          <a:xfrm>
            <a:off x="1834277" y="376745"/>
            <a:ext cx="164400" cy="502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3"/>
          <p:cNvSpPr/>
          <p:nvPr/>
        </p:nvSpPr>
        <p:spPr>
          <a:xfrm>
            <a:off x="6311218" y="376745"/>
            <a:ext cx="259800" cy="502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" name="Google Shape;62;p13"/>
          <p:cNvGrpSpPr/>
          <p:nvPr/>
        </p:nvGrpSpPr>
        <p:grpSpPr>
          <a:xfrm>
            <a:off x="75046" y="582479"/>
            <a:ext cx="5701496" cy="743256"/>
            <a:chOff x="374174" y="5442396"/>
            <a:chExt cx="6867617" cy="811503"/>
          </a:xfrm>
        </p:grpSpPr>
        <p:grpSp>
          <p:nvGrpSpPr>
            <p:cNvPr id="63" name="Google Shape;63;p13"/>
            <p:cNvGrpSpPr/>
            <p:nvPr/>
          </p:nvGrpSpPr>
          <p:grpSpPr>
            <a:xfrm>
              <a:off x="374174" y="5442396"/>
              <a:ext cx="6724381" cy="811403"/>
              <a:chOff x="513637" y="900264"/>
              <a:chExt cx="6519663" cy="1042800"/>
            </a:xfrm>
          </p:grpSpPr>
          <p:sp>
            <p:nvSpPr>
              <p:cNvPr id="64" name="Google Shape;64;p13"/>
              <p:cNvSpPr/>
              <p:nvPr/>
            </p:nvSpPr>
            <p:spPr>
              <a:xfrm>
                <a:off x="610300" y="940150"/>
                <a:ext cx="6423000" cy="888600"/>
              </a:xfrm>
              <a:prstGeom prst="rect">
                <a:avLst/>
              </a:prstGeom>
              <a:noFill/>
              <a:ln cap="flat" cmpd="sng" w="28575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65" name="Google Shape;65;p13"/>
              <p:cNvCxnSpPr>
                <a:stCxn id="64" idx="1"/>
                <a:endCxn id="64" idx="3"/>
              </p:cNvCxnSpPr>
              <p:nvPr/>
            </p:nvCxnSpPr>
            <p:spPr>
              <a:xfrm>
                <a:off x="610300" y="1384450"/>
                <a:ext cx="6423000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B7B7B7"/>
                </a:solidFill>
                <a:prstDash val="dash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66" name="Google Shape;66;p13"/>
              <p:cNvSpPr/>
              <p:nvPr/>
            </p:nvSpPr>
            <p:spPr>
              <a:xfrm>
                <a:off x="513637" y="900264"/>
                <a:ext cx="365100" cy="1042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7" name="Google Shape;67;p13"/>
            <p:cNvSpPr/>
            <p:nvPr/>
          </p:nvSpPr>
          <p:spPr>
            <a:xfrm>
              <a:off x="6865292" y="5442399"/>
              <a:ext cx="376500" cy="811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" name="Google Shape;68;p13"/>
          <p:cNvSpPr txBox="1"/>
          <p:nvPr/>
        </p:nvSpPr>
        <p:spPr>
          <a:xfrm>
            <a:off x="273550" y="117350"/>
            <a:ext cx="3604200" cy="7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Sniglet"/>
                <a:ea typeface="Sniglet"/>
                <a:cs typeface="Sniglet"/>
                <a:sym typeface="Sniglet"/>
              </a:rPr>
              <a:t>Name:</a:t>
            </a:r>
            <a:endParaRPr sz="2000"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252425" y="6503950"/>
            <a:ext cx="7256700" cy="7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solidFill>
                  <a:schemeClr val="dk1"/>
                </a:solidFill>
                <a:latin typeface="Sniglet"/>
                <a:ea typeface="Sniglet"/>
                <a:cs typeface="Sniglet"/>
                <a:sym typeface="Sniglet"/>
              </a:rPr>
              <a:t>Two ways people</a:t>
            </a:r>
            <a:r>
              <a:rPr lang="en" sz="2600">
                <a:solidFill>
                  <a:schemeClr val="dk1"/>
                </a:solidFill>
                <a:latin typeface="Sniglet"/>
                <a:ea typeface="Sniglet"/>
                <a:cs typeface="Sniglet"/>
                <a:sym typeface="Sniglet"/>
              </a:rPr>
              <a:t> make sounds for cartoons are...</a:t>
            </a:r>
            <a:endParaRPr sz="2600"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Sniglet"/>
              <a:ea typeface="Sniglet"/>
              <a:cs typeface="Sniglet"/>
              <a:sym typeface="Sniglet"/>
            </a:endParaRPr>
          </a:p>
        </p:txBody>
      </p:sp>
      <p:grpSp>
        <p:nvGrpSpPr>
          <p:cNvPr id="70" name="Google Shape;70;p13"/>
          <p:cNvGrpSpPr/>
          <p:nvPr/>
        </p:nvGrpSpPr>
        <p:grpSpPr>
          <a:xfrm>
            <a:off x="155678" y="8723640"/>
            <a:ext cx="7605913" cy="743253"/>
            <a:chOff x="374150" y="5442399"/>
            <a:chExt cx="6867642" cy="811500"/>
          </a:xfrm>
        </p:grpSpPr>
        <p:grpSp>
          <p:nvGrpSpPr>
            <p:cNvPr id="71" name="Google Shape;71;p13"/>
            <p:cNvGrpSpPr/>
            <p:nvPr/>
          </p:nvGrpSpPr>
          <p:grpSpPr>
            <a:xfrm>
              <a:off x="374150" y="5442400"/>
              <a:ext cx="6724405" cy="811403"/>
              <a:chOff x="513613" y="900269"/>
              <a:chExt cx="6519687" cy="1042800"/>
            </a:xfrm>
          </p:grpSpPr>
          <p:sp>
            <p:nvSpPr>
              <p:cNvPr id="72" name="Google Shape;72;p13"/>
              <p:cNvSpPr/>
              <p:nvPr/>
            </p:nvSpPr>
            <p:spPr>
              <a:xfrm>
                <a:off x="610300" y="940150"/>
                <a:ext cx="6423000" cy="888600"/>
              </a:xfrm>
              <a:prstGeom prst="rect">
                <a:avLst/>
              </a:prstGeom>
              <a:noFill/>
              <a:ln cap="flat" cmpd="sng" w="28575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73" name="Google Shape;73;p13"/>
              <p:cNvCxnSpPr>
                <a:stCxn id="72" idx="1"/>
                <a:endCxn id="72" idx="3"/>
              </p:cNvCxnSpPr>
              <p:nvPr/>
            </p:nvCxnSpPr>
            <p:spPr>
              <a:xfrm>
                <a:off x="610300" y="1384450"/>
                <a:ext cx="6423000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B7B7B7"/>
                </a:solidFill>
                <a:prstDash val="dash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74" name="Google Shape;74;p13"/>
              <p:cNvSpPr/>
              <p:nvPr/>
            </p:nvSpPr>
            <p:spPr>
              <a:xfrm>
                <a:off x="513613" y="900269"/>
                <a:ext cx="231000" cy="1042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75" name="Google Shape;75;p13"/>
            <p:cNvSpPr/>
            <p:nvPr/>
          </p:nvSpPr>
          <p:spPr>
            <a:xfrm>
              <a:off x="6865292" y="5442399"/>
              <a:ext cx="376500" cy="811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" name="Google Shape;76;p13"/>
          <p:cNvGrpSpPr/>
          <p:nvPr/>
        </p:nvGrpSpPr>
        <p:grpSpPr>
          <a:xfrm>
            <a:off x="171303" y="7885439"/>
            <a:ext cx="7590804" cy="743253"/>
            <a:chOff x="374150" y="5442399"/>
            <a:chExt cx="6867642" cy="811500"/>
          </a:xfrm>
        </p:grpSpPr>
        <p:grpSp>
          <p:nvGrpSpPr>
            <p:cNvPr id="77" name="Google Shape;77;p13"/>
            <p:cNvGrpSpPr/>
            <p:nvPr/>
          </p:nvGrpSpPr>
          <p:grpSpPr>
            <a:xfrm>
              <a:off x="374150" y="5442400"/>
              <a:ext cx="6724405" cy="811403"/>
              <a:chOff x="513613" y="900269"/>
              <a:chExt cx="6519687" cy="1042800"/>
            </a:xfrm>
          </p:grpSpPr>
          <p:sp>
            <p:nvSpPr>
              <p:cNvPr id="78" name="Google Shape;78;p13"/>
              <p:cNvSpPr/>
              <p:nvPr/>
            </p:nvSpPr>
            <p:spPr>
              <a:xfrm>
                <a:off x="610300" y="940150"/>
                <a:ext cx="6423000" cy="888600"/>
              </a:xfrm>
              <a:prstGeom prst="rect">
                <a:avLst/>
              </a:prstGeom>
              <a:noFill/>
              <a:ln cap="flat" cmpd="sng" w="28575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79" name="Google Shape;79;p13"/>
              <p:cNvCxnSpPr>
                <a:stCxn id="78" idx="1"/>
                <a:endCxn id="78" idx="3"/>
              </p:cNvCxnSpPr>
              <p:nvPr/>
            </p:nvCxnSpPr>
            <p:spPr>
              <a:xfrm>
                <a:off x="610300" y="1384450"/>
                <a:ext cx="6423000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B7B7B7"/>
                </a:solidFill>
                <a:prstDash val="dash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80" name="Google Shape;80;p13"/>
              <p:cNvSpPr/>
              <p:nvPr/>
            </p:nvSpPr>
            <p:spPr>
              <a:xfrm>
                <a:off x="513613" y="900269"/>
                <a:ext cx="231000" cy="1042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81" name="Google Shape;81;p13"/>
            <p:cNvSpPr/>
            <p:nvPr/>
          </p:nvSpPr>
          <p:spPr>
            <a:xfrm>
              <a:off x="6865292" y="5442399"/>
              <a:ext cx="376500" cy="811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" name="Google Shape;82;p13"/>
          <p:cNvSpPr/>
          <p:nvPr/>
        </p:nvSpPr>
        <p:spPr>
          <a:xfrm rot="10724881">
            <a:off x="478836" y="1492411"/>
            <a:ext cx="6798641" cy="4775135"/>
          </a:xfrm>
          <a:custGeom>
            <a:rect b="b" l="l" r="r" t="t"/>
            <a:pathLst>
              <a:path extrusionOk="0" h="94225" w="116507">
                <a:moveTo>
                  <a:pt x="30873" y="1510"/>
                </a:moveTo>
                <a:cubicBezTo>
                  <a:pt x="23106" y="1510"/>
                  <a:pt x="14237" y="-2001"/>
                  <a:pt x="7577" y="1995"/>
                </a:cubicBezTo>
                <a:cubicBezTo>
                  <a:pt x="1384" y="5711"/>
                  <a:pt x="2002" y="15646"/>
                  <a:pt x="1753" y="22864"/>
                </a:cubicBezTo>
                <a:cubicBezTo>
                  <a:pt x="1496" y="30317"/>
                  <a:pt x="297" y="37732"/>
                  <a:pt x="297" y="45189"/>
                </a:cubicBezTo>
                <a:cubicBezTo>
                  <a:pt x="297" y="54249"/>
                  <a:pt x="297" y="63308"/>
                  <a:pt x="297" y="72368"/>
                </a:cubicBezTo>
                <a:cubicBezTo>
                  <a:pt x="297" y="76264"/>
                  <a:pt x="-797" y="80712"/>
                  <a:pt x="1268" y="84016"/>
                </a:cubicBezTo>
                <a:cubicBezTo>
                  <a:pt x="8895" y="96219"/>
                  <a:pt x="29614" y="89427"/>
                  <a:pt x="43977" y="90325"/>
                </a:cubicBezTo>
                <a:cubicBezTo>
                  <a:pt x="59821" y="91316"/>
                  <a:pt x="75664" y="92752"/>
                  <a:pt x="91539" y="92752"/>
                </a:cubicBezTo>
                <a:cubicBezTo>
                  <a:pt x="98010" y="92752"/>
                  <a:pt x="105296" y="95895"/>
                  <a:pt x="110952" y="92752"/>
                </a:cubicBezTo>
                <a:cubicBezTo>
                  <a:pt x="112977" y="91627"/>
                  <a:pt x="111923" y="88222"/>
                  <a:pt x="112408" y="85957"/>
                </a:cubicBezTo>
                <a:cubicBezTo>
                  <a:pt x="114897" y="74340"/>
                  <a:pt x="116291" y="62408"/>
                  <a:pt x="116291" y="50528"/>
                </a:cubicBezTo>
                <a:cubicBezTo>
                  <a:pt x="116291" y="41463"/>
                  <a:pt x="115320" y="32415"/>
                  <a:pt x="115320" y="23350"/>
                </a:cubicBezTo>
                <a:cubicBezTo>
                  <a:pt x="115320" y="17688"/>
                  <a:pt x="117852" y="11428"/>
                  <a:pt x="115320" y="6363"/>
                </a:cubicBezTo>
                <a:cubicBezTo>
                  <a:pt x="114213" y="4150"/>
                  <a:pt x="110433" y="5537"/>
                  <a:pt x="108040" y="4907"/>
                </a:cubicBezTo>
                <a:cubicBezTo>
                  <a:pt x="100516" y="2927"/>
                  <a:pt x="92524" y="3451"/>
                  <a:pt x="84744" y="3451"/>
                </a:cubicBezTo>
                <a:cubicBezTo>
                  <a:pt x="67099" y="3451"/>
                  <a:pt x="49489" y="1510"/>
                  <a:pt x="31844" y="1510"/>
                </a:cubicBezTo>
              </a:path>
            </a:pathLst>
          </a:custGeom>
          <a:noFill/>
          <a:ln cap="flat" cmpd="sng" w="2857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3" name="Google Shape;83;p13"/>
          <p:cNvSpPr txBox="1"/>
          <p:nvPr/>
        </p:nvSpPr>
        <p:spPr>
          <a:xfrm>
            <a:off x="356688" y="6166425"/>
            <a:ext cx="70590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Sniglet"/>
                <a:ea typeface="Sniglet"/>
                <a:cs typeface="Sniglet"/>
                <a:sym typeface="Sniglet"/>
              </a:rPr>
              <a:t>Draw and write your ideas.</a:t>
            </a:r>
            <a:endParaRPr sz="2000">
              <a:latin typeface="Sniglet"/>
              <a:ea typeface="Sniglet"/>
              <a:cs typeface="Sniglet"/>
              <a:sym typeface="Sniglet"/>
            </a:endParaRPr>
          </a:p>
        </p:txBody>
      </p:sp>
      <p:grpSp>
        <p:nvGrpSpPr>
          <p:cNvPr id="84" name="Google Shape;84;p13"/>
          <p:cNvGrpSpPr/>
          <p:nvPr/>
        </p:nvGrpSpPr>
        <p:grpSpPr>
          <a:xfrm>
            <a:off x="5419725" y="187975"/>
            <a:ext cx="2352600" cy="394500"/>
            <a:chOff x="5419725" y="187975"/>
            <a:chExt cx="2352600" cy="394500"/>
          </a:xfrm>
        </p:grpSpPr>
        <p:sp>
          <p:nvSpPr>
            <p:cNvPr id="85" name="Google Shape;85;p13"/>
            <p:cNvSpPr txBox="1"/>
            <p:nvPr/>
          </p:nvSpPr>
          <p:spPr>
            <a:xfrm>
              <a:off x="5419725" y="364375"/>
              <a:ext cx="23526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How do they make silly </a:t>
              </a:r>
              <a:endParaRPr sz="900"/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sounds in cartoons?</a:t>
              </a:r>
              <a:endParaRPr sz="900"/>
            </a:p>
          </p:txBody>
        </p:sp>
        <p:pic>
          <p:nvPicPr>
            <p:cNvPr id="86" name="Google Shape;86;p13"/>
            <p:cNvPicPr preferRelativeResize="0"/>
            <p:nvPr/>
          </p:nvPicPr>
          <p:blipFill rotWithShape="1">
            <a:blip r:embed="rId3">
              <a:alphaModFix/>
            </a:blip>
            <a:srcRect b="308" l="0" r="0" t="298"/>
            <a:stretch/>
          </p:blipFill>
          <p:spPr>
            <a:xfrm>
              <a:off x="5819413" y="187975"/>
              <a:ext cx="1697824" cy="2230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