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5" r:id="rId3"/>
    <p:sldId id="267" r:id="rId4"/>
    <p:sldId id="280" r:id="rId5"/>
    <p:sldId id="283" r:id="rId6"/>
    <p:sldId id="266" r:id="rId7"/>
    <p:sldId id="276" r:id="rId8"/>
    <p:sldId id="281" r:id="rId9"/>
    <p:sldId id="282" r:id="rId10"/>
    <p:sldId id="275" r:id="rId11"/>
    <p:sldId id="277" r:id="rId12"/>
    <p:sldId id="278" r:id="rId13"/>
    <p:sldId id="279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940E6392-10C0-43EC-998C-83EFCD1B5C4D}" type="datetimeFigureOut">
              <a:rPr lang="en-US" smtClean="0"/>
              <a:t>02/05/2025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4735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02/05/2025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7606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02/05/2025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8751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02/05/2025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041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940E6392-10C0-43EC-998C-83EFCD1B5C4D}" type="datetimeFigureOut">
              <a:rPr lang="en-US" smtClean="0"/>
              <a:t>02/05/2025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3437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02/05/2025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4866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02/05/2025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792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02/05/2025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18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02/05/2025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338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02/05/2025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28530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940E6392-10C0-43EC-998C-83EFCD1B5C4D}" type="datetimeFigureOut">
              <a:rPr lang="en-US" smtClean="0"/>
              <a:t>02/05/2025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67991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940E6392-10C0-43EC-998C-83EFCD1B5C4D}" type="datetimeFigureOut">
              <a:rPr lang="en-US" smtClean="0"/>
              <a:t>02/05/2025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931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ĐỨC MẸ THĂM VIẾNG</a:t>
            </a:r>
            <a:b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60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Bùi</a:t>
            </a:r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ninh</a:t>
            </a:r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6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26509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7" y="328139"/>
            <a:ext cx="11314545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</a:rPr>
              <a:t>3. </a:t>
            </a:r>
            <a:r>
              <a:rPr lang="en-US" sz="7200" b="1" dirty="0" err="1" smtClean="0"/>
              <a:t>Nhìn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Mẹ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tình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thương</a:t>
            </a:r>
            <a:r>
              <a:rPr lang="en-US" sz="7200" b="1" dirty="0" smtClean="0"/>
              <a:t> con </a:t>
            </a:r>
            <a:r>
              <a:rPr lang="en-US" sz="7200" b="1" dirty="0" err="1" smtClean="0"/>
              <a:t>nguyện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noi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gương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lên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đường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hăng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hái</a:t>
            </a:r>
            <a:r>
              <a:rPr lang="en-US" sz="7200" b="1" dirty="0" smtClean="0"/>
              <a:t>. </a:t>
            </a:r>
            <a:r>
              <a:rPr lang="en-US" sz="7200" b="1" dirty="0" err="1" smtClean="0"/>
              <a:t>Dù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đời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ngày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mai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muôn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vàn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chông</a:t>
            </a:r>
            <a:r>
              <a:rPr lang="en-US" sz="7200" b="1" dirty="0" smtClean="0"/>
              <a:t> chai </a:t>
            </a:r>
            <a:r>
              <a:rPr lang="en-US" sz="7200" b="1" dirty="0" err="1" smtClean="0"/>
              <a:t>đem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Chúa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khắp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nơi</a:t>
            </a:r>
            <a:r>
              <a:rPr lang="en-US" sz="7200" b="1" dirty="0" smtClean="0"/>
              <a:t>.</a:t>
            </a:r>
            <a:endParaRPr lang="vi-VN" sz="72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3149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8" y="642594"/>
            <a:ext cx="1129474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</a:rPr>
              <a:t>3. </a:t>
            </a:r>
            <a:r>
              <a:rPr lang="en-US" sz="7200" b="1" dirty="0" err="1" smtClean="0"/>
              <a:t>Ơn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Chúa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không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vơi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nơi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người</a:t>
            </a:r>
            <a:r>
              <a:rPr lang="en-US" sz="7200" b="1" dirty="0" smtClean="0"/>
              <a:t> tin </a:t>
            </a:r>
            <a:r>
              <a:rPr lang="en-US" sz="7200" b="1" dirty="0" err="1" smtClean="0"/>
              <a:t>mến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cậy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trông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trong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đời</a:t>
            </a:r>
            <a:r>
              <a:rPr lang="en-US" sz="7200" b="1" dirty="0" smtClean="0"/>
              <a:t>. </a:t>
            </a:r>
            <a:r>
              <a:rPr lang="en-US" sz="7200" b="1" dirty="0" err="1" smtClean="0"/>
              <a:t>Mẹ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sẽ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đồng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hành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cho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đời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tươi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xanh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ai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sống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tâm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hành</a:t>
            </a:r>
            <a:r>
              <a:rPr lang="en-US" sz="7200" b="1" dirty="0" smtClean="0"/>
              <a:t>.</a:t>
            </a:r>
            <a:endParaRPr lang="vi-VN" sz="72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8682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8" y="642594"/>
            <a:ext cx="1129474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</a:rPr>
              <a:t>ĐK</a:t>
            </a:r>
            <a:r>
              <a:rPr lang="en-US" sz="6600" b="1" dirty="0" smtClean="0">
                <a:solidFill>
                  <a:srgbClr val="FF0000"/>
                </a:solidFill>
              </a:rPr>
              <a:t>. </a:t>
            </a:r>
            <a:r>
              <a:rPr lang="en-US" sz="7200" b="1" dirty="0" smtClean="0"/>
              <a:t>Ave Maria, </a:t>
            </a:r>
            <a:r>
              <a:rPr lang="en-US" sz="7200" b="1" dirty="0" err="1" smtClean="0"/>
              <a:t>hãy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hoan</a:t>
            </a:r>
            <a:r>
              <a:rPr lang="en-US" sz="7200" b="1" dirty="0" smtClean="0"/>
              <a:t> ca </a:t>
            </a:r>
            <a:r>
              <a:rPr lang="en-US" sz="7200" b="1" dirty="0" err="1" smtClean="0"/>
              <a:t>vì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Chúa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tặng</a:t>
            </a:r>
            <a:r>
              <a:rPr lang="en-US" sz="7200" b="1" dirty="0" smtClean="0"/>
              <a:t> ban </a:t>
            </a:r>
            <a:r>
              <a:rPr lang="en-US" sz="7200" b="1" dirty="0" err="1" smtClean="0"/>
              <a:t>cho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Nữ</a:t>
            </a:r>
            <a:r>
              <a:rPr lang="en-US" sz="7200" b="1" dirty="0" smtClean="0"/>
              <a:t> Trinh, </a:t>
            </a:r>
            <a:r>
              <a:rPr lang="en-US" sz="7200" b="1" dirty="0" err="1" smtClean="0"/>
              <a:t>hơn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mọi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người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nữ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ơn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phúc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dư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đầy</a:t>
            </a:r>
            <a:r>
              <a:rPr lang="en-US" sz="7200" b="1" dirty="0" smtClean="0"/>
              <a:t>.</a:t>
            </a:r>
            <a:endParaRPr lang="vi-VN" sz="72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2965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8" y="642594"/>
            <a:ext cx="1129474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</a:rPr>
              <a:t>ĐK</a:t>
            </a:r>
            <a:r>
              <a:rPr lang="en-US" sz="6600" b="1" dirty="0" smtClean="0">
                <a:solidFill>
                  <a:srgbClr val="FF0000"/>
                </a:solidFill>
              </a:rPr>
              <a:t>. </a:t>
            </a:r>
            <a:r>
              <a:rPr lang="en-US" sz="7200" b="1" dirty="0" smtClean="0"/>
              <a:t>Ave Maria, </a:t>
            </a:r>
            <a:r>
              <a:rPr lang="en-US" sz="7200" b="1" dirty="0" err="1" smtClean="0"/>
              <a:t>hãy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hoan</a:t>
            </a:r>
            <a:r>
              <a:rPr lang="en-US" sz="7200" b="1" dirty="0" smtClean="0"/>
              <a:t> ca </a:t>
            </a:r>
            <a:r>
              <a:rPr lang="en-US" sz="7200" b="1" dirty="0" err="1" smtClean="0"/>
              <a:t>vì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chính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người</a:t>
            </a:r>
            <a:r>
              <a:rPr lang="en-US" sz="7200" b="1" dirty="0" smtClean="0"/>
              <a:t> con  </a:t>
            </a:r>
            <a:r>
              <a:rPr lang="en-US" sz="7200" b="1" dirty="0" err="1" smtClean="0"/>
              <a:t>mang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nơi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Nữ</a:t>
            </a:r>
            <a:r>
              <a:rPr lang="en-US" sz="7200" b="1" dirty="0" smtClean="0"/>
              <a:t> Trinh, </a:t>
            </a:r>
            <a:r>
              <a:rPr lang="en-US" sz="7200" b="1" dirty="0" err="1" smtClean="0"/>
              <a:t>cũng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được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chúc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phúc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cho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tới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muôn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đời</a:t>
            </a:r>
            <a:r>
              <a:rPr lang="en-US" sz="7200" b="1" dirty="0" smtClean="0"/>
              <a:t>.</a:t>
            </a:r>
            <a:endParaRPr lang="vi-VN" sz="72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3936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8" y="193183"/>
            <a:ext cx="11256110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</a:rPr>
              <a:t>1. </a:t>
            </a:r>
            <a:r>
              <a:rPr lang="en-US" sz="6600" b="1" dirty="0" err="1" smtClean="0"/>
              <a:t>Mẹ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được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truyền</a:t>
            </a:r>
            <a:r>
              <a:rPr lang="en-US" sz="6600" b="1" dirty="0" smtClean="0"/>
              <a:t> tin </a:t>
            </a:r>
            <a:r>
              <a:rPr lang="en-US" sz="6600" b="1" dirty="0" err="1" smtClean="0"/>
              <a:t>vui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mừng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bao</a:t>
            </a:r>
            <a:r>
              <a:rPr lang="en-US" sz="6600" b="1" dirty="0" smtClean="0"/>
              <a:t> la </a:t>
            </a:r>
            <a:r>
              <a:rPr lang="en-US" sz="6600" b="1" dirty="0" err="1" smtClean="0"/>
              <a:t>lên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đường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vội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vã</a:t>
            </a:r>
            <a:r>
              <a:rPr lang="en-US" sz="6600" b="1" dirty="0" smtClean="0"/>
              <a:t>. </a:t>
            </a:r>
            <a:r>
              <a:rPr lang="en-US" sz="6600" b="1" dirty="0" err="1" smtClean="0"/>
              <a:t>Vào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nhà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thành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xa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thăm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nhà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chị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em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ơn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Chúa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đoái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xem</a:t>
            </a:r>
            <a:r>
              <a:rPr lang="en-US" sz="6600" b="1" dirty="0" smtClean="0"/>
              <a:t>. 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1489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8" y="642594"/>
            <a:ext cx="1117883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</a:rPr>
              <a:t>1. </a:t>
            </a:r>
            <a:r>
              <a:rPr lang="en-US" sz="7200" b="1" dirty="0" err="1"/>
              <a:t>Giây</a:t>
            </a:r>
            <a:r>
              <a:rPr lang="en-US" sz="7200" b="1" dirty="0"/>
              <a:t> </a:t>
            </a:r>
            <a:r>
              <a:rPr lang="en-US" sz="7200" b="1" dirty="0" err="1"/>
              <a:t>phút</a:t>
            </a:r>
            <a:r>
              <a:rPr lang="en-US" sz="7200" b="1" dirty="0"/>
              <a:t> </a:t>
            </a:r>
            <a:r>
              <a:rPr lang="en-US" sz="7200" b="1" dirty="0" err="1"/>
              <a:t>trông</a:t>
            </a:r>
            <a:r>
              <a:rPr lang="en-US" sz="7200" b="1" dirty="0"/>
              <a:t> </a:t>
            </a:r>
            <a:r>
              <a:rPr lang="en-US" sz="7200" b="1" dirty="0" err="1"/>
              <a:t>mong</a:t>
            </a:r>
            <a:r>
              <a:rPr lang="en-US" sz="7200" b="1" dirty="0"/>
              <a:t> con </a:t>
            </a:r>
            <a:r>
              <a:rPr lang="en-US" sz="7200" b="1" dirty="0" err="1"/>
              <a:t>bà</a:t>
            </a:r>
            <a:r>
              <a:rPr lang="en-US" sz="7200" b="1" dirty="0"/>
              <a:t> </a:t>
            </a:r>
            <a:r>
              <a:rPr lang="en-US" sz="7200" b="1" dirty="0" err="1"/>
              <a:t>vui</a:t>
            </a:r>
            <a:r>
              <a:rPr lang="en-US" sz="7200" b="1" dirty="0"/>
              <a:t> </a:t>
            </a:r>
            <a:r>
              <a:rPr lang="en-US" sz="7200" b="1" dirty="0" err="1"/>
              <a:t>sướng</a:t>
            </a:r>
            <a:r>
              <a:rPr lang="en-US" sz="7200" b="1" dirty="0"/>
              <a:t> </a:t>
            </a:r>
            <a:r>
              <a:rPr lang="en-US" sz="7200" b="1" dirty="0" err="1"/>
              <a:t>nhảy</a:t>
            </a:r>
            <a:r>
              <a:rPr lang="en-US" sz="7200" b="1" dirty="0"/>
              <a:t> </a:t>
            </a:r>
            <a:r>
              <a:rPr lang="en-US" sz="7200" b="1" dirty="0" err="1"/>
              <a:t>lên</a:t>
            </a:r>
            <a:r>
              <a:rPr lang="en-US" sz="7200" b="1" dirty="0"/>
              <a:t> </a:t>
            </a:r>
            <a:r>
              <a:rPr lang="en-US" sz="7200" b="1" dirty="0" err="1"/>
              <a:t>trong</a:t>
            </a:r>
            <a:r>
              <a:rPr lang="en-US" sz="7200" b="1" dirty="0"/>
              <a:t> </a:t>
            </a:r>
            <a:r>
              <a:rPr lang="en-US" sz="7200" b="1" dirty="0" err="1"/>
              <a:t>lòng</a:t>
            </a:r>
            <a:r>
              <a:rPr lang="en-US" sz="7200" b="1" dirty="0"/>
              <a:t>. </a:t>
            </a:r>
            <a:r>
              <a:rPr lang="en-US" sz="7200" b="1" dirty="0" err="1"/>
              <a:t>Đầy</a:t>
            </a:r>
            <a:r>
              <a:rPr lang="en-US" sz="7200" b="1" dirty="0"/>
              <a:t> </a:t>
            </a:r>
            <a:r>
              <a:rPr lang="en-US" sz="7200" b="1" dirty="0" err="1"/>
              <a:t>Chúa</a:t>
            </a:r>
            <a:r>
              <a:rPr lang="en-US" sz="7200" b="1" dirty="0"/>
              <a:t> </a:t>
            </a:r>
            <a:r>
              <a:rPr lang="en-US" sz="7200" b="1" dirty="0" err="1"/>
              <a:t>Thánh</a:t>
            </a:r>
            <a:r>
              <a:rPr lang="en-US" sz="7200" b="1" dirty="0"/>
              <a:t> </a:t>
            </a:r>
            <a:r>
              <a:rPr lang="en-US" sz="7200" b="1" dirty="0" err="1"/>
              <a:t>Thần</a:t>
            </a:r>
            <a:r>
              <a:rPr lang="en-US" sz="7200" b="1" dirty="0"/>
              <a:t> </a:t>
            </a:r>
            <a:r>
              <a:rPr lang="en-US" sz="7200" b="1" dirty="0" err="1"/>
              <a:t>tâm</a:t>
            </a:r>
            <a:r>
              <a:rPr lang="en-US" sz="7200" b="1" dirty="0"/>
              <a:t> </a:t>
            </a:r>
            <a:r>
              <a:rPr lang="en-US" sz="7200" b="1" dirty="0" err="1"/>
              <a:t>bà</a:t>
            </a:r>
            <a:r>
              <a:rPr lang="en-US" sz="7200" b="1" dirty="0"/>
              <a:t> </a:t>
            </a:r>
            <a:r>
              <a:rPr lang="en-US" sz="7200" b="1" dirty="0" err="1"/>
              <a:t>xôn</a:t>
            </a:r>
            <a:r>
              <a:rPr lang="en-US" sz="7200" b="1" dirty="0"/>
              <a:t> </a:t>
            </a:r>
            <a:r>
              <a:rPr lang="en-US" sz="7200" b="1" dirty="0" err="1"/>
              <a:t>xao</a:t>
            </a:r>
            <a:r>
              <a:rPr lang="en-US" sz="7200" b="1" dirty="0"/>
              <a:t> </a:t>
            </a:r>
            <a:r>
              <a:rPr lang="en-US" sz="7200" b="1" dirty="0" err="1"/>
              <a:t>lên</a:t>
            </a:r>
            <a:r>
              <a:rPr lang="en-US" sz="7200" b="1" dirty="0"/>
              <a:t> </a:t>
            </a:r>
            <a:r>
              <a:rPr lang="en-US" sz="7200" b="1" dirty="0" err="1"/>
              <a:t>tiếng</a:t>
            </a:r>
            <a:r>
              <a:rPr lang="en-US" sz="7200" b="1" dirty="0"/>
              <a:t> </a:t>
            </a:r>
            <a:r>
              <a:rPr lang="en-US" sz="7200" b="1" dirty="0" err="1"/>
              <a:t>vui</a:t>
            </a:r>
            <a:r>
              <a:rPr lang="en-US" sz="7200" b="1" dirty="0"/>
              <a:t> </a:t>
            </a:r>
            <a:r>
              <a:rPr lang="en-US" sz="7200" b="1" dirty="0" err="1"/>
              <a:t>chào</a:t>
            </a:r>
            <a:r>
              <a:rPr lang="en-US" sz="7200" b="1" dirty="0"/>
              <a:t>.</a:t>
            </a:r>
            <a:endParaRPr lang="vi-VN" sz="72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1492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8" y="642594"/>
            <a:ext cx="1129474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</a:rPr>
              <a:t>ĐK</a:t>
            </a:r>
            <a:r>
              <a:rPr lang="en-US" sz="6600" b="1" dirty="0" smtClean="0">
                <a:solidFill>
                  <a:srgbClr val="FF0000"/>
                </a:solidFill>
              </a:rPr>
              <a:t>. </a:t>
            </a:r>
            <a:r>
              <a:rPr lang="en-US" sz="7200" b="1" dirty="0" smtClean="0"/>
              <a:t>Ave Maria, </a:t>
            </a:r>
            <a:r>
              <a:rPr lang="en-US" sz="7200" b="1" dirty="0" err="1" smtClean="0"/>
              <a:t>hãy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hoan</a:t>
            </a:r>
            <a:r>
              <a:rPr lang="en-US" sz="7200" b="1" dirty="0" smtClean="0"/>
              <a:t> ca </a:t>
            </a:r>
            <a:r>
              <a:rPr lang="en-US" sz="7200" b="1" dirty="0" err="1" smtClean="0"/>
              <a:t>vì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Chúa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tặng</a:t>
            </a:r>
            <a:r>
              <a:rPr lang="en-US" sz="7200" b="1" dirty="0" smtClean="0"/>
              <a:t> ban </a:t>
            </a:r>
            <a:r>
              <a:rPr lang="en-US" sz="7200" b="1" dirty="0" err="1" smtClean="0"/>
              <a:t>cho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Nữ</a:t>
            </a:r>
            <a:r>
              <a:rPr lang="en-US" sz="7200" b="1" dirty="0" smtClean="0"/>
              <a:t> Trinh, </a:t>
            </a:r>
            <a:r>
              <a:rPr lang="en-US" sz="7200" b="1" dirty="0" err="1" smtClean="0"/>
              <a:t>hơn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mọi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người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nữ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ơn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phúc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dư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đầy</a:t>
            </a:r>
            <a:r>
              <a:rPr lang="en-US" sz="7200" b="1" dirty="0" smtClean="0"/>
              <a:t>.</a:t>
            </a:r>
            <a:endParaRPr lang="vi-VN" sz="72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5314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8" y="642594"/>
            <a:ext cx="1129474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</a:rPr>
              <a:t>ĐK</a:t>
            </a:r>
            <a:r>
              <a:rPr lang="en-US" sz="6600" b="1" dirty="0" smtClean="0">
                <a:solidFill>
                  <a:srgbClr val="FF0000"/>
                </a:solidFill>
              </a:rPr>
              <a:t>. </a:t>
            </a:r>
            <a:r>
              <a:rPr lang="en-US" sz="7200" b="1" dirty="0" smtClean="0"/>
              <a:t>Ave Maria, </a:t>
            </a:r>
            <a:r>
              <a:rPr lang="en-US" sz="7200" b="1" dirty="0" err="1" smtClean="0"/>
              <a:t>hãy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hoan</a:t>
            </a:r>
            <a:r>
              <a:rPr lang="en-US" sz="7200" b="1" dirty="0" smtClean="0"/>
              <a:t> ca </a:t>
            </a:r>
            <a:r>
              <a:rPr lang="en-US" sz="7200" b="1" dirty="0" err="1" smtClean="0"/>
              <a:t>vì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chính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người</a:t>
            </a:r>
            <a:r>
              <a:rPr lang="en-US" sz="7200" b="1" dirty="0" smtClean="0"/>
              <a:t> con  </a:t>
            </a:r>
            <a:r>
              <a:rPr lang="en-US" sz="7200" b="1" dirty="0" err="1" smtClean="0"/>
              <a:t>mang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nơi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Nữ</a:t>
            </a:r>
            <a:r>
              <a:rPr lang="en-US" sz="7200" b="1" dirty="0" smtClean="0"/>
              <a:t> Trinh, </a:t>
            </a:r>
            <a:r>
              <a:rPr lang="en-US" sz="7200" b="1" dirty="0" err="1" smtClean="0"/>
              <a:t>cũng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được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chúc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phúc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cho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tới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muôn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đời</a:t>
            </a:r>
            <a:r>
              <a:rPr lang="en-US" sz="7200" b="1" dirty="0" smtClean="0"/>
              <a:t>.</a:t>
            </a:r>
            <a:endParaRPr lang="vi-VN" sz="72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1272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8" y="141668"/>
            <a:ext cx="1126899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</a:rPr>
              <a:t>2. </a:t>
            </a:r>
            <a:r>
              <a:rPr lang="en-US" sz="7200" b="1" dirty="0" err="1" smtClean="0"/>
              <a:t>Cuộc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hội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ngộ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đây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xưa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rầy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chưa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nghe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sau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này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đâu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thấy</a:t>
            </a:r>
            <a:r>
              <a:rPr lang="en-US" sz="7200" b="1" dirty="0" smtClean="0"/>
              <a:t>. </a:t>
            </a:r>
            <a:r>
              <a:rPr lang="en-US" sz="7200" b="1" dirty="0" err="1" smtClean="0"/>
              <a:t>Vì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Mẹ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đẹp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xinh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trong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lòng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cưu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mang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ôi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Đấng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Cứu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Tinh</a:t>
            </a:r>
            <a:r>
              <a:rPr lang="en-US" sz="7200" b="1" dirty="0" smtClean="0"/>
              <a:t>.</a:t>
            </a:r>
            <a:endParaRPr lang="vi-VN" sz="72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6945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8" y="746975"/>
            <a:ext cx="11153080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</a:rPr>
              <a:t>2. </a:t>
            </a:r>
            <a:r>
              <a:rPr lang="en-US" sz="6600" b="1" dirty="0" err="1" smtClean="0"/>
              <a:t>Đem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đến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phúc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vinh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cho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người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công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chính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Tiền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Hô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trong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lòng</a:t>
            </a:r>
            <a:r>
              <a:rPr lang="en-US" sz="6600" b="1" dirty="0" smtClean="0"/>
              <a:t>. </a:t>
            </a:r>
            <a:r>
              <a:rPr lang="en-US" sz="6600" b="1" dirty="0" err="1" smtClean="0"/>
              <a:t>Người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sẽ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khơi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dòng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dân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tộc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muôn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nơi</a:t>
            </a:r>
            <a:r>
              <a:rPr lang="en-US" sz="6600" b="1" dirty="0" smtClean="0"/>
              <a:t> tin </a:t>
            </a:r>
            <a:r>
              <a:rPr lang="en-US" sz="6600" b="1" dirty="0" err="1" smtClean="0"/>
              <a:t>Chúa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trong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đời</a:t>
            </a:r>
            <a:r>
              <a:rPr lang="en-US" sz="6600" b="1" dirty="0" smtClean="0"/>
              <a:t>.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8551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8" y="642594"/>
            <a:ext cx="1129474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</a:rPr>
              <a:t>ĐK</a:t>
            </a:r>
            <a:r>
              <a:rPr lang="en-US" sz="6600" b="1" dirty="0" smtClean="0">
                <a:solidFill>
                  <a:srgbClr val="FF0000"/>
                </a:solidFill>
              </a:rPr>
              <a:t>. </a:t>
            </a:r>
            <a:r>
              <a:rPr lang="en-US" sz="7200" b="1" dirty="0" smtClean="0"/>
              <a:t>Ave Maria, </a:t>
            </a:r>
            <a:r>
              <a:rPr lang="en-US" sz="7200" b="1" dirty="0" err="1" smtClean="0"/>
              <a:t>hãy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hoan</a:t>
            </a:r>
            <a:r>
              <a:rPr lang="en-US" sz="7200" b="1" dirty="0" smtClean="0"/>
              <a:t> ca </a:t>
            </a:r>
            <a:r>
              <a:rPr lang="en-US" sz="7200" b="1" dirty="0" err="1" smtClean="0"/>
              <a:t>vì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Chúa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tặng</a:t>
            </a:r>
            <a:r>
              <a:rPr lang="en-US" sz="7200" b="1" dirty="0" smtClean="0"/>
              <a:t> ban </a:t>
            </a:r>
            <a:r>
              <a:rPr lang="en-US" sz="7200" b="1" dirty="0" err="1" smtClean="0"/>
              <a:t>cho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Nữ</a:t>
            </a:r>
            <a:r>
              <a:rPr lang="en-US" sz="7200" b="1" dirty="0" smtClean="0"/>
              <a:t> Trinh, </a:t>
            </a:r>
            <a:r>
              <a:rPr lang="en-US" sz="7200" b="1" dirty="0" err="1" smtClean="0"/>
              <a:t>hơn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mọi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người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nữ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ơn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phúc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dư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đầy</a:t>
            </a:r>
            <a:r>
              <a:rPr lang="en-US" sz="7200" b="1" dirty="0" smtClean="0"/>
              <a:t>.</a:t>
            </a:r>
            <a:endParaRPr lang="vi-VN" sz="72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0320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8" y="642594"/>
            <a:ext cx="1129474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</a:rPr>
              <a:t>ĐK</a:t>
            </a:r>
            <a:r>
              <a:rPr lang="en-US" sz="6600" b="1" dirty="0" smtClean="0">
                <a:solidFill>
                  <a:srgbClr val="FF0000"/>
                </a:solidFill>
              </a:rPr>
              <a:t>. </a:t>
            </a:r>
            <a:r>
              <a:rPr lang="en-US" sz="7200" b="1" dirty="0" smtClean="0"/>
              <a:t>Ave Maria, </a:t>
            </a:r>
            <a:r>
              <a:rPr lang="en-US" sz="7200" b="1" dirty="0" err="1" smtClean="0"/>
              <a:t>hãy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hoan</a:t>
            </a:r>
            <a:r>
              <a:rPr lang="en-US" sz="7200" b="1" dirty="0" smtClean="0"/>
              <a:t> ca </a:t>
            </a:r>
            <a:r>
              <a:rPr lang="en-US" sz="7200" b="1" dirty="0" err="1" smtClean="0"/>
              <a:t>vì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chính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người</a:t>
            </a:r>
            <a:r>
              <a:rPr lang="en-US" sz="7200" b="1" dirty="0" smtClean="0"/>
              <a:t> con  </a:t>
            </a:r>
            <a:r>
              <a:rPr lang="en-US" sz="7200" b="1" dirty="0" err="1" smtClean="0"/>
              <a:t>mang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nơi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Nữ</a:t>
            </a:r>
            <a:r>
              <a:rPr lang="en-US" sz="7200" b="1" dirty="0" smtClean="0"/>
              <a:t> Trinh, </a:t>
            </a:r>
            <a:r>
              <a:rPr lang="en-US" sz="7200" b="1" dirty="0" err="1" smtClean="0"/>
              <a:t>cũng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được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chúc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phúc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cho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tới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muôn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đời</a:t>
            </a:r>
            <a:r>
              <a:rPr lang="en-US" sz="7200" b="1" dirty="0" smtClean="0"/>
              <a:t>.</a:t>
            </a:r>
            <a:endParaRPr lang="vi-VN" sz="72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6304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65</TotalTime>
  <Words>325</Words>
  <Application>Microsoft Office PowerPoint</Application>
  <PresentationFormat>Widescreen</PresentationFormat>
  <Paragraphs>13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Century Gothic</vt:lpstr>
      <vt:lpstr>Garamond</vt:lpstr>
      <vt:lpstr>Savon</vt:lpstr>
      <vt:lpstr>ĐỨC MẸ THĂM VIẾNG (Bùi ninh)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TÂM TÌNH HOÀ BÌNH</dc:title>
  <dc:creator>Admin</dc:creator>
  <cp:lastModifiedBy>Windows User</cp:lastModifiedBy>
  <cp:revision>31</cp:revision>
  <dcterms:created xsi:type="dcterms:W3CDTF">2024-12-09T14:38:56Z</dcterms:created>
  <dcterms:modified xsi:type="dcterms:W3CDTF">2025-05-02T13:52:03Z</dcterms:modified>
</cp:coreProperties>
</file>