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3" r:id="rId4"/>
    <p:sldId id="285" r:id="rId5"/>
    <p:sldId id="287" r:id="rId6"/>
    <p:sldId id="286" r:id="rId7"/>
    <p:sldId id="28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THĂM VIẾNG</a:t>
            </a:r>
            <a:endParaRPr lang="en-US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15155"/>
            <a:ext cx="11113621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1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en-US" dirty="0"/>
              <a:t> </a:t>
            </a:r>
            <a:r>
              <a:rPr lang="en-US" sz="6600" b="1" dirty="0" err="1"/>
              <a:t>Băng</a:t>
            </a:r>
            <a:r>
              <a:rPr lang="en-US" sz="6600" b="1" dirty="0"/>
              <a:t> qua </a:t>
            </a:r>
            <a:r>
              <a:rPr lang="en-US" sz="6600" b="1" dirty="0" err="1"/>
              <a:t>núi</a:t>
            </a:r>
            <a:r>
              <a:rPr lang="en-US" sz="6600" b="1" dirty="0"/>
              <a:t> </a:t>
            </a:r>
            <a:r>
              <a:rPr lang="en-US" sz="6600" b="1" dirty="0" err="1"/>
              <a:t>băng</a:t>
            </a:r>
            <a:r>
              <a:rPr lang="en-US" sz="6600" b="1" dirty="0"/>
              <a:t> qua </a:t>
            </a:r>
            <a:r>
              <a:rPr lang="en-US" sz="6600" b="1" dirty="0" err="1"/>
              <a:t>đồi</a:t>
            </a:r>
            <a:r>
              <a:rPr lang="en-US" sz="6600" b="1" dirty="0"/>
              <a:t>, </a:t>
            </a:r>
            <a:r>
              <a:rPr lang="en-US" sz="6600" b="1" dirty="0" err="1"/>
              <a:t>Mẹ</a:t>
            </a:r>
            <a:r>
              <a:rPr lang="en-US" sz="6600" b="1" dirty="0"/>
              <a:t> </a:t>
            </a:r>
            <a:r>
              <a:rPr lang="en-US" sz="6600" b="1" dirty="0" err="1"/>
              <a:t>thăm</a:t>
            </a:r>
            <a:r>
              <a:rPr lang="en-US" sz="6600" b="1" dirty="0"/>
              <a:t> </a:t>
            </a:r>
            <a:r>
              <a:rPr lang="en-US" sz="6600" b="1" dirty="0" err="1"/>
              <a:t>viếng</a:t>
            </a:r>
            <a:r>
              <a:rPr lang="en-US" sz="6600" b="1" dirty="0"/>
              <a:t> chia </a:t>
            </a:r>
            <a:r>
              <a:rPr lang="en-US" sz="6600" b="1" dirty="0" err="1"/>
              <a:t>sẻ</a:t>
            </a:r>
            <a:r>
              <a:rPr lang="en-US" sz="6600" b="1" dirty="0"/>
              <a:t> </a:t>
            </a:r>
            <a:r>
              <a:rPr lang="en-US" sz="6600" b="1" dirty="0" err="1"/>
              <a:t>niềm</a:t>
            </a:r>
            <a:r>
              <a:rPr lang="en-US" sz="6600" b="1" dirty="0"/>
              <a:t> </a:t>
            </a:r>
            <a:r>
              <a:rPr lang="en-US" sz="6600" b="1" dirty="0" err="1"/>
              <a:t>vui</a:t>
            </a:r>
            <a:r>
              <a:rPr lang="en-US" sz="6600" b="1" dirty="0"/>
              <a:t>. Qua con </a:t>
            </a:r>
            <a:r>
              <a:rPr lang="en-US" sz="6600" b="1" dirty="0" err="1"/>
              <a:t>suối</a:t>
            </a:r>
            <a:r>
              <a:rPr lang="en-US" sz="6600" b="1" dirty="0"/>
              <a:t> qua </a:t>
            </a:r>
            <a:r>
              <a:rPr lang="en-US" sz="6600" b="1" dirty="0" err="1"/>
              <a:t>sông</a:t>
            </a:r>
            <a:r>
              <a:rPr lang="en-US" sz="6600" b="1" dirty="0"/>
              <a:t> </a:t>
            </a:r>
            <a:r>
              <a:rPr lang="en-US" sz="6600" b="1" dirty="0" err="1"/>
              <a:t>ngòi</a:t>
            </a:r>
            <a:r>
              <a:rPr lang="en-US" sz="6600" b="1" dirty="0"/>
              <a:t>, </a:t>
            </a:r>
            <a:r>
              <a:rPr lang="en-US" sz="6600" b="1" dirty="0" err="1"/>
              <a:t>Mẹ</a:t>
            </a:r>
            <a:r>
              <a:rPr lang="en-US" sz="6600" b="1" dirty="0"/>
              <a:t> </a:t>
            </a:r>
            <a:r>
              <a:rPr lang="en-US" sz="6600" b="1" dirty="0" err="1"/>
              <a:t>đem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 </a:t>
            </a:r>
            <a:r>
              <a:rPr lang="en-US" sz="6600" b="1" dirty="0" err="1"/>
              <a:t>cho</a:t>
            </a:r>
            <a:r>
              <a:rPr lang="en-US" sz="6600" b="1" dirty="0"/>
              <a:t> </a:t>
            </a:r>
            <a:r>
              <a:rPr lang="en-US" sz="6600" b="1" dirty="0" err="1"/>
              <a:t>nhân</a:t>
            </a:r>
            <a:r>
              <a:rPr lang="en-US" sz="6600" b="1" dirty="0"/>
              <a:t> </a:t>
            </a:r>
            <a:r>
              <a:rPr lang="en-US" sz="6600" b="1" dirty="0" err="1"/>
              <a:t>loài</a:t>
            </a:r>
            <a:r>
              <a:rPr lang="en-US" sz="6600" b="1" dirty="0"/>
              <a:t>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90152"/>
            <a:ext cx="11255289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dirty="0"/>
              <a:t>  </a:t>
            </a:r>
            <a:r>
              <a:rPr lang="vi-VN" sz="6000" b="1" dirty="0"/>
              <a:t>A-ve Ma-ri-a, kính chào Mẹ đầy ơn Chúa, xin thương luôn ghé thăm hồn con. A-ve Ma-ri-a, Chúa ở cùng Mẹ luôn luôn, xin thương cầu thay cho chúng con.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8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154547"/>
            <a:ext cx="11229531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sz="6600" b="1" dirty="0"/>
              <a:t>Qua sương gió hai phương trời, Mẹ thăm viếng yên ủi lòng ai. Qua mai sớm qua đêm dài, Mẹ chia sớt nỗi vui cho người.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90152"/>
            <a:ext cx="11255289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dirty="0"/>
              <a:t>  </a:t>
            </a:r>
            <a:r>
              <a:rPr lang="vi-VN" sz="6000" b="1" dirty="0"/>
              <a:t>A-ve Ma-ri-a, kính chào Mẹ đầy ơn Chúa, xin thương luôn ghé thăm hồn con. A-ve Ma-ri-a, Chúa ở cùng Mẹ luôn luôn, xin thương cầu thay cho chúng con.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83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3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dirty="0"/>
              <a:t>  </a:t>
            </a:r>
            <a:r>
              <a:rPr lang="vi-VN" sz="6600" b="1" dirty="0"/>
              <a:t>Mang ân phúc trong tim người, và thân xác Con Chúa hoài thai. Mang chân lý mang đất trời, Mẹ liên kết Chúa với nhân loại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9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90152"/>
            <a:ext cx="11255289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dirty="0"/>
              <a:t>  </a:t>
            </a:r>
            <a:r>
              <a:rPr lang="vi-VN" sz="6000" b="1" dirty="0"/>
              <a:t>A-ve Ma-ri-a, kính chào Mẹ đầy ơn Chúa, xin thương luôn ghé thăm hồn con. A-ve Ma-ri-a, Chúa ở cùng Mẹ luôn luôn, xin thương cầu thay cho chúng con.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6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106</TotalTime>
  <Words>4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THĂM VIẾNG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Windows User</cp:lastModifiedBy>
  <cp:revision>44</cp:revision>
  <dcterms:created xsi:type="dcterms:W3CDTF">2024-12-09T09:20:09Z</dcterms:created>
  <dcterms:modified xsi:type="dcterms:W3CDTF">2025-05-02T14:09:40Z</dcterms:modified>
</cp:coreProperties>
</file>