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92" r:id="rId4"/>
    <p:sldId id="274" r:id="rId5"/>
    <p:sldId id="293" r:id="rId6"/>
    <p:sldId id="284" r:id="rId7"/>
    <p:sldId id="288" r:id="rId8"/>
    <p:sldId id="294" r:id="rId9"/>
    <p:sldId id="285" r:id="rId10"/>
    <p:sldId id="290" r:id="rId11"/>
    <p:sldId id="29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25/03/2025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25/03/2025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25/03/2025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25/03/2025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25/03/2025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25/03/2025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25/03/2025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25/03/2025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25/03/2025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25/03/2025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25/03/2025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25/03/2025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THỜ LẠY CHÚA</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7294305"/>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600" b="1" dirty="0"/>
              <a:t>Mà kể cơn túng bấn cầu mong Cha đỡ </a:t>
            </a:r>
            <a:r>
              <a:rPr lang="vi-VN" sz="6600" b="1" dirty="0" smtClean="0"/>
              <a:t>đần. </a:t>
            </a:r>
            <a:r>
              <a:rPr lang="vi-VN" sz="6600" b="1" dirty="0"/>
              <a:t>Chúa Thánh Thể ngự </a:t>
            </a:r>
            <a:r>
              <a:rPr lang="vi-VN" sz="6600" b="1" dirty="0" smtClean="0"/>
              <a:t>n</a:t>
            </a:r>
            <a:r>
              <a:rPr lang="en-US" sz="6600" b="1" dirty="0"/>
              <a:t>ơ</a:t>
            </a:r>
            <a:r>
              <a:rPr lang="vi-VN" sz="6600" b="1" dirty="0" smtClean="0"/>
              <a:t>i </a:t>
            </a:r>
            <a:r>
              <a:rPr lang="vi-VN" sz="6600" b="1" dirty="0"/>
              <a:t>thế gian. Xót thương nhân loại không có ngần.</a:t>
            </a:r>
            <a:r>
              <a:rPr lang="vi-VN" sz="6600" b="1" dirty="0"/>
              <a:t/>
            </a:r>
            <a:br>
              <a:rPr lang="vi-VN" sz="6600" b="1" dirty="0"/>
            </a:b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97011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33564"/>
            <a:ext cx="11371200"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Thờ lạy Chúa! Thờ lạy Chúa! Uy quyền khả ái trong hình bánh náu thân. Thờ lạy Chúa! Thờ lạy Chúa! Uy quyền khả ái nương mình dưới thế trần.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89602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33564"/>
            <a:ext cx="11371200"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Thờ lạy Chúa! Thờ lạy Chúa! Uy quyền khả ái trong hình bánh náu thân. Thờ lạy Chúa! Thờ lạy Chúa! Uy quyền khả ái nương mình dưới thế trần.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72464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sz="6000" b="1" dirty="0"/>
              <a:t>Hồi tưởng xưa kia Cha đã hy sinh nằm thánh giá, lòng thương mến bao la còn chưa thỏa tâm Cha, mà nay Cha đến dưỡng nuôi bao hồn bơ vơ, </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42007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en-US" sz="6600" b="1" dirty="0" err="1"/>
              <a:t>này</a:t>
            </a:r>
            <a:r>
              <a:rPr lang="en-US" sz="6600" b="1" dirty="0"/>
              <a:t> </a:t>
            </a:r>
            <a:r>
              <a:rPr lang="en-US" sz="6600" b="1" dirty="0" err="1"/>
              <a:t>của</a:t>
            </a:r>
            <a:r>
              <a:rPr lang="en-US" sz="6600" b="1" dirty="0"/>
              <a:t> an </a:t>
            </a:r>
            <a:r>
              <a:rPr lang="en-US" sz="6600" b="1" dirty="0" err="1"/>
              <a:t>quý</a:t>
            </a:r>
            <a:r>
              <a:rPr lang="en-US" sz="6600" b="1" dirty="0"/>
              <a:t> </a:t>
            </a:r>
            <a:r>
              <a:rPr lang="en-US" sz="6600" b="1" dirty="0" err="1"/>
              <a:t>giá</a:t>
            </a:r>
            <a:r>
              <a:rPr lang="en-US" sz="6600" b="1" dirty="0"/>
              <a:t> </a:t>
            </a:r>
            <a:r>
              <a:rPr lang="en-US" sz="6600" b="1" dirty="0" err="1"/>
              <a:t>mình</a:t>
            </a:r>
            <a:r>
              <a:rPr lang="en-US" sz="6600" b="1" dirty="0"/>
              <a:t> Cha </a:t>
            </a:r>
            <a:r>
              <a:rPr lang="en-US" sz="6600" b="1" dirty="0" err="1"/>
              <a:t>đây</a:t>
            </a:r>
            <a:r>
              <a:rPr lang="en-US" sz="6600" b="1" dirty="0"/>
              <a:t> </a:t>
            </a:r>
            <a:r>
              <a:rPr lang="en-US" sz="6600" b="1" dirty="0" err="1"/>
              <a:t>sẵn</a:t>
            </a:r>
            <a:r>
              <a:rPr lang="en-US" sz="6600" b="1" dirty="0"/>
              <a:t> </a:t>
            </a:r>
            <a:r>
              <a:rPr lang="en-US" sz="6600" b="1" dirty="0" err="1"/>
              <a:t>chờ</a:t>
            </a:r>
            <a:r>
              <a:rPr lang="en-US" sz="6600" b="1" dirty="0"/>
              <a:t>, </a:t>
            </a:r>
            <a:r>
              <a:rPr lang="en-US" sz="6600" b="1" dirty="0" err="1"/>
              <a:t>chúng</a:t>
            </a:r>
            <a:r>
              <a:rPr lang="en-US" sz="6600" b="1" dirty="0"/>
              <a:t> con </a:t>
            </a:r>
            <a:r>
              <a:rPr lang="en-US" sz="6600" b="1" dirty="0" err="1"/>
              <a:t>xin</a:t>
            </a:r>
            <a:r>
              <a:rPr lang="en-US" sz="6600" b="1" dirty="0"/>
              <a:t> </a:t>
            </a:r>
            <a:r>
              <a:rPr lang="en-US" sz="6600" b="1" dirty="0" err="1"/>
              <a:t>thành</a:t>
            </a:r>
            <a:r>
              <a:rPr lang="en-US" sz="6600" b="1" dirty="0"/>
              <a:t> </a:t>
            </a:r>
            <a:r>
              <a:rPr lang="en-US" sz="6600" b="1" dirty="0" err="1"/>
              <a:t>tâm</a:t>
            </a:r>
            <a:r>
              <a:rPr lang="en-US" sz="6600" b="1" dirty="0"/>
              <a:t> </a:t>
            </a:r>
            <a:r>
              <a:rPr lang="en-US" sz="6600" b="1" dirty="0" err="1"/>
              <a:t>mến</a:t>
            </a:r>
            <a:r>
              <a:rPr lang="en-US" sz="6600" b="1" dirty="0"/>
              <a:t> Cha, </a:t>
            </a:r>
            <a:r>
              <a:rPr lang="en-US" sz="6600" b="1" dirty="0" err="1"/>
              <a:t>chúng</a:t>
            </a:r>
            <a:r>
              <a:rPr lang="en-US" sz="6600" b="1" dirty="0"/>
              <a:t> con </a:t>
            </a:r>
            <a:r>
              <a:rPr lang="en-US" sz="6600" b="1" dirty="0" err="1"/>
              <a:t>xin</a:t>
            </a:r>
            <a:r>
              <a:rPr lang="en-US" sz="6600" b="1" dirty="0"/>
              <a:t> </a:t>
            </a:r>
            <a:r>
              <a:rPr lang="en-US" sz="6600" b="1" dirty="0" err="1"/>
              <a:t>thành</a:t>
            </a:r>
            <a:r>
              <a:rPr lang="en-US" sz="6600" b="1" dirty="0"/>
              <a:t> </a:t>
            </a:r>
            <a:r>
              <a:rPr lang="en-US" sz="6600" b="1" dirty="0" err="1"/>
              <a:t>tâm</a:t>
            </a:r>
            <a:r>
              <a:rPr lang="en-US" sz="6600" b="1" dirty="0"/>
              <a:t> </a:t>
            </a:r>
            <a:r>
              <a:rPr lang="en-US" sz="6600" b="1" dirty="0" err="1"/>
              <a:t>kính</a:t>
            </a:r>
            <a:r>
              <a:rPr lang="en-US" sz="6600" b="1" dirty="0"/>
              <a:t> </a:t>
            </a:r>
            <a:r>
              <a:rPr lang="en-US" sz="6600" b="1" dirty="0" err="1"/>
              <a:t>thờ</a:t>
            </a:r>
            <a:r>
              <a:rPr lang="en-US" sz="6600" b="1" dirty="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0125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33564"/>
            <a:ext cx="11371200"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Thờ lạy Chúa! Thờ lạy Chúa! Uy quyền khả ái trong hình bánh náu thân. Thờ lạy Chúa! Thờ lạy Chúa! Uy quyền khả ái nương mình dưới thế trần.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20812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Và tổ tông xưa thu tích </a:t>
            </a:r>
            <a:r>
              <a:rPr lang="vi-VN" sz="6000" b="1" dirty="0" smtClean="0"/>
              <a:t>Man-na </a:t>
            </a:r>
            <a:r>
              <a:rPr lang="vi-VN" sz="6000" b="1" dirty="0"/>
              <a:t>dành sức sống. Đường quê có lao công mà </a:t>
            </a:r>
            <a:r>
              <a:rPr lang="vi-VN" sz="6000" b="1" dirty="0" smtClean="0"/>
              <a:t>k</a:t>
            </a:r>
            <a:r>
              <a:rPr lang="en-US" sz="6000" b="1" dirty="0" smtClean="0"/>
              <a:t>h</a:t>
            </a:r>
            <a:r>
              <a:rPr lang="vi-VN" sz="6000" b="1" dirty="0" smtClean="0"/>
              <a:t>ô</a:t>
            </a:r>
            <a:r>
              <a:rPr lang="en-US" sz="6000" b="1" dirty="0" smtClean="0"/>
              <a:t>n</a:t>
            </a:r>
            <a:r>
              <a:rPr lang="vi-VN" sz="6000" b="1" dirty="0" smtClean="0"/>
              <a:t>g </a:t>
            </a:r>
            <a:r>
              <a:rPr lang="vi-VN" sz="6000" b="1" dirty="0"/>
              <a:t>quản long đong, nhờ Cha nuôi dưỡng khiến trên dương gian đầy gai chông.</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72390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 </a:t>
            </a:r>
            <a:r>
              <a:rPr lang="en-US" sz="6600" b="1" dirty="0"/>
              <a:t>N</a:t>
            </a:r>
            <a:r>
              <a:rPr lang="vi-VN" sz="6600" b="1" dirty="0" smtClean="0"/>
              <a:t>gàn </a:t>
            </a:r>
            <a:r>
              <a:rPr lang="vi-VN" sz="6600" b="1" dirty="0"/>
              <a:t>hiểm nguy chất đống hồn con bước đến cùng, Tới Quê Thiên Đàng con ước mong, Có Cha </a:t>
            </a:r>
            <a:r>
              <a:rPr lang="vi-VN" sz="6600" b="1" dirty="0" smtClean="0"/>
              <a:t>l</a:t>
            </a:r>
            <a:r>
              <a:rPr lang="en-US" sz="6600" b="1" dirty="0"/>
              <a:t>ẽ</a:t>
            </a:r>
            <a:r>
              <a:rPr lang="vi-VN" sz="6600" b="1" dirty="0" smtClean="0"/>
              <a:t> </a:t>
            </a:r>
            <a:r>
              <a:rPr lang="vi-VN" sz="6600" b="1" dirty="0"/>
              <a:t>nào con nản lòng.</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53769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33564"/>
            <a:ext cx="11371200"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Thờ lạy Chúa! Thờ lạy Chúa! Uy quyền khả ái trong hình bánh náu thân. Thờ lạy Chúa! Thờ lạy Chúa! Uy quyền khả ái nương mình dưới thế trần.</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68229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435594"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en-US" sz="6600" b="1" dirty="0" err="1"/>
              <a:t>Rồi</a:t>
            </a:r>
            <a:r>
              <a:rPr lang="en-US" sz="6600" b="1" dirty="0"/>
              <a:t> </a:t>
            </a:r>
            <a:r>
              <a:rPr lang="en-US" sz="6600" b="1" dirty="0" err="1"/>
              <a:t>trải</a:t>
            </a:r>
            <a:r>
              <a:rPr lang="en-US" sz="6600" b="1" dirty="0"/>
              <a:t> </a:t>
            </a:r>
            <a:r>
              <a:rPr lang="en-US" sz="6600" b="1" dirty="0" err="1"/>
              <a:t>bao</a:t>
            </a:r>
            <a:r>
              <a:rPr lang="en-US" sz="6600" b="1" dirty="0"/>
              <a:t> </a:t>
            </a:r>
            <a:r>
              <a:rPr lang="en-US" sz="6600" b="1" dirty="0" err="1"/>
              <a:t>lâu</a:t>
            </a:r>
            <a:r>
              <a:rPr lang="en-US" sz="6600" b="1" dirty="0"/>
              <a:t> Cha </a:t>
            </a:r>
            <a:r>
              <a:rPr lang="en-US" sz="6600" b="1" dirty="0" err="1"/>
              <a:t>vẫn</a:t>
            </a:r>
            <a:r>
              <a:rPr lang="en-US" sz="6600" b="1" dirty="0"/>
              <a:t> </a:t>
            </a:r>
            <a:r>
              <a:rPr lang="en-US" sz="6600" b="1" dirty="0" err="1" smtClean="0"/>
              <a:t>không</a:t>
            </a:r>
            <a:r>
              <a:rPr lang="en-US" sz="6600" b="1" dirty="0"/>
              <a:t> </a:t>
            </a:r>
            <a:r>
              <a:rPr lang="en-US" sz="6600" b="1" dirty="0" err="1" smtClean="0"/>
              <a:t>quên</a:t>
            </a:r>
            <a:r>
              <a:rPr lang="en-US" sz="6600" b="1" dirty="0" smtClean="0"/>
              <a:t> </a:t>
            </a:r>
            <a:r>
              <a:rPr lang="en-US" sz="6600" b="1" dirty="0" err="1"/>
              <a:t>lời</a:t>
            </a:r>
            <a:r>
              <a:rPr lang="en-US" sz="6600" b="1" dirty="0"/>
              <a:t> </a:t>
            </a:r>
            <a:r>
              <a:rPr lang="en-US" sz="6600" b="1" dirty="0" err="1"/>
              <a:t>đã</a:t>
            </a:r>
            <a:r>
              <a:rPr lang="en-US" sz="6600" b="1" dirty="0"/>
              <a:t> </a:t>
            </a:r>
            <a:r>
              <a:rPr lang="en-US" sz="6600" b="1" dirty="0" err="1"/>
              <a:t>hứa</a:t>
            </a:r>
            <a:r>
              <a:rPr lang="en-US" sz="6600" b="1" dirty="0" smtClean="0"/>
              <a:t>. </a:t>
            </a:r>
            <a:r>
              <a:rPr lang="en-US" sz="6600" b="1" dirty="0" err="1" smtClean="0"/>
              <a:t>Rằng</a:t>
            </a:r>
            <a:r>
              <a:rPr lang="en-US" sz="6600" b="1" dirty="0" smtClean="0"/>
              <a:t> </a:t>
            </a:r>
            <a:r>
              <a:rPr lang="en-US" sz="6600" b="1" dirty="0" err="1"/>
              <a:t>ai</a:t>
            </a:r>
            <a:r>
              <a:rPr lang="en-US" sz="6600" b="1" dirty="0"/>
              <a:t> </a:t>
            </a:r>
            <a:r>
              <a:rPr lang="en-US" sz="6600" b="1" dirty="0" err="1"/>
              <a:t>mắc</a:t>
            </a:r>
            <a:r>
              <a:rPr lang="en-US" sz="6600" b="1" dirty="0"/>
              <a:t> </a:t>
            </a:r>
            <a:r>
              <a:rPr lang="en-US" sz="6600" b="1" dirty="0" err="1"/>
              <a:t>gian</a:t>
            </a:r>
            <a:r>
              <a:rPr lang="en-US" sz="6600" b="1" dirty="0"/>
              <a:t> nan, </a:t>
            </a:r>
            <a:r>
              <a:rPr lang="en-US" sz="6600" b="1" dirty="0" err="1"/>
              <a:t>tìm</a:t>
            </a:r>
            <a:r>
              <a:rPr lang="en-US" sz="6600" b="1" dirty="0"/>
              <a:t> </a:t>
            </a:r>
            <a:r>
              <a:rPr lang="en-US" sz="6600" b="1" dirty="0" err="1"/>
              <a:t>yên</a:t>
            </a:r>
            <a:r>
              <a:rPr lang="en-US" sz="6600" b="1" dirty="0"/>
              <a:t> </a:t>
            </a:r>
            <a:r>
              <a:rPr lang="en-US" sz="6600" b="1" dirty="0" err="1"/>
              <a:t>ủ</a:t>
            </a:r>
            <a:r>
              <a:rPr lang="en-US" sz="6600" b="1" dirty="0" err="1" smtClean="0"/>
              <a:t>i</a:t>
            </a:r>
            <a:r>
              <a:rPr lang="en-US" sz="6600" b="1" dirty="0" smtClean="0"/>
              <a:t> </a:t>
            </a:r>
            <a:r>
              <a:rPr lang="en-US" sz="6600" b="1" dirty="0"/>
              <a:t>Cha ban . </a:t>
            </a:r>
            <a:r>
              <a:rPr lang="en-US" sz="6600" b="1" dirty="0" err="1"/>
              <a:t>Thì</a:t>
            </a:r>
            <a:r>
              <a:rPr lang="en-US" sz="6600" b="1" dirty="0"/>
              <a:t> nay con </a:t>
            </a:r>
            <a:r>
              <a:rPr lang="en-US" sz="6600" b="1" dirty="0" err="1"/>
              <a:t>đến</a:t>
            </a:r>
            <a:r>
              <a:rPr lang="en-US" sz="6600" b="1" dirty="0"/>
              <a:t> </a:t>
            </a:r>
            <a:r>
              <a:rPr lang="en-US" sz="6600" b="1" dirty="0" err="1"/>
              <a:t>với</a:t>
            </a:r>
            <a:r>
              <a:rPr lang="en-US" sz="6600" b="1" dirty="0"/>
              <a:t> </a:t>
            </a:r>
            <a:r>
              <a:rPr lang="en-US" sz="6600" b="1" dirty="0" err="1"/>
              <a:t>phép</a:t>
            </a:r>
            <a:r>
              <a:rPr lang="en-US" sz="6600" b="1" dirty="0"/>
              <a:t> </a:t>
            </a:r>
            <a:r>
              <a:rPr lang="en-US" sz="6600" b="1" dirty="0" err="1" smtClean="0"/>
              <a:t>Thánh</a:t>
            </a:r>
            <a:r>
              <a:rPr lang="en-US" sz="6600" b="1" dirty="0" smtClean="0"/>
              <a:t> </a:t>
            </a:r>
            <a:r>
              <a:rPr lang="en-US" sz="6600" b="1" dirty="0" err="1"/>
              <a:t>Thể</a:t>
            </a:r>
            <a:r>
              <a:rPr lang="en-US" sz="6600" b="1" dirty="0"/>
              <a:t> </a:t>
            </a:r>
            <a:r>
              <a:rPr lang="en-US" sz="6600" b="1" dirty="0" err="1"/>
              <a:t>đầy</a:t>
            </a:r>
            <a:r>
              <a:rPr lang="en-US" sz="6600" b="1" dirty="0"/>
              <a:t> </a:t>
            </a:r>
            <a:r>
              <a:rPr lang="en-US" sz="6600" b="1" dirty="0" err="1"/>
              <a:t>khoan</a:t>
            </a:r>
            <a:r>
              <a:rPr lang="en-US" sz="6600" b="1" dirty="0"/>
              <a:t> </a:t>
            </a:r>
            <a:r>
              <a:rPr lang="en-US" sz="6600" b="1" dirty="0" err="1"/>
              <a:t>nhân</a:t>
            </a:r>
            <a:r>
              <a:rPr lang="en-US" sz="6600" b="1" dirty="0"/>
              <a:t>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09486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50</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Garamond</vt:lpstr>
      <vt:lpstr>Verdana</vt:lpstr>
      <vt:lpstr>Savon</vt:lpstr>
      <vt:lpstr>THỜ LẠY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39</cp:revision>
  <dcterms:created xsi:type="dcterms:W3CDTF">2024-12-09T09:23:25Z</dcterms:created>
  <dcterms:modified xsi:type="dcterms:W3CDTF">2025-03-25T05:41:35Z</dcterms:modified>
</cp:coreProperties>
</file>