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13716000" cx="24387025"/>
  <p:notesSz cx="13716000" cy="24387025"/>
  <p:embeddedFontLst>
    <p:embeddedFont>
      <p:font typeface="Poppins"/>
      <p:regular r:id="rId12"/>
      <p:bold r:id="rId13"/>
      <p:italic r:id="rId14"/>
      <p:boldItalic r:id="rId15"/>
    </p:embeddedFont>
    <p:embeddedFont>
      <p:font typeface="Bebas Neue"/>
      <p:regular r:id="rId16"/>
    </p:embeddedFont>
    <p:embeddedFont>
      <p:font typeface="Poppins SemiBold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g93uDacge4UsxSRtRhF4YIEEo/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SemiBold-boldItalic.fntdata"/><Relationship Id="rId21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oppins-bold.fntdata"/><Relationship Id="rId12" Type="http://schemas.openxmlformats.org/officeDocument/2006/relationships/font" Target="fonts/Poppins-regular.fntdata"/><Relationship Id="rId15" Type="http://schemas.openxmlformats.org/officeDocument/2006/relationships/font" Target="fonts/Poppins-boldItalic.fntdata"/><Relationship Id="rId14" Type="http://schemas.openxmlformats.org/officeDocument/2006/relationships/font" Target="fonts/Poppins-italic.fntdata"/><Relationship Id="rId17" Type="http://schemas.openxmlformats.org/officeDocument/2006/relationships/font" Target="fonts/PoppinsSemiBold-regular.fntdata"/><Relationship Id="rId16" Type="http://schemas.openxmlformats.org/officeDocument/2006/relationships/font" Target="fonts/BebasNeue-regular.fntdata"/><Relationship Id="rId19" Type="http://schemas.openxmlformats.org/officeDocument/2006/relationships/font" Target="fonts/PoppinsSemiBold-italic.fntdata"/><Relationship Id="rId18" Type="http://schemas.openxmlformats.org/officeDocument/2006/relationships/font" Target="fonts/Poppins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.png"/><Relationship Id="rId22" Type="http://schemas.openxmlformats.org/officeDocument/2006/relationships/image" Target="../media/image23.png"/><Relationship Id="rId21" Type="http://schemas.openxmlformats.org/officeDocument/2006/relationships/image" Target="../media/image16.png"/><Relationship Id="rId24" Type="http://schemas.openxmlformats.org/officeDocument/2006/relationships/image" Target="../media/image33.png"/><Relationship Id="rId2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24.png"/><Relationship Id="rId26" Type="http://schemas.openxmlformats.org/officeDocument/2006/relationships/image" Target="../media/image67.png"/><Relationship Id="rId25" Type="http://schemas.openxmlformats.org/officeDocument/2006/relationships/image" Target="../media/image26.png"/><Relationship Id="rId28" Type="http://schemas.openxmlformats.org/officeDocument/2006/relationships/image" Target="../media/image22.png"/><Relationship Id="rId27" Type="http://schemas.openxmlformats.org/officeDocument/2006/relationships/image" Target="../media/image21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Relationship Id="rId29" Type="http://schemas.openxmlformats.org/officeDocument/2006/relationships/image" Target="../media/image25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31" Type="http://schemas.openxmlformats.org/officeDocument/2006/relationships/image" Target="../media/image37.png"/><Relationship Id="rId30" Type="http://schemas.openxmlformats.org/officeDocument/2006/relationships/image" Target="../media/image27.png"/><Relationship Id="rId11" Type="http://schemas.openxmlformats.org/officeDocument/2006/relationships/image" Target="../media/image9.png"/><Relationship Id="rId10" Type="http://schemas.openxmlformats.org/officeDocument/2006/relationships/image" Target="../media/image17.png"/><Relationship Id="rId13" Type="http://schemas.openxmlformats.org/officeDocument/2006/relationships/image" Target="../media/image7.png"/><Relationship Id="rId12" Type="http://schemas.openxmlformats.org/officeDocument/2006/relationships/image" Target="../media/image41.png"/><Relationship Id="rId15" Type="http://schemas.openxmlformats.org/officeDocument/2006/relationships/image" Target="../media/image11.png"/><Relationship Id="rId14" Type="http://schemas.openxmlformats.org/officeDocument/2006/relationships/image" Target="../media/image4.png"/><Relationship Id="rId17" Type="http://schemas.openxmlformats.org/officeDocument/2006/relationships/image" Target="../media/image1.png"/><Relationship Id="rId16" Type="http://schemas.openxmlformats.org/officeDocument/2006/relationships/image" Target="../media/image19.png"/><Relationship Id="rId19" Type="http://schemas.openxmlformats.org/officeDocument/2006/relationships/image" Target="../media/image28.png"/><Relationship Id="rId1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67.png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4" Type="http://schemas.openxmlformats.org/officeDocument/2006/relationships/image" Target="../media/image27.png"/><Relationship Id="rId23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7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Relationship Id="rId25" Type="http://schemas.openxmlformats.org/officeDocument/2006/relationships/image" Target="../media/image37.png"/><Relationship Id="rId5" Type="http://schemas.openxmlformats.org/officeDocument/2006/relationships/image" Target="../media/image39.png"/><Relationship Id="rId6" Type="http://schemas.openxmlformats.org/officeDocument/2006/relationships/image" Target="../media/image29.png"/><Relationship Id="rId7" Type="http://schemas.openxmlformats.org/officeDocument/2006/relationships/image" Target="../media/image142.png"/><Relationship Id="rId8" Type="http://schemas.openxmlformats.org/officeDocument/2006/relationships/image" Target="../media/image32.png"/><Relationship Id="rId11" Type="http://schemas.openxmlformats.org/officeDocument/2006/relationships/image" Target="../media/image42.png"/><Relationship Id="rId10" Type="http://schemas.openxmlformats.org/officeDocument/2006/relationships/image" Target="../media/image43.png"/><Relationship Id="rId13" Type="http://schemas.openxmlformats.org/officeDocument/2006/relationships/image" Target="../media/image38.png"/><Relationship Id="rId12" Type="http://schemas.openxmlformats.org/officeDocument/2006/relationships/image" Target="../media/image16.png"/><Relationship Id="rId15" Type="http://schemas.openxmlformats.org/officeDocument/2006/relationships/image" Target="../media/image36.png"/><Relationship Id="rId14" Type="http://schemas.openxmlformats.org/officeDocument/2006/relationships/image" Target="../media/image35.png"/><Relationship Id="rId17" Type="http://schemas.openxmlformats.org/officeDocument/2006/relationships/image" Target="../media/image34.png"/><Relationship Id="rId16" Type="http://schemas.openxmlformats.org/officeDocument/2006/relationships/image" Target="../media/image55.png"/><Relationship Id="rId19" Type="http://schemas.openxmlformats.org/officeDocument/2006/relationships/image" Target="../media/image48.png"/><Relationship Id="rId18" Type="http://schemas.openxmlformats.org/officeDocument/2006/relationships/image" Target="../media/image5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54.png"/><Relationship Id="rId9" Type="http://schemas.openxmlformats.org/officeDocument/2006/relationships/image" Target="../media/image71.png"/><Relationship Id="rId5" Type="http://schemas.openxmlformats.org/officeDocument/2006/relationships/image" Target="../media/image89.png"/><Relationship Id="rId6" Type="http://schemas.openxmlformats.org/officeDocument/2006/relationships/image" Target="../media/image53.png"/><Relationship Id="rId7" Type="http://schemas.openxmlformats.org/officeDocument/2006/relationships/image" Target="../media/image52.png"/><Relationship Id="rId8" Type="http://schemas.openxmlformats.org/officeDocument/2006/relationships/image" Target="../media/image74.png"/><Relationship Id="rId11" Type="http://schemas.openxmlformats.org/officeDocument/2006/relationships/image" Target="../media/image70.png"/><Relationship Id="rId10" Type="http://schemas.openxmlformats.org/officeDocument/2006/relationships/image" Target="../media/image104.png"/></Relationships>
</file>

<file path=ppt/slides/_rels/slide5.xml.rels><?xml version="1.0" encoding="UTF-8" standalone="yes"?><Relationships xmlns="http://schemas.openxmlformats.org/package/2006/relationships"><Relationship Id="rId40" Type="http://schemas.openxmlformats.org/officeDocument/2006/relationships/image" Target="../media/image108.png"/><Relationship Id="rId20" Type="http://schemas.openxmlformats.org/officeDocument/2006/relationships/image" Target="../media/image88.png"/><Relationship Id="rId22" Type="http://schemas.openxmlformats.org/officeDocument/2006/relationships/image" Target="../media/image110.png"/><Relationship Id="rId21" Type="http://schemas.openxmlformats.org/officeDocument/2006/relationships/image" Target="../media/image95.png"/><Relationship Id="rId24" Type="http://schemas.openxmlformats.org/officeDocument/2006/relationships/image" Target="../media/image112.png"/><Relationship Id="rId23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78.png"/><Relationship Id="rId9" Type="http://schemas.openxmlformats.org/officeDocument/2006/relationships/image" Target="../media/image84.png"/><Relationship Id="rId26" Type="http://schemas.openxmlformats.org/officeDocument/2006/relationships/image" Target="../media/image92.png"/><Relationship Id="rId25" Type="http://schemas.openxmlformats.org/officeDocument/2006/relationships/image" Target="../media/image106.png"/><Relationship Id="rId28" Type="http://schemas.openxmlformats.org/officeDocument/2006/relationships/image" Target="../media/image136.png"/><Relationship Id="rId27" Type="http://schemas.openxmlformats.org/officeDocument/2006/relationships/image" Target="../media/image154.png"/><Relationship Id="rId5" Type="http://schemas.openxmlformats.org/officeDocument/2006/relationships/image" Target="../media/image79.png"/><Relationship Id="rId6" Type="http://schemas.openxmlformats.org/officeDocument/2006/relationships/image" Target="../media/image77.png"/><Relationship Id="rId29" Type="http://schemas.openxmlformats.org/officeDocument/2006/relationships/image" Target="../media/image102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31" Type="http://schemas.openxmlformats.org/officeDocument/2006/relationships/image" Target="../media/image101.png"/><Relationship Id="rId30" Type="http://schemas.openxmlformats.org/officeDocument/2006/relationships/image" Target="../media/image100.png"/><Relationship Id="rId11" Type="http://schemas.openxmlformats.org/officeDocument/2006/relationships/image" Target="../media/image94.png"/><Relationship Id="rId33" Type="http://schemas.openxmlformats.org/officeDocument/2006/relationships/image" Target="../media/image99.png"/><Relationship Id="rId10" Type="http://schemas.openxmlformats.org/officeDocument/2006/relationships/image" Target="../media/image114.png"/><Relationship Id="rId32" Type="http://schemas.openxmlformats.org/officeDocument/2006/relationships/image" Target="../media/image103.png"/><Relationship Id="rId13" Type="http://schemas.openxmlformats.org/officeDocument/2006/relationships/image" Target="../media/image76.png"/><Relationship Id="rId35" Type="http://schemas.openxmlformats.org/officeDocument/2006/relationships/image" Target="../media/image35.png"/><Relationship Id="rId12" Type="http://schemas.openxmlformats.org/officeDocument/2006/relationships/image" Target="../media/image82.png"/><Relationship Id="rId34" Type="http://schemas.openxmlformats.org/officeDocument/2006/relationships/image" Target="../media/image96.png"/><Relationship Id="rId15" Type="http://schemas.openxmlformats.org/officeDocument/2006/relationships/image" Target="../media/image86.png"/><Relationship Id="rId37" Type="http://schemas.openxmlformats.org/officeDocument/2006/relationships/image" Target="../media/image128.png"/><Relationship Id="rId14" Type="http://schemas.openxmlformats.org/officeDocument/2006/relationships/image" Target="../media/image83.png"/><Relationship Id="rId36" Type="http://schemas.openxmlformats.org/officeDocument/2006/relationships/image" Target="../media/image120.png"/><Relationship Id="rId17" Type="http://schemas.openxmlformats.org/officeDocument/2006/relationships/image" Target="../media/image90.png"/><Relationship Id="rId39" Type="http://schemas.openxmlformats.org/officeDocument/2006/relationships/image" Target="../media/image105.png"/><Relationship Id="rId16" Type="http://schemas.openxmlformats.org/officeDocument/2006/relationships/image" Target="../media/image85.png"/><Relationship Id="rId38" Type="http://schemas.openxmlformats.org/officeDocument/2006/relationships/image" Target="../media/image107.png"/><Relationship Id="rId19" Type="http://schemas.openxmlformats.org/officeDocument/2006/relationships/image" Target="../media/image97.png"/><Relationship Id="rId18" Type="http://schemas.openxmlformats.org/officeDocument/2006/relationships/image" Target="../media/image9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8.png"/><Relationship Id="rId9" Type="http://schemas.openxmlformats.org/officeDocument/2006/relationships/image" Target="../media/image147.png"/><Relationship Id="rId5" Type="http://schemas.openxmlformats.org/officeDocument/2006/relationships/image" Target="../media/image115.png"/><Relationship Id="rId6" Type="http://schemas.openxmlformats.org/officeDocument/2006/relationships/image" Target="../media/image111.png"/><Relationship Id="rId7" Type="http://schemas.openxmlformats.org/officeDocument/2006/relationships/image" Target="../media/image116.png"/><Relationship Id="rId8" Type="http://schemas.openxmlformats.org/officeDocument/2006/relationships/image" Target="../media/image113.png"/><Relationship Id="rId11" Type="http://schemas.openxmlformats.org/officeDocument/2006/relationships/image" Target="../media/image150.png"/><Relationship Id="rId10" Type="http://schemas.openxmlformats.org/officeDocument/2006/relationships/image" Target="../media/image117.png"/><Relationship Id="rId13" Type="http://schemas.openxmlformats.org/officeDocument/2006/relationships/image" Target="../media/image124.png"/><Relationship Id="rId12" Type="http://schemas.openxmlformats.org/officeDocument/2006/relationships/image" Target="../media/image121.png"/><Relationship Id="rId14" Type="http://schemas.openxmlformats.org/officeDocument/2006/relationships/image" Target="../media/image119.png"/></Relationships>
</file>

<file path=ppt/slides/_rels/slide7.xml.rels><?xml version="1.0" encoding="UTF-8" standalone="yes"?><Relationships xmlns="http://schemas.openxmlformats.org/package/2006/relationships"><Relationship Id="rId20" Type="http://schemas.openxmlformats.org/officeDocument/2006/relationships/image" Target="../media/image144.png"/><Relationship Id="rId22" Type="http://schemas.openxmlformats.org/officeDocument/2006/relationships/image" Target="../media/image148.png"/><Relationship Id="rId21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22.png"/><Relationship Id="rId9" Type="http://schemas.openxmlformats.org/officeDocument/2006/relationships/image" Target="../media/image126.png"/><Relationship Id="rId5" Type="http://schemas.openxmlformats.org/officeDocument/2006/relationships/image" Target="../media/image125.png"/><Relationship Id="rId6" Type="http://schemas.openxmlformats.org/officeDocument/2006/relationships/image" Target="../media/image145.png"/><Relationship Id="rId7" Type="http://schemas.openxmlformats.org/officeDocument/2006/relationships/image" Target="../media/image127.png"/><Relationship Id="rId8" Type="http://schemas.openxmlformats.org/officeDocument/2006/relationships/image" Target="../media/image130.png"/><Relationship Id="rId11" Type="http://schemas.openxmlformats.org/officeDocument/2006/relationships/image" Target="../media/image137.png"/><Relationship Id="rId10" Type="http://schemas.openxmlformats.org/officeDocument/2006/relationships/image" Target="../media/image132.png"/><Relationship Id="rId13" Type="http://schemas.openxmlformats.org/officeDocument/2006/relationships/image" Target="../media/image153.png"/><Relationship Id="rId12" Type="http://schemas.openxmlformats.org/officeDocument/2006/relationships/image" Target="../media/image129.png"/><Relationship Id="rId15" Type="http://schemas.openxmlformats.org/officeDocument/2006/relationships/image" Target="../media/image143.png"/><Relationship Id="rId14" Type="http://schemas.openxmlformats.org/officeDocument/2006/relationships/image" Target="../media/image138.png"/><Relationship Id="rId17" Type="http://schemas.openxmlformats.org/officeDocument/2006/relationships/image" Target="../media/image151.png"/><Relationship Id="rId16" Type="http://schemas.openxmlformats.org/officeDocument/2006/relationships/image" Target="../media/image141.png"/><Relationship Id="rId19" Type="http://schemas.openxmlformats.org/officeDocument/2006/relationships/image" Target="../media/image149.png"/><Relationship Id="rId18" Type="http://schemas.openxmlformats.org/officeDocument/2006/relationships/image" Target="../media/image15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12193524" y="2984500"/>
            <a:ext cx="9970746" cy="4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0" u="none" cap="none" strike="noStrike">
                <a:solidFill>
                  <a:srgbClr val="1C50EA"/>
                </a:solidFill>
                <a:latin typeface="Bebas Neue"/>
                <a:ea typeface="Bebas Neue"/>
                <a:cs typeface="Bebas Neue"/>
                <a:sym typeface="Bebas Neue"/>
              </a:rPr>
              <a:t>Roadmap 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12193524" y="6858000"/>
            <a:ext cx="8095145" cy="39285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400" u="none" cap="none" strike="noStrike">
                <a:solidFill>
                  <a:srgbClr val="0E0E0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" name="Google Shape;1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844" y="1104900"/>
            <a:ext cx="14063262" cy="12307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" name="Google Shape;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" name="Google Shape;2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457161"/>
            <a:ext cx="15658242" cy="87280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" name="Google Shape;2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67121" y="2235200"/>
            <a:ext cx="1803625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" name="Google Shape;3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37080" y="2527300"/>
            <a:ext cx="863708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" name="Google Shape;3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492595" y="6190721"/>
            <a:ext cx="235528" cy="2485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" name="Google Shape;3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88600" y="4038212"/>
            <a:ext cx="1269684" cy="24338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3" name="Google Shape;33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451687" y="7133461"/>
            <a:ext cx="256599" cy="2706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" name="Google Shape;34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902781" y="4789413"/>
            <a:ext cx="1382792" cy="26505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5" name="Google Shape;35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74363" y="9335185"/>
            <a:ext cx="282768" cy="2983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" name="Google Shape;36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669239" y="6751155"/>
            <a:ext cx="1524290" cy="2921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" name="Google Shape;37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239869" y="9926658"/>
            <a:ext cx="329342" cy="3473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" name="Google Shape;38;p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535498" y="6918089"/>
            <a:ext cx="1774678" cy="34017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" name="Google Shape;39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201269" y="10332684"/>
            <a:ext cx="373698" cy="3943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" name="Google Shape;40;p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01758" y="6918088"/>
            <a:ext cx="2014197" cy="38607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" name="Google Shape;41;p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812193" y="7241205"/>
            <a:ext cx="1184439" cy="11842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" name="Google Shape;42;p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968780" y="7319849"/>
            <a:ext cx="871498" cy="1027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3" name="Google Shape;43;p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827442" y="7158304"/>
            <a:ext cx="1184439" cy="11842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" name="Google Shape;44;p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943112" y="7232323"/>
            <a:ext cx="953103" cy="10362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5" name="Google Shape;45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9878229" y="6921446"/>
            <a:ext cx="1065997" cy="10658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6" name="Google Shape;46;p2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9986574" y="7029802"/>
            <a:ext cx="849412" cy="8490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" name="Google Shape;47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4059299" y="4919994"/>
            <a:ext cx="1065997" cy="10658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" name="Google Shape;48;p2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4159237" y="5069881"/>
            <a:ext cx="816151" cy="7993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" name="Google Shape;49;p2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1145578" y="4150204"/>
            <a:ext cx="947552" cy="947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" name="Google Shape;50;p2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1313992" y="4209418"/>
            <a:ext cx="610727" cy="82900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"/>
          <p:cNvSpPr/>
          <p:nvPr/>
        </p:nvSpPr>
        <p:spPr>
          <a:xfrm>
            <a:off x="16219927" y="11176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16219927" y="14859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3" name="Google Shape;53;p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219927" y="14859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" name="Google Shape;54;p2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6354261" y="1553369"/>
            <a:ext cx="747657" cy="88106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"/>
          <p:cNvSpPr/>
          <p:nvPr/>
        </p:nvSpPr>
        <p:spPr>
          <a:xfrm>
            <a:off x="17642505" y="11176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7642505" y="11176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7642505" y="19558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6219927" y="36576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16219927" y="40259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0" name="Google Shape;60;p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219927" y="40259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1" name="Google Shape;61;p2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6319158" y="4089400"/>
            <a:ext cx="817665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/>
          <p:nvPr/>
        </p:nvSpPr>
        <p:spPr>
          <a:xfrm>
            <a:off x="17642505" y="36576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17642505" y="36576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7642505" y="44958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6219927" y="61976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16219927" y="65659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7" name="Google Shape;67;p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219927" y="65659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8" name="Google Shape;68;p2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6323202" y="66691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"/>
          <p:cNvSpPr/>
          <p:nvPr/>
        </p:nvSpPr>
        <p:spPr>
          <a:xfrm>
            <a:off x="17642505" y="61976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7642505" y="61976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7642505" y="70358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6219927" y="87376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6219927" y="91059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4" name="Google Shape;74;p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219927" y="91059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5" name="Google Shape;75;p2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6315189" y="9248775"/>
            <a:ext cx="777972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"/>
          <p:cNvSpPr/>
          <p:nvPr/>
        </p:nvSpPr>
        <p:spPr>
          <a:xfrm>
            <a:off x="17642505" y="87376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17642505" y="87376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7642505" y="95758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6219927" y="112776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16219927" y="116459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1" name="Google Shape;81;p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219927" y="116459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2" name="Google Shape;82;p2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6400528" y="11709400"/>
            <a:ext cx="654926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"/>
          <p:cNvSpPr/>
          <p:nvPr/>
        </p:nvSpPr>
        <p:spPr>
          <a:xfrm>
            <a:off x="17642505" y="112776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17642505" y="112776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17642505" y="121158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1" name="Google Shape;9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6248" y="0"/>
            <a:ext cx="3200800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2" name="Google Shape;9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24924" y="1307250"/>
            <a:ext cx="14062124" cy="12307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3" name="Google Shape;9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3451" y="7823411"/>
            <a:ext cx="2706350" cy="42792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4" name="Google Shape;9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873820" y="393116"/>
            <a:ext cx="755143" cy="11943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5" name="Google Shape;95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94591" y="5729703"/>
            <a:ext cx="1881587" cy="29752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6" name="Google Shape;96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501330" y="2692713"/>
            <a:ext cx="1433769" cy="22673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7" name="Google Shape;97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751329" y="1142726"/>
            <a:ext cx="1076580" cy="17022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8" name="Google Shape;98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915735" y="8249977"/>
            <a:ext cx="1511690" cy="15112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9" name="Google Shape;99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8115586" y="8350337"/>
            <a:ext cx="1112288" cy="13105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0" name="Google Shape;100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2468859" y="6029657"/>
            <a:ext cx="1069923" cy="10696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1" name="Google Shape;101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573344" y="6096508"/>
            <a:ext cx="860954" cy="9359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2" name="Google Shape;102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7786049" y="2950381"/>
            <a:ext cx="891601" cy="8913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3" name="Google Shape;103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7876669" y="3040999"/>
            <a:ext cx="710452" cy="71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4" name="Google Shape;104;p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927846" y="1329708"/>
            <a:ext cx="713283" cy="7130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5" name="Google Shape;105;p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3994715" y="1429987"/>
            <a:ext cx="546106" cy="5348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6" name="Google Shape;106;p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7056557" y="584200"/>
            <a:ext cx="389064" cy="3889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7" name="Google Shape;107;p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7125706" y="608510"/>
            <a:ext cx="250763" cy="34034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/>
          <p:nvPr/>
        </p:nvSpPr>
        <p:spPr>
          <a:xfrm>
            <a:off x="1981448" y="8255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"/>
          <p:cNvSpPr/>
          <p:nvPr/>
        </p:nvSpPr>
        <p:spPr>
          <a:xfrm>
            <a:off x="1981448" y="825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0" name="Google Shape;110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981448" y="825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1" name="Google Shape;111;p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2115782" y="892969"/>
            <a:ext cx="747657" cy="88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/>
          <p:nvPr/>
        </p:nvSpPr>
        <p:spPr>
          <a:xfrm>
            <a:off x="3404025" y="8255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"/>
          <p:cNvSpPr/>
          <p:nvPr/>
        </p:nvSpPr>
        <p:spPr>
          <a:xfrm>
            <a:off x="3404025" y="8255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3404025" y="16637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1981448" y="33655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"/>
          <p:cNvSpPr/>
          <p:nvPr/>
        </p:nvSpPr>
        <p:spPr>
          <a:xfrm>
            <a:off x="1981448" y="3365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7" name="Google Shape;117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981448" y="3365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8" name="Google Shape;118;p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2080679" y="3429000"/>
            <a:ext cx="817665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/>
          <p:nvPr/>
        </p:nvSpPr>
        <p:spPr>
          <a:xfrm>
            <a:off x="3404025" y="33655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3404025" y="33655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3404025" y="42037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1981448" y="59055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"/>
          <p:cNvSpPr/>
          <p:nvPr/>
        </p:nvSpPr>
        <p:spPr>
          <a:xfrm>
            <a:off x="1981448" y="5905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4" name="Google Shape;124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981448" y="5905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5" name="Google Shape;125;p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2084722" y="60087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"/>
          <p:cNvSpPr/>
          <p:nvPr/>
        </p:nvSpPr>
        <p:spPr>
          <a:xfrm>
            <a:off x="3404025" y="59055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3404025" y="59055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3404025" y="67437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1981448" y="84455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1981448" y="8445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1" name="Google Shape;131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981448" y="8445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2" name="Google Shape;132;p3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76710" y="8588375"/>
            <a:ext cx="777972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"/>
          <p:cNvSpPr/>
          <p:nvPr/>
        </p:nvSpPr>
        <p:spPr>
          <a:xfrm>
            <a:off x="3404025" y="84455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"/>
          <p:cNvSpPr/>
          <p:nvPr/>
        </p:nvSpPr>
        <p:spPr>
          <a:xfrm>
            <a:off x="3404025" y="84455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/>
          <p:nvPr/>
        </p:nvSpPr>
        <p:spPr>
          <a:xfrm>
            <a:off x="3404025" y="92837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/>
          <p:nvPr/>
        </p:nvSpPr>
        <p:spPr>
          <a:xfrm>
            <a:off x="1981448" y="10985500"/>
            <a:ext cx="657942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3"/>
          <p:cNvSpPr/>
          <p:nvPr/>
        </p:nvSpPr>
        <p:spPr>
          <a:xfrm>
            <a:off x="1981448" y="10985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8" name="Google Shape;138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981448" y="10985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9" name="Google Shape;139;p3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162048" y="11049000"/>
            <a:ext cx="654926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3"/>
          <p:cNvSpPr/>
          <p:nvPr/>
        </p:nvSpPr>
        <p:spPr>
          <a:xfrm>
            <a:off x="3404025" y="10985500"/>
            <a:ext cx="515684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"/>
          <p:cNvSpPr/>
          <p:nvPr/>
        </p:nvSpPr>
        <p:spPr>
          <a:xfrm>
            <a:off x="3404025" y="10985500"/>
            <a:ext cx="536007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3404025" y="11823700"/>
            <a:ext cx="525845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9" name="Google Shape;14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0" name="Google Shape;15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8193" y="3332122"/>
            <a:ext cx="16500261" cy="8084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1" name="Google Shape;15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0603" y="2096886"/>
            <a:ext cx="21398854" cy="1161911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4"/>
          <p:cNvSpPr/>
          <p:nvPr/>
        </p:nvSpPr>
        <p:spPr>
          <a:xfrm>
            <a:off x="1244756" y="8280400"/>
            <a:ext cx="5347368" cy="2984500"/>
          </a:xfrm>
          <a:prstGeom prst="roundRect">
            <a:avLst>
              <a:gd fmla="val 6740" name="adj"/>
            </a:avLst>
          </a:prstGeom>
          <a:solidFill>
            <a:srgbClr val="1C50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4"/>
          <p:cNvSpPr/>
          <p:nvPr/>
        </p:nvSpPr>
        <p:spPr>
          <a:xfrm>
            <a:off x="3511989" y="8432800"/>
            <a:ext cx="812902" cy="812800"/>
          </a:xfrm>
          <a:prstGeom prst="roundRect">
            <a:avLst>
              <a:gd fmla="val 156375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4" name="Google Shape;15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11989" y="84328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5" name="Google Shape;15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94608" y="8515431"/>
            <a:ext cx="647741" cy="64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4"/>
          <p:cNvSpPr/>
          <p:nvPr/>
        </p:nvSpPr>
        <p:spPr>
          <a:xfrm>
            <a:off x="1447981" y="9550400"/>
            <a:ext cx="4940918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1371771" y="9550400"/>
            <a:ext cx="5093337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"/>
          <p:cNvSpPr/>
          <p:nvPr/>
        </p:nvSpPr>
        <p:spPr>
          <a:xfrm>
            <a:off x="1397175" y="10198100"/>
            <a:ext cx="504253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9386473" y="7073900"/>
            <a:ext cx="5347368" cy="2984500"/>
          </a:xfrm>
          <a:prstGeom prst="roundRect">
            <a:avLst>
              <a:gd fmla="val 6740" name="adj"/>
            </a:avLst>
          </a:prstGeom>
          <a:solidFill>
            <a:srgbClr val="1C50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4"/>
          <p:cNvSpPr/>
          <p:nvPr/>
        </p:nvSpPr>
        <p:spPr>
          <a:xfrm>
            <a:off x="11653707" y="7226300"/>
            <a:ext cx="812902" cy="812800"/>
          </a:xfrm>
          <a:prstGeom prst="roundRect">
            <a:avLst>
              <a:gd fmla="val 156375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1" name="Google Shape;16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653707" y="72263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62" name="Google Shape;16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761174" y="7280275"/>
            <a:ext cx="598125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4"/>
          <p:cNvSpPr/>
          <p:nvPr/>
        </p:nvSpPr>
        <p:spPr>
          <a:xfrm>
            <a:off x="9589699" y="8343900"/>
            <a:ext cx="4940918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4"/>
          <p:cNvSpPr/>
          <p:nvPr/>
        </p:nvSpPr>
        <p:spPr>
          <a:xfrm>
            <a:off x="9513489" y="8343900"/>
            <a:ext cx="5093337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9538892" y="8991600"/>
            <a:ext cx="504253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8408451" y="2832100"/>
            <a:ext cx="5347368" cy="2984500"/>
          </a:xfrm>
          <a:prstGeom prst="roundRect">
            <a:avLst>
              <a:gd fmla="val 6740" name="adj"/>
            </a:avLst>
          </a:prstGeom>
          <a:solidFill>
            <a:srgbClr val="1C50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4"/>
          <p:cNvSpPr/>
          <p:nvPr/>
        </p:nvSpPr>
        <p:spPr>
          <a:xfrm>
            <a:off x="10675684" y="2984500"/>
            <a:ext cx="812902" cy="812800"/>
          </a:xfrm>
          <a:prstGeom prst="roundRect">
            <a:avLst>
              <a:gd fmla="val 156375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8" name="Google Shape;16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75684" y="29845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69" name="Google Shape;169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820165" y="3035300"/>
            <a:ext cx="523940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"/>
          <p:cNvSpPr/>
          <p:nvPr/>
        </p:nvSpPr>
        <p:spPr>
          <a:xfrm>
            <a:off x="8611676" y="4102100"/>
            <a:ext cx="4940918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4"/>
          <p:cNvSpPr/>
          <p:nvPr/>
        </p:nvSpPr>
        <p:spPr>
          <a:xfrm>
            <a:off x="8535467" y="4102100"/>
            <a:ext cx="5093337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8560870" y="4749800"/>
            <a:ext cx="504253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"/>
          <p:cNvSpPr/>
          <p:nvPr/>
        </p:nvSpPr>
        <p:spPr>
          <a:xfrm>
            <a:off x="14695737" y="88900"/>
            <a:ext cx="5347368" cy="2984500"/>
          </a:xfrm>
          <a:prstGeom prst="roundRect">
            <a:avLst>
              <a:gd fmla="val 6740" name="adj"/>
            </a:avLst>
          </a:prstGeom>
          <a:solidFill>
            <a:srgbClr val="1C50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4"/>
          <p:cNvSpPr/>
          <p:nvPr/>
        </p:nvSpPr>
        <p:spPr>
          <a:xfrm>
            <a:off x="16962970" y="241300"/>
            <a:ext cx="812902" cy="812800"/>
          </a:xfrm>
          <a:prstGeom prst="roundRect">
            <a:avLst>
              <a:gd fmla="val 156375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5" name="Google Shape;17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962970" y="2413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76" name="Google Shape;176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102688" y="298450"/>
            <a:ext cx="533467" cy="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"/>
          <p:cNvSpPr/>
          <p:nvPr/>
        </p:nvSpPr>
        <p:spPr>
          <a:xfrm>
            <a:off x="14898962" y="1358900"/>
            <a:ext cx="4940918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4"/>
          <p:cNvSpPr/>
          <p:nvPr/>
        </p:nvSpPr>
        <p:spPr>
          <a:xfrm>
            <a:off x="14822753" y="1358900"/>
            <a:ext cx="5093337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/>
          <p:nvPr/>
        </p:nvSpPr>
        <p:spPr>
          <a:xfrm>
            <a:off x="14848156" y="2006600"/>
            <a:ext cx="504253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0" name="Google Shape;180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86063" y="11201400"/>
            <a:ext cx="395994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1" name="Google Shape;181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671136" y="10020300"/>
            <a:ext cx="395994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2" name="Google Shape;182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2922743" y="5753100"/>
            <a:ext cx="395994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3" name="Google Shape;183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5082013" y="3035300"/>
            <a:ext cx="395994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0" name="Google Shape;1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1" name="Google Shape;19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451" y="1498600"/>
            <a:ext cx="23637654" cy="11201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2" name="Google Shape;19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14520" y="10028721"/>
            <a:ext cx="149575" cy="18311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3" name="Google Shape;19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42832" y="2954908"/>
            <a:ext cx="16069443" cy="94803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4" name="Google Shape;194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262485" y="8589237"/>
            <a:ext cx="1492334" cy="11449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5" name="Google Shape;195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965876" y="4690455"/>
            <a:ext cx="4507944" cy="450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6" name="Google Shape;196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078864" y="6510387"/>
            <a:ext cx="842962" cy="6467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7" name="Google Shape;197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5651454" y="4223178"/>
            <a:ext cx="672753" cy="516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8" name="Google Shape;198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47344" y="3976991"/>
            <a:ext cx="520427" cy="399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9" name="Google Shape;199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533233" y="2751032"/>
            <a:ext cx="387181" cy="297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0" name="Google Shape;200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025400" y="12049286"/>
            <a:ext cx="523692" cy="5236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1" name="Google Shape;201;p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028144" y="7334914"/>
            <a:ext cx="129289" cy="12290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2" name="Google Shape;202;p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864298" y="8717149"/>
            <a:ext cx="453201" cy="4531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3" name="Google Shape;203;p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5601593" y="4882313"/>
            <a:ext cx="102469" cy="972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4" name="Google Shape;204;p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472307" y="5926212"/>
            <a:ext cx="358299" cy="358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5" name="Google Shape;205;p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308489" y="4462146"/>
            <a:ext cx="79431" cy="5020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6" name="Google Shape;206;p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218229" y="4813548"/>
            <a:ext cx="257892" cy="257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7" name="Google Shape;207;p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504177" y="3098651"/>
            <a:ext cx="59830" cy="2047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8" name="Google Shape;208;p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9428529" y="3335040"/>
            <a:ext cx="209235" cy="2090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9" name="Google Shape;209;p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9396899" y="5111483"/>
            <a:ext cx="3645898" cy="36457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0" name="Google Shape;210;p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9650661" y="4027190"/>
            <a:ext cx="2803454" cy="28033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1" name="Google Shape;211;p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9918696" y="4289022"/>
            <a:ext cx="2267382" cy="2267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2" name="Google Shape;212;p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4536161" y="2233042"/>
            <a:ext cx="2235061" cy="22349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3" name="Google Shape;213;p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4749867" y="2441922"/>
            <a:ext cx="1807647" cy="18075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4" name="Google Shape;214;p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6575732" y="2638251"/>
            <a:ext cx="1542536" cy="15424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5" name="Google Shape;215;p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6723075" y="2781976"/>
            <a:ext cx="1247850" cy="12477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6" name="Google Shape;216;p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8960027" y="1723814"/>
            <a:ext cx="1178736" cy="11786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7" name="Google Shape;217;p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9072810" y="1834015"/>
            <a:ext cx="953168" cy="953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8" name="Google Shape;218;p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20360645" y="6007100"/>
            <a:ext cx="1702242" cy="170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9" name="Google Shape;219;p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20585686" y="6120110"/>
            <a:ext cx="1252493" cy="14757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0" name="Google Shape;220;p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0478810" y="4826000"/>
            <a:ext cx="1143298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1" name="Google Shape;221;p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0590460" y="4897438"/>
            <a:ext cx="919997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2" name="Google Shape;222;p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6922365" y="2959100"/>
            <a:ext cx="891601" cy="8913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3" name="Google Shape;223;p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012985" y="3049718"/>
            <a:ext cx="710452" cy="7100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4" name="Google Shape;224;p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5140292" y="2882900"/>
            <a:ext cx="1016263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5" name="Google Shape;225;p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5235567" y="3025775"/>
            <a:ext cx="778078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6" name="Google Shape;226;p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9284860" y="2057400"/>
            <a:ext cx="508132" cy="50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7" name="Google Shape;227;p5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375173" y="2089150"/>
            <a:ext cx="327506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5"/>
          <p:cNvSpPr/>
          <p:nvPr/>
        </p:nvSpPr>
        <p:spPr>
          <a:xfrm>
            <a:off x="16804200" y="10198100"/>
            <a:ext cx="4013702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5"/>
          <p:cNvSpPr/>
          <p:nvPr/>
        </p:nvSpPr>
        <p:spPr>
          <a:xfrm>
            <a:off x="16804200" y="10198100"/>
            <a:ext cx="401370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5"/>
          <p:cNvSpPr/>
          <p:nvPr/>
        </p:nvSpPr>
        <p:spPr>
          <a:xfrm>
            <a:off x="16804200" y="10198100"/>
            <a:ext cx="42169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5"/>
          <p:cNvSpPr/>
          <p:nvPr/>
        </p:nvSpPr>
        <p:spPr>
          <a:xfrm>
            <a:off x="16804200" y="11036300"/>
            <a:ext cx="411531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5"/>
          <p:cNvSpPr/>
          <p:nvPr/>
        </p:nvSpPr>
        <p:spPr>
          <a:xfrm>
            <a:off x="10567721" y="1828800"/>
            <a:ext cx="387398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5"/>
          <p:cNvSpPr/>
          <p:nvPr/>
        </p:nvSpPr>
        <p:spPr>
          <a:xfrm>
            <a:off x="10567721" y="1828800"/>
            <a:ext cx="387398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5"/>
          <p:cNvSpPr/>
          <p:nvPr/>
        </p:nvSpPr>
        <p:spPr>
          <a:xfrm>
            <a:off x="10567721" y="1828800"/>
            <a:ext cx="4077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5"/>
          <p:cNvSpPr/>
          <p:nvPr/>
        </p:nvSpPr>
        <p:spPr>
          <a:xfrm>
            <a:off x="10567721" y="2667000"/>
            <a:ext cx="397559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5"/>
          <p:cNvSpPr/>
          <p:nvPr/>
        </p:nvSpPr>
        <p:spPr>
          <a:xfrm>
            <a:off x="3188098" y="4445000"/>
            <a:ext cx="387398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5"/>
          <p:cNvSpPr/>
          <p:nvPr/>
        </p:nvSpPr>
        <p:spPr>
          <a:xfrm>
            <a:off x="3188098" y="4445000"/>
            <a:ext cx="387398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5"/>
          <p:cNvSpPr/>
          <p:nvPr/>
        </p:nvSpPr>
        <p:spPr>
          <a:xfrm>
            <a:off x="3188098" y="4445000"/>
            <a:ext cx="4077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5"/>
          <p:cNvSpPr/>
          <p:nvPr/>
        </p:nvSpPr>
        <p:spPr>
          <a:xfrm>
            <a:off x="3188098" y="5283200"/>
            <a:ext cx="397559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5"/>
          <p:cNvSpPr/>
          <p:nvPr/>
        </p:nvSpPr>
        <p:spPr>
          <a:xfrm>
            <a:off x="16194524" y="4483100"/>
            <a:ext cx="379777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5"/>
          <p:cNvSpPr/>
          <p:nvPr/>
        </p:nvSpPr>
        <p:spPr>
          <a:xfrm>
            <a:off x="16194524" y="4483100"/>
            <a:ext cx="379777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5"/>
          <p:cNvSpPr/>
          <p:nvPr/>
        </p:nvSpPr>
        <p:spPr>
          <a:xfrm>
            <a:off x="16194524" y="4483100"/>
            <a:ext cx="400100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5"/>
          <p:cNvSpPr/>
          <p:nvPr/>
        </p:nvSpPr>
        <p:spPr>
          <a:xfrm>
            <a:off x="16194524" y="5321300"/>
            <a:ext cx="389938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6820752" y="7137400"/>
            <a:ext cx="387398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5"/>
          <p:cNvSpPr/>
          <p:nvPr/>
        </p:nvSpPr>
        <p:spPr>
          <a:xfrm>
            <a:off x="6820752" y="7137400"/>
            <a:ext cx="387398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5"/>
          <p:cNvSpPr/>
          <p:nvPr/>
        </p:nvSpPr>
        <p:spPr>
          <a:xfrm>
            <a:off x="6820752" y="7137400"/>
            <a:ext cx="4077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6820752" y="7975600"/>
            <a:ext cx="3975597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4" name="Google Shape;2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5" name="Google Shape;25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390005"/>
            <a:ext cx="20927816" cy="12325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6" name="Google Shape;25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31924" y="7111740"/>
            <a:ext cx="135987" cy="28101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7" name="Google Shape;25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66298" y="6556053"/>
            <a:ext cx="667236" cy="666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8" name="Google Shape;25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015560" y="6538385"/>
            <a:ext cx="135987" cy="25234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9" name="Google Shape;259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749933" y="5982698"/>
            <a:ext cx="667236" cy="666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0" name="Google Shape;260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004732" y="4176142"/>
            <a:ext cx="135987" cy="17703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1" name="Google Shape;261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5739109" y="3620455"/>
            <a:ext cx="667236" cy="666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2" name="Google Shape;262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097045" y="2002303"/>
            <a:ext cx="135987" cy="12399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3" name="Google Shape;263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831421" y="1446616"/>
            <a:ext cx="667236" cy="666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4" name="Google Shape;264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372799" y="923987"/>
            <a:ext cx="135987" cy="803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5" name="Google Shape;265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6107176" y="368300"/>
            <a:ext cx="667236" cy="66664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6"/>
          <p:cNvSpPr/>
          <p:nvPr/>
        </p:nvSpPr>
        <p:spPr>
          <a:xfrm>
            <a:off x="17223353" y="9194800"/>
            <a:ext cx="4013702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17223353" y="9194800"/>
            <a:ext cx="401370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6"/>
          <p:cNvSpPr/>
          <p:nvPr/>
        </p:nvSpPr>
        <p:spPr>
          <a:xfrm>
            <a:off x="17223353" y="9194800"/>
            <a:ext cx="42169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>
            <a:off x="17223353" y="10033000"/>
            <a:ext cx="411531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>
            <a:off x="11552860" y="2984500"/>
            <a:ext cx="4013702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6"/>
          <p:cNvSpPr/>
          <p:nvPr/>
        </p:nvSpPr>
        <p:spPr>
          <a:xfrm>
            <a:off x="11552860" y="2984500"/>
            <a:ext cx="401370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6"/>
          <p:cNvSpPr/>
          <p:nvPr/>
        </p:nvSpPr>
        <p:spPr>
          <a:xfrm>
            <a:off x="11552860" y="2984500"/>
            <a:ext cx="42169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6"/>
          <p:cNvSpPr/>
          <p:nvPr/>
        </p:nvSpPr>
        <p:spPr>
          <a:xfrm>
            <a:off x="11552860" y="3822700"/>
            <a:ext cx="411531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6"/>
          <p:cNvSpPr/>
          <p:nvPr/>
        </p:nvSpPr>
        <p:spPr>
          <a:xfrm>
            <a:off x="7062083" y="4876800"/>
            <a:ext cx="4013702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6"/>
          <p:cNvSpPr/>
          <p:nvPr/>
        </p:nvSpPr>
        <p:spPr>
          <a:xfrm>
            <a:off x="7062083" y="4876800"/>
            <a:ext cx="401370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6"/>
          <p:cNvSpPr/>
          <p:nvPr/>
        </p:nvSpPr>
        <p:spPr>
          <a:xfrm>
            <a:off x="7062083" y="4876800"/>
            <a:ext cx="42169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7062083" y="5715000"/>
            <a:ext cx="411531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11743384" y="63500"/>
            <a:ext cx="4013702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6"/>
          <p:cNvSpPr/>
          <p:nvPr/>
        </p:nvSpPr>
        <p:spPr>
          <a:xfrm>
            <a:off x="11743384" y="63500"/>
            <a:ext cx="401370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6"/>
          <p:cNvSpPr/>
          <p:nvPr/>
        </p:nvSpPr>
        <p:spPr>
          <a:xfrm>
            <a:off x="11743384" y="63500"/>
            <a:ext cx="42169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6"/>
          <p:cNvSpPr/>
          <p:nvPr/>
        </p:nvSpPr>
        <p:spPr>
          <a:xfrm>
            <a:off x="11743384" y="901700"/>
            <a:ext cx="411531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6"/>
          <p:cNvSpPr/>
          <p:nvPr/>
        </p:nvSpPr>
        <p:spPr>
          <a:xfrm>
            <a:off x="19852581" y="698500"/>
            <a:ext cx="4013702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6"/>
          <p:cNvSpPr/>
          <p:nvPr/>
        </p:nvSpPr>
        <p:spPr>
          <a:xfrm>
            <a:off x="19852581" y="698500"/>
            <a:ext cx="4013702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6"/>
          <p:cNvSpPr/>
          <p:nvPr/>
        </p:nvSpPr>
        <p:spPr>
          <a:xfrm>
            <a:off x="19852581" y="698500"/>
            <a:ext cx="42169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6"/>
          <p:cNvSpPr/>
          <p:nvPr/>
        </p:nvSpPr>
        <p:spPr>
          <a:xfrm>
            <a:off x="19852581" y="1536700"/>
            <a:ext cx="411531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6F6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7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2" name="Google Shape;29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3" name="Google Shape;29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07256" y="5099007"/>
            <a:ext cx="815748" cy="46771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4" name="Google Shape;29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07569" y="3298658"/>
            <a:ext cx="4668277" cy="39166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5" name="Google Shape;29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054" y="5759679"/>
            <a:ext cx="4932767" cy="3274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6" name="Google Shape;296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40076" y="8747770"/>
            <a:ext cx="4582935" cy="34134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7" name="Google Shape;297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441949" y="3729075"/>
            <a:ext cx="815748" cy="4552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8" name="Google Shape;298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230786" y="4092984"/>
            <a:ext cx="5125720" cy="29102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9" name="Google Shape;299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760414" y="6928557"/>
            <a:ext cx="4497283" cy="33701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0" name="Google Shape;300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5441949" y="1522121"/>
            <a:ext cx="4604273" cy="28547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1" name="Google Shape;301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35279" y="54864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2" name="Google Shape;302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620953" y="69850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3" name="Google Shape;303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691311" y="29845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4" name="Google Shape;304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41118" y="109982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5" name="Google Shape;305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007851" y="112141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6" name="Google Shape;306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151935" y="11273036"/>
            <a:ext cx="550138" cy="7203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7" name="Google Shape;307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3184248" y="93599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8" name="Google Shape;308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5140292" y="52070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9" name="Google Shape;309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7045530" y="12700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0" name="Google Shape;310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906813" y="5981700"/>
            <a:ext cx="1380498" cy="138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1" name="Google Shape;31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702013" y="57023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2" name="Google Shape;312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812838" y="5757962"/>
            <a:ext cx="616818" cy="7268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3" name="Google Shape;313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887686" y="72644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4" name="Google Shape;314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969552" y="7316788"/>
            <a:ext cx="674573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5" name="Google Shape;315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958045" y="32639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6" name="Google Shape;316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0043247" y="3349110"/>
            <a:ext cx="667984" cy="6676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7" name="Google Shape;317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3450981" y="96266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8" name="Google Shape;318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3529572" y="9744472"/>
            <a:ext cx="641827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9" name="Google Shape;319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5419727" y="54737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0" name="Google Shape;320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5537614" y="5591572"/>
            <a:ext cx="602532" cy="6024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1" name="Google Shape;32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7312264" y="15367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2" name="Google Shape;322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7461259" y="1589088"/>
            <a:ext cx="540314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3" name="Google Shape;323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173546" y="6261100"/>
            <a:ext cx="83830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4" name="Google Shape;324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21253803" y="6359370"/>
            <a:ext cx="677795" cy="641703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7"/>
          <p:cNvSpPr/>
          <p:nvPr/>
        </p:nvSpPr>
        <p:spPr>
          <a:xfrm>
            <a:off x="495362" y="6997700"/>
            <a:ext cx="3645356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7"/>
          <p:cNvSpPr/>
          <p:nvPr/>
        </p:nvSpPr>
        <p:spPr>
          <a:xfrm>
            <a:off x="495362" y="6997700"/>
            <a:ext cx="364535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7"/>
          <p:cNvSpPr/>
          <p:nvPr/>
        </p:nvSpPr>
        <p:spPr>
          <a:xfrm>
            <a:off x="495362" y="6997700"/>
            <a:ext cx="384858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7"/>
          <p:cNvSpPr/>
          <p:nvPr/>
        </p:nvSpPr>
        <p:spPr>
          <a:xfrm>
            <a:off x="495362" y="7835900"/>
            <a:ext cx="3746968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7"/>
          <p:cNvSpPr/>
          <p:nvPr/>
        </p:nvSpPr>
        <p:spPr>
          <a:xfrm>
            <a:off x="8548168" y="990600"/>
            <a:ext cx="3645356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7"/>
          <p:cNvSpPr/>
          <p:nvPr/>
        </p:nvSpPr>
        <p:spPr>
          <a:xfrm>
            <a:off x="8548168" y="990600"/>
            <a:ext cx="364535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7"/>
          <p:cNvSpPr/>
          <p:nvPr/>
        </p:nvSpPr>
        <p:spPr>
          <a:xfrm>
            <a:off x="8548168" y="990600"/>
            <a:ext cx="384858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7"/>
          <p:cNvSpPr/>
          <p:nvPr/>
        </p:nvSpPr>
        <p:spPr>
          <a:xfrm>
            <a:off x="8548168" y="1828800"/>
            <a:ext cx="3746968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7"/>
          <p:cNvSpPr/>
          <p:nvPr/>
        </p:nvSpPr>
        <p:spPr>
          <a:xfrm>
            <a:off x="9157845" y="7251700"/>
            <a:ext cx="2603825" cy="30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7"/>
          <p:cNvSpPr/>
          <p:nvPr/>
        </p:nvSpPr>
        <p:spPr>
          <a:xfrm>
            <a:off x="9157845" y="7251700"/>
            <a:ext cx="2603825" cy="29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7"/>
          <p:cNvSpPr/>
          <p:nvPr/>
        </p:nvSpPr>
        <p:spPr>
          <a:xfrm>
            <a:off x="9157845" y="7251700"/>
            <a:ext cx="2807051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7"/>
          <p:cNvSpPr/>
          <p:nvPr/>
        </p:nvSpPr>
        <p:spPr>
          <a:xfrm>
            <a:off x="9157845" y="8826500"/>
            <a:ext cx="2705438" cy="1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7"/>
          <p:cNvSpPr/>
          <p:nvPr/>
        </p:nvSpPr>
        <p:spPr>
          <a:xfrm>
            <a:off x="16689886" y="5092700"/>
            <a:ext cx="2235479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7"/>
          <p:cNvSpPr/>
          <p:nvPr/>
        </p:nvSpPr>
        <p:spPr>
          <a:xfrm>
            <a:off x="16689886" y="5092700"/>
            <a:ext cx="2235479" cy="29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7"/>
          <p:cNvSpPr/>
          <p:nvPr/>
        </p:nvSpPr>
        <p:spPr>
          <a:xfrm>
            <a:off x="16689886" y="5092700"/>
            <a:ext cx="243870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7"/>
          <p:cNvSpPr/>
          <p:nvPr/>
        </p:nvSpPr>
        <p:spPr>
          <a:xfrm>
            <a:off x="16689886" y="6667500"/>
            <a:ext cx="2337092" cy="1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7"/>
          <p:cNvSpPr/>
          <p:nvPr/>
        </p:nvSpPr>
        <p:spPr>
          <a:xfrm>
            <a:off x="12206226" y="11087100"/>
            <a:ext cx="3645356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7"/>
          <p:cNvSpPr/>
          <p:nvPr/>
        </p:nvSpPr>
        <p:spPr>
          <a:xfrm>
            <a:off x="12206226" y="11087100"/>
            <a:ext cx="364535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7"/>
          <p:cNvSpPr/>
          <p:nvPr/>
        </p:nvSpPr>
        <p:spPr>
          <a:xfrm>
            <a:off x="12206226" y="11087100"/>
            <a:ext cx="384858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7"/>
          <p:cNvSpPr/>
          <p:nvPr/>
        </p:nvSpPr>
        <p:spPr>
          <a:xfrm>
            <a:off x="12206226" y="11925300"/>
            <a:ext cx="3746968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7"/>
          <p:cNvSpPr/>
          <p:nvPr/>
        </p:nvSpPr>
        <p:spPr>
          <a:xfrm>
            <a:off x="20398750" y="3962400"/>
            <a:ext cx="3645356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7"/>
          <p:cNvSpPr/>
          <p:nvPr/>
        </p:nvSpPr>
        <p:spPr>
          <a:xfrm>
            <a:off x="20398750" y="3962400"/>
            <a:ext cx="364535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7"/>
          <p:cNvSpPr/>
          <p:nvPr/>
        </p:nvSpPr>
        <p:spPr>
          <a:xfrm>
            <a:off x="20398750" y="3962400"/>
            <a:ext cx="384858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7"/>
          <p:cNvSpPr/>
          <p:nvPr/>
        </p:nvSpPr>
        <p:spPr>
          <a:xfrm>
            <a:off x="20398750" y="4800600"/>
            <a:ext cx="3746968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7"/>
          <p:cNvSpPr/>
          <p:nvPr/>
        </p:nvSpPr>
        <p:spPr>
          <a:xfrm>
            <a:off x="15635654" y="50800"/>
            <a:ext cx="5614102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7"/>
          <p:cNvSpPr/>
          <p:nvPr/>
        </p:nvSpPr>
        <p:spPr>
          <a:xfrm>
            <a:off x="15635654" y="50800"/>
            <a:ext cx="5614102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7"/>
          <p:cNvSpPr/>
          <p:nvPr/>
        </p:nvSpPr>
        <p:spPr>
          <a:xfrm>
            <a:off x="15635654" y="50800"/>
            <a:ext cx="581732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7"/>
          <p:cNvSpPr/>
          <p:nvPr/>
        </p:nvSpPr>
        <p:spPr>
          <a:xfrm>
            <a:off x="15635654" y="889000"/>
            <a:ext cx="5715714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7"/>
          <p:cNvSpPr/>
          <p:nvPr/>
        </p:nvSpPr>
        <p:spPr>
          <a:xfrm>
            <a:off x="4432854" y="12382500"/>
            <a:ext cx="5804625" cy="16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7"/>
          <p:cNvSpPr/>
          <p:nvPr/>
        </p:nvSpPr>
        <p:spPr>
          <a:xfrm>
            <a:off x="4432854" y="12382500"/>
            <a:ext cx="58046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7"/>
          <p:cNvSpPr/>
          <p:nvPr/>
        </p:nvSpPr>
        <p:spPr>
          <a:xfrm>
            <a:off x="4432854" y="12382500"/>
            <a:ext cx="600785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7"/>
          <p:cNvSpPr/>
          <p:nvPr/>
        </p:nvSpPr>
        <p:spPr>
          <a:xfrm>
            <a:off x="4432854" y="13220700"/>
            <a:ext cx="5906238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2023-07-20T09:00:59Z</dcterms:created>
  <dc:creator>PptxGenJS</dc:creator>
</cp:coreProperties>
</file>