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3716000" cx="24387025"/>
  <p:notesSz cx="13716000" cy="24387025"/>
  <p:embeddedFontLst>
    <p:embeddedFont>
      <p:font typeface="Poppins"/>
      <p:regular r:id="rId12"/>
      <p:bold r:id="rId13"/>
      <p:italic r:id="rId14"/>
      <p:boldItalic r:id="rId15"/>
    </p:embeddedFont>
    <p:embeddedFont>
      <p:font typeface="Bebas Neue"/>
      <p:regular r:id="rId16"/>
    </p:embeddedFont>
    <p:embeddedFont>
      <p:font typeface="Poppi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93uDacge4UsxSRtRhF4YIEEo/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2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PoppinsSemiBold-italic.fntdata"/><Relationship Id="rId18" Type="http://schemas.openxmlformats.org/officeDocument/2006/relationships/font" Target="fonts/Poppi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23.png"/><Relationship Id="rId21" Type="http://schemas.openxmlformats.org/officeDocument/2006/relationships/image" Target="../media/image16.png"/><Relationship Id="rId24" Type="http://schemas.openxmlformats.org/officeDocument/2006/relationships/image" Target="../media/image33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26" Type="http://schemas.openxmlformats.org/officeDocument/2006/relationships/image" Target="../media/image67.png"/><Relationship Id="rId25" Type="http://schemas.openxmlformats.org/officeDocument/2006/relationships/image" Target="../media/image26.png"/><Relationship Id="rId28" Type="http://schemas.openxmlformats.org/officeDocument/2006/relationships/image" Target="../media/image22.png"/><Relationship Id="rId27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29" Type="http://schemas.openxmlformats.org/officeDocument/2006/relationships/image" Target="../media/image25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31" Type="http://schemas.openxmlformats.org/officeDocument/2006/relationships/image" Target="../media/image37.png"/><Relationship Id="rId30" Type="http://schemas.openxmlformats.org/officeDocument/2006/relationships/image" Target="../media/image27.png"/><Relationship Id="rId11" Type="http://schemas.openxmlformats.org/officeDocument/2006/relationships/image" Target="../media/image9.png"/><Relationship Id="rId10" Type="http://schemas.openxmlformats.org/officeDocument/2006/relationships/image" Target="../media/image17.png"/><Relationship Id="rId13" Type="http://schemas.openxmlformats.org/officeDocument/2006/relationships/image" Target="../media/image7.png"/><Relationship Id="rId12" Type="http://schemas.openxmlformats.org/officeDocument/2006/relationships/image" Target="../media/image41.png"/><Relationship Id="rId15" Type="http://schemas.openxmlformats.org/officeDocument/2006/relationships/image" Target="../media/image11.png"/><Relationship Id="rId14" Type="http://schemas.openxmlformats.org/officeDocument/2006/relationships/image" Target="../media/image4.png"/><Relationship Id="rId17" Type="http://schemas.openxmlformats.org/officeDocument/2006/relationships/image" Target="../media/image1.png"/><Relationship Id="rId16" Type="http://schemas.openxmlformats.org/officeDocument/2006/relationships/image" Target="../media/image19.png"/><Relationship Id="rId19" Type="http://schemas.openxmlformats.org/officeDocument/2006/relationships/image" Target="../media/image28.png"/><Relationship Id="rId1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67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4" Type="http://schemas.openxmlformats.org/officeDocument/2006/relationships/image" Target="../media/image27.png"/><Relationship Id="rId23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Relationship Id="rId25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29.png"/><Relationship Id="rId7" Type="http://schemas.openxmlformats.org/officeDocument/2006/relationships/image" Target="../media/image142.png"/><Relationship Id="rId8" Type="http://schemas.openxmlformats.org/officeDocument/2006/relationships/image" Target="../media/image32.png"/><Relationship Id="rId11" Type="http://schemas.openxmlformats.org/officeDocument/2006/relationships/image" Target="../media/image42.png"/><Relationship Id="rId10" Type="http://schemas.openxmlformats.org/officeDocument/2006/relationships/image" Target="../media/image43.png"/><Relationship Id="rId13" Type="http://schemas.openxmlformats.org/officeDocument/2006/relationships/image" Target="../media/image38.png"/><Relationship Id="rId12" Type="http://schemas.openxmlformats.org/officeDocument/2006/relationships/image" Target="../media/image16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7" Type="http://schemas.openxmlformats.org/officeDocument/2006/relationships/image" Target="../media/image34.png"/><Relationship Id="rId16" Type="http://schemas.openxmlformats.org/officeDocument/2006/relationships/image" Target="../media/image55.png"/><Relationship Id="rId19" Type="http://schemas.openxmlformats.org/officeDocument/2006/relationships/image" Target="../media/image48.png"/><Relationship Id="rId18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4.png"/><Relationship Id="rId9" Type="http://schemas.openxmlformats.org/officeDocument/2006/relationships/image" Target="../media/image71.png"/><Relationship Id="rId5" Type="http://schemas.openxmlformats.org/officeDocument/2006/relationships/image" Target="../media/image89.png"/><Relationship Id="rId6" Type="http://schemas.openxmlformats.org/officeDocument/2006/relationships/image" Target="../media/image53.png"/><Relationship Id="rId7" Type="http://schemas.openxmlformats.org/officeDocument/2006/relationships/image" Target="../media/image52.png"/><Relationship Id="rId8" Type="http://schemas.openxmlformats.org/officeDocument/2006/relationships/image" Target="../media/image74.png"/><Relationship Id="rId11" Type="http://schemas.openxmlformats.org/officeDocument/2006/relationships/image" Target="../media/image70.png"/><Relationship Id="rId10" Type="http://schemas.openxmlformats.org/officeDocument/2006/relationships/image" Target="../media/image104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8.png"/><Relationship Id="rId20" Type="http://schemas.openxmlformats.org/officeDocument/2006/relationships/image" Target="../media/image88.png"/><Relationship Id="rId22" Type="http://schemas.openxmlformats.org/officeDocument/2006/relationships/image" Target="../media/image110.png"/><Relationship Id="rId21" Type="http://schemas.openxmlformats.org/officeDocument/2006/relationships/image" Target="../media/image95.png"/><Relationship Id="rId24" Type="http://schemas.openxmlformats.org/officeDocument/2006/relationships/image" Target="../media/image112.png"/><Relationship Id="rId23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Relationship Id="rId26" Type="http://schemas.openxmlformats.org/officeDocument/2006/relationships/image" Target="../media/image92.png"/><Relationship Id="rId25" Type="http://schemas.openxmlformats.org/officeDocument/2006/relationships/image" Target="../media/image106.png"/><Relationship Id="rId28" Type="http://schemas.openxmlformats.org/officeDocument/2006/relationships/image" Target="../media/image136.png"/><Relationship Id="rId27" Type="http://schemas.openxmlformats.org/officeDocument/2006/relationships/image" Target="../media/image154.png"/><Relationship Id="rId5" Type="http://schemas.openxmlformats.org/officeDocument/2006/relationships/image" Target="../media/image79.png"/><Relationship Id="rId6" Type="http://schemas.openxmlformats.org/officeDocument/2006/relationships/image" Target="../media/image77.png"/><Relationship Id="rId29" Type="http://schemas.openxmlformats.org/officeDocument/2006/relationships/image" Target="../media/image102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31" Type="http://schemas.openxmlformats.org/officeDocument/2006/relationships/image" Target="../media/image101.png"/><Relationship Id="rId30" Type="http://schemas.openxmlformats.org/officeDocument/2006/relationships/image" Target="../media/image100.png"/><Relationship Id="rId11" Type="http://schemas.openxmlformats.org/officeDocument/2006/relationships/image" Target="../media/image94.png"/><Relationship Id="rId33" Type="http://schemas.openxmlformats.org/officeDocument/2006/relationships/image" Target="../media/image99.png"/><Relationship Id="rId10" Type="http://schemas.openxmlformats.org/officeDocument/2006/relationships/image" Target="../media/image114.png"/><Relationship Id="rId32" Type="http://schemas.openxmlformats.org/officeDocument/2006/relationships/image" Target="../media/image103.png"/><Relationship Id="rId13" Type="http://schemas.openxmlformats.org/officeDocument/2006/relationships/image" Target="../media/image76.png"/><Relationship Id="rId35" Type="http://schemas.openxmlformats.org/officeDocument/2006/relationships/image" Target="../media/image35.png"/><Relationship Id="rId12" Type="http://schemas.openxmlformats.org/officeDocument/2006/relationships/image" Target="../media/image82.png"/><Relationship Id="rId34" Type="http://schemas.openxmlformats.org/officeDocument/2006/relationships/image" Target="../media/image96.png"/><Relationship Id="rId15" Type="http://schemas.openxmlformats.org/officeDocument/2006/relationships/image" Target="../media/image86.png"/><Relationship Id="rId37" Type="http://schemas.openxmlformats.org/officeDocument/2006/relationships/image" Target="../media/image128.png"/><Relationship Id="rId14" Type="http://schemas.openxmlformats.org/officeDocument/2006/relationships/image" Target="../media/image83.png"/><Relationship Id="rId36" Type="http://schemas.openxmlformats.org/officeDocument/2006/relationships/image" Target="../media/image120.png"/><Relationship Id="rId17" Type="http://schemas.openxmlformats.org/officeDocument/2006/relationships/image" Target="../media/image90.png"/><Relationship Id="rId39" Type="http://schemas.openxmlformats.org/officeDocument/2006/relationships/image" Target="../media/image105.png"/><Relationship Id="rId16" Type="http://schemas.openxmlformats.org/officeDocument/2006/relationships/image" Target="../media/image85.png"/><Relationship Id="rId38" Type="http://schemas.openxmlformats.org/officeDocument/2006/relationships/image" Target="../media/image107.png"/><Relationship Id="rId19" Type="http://schemas.openxmlformats.org/officeDocument/2006/relationships/image" Target="../media/image97.png"/><Relationship Id="rId18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8.png"/><Relationship Id="rId9" Type="http://schemas.openxmlformats.org/officeDocument/2006/relationships/image" Target="../media/image147.png"/><Relationship Id="rId5" Type="http://schemas.openxmlformats.org/officeDocument/2006/relationships/image" Target="../media/image115.png"/><Relationship Id="rId6" Type="http://schemas.openxmlformats.org/officeDocument/2006/relationships/image" Target="../media/image111.png"/><Relationship Id="rId7" Type="http://schemas.openxmlformats.org/officeDocument/2006/relationships/image" Target="../media/image116.png"/><Relationship Id="rId8" Type="http://schemas.openxmlformats.org/officeDocument/2006/relationships/image" Target="../media/image113.png"/><Relationship Id="rId11" Type="http://schemas.openxmlformats.org/officeDocument/2006/relationships/image" Target="../media/image150.png"/><Relationship Id="rId10" Type="http://schemas.openxmlformats.org/officeDocument/2006/relationships/image" Target="../media/image117.png"/><Relationship Id="rId13" Type="http://schemas.openxmlformats.org/officeDocument/2006/relationships/image" Target="../media/image124.png"/><Relationship Id="rId12" Type="http://schemas.openxmlformats.org/officeDocument/2006/relationships/image" Target="../media/image121.png"/><Relationship Id="rId14" Type="http://schemas.openxmlformats.org/officeDocument/2006/relationships/image" Target="../media/image119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4.png"/><Relationship Id="rId22" Type="http://schemas.openxmlformats.org/officeDocument/2006/relationships/image" Target="../media/image148.png"/><Relationship Id="rId21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5" Type="http://schemas.openxmlformats.org/officeDocument/2006/relationships/image" Target="../media/image125.png"/><Relationship Id="rId6" Type="http://schemas.openxmlformats.org/officeDocument/2006/relationships/image" Target="../media/image145.png"/><Relationship Id="rId7" Type="http://schemas.openxmlformats.org/officeDocument/2006/relationships/image" Target="../media/image127.png"/><Relationship Id="rId8" Type="http://schemas.openxmlformats.org/officeDocument/2006/relationships/image" Target="../media/image130.png"/><Relationship Id="rId11" Type="http://schemas.openxmlformats.org/officeDocument/2006/relationships/image" Target="../media/image137.png"/><Relationship Id="rId10" Type="http://schemas.openxmlformats.org/officeDocument/2006/relationships/image" Target="../media/image132.png"/><Relationship Id="rId13" Type="http://schemas.openxmlformats.org/officeDocument/2006/relationships/image" Target="../media/image153.png"/><Relationship Id="rId12" Type="http://schemas.openxmlformats.org/officeDocument/2006/relationships/image" Target="../media/image129.png"/><Relationship Id="rId15" Type="http://schemas.openxmlformats.org/officeDocument/2006/relationships/image" Target="../media/image143.png"/><Relationship Id="rId14" Type="http://schemas.openxmlformats.org/officeDocument/2006/relationships/image" Target="../media/image138.png"/><Relationship Id="rId17" Type="http://schemas.openxmlformats.org/officeDocument/2006/relationships/image" Target="../media/image151.png"/><Relationship Id="rId16" Type="http://schemas.openxmlformats.org/officeDocument/2006/relationships/image" Target="../media/image141.png"/><Relationship Id="rId19" Type="http://schemas.openxmlformats.org/officeDocument/2006/relationships/image" Target="../media/image149.png"/><Relationship Id="rId18" Type="http://schemas.openxmlformats.org/officeDocument/2006/relationships/image" Target="../media/image1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12193524" y="2984500"/>
            <a:ext cx="9970746" cy="4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0" u="none" cap="none" strike="noStrike">
                <a:solidFill>
                  <a:srgbClr val="1C50EA"/>
                </a:solidFill>
                <a:latin typeface="Bebas Neue"/>
                <a:ea typeface="Bebas Neue"/>
                <a:cs typeface="Bebas Neue"/>
                <a:sym typeface="Bebas Neue"/>
              </a:rPr>
              <a:t>Roadmap 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2193524" y="6858000"/>
            <a:ext cx="8095145" cy="392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0E0E0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FREE PRESENTATION TEMPLATE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" name="Google Shape;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844" y="1104900"/>
            <a:ext cx="14063262" cy="123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457161"/>
            <a:ext cx="15658242" cy="8728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7121" y="2235200"/>
            <a:ext cx="1803625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37080" y="2527300"/>
            <a:ext cx="863708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92595" y="6190721"/>
            <a:ext cx="235528" cy="248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" name="Google Shape;3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88600" y="4038212"/>
            <a:ext cx="1269684" cy="2433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" name="Google Shape;3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451687" y="7133461"/>
            <a:ext cx="256599" cy="270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" name="Google Shape;3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902781" y="4789413"/>
            <a:ext cx="1382792" cy="2650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74363" y="9335185"/>
            <a:ext cx="282768" cy="298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69239" y="6751155"/>
            <a:ext cx="1524290" cy="292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39869" y="9926658"/>
            <a:ext cx="329342" cy="347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35498" y="6918089"/>
            <a:ext cx="1774678" cy="3401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01269" y="10332684"/>
            <a:ext cx="373698" cy="394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01758" y="6918088"/>
            <a:ext cx="2014197" cy="3860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" name="Google Shape;41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12193" y="7241205"/>
            <a:ext cx="1184439" cy="1184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" name="Google Shape;42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68780" y="7319849"/>
            <a:ext cx="871498" cy="1027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" name="Google Shape;43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827442" y="7158304"/>
            <a:ext cx="1184439" cy="1184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" name="Google Shape;44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943112" y="7232323"/>
            <a:ext cx="953103" cy="103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" name="Google Shape;45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878229" y="6921446"/>
            <a:ext cx="1065997" cy="1065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" name="Google Shape;46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986574" y="7029802"/>
            <a:ext cx="849412" cy="849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" name="Google Shape;47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4059299" y="4919994"/>
            <a:ext cx="1065997" cy="1065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" name="Google Shape;48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159237" y="5069881"/>
            <a:ext cx="816151" cy="79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" name="Google Shape;49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145578" y="4150204"/>
            <a:ext cx="947552" cy="947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" name="Google Shape;50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1313992" y="4209418"/>
            <a:ext cx="610727" cy="82900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/>
          <p:nvPr/>
        </p:nvSpPr>
        <p:spPr>
          <a:xfrm>
            <a:off x="16219927" y="11176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6219927" y="14859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" name="Google Shape;5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19927" y="14859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" name="Google Shape;5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354261" y="1553369"/>
            <a:ext cx="747657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17642505" y="11176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7642505" y="11176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7642505" y="19558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6219927" y="36576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6219927" y="40259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19927" y="40259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1" name="Google Shape;61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319158" y="4089400"/>
            <a:ext cx="81766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/>
          <p:nvPr/>
        </p:nvSpPr>
        <p:spPr>
          <a:xfrm>
            <a:off x="17642505" y="36576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7642505" y="36576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7642505" y="44958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6219927" y="61976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6219927" y="65659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7" name="Google Shape;67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19927" y="65659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323202" y="66691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17642505" y="61976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7642505" y="61976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7642505" y="70358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6219927" y="87376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6219927" y="91059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" name="Google Shape;74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19927" y="91059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" name="Google Shape;75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315189" y="9248775"/>
            <a:ext cx="77797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17642505" y="87376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7642505" y="87376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7642505" y="95758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6219927" y="112776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6219927" y="116459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1" name="Google Shape;81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219927" y="116459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400528" y="11709400"/>
            <a:ext cx="654926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/>
          <p:nvPr/>
        </p:nvSpPr>
        <p:spPr>
          <a:xfrm>
            <a:off x="17642505" y="112776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7642505" y="112776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7642505" y="121158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6248" y="0"/>
            <a:ext cx="32008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4924" y="1307250"/>
            <a:ext cx="14062124" cy="12307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3451" y="7823411"/>
            <a:ext cx="2706350" cy="4279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" name="Google Shape;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73820" y="393116"/>
            <a:ext cx="755143" cy="119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" name="Google Shape;9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94591" y="5729703"/>
            <a:ext cx="1881587" cy="297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6" name="Google Shape;9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501330" y="2692713"/>
            <a:ext cx="1433769" cy="226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7" name="Google Shape;9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751329" y="1142726"/>
            <a:ext cx="1076580" cy="1702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8" name="Google Shape;9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15735" y="8249977"/>
            <a:ext cx="1511690" cy="1511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9" name="Google Shape;9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115586" y="8350337"/>
            <a:ext cx="1112288" cy="1310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0" name="Google Shape;10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468859" y="6029657"/>
            <a:ext cx="1069923" cy="1069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573344" y="6096508"/>
            <a:ext cx="860954" cy="93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" name="Google Shape;10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786049" y="2950381"/>
            <a:ext cx="891601" cy="89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" name="Google Shape;10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876669" y="3040999"/>
            <a:ext cx="710452" cy="71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4" name="Google Shape;104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927846" y="1329708"/>
            <a:ext cx="713283" cy="7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5" name="Google Shape;105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994715" y="1429987"/>
            <a:ext cx="546106" cy="534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" name="Google Shape;106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056557" y="584200"/>
            <a:ext cx="389064" cy="388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7" name="Google Shape;107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125706" y="608510"/>
            <a:ext cx="250763" cy="34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981448" y="8255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1981448" y="825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0" name="Google Shape;110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1448" y="825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1" name="Google Shape;111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15782" y="892969"/>
            <a:ext cx="747657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3404025" y="8255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3404025" y="8255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404025" y="16637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981448" y="33655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1981448" y="3365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7" name="Google Shape;117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1448" y="3365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" name="Google Shape;118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80679" y="3429000"/>
            <a:ext cx="81766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3404025" y="33655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404025" y="33655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404025" y="42037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981448" y="59055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981448" y="5905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4" name="Google Shape;124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1448" y="5905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84722" y="60087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3404025" y="59055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3404025" y="59055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404025" y="67437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981448" y="84455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981448" y="8445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1" name="Google Shape;131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1448" y="8445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2" name="Google Shape;132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76710" y="8588375"/>
            <a:ext cx="77797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3404025" y="84455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3404025" y="84455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404025" y="92837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981448" y="10985500"/>
            <a:ext cx="657942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981448" y="10985500"/>
            <a:ext cx="1016127" cy="10160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8" name="Google Shape;138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1448" y="109855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9" name="Google Shape;139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62048" y="11049000"/>
            <a:ext cx="654926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/>
          <p:nvPr/>
        </p:nvSpPr>
        <p:spPr>
          <a:xfrm>
            <a:off x="3404025" y="10985500"/>
            <a:ext cx="51568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3404025" y="10985500"/>
            <a:ext cx="536007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3404025" y="11823700"/>
            <a:ext cx="525845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193" y="3332122"/>
            <a:ext cx="16500261" cy="8084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0603" y="2096886"/>
            <a:ext cx="21398854" cy="1161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1244756" y="8280400"/>
            <a:ext cx="5347368" cy="2984500"/>
          </a:xfrm>
          <a:prstGeom prst="roundRect">
            <a:avLst>
              <a:gd fmla="val 6740" name="adj"/>
            </a:avLst>
          </a:prstGeom>
          <a:solidFill>
            <a:srgbClr val="1C50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3511989" y="8432800"/>
            <a:ext cx="812902" cy="812800"/>
          </a:xfrm>
          <a:prstGeom prst="roundRect">
            <a:avLst>
              <a:gd fmla="val 15637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4" name="Google Shape;15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1989" y="84328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5" name="Google Shape;15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4608" y="8515431"/>
            <a:ext cx="647741" cy="6474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1447981" y="9550400"/>
            <a:ext cx="4940918" cy="15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371771" y="9550400"/>
            <a:ext cx="509333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397175" y="10198100"/>
            <a:ext cx="504253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386473" y="7073900"/>
            <a:ext cx="5347368" cy="2984500"/>
          </a:xfrm>
          <a:prstGeom prst="roundRect">
            <a:avLst>
              <a:gd fmla="val 6740" name="adj"/>
            </a:avLst>
          </a:prstGeom>
          <a:solidFill>
            <a:srgbClr val="1C50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11653707" y="7226300"/>
            <a:ext cx="812902" cy="812800"/>
          </a:xfrm>
          <a:prstGeom prst="roundRect">
            <a:avLst>
              <a:gd fmla="val 15637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1" name="Google Shape;16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53707" y="72263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2" name="Google Shape;16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61174" y="7280275"/>
            <a:ext cx="598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9589699" y="8343900"/>
            <a:ext cx="4940918" cy="15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9513489" y="8343900"/>
            <a:ext cx="509333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9538892" y="8991600"/>
            <a:ext cx="504253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8408451" y="2832100"/>
            <a:ext cx="5347368" cy="2984500"/>
          </a:xfrm>
          <a:prstGeom prst="roundRect">
            <a:avLst>
              <a:gd fmla="val 6740" name="adj"/>
            </a:avLst>
          </a:prstGeom>
          <a:solidFill>
            <a:srgbClr val="1C50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10675684" y="2984500"/>
            <a:ext cx="812902" cy="812800"/>
          </a:xfrm>
          <a:prstGeom prst="roundRect">
            <a:avLst>
              <a:gd fmla="val 15637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8" name="Google Shape;16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75684" y="29845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9" name="Google Shape;16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20165" y="3035300"/>
            <a:ext cx="52394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/>
          <p:nvPr/>
        </p:nvSpPr>
        <p:spPr>
          <a:xfrm>
            <a:off x="8611676" y="4102100"/>
            <a:ext cx="4940918" cy="15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8535467" y="4102100"/>
            <a:ext cx="509333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60870" y="4749800"/>
            <a:ext cx="504253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4695737" y="88900"/>
            <a:ext cx="5347368" cy="2984500"/>
          </a:xfrm>
          <a:prstGeom prst="roundRect">
            <a:avLst>
              <a:gd fmla="val 6740" name="adj"/>
            </a:avLst>
          </a:prstGeom>
          <a:solidFill>
            <a:srgbClr val="1C50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16962970" y="241300"/>
            <a:ext cx="812902" cy="812800"/>
          </a:xfrm>
          <a:prstGeom prst="roundRect">
            <a:avLst>
              <a:gd fmla="val 15637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5" name="Google Shape;17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2970" y="2413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6" name="Google Shape;17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102688" y="298450"/>
            <a:ext cx="533467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14898962" y="1358900"/>
            <a:ext cx="4940918" cy="15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14822753" y="1358900"/>
            <a:ext cx="509333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4848156" y="2006600"/>
            <a:ext cx="504253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0" name="Google Shape;180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86063" y="11201400"/>
            <a:ext cx="395994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1" name="Google Shape;181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71136" y="10020300"/>
            <a:ext cx="395994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922743" y="5753100"/>
            <a:ext cx="395994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082013" y="3035300"/>
            <a:ext cx="39599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1" name="Google Shape;1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51" y="1498600"/>
            <a:ext cx="23637654" cy="1120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2" name="Google Shape;1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14520" y="10028721"/>
            <a:ext cx="149575" cy="183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3" name="Google Shape;1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2832" y="2954908"/>
            <a:ext cx="16069443" cy="948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4" name="Google Shape;19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62485" y="8589237"/>
            <a:ext cx="1492334" cy="1144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5" name="Google Shape;19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5876" y="4690455"/>
            <a:ext cx="4507944" cy="450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6" name="Google Shape;19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078864" y="6510387"/>
            <a:ext cx="842962" cy="646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7" name="Google Shape;19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51454" y="4223178"/>
            <a:ext cx="672753" cy="51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8" name="Google Shape;198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47344" y="3976991"/>
            <a:ext cx="520427" cy="399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9" name="Google Shape;199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33233" y="2751032"/>
            <a:ext cx="387181" cy="297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0" name="Google Shape;200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025400" y="12049286"/>
            <a:ext cx="523692" cy="523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1" name="Google Shape;201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28144" y="7334914"/>
            <a:ext cx="129289" cy="122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2" name="Google Shape;202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864298" y="8717149"/>
            <a:ext cx="453201" cy="453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3" name="Google Shape;203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601593" y="4882313"/>
            <a:ext cx="102469" cy="97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4" name="Google Shape;204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472307" y="5926212"/>
            <a:ext cx="358299" cy="358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5" name="Google Shape;205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308489" y="4462146"/>
            <a:ext cx="79431" cy="502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6" name="Google Shape;206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18229" y="4813548"/>
            <a:ext cx="257892" cy="257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7" name="Google Shape;207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504177" y="3098651"/>
            <a:ext cx="59830" cy="204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8" name="Google Shape;208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428529" y="3335040"/>
            <a:ext cx="209235" cy="20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9" name="Google Shape;20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396899" y="5111483"/>
            <a:ext cx="3645898" cy="3645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0" name="Google Shape;210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650661" y="4027190"/>
            <a:ext cx="2803454" cy="2803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1" name="Google Shape;211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918696" y="4289022"/>
            <a:ext cx="2267382" cy="2267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2" name="Google Shape;212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4536161" y="2233042"/>
            <a:ext cx="2235061" cy="2234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3" name="Google Shape;213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4749867" y="2441922"/>
            <a:ext cx="1807647" cy="1807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4" name="Google Shape;214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575732" y="2638251"/>
            <a:ext cx="1542536" cy="1542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5" name="Google Shape;215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723075" y="2781976"/>
            <a:ext cx="1247850" cy="1247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6" name="Google Shape;216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960027" y="1723814"/>
            <a:ext cx="1178736" cy="1178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7" name="Google Shape;217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072810" y="1834015"/>
            <a:ext cx="953168" cy="953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8" name="Google Shape;218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360645" y="6007100"/>
            <a:ext cx="1702242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9" name="Google Shape;219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585686" y="6120110"/>
            <a:ext cx="1252493" cy="1475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0" name="Google Shape;220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478810" y="4826000"/>
            <a:ext cx="114329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1" name="Google Shape;221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590460" y="4897438"/>
            <a:ext cx="919997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2" name="Google Shape;222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922365" y="2959100"/>
            <a:ext cx="891601" cy="89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3" name="Google Shape;223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012985" y="3049718"/>
            <a:ext cx="710452" cy="710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4" name="Google Shape;224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140292" y="2882900"/>
            <a:ext cx="1016263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5" name="Google Shape;225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235567" y="3025775"/>
            <a:ext cx="77807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6" name="Google Shape;226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284860" y="2057400"/>
            <a:ext cx="50813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7" name="Google Shape;227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375173" y="2089150"/>
            <a:ext cx="327506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/>
          <p:nvPr/>
        </p:nvSpPr>
        <p:spPr>
          <a:xfrm>
            <a:off x="16804200" y="101981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16804200" y="101981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16804200" y="101981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16804200" y="110363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10567721" y="18288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10567721" y="18288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10567721" y="1828800"/>
            <a:ext cx="4077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10567721" y="2667000"/>
            <a:ext cx="397559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3188098" y="44450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3188098" y="44450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3188098" y="4445000"/>
            <a:ext cx="4077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3188098" y="5283200"/>
            <a:ext cx="397559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16194524" y="4483100"/>
            <a:ext cx="37977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16194524" y="4483100"/>
            <a:ext cx="37977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16194524" y="4483100"/>
            <a:ext cx="400100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16194524" y="5321300"/>
            <a:ext cx="389938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6820752" y="71374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6820752" y="7137400"/>
            <a:ext cx="387398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6820752" y="7137400"/>
            <a:ext cx="40772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6820752" y="7975600"/>
            <a:ext cx="397559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5" name="Google Shape;2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90005"/>
            <a:ext cx="20927816" cy="12325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6" name="Google Shape;2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1924" y="7111740"/>
            <a:ext cx="135987" cy="281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7" name="Google Shape;2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6298" y="6556053"/>
            <a:ext cx="667236" cy="666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8" name="Google Shape;25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15560" y="6538385"/>
            <a:ext cx="135987" cy="2523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9" name="Google Shape;25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749933" y="5982698"/>
            <a:ext cx="667236" cy="666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0" name="Google Shape;26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04732" y="4176142"/>
            <a:ext cx="135987" cy="1770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1" name="Google Shape;26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739109" y="3620455"/>
            <a:ext cx="667236" cy="666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2" name="Google Shape;26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097045" y="2002303"/>
            <a:ext cx="135987" cy="1239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3" name="Google Shape;26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831421" y="1446616"/>
            <a:ext cx="667236" cy="666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4" name="Google Shape;26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372799" y="923987"/>
            <a:ext cx="135987" cy="80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5" name="Google Shape;26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107176" y="368300"/>
            <a:ext cx="667236" cy="66664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6"/>
          <p:cNvSpPr/>
          <p:nvPr/>
        </p:nvSpPr>
        <p:spPr>
          <a:xfrm>
            <a:off x="17223353" y="91948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17223353" y="91948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17223353" y="91948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17223353" y="100330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11552860" y="29845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11552860" y="29845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11552860" y="29845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11552860" y="38227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7062083" y="48768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7062083" y="48768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7062083" y="48768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7062083" y="57150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11743384" y="635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11743384" y="635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"/>
          <p:cNvSpPr/>
          <p:nvPr/>
        </p:nvSpPr>
        <p:spPr>
          <a:xfrm>
            <a:off x="11743384" y="635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11743384" y="9017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19852581" y="698500"/>
            <a:ext cx="4013702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19852581" y="698500"/>
            <a:ext cx="401370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19852581" y="698500"/>
            <a:ext cx="42169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19852581" y="1536700"/>
            <a:ext cx="411531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2" name="Google Shape;2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3" name="Google Shape;2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7256" y="5099007"/>
            <a:ext cx="815748" cy="4677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4" name="Google Shape;29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7569" y="3298658"/>
            <a:ext cx="4668277" cy="3916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5" name="Google Shape;29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54" y="5759679"/>
            <a:ext cx="4932767" cy="3274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6" name="Google Shape;29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0076" y="8747770"/>
            <a:ext cx="4582935" cy="3413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7" name="Google Shape;29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41949" y="3729075"/>
            <a:ext cx="815748" cy="4552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8" name="Google Shape;29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230786" y="4092984"/>
            <a:ext cx="5125720" cy="291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9" name="Google Shape;29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760414" y="6928557"/>
            <a:ext cx="4497283" cy="3370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0" name="Google Shape;30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441949" y="1522121"/>
            <a:ext cx="4604273" cy="2854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1" name="Google Shape;301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35279" y="54864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2" name="Google Shape;30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20953" y="69850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3" name="Google Shape;30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91311" y="29845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4" name="Google Shape;30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41118" y="109982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5" name="Google Shape;30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07851" y="112141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6" name="Google Shape;30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51935" y="11273036"/>
            <a:ext cx="550138" cy="720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7" name="Google Shape;307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184248" y="93599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8" name="Google Shape;308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140292" y="52070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9" name="Google Shape;30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045530" y="12700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0" name="Google Shape;31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906813" y="5981700"/>
            <a:ext cx="1380498" cy="13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1" name="Google Shape;31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02013" y="57023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2" name="Google Shape;312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12838" y="5757962"/>
            <a:ext cx="616818" cy="72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3" name="Google Shape;31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87686" y="72644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4" name="Google Shape;314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69552" y="7316788"/>
            <a:ext cx="674573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5" name="Google Shape;31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58045" y="32639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6" name="Google Shape;31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043247" y="3349110"/>
            <a:ext cx="667984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7" name="Google Shape;317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450981" y="96266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8" name="Google Shape;318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29572" y="9744472"/>
            <a:ext cx="64182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9" name="Google Shape;319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419727" y="54737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0" name="Google Shape;32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537614" y="5591572"/>
            <a:ext cx="602532" cy="602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1" name="Google Shape;32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312264" y="15367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2" name="Google Shape;322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461259" y="1589088"/>
            <a:ext cx="540314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3" name="Google Shape;32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173546" y="6261100"/>
            <a:ext cx="83830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4" name="Google Shape;324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253803" y="6359370"/>
            <a:ext cx="677795" cy="64170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7"/>
          <p:cNvSpPr/>
          <p:nvPr/>
        </p:nvSpPr>
        <p:spPr>
          <a:xfrm>
            <a:off x="495362" y="6997700"/>
            <a:ext cx="3645356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"/>
          <p:cNvSpPr/>
          <p:nvPr/>
        </p:nvSpPr>
        <p:spPr>
          <a:xfrm>
            <a:off x="495362" y="6997700"/>
            <a:ext cx="364535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7"/>
          <p:cNvSpPr/>
          <p:nvPr/>
        </p:nvSpPr>
        <p:spPr>
          <a:xfrm>
            <a:off x="495362" y="6997700"/>
            <a:ext cx="384858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495362" y="7835900"/>
            <a:ext cx="374696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8548168" y="990600"/>
            <a:ext cx="3645356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"/>
          <p:cNvSpPr/>
          <p:nvPr/>
        </p:nvSpPr>
        <p:spPr>
          <a:xfrm>
            <a:off x="8548168" y="990600"/>
            <a:ext cx="364535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"/>
          <p:cNvSpPr/>
          <p:nvPr/>
        </p:nvSpPr>
        <p:spPr>
          <a:xfrm>
            <a:off x="8548168" y="990600"/>
            <a:ext cx="384858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548168" y="1828800"/>
            <a:ext cx="374696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9157845" y="7251700"/>
            <a:ext cx="26038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"/>
          <p:cNvSpPr/>
          <p:nvPr/>
        </p:nvSpPr>
        <p:spPr>
          <a:xfrm>
            <a:off x="9157845" y="7251700"/>
            <a:ext cx="2603825" cy="2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9157845" y="7251700"/>
            <a:ext cx="2807051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9157845" y="8826500"/>
            <a:ext cx="2705438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16689886" y="5092700"/>
            <a:ext cx="2235479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7"/>
          <p:cNvSpPr/>
          <p:nvPr/>
        </p:nvSpPr>
        <p:spPr>
          <a:xfrm>
            <a:off x="16689886" y="5092700"/>
            <a:ext cx="2235479" cy="2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7"/>
          <p:cNvSpPr/>
          <p:nvPr/>
        </p:nvSpPr>
        <p:spPr>
          <a:xfrm>
            <a:off x="16689886" y="5092700"/>
            <a:ext cx="243870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16689886" y="6667500"/>
            <a:ext cx="2337092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12206226" y="11087100"/>
            <a:ext cx="3645356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"/>
          <p:cNvSpPr/>
          <p:nvPr/>
        </p:nvSpPr>
        <p:spPr>
          <a:xfrm>
            <a:off x="12206226" y="11087100"/>
            <a:ext cx="364535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12206226" y="11087100"/>
            <a:ext cx="384858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12206226" y="11925300"/>
            <a:ext cx="374696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20398750" y="3962400"/>
            <a:ext cx="3645356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20398750" y="3962400"/>
            <a:ext cx="364535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20398750" y="3962400"/>
            <a:ext cx="384858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20398750" y="4800600"/>
            <a:ext cx="374696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15635654" y="50800"/>
            <a:ext cx="561410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15635654" y="50800"/>
            <a:ext cx="561410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15635654" y="50800"/>
            <a:ext cx="581732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7"/>
          <p:cNvSpPr/>
          <p:nvPr/>
        </p:nvSpPr>
        <p:spPr>
          <a:xfrm>
            <a:off x="15635654" y="889000"/>
            <a:ext cx="5715714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4432854" y="12382500"/>
            <a:ext cx="5804625" cy="16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"/>
          <p:cNvSpPr/>
          <p:nvPr/>
        </p:nvSpPr>
        <p:spPr>
          <a:xfrm>
            <a:off x="4432854" y="12382500"/>
            <a:ext cx="58046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7"/>
          <p:cNvSpPr/>
          <p:nvPr/>
        </p:nvSpPr>
        <p:spPr>
          <a:xfrm>
            <a:off x="4432854" y="12382500"/>
            <a:ext cx="6007851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4432854" y="13220700"/>
            <a:ext cx="5906238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2023-07-20T09:00:59Z</dcterms:created>
  <dc:creator>PptxGenJS</dc:creator>
</cp:coreProperties>
</file>