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85" r:id="rId4"/>
    <p:sldId id="290" r:id="rId5"/>
    <p:sldId id="291" r:id="rId6"/>
    <p:sldId id="292" r:id="rId7"/>
    <p:sldId id="29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LÊN LƯỠI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373487"/>
            <a:ext cx="1116513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en-US" sz="6000" b="1" dirty="0" smtClean="0"/>
              <a:t>Ca </a:t>
            </a:r>
            <a:r>
              <a:rPr lang="en-US" sz="6000" b="1" dirty="0" err="1" smtClean="0"/>
              <a:t>lên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lưỡi</a:t>
            </a:r>
            <a:r>
              <a:rPr lang="en-US" sz="6000" b="1" dirty="0" smtClean="0"/>
              <a:t>  </a:t>
            </a:r>
            <a:r>
              <a:rPr lang="en-US" sz="6000" b="1" dirty="0" err="1" smtClean="0"/>
              <a:t>người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công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chính</a:t>
            </a:r>
            <a:r>
              <a:rPr lang="en-US" sz="6000" b="1" dirty="0" smtClean="0"/>
              <a:t>, </a:t>
            </a:r>
            <a:r>
              <a:rPr lang="en-US" sz="6000" b="1" dirty="0" err="1" smtClean="0"/>
              <a:t>kính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bí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tích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nhiệm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mầu</a:t>
            </a:r>
            <a:r>
              <a:rPr lang="en-US" sz="6000" b="1" dirty="0" smtClean="0"/>
              <a:t>. </a:t>
            </a:r>
            <a:r>
              <a:rPr lang="en-US" sz="6000" b="1" dirty="0" err="1" smtClean="0"/>
              <a:t>Đây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Mình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Thánh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Chúa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hiển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vinh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và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Máu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cực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quý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báu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mà</a:t>
            </a:r>
            <a:r>
              <a:rPr lang="en-US" sz="6000" b="1" dirty="0" smtClean="0"/>
              <a:t> </a:t>
            </a:r>
            <a:r>
              <a:rPr lang="en-US" sz="6000" b="1" dirty="0" err="1"/>
              <a:t>V</a:t>
            </a:r>
            <a:r>
              <a:rPr lang="en-US" sz="6000" b="1" dirty="0" err="1" smtClean="0"/>
              <a:t>ua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muôn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dân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bách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tính</a:t>
            </a:r>
            <a:r>
              <a:rPr lang="en-US" sz="6000" b="1" dirty="0" smtClean="0"/>
              <a:t>. </a:t>
            </a:r>
            <a:r>
              <a:rPr lang="en-US" sz="6000" b="1" dirty="0" err="1"/>
              <a:t>H</a:t>
            </a:r>
            <a:r>
              <a:rPr lang="en-US" sz="6000" b="1" dirty="0" err="1" smtClean="0"/>
              <a:t>iến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dâng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cứu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hòa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cầu</a:t>
            </a:r>
            <a:r>
              <a:rPr lang="en-US" sz="6000" b="1" dirty="0" smtClean="0"/>
              <a:t>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20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0"/>
            <a:ext cx="11435594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400" b="1" dirty="0"/>
              <a:t> </a:t>
            </a:r>
            <a:r>
              <a:rPr lang="en-US" sz="6600" b="1" dirty="0" err="1" smtClean="0"/>
              <a:t>Ngôi</a:t>
            </a:r>
            <a:r>
              <a:rPr lang="en-US" sz="6600" b="1" dirty="0" smtClean="0"/>
              <a:t> Hai </a:t>
            </a:r>
            <a:r>
              <a:rPr lang="en-US" sz="6600" b="1" dirty="0" err="1" smtClean="0"/>
              <a:t>ra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đời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vì</a:t>
            </a:r>
            <a:r>
              <a:rPr lang="en-US" sz="6600" b="1" dirty="0" smtClean="0"/>
              <a:t> ta. </a:t>
            </a:r>
            <a:r>
              <a:rPr lang="en-US" sz="6600" b="1" dirty="0" err="1"/>
              <a:t>B</a:t>
            </a:r>
            <a:r>
              <a:rPr lang="en-US" sz="6600" b="1" dirty="0" err="1" smtClean="0"/>
              <a:t>ởi</a:t>
            </a:r>
            <a:r>
              <a:rPr lang="en-US" sz="6600" b="1" dirty="0" smtClean="0"/>
              <a:t> Trinh </a:t>
            </a:r>
            <a:r>
              <a:rPr lang="en-US" sz="6600" b="1" dirty="0" err="1" smtClean="0"/>
              <a:t>Nữ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vẹn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tuyền</a:t>
            </a:r>
            <a:r>
              <a:rPr lang="en-US" sz="6600" b="1" dirty="0" smtClean="0"/>
              <a:t>. </a:t>
            </a:r>
            <a:r>
              <a:rPr lang="en-US" sz="6600" b="1" dirty="0" err="1" smtClean="0"/>
              <a:t>Gieo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lời</a:t>
            </a:r>
            <a:r>
              <a:rPr lang="en-US" sz="6600" b="1" dirty="0" smtClean="0"/>
              <a:t> </a:t>
            </a:r>
            <a:r>
              <a:rPr lang="en-US" sz="6600" b="1" dirty="0" err="1"/>
              <a:t>T</a:t>
            </a:r>
            <a:r>
              <a:rPr lang="en-US" sz="6600" b="1" dirty="0" err="1" smtClean="0"/>
              <a:t>hánh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ước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cao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xa</a:t>
            </a:r>
            <a:r>
              <a:rPr lang="en-US" sz="6600" b="1" dirty="0" smtClean="0"/>
              <a:t>, </a:t>
            </a:r>
            <a:r>
              <a:rPr lang="en-US" sz="6600" b="1" dirty="0" err="1" smtClean="0"/>
              <a:t>dạy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sống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đời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thánh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biết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ly</a:t>
            </a:r>
            <a:r>
              <a:rPr lang="en-US" sz="6600" b="1" dirty="0" smtClean="0"/>
              <a:t> ban </a:t>
            </a:r>
            <a:r>
              <a:rPr lang="en-US" sz="6600" b="1" dirty="0" err="1" smtClean="0"/>
              <a:t>ơn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quý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giá</a:t>
            </a:r>
            <a:r>
              <a:rPr lang="en-US" sz="6600" b="1" dirty="0" smtClean="0"/>
              <a:t>. </a:t>
            </a:r>
            <a:r>
              <a:rPr lang="en-US" sz="6600" b="1" dirty="0" err="1" smtClean="0"/>
              <a:t>Rất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nghiệm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diệu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huyền</a:t>
            </a:r>
            <a:r>
              <a:rPr lang="en-US" sz="6600" b="1" dirty="0" smtClean="0"/>
              <a:t>.</a:t>
            </a:r>
            <a:endParaRPr lang="en-US" sz="6600" b="1" dirty="0" smtClean="0"/>
          </a:p>
          <a:p>
            <a:pPr algn="just"/>
            <a:r>
              <a:rPr lang="vi-VN" sz="6600" b="1" dirty="0"/>
              <a:t/>
            </a:r>
            <a:br>
              <a:rPr lang="vi-VN" sz="6600" b="1" dirty="0"/>
            </a:b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trần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tỏ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rất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hiền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Ban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khuyến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khích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ủi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phó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mình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hiến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lương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mỹ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mãn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Hiến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miền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65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642594"/>
            <a:ext cx="112295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/>
              <a:t>Nhập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thể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Ngôi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Lời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hiện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tỏ</a:t>
            </a:r>
            <a:r>
              <a:rPr lang="en-US" sz="6000" b="1" dirty="0" smtClean="0"/>
              <a:t>. </a:t>
            </a:r>
            <a:r>
              <a:rPr lang="en-US" sz="6000" b="1" dirty="0" err="1" smtClean="0"/>
              <a:t>Bánh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đổi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hóa</a:t>
            </a:r>
            <a:r>
              <a:rPr lang="en-US" sz="6000" b="1" dirty="0" smtClean="0"/>
              <a:t> </a:t>
            </a:r>
            <a:r>
              <a:rPr lang="en-US" sz="6000" b="1" dirty="0" err="1"/>
              <a:t>T</a:t>
            </a:r>
            <a:r>
              <a:rPr lang="en-US" sz="6000" b="1" dirty="0" err="1" smtClean="0"/>
              <a:t>hịt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mình</a:t>
            </a:r>
            <a:r>
              <a:rPr lang="en-US" sz="6000" b="1" dirty="0"/>
              <a:t>.</a:t>
            </a:r>
            <a:r>
              <a:rPr lang="en-US" sz="6000" b="1" dirty="0" smtClean="0"/>
              <a:t> </a:t>
            </a:r>
            <a:r>
              <a:rPr lang="en-US" sz="6000" b="1" dirty="0" err="1"/>
              <a:t>R</a:t>
            </a:r>
            <a:r>
              <a:rPr lang="en-US" sz="6000" b="1" dirty="0" err="1" smtClean="0"/>
              <a:t>ượu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thánh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máu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Chúa</a:t>
            </a:r>
            <a:r>
              <a:rPr lang="en-US" sz="6000" b="1" dirty="0" smtClean="0"/>
              <a:t> Ki-</a:t>
            </a:r>
            <a:r>
              <a:rPr lang="en-US" sz="6000" b="1" dirty="0" err="1" smtClean="0"/>
              <a:t>tô</a:t>
            </a:r>
            <a:r>
              <a:rPr lang="en-US" sz="6000" b="1" dirty="0" smtClean="0"/>
              <a:t>. </a:t>
            </a:r>
            <a:r>
              <a:rPr lang="en-US" sz="6000" b="1" dirty="0" err="1" smtClean="0"/>
              <a:t>Lòng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chúng</a:t>
            </a:r>
            <a:r>
              <a:rPr lang="en-US" sz="6000" b="1" dirty="0" smtClean="0"/>
              <a:t> ta </a:t>
            </a:r>
            <a:r>
              <a:rPr lang="en-US" sz="6000" b="1" dirty="0" err="1" smtClean="0"/>
              <a:t>chính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đính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và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khiêm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cung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không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thất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thế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quyết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mến</a:t>
            </a:r>
            <a:r>
              <a:rPr lang="en-US" sz="6000" b="1" dirty="0" smtClean="0"/>
              <a:t> tin </a:t>
            </a:r>
            <a:r>
              <a:rPr lang="en-US" sz="6000" b="1" dirty="0" err="1" smtClean="0"/>
              <a:t>tận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tình</a:t>
            </a:r>
            <a:r>
              <a:rPr lang="en-US" sz="6000" b="1" dirty="0" smtClean="0"/>
              <a:t>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63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96214"/>
            <a:ext cx="111393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sấp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mình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thờ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lạy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tuyệt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vời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Phụng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xưa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tuy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vững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52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0997711" cy="6697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/>
              <a:t>Muôn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tiếng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chúc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mừng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cảm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tạ</a:t>
            </a:r>
            <a:r>
              <a:rPr lang="en-US" sz="6000" b="1" dirty="0" smtClean="0"/>
              <a:t>. </a:t>
            </a:r>
            <a:r>
              <a:rPr lang="en-US" sz="6000" b="1" dirty="0" err="1" smtClean="0"/>
              <a:t>Cùng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tung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hô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uy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quyền</a:t>
            </a:r>
            <a:r>
              <a:rPr lang="en-US" sz="6000" b="1" dirty="0" smtClean="0"/>
              <a:t>. </a:t>
            </a:r>
            <a:r>
              <a:rPr lang="en-US" sz="6000" b="1" dirty="0" err="1" smtClean="0"/>
              <a:t>Chân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thành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dâng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lên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Ngôi</a:t>
            </a:r>
            <a:r>
              <a:rPr lang="en-US" sz="6000" b="1" dirty="0" smtClean="0"/>
              <a:t> Cha </a:t>
            </a:r>
            <a:r>
              <a:rPr lang="en-US" sz="6000" b="1" dirty="0" err="1" smtClean="0"/>
              <a:t>và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Ngôi</a:t>
            </a:r>
            <a:r>
              <a:rPr lang="en-US" sz="6000" b="1" dirty="0" smtClean="0"/>
              <a:t> Con </a:t>
            </a:r>
            <a:r>
              <a:rPr lang="en-US" sz="6000" b="1" dirty="0" err="1" smtClean="0"/>
              <a:t>quý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mến</a:t>
            </a:r>
            <a:r>
              <a:rPr lang="en-US" sz="6000" b="1" dirty="0" smtClean="0"/>
              <a:t>, </a:t>
            </a:r>
            <a:r>
              <a:rPr lang="en-US" sz="6000" b="1" dirty="0" err="1" smtClean="0"/>
              <a:t>tán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dương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vinh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quang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danh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giá</a:t>
            </a:r>
            <a:r>
              <a:rPr lang="en-US" sz="6000" b="1" dirty="0" smtClean="0"/>
              <a:t>. </a:t>
            </a:r>
            <a:r>
              <a:rPr lang="en-US" sz="6000" b="1" dirty="0" err="1" smtClean="0"/>
              <a:t>Kính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Ngôi</a:t>
            </a:r>
            <a:r>
              <a:rPr lang="en-US" sz="6000" b="1" dirty="0" smtClean="0"/>
              <a:t> Ba </a:t>
            </a:r>
            <a:r>
              <a:rPr lang="en-US" sz="6000" b="1" dirty="0" err="1" smtClean="0"/>
              <a:t>nhân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hiền</a:t>
            </a:r>
            <a:r>
              <a:rPr lang="en-US" sz="6000" b="1" dirty="0" smtClean="0"/>
              <a:t>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47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412</TotalTime>
  <Words>165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Garamond</vt:lpstr>
      <vt:lpstr>Verdana</vt:lpstr>
      <vt:lpstr>Savon</vt:lpstr>
      <vt:lpstr>CA LÊN LƯỠI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Windows User</cp:lastModifiedBy>
  <cp:revision>47</cp:revision>
  <dcterms:created xsi:type="dcterms:W3CDTF">2024-12-09T09:23:25Z</dcterms:created>
  <dcterms:modified xsi:type="dcterms:W3CDTF">2025-03-25T12:54:19Z</dcterms:modified>
</cp:coreProperties>
</file>