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theme/themeOverride3.xml" ContentType="application/vnd.openxmlformats-officedocument.themeOverr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theme/themeOverride9.xml" ContentType="application/vnd.openxmlformats-officedocument.themeOverride+xml"/>
  <Override PartName="/ppt/notesSlides/notesSlide12.xml" ContentType="application/vnd.openxmlformats-officedocument.presentationml.notesSlide+xml"/>
  <Override PartName="/ppt/theme/themeOverride10.xml" ContentType="application/vnd.openxmlformats-officedocument.themeOverr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theme/themeOverride11.xml" ContentType="application/vnd.openxmlformats-officedocument.themeOverride+xml"/>
  <Override PartName="/ppt/notesSlides/notesSlide15.xml" ContentType="application/vnd.openxmlformats-officedocument.presentationml.notesSlide+xml"/>
  <Override PartName="/ppt/theme/themeOverride12.xml" ContentType="application/vnd.openxmlformats-officedocument.themeOverr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8.xml" ContentType="application/vnd.openxmlformats-officedocument.presentationml.notesSlide+xml"/>
  <Override PartName="/ppt/theme/themeOverride13.xml" ContentType="application/vnd.openxmlformats-officedocument.themeOverride+xml"/>
  <Override PartName="/ppt/notesSlides/notesSlide19.xml" ContentType="application/vnd.openxmlformats-officedocument.presentationml.notesSlide+xml"/>
  <Override PartName="/ppt/theme/themeOverride14.xml" ContentType="application/vnd.openxmlformats-officedocument.themeOverride+xml"/>
  <Override PartName="/ppt/tags/tag2.xml" ContentType="application/vnd.openxmlformats-officedocument.presentationml.tags+xml"/>
  <Override PartName="/ppt/notesSlides/notesSlide20.xml" ContentType="application/vnd.openxmlformats-officedocument.presentationml.notesSlide+xml"/>
  <Override PartName="/ppt/theme/themeOverride15.xml" ContentType="application/vnd.openxmlformats-officedocument.themeOverr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321" r:id="rId3"/>
    <p:sldId id="316" r:id="rId4"/>
    <p:sldId id="298" r:id="rId5"/>
    <p:sldId id="299" r:id="rId6"/>
    <p:sldId id="310" r:id="rId7"/>
    <p:sldId id="317" r:id="rId8"/>
    <p:sldId id="279" r:id="rId9"/>
    <p:sldId id="302" r:id="rId10"/>
    <p:sldId id="303" r:id="rId11"/>
    <p:sldId id="318" r:id="rId12"/>
    <p:sldId id="304" r:id="rId13"/>
    <p:sldId id="305" r:id="rId14"/>
    <p:sldId id="306" r:id="rId15"/>
    <p:sldId id="319" r:id="rId16"/>
    <p:sldId id="292" r:id="rId17"/>
    <p:sldId id="307" r:id="rId18"/>
    <p:sldId id="308" r:id="rId19"/>
    <p:sldId id="320" r:id="rId20"/>
    <p:sldId id="284" r:id="rId21"/>
    <p:sldId id="315" r:id="rId22"/>
  </p:sldIdLst>
  <p:sldSz cx="12192000" cy="6858000"/>
  <p:notesSz cx="6858000" cy="9144000"/>
  <p:custDataLst>
    <p:tags r:id="rId24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  <p15:guide id="3" orient="horz" pos="1344" userDrawn="1">
          <p15:clr>
            <a:srgbClr val="A4A3A4"/>
          </p15:clr>
        </p15:guide>
        <p15:guide id="4" orient="horz" pos="28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748"/>
    <a:srgbClr val="8883D5"/>
    <a:srgbClr val="057FF3"/>
    <a:srgbClr val="3F4D6C"/>
    <a:srgbClr val="E55272"/>
    <a:srgbClr val="FFD879"/>
    <a:srgbClr val="87D2FF"/>
    <a:srgbClr val="20B573"/>
    <a:srgbClr val="487CE2"/>
    <a:srgbClr val="8DE6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59" autoAdjust="0"/>
    <p:restoredTop sz="94660"/>
  </p:normalViewPr>
  <p:slideViewPr>
    <p:cSldViewPr snapToGrid="0" showGuides="1">
      <p:cViewPr varScale="1">
        <p:scale>
          <a:sx n="128" d="100"/>
          <a:sy n="128" d="100"/>
        </p:scale>
        <p:origin x="528" y="184"/>
      </p:cViewPr>
      <p:guideLst>
        <p:guide orient="horz" pos="2160"/>
        <p:guide pos="3863"/>
        <p:guide orient="horz" pos="1344"/>
        <p:guide orient="horz" pos="281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9" d="100"/>
        <a:sy n="139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系列 1</c:v>
                </c:pt>
              </c:strCache>
            </c:strRef>
          </c:tx>
          <c:spPr>
            <a:solidFill>
              <a:srgbClr val="8883D5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Category1</c:v>
                </c:pt>
                <c:pt idx="1">
                  <c:v>Category2</c:v>
                </c:pt>
                <c:pt idx="2">
                  <c:v>Category3</c:v>
                </c:pt>
                <c:pt idx="3">
                  <c:v>Category4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0ED-4D10-9B00-CA3A3D2C424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系列 2</c:v>
                </c:pt>
              </c:strCache>
            </c:strRef>
          </c:tx>
          <c:spPr>
            <a:solidFill>
              <a:srgbClr val="3F4D6C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Category1</c:v>
                </c:pt>
                <c:pt idx="1">
                  <c:v>Category2</c:v>
                </c:pt>
                <c:pt idx="2">
                  <c:v>Category3</c:v>
                </c:pt>
                <c:pt idx="3">
                  <c:v>Category4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0ED-4D10-9B00-CA3A3D2C424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系列 3</c:v>
                </c:pt>
              </c:strCache>
            </c:strRef>
          </c:tx>
          <c:spPr>
            <a:solidFill>
              <a:srgbClr val="FFC748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Category1</c:v>
                </c:pt>
                <c:pt idx="1">
                  <c:v>Category2</c:v>
                </c:pt>
                <c:pt idx="2">
                  <c:v>Category3</c:v>
                </c:pt>
                <c:pt idx="3">
                  <c:v>Category4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0ED-4D10-9B00-CA3A3D2C42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221082752"/>
        <c:axId val="221084288"/>
      </c:barChart>
      <c:catAx>
        <c:axId val="221082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2700" cap="flat" cmpd="sng" algn="ctr">
            <a:solidFill>
              <a:schemeClr val="bg1">
                <a:lumMod val="6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21084288"/>
        <c:crosses val="autoZero"/>
        <c:auto val="1"/>
        <c:lblAlgn val="ctr"/>
        <c:lblOffset val="100"/>
        <c:noMultiLvlLbl val="0"/>
      </c:catAx>
      <c:valAx>
        <c:axId val="2210842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22108275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+mn-lt"/>
        </a:defRPr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C63C8-1F49-46C1-B516-BF0D99AFF0A6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52050-A8AC-41F4-B773-D1FC9AF48D6D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794620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280138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58227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561906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22126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20757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454078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27835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3678517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4858592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97927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45628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191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33878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849567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96241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47856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867268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7058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20097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885921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052050-A8AC-41F4-B773-D1FC9AF48D6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347396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29FB4-6B33-4A4C-B4E4-4CD11564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742242-CDFE-407B-91AB-D578A2461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BD3A0-F76C-4A9E-B820-AC54FCA2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6167904-80B7-4095-BEA9-B62533365C80}"/>
              </a:ext>
            </a:extLst>
          </p:cNvPr>
          <p:cNvSpPr/>
          <p:nvPr userDrawn="1"/>
        </p:nvSpPr>
        <p:spPr>
          <a:xfrm>
            <a:off x="3439236" y="1692323"/>
            <a:ext cx="5486400" cy="10235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B85925BB-B72D-48B4-8AD8-519F50DDB14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0864"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grpSp>
        <p:nvGrpSpPr>
          <p:cNvPr id="16" name="组合 15">
            <a:extLst>
              <a:ext uri="{FF2B5EF4-FFF2-40B4-BE49-F238E27FC236}">
                <a16:creationId xmlns:a16="http://schemas.microsoft.com/office/drawing/2014/main" id="{16006E7E-4FF3-4B5E-B1E0-43102EB1DE4E}"/>
              </a:ext>
            </a:extLst>
          </p:cNvPr>
          <p:cNvGrpSpPr/>
          <p:nvPr userDrawn="1"/>
        </p:nvGrpSpPr>
        <p:grpSpPr>
          <a:xfrm>
            <a:off x="54344" y="-423589"/>
            <a:ext cx="2167213" cy="316005"/>
            <a:chOff x="5950324" y="554721"/>
            <a:chExt cx="2167213" cy="316005"/>
          </a:xfrm>
        </p:grpSpPr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2F2CCC9A-1B0E-4D42-A475-F3145F2F3946}"/>
                </a:ext>
              </a:extLst>
            </p:cNvPr>
            <p:cNvSpPr/>
            <p:nvPr userDrawn="1"/>
          </p:nvSpPr>
          <p:spPr>
            <a:xfrm>
              <a:off x="5950324" y="554721"/>
              <a:ext cx="316005" cy="316005"/>
            </a:xfrm>
            <a:prstGeom prst="ellipse">
              <a:avLst/>
            </a:prstGeom>
            <a:solidFill>
              <a:srgbClr val="057F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82B58F82-DBC4-4237-AD7E-C59A1FEE8B21}"/>
                </a:ext>
              </a:extLst>
            </p:cNvPr>
            <p:cNvSpPr/>
            <p:nvPr userDrawn="1"/>
          </p:nvSpPr>
          <p:spPr>
            <a:xfrm>
              <a:off x="6413126" y="554721"/>
              <a:ext cx="316005" cy="316005"/>
            </a:xfrm>
            <a:prstGeom prst="ellipse">
              <a:avLst/>
            </a:prstGeom>
            <a:solidFill>
              <a:srgbClr val="3F4D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DC564AAB-6B12-40B8-93D3-82F9F7E56C29}"/>
                </a:ext>
              </a:extLst>
            </p:cNvPr>
            <p:cNvSpPr/>
            <p:nvPr userDrawn="1"/>
          </p:nvSpPr>
          <p:spPr>
            <a:xfrm>
              <a:off x="6875928" y="554721"/>
              <a:ext cx="316005" cy="316005"/>
            </a:xfrm>
            <a:prstGeom prst="ellipse">
              <a:avLst/>
            </a:prstGeom>
            <a:solidFill>
              <a:srgbClr val="E55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DA9BC3CD-236C-4156-9E3D-CE42D018F5A3}"/>
                </a:ext>
              </a:extLst>
            </p:cNvPr>
            <p:cNvSpPr/>
            <p:nvPr userDrawn="1"/>
          </p:nvSpPr>
          <p:spPr>
            <a:xfrm>
              <a:off x="7338730" y="554721"/>
              <a:ext cx="316005" cy="316005"/>
            </a:xfrm>
            <a:prstGeom prst="ellipse">
              <a:avLst/>
            </a:prstGeom>
            <a:solidFill>
              <a:srgbClr val="FFC7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66E7492C-0317-4E5C-95C6-FEB5C8AB8862}"/>
                </a:ext>
              </a:extLst>
            </p:cNvPr>
            <p:cNvSpPr/>
            <p:nvPr userDrawn="1"/>
          </p:nvSpPr>
          <p:spPr>
            <a:xfrm>
              <a:off x="7801532" y="554721"/>
              <a:ext cx="316005" cy="316005"/>
            </a:xfrm>
            <a:prstGeom prst="ellipse">
              <a:avLst/>
            </a:prstGeom>
            <a:solidFill>
              <a:srgbClr val="888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76608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EE8548-92A4-4FE0-90D0-4011CC8BD6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CCBB7081-0E91-47EE-AED7-354F54D58D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629C43A0-19ED-4A5A-8358-3875A4FDFB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F623BA1-6E87-4C48-8824-FE51B9695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38766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116D1E0-9648-43E4-A064-0BE8B3C11E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2E63C25-0254-4D86-88A7-E0CEAD9332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E5409FA2-ED11-4EF2-B1ED-247E8FAC8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320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13BD16C-0AA7-40BE-A65D-4391DD25FF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34B639-DA3A-4577-9190-C864B0AEC28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15F05B8-D6C7-4B91-B1FB-0E5BEE8736F7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60B3968-DA5D-4448-BD63-8B3499DCE8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5A44716-A07F-4640-9EE1-A1D8B6996A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8CC6BB2-ED07-4B97-B6E7-EE6CD5E11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31773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71E45C-2E71-4D05-A7F8-F35164F5C5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C35C6C4-2023-406E-A736-AA55A7CEA9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81A8997-BC5A-48D6-9E23-C7A0721832EB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3E6131D-D4C5-4445-896A-AB55875C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C8A2057-D5EF-402F-80AE-46A72EFB5F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7EA84B9-37CE-4B11-92AC-2CA500D70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1692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F08D04C-0C74-4369-AAD3-4EAFEEDDB1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DA42B6F5-B481-46F7-B61E-2A3565A6470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788AB71A-B1FF-4574-B2DA-0C116EBEC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3698BCD-D1F2-4925-B8D0-8FB1ABB64E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D29DA09-1581-4878-B5F8-7CF065DD1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13027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EB83804D-2D75-4271-8051-1C33080B269A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91DE36A-D0A3-4320-8CD1-37B7B7209A35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0934080-1AEF-4FE3-BE4E-F48BEED53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6083D8-1208-4C73-8C18-55010CD005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E9A80B6-D521-4468-B679-36FBF2855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3197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1F0BF1-86C2-40FA-886C-7F6B8F43784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A96F822-14F1-4DFE-B555-200E7E0E4FD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29FB4-6B33-4A4C-B4E4-4CD11564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742242-CDFE-407B-91AB-D578A2461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BD3A0-F76C-4A9E-B820-AC54FCA2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95188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29FB4-6B33-4A4C-B4E4-4CD11564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742242-CDFE-407B-91AB-D578A2461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BD3A0-F76C-4A9E-B820-AC54FCA2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7" name="组合 16">
            <a:extLst>
              <a:ext uri="{FF2B5EF4-FFF2-40B4-BE49-F238E27FC236}">
                <a16:creationId xmlns:a16="http://schemas.microsoft.com/office/drawing/2014/main" id="{55000FF5-0E64-4093-9006-3D5E2210B0AB}"/>
              </a:ext>
            </a:extLst>
          </p:cNvPr>
          <p:cNvGrpSpPr/>
          <p:nvPr userDrawn="1"/>
        </p:nvGrpSpPr>
        <p:grpSpPr>
          <a:xfrm>
            <a:off x="54344" y="-423589"/>
            <a:ext cx="2167213" cy="316005"/>
            <a:chOff x="5950324" y="554721"/>
            <a:chExt cx="2167213" cy="316005"/>
          </a:xfrm>
        </p:grpSpPr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16770BB2-3371-4DBF-8ED7-FD4B9079AA1B}"/>
                </a:ext>
              </a:extLst>
            </p:cNvPr>
            <p:cNvSpPr/>
            <p:nvPr userDrawn="1"/>
          </p:nvSpPr>
          <p:spPr>
            <a:xfrm>
              <a:off x="5950324" y="554721"/>
              <a:ext cx="316005" cy="316005"/>
            </a:xfrm>
            <a:prstGeom prst="ellipse">
              <a:avLst/>
            </a:prstGeom>
            <a:solidFill>
              <a:srgbClr val="057F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椭圆 19">
              <a:extLst>
                <a:ext uri="{FF2B5EF4-FFF2-40B4-BE49-F238E27FC236}">
                  <a16:creationId xmlns:a16="http://schemas.microsoft.com/office/drawing/2014/main" id="{4BABF017-9B10-4504-B264-97BD162C886F}"/>
                </a:ext>
              </a:extLst>
            </p:cNvPr>
            <p:cNvSpPr/>
            <p:nvPr userDrawn="1"/>
          </p:nvSpPr>
          <p:spPr>
            <a:xfrm>
              <a:off x="6413126" y="554721"/>
              <a:ext cx="316005" cy="316005"/>
            </a:xfrm>
            <a:prstGeom prst="ellipse">
              <a:avLst/>
            </a:prstGeom>
            <a:solidFill>
              <a:srgbClr val="3F4D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C73B23A9-CCBE-4634-84B3-73E58E3F08FB}"/>
                </a:ext>
              </a:extLst>
            </p:cNvPr>
            <p:cNvSpPr/>
            <p:nvPr userDrawn="1"/>
          </p:nvSpPr>
          <p:spPr>
            <a:xfrm>
              <a:off x="6875928" y="554721"/>
              <a:ext cx="316005" cy="316005"/>
            </a:xfrm>
            <a:prstGeom prst="ellipse">
              <a:avLst/>
            </a:prstGeom>
            <a:solidFill>
              <a:srgbClr val="E55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827A95C5-39FA-4109-B5C6-4EC714169654}"/>
                </a:ext>
              </a:extLst>
            </p:cNvPr>
            <p:cNvSpPr/>
            <p:nvPr userDrawn="1"/>
          </p:nvSpPr>
          <p:spPr>
            <a:xfrm>
              <a:off x="7338730" y="554721"/>
              <a:ext cx="316005" cy="316005"/>
            </a:xfrm>
            <a:prstGeom prst="ellipse">
              <a:avLst/>
            </a:prstGeom>
            <a:solidFill>
              <a:srgbClr val="FFC7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DE30739A-C458-469F-A4BA-E95A413FA125}"/>
                </a:ext>
              </a:extLst>
            </p:cNvPr>
            <p:cNvSpPr/>
            <p:nvPr userDrawn="1"/>
          </p:nvSpPr>
          <p:spPr>
            <a:xfrm>
              <a:off x="7801532" y="554721"/>
              <a:ext cx="316005" cy="316005"/>
            </a:xfrm>
            <a:prstGeom prst="ellipse">
              <a:avLst/>
            </a:prstGeom>
            <a:solidFill>
              <a:srgbClr val="888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606061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29FB4-6B33-4A4C-B4E4-4CD11564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742242-CDFE-407B-91AB-D578A2461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BD3A0-F76C-4A9E-B820-AC54FCA2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F208F1EB-3101-4701-8312-AD54A7FAA364}"/>
              </a:ext>
            </a:extLst>
          </p:cNvPr>
          <p:cNvGrpSpPr/>
          <p:nvPr userDrawn="1"/>
        </p:nvGrpSpPr>
        <p:grpSpPr>
          <a:xfrm>
            <a:off x="54344" y="-423589"/>
            <a:ext cx="2167213" cy="316005"/>
            <a:chOff x="5950324" y="554721"/>
            <a:chExt cx="2167213" cy="316005"/>
          </a:xfrm>
        </p:grpSpPr>
        <p:sp>
          <p:nvSpPr>
            <p:cNvPr id="15" name="椭圆 14">
              <a:extLst>
                <a:ext uri="{FF2B5EF4-FFF2-40B4-BE49-F238E27FC236}">
                  <a16:creationId xmlns:a16="http://schemas.microsoft.com/office/drawing/2014/main" id="{9D1DA5E0-007E-49B6-B353-17DC3C76B42E}"/>
                </a:ext>
              </a:extLst>
            </p:cNvPr>
            <p:cNvSpPr/>
            <p:nvPr userDrawn="1"/>
          </p:nvSpPr>
          <p:spPr>
            <a:xfrm>
              <a:off x="5950324" y="554721"/>
              <a:ext cx="316005" cy="316005"/>
            </a:xfrm>
            <a:prstGeom prst="ellipse">
              <a:avLst/>
            </a:prstGeom>
            <a:solidFill>
              <a:srgbClr val="057F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6" name="椭圆 15">
              <a:extLst>
                <a:ext uri="{FF2B5EF4-FFF2-40B4-BE49-F238E27FC236}">
                  <a16:creationId xmlns:a16="http://schemas.microsoft.com/office/drawing/2014/main" id="{7B402297-E048-4D95-BD3E-506FBE9257AF}"/>
                </a:ext>
              </a:extLst>
            </p:cNvPr>
            <p:cNvSpPr/>
            <p:nvPr userDrawn="1"/>
          </p:nvSpPr>
          <p:spPr>
            <a:xfrm>
              <a:off x="6413126" y="554721"/>
              <a:ext cx="316005" cy="316005"/>
            </a:xfrm>
            <a:prstGeom prst="ellipse">
              <a:avLst/>
            </a:prstGeom>
            <a:solidFill>
              <a:srgbClr val="3F4D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7" name="椭圆 16">
              <a:extLst>
                <a:ext uri="{FF2B5EF4-FFF2-40B4-BE49-F238E27FC236}">
                  <a16:creationId xmlns:a16="http://schemas.microsoft.com/office/drawing/2014/main" id="{64667E54-88AC-4837-AF15-2F4584DC5280}"/>
                </a:ext>
              </a:extLst>
            </p:cNvPr>
            <p:cNvSpPr/>
            <p:nvPr userDrawn="1"/>
          </p:nvSpPr>
          <p:spPr>
            <a:xfrm>
              <a:off x="6875928" y="554721"/>
              <a:ext cx="316005" cy="316005"/>
            </a:xfrm>
            <a:prstGeom prst="ellipse">
              <a:avLst/>
            </a:prstGeom>
            <a:solidFill>
              <a:srgbClr val="E55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8" name="椭圆 17">
              <a:extLst>
                <a:ext uri="{FF2B5EF4-FFF2-40B4-BE49-F238E27FC236}">
                  <a16:creationId xmlns:a16="http://schemas.microsoft.com/office/drawing/2014/main" id="{7F390EBC-8567-40D4-9814-854A811662B1}"/>
                </a:ext>
              </a:extLst>
            </p:cNvPr>
            <p:cNvSpPr/>
            <p:nvPr userDrawn="1"/>
          </p:nvSpPr>
          <p:spPr>
            <a:xfrm>
              <a:off x="7338730" y="554721"/>
              <a:ext cx="316005" cy="316005"/>
            </a:xfrm>
            <a:prstGeom prst="ellipse">
              <a:avLst/>
            </a:prstGeom>
            <a:solidFill>
              <a:srgbClr val="FFC7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椭圆 18">
              <a:extLst>
                <a:ext uri="{FF2B5EF4-FFF2-40B4-BE49-F238E27FC236}">
                  <a16:creationId xmlns:a16="http://schemas.microsoft.com/office/drawing/2014/main" id="{E85FA9E1-D834-40CE-854A-0788440FBB66}"/>
                </a:ext>
              </a:extLst>
            </p:cNvPr>
            <p:cNvSpPr/>
            <p:nvPr userDrawn="1"/>
          </p:nvSpPr>
          <p:spPr>
            <a:xfrm>
              <a:off x="7801532" y="554721"/>
              <a:ext cx="316005" cy="316005"/>
            </a:xfrm>
            <a:prstGeom prst="ellipse">
              <a:avLst/>
            </a:prstGeom>
            <a:solidFill>
              <a:srgbClr val="888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95914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29FB4-6B33-4A4C-B4E4-4CD11564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742242-CDFE-407B-91AB-D578A2461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BD3A0-F76C-4A9E-B820-AC54FCA2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6344F82C-4704-4522-8210-BF9DA4A65921}"/>
              </a:ext>
            </a:extLst>
          </p:cNvPr>
          <p:cNvGrpSpPr/>
          <p:nvPr userDrawn="1"/>
        </p:nvGrpSpPr>
        <p:grpSpPr>
          <a:xfrm>
            <a:off x="54344" y="-423589"/>
            <a:ext cx="2167213" cy="316005"/>
            <a:chOff x="5950324" y="554721"/>
            <a:chExt cx="2167213" cy="316005"/>
          </a:xfrm>
        </p:grpSpPr>
        <p:sp>
          <p:nvSpPr>
            <p:cNvPr id="21" name="椭圆 20">
              <a:extLst>
                <a:ext uri="{FF2B5EF4-FFF2-40B4-BE49-F238E27FC236}">
                  <a16:creationId xmlns:a16="http://schemas.microsoft.com/office/drawing/2014/main" id="{A868FB8E-C85B-4493-AE20-A36ECD5D4723}"/>
                </a:ext>
              </a:extLst>
            </p:cNvPr>
            <p:cNvSpPr/>
            <p:nvPr userDrawn="1"/>
          </p:nvSpPr>
          <p:spPr>
            <a:xfrm>
              <a:off x="5950324" y="554721"/>
              <a:ext cx="316005" cy="316005"/>
            </a:xfrm>
            <a:prstGeom prst="ellipse">
              <a:avLst/>
            </a:prstGeom>
            <a:solidFill>
              <a:srgbClr val="057F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2" name="椭圆 21">
              <a:extLst>
                <a:ext uri="{FF2B5EF4-FFF2-40B4-BE49-F238E27FC236}">
                  <a16:creationId xmlns:a16="http://schemas.microsoft.com/office/drawing/2014/main" id="{DE3BFFDE-DE2F-4E93-99C6-D01DA758D03C}"/>
                </a:ext>
              </a:extLst>
            </p:cNvPr>
            <p:cNvSpPr/>
            <p:nvPr userDrawn="1"/>
          </p:nvSpPr>
          <p:spPr>
            <a:xfrm>
              <a:off x="6413126" y="554721"/>
              <a:ext cx="316005" cy="316005"/>
            </a:xfrm>
            <a:prstGeom prst="ellipse">
              <a:avLst/>
            </a:prstGeom>
            <a:solidFill>
              <a:srgbClr val="3F4D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2D4A1F0B-31CC-4D58-9E51-8D2D160B8246}"/>
                </a:ext>
              </a:extLst>
            </p:cNvPr>
            <p:cNvSpPr/>
            <p:nvPr userDrawn="1"/>
          </p:nvSpPr>
          <p:spPr>
            <a:xfrm>
              <a:off x="6875928" y="554721"/>
              <a:ext cx="316005" cy="316005"/>
            </a:xfrm>
            <a:prstGeom prst="ellipse">
              <a:avLst/>
            </a:prstGeom>
            <a:solidFill>
              <a:srgbClr val="E55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986DAED8-35B8-4B5B-B88F-35736B218D05}"/>
                </a:ext>
              </a:extLst>
            </p:cNvPr>
            <p:cNvSpPr/>
            <p:nvPr userDrawn="1"/>
          </p:nvSpPr>
          <p:spPr>
            <a:xfrm>
              <a:off x="7338730" y="554721"/>
              <a:ext cx="316005" cy="316005"/>
            </a:xfrm>
            <a:prstGeom prst="ellipse">
              <a:avLst/>
            </a:prstGeom>
            <a:solidFill>
              <a:srgbClr val="FFC7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38B81D34-ACD1-4F9F-AB71-EFCCAE2159AE}"/>
                </a:ext>
              </a:extLst>
            </p:cNvPr>
            <p:cNvSpPr/>
            <p:nvPr userDrawn="1"/>
          </p:nvSpPr>
          <p:spPr>
            <a:xfrm>
              <a:off x="7801532" y="554721"/>
              <a:ext cx="316005" cy="316005"/>
            </a:xfrm>
            <a:prstGeom prst="ellipse">
              <a:avLst/>
            </a:prstGeom>
            <a:solidFill>
              <a:srgbClr val="888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0785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629FB4-6B33-4A4C-B4E4-4CD115646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8D742242-CDFE-407B-91AB-D578A24611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2BBD3A0-F76C-4A9E-B820-AC54FCA210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5AF1FAE3-9C88-4E7D-B1C6-283B635F2C5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90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7" name="组合 6">
            <a:extLst>
              <a:ext uri="{FF2B5EF4-FFF2-40B4-BE49-F238E27FC236}">
                <a16:creationId xmlns:a16="http://schemas.microsoft.com/office/drawing/2014/main" id="{2B94C69D-7709-4C95-AC56-F64F263177EC}"/>
              </a:ext>
            </a:extLst>
          </p:cNvPr>
          <p:cNvGrpSpPr/>
          <p:nvPr userDrawn="1"/>
        </p:nvGrpSpPr>
        <p:grpSpPr>
          <a:xfrm>
            <a:off x="54344" y="-423589"/>
            <a:ext cx="2167213" cy="316005"/>
            <a:chOff x="5950324" y="554721"/>
            <a:chExt cx="2167213" cy="316005"/>
          </a:xfrm>
        </p:grpSpPr>
        <p:sp>
          <p:nvSpPr>
            <p:cNvPr id="8" name="椭圆 7">
              <a:extLst>
                <a:ext uri="{FF2B5EF4-FFF2-40B4-BE49-F238E27FC236}">
                  <a16:creationId xmlns:a16="http://schemas.microsoft.com/office/drawing/2014/main" id="{C01B7216-681C-4FBF-9B99-C5D5819C8612}"/>
                </a:ext>
              </a:extLst>
            </p:cNvPr>
            <p:cNvSpPr/>
            <p:nvPr userDrawn="1"/>
          </p:nvSpPr>
          <p:spPr>
            <a:xfrm>
              <a:off x="5950324" y="554721"/>
              <a:ext cx="316005" cy="316005"/>
            </a:xfrm>
            <a:prstGeom prst="ellipse">
              <a:avLst/>
            </a:prstGeom>
            <a:solidFill>
              <a:srgbClr val="057FF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椭圆 8">
              <a:extLst>
                <a:ext uri="{FF2B5EF4-FFF2-40B4-BE49-F238E27FC236}">
                  <a16:creationId xmlns:a16="http://schemas.microsoft.com/office/drawing/2014/main" id="{036E770A-79A0-4239-ACBB-FF792A6EE401}"/>
                </a:ext>
              </a:extLst>
            </p:cNvPr>
            <p:cNvSpPr/>
            <p:nvPr userDrawn="1"/>
          </p:nvSpPr>
          <p:spPr>
            <a:xfrm>
              <a:off x="6413126" y="554721"/>
              <a:ext cx="316005" cy="316005"/>
            </a:xfrm>
            <a:prstGeom prst="ellipse">
              <a:avLst/>
            </a:prstGeom>
            <a:solidFill>
              <a:srgbClr val="3F4D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F6B61A28-B5BE-4D13-829B-4EFF0A3701B4}"/>
                </a:ext>
              </a:extLst>
            </p:cNvPr>
            <p:cNvSpPr/>
            <p:nvPr userDrawn="1"/>
          </p:nvSpPr>
          <p:spPr>
            <a:xfrm>
              <a:off x="6875928" y="554721"/>
              <a:ext cx="316005" cy="316005"/>
            </a:xfrm>
            <a:prstGeom prst="ellipse">
              <a:avLst/>
            </a:prstGeom>
            <a:solidFill>
              <a:srgbClr val="E55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1" name="椭圆 10">
              <a:extLst>
                <a:ext uri="{FF2B5EF4-FFF2-40B4-BE49-F238E27FC236}">
                  <a16:creationId xmlns:a16="http://schemas.microsoft.com/office/drawing/2014/main" id="{159EFCEA-FA33-4ED6-806D-3901D118FE50}"/>
                </a:ext>
              </a:extLst>
            </p:cNvPr>
            <p:cNvSpPr/>
            <p:nvPr userDrawn="1"/>
          </p:nvSpPr>
          <p:spPr>
            <a:xfrm>
              <a:off x="7338730" y="554721"/>
              <a:ext cx="316005" cy="316005"/>
            </a:xfrm>
            <a:prstGeom prst="ellipse">
              <a:avLst/>
            </a:prstGeom>
            <a:solidFill>
              <a:srgbClr val="FFC74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椭圆 11">
              <a:extLst>
                <a:ext uri="{FF2B5EF4-FFF2-40B4-BE49-F238E27FC236}">
                  <a16:creationId xmlns:a16="http://schemas.microsoft.com/office/drawing/2014/main" id="{4E4A64E8-0C1E-4604-B1AE-2E5963EBC23E}"/>
                </a:ext>
              </a:extLst>
            </p:cNvPr>
            <p:cNvSpPr/>
            <p:nvPr userDrawn="1"/>
          </p:nvSpPr>
          <p:spPr>
            <a:xfrm>
              <a:off x="7801532" y="554721"/>
              <a:ext cx="316005" cy="316005"/>
            </a:xfrm>
            <a:prstGeom prst="ellipse">
              <a:avLst/>
            </a:prstGeom>
            <a:solidFill>
              <a:srgbClr val="888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4223443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67D95E9-569D-4587-B35B-D855FC2B9DC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0BCCCC6-A151-4D39-A65B-5E8EA6142A43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1AD83DF-4917-4E44-B4C7-4C582A14C4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77753D-0915-481C-B168-139E83131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6B42767-8D39-46E1-BECB-D0125C7FE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2402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B721CF-6B2F-497D-9E13-CD64E56D6AA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F9459DE-3A75-44F6-A69C-99FC0AE867C9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38B03C-5777-41EC-8312-90CB5792A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FE48E79-3E22-44D3-A933-5BB6EC04F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5B3BD72-6A83-4515-AC23-35A1A2F81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46984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0613517-51D7-41D2-807F-D5C4000E6ED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D89E502-A12A-432D-9469-5E4049F83ACA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0682C21-3212-4560-BFAA-6111354FB09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4369414-0C3C-41CD-A256-E8A2D0F2AD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474E817E-36C9-4BB2-9CFF-0201771CB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094540-8793-44BB-8C7F-294DC9BE33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1992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AC99BA8-2500-48D2-9E1F-D4F4359A0A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947C996-9B6B-42F6-A0A7-D4ABBE17A9F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CCD1895-30DA-4A66-945E-AEB822C666BC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DF5758DC-DD2F-42D0-B342-66EC7BC24D6B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 dirty="0"/>
              <a:t>Presentation template and Google Slides</a:t>
            </a:r>
            <a:endParaRPr lang="zh-CN" altLang="en-US" dirty="0"/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A701B0ED-69CC-4C09-BE22-58FBE1769ABF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0D98408D-A3A6-4341-B860-83B5953894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FC02221E-4B38-49E1-8D8C-275A00E2F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ED8D6144-C297-4103-9BA7-251E7DF871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8717124" y="6431122"/>
            <a:ext cx="775136" cy="2462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优秀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Word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www.1ppt.com/word/              Excel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www.1ppt.com/excel/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资料下载：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www.1ppt.com/ziliao/      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范文下载：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www.1ppt.com/fanwen/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试卷下载：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www.1ppt.com/shiti/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教案下载：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www.1ppt.com/jiaoan/  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  <a:endParaRPr lang="zh-CN" altLang="en-US" sz="100" dirty="0">
              <a:solidFill>
                <a:prstClr val="white"/>
              </a:solidFill>
              <a:latin typeface="Calibri"/>
              <a:ea typeface="宋体"/>
            </a:endParaRPr>
          </a:p>
        </p:txBody>
      </p:sp>
    </p:spTree>
    <p:extLst>
      <p:ext uri="{BB962C8B-B14F-4D97-AF65-F5344CB8AC3E}">
        <p14:creationId xmlns:p14="http://schemas.microsoft.com/office/powerpoint/2010/main" val="2174499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92B8F331-B0ED-4EE2-96F7-EE272B20D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altLang="zh-CN" dirty="0"/>
              <a:t>Templatesppt.com</a:t>
            </a:r>
            <a:endParaRPr lang="zh-CN" altLang="en-US" dirty="0"/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8E4C595-119F-40BF-A9B7-3C65F4113D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dirty="0"/>
              <a:t>This is a demo text.</a:t>
            </a:r>
            <a:endParaRPr lang="zh-CN" altLang="en-US" dirty="0"/>
          </a:p>
          <a:p>
            <a:pPr lvl="1"/>
            <a:r>
              <a:rPr lang="en-US" altLang="zh-CN" dirty="0"/>
              <a:t>This is a demo text.</a:t>
            </a:r>
            <a:endParaRPr lang="zh-CN" altLang="en-US" dirty="0"/>
          </a:p>
          <a:p>
            <a:pPr lvl="2"/>
            <a:r>
              <a:rPr lang="en-US" altLang="zh-CN" dirty="0"/>
              <a:t>This is a demo text.</a:t>
            </a:r>
            <a:endParaRPr lang="zh-CN" altLang="en-US" dirty="0"/>
          </a:p>
          <a:p>
            <a:pPr lvl="3"/>
            <a:r>
              <a:rPr lang="en-US" altLang="zh-CN" dirty="0"/>
              <a:t>This is a demo text.</a:t>
            </a:r>
            <a:endParaRPr lang="zh-CN" altLang="en-US" dirty="0"/>
          </a:p>
          <a:p>
            <a:pPr lvl="4"/>
            <a:r>
              <a:rPr lang="tr-TR" altLang="zh-CN" dirty="0"/>
              <a:t>Thanks to Templatesppt.com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4092C92-41A5-45A4-A324-DCE810C5F14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038BC5-6867-479C-BF5B-03208C4C5277}" type="datetimeFigureOut">
              <a:rPr lang="zh-CN" altLang="en-US" smtClean="0"/>
              <a:t>2022/5/26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A40EA19-D7E8-4291-AD8A-2743E70662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B5DBD46-7624-4A18-9649-492A64A4E4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55C41-0F9D-4697-9AE9-E9B3A6ABBF37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478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1" r:id="rId3"/>
    <p:sldLayoutId id="2147483662" r:id="rId4"/>
    <p:sldLayoutId id="2147483660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4" r:id="rId16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1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4.xml"/><Relationship Id="rId1" Type="http://schemas.openxmlformats.org/officeDocument/2006/relationships/themeOverride" Target="../theme/themeOverride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14.xml"/><Relationship Id="rId4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5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224878-C13A-40F4-AE81-80A17F13DE3E}"/>
              </a:ext>
            </a:extLst>
          </p:cNvPr>
          <p:cNvSpPr txBox="1"/>
          <p:nvPr/>
        </p:nvSpPr>
        <p:spPr>
          <a:xfrm>
            <a:off x="3249044" y="1604589"/>
            <a:ext cx="6174557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6600" b="1" spc="200" dirty="0">
                <a:solidFill>
                  <a:schemeClr val="bg1"/>
                </a:solidFill>
                <a:latin typeface="+mj-lt"/>
              </a:rPr>
              <a:t>GRADUATION</a:t>
            </a:r>
          </a:p>
          <a:p>
            <a:pPr algn="ctr"/>
            <a:r>
              <a:rPr lang="tr-TR" altLang="zh-CN" sz="6600" b="1" spc="200" dirty="0">
                <a:solidFill>
                  <a:schemeClr val="bg1"/>
                </a:solidFill>
                <a:latin typeface="+mj-lt"/>
              </a:rPr>
              <a:t>REPORT</a:t>
            </a:r>
            <a:endParaRPr lang="zh-CN" altLang="en-US" sz="6600" b="1" spc="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" name="矩形: 圆角 2">
            <a:extLst>
              <a:ext uri="{FF2B5EF4-FFF2-40B4-BE49-F238E27FC236}">
                <a16:creationId xmlns:a16="http://schemas.microsoft.com/office/drawing/2014/main" id="{09502052-98C1-4B55-AA5F-4D6C91D9C549}"/>
              </a:ext>
            </a:extLst>
          </p:cNvPr>
          <p:cNvSpPr/>
          <p:nvPr/>
        </p:nvSpPr>
        <p:spPr>
          <a:xfrm>
            <a:off x="4788334" y="3697354"/>
            <a:ext cx="3089574" cy="543403"/>
          </a:xfrm>
          <a:prstGeom prst="roundRect">
            <a:avLst>
              <a:gd name="adj" fmla="val 7623"/>
            </a:avLst>
          </a:prstGeom>
          <a:solidFill>
            <a:schemeClr val="bg1"/>
          </a:solidFill>
          <a:ln>
            <a:noFill/>
          </a:ln>
          <a:effectLst>
            <a:outerShdw blurRad="889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233" name="组合 232">
            <a:extLst>
              <a:ext uri="{FF2B5EF4-FFF2-40B4-BE49-F238E27FC236}">
                <a16:creationId xmlns:a16="http://schemas.microsoft.com/office/drawing/2014/main" id="{2752D1D5-E894-4352-8EA2-C970A7298BB3}"/>
              </a:ext>
            </a:extLst>
          </p:cNvPr>
          <p:cNvGrpSpPr/>
          <p:nvPr/>
        </p:nvGrpSpPr>
        <p:grpSpPr>
          <a:xfrm>
            <a:off x="4900246" y="3788259"/>
            <a:ext cx="2872154" cy="369332"/>
            <a:chOff x="8020329" y="4754297"/>
            <a:chExt cx="2872154" cy="369332"/>
          </a:xfrm>
        </p:grpSpPr>
        <p:sp>
          <p:nvSpPr>
            <p:cNvPr id="72" name="文本框 71">
              <a:extLst>
                <a:ext uri="{FF2B5EF4-FFF2-40B4-BE49-F238E27FC236}">
                  <a16:creationId xmlns:a16="http://schemas.microsoft.com/office/drawing/2014/main" id="{55560572-3DB9-4C54-9B77-4CDB41F43288}"/>
                </a:ext>
              </a:extLst>
            </p:cNvPr>
            <p:cNvSpPr txBox="1"/>
            <p:nvPr/>
          </p:nvSpPr>
          <p:spPr>
            <a:xfrm>
              <a:off x="8020329" y="4754297"/>
              <a:ext cx="2872154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altLang="zh-CN" spc="600" dirty="0">
                  <a:solidFill>
                    <a:srgbClr val="057FF3"/>
                  </a:solidFill>
                  <a:latin typeface="+mj-lt"/>
                </a:rPr>
                <a:t>PRESENTATION</a:t>
              </a:r>
              <a:endParaRPr lang="zh-CN" altLang="en-US" spc="600" dirty="0">
                <a:solidFill>
                  <a:srgbClr val="057FF3"/>
                </a:solidFill>
                <a:latin typeface="+mj-lt"/>
              </a:endParaRPr>
            </a:p>
          </p:txBody>
        </p:sp>
        <p:sp>
          <p:nvSpPr>
            <p:cNvPr id="73" name="文本框 72">
              <a:extLst>
                <a:ext uri="{FF2B5EF4-FFF2-40B4-BE49-F238E27FC236}">
                  <a16:creationId xmlns:a16="http://schemas.microsoft.com/office/drawing/2014/main" id="{9A25EFF1-3288-494E-95B8-0350E906DA73}"/>
                </a:ext>
              </a:extLst>
            </p:cNvPr>
            <p:cNvSpPr txBox="1"/>
            <p:nvPr/>
          </p:nvSpPr>
          <p:spPr>
            <a:xfrm>
              <a:off x="9197579" y="4789466"/>
              <a:ext cx="97096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1200" dirty="0">
                <a:solidFill>
                  <a:srgbClr val="057FF3"/>
                </a:solidFill>
                <a:latin typeface="+mj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70151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>
            <a:extLst>
              <a:ext uri="{FF2B5EF4-FFF2-40B4-BE49-F238E27FC236}">
                <a16:creationId xmlns:a16="http://schemas.microsoft.com/office/drawing/2014/main" id="{04DAA6DB-9147-470E-B41D-673E8E64E414}"/>
              </a:ext>
            </a:extLst>
          </p:cNvPr>
          <p:cNvSpPr/>
          <p:nvPr/>
        </p:nvSpPr>
        <p:spPr>
          <a:xfrm>
            <a:off x="1121979" y="2188743"/>
            <a:ext cx="9948042" cy="1077166"/>
          </a:xfrm>
          <a:prstGeom prst="rect">
            <a:avLst/>
          </a:prstGeom>
          <a:noFill/>
          <a:ln>
            <a:solidFill>
              <a:srgbClr val="487C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3366DDA3-3554-4F0D-AAFB-F257E4492D51}"/>
              </a:ext>
            </a:extLst>
          </p:cNvPr>
          <p:cNvSpPr/>
          <p:nvPr/>
        </p:nvSpPr>
        <p:spPr>
          <a:xfrm>
            <a:off x="1445846" y="2392260"/>
            <a:ext cx="9273983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45" name="矩形: 圆角 44">
            <a:extLst>
              <a:ext uri="{FF2B5EF4-FFF2-40B4-BE49-F238E27FC236}">
                <a16:creationId xmlns:a16="http://schemas.microsoft.com/office/drawing/2014/main" id="{C9D44A96-AE87-4AAC-BAED-5F52211FA0BC}"/>
              </a:ext>
            </a:extLst>
          </p:cNvPr>
          <p:cNvSpPr/>
          <p:nvPr/>
        </p:nvSpPr>
        <p:spPr>
          <a:xfrm>
            <a:off x="1115155" y="2016870"/>
            <a:ext cx="1414386" cy="357336"/>
          </a:xfrm>
          <a:prstGeom prst="roundRect">
            <a:avLst>
              <a:gd name="adj" fmla="val 0"/>
            </a:avLst>
          </a:prstGeom>
          <a:solidFill>
            <a:srgbClr val="487CE2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ACC81177-7A7E-490D-A349-877E8E4B711A}"/>
              </a:ext>
            </a:extLst>
          </p:cNvPr>
          <p:cNvSpPr/>
          <p:nvPr/>
        </p:nvSpPr>
        <p:spPr>
          <a:xfrm>
            <a:off x="1121979" y="3630933"/>
            <a:ext cx="9948042" cy="1077166"/>
          </a:xfrm>
          <a:prstGeom prst="rect">
            <a:avLst/>
          </a:prstGeom>
          <a:noFill/>
          <a:ln>
            <a:solidFill>
              <a:srgbClr val="FFD87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F69D05FD-A9D4-4A9E-8067-FF9623B6345A}"/>
              </a:ext>
            </a:extLst>
          </p:cNvPr>
          <p:cNvSpPr/>
          <p:nvPr/>
        </p:nvSpPr>
        <p:spPr>
          <a:xfrm>
            <a:off x="1445846" y="3834450"/>
            <a:ext cx="9273983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48" name="矩形: 圆角 47">
            <a:extLst>
              <a:ext uri="{FF2B5EF4-FFF2-40B4-BE49-F238E27FC236}">
                <a16:creationId xmlns:a16="http://schemas.microsoft.com/office/drawing/2014/main" id="{68CC17AA-599E-43C7-B0FA-6C00F87A80FB}"/>
              </a:ext>
            </a:extLst>
          </p:cNvPr>
          <p:cNvSpPr/>
          <p:nvPr/>
        </p:nvSpPr>
        <p:spPr>
          <a:xfrm>
            <a:off x="1115155" y="3459060"/>
            <a:ext cx="1414386" cy="357336"/>
          </a:xfrm>
          <a:prstGeom prst="roundRect">
            <a:avLst>
              <a:gd name="adj" fmla="val 0"/>
            </a:avLst>
          </a:prstGeom>
          <a:solidFill>
            <a:srgbClr val="FFD879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246C5910-8F4F-4527-8197-EE61F71A7999}"/>
              </a:ext>
            </a:extLst>
          </p:cNvPr>
          <p:cNvSpPr/>
          <p:nvPr/>
        </p:nvSpPr>
        <p:spPr>
          <a:xfrm>
            <a:off x="1121979" y="5096236"/>
            <a:ext cx="9948042" cy="1077166"/>
          </a:xfrm>
          <a:prstGeom prst="rect">
            <a:avLst/>
          </a:prstGeom>
          <a:noFill/>
          <a:ln>
            <a:solidFill>
              <a:srgbClr val="3F4D6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0" name="矩形 49">
            <a:extLst>
              <a:ext uri="{FF2B5EF4-FFF2-40B4-BE49-F238E27FC236}">
                <a16:creationId xmlns:a16="http://schemas.microsoft.com/office/drawing/2014/main" id="{2FE076A5-FF75-43B4-A602-723033418871}"/>
              </a:ext>
            </a:extLst>
          </p:cNvPr>
          <p:cNvSpPr/>
          <p:nvPr/>
        </p:nvSpPr>
        <p:spPr>
          <a:xfrm>
            <a:off x="1445846" y="5299753"/>
            <a:ext cx="9273983" cy="4985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51" name="矩形: 圆角 50">
            <a:extLst>
              <a:ext uri="{FF2B5EF4-FFF2-40B4-BE49-F238E27FC236}">
                <a16:creationId xmlns:a16="http://schemas.microsoft.com/office/drawing/2014/main" id="{AE84C2F8-4B94-4B40-8B63-BE3524645B17}"/>
              </a:ext>
            </a:extLst>
          </p:cNvPr>
          <p:cNvSpPr/>
          <p:nvPr/>
        </p:nvSpPr>
        <p:spPr>
          <a:xfrm>
            <a:off x="1115155" y="4924363"/>
            <a:ext cx="1414386" cy="357336"/>
          </a:xfrm>
          <a:prstGeom prst="roundRect">
            <a:avLst>
              <a:gd name="adj" fmla="val 0"/>
            </a:avLst>
          </a:prstGeom>
          <a:solidFill>
            <a:srgbClr val="3F4D6C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52" name="直角三角形 51">
            <a:extLst>
              <a:ext uri="{FF2B5EF4-FFF2-40B4-BE49-F238E27FC236}">
                <a16:creationId xmlns:a16="http://schemas.microsoft.com/office/drawing/2014/main" id="{0DD25F9B-386A-42CB-BF62-E2E299A3F002}"/>
              </a:ext>
            </a:extLst>
          </p:cNvPr>
          <p:cNvSpPr/>
          <p:nvPr/>
        </p:nvSpPr>
        <p:spPr>
          <a:xfrm flipH="1">
            <a:off x="10876870" y="3084314"/>
            <a:ext cx="193151" cy="193151"/>
          </a:xfrm>
          <a:prstGeom prst="rtTriangle">
            <a:avLst/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3" name="直角三角形 52">
            <a:extLst>
              <a:ext uri="{FF2B5EF4-FFF2-40B4-BE49-F238E27FC236}">
                <a16:creationId xmlns:a16="http://schemas.microsoft.com/office/drawing/2014/main" id="{CE2CC375-4FAD-4FA1-A800-8943D716DA09}"/>
              </a:ext>
            </a:extLst>
          </p:cNvPr>
          <p:cNvSpPr/>
          <p:nvPr/>
        </p:nvSpPr>
        <p:spPr>
          <a:xfrm flipH="1">
            <a:off x="10882485" y="4514948"/>
            <a:ext cx="193151" cy="193151"/>
          </a:xfrm>
          <a:prstGeom prst="rtTriangle">
            <a:avLst/>
          </a:prstGeom>
          <a:solidFill>
            <a:srgbClr val="FFD8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54" name="直角三角形 53">
            <a:extLst>
              <a:ext uri="{FF2B5EF4-FFF2-40B4-BE49-F238E27FC236}">
                <a16:creationId xmlns:a16="http://schemas.microsoft.com/office/drawing/2014/main" id="{C4A831E8-BA24-4D30-A1A5-271E046807A6}"/>
              </a:ext>
            </a:extLst>
          </p:cNvPr>
          <p:cNvSpPr/>
          <p:nvPr/>
        </p:nvSpPr>
        <p:spPr>
          <a:xfrm flipH="1">
            <a:off x="10879233" y="5980251"/>
            <a:ext cx="193151" cy="193151"/>
          </a:xfrm>
          <a:prstGeom prst="rtTriangle">
            <a:avLst/>
          </a:prstGeom>
          <a:solidFill>
            <a:srgbClr val="3F4D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8" name="组合 17">
            <a:extLst>
              <a:ext uri="{FF2B5EF4-FFF2-40B4-BE49-F238E27FC236}">
                <a16:creationId xmlns:a16="http://schemas.microsoft.com/office/drawing/2014/main" id="{F4333B17-D52D-40ED-9509-DDCC3E19C1C2}"/>
              </a:ext>
            </a:extLst>
          </p:cNvPr>
          <p:cNvGrpSpPr/>
          <p:nvPr/>
        </p:nvGrpSpPr>
        <p:grpSpPr>
          <a:xfrm>
            <a:off x="4697177" y="715195"/>
            <a:ext cx="2804930" cy="530763"/>
            <a:chOff x="4937756" y="2197259"/>
            <a:chExt cx="2804930" cy="530763"/>
          </a:xfrm>
        </p:grpSpPr>
        <p:sp>
          <p:nvSpPr>
            <p:cNvPr id="19" name="文本框 18">
              <a:extLst>
                <a:ext uri="{FF2B5EF4-FFF2-40B4-BE49-F238E27FC236}">
                  <a16:creationId xmlns:a16="http://schemas.microsoft.com/office/drawing/2014/main" id="{216209DD-7BBC-432F-BB13-EB706FFF8493}"/>
                </a:ext>
              </a:extLst>
            </p:cNvPr>
            <p:cNvSpPr txBox="1"/>
            <p:nvPr/>
          </p:nvSpPr>
          <p:spPr>
            <a:xfrm>
              <a:off x="5276636" y="2197259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20" name="矩形 19">
              <a:extLst>
                <a:ext uri="{FF2B5EF4-FFF2-40B4-BE49-F238E27FC236}">
                  <a16:creationId xmlns:a16="http://schemas.microsoft.com/office/drawing/2014/main" id="{BED60582-D12E-4390-9A34-84B6FA98A5DF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21" name="矩形 20">
            <a:extLst>
              <a:ext uri="{FF2B5EF4-FFF2-40B4-BE49-F238E27FC236}">
                <a16:creationId xmlns:a16="http://schemas.microsoft.com/office/drawing/2014/main" id="{F8C4DC85-A8A4-4225-B898-4F85C17947A5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2" name="矩形: 圆角 21">
            <a:extLst>
              <a:ext uri="{FF2B5EF4-FFF2-40B4-BE49-F238E27FC236}">
                <a16:creationId xmlns:a16="http://schemas.microsoft.com/office/drawing/2014/main" id="{5CC87766-88EB-45B6-8E89-D96B885D179C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TWO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227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224878-C13A-40F4-AE81-80A17F13DE3E}"/>
              </a:ext>
            </a:extLst>
          </p:cNvPr>
          <p:cNvSpPr txBox="1"/>
          <p:nvPr/>
        </p:nvSpPr>
        <p:spPr>
          <a:xfrm>
            <a:off x="3265820" y="2062842"/>
            <a:ext cx="6174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3600" b="1" spc="200" dirty="0">
                <a:solidFill>
                  <a:schemeClr val="bg1"/>
                </a:solidFill>
                <a:latin typeface="+mj-lt"/>
              </a:rPr>
              <a:t>UNIVERSITY</a:t>
            </a:r>
            <a:endParaRPr lang="zh-CN" altLang="en-US" sz="3600" b="1" spc="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040E858-8FE1-4008-B074-C9652181B98D}"/>
              </a:ext>
            </a:extLst>
          </p:cNvPr>
          <p:cNvSpPr txBox="1"/>
          <p:nvPr/>
        </p:nvSpPr>
        <p:spPr>
          <a:xfrm>
            <a:off x="3222610" y="2979392"/>
            <a:ext cx="626097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50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294F206A-3317-4BF5-96F3-DC7E9EEB7442}"/>
              </a:ext>
            </a:extLst>
          </p:cNvPr>
          <p:cNvSpPr/>
          <p:nvPr/>
        </p:nvSpPr>
        <p:spPr>
          <a:xfrm>
            <a:off x="5342466" y="3914364"/>
            <a:ext cx="2021267" cy="543403"/>
          </a:xfrm>
          <a:prstGeom prst="roundRect">
            <a:avLst>
              <a:gd name="adj" fmla="val 7623"/>
            </a:avLst>
          </a:prstGeom>
          <a:solidFill>
            <a:schemeClr val="bg1"/>
          </a:solidFill>
          <a:ln>
            <a:noFill/>
          </a:ln>
          <a:effectLst>
            <a:outerShdw blurRad="889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FB393F6-956E-4E0A-80F2-673BC0E7C557}"/>
              </a:ext>
            </a:extLst>
          </p:cNvPr>
          <p:cNvSpPr txBox="1"/>
          <p:nvPr/>
        </p:nvSpPr>
        <p:spPr>
          <a:xfrm>
            <a:off x="5669177" y="4017620"/>
            <a:ext cx="149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57FF3"/>
                </a:solidFill>
                <a:latin typeface="+mj-lt"/>
              </a:rPr>
              <a:t>PART THREE</a:t>
            </a:r>
            <a:endParaRPr lang="zh-CN" altLang="en-US" sz="1600" b="1" dirty="0">
              <a:solidFill>
                <a:srgbClr val="057FF3"/>
              </a:solidFill>
              <a:latin typeface="+mj-lt"/>
            </a:endParaRPr>
          </a:p>
        </p:txBody>
      </p:sp>
      <p:sp>
        <p:nvSpPr>
          <p:cNvPr id="8" name="upload_219431">
            <a:extLst>
              <a:ext uri="{FF2B5EF4-FFF2-40B4-BE49-F238E27FC236}">
                <a16:creationId xmlns:a16="http://schemas.microsoft.com/office/drawing/2014/main" id="{FD31259D-C3D6-4167-BC44-9B1C704B1F71}"/>
              </a:ext>
            </a:extLst>
          </p:cNvPr>
          <p:cNvSpPr>
            <a:spLocks noChangeAspect="1"/>
          </p:cNvSpPr>
          <p:nvPr/>
        </p:nvSpPr>
        <p:spPr bwMode="auto">
          <a:xfrm rot="5400000">
            <a:off x="6910038" y="4103133"/>
            <a:ext cx="191631" cy="191341"/>
          </a:xfrm>
          <a:custGeom>
            <a:avLst/>
            <a:gdLst>
              <a:gd name="connsiteX0" fmla="*/ 303343 w 606792"/>
              <a:gd name="connsiteY0" fmla="*/ 121231 h 605875"/>
              <a:gd name="connsiteX1" fmla="*/ 443292 w 606792"/>
              <a:gd name="connsiteY1" fmla="*/ 260848 h 605875"/>
              <a:gd name="connsiteX2" fmla="*/ 403185 w 606792"/>
              <a:gd name="connsiteY2" fmla="*/ 300571 h 605875"/>
              <a:gd name="connsiteX3" fmla="*/ 347077 w 606792"/>
              <a:gd name="connsiteY3" fmla="*/ 244447 h 605875"/>
              <a:gd name="connsiteX4" fmla="*/ 333743 w 606792"/>
              <a:gd name="connsiteY4" fmla="*/ 214202 h 605875"/>
              <a:gd name="connsiteX5" fmla="*/ 333743 w 606792"/>
              <a:gd name="connsiteY5" fmla="*/ 451689 h 605875"/>
              <a:gd name="connsiteX6" fmla="*/ 273049 w 606792"/>
              <a:gd name="connsiteY6" fmla="*/ 451689 h 605875"/>
              <a:gd name="connsiteX7" fmla="*/ 273049 w 606792"/>
              <a:gd name="connsiteY7" fmla="*/ 214841 h 605875"/>
              <a:gd name="connsiteX8" fmla="*/ 259075 w 606792"/>
              <a:gd name="connsiteY8" fmla="*/ 245086 h 605875"/>
              <a:gd name="connsiteX9" fmla="*/ 203607 w 606792"/>
              <a:gd name="connsiteY9" fmla="*/ 300571 h 605875"/>
              <a:gd name="connsiteX10" fmla="*/ 163500 w 606792"/>
              <a:gd name="connsiteY10" fmla="*/ 260848 h 605875"/>
              <a:gd name="connsiteX11" fmla="*/ 303343 w 606792"/>
              <a:gd name="connsiteY11" fmla="*/ 54847 h 605875"/>
              <a:gd name="connsiteX12" fmla="*/ 54930 w 606792"/>
              <a:gd name="connsiteY12" fmla="*/ 302884 h 605875"/>
              <a:gd name="connsiteX13" fmla="*/ 303343 w 606792"/>
              <a:gd name="connsiteY13" fmla="*/ 551028 h 605875"/>
              <a:gd name="connsiteX14" fmla="*/ 551862 w 606792"/>
              <a:gd name="connsiteY14" fmla="*/ 302884 h 605875"/>
              <a:gd name="connsiteX15" fmla="*/ 303343 w 606792"/>
              <a:gd name="connsiteY15" fmla="*/ 54847 h 605875"/>
              <a:gd name="connsiteX16" fmla="*/ 303343 w 606792"/>
              <a:gd name="connsiteY16" fmla="*/ 0 h 605875"/>
              <a:gd name="connsiteX17" fmla="*/ 606792 w 606792"/>
              <a:gd name="connsiteY17" fmla="*/ 302884 h 605875"/>
              <a:gd name="connsiteX18" fmla="*/ 303343 w 606792"/>
              <a:gd name="connsiteY18" fmla="*/ 605875 h 605875"/>
              <a:gd name="connsiteX19" fmla="*/ 0 w 606792"/>
              <a:gd name="connsiteY19" fmla="*/ 302884 h 605875"/>
              <a:gd name="connsiteX20" fmla="*/ 303343 w 606792"/>
              <a:gd name="connsiteY20" fmla="*/ 0 h 60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6792" h="605875">
                <a:moveTo>
                  <a:pt x="303343" y="121231"/>
                </a:moveTo>
                <a:lnTo>
                  <a:pt x="443292" y="260848"/>
                </a:lnTo>
                <a:lnTo>
                  <a:pt x="403185" y="300571"/>
                </a:lnTo>
                <a:lnTo>
                  <a:pt x="347077" y="244447"/>
                </a:lnTo>
                <a:lnTo>
                  <a:pt x="333743" y="214202"/>
                </a:lnTo>
                <a:lnTo>
                  <a:pt x="333743" y="451689"/>
                </a:lnTo>
                <a:lnTo>
                  <a:pt x="273049" y="451689"/>
                </a:lnTo>
                <a:lnTo>
                  <a:pt x="273049" y="214841"/>
                </a:lnTo>
                <a:lnTo>
                  <a:pt x="259075" y="245086"/>
                </a:lnTo>
                <a:lnTo>
                  <a:pt x="203607" y="300571"/>
                </a:lnTo>
                <a:lnTo>
                  <a:pt x="163500" y="260848"/>
                </a:lnTo>
                <a:close/>
                <a:moveTo>
                  <a:pt x="303343" y="54847"/>
                </a:moveTo>
                <a:cubicBezTo>
                  <a:pt x="166177" y="54847"/>
                  <a:pt x="54930" y="165926"/>
                  <a:pt x="54930" y="302884"/>
                </a:cubicBezTo>
                <a:cubicBezTo>
                  <a:pt x="54930" y="439949"/>
                  <a:pt x="166177" y="551028"/>
                  <a:pt x="303343" y="551028"/>
                </a:cubicBezTo>
                <a:cubicBezTo>
                  <a:pt x="440615" y="551028"/>
                  <a:pt x="551862" y="439949"/>
                  <a:pt x="551862" y="302884"/>
                </a:cubicBezTo>
                <a:cubicBezTo>
                  <a:pt x="551649" y="165926"/>
                  <a:pt x="440508" y="54954"/>
                  <a:pt x="303343" y="54847"/>
                </a:cubicBezTo>
                <a:close/>
                <a:moveTo>
                  <a:pt x="303343" y="0"/>
                </a:moveTo>
                <a:cubicBezTo>
                  <a:pt x="470906" y="0"/>
                  <a:pt x="606792" y="135680"/>
                  <a:pt x="606792" y="302884"/>
                </a:cubicBezTo>
                <a:cubicBezTo>
                  <a:pt x="606792" y="470195"/>
                  <a:pt x="470906" y="605875"/>
                  <a:pt x="303343" y="605875"/>
                </a:cubicBezTo>
                <a:cubicBezTo>
                  <a:pt x="135886" y="605875"/>
                  <a:pt x="0" y="470195"/>
                  <a:pt x="0" y="302884"/>
                </a:cubicBezTo>
                <a:cubicBezTo>
                  <a:pt x="0" y="135680"/>
                  <a:pt x="135886" y="0"/>
                  <a:pt x="303343" y="0"/>
                </a:cubicBezTo>
                <a:close/>
              </a:path>
            </a:pathLst>
          </a:custGeom>
          <a:solidFill>
            <a:srgbClr val="057FF3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61484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íṥḻîḍê">
            <a:extLst>
              <a:ext uri="{FF2B5EF4-FFF2-40B4-BE49-F238E27FC236}">
                <a16:creationId xmlns:a16="http://schemas.microsoft.com/office/drawing/2014/main" id="{B8502509-EA5B-4C33-BA96-1E335C6065AD}"/>
              </a:ext>
            </a:extLst>
          </p:cNvPr>
          <p:cNvSpPr>
            <a:spLocks/>
          </p:cNvSpPr>
          <p:nvPr/>
        </p:nvSpPr>
        <p:spPr bwMode="auto">
          <a:xfrm>
            <a:off x="8439965" y="3319709"/>
            <a:ext cx="1736076" cy="1627246"/>
          </a:xfrm>
          <a:custGeom>
            <a:avLst/>
            <a:gdLst>
              <a:gd name="connsiteX0" fmla="*/ 790904 w 1399037"/>
              <a:gd name="connsiteY0" fmla="*/ 1211 h 1311334"/>
              <a:gd name="connsiteX1" fmla="*/ 824937 w 1399037"/>
              <a:gd name="connsiteY1" fmla="*/ 23844 h 1311334"/>
              <a:gd name="connsiteX2" fmla="*/ 1388940 w 1399037"/>
              <a:gd name="connsiteY2" fmla="*/ 616769 h 1311334"/>
              <a:gd name="connsiteX3" fmla="*/ 1394610 w 1399037"/>
              <a:gd name="connsiteY3" fmla="*/ 635756 h 1311334"/>
              <a:gd name="connsiteX4" fmla="*/ 1394677 w 1399037"/>
              <a:gd name="connsiteY4" fmla="*/ 635756 h 1311334"/>
              <a:gd name="connsiteX5" fmla="*/ 1394771 w 1399037"/>
              <a:gd name="connsiteY5" fmla="*/ 636294 h 1311334"/>
              <a:gd name="connsiteX6" fmla="*/ 1399037 w 1399037"/>
              <a:gd name="connsiteY6" fmla="*/ 650578 h 1311334"/>
              <a:gd name="connsiteX7" fmla="*/ 1398149 w 1399037"/>
              <a:gd name="connsiteY7" fmla="*/ 655668 h 1311334"/>
              <a:gd name="connsiteX8" fmla="*/ 1399037 w 1399037"/>
              <a:gd name="connsiteY8" fmla="*/ 660758 h 1311334"/>
              <a:gd name="connsiteX9" fmla="*/ 1394771 w 1399037"/>
              <a:gd name="connsiteY9" fmla="*/ 675042 h 1311334"/>
              <a:gd name="connsiteX10" fmla="*/ 1394677 w 1399037"/>
              <a:gd name="connsiteY10" fmla="*/ 675579 h 1311334"/>
              <a:gd name="connsiteX11" fmla="*/ 1394610 w 1399037"/>
              <a:gd name="connsiteY11" fmla="*/ 675579 h 1311334"/>
              <a:gd name="connsiteX12" fmla="*/ 1388940 w 1399037"/>
              <a:gd name="connsiteY12" fmla="*/ 694567 h 1311334"/>
              <a:gd name="connsiteX13" fmla="*/ 824937 w 1399037"/>
              <a:gd name="connsiteY13" fmla="*/ 1287490 h 1311334"/>
              <a:gd name="connsiteX14" fmla="*/ 729980 w 1399037"/>
              <a:gd name="connsiteY14" fmla="*/ 1287490 h 1311334"/>
              <a:gd name="connsiteX15" fmla="*/ 571719 w 1399037"/>
              <a:gd name="connsiteY15" fmla="*/ 1021233 h 1311334"/>
              <a:gd name="connsiteX16" fmla="*/ 0 w 1399037"/>
              <a:gd name="connsiteY16" fmla="*/ 1021233 h 1311334"/>
              <a:gd name="connsiteX17" fmla="*/ 293610 w 1399037"/>
              <a:gd name="connsiteY17" fmla="*/ 679136 h 1311334"/>
              <a:gd name="connsiteX18" fmla="*/ 298451 w 1399037"/>
              <a:gd name="connsiteY18" fmla="*/ 655668 h 1311334"/>
              <a:gd name="connsiteX19" fmla="*/ 293610 w 1399037"/>
              <a:gd name="connsiteY19" fmla="*/ 632199 h 1311334"/>
              <a:gd name="connsiteX20" fmla="*/ 0 w 1399037"/>
              <a:gd name="connsiteY20" fmla="*/ 290102 h 1311334"/>
              <a:gd name="connsiteX21" fmla="*/ 571719 w 1399037"/>
              <a:gd name="connsiteY21" fmla="*/ 290102 h 1311334"/>
              <a:gd name="connsiteX22" fmla="*/ 729980 w 1399037"/>
              <a:gd name="connsiteY22" fmla="*/ 23844 h 1311334"/>
              <a:gd name="connsiteX23" fmla="*/ 790904 w 1399037"/>
              <a:gd name="connsiteY23" fmla="*/ 1211 h 13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99037" h="1311334">
                <a:moveTo>
                  <a:pt x="790904" y="1211"/>
                </a:moveTo>
                <a:cubicBezTo>
                  <a:pt x="801939" y="3726"/>
                  <a:pt x="813562" y="10432"/>
                  <a:pt x="824937" y="23844"/>
                </a:cubicBezTo>
                <a:cubicBezTo>
                  <a:pt x="824937" y="23844"/>
                  <a:pt x="1311127" y="440679"/>
                  <a:pt x="1388940" y="616769"/>
                </a:cubicBezTo>
                <a:lnTo>
                  <a:pt x="1394610" y="635756"/>
                </a:lnTo>
                <a:lnTo>
                  <a:pt x="1394677" y="635756"/>
                </a:lnTo>
                <a:lnTo>
                  <a:pt x="1394771" y="636294"/>
                </a:lnTo>
                <a:lnTo>
                  <a:pt x="1399037" y="650578"/>
                </a:lnTo>
                <a:lnTo>
                  <a:pt x="1398149" y="655668"/>
                </a:lnTo>
                <a:lnTo>
                  <a:pt x="1399037" y="660758"/>
                </a:lnTo>
                <a:lnTo>
                  <a:pt x="1394771" y="675042"/>
                </a:lnTo>
                <a:lnTo>
                  <a:pt x="1394677" y="675579"/>
                </a:lnTo>
                <a:lnTo>
                  <a:pt x="1394610" y="675579"/>
                </a:lnTo>
                <a:lnTo>
                  <a:pt x="1388940" y="694567"/>
                </a:lnTo>
                <a:cubicBezTo>
                  <a:pt x="1311127" y="870656"/>
                  <a:pt x="824937" y="1287490"/>
                  <a:pt x="824937" y="1287490"/>
                </a:cubicBezTo>
                <a:cubicBezTo>
                  <a:pt x="779437" y="1341139"/>
                  <a:pt x="729980" y="1287490"/>
                  <a:pt x="729980" y="1287490"/>
                </a:cubicBezTo>
                <a:cubicBezTo>
                  <a:pt x="706241" y="1066934"/>
                  <a:pt x="571719" y="1021233"/>
                  <a:pt x="571719" y="1021233"/>
                </a:cubicBezTo>
                <a:cubicBezTo>
                  <a:pt x="571719" y="1021233"/>
                  <a:pt x="571719" y="1021233"/>
                  <a:pt x="0" y="1021233"/>
                </a:cubicBezTo>
                <a:cubicBezTo>
                  <a:pt x="215137" y="834952"/>
                  <a:pt x="277266" y="730946"/>
                  <a:pt x="293610" y="679136"/>
                </a:cubicBezTo>
                <a:lnTo>
                  <a:pt x="298451" y="655668"/>
                </a:lnTo>
                <a:lnTo>
                  <a:pt x="293610" y="632199"/>
                </a:lnTo>
                <a:cubicBezTo>
                  <a:pt x="277266" y="580389"/>
                  <a:pt x="215137" y="476383"/>
                  <a:pt x="0" y="290102"/>
                </a:cubicBezTo>
                <a:cubicBezTo>
                  <a:pt x="571719" y="290102"/>
                  <a:pt x="571719" y="290102"/>
                  <a:pt x="571719" y="290102"/>
                </a:cubicBezTo>
                <a:cubicBezTo>
                  <a:pt x="571719" y="290102"/>
                  <a:pt x="706241" y="244401"/>
                  <a:pt x="729980" y="23844"/>
                </a:cubicBezTo>
                <a:cubicBezTo>
                  <a:pt x="729980" y="23844"/>
                  <a:pt x="757799" y="-6334"/>
                  <a:pt x="790904" y="1211"/>
                </a:cubicBezTo>
                <a:close/>
              </a:path>
            </a:pathLst>
          </a:custGeom>
          <a:solidFill>
            <a:srgbClr val="E55272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1" name="íṣlidè">
            <a:extLst>
              <a:ext uri="{FF2B5EF4-FFF2-40B4-BE49-F238E27FC236}">
                <a16:creationId xmlns:a16="http://schemas.microsoft.com/office/drawing/2014/main" id="{22C2CFCE-B7E4-4E45-BEEC-D794D320423A}"/>
              </a:ext>
            </a:extLst>
          </p:cNvPr>
          <p:cNvSpPr>
            <a:spLocks/>
          </p:cNvSpPr>
          <p:nvPr/>
        </p:nvSpPr>
        <p:spPr bwMode="auto">
          <a:xfrm>
            <a:off x="7034144" y="3319709"/>
            <a:ext cx="1736076" cy="1627246"/>
          </a:xfrm>
          <a:custGeom>
            <a:avLst/>
            <a:gdLst>
              <a:gd name="connsiteX0" fmla="*/ 790904 w 1399037"/>
              <a:gd name="connsiteY0" fmla="*/ 1211 h 1311334"/>
              <a:gd name="connsiteX1" fmla="*/ 824937 w 1399037"/>
              <a:gd name="connsiteY1" fmla="*/ 23844 h 1311334"/>
              <a:gd name="connsiteX2" fmla="*/ 1388940 w 1399037"/>
              <a:gd name="connsiteY2" fmla="*/ 616769 h 1311334"/>
              <a:gd name="connsiteX3" fmla="*/ 1394610 w 1399037"/>
              <a:gd name="connsiteY3" fmla="*/ 635756 h 1311334"/>
              <a:gd name="connsiteX4" fmla="*/ 1394677 w 1399037"/>
              <a:gd name="connsiteY4" fmla="*/ 635756 h 1311334"/>
              <a:gd name="connsiteX5" fmla="*/ 1394771 w 1399037"/>
              <a:gd name="connsiteY5" fmla="*/ 636294 h 1311334"/>
              <a:gd name="connsiteX6" fmla="*/ 1399037 w 1399037"/>
              <a:gd name="connsiteY6" fmla="*/ 650578 h 1311334"/>
              <a:gd name="connsiteX7" fmla="*/ 1398149 w 1399037"/>
              <a:gd name="connsiteY7" fmla="*/ 655668 h 1311334"/>
              <a:gd name="connsiteX8" fmla="*/ 1399037 w 1399037"/>
              <a:gd name="connsiteY8" fmla="*/ 660758 h 1311334"/>
              <a:gd name="connsiteX9" fmla="*/ 1394771 w 1399037"/>
              <a:gd name="connsiteY9" fmla="*/ 675042 h 1311334"/>
              <a:gd name="connsiteX10" fmla="*/ 1394677 w 1399037"/>
              <a:gd name="connsiteY10" fmla="*/ 675579 h 1311334"/>
              <a:gd name="connsiteX11" fmla="*/ 1394610 w 1399037"/>
              <a:gd name="connsiteY11" fmla="*/ 675579 h 1311334"/>
              <a:gd name="connsiteX12" fmla="*/ 1388940 w 1399037"/>
              <a:gd name="connsiteY12" fmla="*/ 694567 h 1311334"/>
              <a:gd name="connsiteX13" fmla="*/ 824937 w 1399037"/>
              <a:gd name="connsiteY13" fmla="*/ 1287490 h 1311334"/>
              <a:gd name="connsiteX14" fmla="*/ 729980 w 1399037"/>
              <a:gd name="connsiteY14" fmla="*/ 1287490 h 1311334"/>
              <a:gd name="connsiteX15" fmla="*/ 571719 w 1399037"/>
              <a:gd name="connsiteY15" fmla="*/ 1021233 h 1311334"/>
              <a:gd name="connsiteX16" fmla="*/ 0 w 1399037"/>
              <a:gd name="connsiteY16" fmla="*/ 1021233 h 1311334"/>
              <a:gd name="connsiteX17" fmla="*/ 293610 w 1399037"/>
              <a:gd name="connsiteY17" fmla="*/ 679136 h 1311334"/>
              <a:gd name="connsiteX18" fmla="*/ 298451 w 1399037"/>
              <a:gd name="connsiteY18" fmla="*/ 655668 h 1311334"/>
              <a:gd name="connsiteX19" fmla="*/ 293610 w 1399037"/>
              <a:gd name="connsiteY19" fmla="*/ 632199 h 1311334"/>
              <a:gd name="connsiteX20" fmla="*/ 0 w 1399037"/>
              <a:gd name="connsiteY20" fmla="*/ 290102 h 1311334"/>
              <a:gd name="connsiteX21" fmla="*/ 571719 w 1399037"/>
              <a:gd name="connsiteY21" fmla="*/ 290102 h 1311334"/>
              <a:gd name="connsiteX22" fmla="*/ 729980 w 1399037"/>
              <a:gd name="connsiteY22" fmla="*/ 23844 h 1311334"/>
              <a:gd name="connsiteX23" fmla="*/ 790904 w 1399037"/>
              <a:gd name="connsiteY23" fmla="*/ 1211 h 13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99037" h="1311334">
                <a:moveTo>
                  <a:pt x="790904" y="1211"/>
                </a:moveTo>
                <a:cubicBezTo>
                  <a:pt x="801939" y="3726"/>
                  <a:pt x="813562" y="10432"/>
                  <a:pt x="824937" y="23844"/>
                </a:cubicBezTo>
                <a:cubicBezTo>
                  <a:pt x="824937" y="23844"/>
                  <a:pt x="1311127" y="440679"/>
                  <a:pt x="1388940" y="616769"/>
                </a:cubicBezTo>
                <a:lnTo>
                  <a:pt x="1394610" y="635756"/>
                </a:lnTo>
                <a:lnTo>
                  <a:pt x="1394677" y="635756"/>
                </a:lnTo>
                <a:lnTo>
                  <a:pt x="1394771" y="636294"/>
                </a:lnTo>
                <a:lnTo>
                  <a:pt x="1399037" y="650578"/>
                </a:lnTo>
                <a:lnTo>
                  <a:pt x="1398149" y="655668"/>
                </a:lnTo>
                <a:lnTo>
                  <a:pt x="1399037" y="660758"/>
                </a:lnTo>
                <a:lnTo>
                  <a:pt x="1394771" y="675042"/>
                </a:lnTo>
                <a:lnTo>
                  <a:pt x="1394677" y="675579"/>
                </a:lnTo>
                <a:lnTo>
                  <a:pt x="1394610" y="675579"/>
                </a:lnTo>
                <a:lnTo>
                  <a:pt x="1388940" y="694567"/>
                </a:lnTo>
                <a:cubicBezTo>
                  <a:pt x="1311127" y="870656"/>
                  <a:pt x="824937" y="1287490"/>
                  <a:pt x="824937" y="1287490"/>
                </a:cubicBezTo>
                <a:cubicBezTo>
                  <a:pt x="779437" y="1341139"/>
                  <a:pt x="729980" y="1287490"/>
                  <a:pt x="729980" y="1287490"/>
                </a:cubicBezTo>
                <a:cubicBezTo>
                  <a:pt x="706241" y="1066934"/>
                  <a:pt x="571719" y="1021233"/>
                  <a:pt x="571719" y="1021233"/>
                </a:cubicBezTo>
                <a:cubicBezTo>
                  <a:pt x="571719" y="1021233"/>
                  <a:pt x="571719" y="1021233"/>
                  <a:pt x="0" y="1021233"/>
                </a:cubicBezTo>
                <a:cubicBezTo>
                  <a:pt x="215137" y="834952"/>
                  <a:pt x="277266" y="730946"/>
                  <a:pt x="293610" y="679136"/>
                </a:cubicBezTo>
                <a:lnTo>
                  <a:pt x="298451" y="655668"/>
                </a:lnTo>
                <a:lnTo>
                  <a:pt x="293610" y="632199"/>
                </a:lnTo>
                <a:cubicBezTo>
                  <a:pt x="277266" y="580389"/>
                  <a:pt x="215137" y="476383"/>
                  <a:pt x="0" y="290102"/>
                </a:cubicBezTo>
                <a:cubicBezTo>
                  <a:pt x="571719" y="290102"/>
                  <a:pt x="571719" y="290102"/>
                  <a:pt x="571719" y="290102"/>
                </a:cubicBezTo>
                <a:cubicBezTo>
                  <a:pt x="571719" y="290102"/>
                  <a:pt x="706241" y="244401"/>
                  <a:pt x="729980" y="23844"/>
                </a:cubicBezTo>
                <a:cubicBezTo>
                  <a:pt x="729980" y="23844"/>
                  <a:pt x="757799" y="-6334"/>
                  <a:pt x="790904" y="1211"/>
                </a:cubicBezTo>
                <a:close/>
              </a:path>
            </a:pathLst>
          </a:custGeom>
          <a:solidFill>
            <a:srgbClr val="3F4D6C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2" name="íṣ1îďê">
            <a:extLst>
              <a:ext uri="{FF2B5EF4-FFF2-40B4-BE49-F238E27FC236}">
                <a16:creationId xmlns:a16="http://schemas.microsoft.com/office/drawing/2014/main" id="{82A674A3-9C3C-4D4E-BA7A-F3620644189D}"/>
              </a:ext>
            </a:extLst>
          </p:cNvPr>
          <p:cNvSpPr>
            <a:spLocks/>
          </p:cNvSpPr>
          <p:nvPr/>
        </p:nvSpPr>
        <p:spPr bwMode="auto">
          <a:xfrm>
            <a:off x="5628322" y="3319709"/>
            <a:ext cx="1736076" cy="1627246"/>
          </a:xfrm>
          <a:custGeom>
            <a:avLst/>
            <a:gdLst>
              <a:gd name="connsiteX0" fmla="*/ 790904 w 1399037"/>
              <a:gd name="connsiteY0" fmla="*/ 1211 h 1311334"/>
              <a:gd name="connsiteX1" fmla="*/ 824937 w 1399037"/>
              <a:gd name="connsiteY1" fmla="*/ 23844 h 1311334"/>
              <a:gd name="connsiteX2" fmla="*/ 1388940 w 1399037"/>
              <a:gd name="connsiteY2" fmla="*/ 616769 h 1311334"/>
              <a:gd name="connsiteX3" fmla="*/ 1394610 w 1399037"/>
              <a:gd name="connsiteY3" fmla="*/ 635756 h 1311334"/>
              <a:gd name="connsiteX4" fmla="*/ 1394677 w 1399037"/>
              <a:gd name="connsiteY4" fmla="*/ 635756 h 1311334"/>
              <a:gd name="connsiteX5" fmla="*/ 1394771 w 1399037"/>
              <a:gd name="connsiteY5" fmla="*/ 636294 h 1311334"/>
              <a:gd name="connsiteX6" fmla="*/ 1399037 w 1399037"/>
              <a:gd name="connsiteY6" fmla="*/ 650578 h 1311334"/>
              <a:gd name="connsiteX7" fmla="*/ 1398149 w 1399037"/>
              <a:gd name="connsiteY7" fmla="*/ 655668 h 1311334"/>
              <a:gd name="connsiteX8" fmla="*/ 1399037 w 1399037"/>
              <a:gd name="connsiteY8" fmla="*/ 660758 h 1311334"/>
              <a:gd name="connsiteX9" fmla="*/ 1394771 w 1399037"/>
              <a:gd name="connsiteY9" fmla="*/ 675042 h 1311334"/>
              <a:gd name="connsiteX10" fmla="*/ 1394677 w 1399037"/>
              <a:gd name="connsiteY10" fmla="*/ 675579 h 1311334"/>
              <a:gd name="connsiteX11" fmla="*/ 1394610 w 1399037"/>
              <a:gd name="connsiteY11" fmla="*/ 675579 h 1311334"/>
              <a:gd name="connsiteX12" fmla="*/ 1388940 w 1399037"/>
              <a:gd name="connsiteY12" fmla="*/ 694567 h 1311334"/>
              <a:gd name="connsiteX13" fmla="*/ 824937 w 1399037"/>
              <a:gd name="connsiteY13" fmla="*/ 1287490 h 1311334"/>
              <a:gd name="connsiteX14" fmla="*/ 729980 w 1399037"/>
              <a:gd name="connsiteY14" fmla="*/ 1287490 h 1311334"/>
              <a:gd name="connsiteX15" fmla="*/ 571719 w 1399037"/>
              <a:gd name="connsiteY15" fmla="*/ 1021233 h 1311334"/>
              <a:gd name="connsiteX16" fmla="*/ 0 w 1399037"/>
              <a:gd name="connsiteY16" fmla="*/ 1021233 h 1311334"/>
              <a:gd name="connsiteX17" fmla="*/ 293610 w 1399037"/>
              <a:gd name="connsiteY17" fmla="*/ 679136 h 1311334"/>
              <a:gd name="connsiteX18" fmla="*/ 298451 w 1399037"/>
              <a:gd name="connsiteY18" fmla="*/ 655668 h 1311334"/>
              <a:gd name="connsiteX19" fmla="*/ 293610 w 1399037"/>
              <a:gd name="connsiteY19" fmla="*/ 632199 h 1311334"/>
              <a:gd name="connsiteX20" fmla="*/ 0 w 1399037"/>
              <a:gd name="connsiteY20" fmla="*/ 290102 h 1311334"/>
              <a:gd name="connsiteX21" fmla="*/ 571719 w 1399037"/>
              <a:gd name="connsiteY21" fmla="*/ 290102 h 1311334"/>
              <a:gd name="connsiteX22" fmla="*/ 729980 w 1399037"/>
              <a:gd name="connsiteY22" fmla="*/ 23844 h 1311334"/>
              <a:gd name="connsiteX23" fmla="*/ 790904 w 1399037"/>
              <a:gd name="connsiteY23" fmla="*/ 1211 h 13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99037" h="1311334">
                <a:moveTo>
                  <a:pt x="790904" y="1211"/>
                </a:moveTo>
                <a:cubicBezTo>
                  <a:pt x="801939" y="3726"/>
                  <a:pt x="813562" y="10432"/>
                  <a:pt x="824937" y="23844"/>
                </a:cubicBezTo>
                <a:cubicBezTo>
                  <a:pt x="824937" y="23844"/>
                  <a:pt x="1311127" y="440679"/>
                  <a:pt x="1388940" y="616769"/>
                </a:cubicBezTo>
                <a:lnTo>
                  <a:pt x="1394610" y="635756"/>
                </a:lnTo>
                <a:lnTo>
                  <a:pt x="1394677" y="635756"/>
                </a:lnTo>
                <a:lnTo>
                  <a:pt x="1394771" y="636294"/>
                </a:lnTo>
                <a:lnTo>
                  <a:pt x="1399037" y="650578"/>
                </a:lnTo>
                <a:lnTo>
                  <a:pt x="1398149" y="655668"/>
                </a:lnTo>
                <a:lnTo>
                  <a:pt x="1399037" y="660758"/>
                </a:lnTo>
                <a:lnTo>
                  <a:pt x="1394771" y="675042"/>
                </a:lnTo>
                <a:lnTo>
                  <a:pt x="1394677" y="675579"/>
                </a:lnTo>
                <a:lnTo>
                  <a:pt x="1394610" y="675579"/>
                </a:lnTo>
                <a:lnTo>
                  <a:pt x="1388940" y="694567"/>
                </a:lnTo>
                <a:cubicBezTo>
                  <a:pt x="1311127" y="870656"/>
                  <a:pt x="824937" y="1287490"/>
                  <a:pt x="824937" y="1287490"/>
                </a:cubicBezTo>
                <a:cubicBezTo>
                  <a:pt x="779437" y="1341139"/>
                  <a:pt x="729980" y="1287490"/>
                  <a:pt x="729980" y="1287490"/>
                </a:cubicBezTo>
                <a:cubicBezTo>
                  <a:pt x="706241" y="1066934"/>
                  <a:pt x="571719" y="1021233"/>
                  <a:pt x="571719" y="1021233"/>
                </a:cubicBezTo>
                <a:cubicBezTo>
                  <a:pt x="571719" y="1021233"/>
                  <a:pt x="571719" y="1021233"/>
                  <a:pt x="0" y="1021233"/>
                </a:cubicBezTo>
                <a:cubicBezTo>
                  <a:pt x="215137" y="834952"/>
                  <a:pt x="277266" y="730946"/>
                  <a:pt x="293610" y="679136"/>
                </a:cubicBezTo>
                <a:lnTo>
                  <a:pt x="298451" y="655668"/>
                </a:lnTo>
                <a:lnTo>
                  <a:pt x="293610" y="632199"/>
                </a:lnTo>
                <a:cubicBezTo>
                  <a:pt x="277266" y="580389"/>
                  <a:pt x="215137" y="476383"/>
                  <a:pt x="0" y="290102"/>
                </a:cubicBezTo>
                <a:cubicBezTo>
                  <a:pt x="571719" y="290102"/>
                  <a:pt x="571719" y="290102"/>
                  <a:pt x="571719" y="290102"/>
                </a:cubicBezTo>
                <a:cubicBezTo>
                  <a:pt x="571719" y="290102"/>
                  <a:pt x="706241" y="244401"/>
                  <a:pt x="729980" y="23844"/>
                </a:cubicBezTo>
                <a:cubicBezTo>
                  <a:pt x="729980" y="23844"/>
                  <a:pt x="757799" y="-6334"/>
                  <a:pt x="790904" y="1211"/>
                </a:cubicBezTo>
                <a:close/>
              </a:path>
            </a:pathLst>
          </a:custGeom>
          <a:solidFill>
            <a:srgbClr val="8883D5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3" name="iSḻíďê">
            <a:extLst>
              <a:ext uri="{FF2B5EF4-FFF2-40B4-BE49-F238E27FC236}">
                <a16:creationId xmlns:a16="http://schemas.microsoft.com/office/drawing/2014/main" id="{342A93BD-4219-48D3-B038-1BCDDF9FADAF}"/>
              </a:ext>
            </a:extLst>
          </p:cNvPr>
          <p:cNvSpPr>
            <a:spLocks/>
          </p:cNvSpPr>
          <p:nvPr/>
        </p:nvSpPr>
        <p:spPr bwMode="auto">
          <a:xfrm>
            <a:off x="4222500" y="3319709"/>
            <a:ext cx="1736076" cy="1627246"/>
          </a:xfrm>
          <a:custGeom>
            <a:avLst/>
            <a:gdLst>
              <a:gd name="connsiteX0" fmla="*/ 790904 w 1399037"/>
              <a:gd name="connsiteY0" fmla="*/ 1211 h 1311334"/>
              <a:gd name="connsiteX1" fmla="*/ 824937 w 1399037"/>
              <a:gd name="connsiteY1" fmla="*/ 23844 h 1311334"/>
              <a:gd name="connsiteX2" fmla="*/ 1388940 w 1399037"/>
              <a:gd name="connsiteY2" fmla="*/ 616769 h 1311334"/>
              <a:gd name="connsiteX3" fmla="*/ 1394610 w 1399037"/>
              <a:gd name="connsiteY3" fmla="*/ 635756 h 1311334"/>
              <a:gd name="connsiteX4" fmla="*/ 1394677 w 1399037"/>
              <a:gd name="connsiteY4" fmla="*/ 635756 h 1311334"/>
              <a:gd name="connsiteX5" fmla="*/ 1394771 w 1399037"/>
              <a:gd name="connsiteY5" fmla="*/ 636294 h 1311334"/>
              <a:gd name="connsiteX6" fmla="*/ 1399037 w 1399037"/>
              <a:gd name="connsiteY6" fmla="*/ 650578 h 1311334"/>
              <a:gd name="connsiteX7" fmla="*/ 1398149 w 1399037"/>
              <a:gd name="connsiteY7" fmla="*/ 655668 h 1311334"/>
              <a:gd name="connsiteX8" fmla="*/ 1399037 w 1399037"/>
              <a:gd name="connsiteY8" fmla="*/ 660758 h 1311334"/>
              <a:gd name="connsiteX9" fmla="*/ 1394771 w 1399037"/>
              <a:gd name="connsiteY9" fmla="*/ 675042 h 1311334"/>
              <a:gd name="connsiteX10" fmla="*/ 1394677 w 1399037"/>
              <a:gd name="connsiteY10" fmla="*/ 675579 h 1311334"/>
              <a:gd name="connsiteX11" fmla="*/ 1394610 w 1399037"/>
              <a:gd name="connsiteY11" fmla="*/ 675579 h 1311334"/>
              <a:gd name="connsiteX12" fmla="*/ 1388940 w 1399037"/>
              <a:gd name="connsiteY12" fmla="*/ 694567 h 1311334"/>
              <a:gd name="connsiteX13" fmla="*/ 824937 w 1399037"/>
              <a:gd name="connsiteY13" fmla="*/ 1287490 h 1311334"/>
              <a:gd name="connsiteX14" fmla="*/ 729980 w 1399037"/>
              <a:gd name="connsiteY14" fmla="*/ 1287490 h 1311334"/>
              <a:gd name="connsiteX15" fmla="*/ 571719 w 1399037"/>
              <a:gd name="connsiteY15" fmla="*/ 1021233 h 1311334"/>
              <a:gd name="connsiteX16" fmla="*/ 0 w 1399037"/>
              <a:gd name="connsiteY16" fmla="*/ 1021233 h 1311334"/>
              <a:gd name="connsiteX17" fmla="*/ 293610 w 1399037"/>
              <a:gd name="connsiteY17" fmla="*/ 679136 h 1311334"/>
              <a:gd name="connsiteX18" fmla="*/ 298451 w 1399037"/>
              <a:gd name="connsiteY18" fmla="*/ 655668 h 1311334"/>
              <a:gd name="connsiteX19" fmla="*/ 293610 w 1399037"/>
              <a:gd name="connsiteY19" fmla="*/ 632199 h 1311334"/>
              <a:gd name="connsiteX20" fmla="*/ 0 w 1399037"/>
              <a:gd name="connsiteY20" fmla="*/ 290102 h 1311334"/>
              <a:gd name="connsiteX21" fmla="*/ 571719 w 1399037"/>
              <a:gd name="connsiteY21" fmla="*/ 290102 h 1311334"/>
              <a:gd name="connsiteX22" fmla="*/ 729980 w 1399037"/>
              <a:gd name="connsiteY22" fmla="*/ 23844 h 1311334"/>
              <a:gd name="connsiteX23" fmla="*/ 790904 w 1399037"/>
              <a:gd name="connsiteY23" fmla="*/ 1211 h 13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99037" h="1311334">
                <a:moveTo>
                  <a:pt x="790904" y="1211"/>
                </a:moveTo>
                <a:cubicBezTo>
                  <a:pt x="801939" y="3726"/>
                  <a:pt x="813562" y="10432"/>
                  <a:pt x="824937" y="23844"/>
                </a:cubicBezTo>
                <a:cubicBezTo>
                  <a:pt x="824937" y="23844"/>
                  <a:pt x="1311127" y="440679"/>
                  <a:pt x="1388940" y="616769"/>
                </a:cubicBezTo>
                <a:lnTo>
                  <a:pt x="1394610" y="635756"/>
                </a:lnTo>
                <a:lnTo>
                  <a:pt x="1394677" y="635756"/>
                </a:lnTo>
                <a:lnTo>
                  <a:pt x="1394771" y="636294"/>
                </a:lnTo>
                <a:lnTo>
                  <a:pt x="1399037" y="650578"/>
                </a:lnTo>
                <a:lnTo>
                  <a:pt x="1398149" y="655668"/>
                </a:lnTo>
                <a:lnTo>
                  <a:pt x="1399037" y="660758"/>
                </a:lnTo>
                <a:lnTo>
                  <a:pt x="1394771" y="675042"/>
                </a:lnTo>
                <a:lnTo>
                  <a:pt x="1394677" y="675579"/>
                </a:lnTo>
                <a:lnTo>
                  <a:pt x="1394610" y="675579"/>
                </a:lnTo>
                <a:lnTo>
                  <a:pt x="1388940" y="694567"/>
                </a:lnTo>
                <a:cubicBezTo>
                  <a:pt x="1311127" y="870656"/>
                  <a:pt x="824937" y="1287490"/>
                  <a:pt x="824937" y="1287490"/>
                </a:cubicBezTo>
                <a:cubicBezTo>
                  <a:pt x="779437" y="1341139"/>
                  <a:pt x="729980" y="1287490"/>
                  <a:pt x="729980" y="1287490"/>
                </a:cubicBezTo>
                <a:cubicBezTo>
                  <a:pt x="706241" y="1066934"/>
                  <a:pt x="571719" y="1021233"/>
                  <a:pt x="571719" y="1021233"/>
                </a:cubicBezTo>
                <a:cubicBezTo>
                  <a:pt x="571719" y="1021233"/>
                  <a:pt x="571719" y="1021233"/>
                  <a:pt x="0" y="1021233"/>
                </a:cubicBezTo>
                <a:cubicBezTo>
                  <a:pt x="215137" y="834952"/>
                  <a:pt x="277266" y="730946"/>
                  <a:pt x="293610" y="679136"/>
                </a:cubicBezTo>
                <a:lnTo>
                  <a:pt x="298451" y="655668"/>
                </a:lnTo>
                <a:lnTo>
                  <a:pt x="293610" y="632199"/>
                </a:lnTo>
                <a:cubicBezTo>
                  <a:pt x="277266" y="580389"/>
                  <a:pt x="215137" y="476383"/>
                  <a:pt x="0" y="290102"/>
                </a:cubicBezTo>
                <a:cubicBezTo>
                  <a:pt x="571719" y="290102"/>
                  <a:pt x="571719" y="290102"/>
                  <a:pt x="571719" y="290102"/>
                </a:cubicBezTo>
                <a:cubicBezTo>
                  <a:pt x="571719" y="290102"/>
                  <a:pt x="706241" y="244401"/>
                  <a:pt x="729980" y="23844"/>
                </a:cubicBezTo>
                <a:cubicBezTo>
                  <a:pt x="729980" y="23844"/>
                  <a:pt x="757799" y="-6334"/>
                  <a:pt x="790904" y="1211"/>
                </a:cubicBezTo>
                <a:close/>
              </a:path>
            </a:pathLst>
          </a:custGeom>
          <a:solidFill>
            <a:srgbClr val="FFD879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pPr algn="ctr"/>
            <a:endParaRPr dirty="0">
              <a:latin typeface="+mj-lt"/>
            </a:endParaRPr>
          </a:p>
        </p:txBody>
      </p:sp>
      <p:sp>
        <p:nvSpPr>
          <p:cNvPr id="24" name="îsļíḍé">
            <a:extLst>
              <a:ext uri="{FF2B5EF4-FFF2-40B4-BE49-F238E27FC236}">
                <a16:creationId xmlns:a16="http://schemas.microsoft.com/office/drawing/2014/main" id="{536CEB58-7111-4235-AA2F-65637790B29B}"/>
              </a:ext>
            </a:extLst>
          </p:cNvPr>
          <p:cNvSpPr>
            <a:spLocks/>
          </p:cNvSpPr>
          <p:nvPr/>
        </p:nvSpPr>
        <p:spPr bwMode="auto">
          <a:xfrm>
            <a:off x="2816679" y="3319709"/>
            <a:ext cx="1736076" cy="1627246"/>
          </a:xfrm>
          <a:custGeom>
            <a:avLst/>
            <a:gdLst>
              <a:gd name="connsiteX0" fmla="*/ 790904 w 1399037"/>
              <a:gd name="connsiteY0" fmla="*/ 1211 h 1311334"/>
              <a:gd name="connsiteX1" fmla="*/ 824937 w 1399037"/>
              <a:gd name="connsiteY1" fmla="*/ 23844 h 1311334"/>
              <a:gd name="connsiteX2" fmla="*/ 1388940 w 1399037"/>
              <a:gd name="connsiteY2" fmla="*/ 616769 h 1311334"/>
              <a:gd name="connsiteX3" fmla="*/ 1394610 w 1399037"/>
              <a:gd name="connsiteY3" fmla="*/ 635756 h 1311334"/>
              <a:gd name="connsiteX4" fmla="*/ 1394677 w 1399037"/>
              <a:gd name="connsiteY4" fmla="*/ 635756 h 1311334"/>
              <a:gd name="connsiteX5" fmla="*/ 1394771 w 1399037"/>
              <a:gd name="connsiteY5" fmla="*/ 636294 h 1311334"/>
              <a:gd name="connsiteX6" fmla="*/ 1399037 w 1399037"/>
              <a:gd name="connsiteY6" fmla="*/ 650578 h 1311334"/>
              <a:gd name="connsiteX7" fmla="*/ 1398149 w 1399037"/>
              <a:gd name="connsiteY7" fmla="*/ 655668 h 1311334"/>
              <a:gd name="connsiteX8" fmla="*/ 1399037 w 1399037"/>
              <a:gd name="connsiteY8" fmla="*/ 660758 h 1311334"/>
              <a:gd name="connsiteX9" fmla="*/ 1394771 w 1399037"/>
              <a:gd name="connsiteY9" fmla="*/ 675042 h 1311334"/>
              <a:gd name="connsiteX10" fmla="*/ 1394677 w 1399037"/>
              <a:gd name="connsiteY10" fmla="*/ 675579 h 1311334"/>
              <a:gd name="connsiteX11" fmla="*/ 1394610 w 1399037"/>
              <a:gd name="connsiteY11" fmla="*/ 675579 h 1311334"/>
              <a:gd name="connsiteX12" fmla="*/ 1388940 w 1399037"/>
              <a:gd name="connsiteY12" fmla="*/ 694567 h 1311334"/>
              <a:gd name="connsiteX13" fmla="*/ 824937 w 1399037"/>
              <a:gd name="connsiteY13" fmla="*/ 1287490 h 1311334"/>
              <a:gd name="connsiteX14" fmla="*/ 729980 w 1399037"/>
              <a:gd name="connsiteY14" fmla="*/ 1287490 h 1311334"/>
              <a:gd name="connsiteX15" fmla="*/ 571719 w 1399037"/>
              <a:gd name="connsiteY15" fmla="*/ 1021233 h 1311334"/>
              <a:gd name="connsiteX16" fmla="*/ 0 w 1399037"/>
              <a:gd name="connsiteY16" fmla="*/ 1021233 h 1311334"/>
              <a:gd name="connsiteX17" fmla="*/ 293610 w 1399037"/>
              <a:gd name="connsiteY17" fmla="*/ 679136 h 1311334"/>
              <a:gd name="connsiteX18" fmla="*/ 298451 w 1399037"/>
              <a:gd name="connsiteY18" fmla="*/ 655668 h 1311334"/>
              <a:gd name="connsiteX19" fmla="*/ 293610 w 1399037"/>
              <a:gd name="connsiteY19" fmla="*/ 632199 h 1311334"/>
              <a:gd name="connsiteX20" fmla="*/ 0 w 1399037"/>
              <a:gd name="connsiteY20" fmla="*/ 290102 h 1311334"/>
              <a:gd name="connsiteX21" fmla="*/ 571719 w 1399037"/>
              <a:gd name="connsiteY21" fmla="*/ 290102 h 1311334"/>
              <a:gd name="connsiteX22" fmla="*/ 729980 w 1399037"/>
              <a:gd name="connsiteY22" fmla="*/ 23844 h 1311334"/>
              <a:gd name="connsiteX23" fmla="*/ 790904 w 1399037"/>
              <a:gd name="connsiteY23" fmla="*/ 1211 h 1311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399037" h="1311334">
                <a:moveTo>
                  <a:pt x="790904" y="1211"/>
                </a:moveTo>
                <a:cubicBezTo>
                  <a:pt x="801939" y="3726"/>
                  <a:pt x="813562" y="10432"/>
                  <a:pt x="824937" y="23844"/>
                </a:cubicBezTo>
                <a:cubicBezTo>
                  <a:pt x="824937" y="23844"/>
                  <a:pt x="1311127" y="440679"/>
                  <a:pt x="1388940" y="616769"/>
                </a:cubicBezTo>
                <a:lnTo>
                  <a:pt x="1394610" y="635756"/>
                </a:lnTo>
                <a:lnTo>
                  <a:pt x="1394677" y="635756"/>
                </a:lnTo>
                <a:lnTo>
                  <a:pt x="1394771" y="636294"/>
                </a:lnTo>
                <a:lnTo>
                  <a:pt x="1399037" y="650578"/>
                </a:lnTo>
                <a:lnTo>
                  <a:pt x="1398149" y="655668"/>
                </a:lnTo>
                <a:lnTo>
                  <a:pt x="1399037" y="660758"/>
                </a:lnTo>
                <a:lnTo>
                  <a:pt x="1394771" y="675042"/>
                </a:lnTo>
                <a:lnTo>
                  <a:pt x="1394677" y="675579"/>
                </a:lnTo>
                <a:lnTo>
                  <a:pt x="1394610" y="675579"/>
                </a:lnTo>
                <a:lnTo>
                  <a:pt x="1388940" y="694567"/>
                </a:lnTo>
                <a:cubicBezTo>
                  <a:pt x="1311127" y="870656"/>
                  <a:pt x="824937" y="1287490"/>
                  <a:pt x="824937" y="1287490"/>
                </a:cubicBezTo>
                <a:cubicBezTo>
                  <a:pt x="779437" y="1341139"/>
                  <a:pt x="729980" y="1287490"/>
                  <a:pt x="729980" y="1287490"/>
                </a:cubicBezTo>
                <a:cubicBezTo>
                  <a:pt x="706241" y="1066934"/>
                  <a:pt x="571719" y="1021233"/>
                  <a:pt x="571719" y="1021233"/>
                </a:cubicBezTo>
                <a:cubicBezTo>
                  <a:pt x="571719" y="1021233"/>
                  <a:pt x="571719" y="1021233"/>
                  <a:pt x="0" y="1021233"/>
                </a:cubicBezTo>
                <a:cubicBezTo>
                  <a:pt x="215137" y="834952"/>
                  <a:pt x="277266" y="730946"/>
                  <a:pt x="293610" y="679136"/>
                </a:cubicBezTo>
                <a:lnTo>
                  <a:pt x="298451" y="655668"/>
                </a:lnTo>
                <a:lnTo>
                  <a:pt x="293610" y="632199"/>
                </a:lnTo>
                <a:cubicBezTo>
                  <a:pt x="277266" y="580389"/>
                  <a:pt x="215137" y="476383"/>
                  <a:pt x="0" y="290102"/>
                </a:cubicBezTo>
                <a:cubicBezTo>
                  <a:pt x="571719" y="290102"/>
                  <a:pt x="571719" y="290102"/>
                  <a:pt x="571719" y="290102"/>
                </a:cubicBezTo>
                <a:cubicBezTo>
                  <a:pt x="571719" y="290102"/>
                  <a:pt x="706241" y="244401"/>
                  <a:pt x="729980" y="23844"/>
                </a:cubicBezTo>
                <a:cubicBezTo>
                  <a:pt x="729980" y="23844"/>
                  <a:pt x="757799" y="-6334"/>
                  <a:pt x="790904" y="1211"/>
                </a:cubicBezTo>
                <a:close/>
              </a:path>
            </a:pathLst>
          </a:custGeom>
          <a:solidFill>
            <a:srgbClr val="487CE2"/>
          </a:solidFill>
          <a:ln>
            <a:solidFill>
              <a:schemeClr val="bg1"/>
            </a:solidFill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5" name="ïşḻidê">
            <a:extLst>
              <a:ext uri="{FF2B5EF4-FFF2-40B4-BE49-F238E27FC236}">
                <a16:creationId xmlns:a16="http://schemas.microsoft.com/office/drawing/2014/main" id="{43B0D6C5-28DB-4528-A050-F625F24642F0}"/>
              </a:ext>
            </a:extLst>
          </p:cNvPr>
          <p:cNvSpPr>
            <a:spLocks/>
          </p:cNvSpPr>
          <p:nvPr/>
        </p:nvSpPr>
        <p:spPr bwMode="auto">
          <a:xfrm>
            <a:off x="7867997" y="3962386"/>
            <a:ext cx="398627" cy="398627"/>
          </a:xfrm>
          <a:custGeom>
            <a:avLst/>
            <a:gdLst>
              <a:gd name="T0" fmla="*/ 118 w 236"/>
              <a:gd name="T1" fmla="*/ 0 h 236"/>
              <a:gd name="T2" fmla="*/ 0 w 236"/>
              <a:gd name="T3" fmla="*/ 118 h 236"/>
              <a:gd name="T4" fmla="*/ 118 w 236"/>
              <a:gd name="T5" fmla="*/ 236 h 236"/>
              <a:gd name="T6" fmla="*/ 236 w 236"/>
              <a:gd name="T7" fmla="*/ 118 h 236"/>
              <a:gd name="T8" fmla="*/ 118 w 236"/>
              <a:gd name="T9" fmla="*/ 0 h 236"/>
              <a:gd name="T10" fmla="*/ 124 w 236"/>
              <a:gd name="T11" fmla="*/ 56 h 236"/>
              <a:gd name="T12" fmla="*/ 144 w 236"/>
              <a:gd name="T13" fmla="*/ 46 h 236"/>
              <a:gd name="T14" fmla="*/ 137 w 236"/>
              <a:gd name="T15" fmla="*/ 67 h 236"/>
              <a:gd name="T16" fmla="*/ 117 w 236"/>
              <a:gd name="T17" fmla="*/ 77 h 236"/>
              <a:gd name="T18" fmla="*/ 124 w 236"/>
              <a:gd name="T19" fmla="*/ 56 h 236"/>
              <a:gd name="T20" fmla="*/ 162 w 236"/>
              <a:gd name="T21" fmla="*/ 164 h 236"/>
              <a:gd name="T22" fmla="*/ 142 w 236"/>
              <a:gd name="T23" fmla="*/ 181 h 236"/>
              <a:gd name="T24" fmla="*/ 119 w 236"/>
              <a:gd name="T25" fmla="*/ 175 h 236"/>
              <a:gd name="T26" fmla="*/ 97 w 236"/>
              <a:gd name="T27" fmla="*/ 181 h 236"/>
              <a:gd name="T28" fmla="*/ 76 w 236"/>
              <a:gd name="T29" fmla="*/ 164 h 236"/>
              <a:gd name="T30" fmla="*/ 67 w 236"/>
              <a:gd name="T31" fmla="*/ 96 h 236"/>
              <a:gd name="T32" fmla="*/ 95 w 236"/>
              <a:gd name="T33" fmla="*/ 79 h 236"/>
              <a:gd name="T34" fmla="*/ 118 w 236"/>
              <a:gd name="T35" fmla="*/ 85 h 236"/>
              <a:gd name="T36" fmla="*/ 143 w 236"/>
              <a:gd name="T37" fmla="*/ 79 h 236"/>
              <a:gd name="T38" fmla="*/ 168 w 236"/>
              <a:gd name="T39" fmla="*/ 92 h 236"/>
              <a:gd name="T40" fmla="*/ 154 w 236"/>
              <a:gd name="T41" fmla="*/ 118 h 236"/>
              <a:gd name="T42" fmla="*/ 172 w 236"/>
              <a:gd name="T43" fmla="*/ 145 h 236"/>
              <a:gd name="T44" fmla="*/ 162 w 236"/>
              <a:gd name="T45" fmla="*/ 164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236" h="236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24" y="56"/>
                </a:moveTo>
                <a:cubicBezTo>
                  <a:pt x="129" y="50"/>
                  <a:pt x="137" y="46"/>
                  <a:pt x="144" y="46"/>
                </a:cubicBezTo>
                <a:cubicBezTo>
                  <a:pt x="144" y="54"/>
                  <a:pt x="141" y="62"/>
                  <a:pt x="137" y="67"/>
                </a:cubicBezTo>
                <a:cubicBezTo>
                  <a:pt x="132" y="73"/>
                  <a:pt x="124" y="78"/>
                  <a:pt x="117" y="77"/>
                </a:cubicBezTo>
                <a:cubicBezTo>
                  <a:pt x="115" y="69"/>
                  <a:pt x="119" y="61"/>
                  <a:pt x="124" y="56"/>
                </a:cubicBezTo>
                <a:close/>
                <a:moveTo>
                  <a:pt x="162" y="164"/>
                </a:moveTo>
                <a:cubicBezTo>
                  <a:pt x="157" y="172"/>
                  <a:pt x="151" y="180"/>
                  <a:pt x="142" y="181"/>
                </a:cubicBezTo>
                <a:cubicBezTo>
                  <a:pt x="133" y="181"/>
                  <a:pt x="130" y="175"/>
                  <a:pt x="119" y="175"/>
                </a:cubicBezTo>
                <a:cubicBezTo>
                  <a:pt x="109" y="175"/>
                  <a:pt x="106" y="180"/>
                  <a:pt x="97" y="181"/>
                </a:cubicBezTo>
                <a:cubicBezTo>
                  <a:pt x="88" y="181"/>
                  <a:pt x="82" y="172"/>
                  <a:pt x="76" y="164"/>
                </a:cubicBezTo>
                <a:cubicBezTo>
                  <a:pt x="64" y="147"/>
                  <a:pt x="55" y="116"/>
                  <a:pt x="67" y="96"/>
                </a:cubicBezTo>
                <a:cubicBezTo>
                  <a:pt x="73" y="85"/>
                  <a:pt x="84" y="79"/>
                  <a:pt x="95" y="79"/>
                </a:cubicBezTo>
                <a:cubicBezTo>
                  <a:pt x="104" y="79"/>
                  <a:pt x="112" y="85"/>
                  <a:pt x="118" y="85"/>
                </a:cubicBezTo>
                <a:cubicBezTo>
                  <a:pt x="123" y="85"/>
                  <a:pt x="133" y="77"/>
                  <a:pt x="143" y="79"/>
                </a:cubicBezTo>
                <a:cubicBezTo>
                  <a:pt x="148" y="79"/>
                  <a:pt x="160" y="80"/>
                  <a:pt x="168" y="92"/>
                </a:cubicBezTo>
                <a:cubicBezTo>
                  <a:pt x="167" y="92"/>
                  <a:pt x="153" y="100"/>
                  <a:pt x="154" y="118"/>
                </a:cubicBezTo>
                <a:cubicBezTo>
                  <a:pt x="154" y="138"/>
                  <a:pt x="171" y="145"/>
                  <a:pt x="172" y="145"/>
                </a:cubicBezTo>
                <a:cubicBezTo>
                  <a:pt x="171" y="145"/>
                  <a:pt x="169" y="155"/>
                  <a:pt x="162" y="16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6" name="išḻîḑé">
            <a:extLst>
              <a:ext uri="{FF2B5EF4-FFF2-40B4-BE49-F238E27FC236}">
                <a16:creationId xmlns:a16="http://schemas.microsoft.com/office/drawing/2014/main" id="{BAEADF5D-C9F5-4AE8-BF6F-D20A0C905F9D}"/>
              </a:ext>
            </a:extLst>
          </p:cNvPr>
          <p:cNvSpPr>
            <a:spLocks/>
          </p:cNvSpPr>
          <p:nvPr/>
        </p:nvSpPr>
        <p:spPr bwMode="auto">
          <a:xfrm>
            <a:off x="6522088" y="3962386"/>
            <a:ext cx="398627" cy="398627"/>
          </a:xfrm>
          <a:custGeom>
            <a:avLst/>
            <a:gdLst>
              <a:gd name="T0" fmla="*/ 118 w 236"/>
              <a:gd name="T1" fmla="*/ 0 h 236"/>
              <a:gd name="T2" fmla="*/ 0 w 236"/>
              <a:gd name="T3" fmla="*/ 118 h 236"/>
              <a:gd name="T4" fmla="*/ 118 w 236"/>
              <a:gd name="T5" fmla="*/ 236 h 236"/>
              <a:gd name="T6" fmla="*/ 236 w 236"/>
              <a:gd name="T7" fmla="*/ 118 h 236"/>
              <a:gd name="T8" fmla="*/ 118 w 236"/>
              <a:gd name="T9" fmla="*/ 0 h 236"/>
              <a:gd name="T10" fmla="*/ 106 w 236"/>
              <a:gd name="T11" fmla="*/ 171 h 236"/>
              <a:gd name="T12" fmla="*/ 54 w 236"/>
              <a:gd name="T13" fmla="*/ 163 h 236"/>
              <a:gd name="T14" fmla="*/ 54 w 236"/>
              <a:gd name="T15" fmla="*/ 121 h 236"/>
              <a:gd name="T16" fmla="*/ 106 w 236"/>
              <a:gd name="T17" fmla="*/ 121 h 236"/>
              <a:gd name="T18" fmla="*/ 106 w 236"/>
              <a:gd name="T19" fmla="*/ 171 h 236"/>
              <a:gd name="T20" fmla="*/ 106 w 236"/>
              <a:gd name="T21" fmla="*/ 114 h 236"/>
              <a:gd name="T22" fmla="*/ 54 w 236"/>
              <a:gd name="T23" fmla="*/ 114 h 236"/>
              <a:gd name="T24" fmla="*/ 54 w 236"/>
              <a:gd name="T25" fmla="*/ 72 h 236"/>
              <a:gd name="T26" fmla="*/ 106 w 236"/>
              <a:gd name="T27" fmla="*/ 64 h 236"/>
              <a:gd name="T28" fmla="*/ 106 w 236"/>
              <a:gd name="T29" fmla="*/ 114 h 236"/>
              <a:gd name="T30" fmla="*/ 182 w 236"/>
              <a:gd name="T31" fmla="*/ 182 h 236"/>
              <a:gd name="T32" fmla="*/ 113 w 236"/>
              <a:gd name="T33" fmla="*/ 172 h 236"/>
              <a:gd name="T34" fmla="*/ 113 w 236"/>
              <a:gd name="T35" fmla="*/ 121 h 236"/>
              <a:gd name="T36" fmla="*/ 182 w 236"/>
              <a:gd name="T37" fmla="*/ 121 h 236"/>
              <a:gd name="T38" fmla="*/ 182 w 236"/>
              <a:gd name="T39" fmla="*/ 182 h 236"/>
              <a:gd name="T40" fmla="*/ 182 w 236"/>
              <a:gd name="T41" fmla="*/ 114 h 236"/>
              <a:gd name="T42" fmla="*/ 113 w 236"/>
              <a:gd name="T43" fmla="*/ 114 h 236"/>
              <a:gd name="T44" fmla="*/ 113 w 236"/>
              <a:gd name="T45" fmla="*/ 63 h 236"/>
              <a:gd name="T46" fmla="*/ 182 w 236"/>
              <a:gd name="T47" fmla="*/ 53 h 236"/>
              <a:gd name="T48" fmla="*/ 182 w 236"/>
              <a:gd name="T49" fmla="*/ 114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236" h="236"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06" y="171"/>
                </a:moveTo>
                <a:cubicBezTo>
                  <a:pt x="54" y="163"/>
                  <a:pt x="54" y="163"/>
                  <a:pt x="54" y="163"/>
                </a:cubicBezTo>
                <a:cubicBezTo>
                  <a:pt x="54" y="121"/>
                  <a:pt x="54" y="121"/>
                  <a:pt x="54" y="121"/>
                </a:cubicBezTo>
                <a:cubicBezTo>
                  <a:pt x="106" y="121"/>
                  <a:pt x="106" y="121"/>
                  <a:pt x="106" y="121"/>
                </a:cubicBezTo>
                <a:lnTo>
                  <a:pt x="106" y="171"/>
                </a:lnTo>
                <a:close/>
                <a:moveTo>
                  <a:pt x="106" y="114"/>
                </a:moveTo>
                <a:cubicBezTo>
                  <a:pt x="54" y="114"/>
                  <a:pt x="54" y="114"/>
                  <a:pt x="54" y="114"/>
                </a:cubicBezTo>
                <a:cubicBezTo>
                  <a:pt x="54" y="72"/>
                  <a:pt x="54" y="72"/>
                  <a:pt x="54" y="72"/>
                </a:cubicBezTo>
                <a:cubicBezTo>
                  <a:pt x="106" y="64"/>
                  <a:pt x="106" y="64"/>
                  <a:pt x="106" y="64"/>
                </a:cubicBezTo>
                <a:lnTo>
                  <a:pt x="106" y="114"/>
                </a:lnTo>
                <a:close/>
                <a:moveTo>
                  <a:pt x="182" y="182"/>
                </a:moveTo>
                <a:cubicBezTo>
                  <a:pt x="113" y="172"/>
                  <a:pt x="113" y="172"/>
                  <a:pt x="113" y="172"/>
                </a:cubicBezTo>
                <a:cubicBezTo>
                  <a:pt x="113" y="121"/>
                  <a:pt x="113" y="121"/>
                  <a:pt x="113" y="121"/>
                </a:cubicBezTo>
                <a:cubicBezTo>
                  <a:pt x="182" y="121"/>
                  <a:pt x="182" y="121"/>
                  <a:pt x="182" y="121"/>
                </a:cubicBezTo>
                <a:lnTo>
                  <a:pt x="182" y="182"/>
                </a:lnTo>
                <a:close/>
                <a:moveTo>
                  <a:pt x="182" y="114"/>
                </a:moveTo>
                <a:cubicBezTo>
                  <a:pt x="113" y="114"/>
                  <a:pt x="113" y="114"/>
                  <a:pt x="113" y="114"/>
                </a:cubicBezTo>
                <a:cubicBezTo>
                  <a:pt x="113" y="63"/>
                  <a:pt x="113" y="63"/>
                  <a:pt x="113" y="63"/>
                </a:cubicBezTo>
                <a:cubicBezTo>
                  <a:pt x="182" y="53"/>
                  <a:pt x="182" y="53"/>
                  <a:pt x="182" y="53"/>
                </a:cubicBezTo>
                <a:lnTo>
                  <a:pt x="182" y="11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7" name="iṣliḑè">
            <a:extLst>
              <a:ext uri="{FF2B5EF4-FFF2-40B4-BE49-F238E27FC236}">
                <a16:creationId xmlns:a16="http://schemas.microsoft.com/office/drawing/2014/main" id="{F5DC5F5E-2197-4B8A-9CF0-06588FFF4C5C}"/>
              </a:ext>
            </a:extLst>
          </p:cNvPr>
          <p:cNvSpPr>
            <a:spLocks/>
          </p:cNvSpPr>
          <p:nvPr/>
        </p:nvSpPr>
        <p:spPr bwMode="auto">
          <a:xfrm>
            <a:off x="3638857" y="3962386"/>
            <a:ext cx="398627" cy="398627"/>
          </a:xfrm>
          <a:custGeom>
            <a:avLst/>
            <a:gdLst>
              <a:gd name="T0" fmla="*/ 223 w 228"/>
              <a:gd name="T1" fmla="*/ 95 h 228"/>
              <a:gd name="T2" fmla="*/ 196 w 228"/>
              <a:gd name="T3" fmla="*/ 90 h 228"/>
              <a:gd name="T4" fmla="*/ 189 w 228"/>
              <a:gd name="T5" fmla="*/ 74 h 228"/>
              <a:gd name="T6" fmla="*/ 205 w 228"/>
              <a:gd name="T7" fmla="*/ 50 h 228"/>
              <a:gd name="T8" fmla="*/ 205 w 228"/>
              <a:gd name="T9" fmla="*/ 43 h 228"/>
              <a:gd name="T10" fmla="*/ 185 w 228"/>
              <a:gd name="T11" fmla="*/ 24 h 228"/>
              <a:gd name="T12" fmla="*/ 178 w 228"/>
              <a:gd name="T13" fmla="*/ 23 h 228"/>
              <a:gd name="T14" fmla="*/ 155 w 228"/>
              <a:gd name="T15" fmla="*/ 39 h 228"/>
              <a:gd name="T16" fmla="*/ 138 w 228"/>
              <a:gd name="T17" fmla="*/ 32 h 228"/>
              <a:gd name="T18" fmla="*/ 133 w 228"/>
              <a:gd name="T19" fmla="*/ 5 h 228"/>
              <a:gd name="T20" fmla="*/ 127 w 228"/>
              <a:gd name="T21" fmla="*/ 0 h 228"/>
              <a:gd name="T22" fmla="*/ 100 w 228"/>
              <a:gd name="T23" fmla="*/ 0 h 228"/>
              <a:gd name="T24" fmla="*/ 94 w 228"/>
              <a:gd name="T25" fmla="*/ 5 h 228"/>
              <a:gd name="T26" fmla="*/ 89 w 228"/>
              <a:gd name="T27" fmla="*/ 32 h 228"/>
              <a:gd name="T28" fmla="*/ 73 w 228"/>
              <a:gd name="T29" fmla="*/ 39 h 228"/>
              <a:gd name="T30" fmla="*/ 50 w 228"/>
              <a:gd name="T31" fmla="*/ 23 h 228"/>
              <a:gd name="T32" fmla="*/ 43 w 228"/>
              <a:gd name="T33" fmla="*/ 24 h 228"/>
              <a:gd name="T34" fmla="*/ 23 w 228"/>
              <a:gd name="T35" fmla="*/ 43 h 228"/>
              <a:gd name="T36" fmla="*/ 23 w 228"/>
              <a:gd name="T37" fmla="*/ 51 h 228"/>
              <a:gd name="T38" fmla="*/ 39 w 228"/>
              <a:gd name="T39" fmla="*/ 74 h 228"/>
              <a:gd name="T40" fmla="*/ 32 w 228"/>
              <a:gd name="T41" fmla="*/ 90 h 228"/>
              <a:gd name="T42" fmla="*/ 5 w 228"/>
              <a:gd name="T43" fmla="*/ 95 h 228"/>
              <a:gd name="T44" fmla="*/ 0 w 228"/>
              <a:gd name="T45" fmla="*/ 100 h 228"/>
              <a:gd name="T46" fmla="*/ 0 w 228"/>
              <a:gd name="T47" fmla="*/ 128 h 228"/>
              <a:gd name="T48" fmla="*/ 5 w 228"/>
              <a:gd name="T49" fmla="*/ 134 h 228"/>
              <a:gd name="T50" fmla="*/ 32 w 228"/>
              <a:gd name="T51" fmla="*/ 139 h 228"/>
              <a:gd name="T52" fmla="*/ 39 w 228"/>
              <a:gd name="T53" fmla="*/ 155 h 228"/>
              <a:gd name="T54" fmla="*/ 23 w 228"/>
              <a:gd name="T55" fmla="*/ 178 h 228"/>
              <a:gd name="T56" fmla="*/ 24 w 228"/>
              <a:gd name="T57" fmla="*/ 185 h 228"/>
              <a:gd name="T58" fmla="*/ 43 w 228"/>
              <a:gd name="T59" fmla="*/ 204 h 228"/>
              <a:gd name="T60" fmla="*/ 51 w 228"/>
              <a:gd name="T61" fmla="*/ 205 h 228"/>
              <a:gd name="T62" fmla="*/ 73 w 228"/>
              <a:gd name="T63" fmla="*/ 189 h 228"/>
              <a:gd name="T64" fmla="*/ 89 w 228"/>
              <a:gd name="T65" fmla="*/ 196 h 228"/>
              <a:gd name="T66" fmla="*/ 94 w 228"/>
              <a:gd name="T67" fmla="*/ 223 h 228"/>
              <a:gd name="T68" fmla="*/ 100 w 228"/>
              <a:gd name="T69" fmla="*/ 228 h 228"/>
              <a:gd name="T70" fmla="*/ 127 w 228"/>
              <a:gd name="T71" fmla="*/ 228 h 228"/>
              <a:gd name="T72" fmla="*/ 133 w 228"/>
              <a:gd name="T73" fmla="*/ 223 h 228"/>
              <a:gd name="T74" fmla="*/ 138 w 228"/>
              <a:gd name="T75" fmla="*/ 196 h 228"/>
              <a:gd name="T76" fmla="*/ 154 w 228"/>
              <a:gd name="T77" fmla="*/ 190 h 228"/>
              <a:gd name="T78" fmla="*/ 177 w 228"/>
              <a:gd name="T79" fmla="*/ 205 h 228"/>
              <a:gd name="T80" fmla="*/ 185 w 228"/>
              <a:gd name="T81" fmla="*/ 205 h 228"/>
              <a:gd name="T82" fmla="*/ 204 w 228"/>
              <a:gd name="T83" fmla="*/ 185 h 228"/>
              <a:gd name="T84" fmla="*/ 205 w 228"/>
              <a:gd name="T85" fmla="*/ 178 h 228"/>
              <a:gd name="T86" fmla="*/ 189 w 228"/>
              <a:gd name="T87" fmla="*/ 155 h 228"/>
              <a:gd name="T88" fmla="*/ 196 w 228"/>
              <a:gd name="T89" fmla="*/ 139 h 228"/>
              <a:gd name="T90" fmla="*/ 223 w 228"/>
              <a:gd name="T91" fmla="*/ 134 h 228"/>
              <a:gd name="T92" fmla="*/ 228 w 228"/>
              <a:gd name="T93" fmla="*/ 128 h 228"/>
              <a:gd name="T94" fmla="*/ 228 w 228"/>
              <a:gd name="T95" fmla="*/ 100 h 228"/>
              <a:gd name="T96" fmla="*/ 223 w 228"/>
              <a:gd name="T97" fmla="*/ 95 h 228"/>
              <a:gd name="T98" fmla="*/ 114 w 228"/>
              <a:gd name="T99" fmla="*/ 149 h 228"/>
              <a:gd name="T100" fmla="*/ 79 w 228"/>
              <a:gd name="T101" fmla="*/ 114 h 228"/>
              <a:gd name="T102" fmla="*/ 114 w 228"/>
              <a:gd name="T103" fmla="*/ 79 h 228"/>
              <a:gd name="T104" fmla="*/ 149 w 228"/>
              <a:gd name="T105" fmla="*/ 114 h 228"/>
              <a:gd name="T106" fmla="*/ 114 w 228"/>
              <a:gd name="T107" fmla="*/ 149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8" h="228">
                <a:moveTo>
                  <a:pt x="223" y="95"/>
                </a:moveTo>
                <a:cubicBezTo>
                  <a:pt x="196" y="90"/>
                  <a:pt x="196" y="90"/>
                  <a:pt x="196" y="90"/>
                </a:cubicBezTo>
                <a:cubicBezTo>
                  <a:pt x="194" y="84"/>
                  <a:pt x="192" y="79"/>
                  <a:pt x="189" y="74"/>
                </a:cubicBezTo>
                <a:cubicBezTo>
                  <a:pt x="205" y="50"/>
                  <a:pt x="205" y="50"/>
                  <a:pt x="205" y="50"/>
                </a:cubicBezTo>
                <a:cubicBezTo>
                  <a:pt x="207" y="48"/>
                  <a:pt x="206" y="45"/>
                  <a:pt x="205" y="43"/>
                </a:cubicBezTo>
                <a:cubicBezTo>
                  <a:pt x="185" y="24"/>
                  <a:pt x="185" y="24"/>
                  <a:pt x="185" y="24"/>
                </a:cubicBezTo>
                <a:cubicBezTo>
                  <a:pt x="183" y="22"/>
                  <a:pt x="180" y="21"/>
                  <a:pt x="178" y="23"/>
                </a:cubicBezTo>
                <a:cubicBezTo>
                  <a:pt x="155" y="39"/>
                  <a:pt x="155" y="39"/>
                  <a:pt x="155" y="39"/>
                </a:cubicBezTo>
                <a:cubicBezTo>
                  <a:pt x="149" y="36"/>
                  <a:pt x="144" y="34"/>
                  <a:pt x="138" y="32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2"/>
                  <a:pt x="130" y="0"/>
                  <a:pt x="127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97" y="0"/>
                  <a:pt x="95" y="2"/>
                  <a:pt x="94" y="5"/>
                </a:cubicBezTo>
                <a:cubicBezTo>
                  <a:pt x="89" y="32"/>
                  <a:pt x="89" y="32"/>
                  <a:pt x="89" y="32"/>
                </a:cubicBezTo>
                <a:cubicBezTo>
                  <a:pt x="83" y="34"/>
                  <a:pt x="78" y="36"/>
                  <a:pt x="73" y="39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2"/>
                  <a:pt x="45" y="22"/>
                  <a:pt x="43" y="24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45"/>
                  <a:pt x="21" y="49"/>
                  <a:pt x="23" y="51"/>
                </a:cubicBezTo>
                <a:cubicBezTo>
                  <a:pt x="39" y="74"/>
                  <a:pt x="39" y="74"/>
                  <a:pt x="39" y="74"/>
                </a:cubicBezTo>
                <a:cubicBezTo>
                  <a:pt x="36" y="79"/>
                  <a:pt x="34" y="84"/>
                  <a:pt x="32" y="90"/>
                </a:cubicBezTo>
                <a:cubicBezTo>
                  <a:pt x="5" y="95"/>
                  <a:pt x="5" y="95"/>
                  <a:pt x="5" y="95"/>
                </a:cubicBezTo>
                <a:cubicBezTo>
                  <a:pt x="2" y="95"/>
                  <a:pt x="0" y="98"/>
                  <a:pt x="0" y="10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1"/>
                  <a:pt x="2" y="133"/>
                  <a:pt x="5" y="134"/>
                </a:cubicBezTo>
                <a:cubicBezTo>
                  <a:pt x="32" y="139"/>
                  <a:pt x="32" y="139"/>
                  <a:pt x="32" y="139"/>
                </a:cubicBezTo>
                <a:cubicBezTo>
                  <a:pt x="34" y="144"/>
                  <a:pt x="36" y="150"/>
                  <a:pt x="39" y="155"/>
                </a:cubicBezTo>
                <a:cubicBezTo>
                  <a:pt x="23" y="178"/>
                  <a:pt x="23" y="178"/>
                  <a:pt x="23" y="178"/>
                </a:cubicBezTo>
                <a:cubicBezTo>
                  <a:pt x="22" y="180"/>
                  <a:pt x="22" y="183"/>
                  <a:pt x="24" y="185"/>
                </a:cubicBezTo>
                <a:cubicBezTo>
                  <a:pt x="43" y="204"/>
                  <a:pt x="43" y="204"/>
                  <a:pt x="43" y="204"/>
                </a:cubicBezTo>
                <a:cubicBezTo>
                  <a:pt x="45" y="206"/>
                  <a:pt x="48" y="207"/>
                  <a:pt x="51" y="205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8" y="192"/>
                  <a:pt x="84" y="194"/>
                  <a:pt x="89" y="196"/>
                </a:cubicBezTo>
                <a:cubicBezTo>
                  <a:pt x="94" y="223"/>
                  <a:pt x="94" y="223"/>
                  <a:pt x="94" y="223"/>
                </a:cubicBezTo>
                <a:cubicBezTo>
                  <a:pt x="95" y="226"/>
                  <a:pt x="97" y="228"/>
                  <a:pt x="100" y="228"/>
                </a:cubicBezTo>
                <a:cubicBezTo>
                  <a:pt x="127" y="228"/>
                  <a:pt x="127" y="228"/>
                  <a:pt x="127" y="228"/>
                </a:cubicBezTo>
                <a:cubicBezTo>
                  <a:pt x="130" y="228"/>
                  <a:pt x="133" y="226"/>
                  <a:pt x="133" y="223"/>
                </a:cubicBezTo>
                <a:cubicBezTo>
                  <a:pt x="138" y="196"/>
                  <a:pt x="138" y="196"/>
                  <a:pt x="138" y="196"/>
                </a:cubicBezTo>
                <a:cubicBezTo>
                  <a:pt x="144" y="194"/>
                  <a:pt x="149" y="192"/>
                  <a:pt x="154" y="190"/>
                </a:cubicBezTo>
                <a:cubicBezTo>
                  <a:pt x="177" y="205"/>
                  <a:pt x="177" y="205"/>
                  <a:pt x="177" y="205"/>
                </a:cubicBezTo>
                <a:cubicBezTo>
                  <a:pt x="180" y="207"/>
                  <a:pt x="183" y="207"/>
                  <a:pt x="185" y="205"/>
                </a:cubicBezTo>
                <a:cubicBezTo>
                  <a:pt x="204" y="185"/>
                  <a:pt x="204" y="185"/>
                  <a:pt x="204" y="185"/>
                </a:cubicBezTo>
                <a:cubicBezTo>
                  <a:pt x="206" y="183"/>
                  <a:pt x="206" y="180"/>
                  <a:pt x="205" y="178"/>
                </a:cubicBezTo>
                <a:cubicBezTo>
                  <a:pt x="189" y="155"/>
                  <a:pt x="189" y="155"/>
                  <a:pt x="189" y="155"/>
                </a:cubicBezTo>
                <a:cubicBezTo>
                  <a:pt x="192" y="150"/>
                  <a:pt x="194" y="144"/>
                  <a:pt x="196" y="139"/>
                </a:cubicBezTo>
                <a:cubicBezTo>
                  <a:pt x="223" y="134"/>
                  <a:pt x="223" y="134"/>
                  <a:pt x="223" y="134"/>
                </a:cubicBezTo>
                <a:cubicBezTo>
                  <a:pt x="226" y="133"/>
                  <a:pt x="228" y="131"/>
                  <a:pt x="228" y="128"/>
                </a:cubicBezTo>
                <a:cubicBezTo>
                  <a:pt x="228" y="100"/>
                  <a:pt x="228" y="100"/>
                  <a:pt x="228" y="100"/>
                </a:cubicBezTo>
                <a:cubicBezTo>
                  <a:pt x="228" y="98"/>
                  <a:pt x="226" y="95"/>
                  <a:pt x="223" y="95"/>
                </a:cubicBezTo>
                <a:close/>
                <a:moveTo>
                  <a:pt x="114" y="149"/>
                </a:moveTo>
                <a:cubicBezTo>
                  <a:pt x="95" y="149"/>
                  <a:pt x="79" y="133"/>
                  <a:pt x="79" y="114"/>
                </a:cubicBezTo>
                <a:cubicBezTo>
                  <a:pt x="79" y="95"/>
                  <a:pt x="95" y="79"/>
                  <a:pt x="114" y="79"/>
                </a:cubicBezTo>
                <a:cubicBezTo>
                  <a:pt x="133" y="79"/>
                  <a:pt x="149" y="95"/>
                  <a:pt x="149" y="114"/>
                </a:cubicBezTo>
                <a:cubicBezTo>
                  <a:pt x="149" y="133"/>
                  <a:pt x="133" y="149"/>
                  <a:pt x="114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8" name="íŝḷiḓe">
            <a:extLst>
              <a:ext uri="{FF2B5EF4-FFF2-40B4-BE49-F238E27FC236}">
                <a16:creationId xmlns:a16="http://schemas.microsoft.com/office/drawing/2014/main" id="{CF0DDB66-B00C-4B37-9EBE-75B67C5EF219}"/>
              </a:ext>
            </a:extLst>
          </p:cNvPr>
          <p:cNvSpPr>
            <a:spLocks/>
          </p:cNvSpPr>
          <p:nvPr/>
        </p:nvSpPr>
        <p:spPr bwMode="auto">
          <a:xfrm>
            <a:off x="5062188" y="3962386"/>
            <a:ext cx="398627" cy="398627"/>
          </a:xfrm>
          <a:custGeom>
            <a:avLst/>
            <a:gdLst>
              <a:gd name="T0" fmla="*/ 130 w 236"/>
              <a:gd name="T1" fmla="*/ 1 h 236"/>
              <a:gd name="T2" fmla="*/ 118 w 236"/>
              <a:gd name="T3" fmla="*/ 0 h 236"/>
              <a:gd name="T4" fmla="*/ 30 w 236"/>
              <a:gd name="T5" fmla="*/ 40 h 236"/>
              <a:gd name="T6" fmla="*/ 68 w 236"/>
              <a:gd name="T7" fmla="*/ 105 h 236"/>
              <a:gd name="T8" fmla="*/ 130 w 236"/>
              <a:gd name="T9" fmla="*/ 1 h 236"/>
              <a:gd name="T10" fmla="*/ 20 w 236"/>
              <a:gd name="T11" fmla="*/ 52 h 236"/>
              <a:gd name="T12" fmla="*/ 0 w 236"/>
              <a:gd name="T13" fmla="*/ 118 h 236"/>
              <a:gd name="T14" fmla="*/ 5 w 236"/>
              <a:gd name="T15" fmla="*/ 153 h 236"/>
              <a:gd name="T16" fmla="*/ 81 w 236"/>
              <a:gd name="T17" fmla="*/ 153 h 236"/>
              <a:gd name="T18" fmla="*/ 20 w 236"/>
              <a:gd name="T19" fmla="*/ 52 h 236"/>
              <a:gd name="T20" fmla="*/ 225 w 236"/>
              <a:gd name="T21" fmla="*/ 68 h 236"/>
              <a:gd name="T22" fmla="*/ 145 w 236"/>
              <a:gd name="T23" fmla="*/ 3 h 236"/>
              <a:gd name="T24" fmla="*/ 106 w 236"/>
              <a:gd name="T25" fmla="*/ 68 h 236"/>
              <a:gd name="T26" fmla="*/ 225 w 236"/>
              <a:gd name="T27" fmla="*/ 68 h 236"/>
              <a:gd name="T28" fmla="*/ 130 w 236"/>
              <a:gd name="T29" fmla="*/ 167 h 236"/>
              <a:gd name="T30" fmla="*/ 11 w 236"/>
              <a:gd name="T31" fmla="*/ 167 h 236"/>
              <a:gd name="T32" fmla="*/ 96 w 236"/>
              <a:gd name="T33" fmla="*/ 234 h 236"/>
              <a:gd name="T34" fmla="*/ 93 w 236"/>
              <a:gd name="T35" fmla="*/ 232 h 236"/>
              <a:gd name="T36" fmla="*/ 130 w 236"/>
              <a:gd name="T37" fmla="*/ 167 h 236"/>
              <a:gd name="T38" fmla="*/ 230 w 236"/>
              <a:gd name="T39" fmla="*/ 82 h 236"/>
              <a:gd name="T40" fmla="*/ 155 w 236"/>
              <a:gd name="T41" fmla="*/ 82 h 236"/>
              <a:gd name="T42" fmla="*/ 215 w 236"/>
              <a:gd name="T43" fmla="*/ 186 h 236"/>
              <a:gd name="T44" fmla="*/ 236 w 236"/>
              <a:gd name="T45" fmla="*/ 118 h 236"/>
              <a:gd name="T46" fmla="*/ 230 w 236"/>
              <a:gd name="T47" fmla="*/ 82 h 236"/>
              <a:gd name="T48" fmla="*/ 108 w 236"/>
              <a:gd name="T49" fmla="*/ 236 h 236"/>
              <a:gd name="T50" fmla="*/ 118 w 236"/>
              <a:gd name="T51" fmla="*/ 236 h 236"/>
              <a:gd name="T52" fmla="*/ 205 w 236"/>
              <a:gd name="T53" fmla="*/ 198 h 236"/>
              <a:gd name="T54" fmla="*/ 167 w 236"/>
              <a:gd name="T55" fmla="*/ 132 h 236"/>
              <a:gd name="T56" fmla="*/ 108 w 236"/>
              <a:gd name="T57" fmla="*/ 23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36" h="236">
                <a:moveTo>
                  <a:pt x="130" y="1"/>
                </a:moveTo>
                <a:cubicBezTo>
                  <a:pt x="126" y="0"/>
                  <a:pt x="122" y="0"/>
                  <a:pt x="118" y="0"/>
                </a:cubicBezTo>
                <a:cubicBezTo>
                  <a:pt x="83" y="0"/>
                  <a:pt x="51" y="16"/>
                  <a:pt x="30" y="40"/>
                </a:cubicBezTo>
                <a:cubicBezTo>
                  <a:pt x="68" y="105"/>
                  <a:pt x="68" y="105"/>
                  <a:pt x="68" y="105"/>
                </a:cubicBezTo>
                <a:lnTo>
                  <a:pt x="130" y="1"/>
                </a:lnTo>
                <a:close/>
                <a:moveTo>
                  <a:pt x="20" y="52"/>
                </a:moveTo>
                <a:cubicBezTo>
                  <a:pt x="7" y="71"/>
                  <a:pt x="0" y="94"/>
                  <a:pt x="0" y="118"/>
                </a:cubicBezTo>
                <a:cubicBezTo>
                  <a:pt x="0" y="130"/>
                  <a:pt x="2" y="142"/>
                  <a:pt x="5" y="153"/>
                </a:cubicBezTo>
                <a:cubicBezTo>
                  <a:pt x="81" y="153"/>
                  <a:pt x="81" y="153"/>
                  <a:pt x="81" y="153"/>
                </a:cubicBezTo>
                <a:lnTo>
                  <a:pt x="20" y="52"/>
                </a:lnTo>
                <a:close/>
                <a:moveTo>
                  <a:pt x="225" y="68"/>
                </a:moveTo>
                <a:cubicBezTo>
                  <a:pt x="210" y="36"/>
                  <a:pt x="180" y="11"/>
                  <a:pt x="145" y="3"/>
                </a:cubicBezTo>
                <a:cubicBezTo>
                  <a:pt x="106" y="68"/>
                  <a:pt x="106" y="68"/>
                  <a:pt x="106" y="68"/>
                </a:cubicBezTo>
                <a:lnTo>
                  <a:pt x="225" y="68"/>
                </a:lnTo>
                <a:close/>
                <a:moveTo>
                  <a:pt x="130" y="167"/>
                </a:moveTo>
                <a:cubicBezTo>
                  <a:pt x="11" y="167"/>
                  <a:pt x="11" y="167"/>
                  <a:pt x="11" y="167"/>
                </a:cubicBezTo>
                <a:cubicBezTo>
                  <a:pt x="26" y="201"/>
                  <a:pt x="58" y="227"/>
                  <a:pt x="96" y="234"/>
                </a:cubicBezTo>
                <a:cubicBezTo>
                  <a:pt x="93" y="232"/>
                  <a:pt x="93" y="232"/>
                  <a:pt x="93" y="232"/>
                </a:cubicBezTo>
                <a:lnTo>
                  <a:pt x="130" y="167"/>
                </a:lnTo>
                <a:close/>
                <a:moveTo>
                  <a:pt x="230" y="82"/>
                </a:moveTo>
                <a:cubicBezTo>
                  <a:pt x="155" y="82"/>
                  <a:pt x="155" y="82"/>
                  <a:pt x="155" y="82"/>
                </a:cubicBezTo>
                <a:cubicBezTo>
                  <a:pt x="215" y="186"/>
                  <a:pt x="215" y="186"/>
                  <a:pt x="215" y="186"/>
                </a:cubicBezTo>
                <a:cubicBezTo>
                  <a:pt x="228" y="167"/>
                  <a:pt x="236" y="143"/>
                  <a:pt x="236" y="118"/>
                </a:cubicBezTo>
                <a:cubicBezTo>
                  <a:pt x="236" y="106"/>
                  <a:pt x="234" y="94"/>
                  <a:pt x="230" y="82"/>
                </a:cubicBezTo>
                <a:close/>
                <a:moveTo>
                  <a:pt x="108" y="236"/>
                </a:moveTo>
                <a:cubicBezTo>
                  <a:pt x="111" y="236"/>
                  <a:pt x="115" y="236"/>
                  <a:pt x="118" y="236"/>
                </a:cubicBezTo>
                <a:cubicBezTo>
                  <a:pt x="152" y="236"/>
                  <a:pt x="183" y="221"/>
                  <a:pt x="205" y="198"/>
                </a:cubicBezTo>
                <a:cubicBezTo>
                  <a:pt x="167" y="132"/>
                  <a:pt x="167" y="132"/>
                  <a:pt x="167" y="132"/>
                </a:cubicBezTo>
                <a:lnTo>
                  <a:pt x="108" y="2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29" name="îşļidè">
            <a:extLst>
              <a:ext uri="{FF2B5EF4-FFF2-40B4-BE49-F238E27FC236}">
                <a16:creationId xmlns:a16="http://schemas.microsoft.com/office/drawing/2014/main" id="{656723E7-6923-4D39-BEEF-87F48EE44DA3}"/>
              </a:ext>
            </a:extLst>
          </p:cNvPr>
          <p:cNvSpPr>
            <a:spLocks/>
          </p:cNvSpPr>
          <p:nvPr/>
        </p:nvSpPr>
        <p:spPr bwMode="auto">
          <a:xfrm>
            <a:off x="9293687" y="3962385"/>
            <a:ext cx="398627" cy="398627"/>
          </a:xfrm>
          <a:custGeom>
            <a:avLst/>
            <a:gdLst>
              <a:gd name="T0" fmla="*/ 118 w 236"/>
              <a:gd name="T1" fmla="*/ 142 h 236"/>
              <a:gd name="T2" fmla="*/ 142 w 236"/>
              <a:gd name="T3" fmla="*/ 118 h 236"/>
              <a:gd name="T4" fmla="*/ 137 w 236"/>
              <a:gd name="T5" fmla="*/ 105 h 236"/>
              <a:gd name="T6" fmla="*/ 118 w 236"/>
              <a:gd name="T7" fmla="*/ 95 h 236"/>
              <a:gd name="T8" fmla="*/ 99 w 236"/>
              <a:gd name="T9" fmla="*/ 105 h 236"/>
              <a:gd name="T10" fmla="*/ 94 w 236"/>
              <a:gd name="T11" fmla="*/ 118 h 236"/>
              <a:gd name="T12" fmla="*/ 118 w 236"/>
              <a:gd name="T13" fmla="*/ 142 h 236"/>
              <a:gd name="T14" fmla="*/ 170 w 236"/>
              <a:gd name="T15" fmla="*/ 89 h 236"/>
              <a:gd name="T16" fmla="*/ 170 w 236"/>
              <a:gd name="T17" fmla="*/ 70 h 236"/>
              <a:gd name="T18" fmla="*/ 170 w 236"/>
              <a:gd name="T19" fmla="*/ 67 h 236"/>
              <a:gd name="T20" fmla="*/ 167 w 236"/>
              <a:gd name="T21" fmla="*/ 67 h 236"/>
              <a:gd name="T22" fmla="*/ 147 w 236"/>
              <a:gd name="T23" fmla="*/ 67 h 236"/>
              <a:gd name="T24" fmla="*/ 147 w 236"/>
              <a:gd name="T25" fmla="*/ 90 h 236"/>
              <a:gd name="T26" fmla="*/ 170 w 236"/>
              <a:gd name="T27" fmla="*/ 89 h 236"/>
              <a:gd name="T28" fmla="*/ 118 w 236"/>
              <a:gd name="T29" fmla="*/ 0 h 236"/>
              <a:gd name="T30" fmla="*/ 0 w 236"/>
              <a:gd name="T31" fmla="*/ 118 h 236"/>
              <a:gd name="T32" fmla="*/ 118 w 236"/>
              <a:gd name="T33" fmla="*/ 236 h 236"/>
              <a:gd name="T34" fmla="*/ 236 w 236"/>
              <a:gd name="T35" fmla="*/ 118 h 236"/>
              <a:gd name="T36" fmla="*/ 118 w 236"/>
              <a:gd name="T37" fmla="*/ 0 h 236"/>
              <a:gd name="T38" fmla="*/ 185 w 236"/>
              <a:gd name="T39" fmla="*/ 105 h 236"/>
              <a:gd name="T40" fmla="*/ 185 w 236"/>
              <a:gd name="T41" fmla="*/ 160 h 236"/>
              <a:gd name="T42" fmla="*/ 159 w 236"/>
              <a:gd name="T43" fmla="*/ 186 h 236"/>
              <a:gd name="T44" fmla="*/ 77 w 236"/>
              <a:gd name="T45" fmla="*/ 186 h 236"/>
              <a:gd name="T46" fmla="*/ 51 w 236"/>
              <a:gd name="T47" fmla="*/ 160 h 236"/>
              <a:gd name="T48" fmla="*/ 51 w 236"/>
              <a:gd name="T49" fmla="*/ 105 h 236"/>
              <a:gd name="T50" fmla="*/ 51 w 236"/>
              <a:gd name="T51" fmla="*/ 77 h 236"/>
              <a:gd name="T52" fmla="*/ 77 w 236"/>
              <a:gd name="T53" fmla="*/ 51 h 236"/>
              <a:gd name="T54" fmla="*/ 159 w 236"/>
              <a:gd name="T55" fmla="*/ 51 h 236"/>
              <a:gd name="T56" fmla="*/ 185 w 236"/>
              <a:gd name="T57" fmla="*/ 77 h 236"/>
              <a:gd name="T58" fmla="*/ 185 w 236"/>
              <a:gd name="T59" fmla="*/ 105 h 236"/>
              <a:gd name="T60" fmla="*/ 155 w 236"/>
              <a:gd name="T61" fmla="*/ 118 h 236"/>
              <a:gd name="T62" fmla="*/ 118 w 236"/>
              <a:gd name="T63" fmla="*/ 155 h 236"/>
              <a:gd name="T64" fmla="*/ 81 w 236"/>
              <a:gd name="T65" fmla="*/ 118 h 236"/>
              <a:gd name="T66" fmla="*/ 84 w 236"/>
              <a:gd name="T67" fmla="*/ 105 h 236"/>
              <a:gd name="T68" fmla="*/ 64 w 236"/>
              <a:gd name="T69" fmla="*/ 105 h 236"/>
              <a:gd name="T70" fmla="*/ 64 w 236"/>
              <a:gd name="T71" fmla="*/ 160 h 236"/>
              <a:gd name="T72" fmla="*/ 77 w 236"/>
              <a:gd name="T73" fmla="*/ 172 h 236"/>
              <a:gd name="T74" fmla="*/ 159 w 236"/>
              <a:gd name="T75" fmla="*/ 172 h 236"/>
              <a:gd name="T76" fmla="*/ 172 w 236"/>
              <a:gd name="T77" fmla="*/ 160 h 236"/>
              <a:gd name="T78" fmla="*/ 172 w 236"/>
              <a:gd name="T79" fmla="*/ 105 h 236"/>
              <a:gd name="T80" fmla="*/ 152 w 236"/>
              <a:gd name="T81" fmla="*/ 105 h 236"/>
              <a:gd name="T82" fmla="*/ 155 w 236"/>
              <a:gd name="T83" fmla="*/ 118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</a:cxnLst>
            <a:rect l="0" t="0" r="r" b="b"/>
            <a:pathLst>
              <a:path w="236" h="236">
                <a:moveTo>
                  <a:pt x="118" y="142"/>
                </a:moveTo>
                <a:cubicBezTo>
                  <a:pt x="131" y="142"/>
                  <a:pt x="142" y="131"/>
                  <a:pt x="142" y="118"/>
                </a:cubicBezTo>
                <a:cubicBezTo>
                  <a:pt x="142" y="113"/>
                  <a:pt x="140" y="108"/>
                  <a:pt x="137" y="105"/>
                </a:cubicBezTo>
                <a:cubicBezTo>
                  <a:pt x="133" y="99"/>
                  <a:pt x="126" y="95"/>
                  <a:pt x="118" y="95"/>
                </a:cubicBezTo>
                <a:cubicBezTo>
                  <a:pt x="110" y="95"/>
                  <a:pt x="103" y="99"/>
                  <a:pt x="99" y="105"/>
                </a:cubicBezTo>
                <a:cubicBezTo>
                  <a:pt x="96" y="108"/>
                  <a:pt x="94" y="113"/>
                  <a:pt x="94" y="118"/>
                </a:cubicBezTo>
                <a:cubicBezTo>
                  <a:pt x="94" y="131"/>
                  <a:pt x="105" y="142"/>
                  <a:pt x="118" y="142"/>
                </a:cubicBezTo>
                <a:close/>
                <a:moveTo>
                  <a:pt x="170" y="89"/>
                </a:moveTo>
                <a:cubicBezTo>
                  <a:pt x="170" y="70"/>
                  <a:pt x="170" y="70"/>
                  <a:pt x="170" y="70"/>
                </a:cubicBezTo>
                <a:cubicBezTo>
                  <a:pt x="170" y="67"/>
                  <a:pt x="170" y="67"/>
                  <a:pt x="170" y="67"/>
                </a:cubicBezTo>
                <a:cubicBezTo>
                  <a:pt x="167" y="67"/>
                  <a:pt x="167" y="67"/>
                  <a:pt x="167" y="67"/>
                </a:cubicBezTo>
                <a:cubicBezTo>
                  <a:pt x="147" y="67"/>
                  <a:pt x="147" y="67"/>
                  <a:pt x="147" y="67"/>
                </a:cubicBezTo>
                <a:cubicBezTo>
                  <a:pt x="147" y="90"/>
                  <a:pt x="147" y="90"/>
                  <a:pt x="147" y="90"/>
                </a:cubicBezTo>
                <a:lnTo>
                  <a:pt x="170" y="89"/>
                </a:lnTo>
                <a:close/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85" y="105"/>
                </a:moveTo>
                <a:cubicBezTo>
                  <a:pt x="185" y="160"/>
                  <a:pt x="185" y="160"/>
                  <a:pt x="185" y="160"/>
                </a:cubicBezTo>
                <a:cubicBezTo>
                  <a:pt x="185" y="174"/>
                  <a:pt x="173" y="186"/>
                  <a:pt x="159" y="186"/>
                </a:cubicBezTo>
                <a:cubicBezTo>
                  <a:pt x="77" y="186"/>
                  <a:pt x="77" y="186"/>
                  <a:pt x="77" y="186"/>
                </a:cubicBezTo>
                <a:cubicBezTo>
                  <a:pt x="62" y="186"/>
                  <a:pt x="51" y="174"/>
                  <a:pt x="51" y="160"/>
                </a:cubicBezTo>
                <a:cubicBezTo>
                  <a:pt x="51" y="105"/>
                  <a:pt x="51" y="105"/>
                  <a:pt x="51" y="105"/>
                </a:cubicBezTo>
                <a:cubicBezTo>
                  <a:pt x="51" y="77"/>
                  <a:pt x="51" y="77"/>
                  <a:pt x="51" y="77"/>
                </a:cubicBezTo>
                <a:cubicBezTo>
                  <a:pt x="51" y="63"/>
                  <a:pt x="62" y="51"/>
                  <a:pt x="77" y="51"/>
                </a:cubicBezTo>
                <a:cubicBezTo>
                  <a:pt x="159" y="51"/>
                  <a:pt x="159" y="51"/>
                  <a:pt x="159" y="51"/>
                </a:cubicBezTo>
                <a:cubicBezTo>
                  <a:pt x="173" y="51"/>
                  <a:pt x="185" y="63"/>
                  <a:pt x="185" y="77"/>
                </a:cubicBezTo>
                <a:lnTo>
                  <a:pt x="185" y="105"/>
                </a:lnTo>
                <a:close/>
                <a:moveTo>
                  <a:pt x="155" y="118"/>
                </a:moveTo>
                <a:cubicBezTo>
                  <a:pt x="155" y="139"/>
                  <a:pt x="138" y="155"/>
                  <a:pt x="118" y="155"/>
                </a:cubicBezTo>
                <a:cubicBezTo>
                  <a:pt x="98" y="155"/>
                  <a:pt x="81" y="139"/>
                  <a:pt x="81" y="118"/>
                </a:cubicBezTo>
                <a:cubicBezTo>
                  <a:pt x="81" y="114"/>
                  <a:pt x="82" y="109"/>
                  <a:pt x="84" y="105"/>
                </a:cubicBezTo>
                <a:cubicBezTo>
                  <a:pt x="64" y="105"/>
                  <a:pt x="64" y="105"/>
                  <a:pt x="64" y="105"/>
                </a:cubicBezTo>
                <a:cubicBezTo>
                  <a:pt x="64" y="160"/>
                  <a:pt x="64" y="160"/>
                  <a:pt x="64" y="160"/>
                </a:cubicBezTo>
                <a:cubicBezTo>
                  <a:pt x="64" y="167"/>
                  <a:pt x="70" y="172"/>
                  <a:pt x="77" y="172"/>
                </a:cubicBezTo>
                <a:cubicBezTo>
                  <a:pt x="159" y="172"/>
                  <a:pt x="159" y="172"/>
                  <a:pt x="159" y="172"/>
                </a:cubicBezTo>
                <a:cubicBezTo>
                  <a:pt x="166" y="172"/>
                  <a:pt x="172" y="167"/>
                  <a:pt x="172" y="160"/>
                </a:cubicBezTo>
                <a:cubicBezTo>
                  <a:pt x="172" y="105"/>
                  <a:pt x="172" y="105"/>
                  <a:pt x="172" y="105"/>
                </a:cubicBezTo>
                <a:cubicBezTo>
                  <a:pt x="152" y="105"/>
                  <a:pt x="152" y="105"/>
                  <a:pt x="152" y="105"/>
                </a:cubicBezTo>
                <a:cubicBezTo>
                  <a:pt x="154" y="109"/>
                  <a:pt x="155" y="114"/>
                  <a:pt x="155" y="11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30" name="íšlîḋe">
            <a:extLst>
              <a:ext uri="{FF2B5EF4-FFF2-40B4-BE49-F238E27FC236}">
                <a16:creationId xmlns:a16="http://schemas.microsoft.com/office/drawing/2014/main" id="{B5771AE0-562A-4933-B0AD-EFB2E457CD42}"/>
              </a:ext>
            </a:extLst>
          </p:cNvPr>
          <p:cNvSpPr txBox="1">
            <a:spLocks/>
          </p:cNvSpPr>
          <p:nvPr/>
        </p:nvSpPr>
        <p:spPr bwMode="auto">
          <a:xfrm>
            <a:off x="6429471" y="5283890"/>
            <a:ext cx="1783168" cy="267346"/>
          </a:xfrm>
          <a:prstGeom prst="rect">
            <a:avLst/>
          </a:prstGeom>
          <a:noFill/>
        </p:spPr>
        <p:txBody>
          <a:bodyPr wrap="none" lIns="0" tIns="0" rIns="0" bIns="0">
            <a:normAutofit/>
          </a:bodyPr>
          <a:lstStyle/>
          <a:p>
            <a:r>
              <a:rPr lang="en-US" altLang="zh-CN" sz="1400" b="1" dirty="0">
                <a:solidFill>
                  <a:srgbClr val="3F4D6C"/>
                </a:solidFill>
                <a:latin typeface="+mj-lt"/>
              </a:rPr>
              <a:t>TITLE HERE</a:t>
            </a:r>
            <a:endParaRPr lang="zh-CN" altLang="en-US" sz="1400" b="1" dirty="0">
              <a:solidFill>
                <a:srgbClr val="3F4D6C"/>
              </a:solidFill>
              <a:effectLst/>
              <a:latin typeface="+mj-lt"/>
            </a:endParaRPr>
          </a:p>
        </p:txBody>
      </p:sp>
      <p:sp>
        <p:nvSpPr>
          <p:cNvPr id="31" name="ïṣļíḋè">
            <a:extLst>
              <a:ext uri="{FF2B5EF4-FFF2-40B4-BE49-F238E27FC236}">
                <a16:creationId xmlns:a16="http://schemas.microsoft.com/office/drawing/2014/main" id="{1CC5B9CE-B907-4EFF-9989-7ACCF8D8AA5A}"/>
              </a:ext>
            </a:extLst>
          </p:cNvPr>
          <p:cNvSpPr txBox="1">
            <a:spLocks/>
          </p:cNvSpPr>
          <p:nvPr/>
        </p:nvSpPr>
        <p:spPr bwMode="auto">
          <a:xfrm>
            <a:off x="3573484" y="5283890"/>
            <a:ext cx="1450166" cy="267346"/>
          </a:xfrm>
          <a:prstGeom prst="rect">
            <a:avLst/>
          </a:prstGeom>
          <a:noFill/>
        </p:spPr>
        <p:txBody>
          <a:bodyPr wrap="none" lIns="0" tIns="0" rIns="0" bIns="0">
            <a:normAutofit/>
          </a:bodyPr>
          <a:lstStyle/>
          <a:p>
            <a:r>
              <a:rPr lang="en-US" altLang="zh-CN" sz="1400" b="1" dirty="0">
                <a:solidFill>
                  <a:srgbClr val="FFD879"/>
                </a:solidFill>
                <a:latin typeface="+mj-lt"/>
              </a:rPr>
              <a:t>TITLE HERE</a:t>
            </a:r>
            <a:endParaRPr lang="zh-CN" altLang="en-US" sz="1400" b="1" dirty="0">
              <a:solidFill>
                <a:srgbClr val="FFD879"/>
              </a:solidFill>
              <a:effectLst/>
              <a:latin typeface="+mj-lt"/>
            </a:endParaRPr>
          </a:p>
        </p:txBody>
      </p:sp>
      <p:sp>
        <p:nvSpPr>
          <p:cNvPr id="32" name="ïṣlîḑe">
            <a:extLst>
              <a:ext uri="{FF2B5EF4-FFF2-40B4-BE49-F238E27FC236}">
                <a16:creationId xmlns:a16="http://schemas.microsoft.com/office/drawing/2014/main" id="{DD338D92-5EA7-4265-BE99-EBEE66094D67}"/>
              </a:ext>
            </a:extLst>
          </p:cNvPr>
          <p:cNvSpPr txBox="1">
            <a:spLocks/>
          </p:cNvSpPr>
          <p:nvPr/>
        </p:nvSpPr>
        <p:spPr bwMode="auto">
          <a:xfrm>
            <a:off x="5023650" y="2199050"/>
            <a:ext cx="1676010" cy="267346"/>
          </a:xfrm>
          <a:prstGeom prst="rect">
            <a:avLst/>
          </a:prstGeom>
          <a:noFill/>
        </p:spPr>
        <p:txBody>
          <a:bodyPr wrap="none" lIns="0" tIns="0" rIns="0" bIns="0">
            <a:normAutofit/>
          </a:bodyPr>
          <a:lstStyle/>
          <a:p>
            <a:r>
              <a:rPr lang="en-US" altLang="zh-CN" sz="1400" b="1" dirty="0">
                <a:solidFill>
                  <a:srgbClr val="8883D5"/>
                </a:solidFill>
                <a:latin typeface="+mj-lt"/>
              </a:rPr>
              <a:t>TITLE HERE</a:t>
            </a:r>
            <a:endParaRPr lang="zh-CN" altLang="en-US" sz="1400" b="1" dirty="0">
              <a:solidFill>
                <a:srgbClr val="8883D5"/>
              </a:solidFill>
              <a:effectLst/>
              <a:latin typeface="+mj-lt"/>
            </a:endParaRPr>
          </a:p>
        </p:txBody>
      </p:sp>
      <p:sp>
        <p:nvSpPr>
          <p:cNvPr id="38" name="íṣliḑè">
            <a:extLst>
              <a:ext uri="{FF2B5EF4-FFF2-40B4-BE49-F238E27FC236}">
                <a16:creationId xmlns:a16="http://schemas.microsoft.com/office/drawing/2014/main" id="{46C3C277-032F-4879-BF2D-F35B3FC49501}"/>
              </a:ext>
            </a:extLst>
          </p:cNvPr>
          <p:cNvSpPr txBox="1">
            <a:spLocks/>
          </p:cNvSpPr>
          <p:nvPr/>
        </p:nvSpPr>
        <p:spPr bwMode="auto">
          <a:xfrm>
            <a:off x="2167662" y="2199050"/>
            <a:ext cx="1529491" cy="267346"/>
          </a:xfrm>
          <a:prstGeom prst="rect">
            <a:avLst/>
          </a:prstGeom>
          <a:noFill/>
        </p:spPr>
        <p:txBody>
          <a:bodyPr wrap="none" lIns="0" tIns="0" rIns="0" bIns="0">
            <a:normAutofit/>
          </a:bodyPr>
          <a:lstStyle/>
          <a:p>
            <a:r>
              <a:rPr lang="en-US" altLang="zh-CN" sz="1400" b="1" dirty="0">
                <a:solidFill>
                  <a:srgbClr val="487CE2"/>
                </a:solidFill>
                <a:latin typeface="+mj-lt"/>
              </a:rPr>
              <a:t>TITLE HERE</a:t>
            </a:r>
            <a:endParaRPr lang="zh-CN" altLang="en-US" sz="1400" b="1" dirty="0">
              <a:solidFill>
                <a:srgbClr val="487CE2"/>
              </a:solidFill>
              <a:effectLst/>
              <a:latin typeface="+mj-lt"/>
            </a:endParaRPr>
          </a:p>
        </p:txBody>
      </p:sp>
      <p:sp>
        <p:nvSpPr>
          <p:cNvPr id="39" name="î$ḷíḑé">
            <a:extLst>
              <a:ext uri="{FF2B5EF4-FFF2-40B4-BE49-F238E27FC236}">
                <a16:creationId xmlns:a16="http://schemas.microsoft.com/office/drawing/2014/main" id="{89F23CCC-B453-417E-AAF4-E785423ACC9B}"/>
              </a:ext>
            </a:extLst>
          </p:cNvPr>
          <p:cNvSpPr txBox="1">
            <a:spLocks/>
          </p:cNvSpPr>
          <p:nvPr/>
        </p:nvSpPr>
        <p:spPr bwMode="auto">
          <a:xfrm>
            <a:off x="7790949" y="2199050"/>
            <a:ext cx="1502738" cy="267346"/>
          </a:xfrm>
          <a:prstGeom prst="rect">
            <a:avLst/>
          </a:prstGeom>
          <a:noFill/>
        </p:spPr>
        <p:txBody>
          <a:bodyPr wrap="none" lIns="0" tIns="0" rIns="0" bIns="0">
            <a:normAutofit/>
          </a:bodyPr>
          <a:lstStyle/>
          <a:p>
            <a:r>
              <a:rPr lang="en-US" altLang="zh-CN" sz="1400" b="1" dirty="0">
                <a:solidFill>
                  <a:srgbClr val="E55272"/>
                </a:solidFill>
                <a:latin typeface="+mj-lt"/>
              </a:rPr>
              <a:t>TITLE HERE</a:t>
            </a:r>
            <a:endParaRPr lang="zh-CN" altLang="en-US" sz="1400" b="1" dirty="0">
              <a:solidFill>
                <a:srgbClr val="E55272"/>
              </a:solidFill>
              <a:effectLst/>
              <a:latin typeface="+mj-lt"/>
            </a:endParaRPr>
          </a:p>
        </p:txBody>
      </p:sp>
      <p:sp>
        <p:nvSpPr>
          <p:cNvPr id="40" name="iṧľidê">
            <a:extLst>
              <a:ext uri="{FF2B5EF4-FFF2-40B4-BE49-F238E27FC236}">
                <a16:creationId xmlns:a16="http://schemas.microsoft.com/office/drawing/2014/main" id="{B75D3529-53BC-4A87-8EEF-B08563967B97}"/>
              </a:ext>
            </a:extLst>
          </p:cNvPr>
          <p:cNvSpPr/>
          <p:nvPr/>
        </p:nvSpPr>
        <p:spPr bwMode="auto">
          <a:xfrm>
            <a:off x="2070379" y="2400608"/>
            <a:ext cx="2332624" cy="79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41" name="iṧľidê">
            <a:extLst>
              <a:ext uri="{FF2B5EF4-FFF2-40B4-BE49-F238E27FC236}">
                <a16:creationId xmlns:a16="http://schemas.microsoft.com/office/drawing/2014/main" id="{B40A0F5A-2096-4047-8FEA-A2FEBC7C7A13}"/>
              </a:ext>
            </a:extLst>
          </p:cNvPr>
          <p:cNvSpPr/>
          <p:nvPr/>
        </p:nvSpPr>
        <p:spPr bwMode="auto">
          <a:xfrm>
            <a:off x="4926366" y="2402460"/>
            <a:ext cx="2332624" cy="79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42" name="iṧľidê">
            <a:extLst>
              <a:ext uri="{FF2B5EF4-FFF2-40B4-BE49-F238E27FC236}">
                <a16:creationId xmlns:a16="http://schemas.microsoft.com/office/drawing/2014/main" id="{8320FB8D-6CF3-4846-B3BB-1D5D3D92BE87}"/>
              </a:ext>
            </a:extLst>
          </p:cNvPr>
          <p:cNvSpPr/>
          <p:nvPr/>
        </p:nvSpPr>
        <p:spPr bwMode="auto">
          <a:xfrm>
            <a:off x="7725061" y="2402460"/>
            <a:ext cx="2332624" cy="79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55" name="iṧľidê">
            <a:extLst>
              <a:ext uri="{FF2B5EF4-FFF2-40B4-BE49-F238E27FC236}">
                <a16:creationId xmlns:a16="http://schemas.microsoft.com/office/drawing/2014/main" id="{4C84D47B-02F6-48B8-80F5-23ADD8298263}"/>
              </a:ext>
            </a:extLst>
          </p:cNvPr>
          <p:cNvSpPr/>
          <p:nvPr/>
        </p:nvSpPr>
        <p:spPr bwMode="auto">
          <a:xfrm>
            <a:off x="3507956" y="5548443"/>
            <a:ext cx="2332624" cy="79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56" name="iṧľidê">
            <a:extLst>
              <a:ext uri="{FF2B5EF4-FFF2-40B4-BE49-F238E27FC236}">
                <a16:creationId xmlns:a16="http://schemas.microsoft.com/office/drawing/2014/main" id="{E9092393-4E1D-4E16-9CF5-2064CFC00283}"/>
              </a:ext>
            </a:extLst>
          </p:cNvPr>
          <p:cNvSpPr/>
          <p:nvPr/>
        </p:nvSpPr>
        <p:spPr bwMode="auto">
          <a:xfrm>
            <a:off x="6363944" y="5579783"/>
            <a:ext cx="2332624" cy="791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tIns="46800" rIns="90000" bIns="46800" anchor="t" anchorCtr="0"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zh-CN" sz="9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1E5DE3E2-66A1-4C39-A554-FCFA10ED1584}"/>
              </a:ext>
            </a:extLst>
          </p:cNvPr>
          <p:cNvGrpSpPr/>
          <p:nvPr/>
        </p:nvGrpSpPr>
        <p:grpSpPr>
          <a:xfrm>
            <a:off x="4697177" y="706234"/>
            <a:ext cx="3008306" cy="539724"/>
            <a:chOff x="4937756" y="2188298"/>
            <a:chExt cx="3008306" cy="539724"/>
          </a:xfrm>
        </p:grpSpPr>
        <p:sp>
          <p:nvSpPr>
            <p:cNvPr id="43" name="文本框 42">
              <a:extLst>
                <a:ext uri="{FF2B5EF4-FFF2-40B4-BE49-F238E27FC236}">
                  <a16:creationId xmlns:a16="http://schemas.microsoft.com/office/drawing/2014/main" id="{517F0116-FC6D-46F2-ABC1-D5EDDDCB0D53}"/>
                </a:ext>
              </a:extLst>
            </p:cNvPr>
            <p:cNvSpPr txBox="1"/>
            <p:nvPr/>
          </p:nvSpPr>
          <p:spPr>
            <a:xfrm>
              <a:off x="5480012" y="2188298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54A86E7C-6F39-4E5B-82BB-0FA7909E83CF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45" name="矩形 44">
            <a:extLst>
              <a:ext uri="{FF2B5EF4-FFF2-40B4-BE49-F238E27FC236}">
                <a16:creationId xmlns:a16="http://schemas.microsoft.com/office/drawing/2014/main" id="{B5D0EEE8-ACA2-41B5-9223-BF94E793DD31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6" name="矩形: 圆角 45">
            <a:extLst>
              <a:ext uri="{FF2B5EF4-FFF2-40B4-BE49-F238E27FC236}">
                <a16:creationId xmlns:a16="http://schemas.microsoft.com/office/drawing/2014/main" id="{0097A07A-C1D9-4E88-9B59-10C3B1394492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THREE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43197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>
            <a:extLst>
              <a:ext uri="{FF2B5EF4-FFF2-40B4-BE49-F238E27FC236}">
                <a16:creationId xmlns:a16="http://schemas.microsoft.com/office/drawing/2014/main" id="{C6B06FEF-6A5D-49A1-B1BE-20C04819204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1638" y="1912646"/>
            <a:ext cx="4751260" cy="4394410"/>
          </a:xfrm>
          <a:prstGeom prst="rect">
            <a:avLst/>
          </a:prstGeom>
        </p:spPr>
      </p:pic>
      <p:grpSp>
        <p:nvGrpSpPr>
          <p:cNvPr id="43" name="组合 42">
            <a:extLst>
              <a:ext uri="{FF2B5EF4-FFF2-40B4-BE49-F238E27FC236}">
                <a16:creationId xmlns:a16="http://schemas.microsoft.com/office/drawing/2014/main" id="{40579AA6-EAE2-4B32-85E6-6EC07489E132}"/>
              </a:ext>
            </a:extLst>
          </p:cNvPr>
          <p:cNvGrpSpPr/>
          <p:nvPr/>
        </p:nvGrpSpPr>
        <p:grpSpPr>
          <a:xfrm>
            <a:off x="4773923" y="3091388"/>
            <a:ext cx="6867896" cy="716228"/>
            <a:chOff x="5191125" y="1859798"/>
            <a:chExt cx="6867896" cy="716228"/>
          </a:xfrm>
        </p:grpSpPr>
        <p:sp>
          <p:nvSpPr>
            <p:cNvPr id="44" name="矩形 43">
              <a:extLst>
                <a:ext uri="{FF2B5EF4-FFF2-40B4-BE49-F238E27FC236}">
                  <a16:creationId xmlns:a16="http://schemas.microsoft.com/office/drawing/2014/main" id="{FEA69377-85C0-4D77-AD81-673EC42C2837}"/>
                </a:ext>
              </a:extLst>
            </p:cNvPr>
            <p:cNvSpPr/>
            <p:nvPr/>
          </p:nvSpPr>
          <p:spPr>
            <a:xfrm>
              <a:off x="5191125" y="1885950"/>
              <a:ext cx="6448422" cy="690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31597F"/>
                </a:solidFill>
                <a:latin typeface="+mj-lt"/>
              </a:endParaRPr>
            </a:p>
          </p:txBody>
        </p:sp>
        <p:grpSp>
          <p:nvGrpSpPr>
            <p:cNvPr id="45" name="组合 44">
              <a:extLst>
                <a:ext uri="{FF2B5EF4-FFF2-40B4-BE49-F238E27FC236}">
                  <a16:creationId xmlns:a16="http://schemas.microsoft.com/office/drawing/2014/main" id="{16A05465-15FA-4CFF-8E08-4BF7F646775F}"/>
                </a:ext>
              </a:extLst>
            </p:cNvPr>
            <p:cNvGrpSpPr/>
            <p:nvPr/>
          </p:nvGrpSpPr>
          <p:grpSpPr>
            <a:xfrm>
              <a:off x="5880100" y="1859798"/>
              <a:ext cx="6178921" cy="704491"/>
              <a:chOff x="1143477" y="1791777"/>
              <a:chExt cx="6178921" cy="704491"/>
            </a:xfrm>
          </p:grpSpPr>
          <p:sp>
            <p:nvSpPr>
              <p:cNvPr id="48" name="矩形: 圆角 47">
                <a:extLst>
                  <a:ext uri="{FF2B5EF4-FFF2-40B4-BE49-F238E27FC236}">
                    <a16:creationId xmlns:a16="http://schemas.microsoft.com/office/drawing/2014/main" id="{9FB9F18F-DCAA-43D9-AD5F-5D1A0E493CF3}"/>
                  </a:ext>
                </a:extLst>
              </p:cNvPr>
              <p:cNvSpPr/>
              <p:nvPr/>
            </p:nvSpPr>
            <p:spPr>
              <a:xfrm>
                <a:off x="1143477" y="1791777"/>
                <a:ext cx="1414386" cy="357336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 sz="1400" b="1" dirty="0">
                    <a:solidFill>
                      <a:srgbClr val="76D3DE"/>
                    </a:solidFill>
                    <a:latin typeface="+mj-lt"/>
                  </a:rPr>
                  <a:t>STEP HERE</a:t>
                </a:r>
                <a:endParaRPr lang="zh-CN" altLang="en-US" sz="1400" b="1" dirty="0">
                  <a:solidFill>
                    <a:srgbClr val="76D3DE"/>
                  </a:solidFill>
                  <a:latin typeface="+mj-lt"/>
                </a:endParaRPr>
              </a:p>
            </p:txBody>
          </p:sp>
          <p:sp>
            <p:nvSpPr>
              <p:cNvPr id="49" name="矩形 48">
                <a:extLst>
                  <a:ext uri="{FF2B5EF4-FFF2-40B4-BE49-F238E27FC236}">
                    <a16:creationId xmlns:a16="http://schemas.microsoft.com/office/drawing/2014/main" id="{FA6ABD61-F95A-4FB9-ABAC-E84458D9A412}"/>
                  </a:ext>
                </a:extLst>
              </p:cNvPr>
              <p:cNvSpPr/>
              <p:nvPr/>
            </p:nvSpPr>
            <p:spPr>
              <a:xfrm>
                <a:off x="1242699" y="2031525"/>
                <a:ext cx="6079699" cy="464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0000"/>
                  </a:lnSpc>
                </a:pPr>
                <a:r>
                  <a:rPr lang="en-US" altLang="zh-CN" sz="11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We use well-known development methodologies to create a customized approach for each of the projects. This allows us to achieve high quality outcomes and full transparency towards.</a:t>
                </a:r>
                <a:endParaRPr lang="zh-CN" altLang="en-US" sz="1100" dirty="0">
                  <a:solidFill>
                    <a:schemeClr val="bg1">
                      <a:lumMod val="6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46" name="矩形 45">
              <a:extLst>
                <a:ext uri="{FF2B5EF4-FFF2-40B4-BE49-F238E27FC236}">
                  <a16:creationId xmlns:a16="http://schemas.microsoft.com/office/drawing/2014/main" id="{F469E676-0BDB-4282-BDC3-CF3D9CAA3D85}"/>
                </a:ext>
              </a:extLst>
            </p:cNvPr>
            <p:cNvSpPr/>
            <p:nvPr/>
          </p:nvSpPr>
          <p:spPr>
            <a:xfrm>
              <a:off x="5191125" y="1885950"/>
              <a:ext cx="688975" cy="690076"/>
            </a:xfrm>
            <a:prstGeom prst="rect">
              <a:avLst/>
            </a:prstGeom>
            <a:solidFill>
              <a:srgbClr val="487CE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+mj-lt"/>
              </a:endParaRPr>
            </a:p>
          </p:txBody>
        </p:sp>
        <p:sp>
          <p:nvSpPr>
            <p:cNvPr id="47" name="statistics_87112">
              <a:extLst>
                <a:ext uri="{FF2B5EF4-FFF2-40B4-BE49-F238E27FC236}">
                  <a16:creationId xmlns:a16="http://schemas.microsoft.com/office/drawing/2014/main" id="{DA29A199-EBD8-4102-9A3C-1616AE06BD5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54255" y="2123243"/>
              <a:ext cx="354035" cy="187782"/>
            </a:xfrm>
            <a:custGeom>
              <a:avLst/>
              <a:gdLst>
                <a:gd name="connsiteX0" fmla="*/ 43023 w 605069"/>
                <a:gd name="connsiteY0" fmla="*/ 261741 h 320932"/>
                <a:gd name="connsiteX1" fmla="*/ 26889 w 605069"/>
                <a:gd name="connsiteY1" fmla="*/ 277847 h 320932"/>
                <a:gd name="connsiteX2" fmla="*/ 43023 w 605069"/>
                <a:gd name="connsiteY2" fmla="*/ 293954 h 320932"/>
                <a:gd name="connsiteX3" fmla="*/ 59291 w 605069"/>
                <a:gd name="connsiteY3" fmla="*/ 277847 h 320932"/>
                <a:gd name="connsiteX4" fmla="*/ 43023 w 605069"/>
                <a:gd name="connsiteY4" fmla="*/ 261741 h 320932"/>
                <a:gd name="connsiteX5" fmla="*/ 386662 w 605069"/>
                <a:gd name="connsiteY5" fmla="*/ 244300 h 320932"/>
                <a:gd name="connsiteX6" fmla="*/ 376043 w 605069"/>
                <a:gd name="connsiteY6" fmla="*/ 248461 h 320932"/>
                <a:gd name="connsiteX7" fmla="*/ 375640 w 605069"/>
                <a:gd name="connsiteY7" fmla="*/ 248864 h 320932"/>
                <a:gd name="connsiteX8" fmla="*/ 374967 w 605069"/>
                <a:gd name="connsiteY8" fmla="*/ 249401 h 320932"/>
                <a:gd name="connsiteX9" fmla="*/ 370531 w 605069"/>
                <a:gd name="connsiteY9" fmla="*/ 260544 h 320932"/>
                <a:gd name="connsiteX10" fmla="*/ 386662 w 605069"/>
                <a:gd name="connsiteY10" fmla="*/ 276653 h 320932"/>
                <a:gd name="connsiteX11" fmla="*/ 402793 w 605069"/>
                <a:gd name="connsiteY11" fmla="*/ 260544 h 320932"/>
                <a:gd name="connsiteX12" fmla="*/ 386662 w 605069"/>
                <a:gd name="connsiteY12" fmla="*/ 244300 h 320932"/>
                <a:gd name="connsiteX13" fmla="*/ 513996 w 605069"/>
                <a:gd name="connsiteY13" fmla="*/ 91844 h 320932"/>
                <a:gd name="connsiteX14" fmla="*/ 523776 w 605069"/>
                <a:gd name="connsiteY14" fmla="*/ 95016 h 320932"/>
                <a:gd name="connsiteX15" fmla="*/ 525389 w 605069"/>
                <a:gd name="connsiteY15" fmla="*/ 113811 h 320932"/>
                <a:gd name="connsiteX16" fmla="*/ 422150 w 605069"/>
                <a:gd name="connsiteY16" fmla="*/ 236245 h 320932"/>
                <a:gd name="connsiteX17" fmla="*/ 429678 w 605069"/>
                <a:gd name="connsiteY17" fmla="*/ 260544 h 320932"/>
                <a:gd name="connsiteX18" fmla="*/ 386662 w 605069"/>
                <a:gd name="connsiteY18" fmla="*/ 303503 h 320932"/>
                <a:gd name="connsiteX19" fmla="*/ 343647 w 605069"/>
                <a:gd name="connsiteY19" fmla="*/ 260544 h 320932"/>
                <a:gd name="connsiteX20" fmla="*/ 348486 w 605069"/>
                <a:gd name="connsiteY20" fmla="*/ 240541 h 320932"/>
                <a:gd name="connsiteX21" fmla="*/ 251162 w 605069"/>
                <a:gd name="connsiteY21" fmla="*/ 142003 h 320932"/>
                <a:gd name="connsiteX22" fmla="*/ 251297 w 605069"/>
                <a:gd name="connsiteY22" fmla="*/ 122940 h 320932"/>
                <a:gd name="connsiteX23" fmla="*/ 270251 w 605069"/>
                <a:gd name="connsiteY23" fmla="*/ 123074 h 320932"/>
                <a:gd name="connsiteX24" fmla="*/ 367843 w 605069"/>
                <a:gd name="connsiteY24" fmla="*/ 221880 h 320932"/>
                <a:gd name="connsiteX25" fmla="*/ 386662 w 605069"/>
                <a:gd name="connsiteY25" fmla="*/ 217450 h 320932"/>
                <a:gd name="connsiteX26" fmla="*/ 400777 w 605069"/>
                <a:gd name="connsiteY26" fmla="*/ 219867 h 320932"/>
                <a:gd name="connsiteX27" fmla="*/ 504822 w 605069"/>
                <a:gd name="connsiteY27" fmla="*/ 96627 h 320932"/>
                <a:gd name="connsiteX28" fmla="*/ 513996 w 605069"/>
                <a:gd name="connsiteY28" fmla="*/ 91844 h 320932"/>
                <a:gd name="connsiteX29" fmla="*/ 207988 w 605069"/>
                <a:gd name="connsiteY29" fmla="*/ 62691 h 320932"/>
                <a:gd name="connsiteX30" fmla="*/ 195484 w 605069"/>
                <a:gd name="connsiteY30" fmla="*/ 68463 h 320932"/>
                <a:gd name="connsiteX31" fmla="*/ 192123 w 605069"/>
                <a:gd name="connsiteY31" fmla="*/ 82153 h 320932"/>
                <a:gd name="connsiteX32" fmla="*/ 204627 w 605069"/>
                <a:gd name="connsiteY32" fmla="*/ 94636 h 320932"/>
                <a:gd name="connsiteX33" fmla="*/ 220357 w 605069"/>
                <a:gd name="connsiteY33" fmla="*/ 89133 h 320932"/>
                <a:gd name="connsiteX34" fmla="*/ 223718 w 605069"/>
                <a:gd name="connsiteY34" fmla="*/ 75576 h 320932"/>
                <a:gd name="connsiteX35" fmla="*/ 211215 w 605069"/>
                <a:gd name="connsiteY35" fmla="*/ 62960 h 320932"/>
                <a:gd name="connsiteX36" fmla="*/ 207988 w 605069"/>
                <a:gd name="connsiteY36" fmla="*/ 62691 h 320932"/>
                <a:gd name="connsiteX37" fmla="*/ 207988 w 605069"/>
                <a:gd name="connsiteY37" fmla="*/ 35847 h 320932"/>
                <a:gd name="connsiteX38" fmla="*/ 216189 w 605069"/>
                <a:gd name="connsiteY38" fmla="*/ 36652 h 320932"/>
                <a:gd name="connsiteX39" fmla="*/ 250204 w 605069"/>
                <a:gd name="connsiteY39" fmla="*/ 70476 h 320932"/>
                <a:gd name="connsiteX40" fmla="*/ 241062 w 605069"/>
                <a:gd name="connsiteY40" fmla="*/ 106179 h 320932"/>
                <a:gd name="connsiteX41" fmla="*/ 207988 w 605069"/>
                <a:gd name="connsiteY41" fmla="*/ 121748 h 320932"/>
                <a:gd name="connsiteX42" fmla="*/ 199652 w 605069"/>
                <a:gd name="connsiteY42" fmla="*/ 120943 h 320932"/>
                <a:gd name="connsiteX43" fmla="*/ 193871 w 605069"/>
                <a:gd name="connsiteY43" fmla="*/ 119467 h 320932"/>
                <a:gd name="connsiteX44" fmla="*/ 80936 w 605069"/>
                <a:gd name="connsiteY44" fmla="*/ 257446 h 320932"/>
                <a:gd name="connsiteX45" fmla="*/ 86180 w 605069"/>
                <a:gd name="connsiteY45" fmla="*/ 277847 h 320932"/>
                <a:gd name="connsiteX46" fmla="*/ 43023 w 605069"/>
                <a:gd name="connsiteY46" fmla="*/ 320932 h 320932"/>
                <a:gd name="connsiteX47" fmla="*/ 0 w 605069"/>
                <a:gd name="connsiteY47" fmla="*/ 277847 h 320932"/>
                <a:gd name="connsiteX48" fmla="*/ 43023 w 605069"/>
                <a:gd name="connsiteY48" fmla="*/ 234896 h 320932"/>
                <a:gd name="connsiteX49" fmla="*/ 61307 w 605069"/>
                <a:gd name="connsiteY49" fmla="*/ 238923 h 320932"/>
                <a:gd name="connsiteX50" fmla="*/ 172494 w 605069"/>
                <a:gd name="connsiteY50" fmla="*/ 103226 h 320932"/>
                <a:gd name="connsiteX51" fmla="*/ 165637 w 605069"/>
                <a:gd name="connsiteY51" fmla="*/ 87119 h 320932"/>
                <a:gd name="connsiteX52" fmla="*/ 174780 w 605069"/>
                <a:gd name="connsiteY52" fmla="*/ 51417 h 320932"/>
                <a:gd name="connsiteX53" fmla="*/ 207988 w 605069"/>
                <a:gd name="connsiteY53" fmla="*/ 35847 h 320932"/>
                <a:gd name="connsiteX54" fmla="*/ 561951 w 605069"/>
                <a:gd name="connsiteY54" fmla="*/ 26837 h 320932"/>
                <a:gd name="connsiteX55" fmla="*/ 549448 w 605069"/>
                <a:gd name="connsiteY55" fmla="*/ 32607 h 320932"/>
                <a:gd name="connsiteX56" fmla="*/ 546086 w 605069"/>
                <a:gd name="connsiteY56" fmla="*/ 46294 h 320932"/>
                <a:gd name="connsiteX57" fmla="*/ 558724 w 605069"/>
                <a:gd name="connsiteY57" fmla="*/ 58773 h 320932"/>
                <a:gd name="connsiteX58" fmla="*/ 574454 w 605069"/>
                <a:gd name="connsiteY58" fmla="*/ 53271 h 320932"/>
                <a:gd name="connsiteX59" fmla="*/ 577815 w 605069"/>
                <a:gd name="connsiteY59" fmla="*/ 39719 h 320932"/>
                <a:gd name="connsiteX60" fmla="*/ 565312 w 605069"/>
                <a:gd name="connsiteY60" fmla="*/ 27105 h 320932"/>
                <a:gd name="connsiteX61" fmla="*/ 561951 w 605069"/>
                <a:gd name="connsiteY61" fmla="*/ 26837 h 320932"/>
                <a:gd name="connsiteX62" fmla="*/ 561951 w 605069"/>
                <a:gd name="connsiteY62" fmla="*/ 0 h 320932"/>
                <a:gd name="connsiteX63" fmla="*/ 570287 w 605069"/>
                <a:gd name="connsiteY63" fmla="*/ 805 h 320932"/>
                <a:gd name="connsiteX64" fmla="*/ 604301 w 605069"/>
                <a:gd name="connsiteY64" fmla="*/ 34620 h 320932"/>
                <a:gd name="connsiteX65" fmla="*/ 595159 w 605069"/>
                <a:gd name="connsiteY65" fmla="*/ 70313 h 320932"/>
                <a:gd name="connsiteX66" fmla="*/ 561951 w 605069"/>
                <a:gd name="connsiteY66" fmla="*/ 85878 h 320932"/>
                <a:gd name="connsiteX67" fmla="*/ 553615 w 605069"/>
                <a:gd name="connsiteY67" fmla="*/ 85073 h 320932"/>
                <a:gd name="connsiteX68" fmla="*/ 519735 w 605069"/>
                <a:gd name="connsiteY68" fmla="*/ 51258 h 320932"/>
                <a:gd name="connsiteX69" fmla="*/ 528743 w 605069"/>
                <a:gd name="connsiteY69" fmla="*/ 15565 h 320932"/>
                <a:gd name="connsiteX70" fmla="*/ 561951 w 605069"/>
                <a:gd name="connsiteY70" fmla="*/ 0 h 320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</a:cxnLst>
              <a:rect l="l" t="t" r="r" b="b"/>
              <a:pathLst>
                <a:path w="605069" h="320932">
                  <a:moveTo>
                    <a:pt x="43023" y="261741"/>
                  </a:moveTo>
                  <a:cubicBezTo>
                    <a:pt x="34149" y="261741"/>
                    <a:pt x="26889" y="268989"/>
                    <a:pt x="26889" y="277847"/>
                  </a:cubicBezTo>
                  <a:cubicBezTo>
                    <a:pt x="26889" y="286840"/>
                    <a:pt x="34149" y="293954"/>
                    <a:pt x="43023" y="293954"/>
                  </a:cubicBezTo>
                  <a:cubicBezTo>
                    <a:pt x="52030" y="293954"/>
                    <a:pt x="59291" y="286840"/>
                    <a:pt x="59291" y="277847"/>
                  </a:cubicBezTo>
                  <a:cubicBezTo>
                    <a:pt x="59291" y="268989"/>
                    <a:pt x="52030" y="261741"/>
                    <a:pt x="43023" y="261741"/>
                  </a:cubicBezTo>
                  <a:close/>
                  <a:moveTo>
                    <a:pt x="386662" y="244300"/>
                  </a:moveTo>
                  <a:cubicBezTo>
                    <a:pt x="382630" y="244300"/>
                    <a:pt x="378866" y="245911"/>
                    <a:pt x="376043" y="248461"/>
                  </a:cubicBezTo>
                  <a:cubicBezTo>
                    <a:pt x="375908" y="248596"/>
                    <a:pt x="375774" y="248730"/>
                    <a:pt x="375640" y="248864"/>
                  </a:cubicBezTo>
                  <a:cubicBezTo>
                    <a:pt x="375371" y="249133"/>
                    <a:pt x="375102" y="249267"/>
                    <a:pt x="374967" y="249401"/>
                  </a:cubicBezTo>
                  <a:cubicBezTo>
                    <a:pt x="372145" y="252355"/>
                    <a:pt x="370531" y="256248"/>
                    <a:pt x="370531" y="260544"/>
                  </a:cubicBezTo>
                  <a:cubicBezTo>
                    <a:pt x="370531" y="269404"/>
                    <a:pt x="377790" y="276653"/>
                    <a:pt x="386662" y="276653"/>
                  </a:cubicBezTo>
                  <a:cubicBezTo>
                    <a:pt x="395534" y="276653"/>
                    <a:pt x="402793" y="269404"/>
                    <a:pt x="402793" y="260544"/>
                  </a:cubicBezTo>
                  <a:cubicBezTo>
                    <a:pt x="402793" y="251549"/>
                    <a:pt x="395534" y="244300"/>
                    <a:pt x="386662" y="244300"/>
                  </a:cubicBezTo>
                  <a:close/>
                  <a:moveTo>
                    <a:pt x="513996" y="91844"/>
                  </a:moveTo>
                  <a:cubicBezTo>
                    <a:pt x="517424" y="91559"/>
                    <a:pt x="520953" y="92600"/>
                    <a:pt x="523776" y="95016"/>
                  </a:cubicBezTo>
                  <a:cubicBezTo>
                    <a:pt x="529422" y="99715"/>
                    <a:pt x="530228" y="108172"/>
                    <a:pt x="525389" y="113811"/>
                  </a:cubicBezTo>
                  <a:lnTo>
                    <a:pt x="422150" y="236245"/>
                  </a:lnTo>
                  <a:cubicBezTo>
                    <a:pt x="426990" y="243091"/>
                    <a:pt x="429678" y="251549"/>
                    <a:pt x="429678" y="260544"/>
                  </a:cubicBezTo>
                  <a:cubicBezTo>
                    <a:pt x="429678" y="284171"/>
                    <a:pt x="410456" y="303503"/>
                    <a:pt x="386662" y="303503"/>
                  </a:cubicBezTo>
                  <a:cubicBezTo>
                    <a:pt x="363004" y="303503"/>
                    <a:pt x="343647" y="284171"/>
                    <a:pt x="343647" y="260544"/>
                  </a:cubicBezTo>
                  <a:cubicBezTo>
                    <a:pt x="343647" y="253294"/>
                    <a:pt x="345394" y="246582"/>
                    <a:pt x="348486" y="240541"/>
                  </a:cubicBezTo>
                  <a:lnTo>
                    <a:pt x="251162" y="142003"/>
                  </a:lnTo>
                  <a:cubicBezTo>
                    <a:pt x="245920" y="136633"/>
                    <a:pt x="245920" y="128175"/>
                    <a:pt x="251297" y="122940"/>
                  </a:cubicBezTo>
                  <a:cubicBezTo>
                    <a:pt x="256539" y="117704"/>
                    <a:pt x="265008" y="117838"/>
                    <a:pt x="270251" y="123074"/>
                  </a:cubicBezTo>
                  <a:lnTo>
                    <a:pt x="367843" y="221880"/>
                  </a:lnTo>
                  <a:cubicBezTo>
                    <a:pt x="373489" y="219061"/>
                    <a:pt x="379941" y="217450"/>
                    <a:pt x="386662" y="217450"/>
                  </a:cubicBezTo>
                  <a:cubicBezTo>
                    <a:pt x="391636" y="217450"/>
                    <a:pt x="396341" y="218390"/>
                    <a:pt x="400777" y="219867"/>
                  </a:cubicBezTo>
                  <a:lnTo>
                    <a:pt x="504822" y="96627"/>
                  </a:lnTo>
                  <a:cubicBezTo>
                    <a:pt x="507241" y="93741"/>
                    <a:pt x="510568" y="92130"/>
                    <a:pt x="513996" y="91844"/>
                  </a:cubicBezTo>
                  <a:close/>
                  <a:moveTo>
                    <a:pt x="207988" y="62691"/>
                  </a:moveTo>
                  <a:cubicBezTo>
                    <a:pt x="203148" y="62691"/>
                    <a:pt x="198577" y="64839"/>
                    <a:pt x="195484" y="68463"/>
                  </a:cubicBezTo>
                  <a:cubicBezTo>
                    <a:pt x="192392" y="72355"/>
                    <a:pt x="191182" y="77053"/>
                    <a:pt x="192123" y="82153"/>
                  </a:cubicBezTo>
                  <a:cubicBezTo>
                    <a:pt x="193199" y="88193"/>
                    <a:pt x="198577" y="93428"/>
                    <a:pt x="204627" y="94636"/>
                  </a:cubicBezTo>
                  <a:cubicBezTo>
                    <a:pt x="210677" y="95709"/>
                    <a:pt x="216592" y="93696"/>
                    <a:pt x="220357" y="89133"/>
                  </a:cubicBezTo>
                  <a:cubicBezTo>
                    <a:pt x="223584" y="85374"/>
                    <a:pt x="224659" y="80543"/>
                    <a:pt x="223718" y="75576"/>
                  </a:cubicBezTo>
                  <a:cubicBezTo>
                    <a:pt x="222642" y="69402"/>
                    <a:pt x="217399" y="64168"/>
                    <a:pt x="211215" y="62960"/>
                  </a:cubicBezTo>
                  <a:cubicBezTo>
                    <a:pt x="210139" y="62825"/>
                    <a:pt x="209063" y="62691"/>
                    <a:pt x="207988" y="62691"/>
                  </a:cubicBezTo>
                  <a:close/>
                  <a:moveTo>
                    <a:pt x="207988" y="35847"/>
                  </a:moveTo>
                  <a:cubicBezTo>
                    <a:pt x="210677" y="35847"/>
                    <a:pt x="213500" y="36115"/>
                    <a:pt x="216189" y="36652"/>
                  </a:cubicBezTo>
                  <a:cubicBezTo>
                    <a:pt x="233264" y="39874"/>
                    <a:pt x="246977" y="53430"/>
                    <a:pt x="250204" y="70476"/>
                  </a:cubicBezTo>
                  <a:cubicBezTo>
                    <a:pt x="252624" y="83361"/>
                    <a:pt x="249263" y="96246"/>
                    <a:pt x="241062" y="106179"/>
                  </a:cubicBezTo>
                  <a:cubicBezTo>
                    <a:pt x="232860" y="116111"/>
                    <a:pt x="220760" y="121748"/>
                    <a:pt x="207988" y="121748"/>
                  </a:cubicBezTo>
                  <a:cubicBezTo>
                    <a:pt x="205164" y="121748"/>
                    <a:pt x="202341" y="121480"/>
                    <a:pt x="199652" y="120943"/>
                  </a:cubicBezTo>
                  <a:cubicBezTo>
                    <a:pt x="197635" y="120675"/>
                    <a:pt x="195753" y="120138"/>
                    <a:pt x="193871" y="119467"/>
                  </a:cubicBezTo>
                  <a:lnTo>
                    <a:pt x="80936" y="257446"/>
                  </a:lnTo>
                  <a:cubicBezTo>
                    <a:pt x="84298" y="263486"/>
                    <a:pt x="86180" y="270465"/>
                    <a:pt x="86180" y="277847"/>
                  </a:cubicBezTo>
                  <a:cubicBezTo>
                    <a:pt x="86180" y="301604"/>
                    <a:pt x="66820" y="320932"/>
                    <a:pt x="43023" y="320932"/>
                  </a:cubicBezTo>
                  <a:cubicBezTo>
                    <a:pt x="19360" y="320932"/>
                    <a:pt x="0" y="301604"/>
                    <a:pt x="0" y="277847"/>
                  </a:cubicBezTo>
                  <a:cubicBezTo>
                    <a:pt x="0" y="254224"/>
                    <a:pt x="19360" y="234896"/>
                    <a:pt x="43023" y="234896"/>
                  </a:cubicBezTo>
                  <a:cubicBezTo>
                    <a:pt x="49610" y="234896"/>
                    <a:pt x="55795" y="236373"/>
                    <a:pt x="61307" y="238923"/>
                  </a:cubicBezTo>
                  <a:lnTo>
                    <a:pt x="172494" y="103226"/>
                  </a:lnTo>
                  <a:cubicBezTo>
                    <a:pt x="169133" y="98394"/>
                    <a:pt x="166713" y="93025"/>
                    <a:pt x="165637" y="87119"/>
                  </a:cubicBezTo>
                  <a:cubicBezTo>
                    <a:pt x="163217" y="74368"/>
                    <a:pt x="166578" y="61349"/>
                    <a:pt x="174780" y="51417"/>
                  </a:cubicBezTo>
                  <a:cubicBezTo>
                    <a:pt x="182981" y="41484"/>
                    <a:pt x="195081" y="35847"/>
                    <a:pt x="207988" y="35847"/>
                  </a:cubicBezTo>
                  <a:close/>
                  <a:moveTo>
                    <a:pt x="561951" y="26837"/>
                  </a:moveTo>
                  <a:cubicBezTo>
                    <a:pt x="557111" y="26837"/>
                    <a:pt x="552540" y="28984"/>
                    <a:pt x="549448" y="32607"/>
                  </a:cubicBezTo>
                  <a:cubicBezTo>
                    <a:pt x="546355" y="36498"/>
                    <a:pt x="545145" y="41195"/>
                    <a:pt x="546086" y="46294"/>
                  </a:cubicBezTo>
                  <a:cubicBezTo>
                    <a:pt x="547296" y="52332"/>
                    <a:pt x="552540" y="57565"/>
                    <a:pt x="558724" y="58773"/>
                  </a:cubicBezTo>
                  <a:cubicBezTo>
                    <a:pt x="564774" y="59846"/>
                    <a:pt x="570690" y="57833"/>
                    <a:pt x="574454" y="53271"/>
                  </a:cubicBezTo>
                  <a:cubicBezTo>
                    <a:pt x="577547" y="49514"/>
                    <a:pt x="578757" y="44683"/>
                    <a:pt x="577815" y="39719"/>
                  </a:cubicBezTo>
                  <a:cubicBezTo>
                    <a:pt x="576605" y="33546"/>
                    <a:pt x="571362" y="28313"/>
                    <a:pt x="565312" y="27105"/>
                  </a:cubicBezTo>
                  <a:cubicBezTo>
                    <a:pt x="564102" y="26971"/>
                    <a:pt x="563026" y="26837"/>
                    <a:pt x="561951" y="26837"/>
                  </a:cubicBezTo>
                  <a:close/>
                  <a:moveTo>
                    <a:pt x="561951" y="0"/>
                  </a:moveTo>
                  <a:cubicBezTo>
                    <a:pt x="564774" y="0"/>
                    <a:pt x="567463" y="268"/>
                    <a:pt x="570287" y="805"/>
                  </a:cubicBezTo>
                  <a:cubicBezTo>
                    <a:pt x="587361" y="4026"/>
                    <a:pt x="600940" y="17578"/>
                    <a:pt x="604301" y="34620"/>
                  </a:cubicBezTo>
                  <a:cubicBezTo>
                    <a:pt x="606721" y="47501"/>
                    <a:pt x="603360" y="60517"/>
                    <a:pt x="595159" y="70313"/>
                  </a:cubicBezTo>
                  <a:cubicBezTo>
                    <a:pt x="586958" y="80242"/>
                    <a:pt x="574858" y="85878"/>
                    <a:pt x="561951" y="85878"/>
                  </a:cubicBezTo>
                  <a:cubicBezTo>
                    <a:pt x="559262" y="85878"/>
                    <a:pt x="556439" y="85610"/>
                    <a:pt x="553615" y="85073"/>
                  </a:cubicBezTo>
                  <a:cubicBezTo>
                    <a:pt x="536541" y="81852"/>
                    <a:pt x="522962" y="68300"/>
                    <a:pt x="519735" y="51258"/>
                  </a:cubicBezTo>
                  <a:cubicBezTo>
                    <a:pt x="517315" y="38511"/>
                    <a:pt x="520542" y="25495"/>
                    <a:pt x="528743" y="15565"/>
                  </a:cubicBezTo>
                  <a:cubicBezTo>
                    <a:pt x="537079" y="5636"/>
                    <a:pt x="549044" y="0"/>
                    <a:pt x="561951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grpSp>
        <p:nvGrpSpPr>
          <p:cNvPr id="50" name="组合 49">
            <a:extLst>
              <a:ext uri="{FF2B5EF4-FFF2-40B4-BE49-F238E27FC236}">
                <a16:creationId xmlns:a16="http://schemas.microsoft.com/office/drawing/2014/main" id="{88F186C4-E147-40A8-9B5F-C89C881B511E}"/>
              </a:ext>
            </a:extLst>
          </p:cNvPr>
          <p:cNvGrpSpPr/>
          <p:nvPr/>
        </p:nvGrpSpPr>
        <p:grpSpPr>
          <a:xfrm>
            <a:off x="4773923" y="3863119"/>
            <a:ext cx="6867896" cy="716228"/>
            <a:chOff x="5191125" y="1859798"/>
            <a:chExt cx="6867896" cy="716228"/>
          </a:xfrm>
        </p:grpSpPr>
        <p:sp>
          <p:nvSpPr>
            <p:cNvPr id="51" name="矩形 50">
              <a:extLst>
                <a:ext uri="{FF2B5EF4-FFF2-40B4-BE49-F238E27FC236}">
                  <a16:creationId xmlns:a16="http://schemas.microsoft.com/office/drawing/2014/main" id="{BD927BA5-506B-4CD7-BCEA-38DA7D80B42C}"/>
                </a:ext>
              </a:extLst>
            </p:cNvPr>
            <p:cNvSpPr/>
            <p:nvPr/>
          </p:nvSpPr>
          <p:spPr>
            <a:xfrm>
              <a:off x="5191125" y="1885950"/>
              <a:ext cx="6448422" cy="690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52" name="组合 51">
              <a:extLst>
                <a:ext uri="{FF2B5EF4-FFF2-40B4-BE49-F238E27FC236}">
                  <a16:creationId xmlns:a16="http://schemas.microsoft.com/office/drawing/2014/main" id="{E291640B-F7DA-4648-8951-A8CC87B36491}"/>
                </a:ext>
              </a:extLst>
            </p:cNvPr>
            <p:cNvGrpSpPr/>
            <p:nvPr/>
          </p:nvGrpSpPr>
          <p:grpSpPr>
            <a:xfrm>
              <a:off x="5880100" y="1859798"/>
              <a:ext cx="6178921" cy="704491"/>
              <a:chOff x="1143477" y="1791777"/>
              <a:chExt cx="6178921" cy="704491"/>
            </a:xfrm>
          </p:grpSpPr>
          <p:sp>
            <p:nvSpPr>
              <p:cNvPr id="57" name="矩形: 圆角 56">
                <a:extLst>
                  <a:ext uri="{FF2B5EF4-FFF2-40B4-BE49-F238E27FC236}">
                    <a16:creationId xmlns:a16="http://schemas.microsoft.com/office/drawing/2014/main" id="{032C63EF-84B0-48F3-8555-322DBCE3B659}"/>
                  </a:ext>
                </a:extLst>
              </p:cNvPr>
              <p:cNvSpPr/>
              <p:nvPr/>
            </p:nvSpPr>
            <p:spPr>
              <a:xfrm>
                <a:off x="1143477" y="1791777"/>
                <a:ext cx="1414386" cy="357336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b="1" dirty="0">
                    <a:solidFill>
                      <a:srgbClr val="ED6D30"/>
                    </a:solidFill>
                    <a:latin typeface="+mj-lt"/>
                  </a:rPr>
                  <a:t>STEP HERE</a:t>
                </a:r>
                <a:endParaRPr lang="zh-CN" altLang="en-US" sz="1400" b="1" dirty="0">
                  <a:solidFill>
                    <a:srgbClr val="ED6D30"/>
                  </a:solidFill>
                  <a:latin typeface="+mj-lt"/>
                </a:endParaRPr>
              </a:p>
            </p:txBody>
          </p:sp>
          <p:sp>
            <p:nvSpPr>
              <p:cNvPr id="58" name="矩形 57">
                <a:extLst>
                  <a:ext uri="{FF2B5EF4-FFF2-40B4-BE49-F238E27FC236}">
                    <a16:creationId xmlns:a16="http://schemas.microsoft.com/office/drawing/2014/main" id="{083F98DF-0280-4070-BCAA-5C3F396AA0B4}"/>
                  </a:ext>
                </a:extLst>
              </p:cNvPr>
              <p:cNvSpPr/>
              <p:nvPr/>
            </p:nvSpPr>
            <p:spPr>
              <a:xfrm>
                <a:off x="1242699" y="2031525"/>
                <a:ext cx="6079699" cy="464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:r>
                  <a:rPr lang="en-US" altLang="zh-CN" sz="11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We use well-known development methodologies to create a customized approach for each of the projects. This allows us to achieve high quality outcomes and full transparency towards.</a:t>
                </a:r>
                <a:endParaRPr lang="zh-CN" altLang="en-US" sz="1100" dirty="0">
                  <a:solidFill>
                    <a:schemeClr val="bg1">
                      <a:lumMod val="6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53" name="矩形 52">
              <a:extLst>
                <a:ext uri="{FF2B5EF4-FFF2-40B4-BE49-F238E27FC236}">
                  <a16:creationId xmlns:a16="http://schemas.microsoft.com/office/drawing/2014/main" id="{EB70E576-91E4-4955-9A22-22F11F828569}"/>
                </a:ext>
              </a:extLst>
            </p:cNvPr>
            <p:cNvSpPr/>
            <p:nvPr/>
          </p:nvSpPr>
          <p:spPr>
            <a:xfrm>
              <a:off x="5191125" y="1885950"/>
              <a:ext cx="688975" cy="690076"/>
            </a:xfrm>
            <a:prstGeom prst="rect">
              <a:avLst/>
            </a:prstGeom>
            <a:solidFill>
              <a:srgbClr val="3F4D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>
                <a:latin typeface="+mj-lt"/>
              </a:endParaRPr>
            </a:p>
          </p:txBody>
        </p:sp>
        <p:sp>
          <p:nvSpPr>
            <p:cNvPr id="54" name="statistics_87112">
              <a:extLst>
                <a:ext uri="{FF2B5EF4-FFF2-40B4-BE49-F238E27FC236}">
                  <a16:creationId xmlns:a16="http://schemas.microsoft.com/office/drawing/2014/main" id="{1A47A9E8-81CC-4EF4-98F7-299959E12D35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54255" y="2040383"/>
              <a:ext cx="354035" cy="353501"/>
            </a:xfrm>
            <a:custGeom>
              <a:avLst/>
              <a:gdLst>
                <a:gd name="connsiteX0" fmla="*/ 304208 w 608415"/>
                <a:gd name="connsiteY0" fmla="*/ 175559 h 607498"/>
                <a:gd name="connsiteX1" fmla="*/ 175797 w 608415"/>
                <a:gd name="connsiteY1" fmla="*/ 303784 h 607498"/>
                <a:gd name="connsiteX2" fmla="*/ 304208 w 608415"/>
                <a:gd name="connsiteY2" fmla="*/ 432009 h 607498"/>
                <a:gd name="connsiteX3" fmla="*/ 432618 w 608415"/>
                <a:gd name="connsiteY3" fmla="*/ 303784 h 607498"/>
                <a:gd name="connsiteX4" fmla="*/ 304208 w 608415"/>
                <a:gd name="connsiteY4" fmla="*/ 175559 h 607498"/>
                <a:gd name="connsiteX5" fmla="*/ 304208 w 608415"/>
                <a:gd name="connsiteY5" fmla="*/ 157149 h 607498"/>
                <a:gd name="connsiteX6" fmla="*/ 451054 w 608415"/>
                <a:gd name="connsiteY6" fmla="*/ 303784 h 607498"/>
                <a:gd name="connsiteX7" fmla="*/ 304208 w 608415"/>
                <a:gd name="connsiteY7" fmla="*/ 450419 h 607498"/>
                <a:gd name="connsiteX8" fmla="*/ 157361 w 608415"/>
                <a:gd name="connsiteY8" fmla="*/ 303784 h 607498"/>
                <a:gd name="connsiteX9" fmla="*/ 304208 w 608415"/>
                <a:gd name="connsiteY9" fmla="*/ 157149 h 607498"/>
                <a:gd name="connsiteX10" fmla="*/ 264845 w 608415"/>
                <a:gd name="connsiteY10" fmla="*/ 18409 h 607498"/>
                <a:gd name="connsiteX11" fmla="*/ 254428 w 608415"/>
                <a:gd name="connsiteY11" fmla="*/ 28810 h 607498"/>
                <a:gd name="connsiteX12" fmla="*/ 254428 w 608415"/>
                <a:gd name="connsiteY12" fmla="*/ 75569 h 607498"/>
                <a:gd name="connsiteX13" fmla="*/ 247514 w 608415"/>
                <a:gd name="connsiteY13" fmla="*/ 84405 h 607498"/>
                <a:gd name="connsiteX14" fmla="*/ 189070 w 608415"/>
                <a:gd name="connsiteY14" fmla="*/ 108705 h 607498"/>
                <a:gd name="connsiteX15" fmla="*/ 177823 w 608415"/>
                <a:gd name="connsiteY15" fmla="*/ 107325 h 607498"/>
                <a:gd name="connsiteX16" fmla="*/ 144729 w 608415"/>
                <a:gd name="connsiteY16" fmla="*/ 74188 h 607498"/>
                <a:gd name="connsiteX17" fmla="*/ 129980 w 608415"/>
                <a:gd name="connsiteY17" fmla="*/ 74188 h 607498"/>
                <a:gd name="connsiteX18" fmla="*/ 74300 w 608415"/>
                <a:gd name="connsiteY18" fmla="*/ 129784 h 607498"/>
                <a:gd name="connsiteX19" fmla="*/ 71258 w 608415"/>
                <a:gd name="connsiteY19" fmla="*/ 137147 h 607498"/>
                <a:gd name="connsiteX20" fmla="*/ 74300 w 608415"/>
                <a:gd name="connsiteY20" fmla="*/ 144511 h 607498"/>
                <a:gd name="connsiteX21" fmla="*/ 107487 w 608415"/>
                <a:gd name="connsiteY21" fmla="*/ 177555 h 607498"/>
                <a:gd name="connsiteX22" fmla="*/ 108869 w 608415"/>
                <a:gd name="connsiteY22" fmla="*/ 188785 h 607498"/>
                <a:gd name="connsiteX23" fmla="*/ 84533 w 608415"/>
                <a:gd name="connsiteY23" fmla="*/ 247141 h 607498"/>
                <a:gd name="connsiteX24" fmla="*/ 75683 w 608415"/>
                <a:gd name="connsiteY24" fmla="*/ 254045 h 607498"/>
                <a:gd name="connsiteX25" fmla="*/ 28854 w 608415"/>
                <a:gd name="connsiteY25" fmla="*/ 254045 h 607498"/>
                <a:gd name="connsiteX26" fmla="*/ 18437 w 608415"/>
                <a:gd name="connsiteY26" fmla="*/ 264446 h 607498"/>
                <a:gd name="connsiteX27" fmla="*/ 18437 w 608415"/>
                <a:gd name="connsiteY27" fmla="*/ 343052 h 607498"/>
                <a:gd name="connsiteX28" fmla="*/ 28854 w 608415"/>
                <a:gd name="connsiteY28" fmla="*/ 353453 h 607498"/>
                <a:gd name="connsiteX29" fmla="*/ 75683 w 608415"/>
                <a:gd name="connsiteY29" fmla="*/ 353453 h 607498"/>
                <a:gd name="connsiteX30" fmla="*/ 84533 w 608415"/>
                <a:gd name="connsiteY30" fmla="*/ 360357 h 607498"/>
                <a:gd name="connsiteX31" fmla="*/ 108869 w 608415"/>
                <a:gd name="connsiteY31" fmla="*/ 418713 h 607498"/>
                <a:gd name="connsiteX32" fmla="*/ 107487 w 608415"/>
                <a:gd name="connsiteY32" fmla="*/ 429943 h 607498"/>
                <a:gd name="connsiteX33" fmla="*/ 74300 w 608415"/>
                <a:gd name="connsiteY33" fmla="*/ 462987 h 607498"/>
                <a:gd name="connsiteX34" fmla="*/ 74300 w 608415"/>
                <a:gd name="connsiteY34" fmla="*/ 477714 h 607498"/>
                <a:gd name="connsiteX35" fmla="*/ 129980 w 608415"/>
                <a:gd name="connsiteY35" fmla="*/ 533310 h 607498"/>
                <a:gd name="connsiteX36" fmla="*/ 144729 w 608415"/>
                <a:gd name="connsiteY36" fmla="*/ 533310 h 607498"/>
                <a:gd name="connsiteX37" fmla="*/ 177823 w 608415"/>
                <a:gd name="connsiteY37" fmla="*/ 500173 h 607498"/>
                <a:gd name="connsiteX38" fmla="*/ 184368 w 608415"/>
                <a:gd name="connsiteY38" fmla="*/ 497504 h 607498"/>
                <a:gd name="connsiteX39" fmla="*/ 189070 w 608415"/>
                <a:gd name="connsiteY39" fmla="*/ 498793 h 607498"/>
                <a:gd name="connsiteX40" fmla="*/ 247514 w 608415"/>
                <a:gd name="connsiteY40" fmla="*/ 523093 h 607498"/>
                <a:gd name="connsiteX41" fmla="*/ 254428 w 608415"/>
                <a:gd name="connsiteY41" fmla="*/ 531929 h 607498"/>
                <a:gd name="connsiteX42" fmla="*/ 254428 w 608415"/>
                <a:gd name="connsiteY42" fmla="*/ 578688 h 607498"/>
                <a:gd name="connsiteX43" fmla="*/ 264845 w 608415"/>
                <a:gd name="connsiteY43" fmla="*/ 589089 h 607498"/>
                <a:gd name="connsiteX44" fmla="*/ 343570 w 608415"/>
                <a:gd name="connsiteY44" fmla="*/ 589089 h 607498"/>
                <a:gd name="connsiteX45" fmla="*/ 353987 w 608415"/>
                <a:gd name="connsiteY45" fmla="*/ 578688 h 607498"/>
                <a:gd name="connsiteX46" fmla="*/ 353987 w 608415"/>
                <a:gd name="connsiteY46" fmla="*/ 531929 h 607498"/>
                <a:gd name="connsiteX47" fmla="*/ 360901 w 608415"/>
                <a:gd name="connsiteY47" fmla="*/ 523001 h 607498"/>
                <a:gd name="connsiteX48" fmla="*/ 419345 w 608415"/>
                <a:gd name="connsiteY48" fmla="*/ 498793 h 607498"/>
                <a:gd name="connsiteX49" fmla="*/ 430592 w 608415"/>
                <a:gd name="connsiteY49" fmla="*/ 500173 h 607498"/>
                <a:gd name="connsiteX50" fmla="*/ 463686 w 608415"/>
                <a:gd name="connsiteY50" fmla="*/ 533310 h 607498"/>
                <a:gd name="connsiteX51" fmla="*/ 478435 w 608415"/>
                <a:gd name="connsiteY51" fmla="*/ 533310 h 607498"/>
                <a:gd name="connsiteX52" fmla="*/ 534115 w 608415"/>
                <a:gd name="connsiteY52" fmla="*/ 477714 h 607498"/>
                <a:gd name="connsiteX53" fmla="*/ 534115 w 608415"/>
                <a:gd name="connsiteY53" fmla="*/ 462987 h 607498"/>
                <a:gd name="connsiteX54" fmla="*/ 500928 w 608415"/>
                <a:gd name="connsiteY54" fmla="*/ 429943 h 607498"/>
                <a:gd name="connsiteX55" fmla="*/ 499546 w 608415"/>
                <a:gd name="connsiteY55" fmla="*/ 418713 h 607498"/>
                <a:gd name="connsiteX56" fmla="*/ 523882 w 608415"/>
                <a:gd name="connsiteY56" fmla="*/ 360357 h 607498"/>
                <a:gd name="connsiteX57" fmla="*/ 532732 w 608415"/>
                <a:gd name="connsiteY57" fmla="*/ 353453 h 607498"/>
                <a:gd name="connsiteX58" fmla="*/ 579561 w 608415"/>
                <a:gd name="connsiteY58" fmla="*/ 353453 h 607498"/>
                <a:gd name="connsiteX59" fmla="*/ 589978 w 608415"/>
                <a:gd name="connsiteY59" fmla="*/ 343052 h 607498"/>
                <a:gd name="connsiteX60" fmla="*/ 589978 w 608415"/>
                <a:gd name="connsiteY60" fmla="*/ 264446 h 607498"/>
                <a:gd name="connsiteX61" fmla="*/ 579561 w 608415"/>
                <a:gd name="connsiteY61" fmla="*/ 254045 h 607498"/>
                <a:gd name="connsiteX62" fmla="*/ 532732 w 608415"/>
                <a:gd name="connsiteY62" fmla="*/ 254045 h 607498"/>
                <a:gd name="connsiteX63" fmla="*/ 523790 w 608415"/>
                <a:gd name="connsiteY63" fmla="*/ 247141 h 607498"/>
                <a:gd name="connsiteX64" fmla="*/ 499546 w 608415"/>
                <a:gd name="connsiteY64" fmla="*/ 188785 h 607498"/>
                <a:gd name="connsiteX65" fmla="*/ 500928 w 608415"/>
                <a:gd name="connsiteY65" fmla="*/ 177555 h 607498"/>
                <a:gd name="connsiteX66" fmla="*/ 534115 w 608415"/>
                <a:gd name="connsiteY66" fmla="*/ 144511 h 607498"/>
                <a:gd name="connsiteX67" fmla="*/ 537157 w 608415"/>
                <a:gd name="connsiteY67" fmla="*/ 137147 h 607498"/>
                <a:gd name="connsiteX68" fmla="*/ 534115 w 608415"/>
                <a:gd name="connsiteY68" fmla="*/ 129784 h 607498"/>
                <a:gd name="connsiteX69" fmla="*/ 478435 w 608415"/>
                <a:gd name="connsiteY69" fmla="*/ 74188 h 607498"/>
                <a:gd name="connsiteX70" fmla="*/ 463686 w 608415"/>
                <a:gd name="connsiteY70" fmla="*/ 74188 h 607498"/>
                <a:gd name="connsiteX71" fmla="*/ 430592 w 608415"/>
                <a:gd name="connsiteY71" fmla="*/ 107325 h 607498"/>
                <a:gd name="connsiteX72" fmla="*/ 419345 w 608415"/>
                <a:gd name="connsiteY72" fmla="*/ 108705 h 607498"/>
                <a:gd name="connsiteX73" fmla="*/ 360901 w 608415"/>
                <a:gd name="connsiteY73" fmla="*/ 84405 h 607498"/>
                <a:gd name="connsiteX74" fmla="*/ 353987 w 608415"/>
                <a:gd name="connsiteY74" fmla="*/ 75569 h 607498"/>
                <a:gd name="connsiteX75" fmla="*/ 353987 w 608415"/>
                <a:gd name="connsiteY75" fmla="*/ 28810 h 607498"/>
                <a:gd name="connsiteX76" fmla="*/ 343570 w 608415"/>
                <a:gd name="connsiteY76" fmla="*/ 18409 h 607498"/>
                <a:gd name="connsiteX77" fmla="*/ 264845 w 608415"/>
                <a:gd name="connsiteY77" fmla="*/ 0 h 607498"/>
                <a:gd name="connsiteX78" fmla="*/ 343570 w 608415"/>
                <a:gd name="connsiteY78" fmla="*/ 0 h 607498"/>
                <a:gd name="connsiteX79" fmla="*/ 372424 w 608415"/>
                <a:gd name="connsiteY79" fmla="*/ 28810 h 607498"/>
                <a:gd name="connsiteX80" fmla="*/ 372424 w 608415"/>
                <a:gd name="connsiteY80" fmla="*/ 68482 h 607498"/>
                <a:gd name="connsiteX81" fmla="*/ 422480 w 608415"/>
                <a:gd name="connsiteY81" fmla="*/ 89284 h 607498"/>
                <a:gd name="connsiteX82" fmla="*/ 450688 w 608415"/>
                <a:gd name="connsiteY82" fmla="*/ 61210 h 607498"/>
                <a:gd name="connsiteX83" fmla="*/ 471061 w 608415"/>
                <a:gd name="connsiteY83" fmla="*/ 52742 h 607498"/>
                <a:gd name="connsiteX84" fmla="*/ 491526 w 608415"/>
                <a:gd name="connsiteY84" fmla="*/ 61210 h 607498"/>
                <a:gd name="connsiteX85" fmla="*/ 547113 w 608415"/>
                <a:gd name="connsiteY85" fmla="*/ 116713 h 607498"/>
                <a:gd name="connsiteX86" fmla="*/ 555594 w 608415"/>
                <a:gd name="connsiteY86" fmla="*/ 137147 h 607498"/>
                <a:gd name="connsiteX87" fmla="*/ 547113 w 608415"/>
                <a:gd name="connsiteY87" fmla="*/ 157489 h 607498"/>
                <a:gd name="connsiteX88" fmla="*/ 518996 w 608415"/>
                <a:gd name="connsiteY88" fmla="*/ 185655 h 607498"/>
                <a:gd name="connsiteX89" fmla="*/ 539830 w 608415"/>
                <a:gd name="connsiteY89" fmla="*/ 235636 h 607498"/>
                <a:gd name="connsiteX90" fmla="*/ 579561 w 608415"/>
                <a:gd name="connsiteY90" fmla="*/ 235636 h 607498"/>
                <a:gd name="connsiteX91" fmla="*/ 608415 w 608415"/>
                <a:gd name="connsiteY91" fmla="*/ 264446 h 607498"/>
                <a:gd name="connsiteX92" fmla="*/ 608415 w 608415"/>
                <a:gd name="connsiteY92" fmla="*/ 343052 h 607498"/>
                <a:gd name="connsiteX93" fmla="*/ 579561 w 608415"/>
                <a:gd name="connsiteY93" fmla="*/ 371862 h 607498"/>
                <a:gd name="connsiteX94" fmla="*/ 539830 w 608415"/>
                <a:gd name="connsiteY94" fmla="*/ 371862 h 607498"/>
                <a:gd name="connsiteX95" fmla="*/ 518996 w 608415"/>
                <a:gd name="connsiteY95" fmla="*/ 421843 h 607498"/>
                <a:gd name="connsiteX96" fmla="*/ 547113 w 608415"/>
                <a:gd name="connsiteY96" fmla="*/ 450009 h 607498"/>
                <a:gd name="connsiteX97" fmla="*/ 555594 w 608415"/>
                <a:gd name="connsiteY97" fmla="*/ 470351 h 607498"/>
                <a:gd name="connsiteX98" fmla="*/ 547113 w 608415"/>
                <a:gd name="connsiteY98" fmla="*/ 490785 h 607498"/>
                <a:gd name="connsiteX99" fmla="*/ 491526 w 608415"/>
                <a:gd name="connsiteY99" fmla="*/ 546288 h 607498"/>
                <a:gd name="connsiteX100" fmla="*/ 471061 w 608415"/>
                <a:gd name="connsiteY100" fmla="*/ 554756 h 607498"/>
                <a:gd name="connsiteX101" fmla="*/ 450688 w 608415"/>
                <a:gd name="connsiteY101" fmla="*/ 546288 h 607498"/>
                <a:gd name="connsiteX102" fmla="*/ 422480 w 608415"/>
                <a:gd name="connsiteY102" fmla="*/ 518214 h 607498"/>
                <a:gd name="connsiteX103" fmla="*/ 372424 w 608415"/>
                <a:gd name="connsiteY103" fmla="*/ 539017 h 607498"/>
                <a:gd name="connsiteX104" fmla="*/ 372424 w 608415"/>
                <a:gd name="connsiteY104" fmla="*/ 578688 h 607498"/>
                <a:gd name="connsiteX105" fmla="*/ 343570 w 608415"/>
                <a:gd name="connsiteY105" fmla="*/ 607498 h 607498"/>
                <a:gd name="connsiteX106" fmla="*/ 264845 w 608415"/>
                <a:gd name="connsiteY106" fmla="*/ 607498 h 607498"/>
                <a:gd name="connsiteX107" fmla="*/ 235991 w 608415"/>
                <a:gd name="connsiteY107" fmla="*/ 578688 h 607498"/>
                <a:gd name="connsiteX108" fmla="*/ 235991 w 608415"/>
                <a:gd name="connsiteY108" fmla="*/ 539017 h 607498"/>
                <a:gd name="connsiteX109" fmla="*/ 185935 w 608415"/>
                <a:gd name="connsiteY109" fmla="*/ 518214 h 607498"/>
                <a:gd name="connsiteX110" fmla="*/ 157727 w 608415"/>
                <a:gd name="connsiteY110" fmla="*/ 546288 h 607498"/>
                <a:gd name="connsiteX111" fmla="*/ 137354 w 608415"/>
                <a:gd name="connsiteY111" fmla="*/ 554756 h 607498"/>
                <a:gd name="connsiteX112" fmla="*/ 116889 w 608415"/>
                <a:gd name="connsiteY112" fmla="*/ 546288 h 607498"/>
                <a:gd name="connsiteX113" fmla="*/ 61302 w 608415"/>
                <a:gd name="connsiteY113" fmla="*/ 490785 h 607498"/>
                <a:gd name="connsiteX114" fmla="*/ 52821 w 608415"/>
                <a:gd name="connsiteY114" fmla="*/ 470351 h 607498"/>
                <a:gd name="connsiteX115" fmla="*/ 61302 w 608415"/>
                <a:gd name="connsiteY115" fmla="*/ 450009 h 607498"/>
                <a:gd name="connsiteX116" fmla="*/ 89419 w 608415"/>
                <a:gd name="connsiteY116" fmla="*/ 421843 h 607498"/>
                <a:gd name="connsiteX117" fmla="*/ 68585 w 608415"/>
                <a:gd name="connsiteY117" fmla="*/ 371862 h 607498"/>
                <a:gd name="connsiteX118" fmla="*/ 28854 w 608415"/>
                <a:gd name="connsiteY118" fmla="*/ 371862 h 607498"/>
                <a:gd name="connsiteX119" fmla="*/ 0 w 608415"/>
                <a:gd name="connsiteY119" fmla="*/ 343052 h 607498"/>
                <a:gd name="connsiteX120" fmla="*/ 0 w 608415"/>
                <a:gd name="connsiteY120" fmla="*/ 264446 h 607498"/>
                <a:gd name="connsiteX121" fmla="*/ 28854 w 608415"/>
                <a:gd name="connsiteY121" fmla="*/ 235636 h 607498"/>
                <a:gd name="connsiteX122" fmla="*/ 68585 w 608415"/>
                <a:gd name="connsiteY122" fmla="*/ 235636 h 607498"/>
                <a:gd name="connsiteX123" fmla="*/ 89419 w 608415"/>
                <a:gd name="connsiteY123" fmla="*/ 185655 h 607498"/>
                <a:gd name="connsiteX124" fmla="*/ 61302 w 608415"/>
                <a:gd name="connsiteY124" fmla="*/ 157489 h 607498"/>
                <a:gd name="connsiteX125" fmla="*/ 52821 w 608415"/>
                <a:gd name="connsiteY125" fmla="*/ 137147 h 607498"/>
                <a:gd name="connsiteX126" fmla="*/ 61302 w 608415"/>
                <a:gd name="connsiteY126" fmla="*/ 116713 h 607498"/>
                <a:gd name="connsiteX127" fmla="*/ 116889 w 608415"/>
                <a:gd name="connsiteY127" fmla="*/ 61210 h 607498"/>
                <a:gd name="connsiteX128" fmla="*/ 137354 w 608415"/>
                <a:gd name="connsiteY128" fmla="*/ 52742 h 607498"/>
                <a:gd name="connsiteX129" fmla="*/ 157727 w 608415"/>
                <a:gd name="connsiteY129" fmla="*/ 61210 h 607498"/>
                <a:gd name="connsiteX130" fmla="*/ 185935 w 608415"/>
                <a:gd name="connsiteY130" fmla="*/ 89284 h 607498"/>
                <a:gd name="connsiteX131" fmla="*/ 235991 w 608415"/>
                <a:gd name="connsiteY131" fmla="*/ 68482 h 607498"/>
                <a:gd name="connsiteX132" fmla="*/ 235991 w 608415"/>
                <a:gd name="connsiteY132" fmla="*/ 28810 h 607498"/>
                <a:gd name="connsiteX133" fmla="*/ 264845 w 608415"/>
                <a:gd name="connsiteY133" fmla="*/ 0 h 607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</a:cxnLst>
              <a:rect l="l" t="t" r="r" b="b"/>
              <a:pathLst>
                <a:path w="608415" h="607498">
                  <a:moveTo>
                    <a:pt x="304208" y="175559"/>
                  </a:moveTo>
                  <a:cubicBezTo>
                    <a:pt x="233411" y="175559"/>
                    <a:pt x="175797" y="233090"/>
                    <a:pt x="175797" y="303784"/>
                  </a:cubicBezTo>
                  <a:cubicBezTo>
                    <a:pt x="175797" y="374478"/>
                    <a:pt x="233411" y="432009"/>
                    <a:pt x="304208" y="432009"/>
                  </a:cubicBezTo>
                  <a:cubicBezTo>
                    <a:pt x="375004" y="432009"/>
                    <a:pt x="432618" y="374478"/>
                    <a:pt x="432618" y="303784"/>
                  </a:cubicBezTo>
                  <a:cubicBezTo>
                    <a:pt x="432618" y="233090"/>
                    <a:pt x="375004" y="175559"/>
                    <a:pt x="304208" y="175559"/>
                  </a:cubicBezTo>
                  <a:close/>
                  <a:moveTo>
                    <a:pt x="304208" y="157149"/>
                  </a:moveTo>
                  <a:cubicBezTo>
                    <a:pt x="385236" y="157149"/>
                    <a:pt x="451054" y="222872"/>
                    <a:pt x="451054" y="303784"/>
                  </a:cubicBezTo>
                  <a:cubicBezTo>
                    <a:pt x="451054" y="384696"/>
                    <a:pt x="385236" y="450419"/>
                    <a:pt x="304208" y="450419"/>
                  </a:cubicBezTo>
                  <a:cubicBezTo>
                    <a:pt x="223179" y="450419"/>
                    <a:pt x="157361" y="384696"/>
                    <a:pt x="157361" y="303784"/>
                  </a:cubicBezTo>
                  <a:cubicBezTo>
                    <a:pt x="157361" y="222872"/>
                    <a:pt x="223179" y="157149"/>
                    <a:pt x="304208" y="157149"/>
                  </a:cubicBezTo>
                  <a:close/>
                  <a:moveTo>
                    <a:pt x="264845" y="18409"/>
                  </a:moveTo>
                  <a:cubicBezTo>
                    <a:pt x="259129" y="18409"/>
                    <a:pt x="254428" y="23103"/>
                    <a:pt x="254428" y="28810"/>
                  </a:cubicBezTo>
                  <a:lnTo>
                    <a:pt x="254428" y="75569"/>
                  </a:lnTo>
                  <a:cubicBezTo>
                    <a:pt x="254428" y="79711"/>
                    <a:pt x="251570" y="83393"/>
                    <a:pt x="247514" y="84405"/>
                  </a:cubicBezTo>
                  <a:cubicBezTo>
                    <a:pt x="227142" y="89652"/>
                    <a:pt x="207414" y="97844"/>
                    <a:pt x="189070" y="108705"/>
                  </a:cubicBezTo>
                  <a:cubicBezTo>
                    <a:pt x="185474" y="110822"/>
                    <a:pt x="180865" y="110270"/>
                    <a:pt x="177823" y="107325"/>
                  </a:cubicBezTo>
                  <a:lnTo>
                    <a:pt x="144729" y="74188"/>
                  </a:lnTo>
                  <a:cubicBezTo>
                    <a:pt x="140673" y="70138"/>
                    <a:pt x="134036" y="70138"/>
                    <a:pt x="129980" y="74188"/>
                  </a:cubicBezTo>
                  <a:lnTo>
                    <a:pt x="74300" y="129784"/>
                  </a:lnTo>
                  <a:cubicBezTo>
                    <a:pt x="72365" y="131717"/>
                    <a:pt x="71258" y="134386"/>
                    <a:pt x="71258" y="137147"/>
                  </a:cubicBezTo>
                  <a:cubicBezTo>
                    <a:pt x="71258" y="139909"/>
                    <a:pt x="72365" y="142578"/>
                    <a:pt x="74300" y="144511"/>
                  </a:cubicBezTo>
                  <a:lnTo>
                    <a:pt x="107487" y="177555"/>
                  </a:lnTo>
                  <a:cubicBezTo>
                    <a:pt x="110437" y="180593"/>
                    <a:pt x="110990" y="185195"/>
                    <a:pt x="108869" y="188785"/>
                  </a:cubicBezTo>
                  <a:cubicBezTo>
                    <a:pt x="97992" y="207102"/>
                    <a:pt x="89787" y="226799"/>
                    <a:pt x="84533" y="247141"/>
                  </a:cubicBezTo>
                  <a:cubicBezTo>
                    <a:pt x="83519" y="251191"/>
                    <a:pt x="79831" y="254045"/>
                    <a:pt x="75683" y="254045"/>
                  </a:cubicBezTo>
                  <a:lnTo>
                    <a:pt x="28854" y="254045"/>
                  </a:lnTo>
                  <a:cubicBezTo>
                    <a:pt x="23138" y="254045"/>
                    <a:pt x="18437" y="258739"/>
                    <a:pt x="18437" y="264446"/>
                  </a:cubicBezTo>
                  <a:lnTo>
                    <a:pt x="18437" y="343052"/>
                  </a:lnTo>
                  <a:cubicBezTo>
                    <a:pt x="18437" y="348759"/>
                    <a:pt x="23138" y="353453"/>
                    <a:pt x="28854" y="353453"/>
                  </a:cubicBezTo>
                  <a:lnTo>
                    <a:pt x="75683" y="353453"/>
                  </a:lnTo>
                  <a:cubicBezTo>
                    <a:pt x="79831" y="353453"/>
                    <a:pt x="83519" y="356307"/>
                    <a:pt x="84533" y="360357"/>
                  </a:cubicBezTo>
                  <a:cubicBezTo>
                    <a:pt x="89787" y="380699"/>
                    <a:pt x="97992" y="400396"/>
                    <a:pt x="108869" y="418713"/>
                  </a:cubicBezTo>
                  <a:cubicBezTo>
                    <a:pt x="110990" y="422303"/>
                    <a:pt x="110437" y="426905"/>
                    <a:pt x="107487" y="429943"/>
                  </a:cubicBezTo>
                  <a:lnTo>
                    <a:pt x="74300" y="462987"/>
                  </a:lnTo>
                  <a:cubicBezTo>
                    <a:pt x="70244" y="467037"/>
                    <a:pt x="70244" y="473664"/>
                    <a:pt x="74300" y="477714"/>
                  </a:cubicBezTo>
                  <a:lnTo>
                    <a:pt x="129980" y="533310"/>
                  </a:lnTo>
                  <a:cubicBezTo>
                    <a:pt x="134036" y="537360"/>
                    <a:pt x="140673" y="537360"/>
                    <a:pt x="144729" y="533310"/>
                  </a:cubicBezTo>
                  <a:lnTo>
                    <a:pt x="177823" y="500173"/>
                  </a:lnTo>
                  <a:cubicBezTo>
                    <a:pt x="179667" y="498425"/>
                    <a:pt x="181971" y="497504"/>
                    <a:pt x="184368" y="497504"/>
                  </a:cubicBezTo>
                  <a:cubicBezTo>
                    <a:pt x="185935" y="497504"/>
                    <a:pt x="187595" y="497964"/>
                    <a:pt x="189070" y="498793"/>
                  </a:cubicBezTo>
                  <a:cubicBezTo>
                    <a:pt x="207414" y="509654"/>
                    <a:pt x="227142" y="517846"/>
                    <a:pt x="247514" y="523093"/>
                  </a:cubicBezTo>
                  <a:cubicBezTo>
                    <a:pt x="251570" y="524105"/>
                    <a:pt x="254428" y="527787"/>
                    <a:pt x="254428" y="531929"/>
                  </a:cubicBezTo>
                  <a:lnTo>
                    <a:pt x="254428" y="578688"/>
                  </a:lnTo>
                  <a:cubicBezTo>
                    <a:pt x="254428" y="584395"/>
                    <a:pt x="259129" y="589089"/>
                    <a:pt x="264845" y="589089"/>
                  </a:cubicBezTo>
                  <a:lnTo>
                    <a:pt x="343570" y="589089"/>
                  </a:lnTo>
                  <a:cubicBezTo>
                    <a:pt x="349286" y="589089"/>
                    <a:pt x="353987" y="584395"/>
                    <a:pt x="353987" y="578688"/>
                  </a:cubicBezTo>
                  <a:lnTo>
                    <a:pt x="353987" y="531929"/>
                  </a:lnTo>
                  <a:cubicBezTo>
                    <a:pt x="353987" y="527787"/>
                    <a:pt x="356845" y="524105"/>
                    <a:pt x="360901" y="523001"/>
                  </a:cubicBezTo>
                  <a:cubicBezTo>
                    <a:pt x="381273" y="517846"/>
                    <a:pt x="401001" y="509654"/>
                    <a:pt x="419345" y="498793"/>
                  </a:cubicBezTo>
                  <a:cubicBezTo>
                    <a:pt x="422941" y="496676"/>
                    <a:pt x="427642" y="497228"/>
                    <a:pt x="430592" y="500173"/>
                  </a:cubicBezTo>
                  <a:lnTo>
                    <a:pt x="463686" y="533310"/>
                  </a:lnTo>
                  <a:cubicBezTo>
                    <a:pt x="467742" y="537360"/>
                    <a:pt x="474379" y="537360"/>
                    <a:pt x="478435" y="533310"/>
                  </a:cubicBezTo>
                  <a:lnTo>
                    <a:pt x="534115" y="477714"/>
                  </a:lnTo>
                  <a:cubicBezTo>
                    <a:pt x="538171" y="473664"/>
                    <a:pt x="538171" y="467037"/>
                    <a:pt x="534115" y="462987"/>
                  </a:cubicBezTo>
                  <a:lnTo>
                    <a:pt x="500928" y="429943"/>
                  </a:lnTo>
                  <a:cubicBezTo>
                    <a:pt x="497978" y="426905"/>
                    <a:pt x="497425" y="422303"/>
                    <a:pt x="499546" y="418713"/>
                  </a:cubicBezTo>
                  <a:cubicBezTo>
                    <a:pt x="510423" y="400396"/>
                    <a:pt x="518628" y="380699"/>
                    <a:pt x="523882" y="360357"/>
                  </a:cubicBezTo>
                  <a:cubicBezTo>
                    <a:pt x="524896" y="356307"/>
                    <a:pt x="528584" y="353453"/>
                    <a:pt x="532732" y="353453"/>
                  </a:cubicBezTo>
                  <a:lnTo>
                    <a:pt x="579561" y="353453"/>
                  </a:lnTo>
                  <a:cubicBezTo>
                    <a:pt x="585277" y="353453"/>
                    <a:pt x="589978" y="348759"/>
                    <a:pt x="589978" y="343052"/>
                  </a:cubicBezTo>
                  <a:lnTo>
                    <a:pt x="589978" y="264446"/>
                  </a:lnTo>
                  <a:cubicBezTo>
                    <a:pt x="589978" y="258739"/>
                    <a:pt x="585277" y="254045"/>
                    <a:pt x="579561" y="254045"/>
                  </a:cubicBezTo>
                  <a:lnTo>
                    <a:pt x="532732" y="254045"/>
                  </a:lnTo>
                  <a:cubicBezTo>
                    <a:pt x="528584" y="254045"/>
                    <a:pt x="524896" y="251191"/>
                    <a:pt x="523790" y="247141"/>
                  </a:cubicBezTo>
                  <a:cubicBezTo>
                    <a:pt x="518628" y="226799"/>
                    <a:pt x="510423" y="207102"/>
                    <a:pt x="499546" y="188785"/>
                  </a:cubicBezTo>
                  <a:cubicBezTo>
                    <a:pt x="497425" y="185195"/>
                    <a:pt x="497978" y="180593"/>
                    <a:pt x="500928" y="177555"/>
                  </a:cubicBezTo>
                  <a:lnTo>
                    <a:pt x="534115" y="144511"/>
                  </a:lnTo>
                  <a:cubicBezTo>
                    <a:pt x="536050" y="142578"/>
                    <a:pt x="537157" y="139909"/>
                    <a:pt x="537157" y="137147"/>
                  </a:cubicBezTo>
                  <a:cubicBezTo>
                    <a:pt x="537157" y="134386"/>
                    <a:pt x="536050" y="131717"/>
                    <a:pt x="534115" y="129784"/>
                  </a:cubicBezTo>
                  <a:lnTo>
                    <a:pt x="478435" y="74188"/>
                  </a:lnTo>
                  <a:cubicBezTo>
                    <a:pt x="474379" y="70138"/>
                    <a:pt x="467742" y="70138"/>
                    <a:pt x="463686" y="74188"/>
                  </a:cubicBezTo>
                  <a:lnTo>
                    <a:pt x="430592" y="107325"/>
                  </a:lnTo>
                  <a:cubicBezTo>
                    <a:pt x="427550" y="110270"/>
                    <a:pt x="422941" y="110822"/>
                    <a:pt x="419345" y="108705"/>
                  </a:cubicBezTo>
                  <a:cubicBezTo>
                    <a:pt x="401001" y="97844"/>
                    <a:pt x="381273" y="89652"/>
                    <a:pt x="360901" y="84405"/>
                  </a:cubicBezTo>
                  <a:cubicBezTo>
                    <a:pt x="356845" y="83393"/>
                    <a:pt x="353987" y="79711"/>
                    <a:pt x="353987" y="75569"/>
                  </a:cubicBezTo>
                  <a:lnTo>
                    <a:pt x="353987" y="28810"/>
                  </a:lnTo>
                  <a:cubicBezTo>
                    <a:pt x="353987" y="23103"/>
                    <a:pt x="349286" y="18409"/>
                    <a:pt x="343570" y="18409"/>
                  </a:cubicBezTo>
                  <a:close/>
                  <a:moveTo>
                    <a:pt x="264845" y="0"/>
                  </a:moveTo>
                  <a:lnTo>
                    <a:pt x="343570" y="0"/>
                  </a:lnTo>
                  <a:cubicBezTo>
                    <a:pt x="359426" y="0"/>
                    <a:pt x="372424" y="12978"/>
                    <a:pt x="372424" y="28810"/>
                  </a:cubicBezTo>
                  <a:lnTo>
                    <a:pt x="372424" y="68482"/>
                  </a:lnTo>
                  <a:cubicBezTo>
                    <a:pt x="389754" y="73544"/>
                    <a:pt x="406532" y="80448"/>
                    <a:pt x="422480" y="89284"/>
                  </a:cubicBezTo>
                  <a:lnTo>
                    <a:pt x="450688" y="61210"/>
                  </a:lnTo>
                  <a:cubicBezTo>
                    <a:pt x="456127" y="55779"/>
                    <a:pt x="463317" y="52742"/>
                    <a:pt x="471061" y="52742"/>
                  </a:cubicBezTo>
                  <a:cubicBezTo>
                    <a:pt x="478804" y="52742"/>
                    <a:pt x="486087" y="55779"/>
                    <a:pt x="491526" y="61210"/>
                  </a:cubicBezTo>
                  <a:lnTo>
                    <a:pt x="547113" y="116713"/>
                  </a:lnTo>
                  <a:cubicBezTo>
                    <a:pt x="552551" y="122144"/>
                    <a:pt x="555594" y="129416"/>
                    <a:pt x="555594" y="137147"/>
                  </a:cubicBezTo>
                  <a:cubicBezTo>
                    <a:pt x="555594" y="144879"/>
                    <a:pt x="552551" y="152059"/>
                    <a:pt x="547113" y="157489"/>
                  </a:cubicBezTo>
                  <a:lnTo>
                    <a:pt x="518996" y="185655"/>
                  </a:lnTo>
                  <a:cubicBezTo>
                    <a:pt x="527846" y="201579"/>
                    <a:pt x="534760" y="218331"/>
                    <a:pt x="539830" y="235636"/>
                  </a:cubicBezTo>
                  <a:lnTo>
                    <a:pt x="579561" y="235636"/>
                  </a:lnTo>
                  <a:cubicBezTo>
                    <a:pt x="595417" y="235636"/>
                    <a:pt x="608415" y="248614"/>
                    <a:pt x="608415" y="264446"/>
                  </a:cubicBezTo>
                  <a:lnTo>
                    <a:pt x="608415" y="343052"/>
                  </a:lnTo>
                  <a:cubicBezTo>
                    <a:pt x="608415" y="358884"/>
                    <a:pt x="595417" y="371862"/>
                    <a:pt x="579561" y="371862"/>
                  </a:cubicBezTo>
                  <a:lnTo>
                    <a:pt x="539830" y="371862"/>
                  </a:lnTo>
                  <a:cubicBezTo>
                    <a:pt x="534760" y="389167"/>
                    <a:pt x="527846" y="405919"/>
                    <a:pt x="518996" y="421843"/>
                  </a:cubicBezTo>
                  <a:lnTo>
                    <a:pt x="547113" y="450009"/>
                  </a:lnTo>
                  <a:cubicBezTo>
                    <a:pt x="552551" y="455439"/>
                    <a:pt x="555594" y="462619"/>
                    <a:pt x="555594" y="470351"/>
                  </a:cubicBezTo>
                  <a:cubicBezTo>
                    <a:pt x="555594" y="478083"/>
                    <a:pt x="552551" y="485354"/>
                    <a:pt x="547113" y="490785"/>
                  </a:cubicBezTo>
                  <a:lnTo>
                    <a:pt x="491526" y="546288"/>
                  </a:lnTo>
                  <a:cubicBezTo>
                    <a:pt x="486087" y="551719"/>
                    <a:pt x="478804" y="554756"/>
                    <a:pt x="471061" y="554756"/>
                  </a:cubicBezTo>
                  <a:cubicBezTo>
                    <a:pt x="463317" y="554756"/>
                    <a:pt x="456127" y="551719"/>
                    <a:pt x="450688" y="546288"/>
                  </a:cubicBezTo>
                  <a:lnTo>
                    <a:pt x="422480" y="518214"/>
                  </a:lnTo>
                  <a:cubicBezTo>
                    <a:pt x="406532" y="527051"/>
                    <a:pt x="389754" y="533954"/>
                    <a:pt x="372424" y="539017"/>
                  </a:cubicBezTo>
                  <a:lnTo>
                    <a:pt x="372424" y="578688"/>
                  </a:lnTo>
                  <a:cubicBezTo>
                    <a:pt x="372424" y="594520"/>
                    <a:pt x="359426" y="607498"/>
                    <a:pt x="343570" y="607498"/>
                  </a:cubicBezTo>
                  <a:lnTo>
                    <a:pt x="264845" y="607498"/>
                  </a:lnTo>
                  <a:cubicBezTo>
                    <a:pt x="248989" y="607498"/>
                    <a:pt x="235991" y="594520"/>
                    <a:pt x="235991" y="578688"/>
                  </a:cubicBezTo>
                  <a:lnTo>
                    <a:pt x="235991" y="539017"/>
                  </a:lnTo>
                  <a:cubicBezTo>
                    <a:pt x="218661" y="533954"/>
                    <a:pt x="201883" y="527051"/>
                    <a:pt x="185935" y="518214"/>
                  </a:cubicBezTo>
                  <a:lnTo>
                    <a:pt x="157727" y="546288"/>
                  </a:lnTo>
                  <a:cubicBezTo>
                    <a:pt x="152288" y="551719"/>
                    <a:pt x="145098" y="554756"/>
                    <a:pt x="137354" y="554756"/>
                  </a:cubicBezTo>
                  <a:cubicBezTo>
                    <a:pt x="129611" y="554756"/>
                    <a:pt x="122328" y="551719"/>
                    <a:pt x="116889" y="546288"/>
                  </a:cubicBezTo>
                  <a:lnTo>
                    <a:pt x="61302" y="490785"/>
                  </a:lnTo>
                  <a:cubicBezTo>
                    <a:pt x="55864" y="485354"/>
                    <a:pt x="52821" y="478083"/>
                    <a:pt x="52821" y="470351"/>
                  </a:cubicBezTo>
                  <a:cubicBezTo>
                    <a:pt x="52821" y="462619"/>
                    <a:pt x="55864" y="455439"/>
                    <a:pt x="61302" y="450009"/>
                  </a:cubicBezTo>
                  <a:lnTo>
                    <a:pt x="89419" y="421843"/>
                  </a:lnTo>
                  <a:cubicBezTo>
                    <a:pt x="80569" y="405919"/>
                    <a:pt x="73655" y="389167"/>
                    <a:pt x="68585" y="371862"/>
                  </a:cubicBezTo>
                  <a:lnTo>
                    <a:pt x="28854" y="371862"/>
                  </a:lnTo>
                  <a:cubicBezTo>
                    <a:pt x="12998" y="371862"/>
                    <a:pt x="0" y="358884"/>
                    <a:pt x="0" y="343052"/>
                  </a:cubicBezTo>
                  <a:lnTo>
                    <a:pt x="0" y="264446"/>
                  </a:lnTo>
                  <a:cubicBezTo>
                    <a:pt x="0" y="248614"/>
                    <a:pt x="12998" y="235636"/>
                    <a:pt x="28854" y="235636"/>
                  </a:cubicBezTo>
                  <a:lnTo>
                    <a:pt x="68585" y="235636"/>
                  </a:lnTo>
                  <a:cubicBezTo>
                    <a:pt x="73655" y="218331"/>
                    <a:pt x="80569" y="201579"/>
                    <a:pt x="89419" y="185655"/>
                  </a:cubicBezTo>
                  <a:lnTo>
                    <a:pt x="61302" y="157489"/>
                  </a:lnTo>
                  <a:cubicBezTo>
                    <a:pt x="55864" y="152059"/>
                    <a:pt x="52821" y="144787"/>
                    <a:pt x="52821" y="137147"/>
                  </a:cubicBezTo>
                  <a:cubicBezTo>
                    <a:pt x="52821" y="129416"/>
                    <a:pt x="55864" y="122144"/>
                    <a:pt x="61302" y="116713"/>
                  </a:cubicBezTo>
                  <a:lnTo>
                    <a:pt x="116889" y="61210"/>
                  </a:lnTo>
                  <a:cubicBezTo>
                    <a:pt x="122328" y="55779"/>
                    <a:pt x="129611" y="52742"/>
                    <a:pt x="137354" y="52742"/>
                  </a:cubicBezTo>
                  <a:cubicBezTo>
                    <a:pt x="145098" y="52742"/>
                    <a:pt x="152288" y="55779"/>
                    <a:pt x="157727" y="61210"/>
                  </a:cubicBezTo>
                  <a:lnTo>
                    <a:pt x="185935" y="89284"/>
                  </a:lnTo>
                  <a:cubicBezTo>
                    <a:pt x="201883" y="80448"/>
                    <a:pt x="218661" y="73544"/>
                    <a:pt x="235991" y="68482"/>
                  </a:cubicBezTo>
                  <a:lnTo>
                    <a:pt x="235991" y="28810"/>
                  </a:lnTo>
                  <a:cubicBezTo>
                    <a:pt x="235991" y="12978"/>
                    <a:pt x="248989" y="0"/>
                    <a:pt x="264845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59" name="组合 58">
            <a:extLst>
              <a:ext uri="{FF2B5EF4-FFF2-40B4-BE49-F238E27FC236}">
                <a16:creationId xmlns:a16="http://schemas.microsoft.com/office/drawing/2014/main" id="{F3AD820A-1548-4E46-A7FC-C11E708CB790}"/>
              </a:ext>
            </a:extLst>
          </p:cNvPr>
          <p:cNvGrpSpPr/>
          <p:nvPr/>
        </p:nvGrpSpPr>
        <p:grpSpPr>
          <a:xfrm>
            <a:off x="4773923" y="4634850"/>
            <a:ext cx="6867896" cy="716228"/>
            <a:chOff x="5191125" y="1859798"/>
            <a:chExt cx="6867896" cy="716228"/>
          </a:xfrm>
        </p:grpSpPr>
        <p:sp>
          <p:nvSpPr>
            <p:cNvPr id="60" name="矩形 59">
              <a:extLst>
                <a:ext uri="{FF2B5EF4-FFF2-40B4-BE49-F238E27FC236}">
                  <a16:creationId xmlns:a16="http://schemas.microsoft.com/office/drawing/2014/main" id="{C1F64DDE-DFE7-407F-B677-BB763B6066BD}"/>
                </a:ext>
              </a:extLst>
            </p:cNvPr>
            <p:cNvSpPr/>
            <p:nvPr/>
          </p:nvSpPr>
          <p:spPr>
            <a:xfrm>
              <a:off x="5191125" y="1885950"/>
              <a:ext cx="6448422" cy="690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61" name="组合 60">
              <a:extLst>
                <a:ext uri="{FF2B5EF4-FFF2-40B4-BE49-F238E27FC236}">
                  <a16:creationId xmlns:a16="http://schemas.microsoft.com/office/drawing/2014/main" id="{80211323-49A7-4F80-B31D-0447242981AD}"/>
                </a:ext>
              </a:extLst>
            </p:cNvPr>
            <p:cNvGrpSpPr/>
            <p:nvPr/>
          </p:nvGrpSpPr>
          <p:grpSpPr>
            <a:xfrm>
              <a:off x="5880100" y="1859798"/>
              <a:ext cx="6178921" cy="704491"/>
              <a:chOff x="1143477" y="1791777"/>
              <a:chExt cx="6178921" cy="704491"/>
            </a:xfrm>
          </p:grpSpPr>
          <p:sp>
            <p:nvSpPr>
              <p:cNvPr id="64" name="矩形: 圆角 63">
                <a:extLst>
                  <a:ext uri="{FF2B5EF4-FFF2-40B4-BE49-F238E27FC236}">
                    <a16:creationId xmlns:a16="http://schemas.microsoft.com/office/drawing/2014/main" id="{BB7711DF-F29A-4246-87F3-9B39DC4F954D}"/>
                  </a:ext>
                </a:extLst>
              </p:cNvPr>
              <p:cNvSpPr/>
              <p:nvPr/>
            </p:nvSpPr>
            <p:spPr>
              <a:xfrm>
                <a:off x="1143477" y="1791777"/>
                <a:ext cx="1414386" cy="357336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b="1" dirty="0">
                    <a:solidFill>
                      <a:srgbClr val="E55272"/>
                    </a:solidFill>
                    <a:latin typeface="+mj-lt"/>
                  </a:rPr>
                  <a:t>STEP HERE</a:t>
                </a:r>
                <a:endParaRPr lang="zh-CN" altLang="en-US" sz="1400" b="1" dirty="0">
                  <a:solidFill>
                    <a:srgbClr val="E55272"/>
                  </a:solidFill>
                  <a:latin typeface="+mj-lt"/>
                </a:endParaRPr>
              </a:p>
            </p:txBody>
          </p:sp>
          <p:sp>
            <p:nvSpPr>
              <p:cNvPr id="65" name="矩形 64">
                <a:extLst>
                  <a:ext uri="{FF2B5EF4-FFF2-40B4-BE49-F238E27FC236}">
                    <a16:creationId xmlns:a16="http://schemas.microsoft.com/office/drawing/2014/main" id="{636515B2-B9A6-4A07-8E50-40F8F014D73C}"/>
                  </a:ext>
                </a:extLst>
              </p:cNvPr>
              <p:cNvSpPr/>
              <p:nvPr/>
            </p:nvSpPr>
            <p:spPr>
              <a:xfrm>
                <a:off x="1242699" y="2031525"/>
                <a:ext cx="6079699" cy="464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:r>
                  <a:rPr lang="en-US" altLang="zh-CN" sz="11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We use well-known development methodologies to create a customized approach for each of the projects. This allows us to achieve high quality outcomes and full transparency towards.</a:t>
                </a:r>
                <a:endParaRPr lang="zh-CN" altLang="en-US" sz="1100" dirty="0">
                  <a:solidFill>
                    <a:schemeClr val="bg1">
                      <a:lumMod val="6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09B68B23-C4B9-4407-A834-0AD510174905}"/>
                </a:ext>
              </a:extLst>
            </p:cNvPr>
            <p:cNvSpPr/>
            <p:nvPr/>
          </p:nvSpPr>
          <p:spPr>
            <a:xfrm>
              <a:off x="5191125" y="1885950"/>
              <a:ext cx="688975" cy="690076"/>
            </a:xfrm>
            <a:prstGeom prst="rect">
              <a:avLst/>
            </a:prstGeom>
            <a:solidFill>
              <a:srgbClr val="E5527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63" name="statistics_87112">
              <a:extLst>
                <a:ext uri="{FF2B5EF4-FFF2-40B4-BE49-F238E27FC236}">
                  <a16:creationId xmlns:a16="http://schemas.microsoft.com/office/drawing/2014/main" id="{68A56586-B3DB-42C2-AC07-1CB6446C44FD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54255" y="2050532"/>
              <a:ext cx="354035" cy="333203"/>
            </a:xfrm>
            <a:custGeom>
              <a:avLst/>
              <a:gdLst>
                <a:gd name="connsiteX0" fmla="*/ 155944 w 590095"/>
                <a:gd name="connsiteY0" fmla="*/ 227108 h 555374"/>
                <a:gd name="connsiteX1" fmla="*/ 142036 w 590095"/>
                <a:gd name="connsiteY1" fmla="*/ 270734 h 555374"/>
                <a:gd name="connsiteX2" fmla="*/ 221507 w 590095"/>
                <a:gd name="connsiteY2" fmla="*/ 270734 h 555374"/>
                <a:gd name="connsiteX3" fmla="*/ 456940 w 590095"/>
                <a:gd name="connsiteY3" fmla="*/ 270734 h 555374"/>
                <a:gd name="connsiteX4" fmla="*/ 442040 w 590095"/>
                <a:gd name="connsiteY4" fmla="*/ 227108 h 555374"/>
                <a:gd name="connsiteX5" fmla="*/ 399324 w 590095"/>
                <a:gd name="connsiteY5" fmla="*/ 227108 h 555374"/>
                <a:gd name="connsiteX6" fmla="*/ 150977 w 590095"/>
                <a:gd name="connsiteY6" fmla="*/ 214218 h 555374"/>
                <a:gd name="connsiteX7" fmla="*/ 198659 w 590095"/>
                <a:gd name="connsiteY7" fmla="*/ 214218 h 555374"/>
                <a:gd name="connsiteX8" fmla="*/ 447007 w 590095"/>
                <a:gd name="connsiteY8" fmla="*/ 214218 h 555374"/>
                <a:gd name="connsiteX9" fmla="*/ 450980 w 590095"/>
                <a:gd name="connsiteY9" fmla="*/ 215210 h 555374"/>
                <a:gd name="connsiteX10" fmla="*/ 452967 w 590095"/>
                <a:gd name="connsiteY10" fmla="*/ 219176 h 555374"/>
                <a:gd name="connsiteX11" fmla="*/ 472835 w 590095"/>
                <a:gd name="connsiteY11" fmla="*/ 275691 h 555374"/>
                <a:gd name="connsiteX12" fmla="*/ 471841 w 590095"/>
                <a:gd name="connsiteY12" fmla="*/ 282632 h 555374"/>
                <a:gd name="connsiteX13" fmla="*/ 470848 w 590095"/>
                <a:gd name="connsiteY13" fmla="*/ 282632 h 555374"/>
                <a:gd name="connsiteX14" fmla="*/ 466874 w 590095"/>
                <a:gd name="connsiteY14" fmla="*/ 284615 h 555374"/>
                <a:gd name="connsiteX15" fmla="*/ 378463 w 590095"/>
                <a:gd name="connsiteY15" fmla="*/ 284615 h 555374"/>
                <a:gd name="connsiteX16" fmla="*/ 133096 w 590095"/>
                <a:gd name="connsiteY16" fmla="*/ 284615 h 555374"/>
                <a:gd name="connsiteX17" fmla="*/ 128129 w 590095"/>
                <a:gd name="connsiteY17" fmla="*/ 281640 h 555374"/>
                <a:gd name="connsiteX18" fmla="*/ 127135 w 590095"/>
                <a:gd name="connsiteY18" fmla="*/ 275691 h 555374"/>
                <a:gd name="connsiteX19" fmla="*/ 145016 w 590095"/>
                <a:gd name="connsiteY19" fmla="*/ 219176 h 555374"/>
                <a:gd name="connsiteX20" fmla="*/ 150977 w 590095"/>
                <a:gd name="connsiteY20" fmla="*/ 214218 h 555374"/>
                <a:gd name="connsiteX21" fmla="*/ 175802 w 590095"/>
                <a:gd name="connsiteY21" fmla="*/ 129943 h 555374"/>
                <a:gd name="connsiteX22" fmla="*/ 160903 w 590095"/>
                <a:gd name="connsiteY22" fmla="*/ 171554 h 555374"/>
                <a:gd name="connsiteX23" fmla="*/ 198647 w 590095"/>
                <a:gd name="connsiteY23" fmla="*/ 171554 h 555374"/>
                <a:gd name="connsiteX24" fmla="*/ 435047 w 590095"/>
                <a:gd name="connsiteY24" fmla="*/ 171554 h 555374"/>
                <a:gd name="connsiteX25" fmla="*/ 408228 w 590095"/>
                <a:gd name="connsiteY25" fmla="*/ 129943 h 555374"/>
                <a:gd name="connsiteX26" fmla="*/ 407235 w 590095"/>
                <a:gd name="connsiteY26" fmla="*/ 129943 h 555374"/>
                <a:gd name="connsiteX27" fmla="*/ 171829 w 590095"/>
                <a:gd name="connsiteY27" fmla="*/ 117063 h 555374"/>
                <a:gd name="connsiteX28" fmla="*/ 247318 w 590095"/>
                <a:gd name="connsiteY28" fmla="*/ 117063 h 555374"/>
                <a:gd name="connsiteX29" fmla="*/ 394323 w 590095"/>
                <a:gd name="connsiteY29" fmla="*/ 117063 h 555374"/>
                <a:gd name="connsiteX30" fmla="*/ 410215 w 590095"/>
                <a:gd name="connsiteY30" fmla="*/ 117063 h 555374"/>
                <a:gd name="connsiteX31" fmla="*/ 420148 w 590095"/>
                <a:gd name="connsiteY31" fmla="*/ 123008 h 555374"/>
                <a:gd name="connsiteX32" fmla="*/ 452926 w 590095"/>
                <a:gd name="connsiteY32" fmla="*/ 174526 h 555374"/>
                <a:gd name="connsiteX33" fmla="*/ 451932 w 590095"/>
                <a:gd name="connsiteY33" fmla="*/ 182452 h 555374"/>
                <a:gd name="connsiteX34" fmla="*/ 449946 w 590095"/>
                <a:gd name="connsiteY34" fmla="*/ 184434 h 555374"/>
                <a:gd name="connsiteX35" fmla="*/ 448953 w 590095"/>
                <a:gd name="connsiteY35" fmla="*/ 184434 h 555374"/>
                <a:gd name="connsiteX36" fmla="*/ 446966 w 590095"/>
                <a:gd name="connsiteY36" fmla="*/ 184434 h 555374"/>
                <a:gd name="connsiteX37" fmla="*/ 399289 w 590095"/>
                <a:gd name="connsiteY37" fmla="*/ 184434 h 555374"/>
                <a:gd name="connsiteX38" fmla="*/ 150970 w 590095"/>
                <a:gd name="connsiteY38" fmla="*/ 184434 h 555374"/>
                <a:gd name="connsiteX39" fmla="*/ 145011 w 590095"/>
                <a:gd name="connsiteY39" fmla="*/ 176508 h 555374"/>
                <a:gd name="connsiteX40" fmla="*/ 164876 w 590095"/>
                <a:gd name="connsiteY40" fmla="*/ 122017 h 555374"/>
                <a:gd name="connsiteX41" fmla="*/ 171829 w 590095"/>
                <a:gd name="connsiteY41" fmla="*/ 117063 h 555374"/>
                <a:gd name="connsiteX42" fmla="*/ 151025 w 590095"/>
                <a:gd name="connsiteY42" fmla="*/ 75421 h 555374"/>
                <a:gd name="connsiteX43" fmla="*/ 148045 w 590095"/>
                <a:gd name="connsiteY43" fmla="*/ 84347 h 555374"/>
                <a:gd name="connsiteX44" fmla="*/ 81495 w 590095"/>
                <a:gd name="connsiteY44" fmla="*/ 306510 h 555374"/>
                <a:gd name="connsiteX45" fmla="*/ 188770 w 590095"/>
                <a:gd name="connsiteY45" fmla="*/ 312461 h 555374"/>
                <a:gd name="connsiteX46" fmla="*/ 197710 w 590095"/>
                <a:gd name="connsiteY46" fmla="*/ 319404 h 555374"/>
                <a:gd name="connsiteX47" fmla="*/ 236448 w 590095"/>
                <a:gd name="connsiteY47" fmla="*/ 415608 h 555374"/>
                <a:gd name="connsiteX48" fmla="*/ 346703 w 590095"/>
                <a:gd name="connsiteY48" fmla="*/ 415608 h 555374"/>
                <a:gd name="connsiteX49" fmla="*/ 385441 w 590095"/>
                <a:gd name="connsiteY49" fmla="*/ 312461 h 555374"/>
                <a:gd name="connsiteX50" fmla="*/ 388421 w 590095"/>
                <a:gd name="connsiteY50" fmla="*/ 307502 h 555374"/>
                <a:gd name="connsiteX51" fmla="*/ 394381 w 590095"/>
                <a:gd name="connsiteY51" fmla="*/ 305518 h 555374"/>
                <a:gd name="connsiteX52" fmla="*/ 511589 w 590095"/>
                <a:gd name="connsiteY52" fmla="*/ 305518 h 555374"/>
                <a:gd name="connsiteX53" fmla="*/ 510596 w 590095"/>
                <a:gd name="connsiteY53" fmla="*/ 301551 h 555374"/>
                <a:gd name="connsiteX54" fmla="*/ 442059 w 590095"/>
                <a:gd name="connsiteY54" fmla="*/ 75421 h 555374"/>
                <a:gd name="connsiteX55" fmla="*/ 391401 w 590095"/>
                <a:gd name="connsiteY55" fmla="*/ 75421 h 555374"/>
                <a:gd name="connsiteX56" fmla="*/ 144072 w 590095"/>
                <a:gd name="connsiteY56" fmla="*/ 55585 h 555374"/>
                <a:gd name="connsiteX57" fmla="*/ 202676 w 590095"/>
                <a:gd name="connsiteY57" fmla="*/ 55585 h 555374"/>
                <a:gd name="connsiteX58" fmla="*/ 450005 w 590095"/>
                <a:gd name="connsiteY58" fmla="*/ 55585 h 555374"/>
                <a:gd name="connsiteX59" fmla="*/ 455965 w 590095"/>
                <a:gd name="connsiteY59" fmla="*/ 57569 h 555374"/>
                <a:gd name="connsiteX60" fmla="*/ 458945 w 590095"/>
                <a:gd name="connsiteY60" fmla="*/ 62528 h 555374"/>
                <a:gd name="connsiteX61" fmla="*/ 464904 w 590095"/>
                <a:gd name="connsiteY61" fmla="*/ 79388 h 555374"/>
                <a:gd name="connsiteX62" fmla="*/ 535428 w 590095"/>
                <a:gd name="connsiteY62" fmla="*/ 312461 h 555374"/>
                <a:gd name="connsiteX63" fmla="*/ 525495 w 590095"/>
                <a:gd name="connsiteY63" fmla="*/ 325354 h 555374"/>
                <a:gd name="connsiteX64" fmla="*/ 401334 w 590095"/>
                <a:gd name="connsiteY64" fmla="*/ 325354 h 555374"/>
                <a:gd name="connsiteX65" fmla="*/ 363589 w 590095"/>
                <a:gd name="connsiteY65" fmla="*/ 428501 h 555374"/>
                <a:gd name="connsiteX66" fmla="*/ 353656 w 590095"/>
                <a:gd name="connsiteY66" fmla="*/ 435444 h 555374"/>
                <a:gd name="connsiteX67" fmla="*/ 229495 w 590095"/>
                <a:gd name="connsiteY67" fmla="*/ 435444 h 555374"/>
                <a:gd name="connsiteX68" fmla="*/ 221549 w 590095"/>
                <a:gd name="connsiteY68" fmla="*/ 430485 h 555374"/>
                <a:gd name="connsiteX69" fmla="*/ 220555 w 590095"/>
                <a:gd name="connsiteY69" fmla="*/ 428501 h 555374"/>
                <a:gd name="connsiteX70" fmla="*/ 181817 w 590095"/>
                <a:gd name="connsiteY70" fmla="*/ 332297 h 555374"/>
                <a:gd name="connsiteX71" fmla="*/ 68582 w 590095"/>
                <a:gd name="connsiteY71" fmla="*/ 325354 h 555374"/>
                <a:gd name="connsiteX72" fmla="*/ 60636 w 590095"/>
                <a:gd name="connsiteY72" fmla="*/ 321387 h 555374"/>
                <a:gd name="connsiteX73" fmla="*/ 58649 w 590095"/>
                <a:gd name="connsiteY73" fmla="*/ 312461 h 555374"/>
                <a:gd name="connsiteX74" fmla="*/ 63616 w 590095"/>
                <a:gd name="connsiteY74" fmla="*/ 295600 h 555374"/>
                <a:gd name="connsiteX75" fmla="*/ 134139 w 590095"/>
                <a:gd name="connsiteY75" fmla="*/ 62528 h 555374"/>
                <a:gd name="connsiteX76" fmla="*/ 136126 w 590095"/>
                <a:gd name="connsiteY76" fmla="*/ 58560 h 555374"/>
                <a:gd name="connsiteX77" fmla="*/ 144072 w 590095"/>
                <a:gd name="connsiteY77" fmla="*/ 55585 h 555374"/>
                <a:gd name="connsiteX78" fmla="*/ 116231 w 590095"/>
                <a:gd name="connsiteY78" fmla="*/ 26777 h 555374"/>
                <a:gd name="connsiteX79" fmla="*/ 96362 w 590095"/>
                <a:gd name="connsiteY79" fmla="*/ 90248 h 555374"/>
                <a:gd name="connsiteX80" fmla="*/ 48678 w 590095"/>
                <a:gd name="connsiteY80" fmla="*/ 241984 h 555374"/>
                <a:gd name="connsiteX81" fmla="*/ 31790 w 590095"/>
                <a:gd name="connsiteY81" fmla="*/ 297522 h 555374"/>
                <a:gd name="connsiteX82" fmla="*/ 26823 w 590095"/>
                <a:gd name="connsiteY82" fmla="*/ 312398 h 555374"/>
                <a:gd name="connsiteX83" fmla="*/ 26823 w 590095"/>
                <a:gd name="connsiteY83" fmla="*/ 314381 h 555374"/>
                <a:gd name="connsiteX84" fmla="*/ 26823 w 590095"/>
                <a:gd name="connsiteY84" fmla="*/ 528597 h 555374"/>
                <a:gd name="connsiteX85" fmla="*/ 81461 w 590095"/>
                <a:gd name="connsiteY85" fmla="*/ 528597 h 555374"/>
                <a:gd name="connsiteX86" fmla="*/ 385449 w 590095"/>
                <a:gd name="connsiteY86" fmla="*/ 528597 h 555374"/>
                <a:gd name="connsiteX87" fmla="*/ 563273 w 590095"/>
                <a:gd name="connsiteY87" fmla="*/ 528597 h 555374"/>
                <a:gd name="connsiteX88" fmla="*/ 563273 w 590095"/>
                <a:gd name="connsiteY88" fmla="*/ 451241 h 555374"/>
                <a:gd name="connsiteX89" fmla="*/ 563273 w 590095"/>
                <a:gd name="connsiteY89" fmla="*/ 317357 h 555374"/>
                <a:gd name="connsiteX90" fmla="*/ 563273 w 590095"/>
                <a:gd name="connsiteY90" fmla="*/ 314381 h 555374"/>
                <a:gd name="connsiteX91" fmla="*/ 561286 w 590095"/>
                <a:gd name="connsiteY91" fmla="*/ 304464 h 555374"/>
                <a:gd name="connsiteX92" fmla="*/ 546384 w 590095"/>
                <a:gd name="connsiteY92" fmla="*/ 254877 h 555374"/>
                <a:gd name="connsiteX93" fmla="*/ 480818 w 590095"/>
                <a:gd name="connsiteY93" fmla="*/ 26777 h 555374"/>
                <a:gd name="connsiteX94" fmla="*/ 340745 w 590095"/>
                <a:gd name="connsiteY94" fmla="*/ 26777 h 555374"/>
                <a:gd name="connsiteX95" fmla="*/ 106297 w 590095"/>
                <a:gd name="connsiteY95" fmla="*/ 0 h 555374"/>
                <a:gd name="connsiteX96" fmla="*/ 256304 w 590095"/>
                <a:gd name="connsiteY96" fmla="*/ 0 h 555374"/>
                <a:gd name="connsiteX97" fmla="*/ 490752 w 590095"/>
                <a:gd name="connsiteY97" fmla="*/ 0 h 555374"/>
                <a:gd name="connsiteX98" fmla="*/ 503667 w 590095"/>
                <a:gd name="connsiteY98" fmla="*/ 9917 h 555374"/>
                <a:gd name="connsiteX99" fmla="*/ 525522 w 590095"/>
                <a:gd name="connsiteY99" fmla="*/ 84298 h 555374"/>
                <a:gd name="connsiteX100" fmla="*/ 569233 w 590095"/>
                <a:gd name="connsiteY100" fmla="*/ 237026 h 555374"/>
                <a:gd name="connsiteX101" fmla="*/ 585128 w 590095"/>
                <a:gd name="connsiteY101" fmla="*/ 292563 h 555374"/>
                <a:gd name="connsiteX102" fmla="*/ 590095 w 590095"/>
                <a:gd name="connsiteY102" fmla="*/ 313390 h 555374"/>
                <a:gd name="connsiteX103" fmla="*/ 590095 w 590095"/>
                <a:gd name="connsiteY103" fmla="*/ 542481 h 555374"/>
                <a:gd name="connsiteX104" fmla="*/ 587115 w 590095"/>
                <a:gd name="connsiteY104" fmla="*/ 550415 h 555374"/>
                <a:gd name="connsiteX105" fmla="*/ 586121 w 590095"/>
                <a:gd name="connsiteY105" fmla="*/ 551407 h 555374"/>
                <a:gd name="connsiteX106" fmla="*/ 585128 w 590095"/>
                <a:gd name="connsiteY106" fmla="*/ 552399 h 555374"/>
                <a:gd name="connsiteX107" fmla="*/ 577180 w 590095"/>
                <a:gd name="connsiteY107" fmla="*/ 555374 h 555374"/>
                <a:gd name="connsiteX108" fmla="*/ 508634 w 590095"/>
                <a:gd name="connsiteY108" fmla="*/ 555374 h 555374"/>
                <a:gd name="connsiteX109" fmla="*/ 204646 w 590095"/>
                <a:gd name="connsiteY109" fmla="*/ 555374 h 555374"/>
                <a:gd name="connsiteX110" fmla="*/ 12915 w 590095"/>
                <a:gd name="connsiteY110" fmla="*/ 555374 h 555374"/>
                <a:gd name="connsiteX111" fmla="*/ 0 w 590095"/>
                <a:gd name="connsiteY111" fmla="*/ 542481 h 555374"/>
                <a:gd name="connsiteX112" fmla="*/ 0 w 590095"/>
                <a:gd name="connsiteY112" fmla="*/ 444299 h 555374"/>
                <a:gd name="connsiteX113" fmla="*/ 0 w 590095"/>
                <a:gd name="connsiteY113" fmla="*/ 315373 h 555374"/>
                <a:gd name="connsiteX114" fmla="*/ 3974 w 590095"/>
                <a:gd name="connsiteY114" fmla="*/ 296530 h 555374"/>
                <a:gd name="connsiteX115" fmla="*/ 19869 w 590095"/>
                <a:gd name="connsiteY115" fmla="*/ 245951 h 555374"/>
                <a:gd name="connsiteX116" fmla="*/ 93382 w 590095"/>
                <a:gd name="connsiteY116" fmla="*/ 9917 h 555374"/>
                <a:gd name="connsiteX117" fmla="*/ 106297 w 590095"/>
                <a:gd name="connsiteY117" fmla="*/ 0 h 55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0095" h="555374">
                  <a:moveTo>
                    <a:pt x="155944" y="227108"/>
                  </a:moveTo>
                  <a:cubicBezTo>
                    <a:pt x="150977" y="241980"/>
                    <a:pt x="147003" y="256853"/>
                    <a:pt x="142036" y="270734"/>
                  </a:cubicBezTo>
                  <a:lnTo>
                    <a:pt x="221507" y="270734"/>
                  </a:lnTo>
                  <a:lnTo>
                    <a:pt x="456940" y="270734"/>
                  </a:lnTo>
                  <a:cubicBezTo>
                    <a:pt x="451973" y="256853"/>
                    <a:pt x="447007" y="241980"/>
                    <a:pt x="442040" y="227108"/>
                  </a:cubicBezTo>
                  <a:lnTo>
                    <a:pt x="399324" y="227108"/>
                  </a:lnTo>
                  <a:close/>
                  <a:moveTo>
                    <a:pt x="150977" y="214218"/>
                  </a:moveTo>
                  <a:lnTo>
                    <a:pt x="198659" y="214218"/>
                  </a:lnTo>
                  <a:lnTo>
                    <a:pt x="447007" y="214218"/>
                  </a:lnTo>
                  <a:cubicBezTo>
                    <a:pt x="448000" y="214218"/>
                    <a:pt x="449987" y="214218"/>
                    <a:pt x="450980" y="215210"/>
                  </a:cubicBezTo>
                  <a:cubicBezTo>
                    <a:pt x="451973" y="216201"/>
                    <a:pt x="452967" y="217193"/>
                    <a:pt x="452967" y="219176"/>
                  </a:cubicBezTo>
                  <a:cubicBezTo>
                    <a:pt x="459921" y="238014"/>
                    <a:pt x="466874" y="256853"/>
                    <a:pt x="472835" y="275691"/>
                  </a:cubicBezTo>
                  <a:cubicBezTo>
                    <a:pt x="473828" y="278666"/>
                    <a:pt x="472835" y="280649"/>
                    <a:pt x="471841" y="282632"/>
                  </a:cubicBezTo>
                  <a:cubicBezTo>
                    <a:pt x="470848" y="282632"/>
                    <a:pt x="470848" y="282632"/>
                    <a:pt x="470848" y="282632"/>
                  </a:cubicBezTo>
                  <a:cubicBezTo>
                    <a:pt x="469854" y="283623"/>
                    <a:pt x="468861" y="284615"/>
                    <a:pt x="466874" y="284615"/>
                  </a:cubicBezTo>
                  <a:lnTo>
                    <a:pt x="378463" y="284615"/>
                  </a:lnTo>
                  <a:lnTo>
                    <a:pt x="133096" y="284615"/>
                  </a:lnTo>
                  <a:cubicBezTo>
                    <a:pt x="131109" y="284615"/>
                    <a:pt x="129122" y="283623"/>
                    <a:pt x="128129" y="281640"/>
                  </a:cubicBezTo>
                  <a:cubicBezTo>
                    <a:pt x="127135" y="280649"/>
                    <a:pt x="126142" y="277674"/>
                    <a:pt x="127135" y="275691"/>
                  </a:cubicBezTo>
                  <a:cubicBezTo>
                    <a:pt x="133096" y="256853"/>
                    <a:pt x="139056" y="238014"/>
                    <a:pt x="145016" y="219176"/>
                  </a:cubicBezTo>
                  <a:cubicBezTo>
                    <a:pt x="146010" y="216201"/>
                    <a:pt x="147997" y="214218"/>
                    <a:pt x="150977" y="214218"/>
                  </a:cubicBezTo>
                  <a:close/>
                  <a:moveTo>
                    <a:pt x="175802" y="129943"/>
                  </a:moveTo>
                  <a:cubicBezTo>
                    <a:pt x="170836" y="143813"/>
                    <a:pt x="165869" y="157684"/>
                    <a:pt x="160903" y="171554"/>
                  </a:cubicBezTo>
                  <a:lnTo>
                    <a:pt x="198647" y="171554"/>
                  </a:lnTo>
                  <a:lnTo>
                    <a:pt x="435047" y="171554"/>
                  </a:lnTo>
                  <a:cubicBezTo>
                    <a:pt x="426107" y="157684"/>
                    <a:pt x="417168" y="143813"/>
                    <a:pt x="408228" y="129943"/>
                  </a:cubicBezTo>
                  <a:lnTo>
                    <a:pt x="407235" y="129943"/>
                  </a:lnTo>
                  <a:close/>
                  <a:moveTo>
                    <a:pt x="171829" y="117063"/>
                  </a:moveTo>
                  <a:lnTo>
                    <a:pt x="247318" y="117063"/>
                  </a:lnTo>
                  <a:lnTo>
                    <a:pt x="394323" y="117063"/>
                  </a:lnTo>
                  <a:lnTo>
                    <a:pt x="410215" y="117063"/>
                  </a:lnTo>
                  <a:cubicBezTo>
                    <a:pt x="415181" y="117063"/>
                    <a:pt x="418161" y="119044"/>
                    <a:pt x="420148" y="123008"/>
                  </a:cubicBezTo>
                  <a:cubicBezTo>
                    <a:pt x="431074" y="140841"/>
                    <a:pt x="442000" y="157684"/>
                    <a:pt x="452926" y="174526"/>
                  </a:cubicBezTo>
                  <a:cubicBezTo>
                    <a:pt x="453919" y="177499"/>
                    <a:pt x="453919" y="180471"/>
                    <a:pt x="451932" y="182452"/>
                  </a:cubicBezTo>
                  <a:cubicBezTo>
                    <a:pt x="450939" y="183443"/>
                    <a:pt x="450939" y="183443"/>
                    <a:pt x="449946" y="184434"/>
                  </a:cubicBezTo>
                  <a:cubicBezTo>
                    <a:pt x="449946" y="184434"/>
                    <a:pt x="448953" y="184434"/>
                    <a:pt x="448953" y="184434"/>
                  </a:cubicBezTo>
                  <a:cubicBezTo>
                    <a:pt x="447959" y="184434"/>
                    <a:pt x="447959" y="184434"/>
                    <a:pt x="446966" y="184434"/>
                  </a:cubicBezTo>
                  <a:lnTo>
                    <a:pt x="399289" y="184434"/>
                  </a:lnTo>
                  <a:lnTo>
                    <a:pt x="150970" y="184434"/>
                  </a:lnTo>
                  <a:cubicBezTo>
                    <a:pt x="146997" y="184434"/>
                    <a:pt x="143024" y="180471"/>
                    <a:pt x="145011" y="176508"/>
                  </a:cubicBezTo>
                  <a:cubicBezTo>
                    <a:pt x="150970" y="157684"/>
                    <a:pt x="157923" y="139850"/>
                    <a:pt x="164876" y="122017"/>
                  </a:cubicBezTo>
                  <a:cubicBezTo>
                    <a:pt x="165869" y="119044"/>
                    <a:pt x="167856" y="117063"/>
                    <a:pt x="171829" y="117063"/>
                  </a:cubicBezTo>
                  <a:close/>
                  <a:moveTo>
                    <a:pt x="151025" y="75421"/>
                  </a:moveTo>
                  <a:cubicBezTo>
                    <a:pt x="150032" y="78396"/>
                    <a:pt x="149039" y="81372"/>
                    <a:pt x="148045" y="84347"/>
                  </a:cubicBezTo>
                  <a:cubicBezTo>
                    <a:pt x="126193" y="158732"/>
                    <a:pt x="103347" y="232125"/>
                    <a:pt x="81495" y="306510"/>
                  </a:cubicBezTo>
                  <a:cubicBezTo>
                    <a:pt x="117253" y="308494"/>
                    <a:pt x="153012" y="310477"/>
                    <a:pt x="188770" y="312461"/>
                  </a:cubicBezTo>
                  <a:cubicBezTo>
                    <a:pt x="193737" y="312461"/>
                    <a:pt x="196716" y="315436"/>
                    <a:pt x="197710" y="319404"/>
                  </a:cubicBezTo>
                  <a:cubicBezTo>
                    <a:pt x="210622" y="352133"/>
                    <a:pt x="223535" y="383870"/>
                    <a:pt x="236448" y="415608"/>
                  </a:cubicBezTo>
                  <a:lnTo>
                    <a:pt x="346703" y="415608"/>
                  </a:lnTo>
                  <a:cubicBezTo>
                    <a:pt x="359616" y="380895"/>
                    <a:pt x="372528" y="347174"/>
                    <a:pt x="385441" y="312461"/>
                  </a:cubicBezTo>
                  <a:cubicBezTo>
                    <a:pt x="386434" y="310477"/>
                    <a:pt x="387428" y="309486"/>
                    <a:pt x="388421" y="307502"/>
                  </a:cubicBezTo>
                  <a:cubicBezTo>
                    <a:pt x="390408" y="306510"/>
                    <a:pt x="392394" y="305518"/>
                    <a:pt x="394381" y="305518"/>
                  </a:cubicBezTo>
                  <a:lnTo>
                    <a:pt x="511589" y="305518"/>
                  </a:lnTo>
                  <a:cubicBezTo>
                    <a:pt x="511589" y="304527"/>
                    <a:pt x="511589" y="302543"/>
                    <a:pt x="510596" y="301551"/>
                  </a:cubicBezTo>
                  <a:cubicBezTo>
                    <a:pt x="487750" y="226174"/>
                    <a:pt x="464904" y="150798"/>
                    <a:pt x="442059" y="75421"/>
                  </a:cubicBezTo>
                  <a:lnTo>
                    <a:pt x="391401" y="75421"/>
                  </a:lnTo>
                  <a:close/>
                  <a:moveTo>
                    <a:pt x="144072" y="55585"/>
                  </a:moveTo>
                  <a:lnTo>
                    <a:pt x="202676" y="55585"/>
                  </a:lnTo>
                  <a:lnTo>
                    <a:pt x="450005" y="55585"/>
                  </a:lnTo>
                  <a:cubicBezTo>
                    <a:pt x="451992" y="55585"/>
                    <a:pt x="453978" y="55585"/>
                    <a:pt x="455965" y="57569"/>
                  </a:cubicBezTo>
                  <a:cubicBezTo>
                    <a:pt x="457951" y="58560"/>
                    <a:pt x="458945" y="60544"/>
                    <a:pt x="458945" y="62528"/>
                  </a:cubicBezTo>
                  <a:cubicBezTo>
                    <a:pt x="460931" y="68478"/>
                    <a:pt x="462918" y="73437"/>
                    <a:pt x="464904" y="79388"/>
                  </a:cubicBezTo>
                  <a:cubicBezTo>
                    <a:pt x="487750" y="157740"/>
                    <a:pt x="511589" y="235101"/>
                    <a:pt x="535428" y="312461"/>
                  </a:cubicBezTo>
                  <a:cubicBezTo>
                    <a:pt x="536421" y="319404"/>
                    <a:pt x="531455" y="325354"/>
                    <a:pt x="525495" y="325354"/>
                  </a:cubicBezTo>
                  <a:lnTo>
                    <a:pt x="401334" y="325354"/>
                  </a:lnTo>
                  <a:cubicBezTo>
                    <a:pt x="388421" y="360067"/>
                    <a:pt x="375508" y="393788"/>
                    <a:pt x="363589" y="428501"/>
                  </a:cubicBezTo>
                  <a:cubicBezTo>
                    <a:pt x="361602" y="432469"/>
                    <a:pt x="358622" y="435444"/>
                    <a:pt x="353656" y="435444"/>
                  </a:cubicBezTo>
                  <a:lnTo>
                    <a:pt x="229495" y="435444"/>
                  </a:lnTo>
                  <a:cubicBezTo>
                    <a:pt x="226515" y="435444"/>
                    <a:pt x="223535" y="433460"/>
                    <a:pt x="221549" y="430485"/>
                  </a:cubicBezTo>
                  <a:cubicBezTo>
                    <a:pt x="221549" y="430485"/>
                    <a:pt x="220555" y="429493"/>
                    <a:pt x="220555" y="428501"/>
                  </a:cubicBezTo>
                  <a:cubicBezTo>
                    <a:pt x="207643" y="395772"/>
                    <a:pt x="194730" y="364034"/>
                    <a:pt x="181817" y="332297"/>
                  </a:cubicBezTo>
                  <a:cubicBezTo>
                    <a:pt x="144072" y="329322"/>
                    <a:pt x="106327" y="327338"/>
                    <a:pt x="68582" y="325354"/>
                  </a:cubicBezTo>
                  <a:cubicBezTo>
                    <a:pt x="65602" y="325354"/>
                    <a:pt x="62622" y="323371"/>
                    <a:pt x="60636" y="321387"/>
                  </a:cubicBezTo>
                  <a:cubicBezTo>
                    <a:pt x="58649" y="319404"/>
                    <a:pt x="57656" y="316428"/>
                    <a:pt x="58649" y="312461"/>
                  </a:cubicBezTo>
                  <a:cubicBezTo>
                    <a:pt x="60636" y="307502"/>
                    <a:pt x="62622" y="301551"/>
                    <a:pt x="63616" y="295600"/>
                  </a:cubicBezTo>
                  <a:cubicBezTo>
                    <a:pt x="87455" y="218240"/>
                    <a:pt x="111294" y="139888"/>
                    <a:pt x="134139" y="62528"/>
                  </a:cubicBezTo>
                  <a:cubicBezTo>
                    <a:pt x="135133" y="60544"/>
                    <a:pt x="135133" y="59552"/>
                    <a:pt x="136126" y="58560"/>
                  </a:cubicBezTo>
                  <a:cubicBezTo>
                    <a:pt x="138112" y="56577"/>
                    <a:pt x="140099" y="55585"/>
                    <a:pt x="144072" y="55585"/>
                  </a:cubicBezTo>
                  <a:close/>
                  <a:moveTo>
                    <a:pt x="116231" y="26777"/>
                  </a:moveTo>
                  <a:cubicBezTo>
                    <a:pt x="109277" y="47603"/>
                    <a:pt x="102323" y="69422"/>
                    <a:pt x="96362" y="90248"/>
                  </a:cubicBezTo>
                  <a:cubicBezTo>
                    <a:pt x="80468" y="140827"/>
                    <a:pt x="64573" y="191406"/>
                    <a:pt x="48678" y="241984"/>
                  </a:cubicBezTo>
                  <a:cubicBezTo>
                    <a:pt x="42717" y="260827"/>
                    <a:pt x="37750" y="279670"/>
                    <a:pt x="31790" y="297522"/>
                  </a:cubicBezTo>
                  <a:cubicBezTo>
                    <a:pt x="29803" y="302480"/>
                    <a:pt x="28809" y="307439"/>
                    <a:pt x="26823" y="312398"/>
                  </a:cubicBezTo>
                  <a:cubicBezTo>
                    <a:pt x="26823" y="313390"/>
                    <a:pt x="26823" y="313390"/>
                    <a:pt x="26823" y="314381"/>
                  </a:cubicBezTo>
                  <a:lnTo>
                    <a:pt x="26823" y="528597"/>
                  </a:lnTo>
                  <a:lnTo>
                    <a:pt x="81461" y="528597"/>
                  </a:lnTo>
                  <a:lnTo>
                    <a:pt x="385449" y="528597"/>
                  </a:lnTo>
                  <a:cubicBezTo>
                    <a:pt x="445055" y="528597"/>
                    <a:pt x="504660" y="528597"/>
                    <a:pt x="563273" y="528597"/>
                  </a:cubicBezTo>
                  <a:lnTo>
                    <a:pt x="563273" y="451241"/>
                  </a:lnTo>
                  <a:lnTo>
                    <a:pt x="563273" y="317357"/>
                  </a:lnTo>
                  <a:lnTo>
                    <a:pt x="563273" y="314381"/>
                  </a:lnTo>
                  <a:cubicBezTo>
                    <a:pt x="563273" y="311406"/>
                    <a:pt x="562279" y="308431"/>
                    <a:pt x="561286" y="304464"/>
                  </a:cubicBezTo>
                  <a:cubicBezTo>
                    <a:pt x="556319" y="288596"/>
                    <a:pt x="551351" y="271737"/>
                    <a:pt x="546384" y="254877"/>
                  </a:cubicBezTo>
                  <a:cubicBezTo>
                    <a:pt x="524529" y="178513"/>
                    <a:pt x="502674" y="103141"/>
                    <a:pt x="480818" y="26777"/>
                  </a:cubicBezTo>
                  <a:lnTo>
                    <a:pt x="340745" y="26777"/>
                  </a:lnTo>
                  <a:close/>
                  <a:moveTo>
                    <a:pt x="106297" y="0"/>
                  </a:moveTo>
                  <a:lnTo>
                    <a:pt x="256304" y="0"/>
                  </a:lnTo>
                  <a:lnTo>
                    <a:pt x="490752" y="0"/>
                  </a:lnTo>
                  <a:cubicBezTo>
                    <a:pt x="496713" y="0"/>
                    <a:pt x="502674" y="3967"/>
                    <a:pt x="503667" y="9917"/>
                  </a:cubicBezTo>
                  <a:cubicBezTo>
                    <a:pt x="510621" y="34711"/>
                    <a:pt x="518568" y="59504"/>
                    <a:pt x="525522" y="84298"/>
                  </a:cubicBezTo>
                  <a:cubicBezTo>
                    <a:pt x="539430" y="134877"/>
                    <a:pt x="554332" y="186447"/>
                    <a:pt x="569233" y="237026"/>
                  </a:cubicBezTo>
                  <a:cubicBezTo>
                    <a:pt x="574200" y="254877"/>
                    <a:pt x="580161" y="273720"/>
                    <a:pt x="585128" y="292563"/>
                  </a:cubicBezTo>
                  <a:cubicBezTo>
                    <a:pt x="587115" y="298514"/>
                    <a:pt x="590095" y="306447"/>
                    <a:pt x="590095" y="313390"/>
                  </a:cubicBezTo>
                  <a:cubicBezTo>
                    <a:pt x="590095" y="389754"/>
                    <a:pt x="590095" y="466117"/>
                    <a:pt x="590095" y="542481"/>
                  </a:cubicBezTo>
                  <a:cubicBezTo>
                    <a:pt x="590095" y="545457"/>
                    <a:pt x="589102" y="548432"/>
                    <a:pt x="587115" y="550415"/>
                  </a:cubicBezTo>
                  <a:cubicBezTo>
                    <a:pt x="587115" y="550415"/>
                    <a:pt x="586121" y="551407"/>
                    <a:pt x="586121" y="551407"/>
                  </a:cubicBezTo>
                  <a:cubicBezTo>
                    <a:pt x="586121" y="551407"/>
                    <a:pt x="586121" y="551407"/>
                    <a:pt x="585128" y="552399"/>
                  </a:cubicBezTo>
                  <a:cubicBezTo>
                    <a:pt x="583141" y="553390"/>
                    <a:pt x="580161" y="555374"/>
                    <a:pt x="577180" y="555374"/>
                  </a:cubicBezTo>
                  <a:lnTo>
                    <a:pt x="508634" y="555374"/>
                  </a:lnTo>
                  <a:lnTo>
                    <a:pt x="204646" y="555374"/>
                  </a:lnTo>
                  <a:lnTo>
                    <a:pt x="12915" y="555374"/>
                  </a:lnTo>
                  <a:cubicBezTo>
                    <a:pt x="5961" y="555374"/>
                    <a:pt x="0" y="549424"/>
                    <a:pt x="0" y="542481"/>
                  </a:cubicBezTo>
                  <a:lnTo>
                    <a:pt x="0" y="444299"/>
                  </a:lnTo>
                  <a:lnTo>
                    <a:pt x="0" y="315373"/>
                  </a:lnTo>
                  <a:cubicBezTo>
                    <a:pt x="0" y="308431"/>
                    <a:pt x="1987" y="303472"/>
                    <a:pt x="3974" y="296530"/>
                  </a:cubicBezTo>
                  <a:cubicBezTo>
                    <a:pt x="9934" y="279670"/>
                    <a:pt x="14901" y="262811"/>
                    <a:pt x="19869" y="245951"/>
                  </a:cubicBezTo>
                  <a:cubicBezTo>
                    <a:pt x="44704" y="166612"/>
                    <a:pt x="68546" y="88265"/>
                    <a:pt x="93382" y="9917"/>
                  </a:cubicBezTo>
                  <a:cubicBezTo>
                    <a:pt x="95369" y="3967"/>
                    <a:pt x="100336" y="0"/>
                    <a:pt x="10629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66" name="组合 65">
            <a:extLst>
              <a:ext uri="{FF2B5EF4-FFF2-40B4-BE49-F238E27FC236}">
                <a16:creationId xmlns:a16="http://schemas.microsoft.com/office/drawing/2014/main" id="{F558975B-01BA-4398-A89D-82D54008FE05}"/>
              </a:ext>
            </a:extLst>
          </p:cNvPr>
          <p:cNvGrpSpPr/>
          <p:nvPr/>
        </p:nvGrpSpPr>
        <p:grpSpPr>
          <a:xfrm>
            <a:off x="4773923" y="5406580"/>
            <a:ext cx="6867896" cy="716228"/>
            <a:chOff x="5191125" y="1859798"/>
            <a:chExt cx="6867896" cy="716228"/>
          </a:xfrm>
        </p:grpSpPr>
        <p:sp>
          <p:nvSpPr>
            <p:cNvPr id="67" name="矩形 66">
              <a:extLst>
                <a:ext uri="{FF2B5EF4-FFF2-40B4-BE49-F238E27FC236}">
                  <a16:creationId xmlns:a16="http://schemas.microsoft.com/office/drawing/2014/main" id="{57615415-C076-491E-B1C6-6A00D987B4F7}"/>
                </a:ext>
              </a:extLst>
            </p:cNvPr>
            <p:cNvSpPr/>
            <p:nvPr/>
          </p:nvSpPr>
          <p:spPr>
            <a:xfrm>
              <a:off x="5191125" y="1885950"/>
              <a:ext cx="6448422" cy="6900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grpSp>
          <p:nvGrpSpPr>
            <p:cNvPr id="68" name="组合 67">
              <a:extLst>
                <a:ext uri="{FF2B5EF4-FFF2-40B4-BE49-F238E27FC236}">
                  <a16:creationId xmlns:a16="http://schemas.microsoft.com/office/drawing/2014/main" id="{CBA90D13-D7B3-4016-9E9A-E30E64BE3575}"/>
                </a:ext>
              </a:extLst>
            </p:cNvPr>
            <p:cNvGrpSpPr/>
            <p:nvPr/>
          </p:nvGrpSpPr>
          <p:grpSpPr>
            <a:xfrm>
              <a:off x="5880100" y="1859798"/>
              <a:ext cx="6178921" cy="704491"/>
              <a:chOff x="1143477" y="1791777"/>
              <a:chExt cx="6178921" cy="704491"/>
            </a:xfrm>
          </p:grpSpPr>
          <p:sp>
            <p:nvSpPr>
              <p:cNvPr id="71" name="矩形: 圆角 70">
                <a:extLst>
                  <a:ext uri="{FF2B5EF4-FFF2-40B4-BE49-F238E27FC236}">
                    <a16:creationId xmlns:a16="http://schemas.microsoft.com/office/drawing/2014/main" id="{9DAD03E6-D34B-4AD7-B549-D24C43515710}"/>
                  </a:ext>
                </a:extLst>
              </p:cNvPr>
              <p:cNvSpPr/>
              <p:nvPr/>
            </p:nvSpPr>
            <p:spPr>
              <a:xfrm>
                <a:off x="1143477" y="1791777"/>
                <a:ext cx="1414386" cy="357336"/>
              </a:xfrm>
              <a:prstGeom prst="roundRect">
                <a:avLst>
                  <a:gd name="adj" fmla="val 0"/>
                </a:avLst>
              </a:prstGeom>
              <a:no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zh-CN" sz="1400" b="1" dirty="0">
                    <a:solidFill>
                      <a:srgbClr val="FFD879"/>
                    </a:solidFill>
                    <a:latin typeface="+mj-lt"/>
                  </a:rPr>
                  <a:t>STEP HERE</a:t>
                </a:r>
                <a:endParaRPr lang="zh-CN" altLang="en-US" sz="1400" b="1" dirty="0">
                  <a:solidFill>
                    <a:srgbClr val="FFD879"/>
                  </a:solidFill>
                  <a:latin typeface="+mj-lt"/>
                </a:endParaRPr>
              </a:p>
            </p:txBody>
          </p:sp>
          <p:sp>
            <p:nvSpPr>
              <p:cNvPr id="72" name="矩形 71">
                <a:extLst>
                  <a:ext uri="{FF2B5EF4-FFF2-40B4-BE49-F238E27FC236}">
                    <a16:creationId xmlns:a16="http://schemas.microsoft.com/office/drawing/2014/main" id="{B7B9ED25-C3A3-4235-8F37-5E8E2C584CDD}"/>
                  </a:ext>
                </a:extLst>
              </p:cNvPr>
              <p:cNvSpPr/>
              <p:nvPr/>
            </p:nvSpPr>
            <p:spPr>
              <a:xfrm>
                <a:off x="1242699" y="2031525"/>
                <a:ext cx="6079699" cy="46474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lnSpc>
                    <a:spcPct val="110000"/>
                  </a:lnSpc>
                </a:pPr>
                <a:r>
                  <a:rPr lang="en-US" altLang="zh-CN" sz="1100" dirty="0">
                    <a:solidFill>
                      <a:schemeClr val="bg1">
                        <a:lumMod val="65000"/>
                      </a:schemeClr>
                    </a:solidFill>
                    <a:latin typeface="+mj-lt"/>
                  </a:rPr>
                  <a:t>We use well-known development methodologies to create a customized approach for each of the projects. This allows us to achieve high quality outcomes and full transparency towards.</a:t>
                </a:r>
                <a:endParaRPr lang="zh-CN" altLang="en-US" sz="1100" dirty="0">
                  <a:solidFill>
                    <a:schemeClr val="bg1">
                      <a:lumMod val="65000"/>
                    </a:schemeClr>
                  </a:solidFill>
                  <a:latin typeface="+mj-lt"/>
                </a:endParaRPr>
              </a:p>
            </p:txBody>
          </p:sp>
        </p:grpSp>
        <p:sp>
          <p:nvSpPr>
            <p:cNvPr id="69" name="矩形 68">
              <a:extLst>
                <a:ext uri="{FF2B5EF4-FFF2-40B4-BE49-F238E27FC236}">
                  <a16:creationId xmlns:a16="http://schemas.microsoft.com/office/drawing/2014/main" id="{B00B8CE0-56D0-4A6D-8412-BB12174D69D0}"/>
                </a:ext>
              </a:extLst>
            </p:cNvPr>
            <p:cNvSpPr/>
            <p:nvPr/>
          </p:nvSpPr>
          <p:spPr>
            <a:xfrm>
              <a:off x="5191125" y="1885950"/>
              <a:ext cx="688975" cy="690076"/>
            </a:xfrm>
            <a:prstGeom prst="rect">
              <a:avLst/>
            </a:prstGeom>
            <a:solidFill>
              <a:srgbClr val="FFD8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70" name="statistics_87112">
              <a:extLst>
                <a:ext uri="{FF2B5EF4-FFF2-40B4-BE49-F238E27FC236}">
                  <a16:creationId xmlns:a16="http://schemas.microsoft.com/office/drawing/2014/main" id="{D26636EB-ABE2-4915-A416-B2987CB40DCC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5374450" y="2040116"/>
              <a:ext cx="313644" cy="354035"/>
            </a:xfrm>
            <a:custGeom>
              <a:avLst/>
              <a:gdLst>
                <a:gd name="connsiteX0" fmla="*/ 211268 w 536440"/>
                <a:gd name="connsiteY0" fmla="*/ 520202 h 605522"/>
                <a:gd name="connsiteX1" fmla="*/ 191678 w 536440"/>
                <a:gd name="connsiteY1" fmla="*/ 539755 h 605522"/>
                <a:gd name="connsiteX2" fmla="*/ 211268 w 536440"/>
                <a:gd name="connsiteY2" fmla="*/ 559308 h 605522"/>
                <a:gd name="connsiteX3" fmla="*/ 230858 w 536440"/>
                <a:gd name="connsiteY3" fmla="*/ 539755 h 605522"/>
                <a:gd name="connsiteX4" fmla="*/ 211268 w 536440"/>
                <a:gd name="connsiteY4" fmla="*/ 520202 h 605522"/>
                <a:gd name="connsiteX5" fmla="*/ 211268 w 536440"/>
                <a:gd name="connsiteY5" fmla="*/ 502426 h 605522"/>
                <a:gd name="connsiteX6" fmla="*/ 248668 w 536440"/>
                <a:gd name="connsiteY6" fmla="*/ 539755 h 605522"/>
                <a:gd name="connsiteX7" fmla="*/ 211268 w 536440"/>
                <a:gd name="connsiteY7" fmla="*/ 577084 h 605522"/>
                <a:gd name="connsiteX8" fmla="*/ 173869 w 536440"/>
                <a:gd name="connsiteY8" fmla="*/ 539755 h 605522"/>
                <a:gd name="connsiteX9" fmla="*/ 211268 w 536440"/>
                <a:gd name="connsiteY9" fmla="*/ 502426 h 605522"/>
                <a:gd name="connsiteX10" fmla="*/ 347548 w 536440"/>
                <a:gd name="connsiteY10" fmla="*/ 464751 h 605522"/>
                <a:gd name="connsiteX11" fmla="*/ 354225 w 536440"/>
                <a:gd name="connsiteY11" fmla="*/ 475416 h 605522"/>
                <a:gd name="connsiteX12" fmla="*/ 319951 w 536440"/>
                <a:gd name="connsiteY12" fmla="*/ 567663 h 605522"/>
                <a:gd name="connsiteX13" fmla="*/ 268228 w 536440"/>
                <a:gd name="connsiteY13" fmla="*/ 605522 h 605522"/>
                <a:gd name="connsiteX14" fmla="*/ 238583 w 536440"/>
                <a:gd name="connsiteY14" fmla="*/ 594147 h 605522"/>
                <a:gd name="connsiteX15" fmla="*/ 237248 w 536440"/>
                <a:gd name="connsiteY15" fmla="*/ 581616 h 605522"/>
                <a:gd name="connsiteX16" fmla="*/ 249800 w 536440"/>
                <a:gd name="connsiteY16" fmla="*/ 580283 h 605522"/>
                <a:gd name="connsiteX17" fmla="*/ 268228 w 536440"/>
                <a:gd name="connsiteY17" fmla="*/ 587748 h 605522"/>
                <a:gd name="connsiteX18" fmla="*/ 336865 w 536440"/>
                <a:gd name="connsiteY18" fmla="*/ 471417 h 605522"/>
                <a:gd name="connsiteX19" fmla="*/ 347548 w 536440"/>
                <a:gd name="connsiteY19" fmla="*/ 464751 h 605522"/>
                <a:gd name="connsiteX20" fmla="*/ 184951 w 536440"/>
                <a:gd name="connsiteY20" fmla="*/ 373636 h 605522"/>
                <a:gd name="connsiteX21" fmla="*/ 192250 w 536440"/>
                <a:gd name="connsiteY21" fmla="*/ 434160 h 605522"/>
                <a:gd name="connsiteX22" fmla="*/ 248322 w 536440"/>
                <a:gd name="connsiteY22" fmla="*/ 410253 h 605522"/>
                <a:gd name="connsiteX23" fmla="*/ 216281 w 536440"/>
                <a:gd name="connsiteY23" fmla="*/ 392566 h 605522"/>
                <a:gd name="connsiteX24" fmla="*/ 184951 w 536440"/>
                <a:gd name="connsiteY24" fmla="*/ 373636 h 605522"/>
                <a:gd name="connsiteX25" fmla="*/ 102445 w 536440"/>
                <a:gd name="connsiteY25" fmla="*/ 314355 h 605522"/>
                <a:gd name="connsiteX26" fmla="*/ 21095 w 536440"/>
                <a:gd name="connsiteY26" fmla="*/ 445270 h 605522"/>
                <a:gd name="connsiteX27" fmla="*/ 119711 w 536440"/>
                <a:gd name="connsiteY27" fmla="*/ 456024 h 605522"/>
                <a:gd name="connsiteX28" fmla="*/ 175250 w 536440"/>
                <a:gd name="connsiteY28" fmla="*/ 440293 h 605522"/>
                <a:gd name="connsiteX29" fmla="*/ 166261 w 536440"/>
                <a:gd name="connsiteY29" fmla="*/ 361548 h 605522"/>
                <a:gd name="connsiteX30" fmla="*/ 102445 w 536440"/>
                <a:gd name="connsiteY30" fmla="*/ 314355 h 605522"/>
                <a:gd name="connsiteX31" fmla="*/ 268226 w 536440"/>
                <a:gd name="connsiteY31" fmla="*/ 284379 h 605522"/>
                <a:gd name="connsiteX32" fmla="*/ 286562 w 536440"/>
                <a:gd name="connsiteY32" fmla="*/ 302793 h 605522"/>
                <a:gd name="connsiteX33" fmla="*/ 277661 w 536440"/>
                <a:gd name="connsiteY33" fmla="*/ 311688 h 605522"/>
                <a:gd name="connsiteX34" fmla="*/ 268760 w 536440"/>
                <a:gd name="connsiteY34" fmla="*/ 302793 h 605522"/>
                <a:gd name="connsiteX35" fmla="*/ 268226 w 536440"/>
                <a:gd name="connsiteY35" fmla="*/ 302170 h 605522"/>
                <a:gd name="connsiteX36" fmla="*/ 259324 w 536440"/>
                <a:gd name="connsiteY36" fmla="*/ 293274 h 605522"/>
                <a:gd name="connsiteX37" fmla="*/ 268226 w 536440"/>
                <a:gd name="connsiteY37" fmla="*/ 284379 h 605522"/>
                <a:gd name="connsiteX38" fmla="*/ 268259 w 536440"/>
                <a:gd name="connsiteY38" fmla="*/ 264192 h 605522"/>
                <a:gd name="connsiteX39" fmla="*/ 229633 w 536440"/>
                <a:gd name="connsiteY39" fmla="*/ 302769 h 605522"/>
                <a:gd name="connsiteX40" fmla="*/ 268259 w 536440"/>
                <a:gd name="connsiteY40" fmla="*/ 341258 h 605522"/>
                <a:gd name="connsiteX41" fmla="*/ 306796 w 536440"/>
                <a:gd name="connsiteY41" fmla="*/ 302769 h 605522"/>
                <a:gd name="connsiteX42" fmla="*/ 268259 w 536440"/>
                <a:gd name="connsiteY42" fmla="*/ 264192 h 605522"/>
                <a:gd name="connsiteX43" fmla="*/ 268259 w 536440"/>
                <a:gd name="connsiteY43" fmla="*/ 246414 h 605522"/>
                <a:gd name="connsiteX44" fmla="*/ 324596 w 536440"/>
                <a:gd name="connsiteY44" fmla="*/ 302769 h 605522"/>
                <a:gd name="connsiteX45" fmla="*/ 268259 w 536440"/>
                <a:gd name="connsiteY45" fmla="*/ 359036 h 605522"/>
                <a:gd name="connsiteX46" fmla="*/ 211833 w 536440"/>
                <a:gd name="connsiteY46" fmla="*/ 302769 h 605522"/>
                <a:gd name="connsiteX47" fmla="*/ 268259 w 536440"/>
                <a:gd name="connsiteY47" fmla="*/ 246414 h 605522"/>
                <a:gd name="connsiteX48" fmla="*/ 40394 w 536440"/>
                <a:gd name="connsiteY48" fmla="*/ 216841 h 605522"/>
                <a:gd name="connsiteX49" fmla="*/ 20822 w 536440"/>
                <a:gd name="connsiteY49" fmla="*/ 236394 h 605522"/>
                <a:gd name="connsiteX50" fmla="*/ 40394 w 536440"/>
                <a:gd name="connsiteY50" fmla="*/ 255947 h 605522"/>
                <a:gd name="connsiteX51" fmla="*/ 59966 w 536440"/>
                <a:gd name="connsiteY51" fmla="*/ 236394 h 605522"/>
                <a:gd name="connsiteX52" fmla="*/ 40394 w 536440"/>
                <a:gd name="connsiteY52" fmla="*/ 216841 h 605522"/>
                <a:gd name="connsiteX53" fmla="*/ 40394 w 536440"/>
                <a:gd name="connsiteY53" fmla="*/ 199065 h 605522"/>
                <a:gd name="connsiteX54" fmla="*/ 77759 w 536440"/>
                <a:gd name="connsiteY54" fmla="*/ 236394 h 605522"/>
                <a:gd name="connsiteX55" fmla="*/ 40394 w 536440"/>
                <a:gd name="connsiteY55" fmla="*/ 273723 h 605522"/>
                <a:gd name="connsiteX56" fmla="*/ 3030 w 536440"/>
                <a:gd name="connsiteY56" fmla="*/ 236394 h 605522"/>
                <a:gd name="connsiteX57" fmla="*/ 40394 w 536440"/>
                <a:gd name="connsiteY57" fmla="*/ 199065 h 605522"/>
                <a:gd name="connsiteX58" fmla="*/ 344180 w 536440"/>
                <a:gd name="connsiteY58" fmla="*/ 171442 h 605522"/>
                <a:gd name="connsiteX59" fmla="*/ 288108 w 536440"/>
                <a:gd name="connsiteY59" fmla="*/ 195350 h 605522"/>
                <a:gd name="connsiteX60" fmla="*/ 320149 w 536440"/>
                <a:gd name="connsiteY60" fmla="*/ 212947 h 605522"/>
                <a:gd name="connsiteX61" fmla="*/ 351479 w 536440"/>
                <a:gd name="connsiteY61" fmla="*/ 231878 h 605522"/>
                <a:gd name="connsiteX62" fmla="*/ 344180 w 536440"/>
                <a:gd name="connsiteY62" fmla="*/ 171442 h 605522"/>
                <a:gd name="connsiteX63" fmla="*/ 429598 w 536440"/>
                <a:gd name="connsiteY63" fmla="*/ 122001 h 605522"/>
                <a:gd name="connsiteX64" fmla="*/ 410008 w 536440"/>
                <a:gd name="connsiteY64" fmla="*/ 141554 h 605522"/>
                <a:gd name="connsiteX65" fmla="*/ 429598 w 536440"/>
                <a:gd name="connsiteY65" fmla="*/ 161107 h 605522"/>
                <a:gd name="connsiteX66" fmla="*/ 449188 w 536440"/>
                <a:gd name="connsiteY66" fmla="*/ 141554 h 605522"/>
                <a:gd name="connsiteX67" fmla="*/ 429598 w 536440"/>
                <a:gd name="connsiteY67" fmla="*/ 122001 h 605522"/>
                <a:gd name="connsiteX68" fmla="*/ 429598 w 536440"/>
                <a:gd name="connsiteY68" fmla="*/ 104225 h 605522"/>
                <a:gd name="connsiteX69" fmla="*/ 466997 w 536440"/>
                <a:gd name="connsiteY69" fmla="*/ 141554 h 605522"/>
                <a:gd name="connsiteX70" fmla="*/ 429598 w 536440"/>
                <a:gd name="connsiteY70" fmla="*/ 178883 h 605522"/>
                <a:gd name="connsiteX71" fmla="*/ 392198 w 536440"/>
                <a:gd name="connsiteY71" fmla="*/ 141554 h 605522"/>
                <a:gd name="connsiteX72" fmla="*/ 429598 w 536440"/>
                <a:gd name="connsiteY72" fmla="*/ 104225 h 605522"/>
                <a:gd name="connsiteX73" fmla="*/ 268260 w 536440"/>
                <a:gd name="connsiteY73" fmla="*/ 0 h 605522"/>
                <a:gd name="connsiteX74" fmla="*/ 312228 w 536440"/>
                <a:gd name="connsiteY74" fmla="*/ 26574 h 605522"/>
                <a:gd name="connsiteX75" fmla="*/ 343824 w 536440"/>
                <a:gd name="connsiteY75" fmla="*/ 92254 h 605522"/>
                <a:gd name="connsiteX76" fmla="*/ 357976 w 536440"/>
                <a:gd name="connsiteY76" fmla="*/ 147623 h 605522"/>
                <a:gd name="connsiteX77" fmla="*/ 373374 w 536440"/>
                <a:gd name="connsiteY77" fmla="*/ 142557 h 605522"/>
                <a:gd name="connsiteX78" fmla="*/ 384499 w 536440"/>
                <a:gd name="connsiteY78" fmla="*/ 148423 h 605522"/>
                <a:gd name="connsiteX79" fmla="*/ 378625 w 536440"/>
                <a:gd name="connsiteY79" fmla="*/ 159622 h 605522"/>
                <a:gd name="connsiteX80" fmla="*/ 361180 w 536440"/>
                <a:gd name="connsiteY80" fmla="*/ 165310 h 605522"/>
                <a:gd name="connsiteX81" fmla="*/ 370169 w 536440"/>
                <a:gd name="connsiteY81" fmla="*/ 243965 h 605522"/>
                <a:gd name="connsiteX82" fmla="*/ 433985 w 536440"/>
                <a:gd name="connsiteY82" fmla="*/ 291159 h 605522"/>
                <a:gd name="connsiteX83" fmla="*/ 515424 w 536440"/>
                <a:gd name="connsiteY83" fmla="*/ 160244 h 605522"/>
                <a:gd name="connsiteX84" fmla="*/ 485252 w 536440"/>
                <a:gd name="connsiteY84" fmla="*/ 144513 h 605522"/>
                <a:gd name="connsiteX85" fmla="*/ 477775 w 536440"/>
                <a:gd name="connsiteY85" fmla="*/ 134381 h 605522"/>
                <a:gd name="connsiteX86" fmla="*/ 487922 w 536440"/>
                <a:gd name="connsiteY86" fmla="*/ 126915 h 605522"/>
                <a:gd name="connsiteX87" fmla="*/ 530822 w 536440"/>
                <a:gd name="connsiteY87" fmla="*/ 151356 h 605522"/>
                <a:gd name="connsiteX88" fmla="*/ 508571 w 536440"/>
                <a:gd name="connsiteY88" fmla="*/ 238633 h 605522"/>
                <a:gd name="connsiteX89" fmla="*/ 447692 w 536440"/>
                <a:gd name="connsiteY89" fmla="*/ 302801 h 605522"/>
                <a:gd name="connsiteX90" fmla="*/ 488634 w 536440"/>
                <a:gd name="connsiteY90" fmla="*/ 342618 h 605522"/>
                <a:gd name="connsiteX91" fmla="*/ 529754 w 536440"/>
                <a:gd name="connsiteY91" fmla="*/ 402787 h 605522"/>
                <a:gd name="connsiteX92" fmla="*/ 530822 w 536440"/>
                <a:gd name="connsiteY92" fmla="*/ 454157 h 605522"/>
                <a:gd name="connsiteX93" fmla="*/ 485697 w 536440"/>
                <a:gd name="connsiteY93" fmla="*/ 478954 h 605522"/>
                <a:gd name="connsiteX94" fmla="*/ 467718 w 536440"/>
                <a:gd name="connsiteY94" fmla="*/ 480020 h 605522"/>
                <a:gd name="connsiteX95" fmla="*/ 412980 w 536440"/>
                <a:gd name="connsiteY95" fmla="*/ 473444 h 605522"/>
                <a:gd name="connsiteX96" fmla="*/ 268260 w 536440"/>
                <a:gd name="connsiteY96" fmla="*/ 420385 h 605522"/>
                <a:gd name="connsiteX97" fmla="*/ 195454 w 536440"/>
                <a:gd name="connsiteY97" fmla="*/ 451936 h 605522"/>
                <a:gd name="connsiteX98" fmla="*/ 201862 w 536440"/>
                <a:gd name="connsiteY98" fmla="*/ 480731 h 605522"/>
                <a:gd name="connsiteX99" fmla="*/ 195365 w 536440"/>
                <a:gd name="connsiteY99" fmla="*/ 491485 h 605522"/>
                <a:gd name="connsiteX100" fmla="*/ 193229 w 536440"/>
                <a:gd name="connsiteY100" fmla="*/ 491841 h 605522"/>
                <a:gd name="connsiteX101" fmla="*/ 184595 w 536440"/>
                <a:gd name="connsiteY101" fmla="*/ 485086 h 605522"/>
                <a:gd name="connsiteX102" fmla="*/ 178543 w 536440"/>
                <a:gd name="connsiteY102" fmla="*/ 457979 h 605522"/>
                <a:gd name="connsiteX103" fmla="*/ 123450 w 536440"/>
                <a:gd name="connsiteY103" fmla="*/ 473444 h 605522"/>
                <a:gd name="connsiteX104" fmla="*/ 68712 w 536440"/>
                <a:gd name="connsiteY104" fmla="*/ 480020 h 605522"/>
                <a:gd name="connsiteX105" fmla="*/ 50733 w 536440"/>
                <a:gd name="connsiteY105" fmla="*/ 478954 h 605522"/>
                <a:gd name="connsiteX106" fmla="*/ 5608 w 536440"/>
                <a:gd name="connsiteY106" fmla="*/ 454157 h 605522"/>
                <a:gd name="connsiteX107" fmla="*/ 27859 w 536440"/>
                <a:gd name="connsiteY107" fmla="*/ 366881 h 605522"/>
                <a:gd name="connsiteX108" fmla="*/ 88738 w 536440"/>
                <a:gd name="connsiteY108" fmla="*/ 302712 h 605522"/>
                <a:gd name="connsiteX109" fmla="*/ 72183 w 536440"/>
                <a:gd name="connsiteY109" fmla="*/ 287692 h 605522"/>
                <a:gd name="connsiteX110" fmla="*/ 71916 w 536440"/>
                <a:gd name="connsiteY110" fmla="*/ 275161 h 605522"/>
                <a:gd name="connsiteX111" fmla="*/ 84466 w 536440"/>
                <a:gd name="connsiteY111" fmla="*/ 274805 h 605522"/>
                <a:gd name="connsiteX112" fmla="*/ 102534 w 536440"/>
                <a:gd name="connsiteY112" fmla="*/ 291070 h 605522"/>
                <a:gd name="connsiteX113" fmla="*/ 139559 w 536440"/>
                <a:gd name="connsiteY113" fmla="*/ 262540 h 605522"/>
                <a:gd name="connsiteX114" fmla="*/ 152020 w 536440"/>
                <a:gd name="connsiteY114" fmla="*/ 264496 h 605522"/>
                <a:gd name="connsiteX115" fmla="*/ 150062 w 536440"/>
                <a:gd name="connsiteY115" fmla="*/ 276938 h 605522"/>
                <a:gd name="connsiteX116" fmla="*/ 116329 w 536440"/>
                <a:gd name="connsiteY116" fmla="*/ 302712 h 605522"/>
                <a:gd name="connsiteX117" fmla="*/ 165104 w 536440"/>
                <a:gd name="connsiteY117" fmla="*/ 339329 h 605522"/>
                <a:gd name="connsiteX118" fmla="*/ 164392 w 536440"/>
                <a:gd name="connsiteY118" fmla="*/ 302801 h 605522"/>
                <a:gd name="connsiteX119" fmla="*/ 171868 w 536440"/>
                <a:gd name="connsiteY119" fmla="*/ 187795 h 605522"/>
                <a:gd name="connsiteX120" fmla="*/ 181836 w 536440"/>
                <a:gd name="connsiteY120" fmla="*/ 180241 h 605522"/>
                <a:gd name="connsiteX121" fmla="*/ 189491 w 536440"/>
                <a:gd name="connsiteY121" fmla="*/ 190195 h 605522"/>
                <a:gd name="connsiteX122" fmla="*/ 182192 w 536440"/>
                <a:gd name="connsiteY122" fmla="*/ 302801 h 605522"/>
                <a:gd name="connsiteX123" fmla="*/ 183527 w 536440"/>
                <a:gd name="connsiteY123" fmla="*/ 351594 h 605522"/>
                <a:gd name="connsiteX124" fmla="*/ 225181 w 536440"/>
                <a:gd name="connsiteY124" fmla="*/ 377191 h 605522"/>
                <a:gd name="connsiteX125" fmla="*/ 268260 w 536440"/>
                <a:gd name="connsiteY125" fmla="*/ 400476 h 605522"/>
                <a:gd name="connsiteX126" fmla="*/ 311249 w 536440"/>
                <a:gd name="connsiteY126" fmla="*/ 377191 h 605522"/>
                <a:gd name="connsiteX127" fmla="*/ 321840 w 536440"/>
                <a:gd name="connsiteY127" fmla="*/ 370969 h 605522"/>
                <a:gd name="connsiteX128" fmla="*/ 334034 w 536440"/>
                <a:gd name="connsiteY128" fmla="*/ 374080 h 605522"/>
                <a:gd name="connsiteX129" fmla="*/ 330919 w 536440"/>
                <a:gd name="connsiteY129" fmla="*/ 386256 h 605522"/>
                <a:gd name="connsiteX130" fmla="*/ 320149 w 536440"/>
                <a:gd name="connsiteY130" fmla="*/ 392566 h 605522"/>
                <a:gd name="connsiteX131" fmla="*/ 288108 w 536440"/>
                <a:gd name="connsiteY131" fmla="*/ 410253 h 605522"/>
                <a:gd name="connsiteX132" fmla="*/ 416718 w 536440"/>
                <a:gd name="connsiteY132" fmla="*/ 456024 h 605522"/>
                <a:gd name="connsiteX133" fmla="*/ 515424 w 536440"/>
                <a:gd name="connsiteY133" fmla="*/ 445270 h 605522"/>
                <a:gd name="connsiteX134" fmla="*/ 475372 w 536440"/>
                <a:gd name="connsiteY134" fmla="*/ 354616 h 605522"/>
                <a:gd name="connsiteX135" fmla="*/ 433985 w 536440"/>
                <a:gd name="connsiteY135" fmla="*/ 314444 h 605522"/>
                <a:gd name="connsiteX136" fmla="*/ 396871 w 536440"/>
                <a:gd name="connsiteY136" fmla="*/ 343062 h 605522"/>
                <a:gd name="connsiteX137" fmla="*/ 391619 w 536440"/>
                <a:gd name="connsiteY137" fmla="*/ 344751 h 605522"/>
                <a:gd name="connsiteX138" fmla="*/ 384410 w 536440"/>
                <a:gd name="connsiteY138" fmla="*/ 341018 h 605522"/>
                <a:gd name="connsiteX139" fmla="*/ 386457 w 536440"/>
                <a:gd name="connsiteY139" fmla="*/ 328664 h 605522"/>
                <a:gd name="connsiteX140" fmla="*/ 420101 w 536440"/>
                <a:gd name="connsiteY140" fmla="*/ 302801 h 605522"/>
                <a:gd name="connsiteX141" fmla="*/ 371326 w 536440"/>
                <a:gd name="connsiteY141" fmla="*/ 266273 h 605522"/>
                <a:gd name="connsiteX142" fmla="*/ 372038 w 536440"/>
                <a:gd name="connsiteY142" fmla="*/ 302801 h 605522"/>
                <a:gd name="connsiteX143" fmla="*/ 364562 w 536440"/>
                <a:gd name="connsiteY143" fmla="*/ 417718 h 605522"/>
                <a:gd name="connsiteX144" fmla="*/ 355840 w 536440"/>
                <a:gd name="connsiteY144" fmla="*/ 425450 h 605522"/>
                <a:gd name="connsiteX145" fmla="*/ 354594 w 536440"/>
                <a:gd name="connsiteY145" fmla="*/ 425362 h 605522"/>
                <a:gd name="connsiteX146" fmla="*/ 346939 w 536440"/>
                <a:gd name="connsiteY146" fmla="*/ 415319 h 605522"/>
                <a:gd name="connsiteX147" fmla="*/ 354238 w 536440"/>
                <a:gd name="connsiteY147" fmla="*/ 302801 h 605522"/>
                <a:gd name="connsiteX148" fmla="*/ 352903 w 536440"/>
                <a:gd name="connsiteY148" fmla="*/ 253919 h 605522"/>
                <a:gd name="connsiteX149" fmla="*/ 311249 w 536440"/>
                <a:gd name="connsiteY149" fmla="*/ 228412 h 605522"/>
                <a:gd name="connsiteX150" fmla="*/ 268260 w 536440"/>
                <a:gd name="connsiteY150" fmla="*/ 205126 h 605522"/>
                <a:gd name="connsiteX151" fmla="*/ 225181 w 536440"/>
                <a:gd name="connsiteY151" fmla="*/ 228412 h 605522"/>
                <a:gd name="connsiteX152" fmla="*/ 206401 w 536440"/>
                <a:gd name="connsiteY152" fmla="*/ 239521 h 605522"/>
                <a:gd name="connsiteX153" fmla="*/ 201773 w 536440"/>
                <a:gd name="connsiteY153" fmla="*/ 240855 h 605522"/>
                <a:gd name="connsiteX154" fmla="*/ 194119 w 536440"/>
                <a:gd name="connsiteY154" fmla="*/ 236589 h 605522"/>
                <a:gd name="connsiteX155" fmla="*/ 197145 w 536440"/>
                <a:gd name="connsiteY155" fmla="*/ 224324 h 605522"/>
                <a:gd name="connsiteX156" fmla="*/ 216281 w 536440"/>
                <a:gd name="connsiteY156" fmla="*/ 212947 h 605522"/>
                <a:gd name="connsiteX157" fmla="*/ 248322 w 536440"/>
                <a:gd name="connsiteY157" fmla="*/ 195350 h 605522"/>
                <a:gd name="connsiteX158" fmla="*/ 119711 w 536440"/>
                <a:gd name="connsiteY158" fmla="*/ 149490 h 605522"/>
                <a:gd name="connsiteX159" fmla="*/ 21095 w 536440"/>
                <a:gd name="connsiteY159" fmla="*/ 160244 h 605522"/>
                <a:gd name="connsiteX160" fmla="*/ 19849 w 536440"/>
                <a:gd name="connsiteY160" fmla="*/ 186640 h 605522"/>
                <a:gd name="connsiteX161" fmla="*/ 13708 w 536440"/>
                <a:gd name="connsiteY161" fmla="*/ 197572 h 605522"/>
                <a:gd name="connsiteX162" fmla="*/ 2671 w 536440"/>
                <a:gd name="connsiteY162" fmla="*/ 191439 h 605522"/>
                <a:gd name="connsiteX163" fmla="*/ 5608 w 536440"/>
                <a:gd name="connsiteY163" fmla="*/ 151356 h 605522"/>
                <a:gd name="connsiteX164" fmla="*/ 50733 w 536440"/>
                <a:gd name="connsiteY164" fmla="*/ 126649 h 605522"/>
                <a:gd name="connsiteX165" fmla="*/ 123450 w 536440"/>
                <a:gd name="connsiteY165" fmla="*/ 132159 h 605522"/>
                <a:gd name="connsiteX166" fmla="*/ 268260 w 536440"/>
                <a:gd name="connsiteY166" fmla="*/ 185218 h 605522"/>
                <a:gd name="connsiteX167" fmla="*/ 340976 w 536440"/>
                <a:gd name="connsiteY167" fmla="*/ 153667 h 605522"/>
                <a:gd name="connsiteX168" fmla="*/ 326913 w 536440"/>
                <a:gd name="connsiteY168" fmla="*/ 97675 h 605522"/>
                <a:gd name="connsiteX169" fmla="*/ 268260 w 536440"/>
                <a:gd name="connsiteY169" fmla="*/ 17775 h 605522"/>
                <a:gd name="connsiteX170" fmla="*/ 200883 w 536440"/>
                <a:gd name="connsiteY170" fmla="*/ 128515 h 605522"/>
                <a:gd name="connsiteX171" fmla="*/ 190203 w 536440"/>
                <a:gd name="connsiteY171" fmla="*/ 135092 h 605522"/>
                <a:gd name="connsiteX172" fmla="*/ 183616 w 536440"/>
                <a:gd name="connsiteY172" fmla="*/ 124338 h 605522"/>
                <a:gd name="connsiteX173" fmla="*/ 217527 w 536440"/>
                <a:gd name="connsiteY173" fmla="*/ 36173 h 605522"/>
                <a:gd name="connsiteX174" fmla="*/ 268260 w 536440"/>
                <a:gd name="connsiteY174" fmla="*/ 0 h 6055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536440" h="605522">
                  <a:moveTo>
                    <a:pt x="211268" y="520202"/>
                  </a:moveTo>
                  <a:cubicBezTo>
                    <a:pt x="200405" y="520202"/>
                    <a:pt x="191678" y="529001"/>
                    <a:pt x="191678" y="539755"/>
                  </a:cubicBezTo>
                  <a:cubicBezTo>
                    <a:pt x="191678" y="550598"/>
                    <a:pt x="200405" y="559308"/>
                    <a:pt x="211268" y="559308"/>
                  </a:cubicBezTo>
                  <a:cubicBezTo>
                    <a:pt x="222043" y="559308"/>
                    <a:pt x="230858" y="550598"/>
                    <a:pt x="230858" y="539755"/>
                  </a:cubicBezTo>
                  <a:cubicBezTo>
                    <a:pt x="230858" y="529001"/>
                    <a:pt x="222043" y="520202"/>
                    <a:pt x="211268" y="520202"/>
                  </a:cubicBezTo>
                  <a:close/>
                  <a:moveTo>
                    <a:pt x="211268" y="502426"/>
                  </a:moveTo>
                  <a:cubicBezTo>
                    <a:pt x="231838" y="502426"/>
                    <a:pt x="248668" y="519224"/>
                    <a:pt x="248668" y="539755"/>
                  </a:cubicBezTo>
                  <a:cubicBezTo>
                    <a:pt x="248668" y="560375"/>
                    <a:pt x="231838" y="577084"/>
                    <a:pt x="211268" y="577084"/>
                  </a:cubicBezTo>
                  <a:cubicBezTo>
                    <a:pt x="190609" y="577084"/>
                    <a:pt x="173869" y="560375"/>
                    <a:pt x="173869" y="539755"/>
                  </a:cubicBezTo>
                  <a:cubicBezTo>
                    <a:pt x="173869" y="519224"/>
                    <a:pt x="190609" y="502426"/>
                    <a:pt x="211268" y="502426"/>
                  </a:cubicBezTo>
                  <a:close/>
                  <a:moveTo>
                    <a:pt x="347548" y="464751"/>
                  </a:moveTo>
                  <a:cubicBezTo>
                    <a:pt x="352266" y="465907"/>
                    <a:pt x="355293" y="470617"/>
                    <a:pt x="354225" y="475416"/>
                  </a:cubicBezTo>
                  <a:cubicBezTo>
                    <a:pt x="345323" y="513630"/>
                    <a:pt x="333482" y="545535"/>
                    <a:pt x="319951" y="567663"/>
                  </a:cubicBezTo>
                  <a:cubicBezTo>
                    <a:pt x="304461" y="592814"/>
                    <a:pt x="287101" y="605522"/>
                    <a:pt x="268228" y="605522"/>
                  </a:cubicBezTo>
                  <a:cubicBezTo>
                    <a:pt x="257990" y="605522"/>
                    <a:pt x="248019" y="601701"/>
                    <a:pt x="238583" y="594147"/>
                  </a:cubicBezTo>
                  <a:cubicBezTo>
                    <a:pt x="234755" y="591036"/>
                    <a:pt x="234132" y="585437"/>
                    <a:pt x="237248" y="581616"/>
                  </a:cubicBezTo>
                  <a:cubicBezTo>
                    <a:pt x="240363" y="577794"/>
                    <a:pt x="245972" y="577172"/>
                    <a:pt x="249800" y="580283"/>
                  </a:cubicBezTo>
                  <a:cubicBezTo>
                    <a:pt x="255943" y="585260"/>
                    <a:pt x="262175" y="587748"/>
                    <a:pt x="268228" y="587748"/>
                  </a:cubicBezTo>
                  <a:cubicBezTo>
                    <a:pt x="293956" y="587748"/>
                    <a:pt x="320307" y="543224"/>
                    <a:pt x="336865" y="471417"/>
                  </a:cubicBezTo>
                  <a:cubicBezTo>
                    <a:pt x="337934" y="466618"/>
                    <a:pt x="342741" y="463685"/>
                    <a:pt x="347548" y="464751"/>
                  </a:cubicBezTo>
                  <a:close/>
                  <a:moveTo>
                    <a:pt x="184951" y="373636"/>
                  </a:moveTo>
                  <a:cubicBezTo>
                    <a:pt x="186643" y="394610"/>
                    <a:pt x="189135" y="414874"/>
                    <a:pt x="192250" y="434160"/>
                  </a:cubicBezTo>
                  <a:cubicBezTo>
                    <a:pt x="210496" y="427228"/>
                    <a:pt x="229275" y="419229"/>
                    <a:pt x="248322" y="410253"/>
                  </a:cubicBezTo>
                  <a:cubicBezTo>
                    <a:pt x="237642" y="404653"/>
                    <a:pt x="226961" y="398699"/>
                    <a:pt x="216281" y="392566"/>
                  </a:cubicBezTo>
                  <a:cubicBezTo>
                    <a:pt x="205600" y="386434"/>
                    <a:pt x="195187" y="380124"/>
                    <a:pt x="184951" y="373636"/>
                  </a:cubicBezTo>
                  <a:close/>
                  <a:moveTo>
                    <a:pt x="102445" y="314355"/>
                  </a:moveTo>
                  <a:cubicBezTo>
                    <a:pt x="33556" y="373991"/>
                    <a:pt x="8456" y="423406"/>
                    <a:pt x="21095" y="445270"/>
                  </a:cubicBezTo>
                  <a:cubicBezTo>
                    <a:pt x="31330" y="463045"/>
                    <a:pt x="68178" y="467045"/>
                    <a:pt x="119711" y="456024"/>
                  </a:cubicBezTo>
                  <a:cubicBezTo>
                    <a:pt x="137156" y="452291"/>
                    <a:pt x="155847" y="446959"/>
                    <a:pt x="175250" y="440293"/>
                  </a:cubicBezTo>
                  <a:cubicBezTo>
                    <a:pt x="171067" y="415407"/>
                    <a:pt x="168041" y="389011"/>
                    <a:pt x="166261" y="361548"/>
                  </a:cubicBezTo>
                  <a:cubicBezTo>
                    <a:pt x="143298" y="346262"/>
                    <a:pt x="121937" y="330442"/>
                    <a:pt x="102445" y="314355"/>
                  </a:cubicBezTo>
                  <a:close/>
                  <a:moveTo>
                    <a:pt x="268226" y="284379"/>
                  </a:moveTo>
                  <a:cubicBezTo>
                    <a:pt x="278373" y="284379"/>
                    <a:pt x="286562" y="292652"/>
                    <a:pt x="286562" y="302793"/>
                  </a:cubicBezTo>
                  <a:cubicBezTo>
                    <a:pt x="286562" y="307685"/>
                    <a:pt x="282557" y="311688"/>
                    <a:pt x="277661" y="311688"/>
                  </a:cubicBezTo>
                  <a:cubicBezTo>
                    <a:pt x="272765" y="311688"/>
                    <a:pt x="268760" y="307685"/>
                    <a:pt x="268760" y="302793"/>
                  </a:cubicBezTo>
                  <a:cubicBezTo>
                    <a:pt x="268760" y="302437"/>
                    <a:pt x="268493" y="302170"/>
                    <a:pt x="268226" y="302170"/>
                  </a:cubicBezTo>
                  <a:cubicBezTo>
                    <a:pt x="263241" y="302170"/>
                    <a:pt x="259324" y="298167"/>
                    <a:pt x="259324" y="293274"/>
                  </a:cubicBezTo>
                  <a:cubicBezTo>
                    <a:pt x="259324" y="288382"/>
                    <a:pt x="263241" y="284379"/>
                    <a:pt x="268226" y="284379"/>
                  </a:cubicBezTo>
                  <a:close/>
                  <a:moveTo>
                    <a:pt x="268259" y="264192"/>
                  </a:moveTo>
                  <a:cubicBezTo>
                    <a:pt x="246988" y="264192"/>
                    <a:pt x="229633" y="281525"/>
                    <a:pt x="229633" y="302769"/>
                  </a:cubicBezTo>
                  <a:cubicBezTo>
                    <a:pt x="229633" y="324014"/>
                    <a:pt x="246988" y="341258"/>
                    <a:pt x="268259" y="341258"/>
                  </a:cubicBezTo>
                  <a:cubicBezTo>
                    <a:pt x="289441" y="341258"/>
                    <a:pt x="306796" y="324014"/>
                    <a:pt x="306796" y="302769"/>
                  </a:cubicBezTo>
                  <a:cubicBezTo>
                    <a:pt x="306796" y="281525"/>
                    <a:pt x="289441" y="264192"/>
                    <a:pt x="268259" y="264192"/>
                  </a:cubicBezTo>
                  <a:close/>
                  <a:moveTo>
                    <a:pt x="268259" y="246414"/>
                  </a:moveTo>
                  <a:cubicBezTo>
                    <a:pt x="299320" y="246414"/>
                    <a:pt x="324596" y="271658"/>
                    <a:pt x="324596" y="302769"/>
                  </a:cubicBezTo>
                  <a:cubicBezTo>
                    <a:pt x="324596" y="333792"/>
                    <a:pt x="299320" y="359036"/>
                    <a:pt x="268259" y="359036"/>
                  </a:cubicBezTo>
                  <a:cubicBezTo>
                    <a:pt x="237109" y="359036"/>
                    <a:pt x="211833" y="333792"/>
                    <a:pt x="211833" y="302769"/>
                  </a:cubicBezTo>
                  <a:cubicBezTo>
                    <a:pt x="211833" y="271658"/>
                    <a:pt x="237109" y="246414"/>
                    <a:pt x="268259" y="246414"/>
                  </a:cubicBezTo>
                  <a:close/>
                  <a:moveTo>
                    <a:pt x="40394" y="216841"/>
                  </a:moveTo>
                  <a:cubicBezTo>
                    <a:pt x="29541" y="216841"/>
                    <a:pt x="20822" y="225640"/>
                    <a:pt x="20822" y="236394"/>
                  </a:cubicBezTo>
                  <a:cubicBezTo>
                    <a:pt x="20822" y="247148"/>
                    <a:pt x="29541" y="255947"/>
                    <a:pt x="40394" y="255947"/>
                  </a:cubicBezTo>
                  <a:cubicBezTo>
                    <a:pt x="51159" y="255947"/>
                    <a:pt x="59966" y="247148"/>
                    <a:pt x="59966" y="236394"/>
                  </a:cubicBezTo>
                  <a:cubicBezTo>
                    <a:pt x="59966" y="225640"/>
                    <a:pt x="51159" y="216841"/>
                    <a:pt x="40394" y="216841"/>
                  </a:cubicBezTo>
                  <a:close/>
                  <a:moveTo>
                    <a:pt x="40394" y="199065"/>
                  </a:moveTo>
                  <a:cubicBezTo>
                    <a:pt x="60945" y="199065"/>
                    <a:pt x="77759" y="215774"/>
                    <a:pt x="77759" y="236394"/>
                  </a:cubicBezTo>
                  <a:cubicBezTo>
                    <a:pt x="77759" y="257014"/>
                    <a:pt x="60945" y="273723"/>
                    <a:pt x="40394" y="273723"/>
                  </a:cubicBezTo>
                  <a:cubicBezTo>
                    <a:pt x="19755" y="273723"/>
                    <a:pt x="3030" y="257014"/>
                    <a:pt x="3030" y="236394"/>
                  </a:cubicBezTo>
                  <a:cubicBezTo>
                    <a:pt x="3030" y="215774"/>
                    <a:pt x="19755" y="199065"/>
                    <a:pt x="40394" y="199065"/>
                  </a:cubicBezTo>
                  <a:close/>
                  <a:moveTo>
                    <a:pt x="344180" y="171442"/>
                  </a:moveTo>
                  <a:cubicBezTo>
                    <a:pt x="325934" y="178375"/>
                    <a:pt x="307155" y="186373"/>
                    <a:pt x="288108" y="195350"/>
                  </a:cubicBezTo>
                  <a:cubicBezTo>
                    <a:pt x="298788" y="200949"/>
                    <a:pt x="309469" y="206815"/>
                    <a:pt x="320149" y="212947"/>
                  </a:cubicBezTo>
                  <a:cubicBezTo>
                    <a:pt x="330830" y="219169"/>
                    <a:pt x="341243" y="225390"/>
                    <a:pt x="351479" y="231878"/>
                  </a:cubicBezTo>
                  <a:cubicBezTo>
                    <a:pt x="349787" y="210903"/>
                    <a:pt x="347295" y="190639"/>
                    <a:pt x="344180" y="171442"/>
                  </a:cubicBezTo>
                  <a:close/>
                  <a:moveTo>
                    <a:pt x="429598" y="122001"/>
                  </a:moveTo>
                  <a:cubicBezTo>
                    <a:pt x="418823" y="122001"/>
                    <a:pt x="410008" y="130800"/>
                    <a:pt x="410008" y="141554"/>
                  </a:cubicBezTo>
                  <a:cubicBezTo>
                    <a:pt x="410008" y="152397"/>
                    <a:pt x="418823" y="161107"/>
                    <a:pt x="429598" y="161107"/>
                  </a:cubicBezTo>
                  <a:cubicBezTo>
                    <a:pt x="440372" y="161107"/>
                    <a:pt x="449188" y="152397"/>
                    <a:pt x="449188" y="141554"/>
                  </a:cubicBezTo>
                  <a:cubicBezTo>
                    <a:pt x="449188" y="130800"/>
                    <a:pt x="440372" y="122001"/>
                    <a:pt x="429598" y="122001"/>
                  </a:cubicBezTo>
                  <a:close/>
                  <a:moveTo>
                    <a:pt x="429598" y="104225"/>
                  </a:moveTo>
                  <a:cubicBezTo>
                    <a:pt x="450167" y="104225"/>
                    <a:pt x="466997" y="121023"/>
                    <a:pt x="466997" y="141554"/>
                  </a:cubicBezTo>
                  <a:cubicBezTo>
                    <a:pt x="466997" y="162174"/>
                    <a:pt x="450167" y="178883"/>
                    <a:pt x="429598" y="178883"/>
                  </a:cubicBezTo>
                  <a:cubicBezTo>
                    <a:pt x="408939" y="178883"/>
                    <a:pt x="392198" y="162174"/>
                    <a:pt x="392198" y="141554"/>
                  </a:cubicBezTo>
                  <a:cubicBezTo>
                    <a:pt x="392198" y="121023"/>
                    <a:pt x="408939" y="104225"/>
                    <a:pt x="429598" y="104225"/>
                  </a:cubicBezTo>
                  <a:close/>
                  <a:moveTo>
                    <a:pt x="268260" y="0"/>
                  </a:moveTo>
                  <a:cubicBezTo>
                    <a:pt x="283924" y="0"/>
                    <a:pt x="298788" y="8976"/>
                    <a:pt x="312228" y="26574"/>
                  </a:cubicBezTo>
                  <a:cubicBezTo>
                    <a:pt x="324154" y="42216"/>
                    <a:pt x="334835" y="64258"/>
                    <a:pt x="343824" y="92254"/>
                  </a:cubicBezTo>
                  <a:cubicBezTo>
                    <a:pt x="349253" y="109140"/>
                    <a:pt x="353971" y="127715"/>
                    <a:pt x="357976" y="147623"/>
                  </a:cubicBezTo>
                  <a:cubicBezTo>
                    <a:pt x="363138" y="145846"/>
                    <a:pt x="368300" y="144157"/>
                    <a:pt x="373374" y="142557"/>
                  </a:cubicBezTo>
                  <a:cubicBezTo>
                    <a:pt x="378002" y="141135"/>
                    <a:pt x="382986" y="143802"/>
                    <a:pt x="384499" y="148423"/>
                  </a:cubicBezTo>
                  <a:cubicBezTo>
                    <a:pt x="385923" y="153134"/>
                    <a:pt x="383342" y="158111"/>
                    <a:pt x="378625" y="159622"/>
                  </a:cubicBezTo>
                  <a:cubicBezTo>
                    <a:pt x="372839" y="161310"/>
                    <a:pt x="367054" y="163266"/>
                    <a:pt x="361180" y="165310"/>
                  </a:cubicBezTo>
                  <a:cubicBezTo>
                    <a:pt x="365363" y="190017"/>
                    <a:pt x="368389" y="216502"/>
                    <a:pt x="370169" y="243965"/>
                  </a:cubicBezTo>
                  <a:cubicBezTo>
                    <a:pt x="393132" y="259252"/>
                    <a:pt x="414582" y="275161"/>
                    <a:pt x="433985" y="291159"/>
                  </a:cubicBezTo>
                  <a:cubicBezTo>
                    <a:pt x="502963" y="231523"/>
                    <a:pt x="528063" y="182107"/>
                    <a:pt x="515424" y="160244"/>
                  </a:cubicBezTo>
                  <a:cubicBezTo>
                    <a:pt x="510618" y="152067"/>
                    <a:pt x="500471" y="146735"/>
                    <a:pt x="485252" y="144513"/>
                  </a:cubicBezTo>
                  <a:cubicBezTo>
                    <a:pt x="480445" y="143802"/>
                    <a:pt x="477063" y="139269"/>
                    <a:pt x="477775" y="134381"/>
                  </a:cubicBezTo>
                  <a:cubicBezTo>
                    <a:pt x="478487" y="129493"/>
                    <a:pt x="483027" y="126204"/>
                    <a:pt x="487922" y="126915"/>
                  </a:cubicBezTo>
                  <a:cubicBezTo>
                    <a:pt x="508749" y="130026"/>
                    <a:pt x="523167" y="138203"/>
                    <a:pt x="530822" y="151356"/>
                  </a:cubicBezTo>
                  <a:cubicBezTo>
                    <a:pt x="542926" y="172420"/>
                    <a:pt x="535272" y="202549"/>
                    <a:pt x="508571" y="238633"/>
                  </a:cubicBezTo>
                  <a:cubicBezTo>
                    <a:pt x="493440" y="259163"/>
                    <a:pt x="472791" y="280849"/>
                    <a:pt x="447692" y="302801"/>
                  </a:cubicBezTo>
                  <a:cubicBezTo>
                    <a:pt x="462912" y="316133"/>
                    <a:pt x="476707" y="329464"/>
                    <a:pt x="488634" y="342618"/>
                  </a:cubicBezTo>
                  <a:cubicBezTo>
                    <a:pt x="508304" y="364481"/>
                    <a:pt x="522188" y="384656"/>
                    <a:pt x="529754" y="402787"/>
                  </a:cubicBezTo>
                  <a:cubicBezTo>
                    <a:pt x="538298" y="423229"/>
                    <a:pt x="538654" y="440559"/>
                    <a:pt x="530822" y="454157"/>
                  </a:cubicBezTo>
                  <a:cubicBezTo>
                    <a:pt x="522900" y="467756"/>
                    <a:pt x="507770" y="476110"/>
                    <a:pt x="485697" y="478954"/>
                  </a:cubicBezTo>
                  <a:cubicBezTo>
                    <a:pt x="480089" y="479665"/>
                    <a:pt x="474126" y="480020"/>
                    <a:pt x="467718" y="480020"/>
                  </a:cubicBezTo>
                  <a:cubicBezTo>
                    <a:pt x="451786" y="480020"/>
                    <a:pt x="433540" y="477799"/>
                    <a:pt x="412980" y="473444"/>
                  </a:cubicBezTo>
                  <a:cubicBezTo>
                    <a:pt x="369635" y="464112"/>
                    <a:pt x="319526" y="445714"/>
                    <a:pt x="268260" y="420385"/>
                  </a:cubicBezTo>
                  <a:cubicBezTo>
                    <a:pt x="243427" y="432561"/>
                    <a:pt x="219040" y="443137"/>
                    <a:pt x="195454" y="451936"/>
                  </a:cubicBezTo>
                  <a:cubicBezTo>
                    <a:pt x="197412" y="461801"/>
                    <a:pt x="199548" y="471488"/>
                    <a:pt x="201862" y="480731"/>
                  </a:cubicBezTo>
                  <a:cubicBezTo>
                    <a:pt x="203019" y="485531"/>
                    <a:pt x="200171" y="490330"/>
                    <a:pt x="195365" y="491485"/>
                  </a:cubicBezTo>
                  <a:cubicBezTo>
                    <a:pt x="194653" y="491752"/>
                    <a:pt x="193941" y="491841"/>
                    <a:pt x="193229" y="491841"/>
                  </a:cubicBezTo>
                  <a:cubicBezTo>
                    <a:pt x="189224" y="491841"/>
                    <a:pt x="185574" y="489086"/>
                    <a:pt x="184595" y="485086"/>
                  </a:cubicBezTo>
                  <a:cubicBezTo>
                    <a:pt x="182370" y="476288"/>
                    <a:pt x="180323" y="467222"/>
                    <a:pt x="178543" y="457979"/>
                  </a:cubicBezTo>
                  <a:cubicBezTo>
                    <a:pt x="159318" y="464467"/>
                    <a:pt x="140805" y="469711"/>
                    <a:pt x="123450" y="473444"/>
                  </a:cubicBezTo>
                  <a:cubicBezTo>
                    <a:pt x="102979" y="477799"/>
                    <a:pt x="84644" y="480020"/>
                    <a:pt x="68712" y="480020"/>
                  </a:cubicBezTo>
                  <a:cubicBezTo>
                    <a:pt x="62304" y="480020"/>
                    <a:pt x="56341" y="479665"/>
                    <a:pt x="50733" y="478954"/>
                  </a:cubicBezTo>
                  <a:cubicBezTo>
                    <a:pt x="28660" y="476110"/>
                    <a:pt x="13530" y="467756"/>
                    <a:pt x="5608" y="454157"/>
                  </a:cubicBezTo>
                  <a:cubicBezTo>
                    <a:pt x="-6496" y="433094"/>
                    <a:pt x="1158" y="402965"/>
                    <a:pt x="27859" y="366881"/>
                  </a:cubicBezTo>
                  <a:cubicBezTo>
                    <a:pt x="43079" y="346351"/>
                    <a:pt x="63728" y="324665"/>
                    <a:pt x="88738" y="302712"/>
                  </a:cubicBezTo>
                  <a:cubicBezTo>
                    <a:pt x="83042" y="297735"/>
                    <a:pt x="77524" y="292758"/>
                    <a:pt x="72183" y="287692"/>
                  </a:cubicBezTo>
                  <a:cubicBezTo>
                    <a:pt x="68623" y="284315"/>
                    <a:pt x="68534" y="278716"/>
                    <a:pt x="71916" y="275161"/>
                  </a:cubicBezTo>
                  <a:cubicBezTo>
                    <a:pt x="75298" y="271606"/>
                    <a:pt x="80906" y="271428"/>
                    <a:pt x="84466" y="274805"/>
                  </a:cubicBezTo>
                  <a:cubicBezTo>
                    <a:pt x="90251" y="280227"/>
                    <a:pt x="96214" y="285648"/>
                    <a:pt x="102534" y="291070"/>
                  </a:cubicBezTo>
                  <a:cubicBezTo>
                    <a:pt x="114104" y="281560"/>
                    <a:pt x="126476" y="272050"/>
                    <a:pt x="139559" y="262540"/>
                  </a:cubicBezTo>
                  <a:cubicBezTo>
                    <a:pt x="143565" y="259607"/>
                    <a:pt x="149083" y="260496"/>
                    <a:pt x="152020" y="264496"/>
                  </a:cubicBezTo>
                  <a:cubicBezTo>
                    <a:pt x="154868" y="268495"/>
                    <a:pt x="153978" y="274005"/>
                    <a:pt x="150062" y="276938"/>
                  </a:cubicBezTo>
                  <a:cubicBezTo>
                    <a:pt x="137957" y="285648"/>
                    <a:pt x="126743" y="294269"/>
                    <a:pt x="116329" y="302712"/>
                  </a:cubicBezTo>
                  <a:cubicBezTo>
                    <a:pt x="131460" y="315155"/>
                    <a:pt x="147748" y="327331"/>
                    <a:pt x="165104" y="339329"/>
                  </a:cubicBezTo>
                  <a:cubicBezTo>
                    <a:pt x="164659" y="327242"/>
                    <a:pt x="164392" y="315066"/>
                    <a:pt x="164392" y="302801"/>
                  </a:cubicBezTo>
                  <a:cubicBezTo>
                    <a:pt x="164392" y="262896"/>
                    <a:pt x="166884" y="224235"/>
                    <a:pt x="171868" y="187795"/>
                  </a:cubicBezTo>
                  <a:cubicBezTo>
                    <a:pt x="172491" y="182996"/>
                    <a:pt x="176941" y="179530"/>
                    <a:pt x="181836" y="180241"/>
                  </a:cubicBezTo>
                  <a:cubicBezTo>
                    <a:pt x="186732" y="180863"/>
                    <a:pt x="190114" y="185307"/>
                    <a:pt x="189491" y="190195"/>
                  </a:cubicBezTo>
                  <a:cubicBezTo>
                    <a:pt x="184595" y="225834"/>
                    <a:pt x="182192" y="263696"/>
                    <a:pt x="182192" y="302801"/>
                  </a:cubicBezTo>
                  <a:cubicBezTo>
                    <a:pt x="182192" y="319332"/>
                    <a:pt x="182637" y="335597"/>
                    <a:pt x="183527" y="351594"/>
                  </a:cubicBezTo>
                  <a:cubicBezTo>
                    <a:pt x="196967" y="360393"/>
                    <a:pt x="210852" y="368925"/>
                    <a:pt x="225181" y="377191"/>
                  </a:cubicBezTo>
                  <a:cubicBezTo>
                    <a:pt x="239511" y="385456"/>
                    <a:pt x="253930" y="393188"/>
                    <a:pt x="268260" y="400476"/>
                  </a:cubicBezTo>
                  <a:cubicBezTo>
                    <a:pt x="282500" y="393188"/>
                    <a:pt x="296919" y="385456"/>
                    <a:pt x="311249" y="377191"/>
                  </a:cubicBezTo>
                  <a:cubicBezTo>
                    <a:pt x="314720" y="375147"/>
                    <a:pt x="318280" y="373102"/>
                    <a:pt x="321840" y="370969"/>
                  </a:cubicBezTo>
                  <a:cubicBezTo>
                    <a:pt x="326023" y="368481"/>
                    <a:pt x="331542" y="369814"/>
                    <a:pt x="334034" y="374080"/>
                  </a:cubicBezTo>
                  <a:cubicBezTo>
                    <a:pt x="336526" y="378257"/>
                    <a:pt x="335191" y="383768"/>
                    <a:pt x="330919" y="386256"/>
                  </a:cubicBezTo>
                  <a:cubicBezTo>
                    <a:pt x="327358" y="388389"/>
                    <a:pt x="323709" y="390522"/>
                    <a:pt x="320149" y="392566"/>
                  </a:cubicBezTo>
                  <a:cubicBezTo>
                    <a:pt x="309469" y="398699"/>
                    <a:pt x="298788" y="404653"/>
                    <a:pt x="288108" y="410253"/>
                  </a:cubicBezTo>
                  <a:cubicBezTo>
                    <a:pt x="333856" y="431938"/>
                    <a:pt x="378091" y="447758"/>
                    <a:pt x="416718" y="456024"/>
                  </a:cubicBezTo>
                  <a:cubicBezTo>
                    <a:pt x="468252" y="467045"/>
                    <a:pt x="505100" y="463045"/>
                    <a:pt x="515424" y="445270"/>
                  </a:cubicBezTo>
                  <a:cubicBezTo>
                    <a:pt x="525659" y="427495"/>
                    <a:pt x="510707" y="393544"/>
                    <a:pt x="475372" y="354616"/>
                  </a:cubicBezTo>
                  <a:cubicBezTo>
                    <a:pt x="463446" y="341285"/>
                    <a:pt x="449472" y="327864"/>
                    <a:pt x="433985" y="314444"/>
                  </a:cubicBezTo>
                  <a:cubicBezTo>
                    <a:pt x="422415" y="323954"/>
                    <a:pt x="409954" y="333552"/>
                    <a:pt x="396871" y="343062"/>
                  </a:cubicBezTo>
                  <a:cubicBezTo>
                    <a:pt x="395269" y="344129"/>
                    <a:pt x="393488" y="344751"/>
                    <a:pt x="391619" y="344751"/>
                  </a:cubicBezTo>
                  <a:cubicBezTo>
                    <a:pt x="388860" y="344751"/>
                    <a:pt x="386190" y="343418"/>
                    <a:pt x="384410" y="341018"/>
                  </a:cubicBezTo>
                  <a:cubicBezTo>
                    <a:pt x="381562" y="337107"/>
                    <a:pt x="382452" y="331508"/>
                    <a:pt x="386457" y="328664"/>
                  </a:cubicBezTo>
                  <a:cubicBezTo>
                    <a:pt x="398562" y="319865"/>
                    <a:pt x="409776" y="311245"/>
                    <a:pt x="420101" y="302801"/>
                  </a:cubicBezTo>
                  <a:cubicBezTo>
                    <a:pt x="405059" y="290447"/>
                    <a:pt x="388682" y="278183"/>
                    <a:pt x="371326" y="266273"/>
                  </a:cubicBezTo>
                  <a:cubicBezTo>
                    <a:pt x="371860" y="278271"/>
                    <a:pt x="372038" y="290447"/>
                    <a:pt x="372038" y="302801"/>
                  </a:cubicBezTo>
                  <a:cubicBezTo>
                    <a:pt x="372038" y="342618"/>
                    <a:pt x="369546" y="381279"/>
                    <a:pt x="364562" y="417718"/>
                  </a:cubicBezTo>
                  <a:cubicBezTo>
                    <a:pt x="364028" y="422162"/>
                    <a:pt x="360201" y="425450"/>
                    <a:pt x="355840" y="425450"/>
                  </a:cubicBezTo>
                  <a:cubicBezTo>
                    <a:pt x="355395" y="425450"/>
                    <a:pt x="355039" y="425362"/>
                    <a:pt x="354594" y="425362"/>
                  </a:cubicBezTo>
                  <a:cubicBezTo>
                    <a:pt x="349698" y="424651"/>
                    <a:pt x="346316" y="420207"/>
                    <a:pt x="346939" y="415319"/>
                  </a:cubicBezTo>
                  <a:cubicBezTo>
                    <a:pt x="351835" y="379679"/>
                    <a:pt x="354238" y="341818"/>
                    <a:pt x="354238" y="302801"/>
                  </a:cubicBezTo>
                  <a:cubicBezTo>
                    <a:pt x="354238" y="286270"/>
                    <a:pt x="353793" y="269917"/>
                    <a:pt x="352903" y="253919"/>
                  </a:cubicBezTo>
                  <a:cubicBezTo>
                    <a:pt x="339552" y="245209"/>
                    <a:pt x="325578" y="236677"/>
                    <a:pt x="311249" y="228412"/>
                  </a:cubicBezTo>
                  <a:cubicBezTo>
                    <a:pt x="296919" y="220146"/>
                    <a:pt x="282500" y="212325"/>
                    <a:pt x="268260" y="205126"/>
                  </a:cubicBezTo>
                  <a:cubicBezTo>
                    <a:pt x="253930" y="212325"/>
                    <a:pt x="239511" y="220146"/>
                    <a:pt x="225181" y="228412"/>
                  </a:cubicBezTo>
                  <a:cubicBezTo>
                    <a:pt x="218862" y="231967"/>
                    <a:pt x="212543" y="235789"/>
                    <a:pt x="206401" y="239521"/>
                  </a:cubicBezTo>
                  <a:cubicBezTo>
                    <a:pt x="204977" y="240410"/>
                    <a:pt x="203375" y="240855"/>
                    <a:pt x="201773" y="240855"/>
                  </a:cubicBezTo>
                  <a:cubicBezTo>
                    <a:pt x="198747" y="240855"/>
                    <a:pt x="195810" y="239255"/>
                    <a:pt x="194119" y="236589"/>
                  </a:cubicBezTo>
                  <a:cubicBezTo>
                    <a:pt x="191627" y="232322"/>
                    <a:pt x="192962" y="226901"/>
                    <a:pt x="197145" y="224324"/>
                  </a:cubicBezTo>
                  <a:cubicBezTo>
                    <a:pt x="203464" y="220502"/>
                    <a:pt x="209873" y="216680"/>
                    <a:pt x="216281" y="212947"/>
                  </a:cubicBezTo>
                  <a:cubicBezTo>
                    <a:pt x="226961" y="206815"/>
                    <a:pt x="237642" y="200949"/>
                    <a:pt x="248322" y="195350"/>
                  </a:cubicBezTo>
                  <a:cubicBezTo>
                    <a:pt x="202574" y="173664"/>
                    <a:pt x="158339" y="157755"/>
                    <a:pt x="119711" y="149490"/>
                  </a:cubicBezTo>
                  <a:cubicBezTo>
                    <a:pt x="68178" y="138469"/>
                    <a:pt x="31330" y="142469"/>
                    <a:pt x="21095" y="160244"/>
                  </a:cubicBezTo>
                  <a:cubicBezTo>
                    <a:pt x="17179" y="166910"/>
                    <a:pt x="16823" y="175797"/>
                    <a:pt x="19849" y="186640"/>
                  </a:cubicBezTo>
                  <a:cubicBezTo>
                    <a:pt x="21184" y="191351"/>
                    <a:pt x="18425" y="196239"/>
                    <a:pt x="13708" y="197572"/>
                  </a:cubicBezTo>
                  <a:cubicBezTo>
                    <a:pt x="8990" y="198905"/>
                    <a:pt x="4006" y="196150"/>
                    <a:pt x="2671" y="191439"/>
                  </a:cubicBezTo>
                  <a:cubicBezTo>
                    <a:pt x="-1690" y="175886"/>
                    <a:pt x="-711" y="162377"/>
                    <a:pt x="5608" y="151356"/>
                  </a:cubicBezTo>
                  <a:cubicBezTo>
                    <a:pt x="13530" y="137758"/>
                    <a:pt x="28660" y="129404"/>
                    <a:pt x="50733" y="126649"/>
                  </a:cubicBezTo>
                  <a:cubicBezTo>
                    <a:pt x="70225" y="124071"/>
                    <a:pt x="94701" y="125938"/>
                    <a:pt x="123450" y="132159"/>
                  </a:cubicBezTo>
                  <a:cubicBezTo>
                    <a:pt x="166884" y="141402"/>
                    <a:pt x="216904" y="159888"/>
                    <a:pt x="268260" y="185218"/>
                  </a:cubicBezTo>
                  <a:cubicBezTo>
                    <a:pt x="292914" y="173042"/>
                    <a:pt x="317390" y="162466"/>
                    <a:pt x="340976" y="153667"/>
                  </a:cubicBezTo>
                  <a:cubicBezTo>
                    <a:pt x="337149" y="133492"/>
                    <a:pt x="332343" y="114739"/>
                    <a:pt x="326913" y="97675"/>
                  </a:cubicBezTo>
                  <a:cubicBezTo>
                    <a:pt x="310715" y="47638"/>
                    <a:pt x="288820" y="17775"/>
                    <a:pt x="268260" y="17775"/>
                  </a:cubicBezTo>
                  <a:cubicBezTo>
                    <a:pt x="243249" y="17775"/>
                    <a:pt x="217527" y="60169"/>
                    <a:pt x="200883" y="128515"/>
                  </a:cubicBezTo>
                  <a:cubicBezTo>
                    <a:pt x="199726" y="133314"/>
                    <a:pt x="194920" y="136247"/>
                    <a:pt x="190203" y="135092"/>
                  </a:cubicBezTo>
                  <a:cubicBezTo>
                    <a:pt x="185396" y="133936"/>
                    <a:pt x="182459" y="129137"/>
                    <a:pt x="183616" y="124338"/>
                  </a:cubicBezTo>
                  <a:cubicBezTo>
                    <a:pt x="192517" y="87721"/>
                    <a:pt x="204265" y="57236"/>
                    <a:pt x="217527" y="36173"/>
                  </a:cubicBezTo>
                  <a:cubicBezTo>
                    <a:pt x="232747" y="12176"/>
                    <a:pt x="249746" y="0"/>
                    <a:pt x="268260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sp>
        <p:nvSpPr>
          <p:cNvPr id="73" name="矩形 72">
            <a:extLst>
              <a:ext uri="{FF2B5EF4-FFF2-40B4-BE49-F238E27FC236}">
                <a16:creationId xmlns:a16="http://schemas.microsoft.com/office/drawing/2014/main" id="{C48677BD-96C9-487F-88C7-A190F0F8BD1C}"/>
              </a:ext>
            </a:extLst>
          </p:cNvPr>
          <p:cNvSpPr/>
          <p:nvPr/>
        </p:nvSpPr>
        <p:spPr>
          <a:xfrm>
            <a:off x="5462898" y="2091708"/>
            <a:ext cx="5864221" cy="90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600" b="1" dirty="0">
                <a:solidFill>
                  <a:srgbClr val="3E466E"/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600" b="1" dirty="0">
              <a:solidFill>
                <a:srgbClr val="3E466E"/>
              </a:solidFill>
              <a:latin typeface="+mj-lt"/>
            </a:endParaRPr>
          </a:p>
        </p:txBody>
      </p:sp>
      <p:grpSp>
        <p:nvGrpSpPr>
          <p:cNvPr id="37" name="组合 36">
            <a:extLst>
              <a:ext uri="{FF2B5EF4-FFF2-40B4-BE49-F238E27FC236}">
                <a16:creationId xmlns:a16="http://schemas.microsoft.com/office/drawing/2014/main" id="{4D28D1BB-13DF-47E2-923F-0C91A03779F3}"/>
              </a:ext>
            </a:extLst>
          </p:cNvPr>
          <p:cNvGrpSpPr/>
          <p:nvPr/>
        </p:nvGrpSpPr>
        <p:grpSpPr>
          <a:xfrm>
            <a:off x="4697177" y="706234"/>
            <a:ext cx="3008306" cy="539724"/>
            <a:chOff x="4937756" y="2188298"/>
            <a:chExt cx="3008306" cy="539724"/>
          </a:xfrm>
        </p:grpSpPr>
        <p:sp>
          <p:nvSpPr>
            <p:cNvPr id="38" name="文本框 37">
              <a:extLst>
                <a:ext uri="{FF2B5EF4-FFF2-40B4-BE49-F238E27FC236}">
                  <a16:creationId xmlns:a16="http://schemas.microsoft.com/office/drawing/2014/main" id="{701014F9-C3AB-45C1-984E-CC557A6E3AA5}"/>
                </a:ext>
              </a:extLst>
            </p:cNvPr>
            <p:cNvSpPr txBox="1"/>
            <p:nvPr/>
          </p:nvSpPr>
          <p:spPr>
            <a:xfrm>
              <a:off x="5480012" y="2188298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39" name="矩形 38">
              <a:extLst>
                <a:ext uri="{FF2B5EF4-FFF2-40B4-BE49-F238E27FC236}">
                  <a16:creationId xmlns:a16="http://schemas.microsoft.com/office/drawing/2014/main" id="{C51CA943-898B-4CD8-8C19-4FF779488F39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40" name="矩形 39">
            <a:extLst>
              <a:ext uri="{FF2B5EF4-FFF2-40B4-BE49-F238E27FC236}">
                <a16:creationId xmlns:a16="http://schemas.microsoft.com/office/drawing/2014/main" id="{327CF3DE-2451-4875-9CA1-DC09E7FBED5E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1" name="矩形: 圆角 40">
            <a:extLst>
              <a:ext uri="{FF2B5EF4-FFF2-40B4-BE49-F238E27FC236}">
                <a16:creationId xmlns:a16="http://schemas.microsoft.com/office/drawing/2014/main" id="{67AFF1B4-459C-4459-B8DB-D11AD5484907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THREE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17581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837E1B17-667B-433E-877C-9BFC48BD81F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109882" y="3428999"/>
            <a:ext cx="6463875" cy="2595283"/>
          </a:xfrm>
          <a:prstGeom prst="rect">
            <a:avLst/>
          </a:prstGeom>
        </p:spPr>
      </p:pic>
      <p:sp>
        <p:nvSpPr>
          <p:cNvPr id="12" name="矩形: 圆角 11">
            <a:extLst>
              <a:ext uri="{FF2B5EF4-FFF2-40B4-BE49-F238E27FC236}">
                <a16:creationId xmlns:a16="http://schemas.microsoft.com/office/drawing/2014/main" id="{ACC511A6-B111-43B1-80D4-93978E3505E2}"/>
              </a:ext>
            </a:extLst>
          </p:cNvPr>
          <p:cNvSpPr/>
          <p:nvPr/>
        </p:nvSpPr>
        <p:spPr>
          <a:xfrm>
            <a:off x="658681" y="1923287"/>
            <a:ext cx="1693900" cy="357336"/>
          </a:xfrm>
          <a:prstGeom prst="roundRect">
            <a:avLst>
              <a:gd name="adj" fmla="val 0"/>
            </a:avLst>
          </a:prstGeom>
          <a:solidFill>
            <a:srgbClr val="487CE2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STAGE HERE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AE57C107-13A6-4033-AFC3-DB72B8050008}"/>
              </a:ext>
            </a:extLst>
          </p:cNvPr>
          <p:cNvSpPr/>
          <p:nvPr/>
        </p:nvSpPr>
        <p:spPr>
          <a:xfrm>
            <a:off x="589728" y="2344742"/>
            <a:ext cx="11093074" cy="625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05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 We use well-known development methodologies to create a customized approach for each of the projects. This allows us to achieve high quality outcomes and full transparency towards.</a:t>
            </a:r>
            <a:endParaRPr lang="zh-CN" altLang="en-US" sz="105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F879D2E0-5E80-4AEB-91EE-2A49F68DFEAD}"/>
              </a:ext>
            </a:extLst>
          </p:cNvPr>
          <p:cNvSpPr/>
          <p:nvPr/>
        </p:nvSpPr>
        <p:spPr>
          <a:xfrm>
            <a:off x="1059451" y="3431456"/>
            <a:ext cx="41381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2CF03446-87E8-47D8-A2C7-67FF3895489F}"/>
              </a:ext>
            </a:extLst>
          </p:cNvPr>
          <p:cNvSpPr/>
          <p:nvPr/>
        </p:nvSpPr>
        <p:spPr>
          <a:xfrm>
            <a:off x="1059451" y="4237347"/>
            <a:ext cx="41381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C99A0E33-28B3-41A3-8638-3FD2003ACD7B}"/>
              </a:ext>
            </a:extLst>
          </p:cNvPr>
          <p:cNvSpPr/>
          <p:nvPr/>
        </p:nvSpPr>
        <p:spPr>
          <a:xfrm>
            <a:off x="1059451" y="5089622"/>
            <a:ext cx="4138108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0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10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grpSp>
        <p:nvGrpSpPr>
          <p:cNvPr id="4" name="组合 3">
            <a:extLst>
              <a:ext uri="{FF2B5EF4-FFF2-40B4-BE49-F238E27FC236}">
                <a16:creationId xmlns:a16="http://schemas.microsoft.com/office/drawing/2014/main" id="{FB2B53AC-2CC4-45AE-8D29-1A6AD5C24042}"/>
              </a:ext>
            </a:extLst>
          </p:cNvPr>
          <p:cNvGrpSpPr/>
          <p:nvPr/>
        </p:nvGrpSpPr>
        <p:grpSpPr>
          <a:xfrm>
            <a:off x="658681" y="3529096"/>
            <a:ext cx="429904" cy="429904"/>
            <a:chOff x="658681" y="3529096"/>
            <a:chExt cx="429904" cy="429904"/>
          </a:xfrm>
        </p:grpSpPr>
        <p:sp>
          <p:nvSpPr>
            <p:cNvPr id="2" name="椭圆 1">
              <a:extLst>
                <a:ext uri="{FF2B5EF4-FFF2-40B4-BE49-F238E27FC236}">
                  <a16:creationId xmlns:a16="http://schemas.microsoft.com/office/drawing/2014/main" id="{3826076D-4E1E-4094-AA65-F2A6845C7D09}"/>
                </a:ext>
              </a:extLst>
            </p:cNvPr>
            <p:cNvSpPr/>
            <p:nvPr/>
          </p:nvSpPr>
          <p:spPr>
            <a:xfrm>
              <a:off x="658681" y="3529096"/>
              <a:ext cx="429904" cy="429904"/>
            </a:xfrm>
            <a:prstGeom prst="ellipse">
              <a:avLst/>
            </a:prstGeom>
            <a:solidFill>
              <a:srgbClr val="FFC748"/>
            </a:solidFill>
            <a:ln w="12700">
              <a:miter lim="400000"/>
            </a:ln>
            <a:effectLst/>
          </p:spPr>
          <p:txBody>
            <a:bodyPr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" name="write-board_103340">
              <a:extLst>
                <a:ext uri="{FF2B5EF4-FFF2-40B4-BE49-F238E27FC236}">
                  <a16:creationId xmlns:a16="http://schemas.microsoft.com/office/drawing/2014/main" id="{88949003-F39A-4C9B-9B53-65785447489E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56101" y="3622222"/>
              <a:ext cx="223612" cy="223301"/>
            </a:xfrm>
            <a:custGeom>
              <a:avLst/>
              <a:gdLst>
                <a:gd name="connsiteX0" fmla="*/ 145802 w 608415"/>
                <a:gd name="connsiteY0" fmla="*/ 316204 h 607568"/>
                <a:gd name="connsiteX1" fmla="*/ 335878 w 608415"/>
                <a:gd name="connsiteY1" fmla="*/ 316204 h 607568"/>
                <a:gd name="connsiteX2" fmla="*/ 355085 w 608415"/>
                <a:gd name="connsiteY2" fmla="*/ 335363 h 607568"/>
                <a:gd name="connsiteX3" fmla="*/ 335878 w 608415"/>
                <a:gd name="connsiteY3" fmla="*/ 354521 h 607568"/>
                <a:gd name="connsiteX4" fmla="*/ 145802 w 608415"/>
                <a:gd name="connsiteY4" fmla="*/ 354521 h 607568"/>
                <a:gd name="connsiteX5" fmla="*/ 126594 w 608415"/>
                <a:gd name="connsiteY5" fmla="*/ 335363 h 607568"/>
                <a:gd name="connsiteX6" fmla="*/ 145802 w 608415"/>
                <a:gd name="connsiteY6" fmla="*/ 316204 h 607568"/>
                <a:gd name="connsiteX7" fmla="*/ 145799 w 608415"/>
                <a:gd name="connsiteY7" fmla="*/ 252977 h 607568"/>
                <a:gd name="connsiteX8" fmla="*/ 430791 w 608415"/>
                <a:gd name="connsiteY8" fmla="*/ 252977 h 607568"/>
                <a:gd name="connsiteX9" fmla="*/ 449995 w 608415"/>
                <a:gd name="connsiteY9" fmla="*/ 272171 h 607568"/>
                <a:gd name="connsiteX10" fmla="*/ 430791 w 608415"/>
                <a:gd name="connsiteY10" fmla="*/ 291365 h 607568"/>
                <a:gd name="connsiteX11" fmla="*/ 145799 w 608415"/>
                <a:gd name="connsiteY11" fmla="*/ 291365 h 607568"/>
                <a:gd name="connsiteX12" fmla="*/ 126594 w 608415"/>
                <a:gd name="connsiteY12" fmla="*/ 272171 h 607568"/>
                <a:gd name="connsiteX13" fmla="*/ 145799 w 608415"/>
                <a:gd name="connsiteY13" fmla="*/ 252977 h 607568"/>
                <a:gd name="connsiteX14" fmla="*/ 145805 w 608415"/>
                <a:gd name="connsiteY14" fmla="*/ 189750 h 607568"/>
                <a:gd name="connsiteX15" fmla="*/ 209279 w 608415"/>
                <a:gd name="connsiteY15" fmla="*/ 189750 h 607568"/>
                <a:gd name="connsiteX16" fmla="*/ 228490 w 608415"/>
                <a:gd name="connsiteY16" fmla="*/ 208944 h 607568"/>
                <a:gd name="connsiteX17" fmla="*/ 209279 w 608415"/>
                <a:gd name="connsiteY17" fmla="*/ 228138 h 607568"/>
                <a:gd name="connsiteX18" fmla="*/ 145805 w 608415"/>
                <a:gd name="connsiteY18" fmla="*/ 228138 h 607568"/>
                <a:gd name="connsiteX19" fmla="*/ 126594 w 608415"/>
                <a:gd name="connsiteY19" fmla="*/ 208944 h 607568"/>
                <a:gd name="connsiteX20" fmla="*/ 145805 w 608415"/>
                <a:gd name="connsiteY20" fmla="*/ 189750 h 607568"/>
                <a:gd name="connsiteX21" fmla="*/ 70060 w 608415"/>
                <a:gd name="connsiteY21" fmla="*/ 133174 h 607568"/>
                <a:gd name="connsiteX22" fmla="*/ 70060 w 608415"/>
                <a:gd name="connsiteY22" fmla="*/ 442788 h 607568"/>
                <a:gd name="connsiteX23" fmla="*/ 538355 w 608415"/>
                <a:gd name="connsiteY23" fmla="*/ 442788 h 607568"/>
                <a:gd name="connsiteX24" fmla="*/ 538355 w 608415"/>
                <a:gd name="connsiteY24" fmla="*/ 133174 h 607568"/>
                <a:gd name="connsiteX25" fmla="*/ 38410 w 608415"/>
                <a:gd name="connsiteY25" fmla="*/ 69962 h 607568"/>
                <a:gd name="connsiteX26" fmla="*/ 38410 w 608415"/>
                <a:gd name="connsiteY26" fmla="*/ 94817 h 607568"/>
                <a:gd name="connsiteX27" fmla="*/ 570005 w 608415"/>
                <a:gd name="connsiteY27" fmla="*/ 94817 h 607568"/>
                <a:gd name="connsiteX28" fmla="*/ 570005 w 608415"/>
                <a:gd name="connsiteY28" fmla="*/ 69962 h 607568"/>
                <a:gd name="connsiteX29" fmla="*/ 304208 w 608415"/>
                <a:gd name="connsiteY29" fmla="*/ 0 h 607568"/>
                <a:gd name="connsiteX30" fmla="*/ 323413 w 608415"/>
                <a:gd name="connsiteY30" fmla="*/ 19178 h 607568"/>
                <a:gd name="connsiteX31" fmla="*/ 323413 w 608415"/>
                <a:gd name="connsiteY31" fmla="*/ 31606 h 607568"/>
                <a:gd name="connsiteX32" fmla="*/ 589210 w 608415"/>
                <a:gd name="connsiteY32" fmla="*/ 31606 h 607568"/>
                <a:gd name="connsiteX33" fmla="*/ 608415 w 608415"/>
                <a:gd name="connsiteY33" fmla="*/ 50784 h 607568"/>
                <a:gd name="connsiteX34" fmla="*/ 608415 w 608415"/>
                <a:gd name="connsiteY34" fmla="*/ 113995 h 607568"/>
                <a:gd name="connsiteX35" fmla="*/ 589210 w 608415"/>
                <a:gd name="connsiteY35" fmla="*/ 133174 h 607568"/>
                <a:gd name="connsiteX36" fmla="*/ 576765 w 608415"/>
                <a:gd name="connsiteY36" fmla="*/ 133174 h 607568"/>
                <a:gd name="connsiteX37" fmla="*/ 576765 w 608415"/>
                <a:gd name="connsiteY37" fmla="*/ 461967 h 607568"/>
                <a:gd name="connsiteX38" fmla="*/ 557560 w 608415"/>
                <a:gd name="connsiteY38" fmla="*/ 481145 h 607568"/>
                <a:gd name="connsiteX39" fmla="*/ 342618 w 608415"/>
                <a:gd name="connsiteY39" fmla="*/ 481145 h 607568"/>
                <a:gd name="connsiteX40" fmla="*/ 414521 w 608415"/>
                <a:gd name="connsiteY40" fmla="*/ 576883 h 607568"/>
                <a:gd name="connsiteX41" fmla="*/ 410680 w 608415"/>
                <a:gd name="connsiteY41" fmla="*/ 603733 h 607568"/>
                <a:gd name="connsiteX42" fmla="*/ 399157 w 608415"/>
                <a:gd name="connsiteY42" fmla="*/ 607568 h 607568"/>
                <a:gd name="connsiteX43" fmla="*/ 383793 w 608415"/>
                <a:gd name="connsiteY43" fmla="*/ 599897 h 607568"/>
                <a:gd name="connsiteX44" fmla="*/ 323413 w 608415"/>
                <a:gd name="connsiteY44" fmla="*/ 519348 h 607568"/>
                <a:gd name="connsiteX45" fmla="*/ 323413 w 608415"/>
                <a:gd name="connsiteY45" fmla="*/ 588390 h 607568"/>
                <a:gd name="connsiteX46" fmla="*/ 304208 w 608415"/>
                <a:gd name="connsiteY46" fmla="*/ 607568 h 607568"/>
                <a:gd name="connsiteX47" fmla="*/ 285003 w 608415"/>
                <a:gd name="connsiteY47" fmla="*/ 588390 h 607568"/>
                <a:gd name="connsiteX48" fmla="*/ 285003 w 608415"/>
                <a:gd name="connsiteY48" fmla="*/ 519348 h 607568"/>
                <a:gd name="connsiteX49" fmla="*/ 224622 w 608415"/>
                <a:gd name="connsiteY49" fmla="*/ 599897 h 607568"/>
                <a:gd name="connsiteX50" fmla="*/ 209258 w 608415"/>
                <a:gd name="connsiteY50" fmla="*/ 607568 h 607568"/>
                <a:gd name="connsiteX51" fmla="*/ 197735 w 608415"/>
                <a:gd name="connsiteY51" fmla="*/ 603733 h 607568"/>
                <a:gd name="connsiteX52" fmla="*/ 193894 w 608415"/>
                <a:gd name="connsiteY52" fmla="*/ 576883 h 607568"/>
                <a:gd name="connsiteX53" fmla="*/ 265798 w 608415"/>
                <a:gd name="connsiteY53" fmla="*/ 481145 h 607568"/>
                <a:gd name="connsiteX54" fmla="*/ 50855 w 608415"/>
                <a:gd name="connsiteY54" fmla="*/ 481145 h 607568"/>
                <a:gd name="connsiteX55" fmla="*/ 31650 w 608415"/>
                <a:gd name="connsiteY55" fmla="*/ 461967 h 607568"/>
                <a:gd name="connsiteX56" fmla="*/ 31650 w 608415"/>
                <a:gd name="connsiteY56" fmla="*/ 133174 h 607568"/>
                <a:gd name="connsiteX57" fmla="*/ 19205 w 608415"/>
                <a:gd name="connsiteY57" fmla="*/ 133174 h 607568"/>
                <a:gd name="connsiteX58" fmla="*/ 0 w 608415"/>
                <a:gd name="connsiteY58" fmla="*/ 113995 h 607568"/>
                <a:gd name="connsiteX59" fmla="*/ 0 w 608415"/>
                <a:gd name="connsiteY59" fmla="*/ 50784 h 607568"/>
                <a:gd name="connsiteX60" fmla="*/ 19205 w 608415"/>
                <a:gd name="connsiteY60" fmla="*/ 31606 h 607568"/>
                <a:gd name="connsiteX61" fmla="*/ 285003 w 608415"/>
                <a:gd name="connsiteY61" fmla="*/ 31606 h 607568"/>
                <a:gd name="connsiteX62" fmla="*/ 285003 w 608415"/>
                <a:gd name="connsiteY62" fmla="*/ 19178 h 607568"/>
                <a:gd name="connsiteX63" fmla="*/ 304208 w 608415"/>
                <a:gd name="connsiteY63" fmla="*/ 0 h 6075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08415" h="607568">
                  <a:moveTo>
                    <a:pt x="145802" y="316204"/>
                  </a:moveTo>
                  <a:lnTo>
                    <a:pt x="335878" y="316204"/>
                  </a:lnTo>
                  <a:cubicBezTo>
                    <a:pt x="346480" y="316204"/>
                    <a:pt x="355085" y="324787"/>
                    <a:pt x="355085" y="335363"/>
                  </a:cubicBezTo>
                  <a:cubicBezTo>
                    <a:pt x="355085" y="345938"/>
                    <a:pt x="346480" y="354521"/>
                    <a:pt x="335878" y="354521"/>
                  </a:cubicBezTo>
                  <a:lnTo>
                    <a:pt x="145802" y="354521"/>
                  </a:lnTo>
                  <a:cubicBezTo>
                    <a:pt x="135199" y="354521"/>
                    <a:pt x="126594" y="345938"/>
                    <a:pt x="126594" y="335363"/>
                  </a:cubicBezTo>
                  <a:cubicBezTo>
                    <a:pt x="126594" y="324787"/>
                    <a:pt x="135199" y="316204"/>
                    <a:pt x="145802" y="316204"/>
                  </a:cubicBezTo>
                  <a:close/>
                  <a:moveTo>
                    <a:pt x="145799" y="252977"/>
                  </a:moveTo>
                  <a:lnTo>
                    <a:pt x="430791" y="252977"/>
                  </a:lnTo>
                  <a:cubicBezTo>
                    <a:pt x="441392" y="252977"/>
                    <a:pt x="449995" y="261576"/>
                    <a:pt x="449995" y="272171"/>
                  </a:cubicBezTo>
                  <a:cubicBezTo>
                    <a:pt x="449995" y="282766"/>
                    <a:pt x="441392" y="291365"/>
                    <a:pt x="430791" y="291365"/>
                  </a:cubicBezTo>
                  <a:lnTo>
                    <a:pt x="145799" y="291365"/>
                  </a:lnTo>
                  <a:cubicBezTo>
                    <a:pt x="135198" y="291365"/>
                    <a:pt x="126594" y="282766"/>
                    <a:pt x="126594" y="272171"/>
                  </a:cubicBezTo>
                  <a:cubicBezTo>
                    <a:pt x="126594" y="261576"/>
                    <a:pt x="135198" y="252977"/>
                    <a:pt x="145799" y="252977"/>
                  </a:cubicBezTo>
                  <a:close/>
                  <a:moveTo>
                    <a:pt x="145805" y="189750"/>
                  </a:moveTo>
                  <a:lnTo>
                    <a:pt x="209279" y="189750"/>
                  </a:lnTo>
                  <a:cubicBezTo>
                    <a:pt x="219884" y="189750"/>
                    <a:pt x="228490" y="198349"/>
                    <a:pt x="228490" y="208944"/>
                  </a:cubicBezTo>
                  <a:cubicBezTo>
                    <a:pt x="228490" y="219539"/>
                    <a:pt x="219884" y="228138"/>
                    <a:pt x="209279" y="228138"/>
                  </a:cubicBezTo>
                  <a:lnTo>
                    <a:pt x="145805" y="228138"/>
                  </a:lnTo>
                  <a:cubicBezTo>
                    <a:pt x="135201" y="228138"/>
                    <a:pt x="126594" y="219539"/>
                    <a:pt x="126594" y="208944"/>
                  </a:cubicBezTo>
                  <a:cubicBezTo>
                    <a:pt x="126594" y="198349"/>
                    <a:pt x="135201" y="189750"/>
                    <a:pt x="145805" y="189750"/>
                  </a:cubicBezTo>
                  <a:close/>
                  <a:moveTo>
                    <a:pt x="70060" y="133174"/>
                  </a:moveTo>
                  <a:lnTo>
                    <a:pt x="70060" y="442788"/>
                  </a:lnTo>
                  <a:lnTo>
                    <a:pt x="538355" y="442788"/>
                  </a:lnTo>
                  <a:lnTo>
                    <a:pt x="538355" y="133174"/>
                  </a:lnTo>
                  <a:close/>
                  <a:moveTo>
                    <a:pt x="38410" y="69962"/>
                  </a:moveTo>
                  <a:lnTo>
                    <a:pt x="38410" y="94817"/>
                  </a:lnTo>
                  <a:lnTo>
                    <a:pt x="570005" y="94817"/>
                  </a:lnTo>
                  <a:lnTo>
                    <a:pt x="570005" y="69962"/>
                  </a:lnTo>
                  <a:close/>
                  <a:moveTo>
                    <a:pt x="304208" y="0"/>
                  </a:moveTo>
                  <a:cubicBezTo>
                    <a:pt x="314809" y="0"/>
                    <a:pt x="323413" y="8592"/>
                    <a:pt x="323413" y="19178"/>
                  </a:cubicBezTo>
                  <a:lnTo>
                    <a:pt x="323413" y="31606"/>
                  </a:lnTo>
                  <a:lnTo>
                    <a:pt x="589210" y="31606"/>
                  </a:lnTo>
                  <a:cubicBezTo>
                    <a:pt x="599811" y="31606"/>
                    <a:pt x="608415" y="40197"/>
                    <a:pt x="608415" y="50784"/>
                  </a:cubicBezTo>
                  <a:lnTo>
                    <a:pt x="608415" y="113995"/>
                  </a:lnTo>
                  <a:cubicBezTo>
                    <a:pt x="608415" y="124582"/>
                    <a:pt x="599811" y="133174"/>
                    <a:pt x="589210" y="133174"/>
                  </a:cubicBezTo>
                  <a:lnTo>
                    <a:pt x="576765" y="133174"/>
                  </a:lnTo>
                  <a:lnTo>
                    <a:pt x="576765" y="461967"/>
                  </a:lnTo>
                  <a:cubicBezTo>
                    <a:pt x="576765" y="472553"/>
                    <a:pt x="568161" y="481145"/>
                    <a:pt x="557560" y="481145"/>
                  </a:cubicBezTo>
                  <a:lnTo>
                    <a:pt x="342618" y="481145"/>
                  </a:lnTo>
                  <a:lnTo>
                    <a:pt x="414521" y="576883"/>
                  </a:lnTo>
                  <a:cubicBezTo>
                    <a:pt x="420974" y="585321"/>
                    <a:pt x="419284" y="597442"/>
                    <a:pt x="410680" y="603733"/>
                  </a:cubicBezTo>
                  <a:cubicBezTo>
                    <a:pt x="407300" y="606341"/>
                    <a:pt x="403306" y="607568"/>
                    <a:pt x="399157" y="607568"/>
                  </a:cubicBezTo>
                  <a:cubicBezTo>
                    <a:pt x="393319" y="607568"/>
                    <a:pt x="387634" y="604960"/>
                    <a:pt x="383793" y="599897"/>
                  </a:cubicBezTo>
                  <a:lnTo>
                    <a:pt x="323413" y="519348"/>
                  </a:lnTo>
                  <a:lnTo>
                    <a:pt x="323413" y="588390"/>
                  </a:lnTo>
                  <a:cubicBezTo>
                    <a:pt x="323413" y="598976"/>
                    <a:pt x="314809" y="607568"/>
                    <a:pt x="304208" y="607568"/>
                  </a:cubicBezTo>
                  <a:cubicBezTo>
                    <a:pt x="293607" y="607568"/>
                    <a:pt x="285003" y="598976"/>
                    <a:pt x="285003" y="588390"/>
                  </a:cubicBezTo>
                  <a:lnTo>
                    <a:pt x="285003" y="519348"/>
                  </a:lnTo>
                  <a:lnTo>
                    <a:pt x="224622" y="599897"/>
                  </a:lnTo>
                  <a:cubicBezTo>
                    <a:pt x="220781" y="604960"/>
                    <a:pt x="215096" y="607568"/>
                    <a:pt x="209258" y="607568"/>
                  </a:cubicBezTo>
                  <a:cubicBezTo>
                    <a:pt x="205110" y="607568"/>
                    <a:pt x="201115" y="606341"/>
                    <a:pt x="197735" y="603733"/>
                  </a:cubicBezTo>
                  <a:cubicBezTo>
                    <a:pt x="189131" y="597442"/>
                    <a:pt x="187441" y="585321"/>
                    <a:pt x="193894" y="576883"/>
                  </a:cubicBezTo>
                  <a:lnTo>
                    <a:pt x="265798" y="481145"/>
                  </a:lnTo>
                  <a:lnTo>
                    <a:pt x="50855" y="481145"/>
                  </a:lnTo>
                  <a:cubicBezTo>
                    <a:pt x="40253" y="481145"/>
                    <a:pt x="31650" y="472553"/>
                    <a:pt x="31650" y="461967"/>
                  </a:cubicBezTo>
                  <a:lnTo>
                    <a:pt x="31650" y="133174"/>
                  </a:lnTo>
                  <a:lnTo>
                    <a:pt x="19205" y="133174"/>
                  </a:lnTo>
                  <a:cubicBezTo>
                    <a:pt x="8604" y="133174"/>
                    <a:pt x="0" y="124582"/>
                    <a:pt x="0" y="113995"/>
                  </a:cubicBezTo>
                  <a:lnTo>
                    <a:pt x="0" y="50784"/>
                  </a:lnTo>
                  <a:cubicBezTo>
                    <a:pt x="0" y="40197"/>
                    <a:pt x="8604" y="31606"/>
                    <a:pt x="19205" y="31606"/>
                  </a:cubicBezTo>
                  <a:lnTo>
                    <a:pt x="285003" y="31606"/>
                  </a:lnTo>
                  <a:lnTo>
                    <a:pt x="285003" y="19178"/>
                  </a:lnTo>
                  <a:cubicBezTo>
                    <a:pt x="285003" y="8592"/>
                    <a:pt x="293607" y="0"/>
                    <a:pt x="30420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grpSp>
        <p:nvGrpSpPr>
          <p:cNvPr id="10" name="组合 9">
            <a:extLst>
              <a:ext uri="{FF2B5EF4-FFF2-40B4-BE49-F238E27FC236}">
                <a16:creationId xmlns:a16="http://schemas.microsoft.com/office/drawing/2014/main" id="{AB405C86-3707-4C29-8058-788B0B6E0D87}"/>
              </a:ext>
            </a:extLst>
          </p:cNvPr>
          <p:cNvGrpSpPr/>
          <p:nvPr/>
        </p:nvGrpSpPr>
        <p:grpSpPr>
          <a:xfrm>
            <a:off x="658681" y="4315520"/>
            <a:ext cx="429904" cy="429904"/>
            <a:chOff x="640092" y="4315520"/>
            <a:chExt cx="429904" cy="429904"/>
          </a:xfrm>
        </p:grpSpPr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34810A74-B501-4E60-8CDC-A724D4870C31}"/>
                </a:ext>
              </a:extLst>
            </p:cNvPr>
            <p:cNvSpPr/>
            <p:nvPr/>
          </p:nvSpPr>
          <p:spPr>
            <a:xfrm>
              <a:off x="640092" y="4315520"/>
              <a:ext cx="429904" cy="429904"/>
            </a:xfrm>
            <a:prstGeom prst="ellipse">
              <a:avLst/>
            </a:prstGeom>
            <a:solidFill>
              <a:srgbClr val="E55272"/>
            </a:solidFill>
            <a:ln w="12700">
              <a:miter lim="400000"/>
            </a:ln>
            <a:effectLst/>
          </p:spPr>
          <p:txBody>
            <a:bodyPr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0" name="write-board_103340">
              <a:extLst>
                <a:ext uri="{FF2B5EF4-FFF2-40B4-BE49-F238E27FC236}">
                  <a16:creationId xmlns:a16="http://schemas.microsoft.com/office/drawing/2014/main" id="{0E7A9FB1-9E1F-4B0D-A3B0-D71AE265CD42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47393" y="4430729"/>
              <a:ext cx="205024" cy="192960"/>
            </a:xfrm>
            <a:custGeom>
              <a:avLst/>
              <a:gdLst>
                <a:gd name="connsiteX0" fmla="*/ 155944 w 590095"/>
                <a:gd name="connsiteY0" fmla="*/ 227108 h 555374"/>
                <a:gd name="connsiteX1" fmla="*/ 142036 w 590095"/>
                <a:gd name="connsiteY1" fmla="*/ 270734 h 555374"/>
                <a:gd name="connsiteX2" fmla="*/ 221507 w 590095"/>
                <a:gd name="connsiteY2" fmla="*/ 270734 h 555374"/>
                <a:gd name="connsiteX3" fmla="*/ 456940 w 590095"/>
                <a:gd name="connsiteY3" fmla="*/ 270734 h 555374"/>
                <a:gd name="connsiteX4" fmla="*/ 442040 w 590095"/>
                <a:gd name="connsiteY4" fmla="*/ 227108 h 555374"/>
                <a:gd name="connsiteX5" fmla="*/ 399324 w 590095"/>
                <a:gd name="connsiteY5" fmla="*/ 227108 h 555374"/>
                <a:gd name="connsiteX6" fmla="*/ 150977 w 590095"/>
                <a:gd name="connsiteY6" fmla="*/ 214218 h 555374"/>
                <a:gd name="connsiteX7" fmla="*/ 198659 w 590095"/>
                <a:gd name="connsiteY7" fmla="*/ 214218 h 555374"/>
                <a:gd name="connsiteX8" fmla="*/ 447007 w 590095"/>
                <a:gd name="connsiteY8" fmla="*/ 214218 h 555374"/>
                <a:gd name="connsiteX9" fmla="*/ 450980 w 590095"/>
                <a:gd name="connsiteY9" fmla="*/ 215210 h 555374"/>
                <a:gd name="connsiteX10" fmla="*/ 452967 w 590095"/>
                <a:gd name="connsiteY10" fmla="*/ 219176 h 555374"/>
                <a:gd name="connsiteX11" fmla="*/ 472835 w 590095"/>
                <a:gd name="connsiteY11" fmla="*/ 275691 h 555374"/>
                <a:gd name="connsiteX12" fmla="*/ 471841 w 590095"/>
                <a:gd name="connsiteY12" fmla="*/ 282632 h 555374"/>
                <a:gd name="connsiteX13" fmla="*/ 470848 w 590095"/>
                <a:gd name="connsiteY13" fmla="*/ 282632 h 555374"/>
                <a:gd name="connsiteX14" fmla="*/ 466874 w 590095"/>
                <a:gd name="connsiteY14" fmla="*/ 284615 h 555374"/>
                <a:gd name="connsiteX15" fmla="*/ 378463 w 590095"/>
                <a:gd name="connsiteY15" fmla="*/ 284615 h 555374"/>
                <a:gd name="connsiteX16" fmla="*/ 133096 w 590095"/>
                <a:gd name="connsiteY16" fmla="*/ 284615 h 555374"/>
                <a:gd name="connsiteX17" fmla="*/ 128129 w 590095"/>
                <a:gd name="connsiteY17" fmla="*/ 281640 h 555374"/>
                <a:gd name="connsiteX18" fmla="*/ 127135 w 590095"/>
                <a:gd name="connsiteY18" fmla="*/ 275691 h 555374"/>
                <a:gd name="connsiteX19" fmla="*/ 145016 w 590095"/>
                <a:gd name="connsiteY19" fmla="*/ 219176 h 555374"/>
                <a:gd name="connsiteX20" fmla="*/ 150977 w 590095"/>
                <a:gd name="connsiteY20" fmla="*/ 214218 h 555374"/>
                <a:gd name="connsiteX21" fmla="*/ 175802 w 590095"/>
                <a:gd name="connsiteY21" fmla="*/ 129943 h 555374"/>
                <a:gd name="connsiteX22" fmla="*/ 160903 w 590095"/>
                <a:gd name="connsiteY22" fmla="*/ 171554 h 555374"/>
                <a:gd name="connsiteX23" fmla="*/ 198647 w 590095"/>
                <a:gd name="connsiteY23" fmla="*/ 171554 h 555374"/>
                <a:gd name="connsiteX24" fmla="*/ 435047 w 590095"/>
                <a:gd name="connsiteY24" fmla="*/ 171554 h 555374"/>
                <a:gd name="connsiteX25" fmla="*/ 408228 w 590095"/>
                <a:gd name="connsiteY25" fmla="*/ 129943 h 555374"/>
                <a:gd name="connsiteX26" fmla="*/ 407235 w 590095"/>
                <a:gd name="connsiteY26" fmla="*/ 129943 h 555374"/>
                <a:gd name="connsiteX27" fmla="*/ 171829 w 590095"/>
                <a:gd name="connsiteY27" fmla="*/ 117063 h 555374"/>
                <a:gd name="connsiteX28" fmla="*/ 247318 w 590095"/>
                <a:gd name="connsiteY28" fmla="*/ 117063 h 555374"/>
                <a:gd name="connsiteX29" fmla="*/ 394323 w 590095"/>
                <a:gd name="connsiteY29" fmla="*/ 117063 h 555374"/>
                <a:gd name="connsiteX30" fmla="*/ 410215 w 590095"/>
                <a:gd name="connsiteY30" fmla="*/ 117063 h 555374"/>
                <a:gd name="connsiteX31" fmla="*/ 420148 w 590095"/>
                <a:gd name="connsiteY31" fmla="*/ 123008 h 555374"/>
                <a:gd name="connsiteX32" fmla="*/ 452926 w 590095"/>
                <a:gd name="connsiteY32" fmla="*/ 174526 h 555374"/>
                <a:gd name="connsiteX33" fmla="*/ 451932 w 590095"/>
                <a:gd name="connsiteY33" fmla="*/ 182452 h 555374"/>
                <a:gd name="connsiteX34" fmla="*/ 449946 w 590095"/>
                <a:gd name="connsiteY34" fmla="*/ 184434 h 555374"/>
                <a:gd name="connsiteX35" fmla="*/ 448953 w 590095"/>
                <a:gd name="connsiteY35" fmla="*/ 184434 h 555374"/>
                <a:gd name="connsiteX36" fmla="*/ 446966 w 590095"/>
                <a:gd name="connsiteY36" fmla="*/ 184434 h 555374"/>
                <a:gd name="connsiteX37" fmla="*/ 399289 w 590095"/>
                <a:gd name="connsiteY37" fmla="*/ 184434 h 555374"/>
                <a:gd name="connsiteX38" fmla="*/ 150970 w 590095"/>
                <a:gd name="connsiteY38" fmla="*/ 184434 h 555374"/>
                <a:gd name="connsiteX39" fmla="*/ 145011 w 590095"/>
                <a:gd name="connsiteY39" fmla="*/ 176508 h 555374"/>
                <a:gd name="connsiteX40" fmla="*/ 164876 w 590095"/>
                <a:gd name="connsiteY40" fmla="*/ 122017 h 555374"/>
                <a:gd name="connsiteX41" fmla="*/ 171829 w 590095"/>
                <a:gd name="connsiteY41" fmla="*/ 117063 h 555374"/>
                <a:gd name="connsiteX42" fmla="*/ 151025 w 590095"/>
                <a:gd name="connsiteY42" fmla="*/ 75421 h 555374"/>
                <a:gd name="connsiteX43" fmla="*/ 148045 w 590095"/>
                <a:gd name="connsiteY43" fmla="*/ 84347 h 555374"/>
                <a:gd name="connsiteX44" fmla="*/ 81495 w 590095"/>
                <a:gd name="connsiteY44" fmla="*/ 306510 h 555374"/>
                <a:gd name="connsiteX45" fmla="*/ 188770 w 590095"/>
                <a:gd name="connsiteY45" fmla="*/ 312461 h 555374"/>
                <a:gd name="connsiteX46" fmla="*/ 197710 w 590095"/>
                <a:gd name="connsiteY46" fmla="*/ 319404 h 555374"/>
                <a:gd name="connsiteX47" fmla="*/ 236448 w 590095"/>
                <a:gd name="connsiteY47" fmla="*/ 415608 h 555374"/>
                <a:gd name="connsiteX48" fmla="*/ 346703 w 590095"/>
                <a:gd name="connsiteY48" fmla="*/ 415608 h 555374"/>
                <a:gd name="connsiteX49" fmla="*/ 385441 w 590095"/>
                <a:gd name="connsiteY49" fmla="*/ 312461 h 555374"/>
                <a:gd name="connsiteX50" fmla="*/ 388421 w 590095"/>
                <a:gd name="connsiteY50" fmla="*/ 307502 h 555374"/>
                <a:gd name="connsiteX51" fmla="*/ 394381 w 590095"/>
                <a:gd name="connsiteY51" fmla="*/ 305518 h 555374"/>
                <a:gd name="connsiteX52" fmla="*/ 511589 w 590095"/>
                <a:gd name="connsiteY52" fmla="*/ 305518 h 555374"/>
                <a:gd name="connsiteX53" fmla="*/ 510596 w 590095"/>
                <a:gd name="connsiteY53" fmla="*/ 301551 h 555374"/>
                <a:gd name="connsiteX54" fmla="*/ 442059 w 590095"/>
                <a:gd name="connsiteY54" fmla="*/ 75421 h 555374"/>
                <a:gd name="connsiteX55" fmla="*/ 391401 w 590095"/>
                <a:gd name="connsiteY55" fmla="*/ 75421 h 555374"/>
                <a:gd name="connsiteX56" fmla="*/ 144072 w 590095"/>
                <a:gd name="connsiteY56" fmla="*/ 55585 h 555374"/>
                <a:gd name="connsiteX57" fmla="*/ 202676 w 590095"/>
                <a:gd name="connsiteY57" fmla="*/ 55585 h 555374"/>
                <a:gd name="connsiteX58" fmla="*/ 450005 w 590095"/>
                <a:gd name="connsiteY58" fmla="*/ 55585 h 555374"/>
                <a:gd name="connsiteX59" fmla="*/ 455965 w 590095"/>
                <a:gd name="connsiteY59" fmla="*/ 57569 h 555374"/>
                <a:gd name="connsiteX60" fmla="*/ 458945 w 590095"/>
                <a:gd name="connsiteY60" fmla="*/ 62528 h 555374"/>
                <a:gd name="connsiteX61" fmla="*/ 464904 w 590095"/>
                <a:gd name="connsiteY61" fmla="*/ 79388 h 555374"/>
                <a:gd name="connsiteX62" fmla="*/ 535428 w 590095"/>
                <a:gd name="connsiteY62" fmla="*/ 312461 h 555374"/>
                <a:gd name="connsiteX63" fmla="*/ 525495 w 590095"/>
                <a:gd name="connsiteY63" fmla="*/ 325354 h 555374"/>
                <a:gd name="connsiteX64" fmla="*/ 401334 w 590095"/>
                <a:gd name="connsiteY64" fmla="*/ 325354 h 555374"/>
                <a:gd name="connsiteX65" fmla="*/ 363589 w 590095"/>
                <a:gd name="connsiteY65" fmla="*/ 428501 h 555374"/>
                <a:gd name="connsiteX66" fmla="*/ 353656 w 590095"/>
                <a:gd name="connsiteY66" fmla="*/ 435444 h 555374"/>
                <a:gd name="connsiteX67" fmla="*/ 229495 w 590095"/>
                <a:gd name="connsiteY67" fmla="*/ 435444 h 555374"/>
                <a:gd name="connsiteX68" fmla="*/ 221549 w 590095"/>
                <a:gd name="connsiteY68" fmla="*/ 430485 h 555374"/>
                <a:gd name="connsiteX69" fmla="*/ 220555 w 590095"/>
                <a:gd name="connsiteY69" fmla="*/ 428501 h 555374"/>
                <a:gd name="connsiteX70" fmla="*/ 181817 w 590095"/>
                <a:gd name="connsiteY70" fmla="*/ 332297 h 555374"/>
                <a:gd name="connsiteX71" fmla="*/ 68582 w 590095"/>
                <a:gd name="connsiteY71" fmla="*/ 325354 h 555374"/>
                <a:gd name="connsiteX72" fmla="*/ 60636 w 590095"/>
                <a:gd name="connsiteY72" fmla="*/ 321387 h 555374"/>
                <a:gd name="connsiteX73" fmla="*/ 58649 w 590095"/>
                <a:gd name="connsiteY73" fmla="*/ 312461 h 555374"/>
                <a:gd name="connsiteX74" fmla="*/ 63616 w 590095"/>
                <a:gd name="connsiteY74" fmla="*/ 295600 h 555374"/>
                <a:gd name="connsiteX75" fmla="*/ 134139 w 590095"/>
                <a:gd name="connsiteY75" fmla="*/ 62528 h 555374"/>
                <a:gd name="connsiteX76" fmla="*/ 136126 w 590095"/>
                <a:gd name="connsiteY76" fmla="*/ 58560 h 555374"/>
                <a:gd name="connsiteX77" fmla="*/ 144072 w 590095"/>
                <a:gd name="connsiteY77" fmla="*/ 55585 h 555374"/>
                <a:gd name="connsiteX78" fmla="*/ 116231 w 590095"/>
                <a:gd name="connsiteY78" fmla="*/ 26777 h 555374"/>
                <a:gd name="connsiteX79" fmla="*/ 96362 w 590095"/>
                <a:gd name="connsiteY79" fmla="*/ 90248 h 555374"/>
                <a:gd name="connsiteX80" fmla="*/ 48678 w 590095"/>
                <a:gd name="connsiteY80" fmla="*/ 241984 h 555374"/>
                <a:gd name="connsiteX81" fmla="*/ 31790 w 590095"/>
                <a:gd name="connsiteY81" fmla="*/ 297522 h 555374"/>
                <a:gd name="connsiteX82" fmla="*/ 26823 w 590095"/>
                <a:gd name="connsiteY82" fmla="*/ 312398 h 555374"/>
                <a:gd name="connsiteX83" fmla="*/ 26823 w 590095"/>
                <a:gd name="connsiteY83" fmla="*/ 314381 h 555374"/>
                <a:gd name="connsiteX84" fmla="*/ 26823 w 590095"/>
                <a:gd name="connsiteY84" fmla="*/ 528597 h 555374"/>
                <a:gd name="connsiteX85" fmla="*/ 81461 w 590095"/>
                <a:gd name="connsiteY85" fmla="*/ 528597 h 555374"/>
                <a:gd name="connsiteX86" fmla="*/ 385449 w 590095"/>
                <a:gd name="connsiteY86" fmla="*/ 528597 h 555374"/>
                <a:gd name="connsiteX87" fmla="*/ 563273 w 590095"/>
                <a:gd name="connsiteY87" fmla="*/ 528597 h 555374"/>
                <a:gd name="connsiteX88" fmla="*/ 563273 w 590095"/>
                <a:gd name="connsiteY88" fmla="*/ 451241 h 555374"/>
                <a:gd name="connsiteX89" fmla="*/ 563273 w 590095"/>
                <a:gd name="connsiteY89" fmla="*/ 317357 h 555374"/>
                <a:gd name="connsiteX90" fmla="*/ 563273 w 590095"/>
                <a:gd name="connsiteY90" fmla="*/ 314381 h 555374"/>
                <a:gd name="connsiteX91" fmla="*/ 561286 w 590095"/>
                <a:gd name="connsiteY91" fmla="*/ 304464 h 555374"/>
                <a:gd name="connsiteX92" fmla="*/ 546384 w 590095"/>
                <a:gd name="connsiteY92" fmla="*/ 254877 h 555374"/>
                <a:gd name="connsiteX93" fmla="*/ 480818 w 590095"/>
                <a:gd name="connsiteY93" fmla="*/ 26777 h 555374"/>
                <a:gd name="connsiteX94" fmla="*/ 340745 w 590095"/>
                <a:gd name="connsiteY94" fmla="*/ 26777 h 555374"/>
                <a:gd name="connsiteX95" fmla="*/ 106297 w 590095"/>
                <a:gd name="connsiteY95" fmla="*/ 0 h 555374"/>
                <a:gd name="connsiteX96" fmla="*/ 256304 w 590095"/>
                <a:gd name="connsiteY96" fmla="*/ 0 h 555374"/>
                <a:gd name="connsiteX97" fmla="*/ 490752 w 590095"/>
                <a:gd name="connsiteY97" fmla="*/ 0 h 555374"/>
                <a:gd name="connsiteX98" fmla="*/ 503667 w 590095"/>
                <a:gd name="connsiteY98" fmla="*/ 9917 h 555374"/>
                <a:gd name="connsiteX99" fmla="*/ 525522 w 590095"/>
                <a:gd name="connsiteY99" fmla="*/ 84298 h 555374"/>
                <a:gd name="connsiteX100" fmla="*/ 569233 w 590095"/>
                <a:gd name="connsiteY100" fmla="*/ 237026 h 555374"/>
                <a:gd name="connsiteX101" fmla="*/ 585128 w 590095"/>
                <a:gd name="connsiteY101" fmla="*/ 292563 h 555374"/>
                <a:gd name="connsiteX102" fmla="*/ 590095 w 590095"/>
                <a:gd name="connsiteY102" fmla="*/ 313390 h 555374"/>
                <a:gd name="connsiteX103" fmla="*/ 590095 w 590095"/>
                <a:gd name="connsiteY103" fmla="*/ 542481 h 555374"/>
                <a:gd name="connsiteX104" fmla="*/ 587115 w 590095"/>
                <a:gd name="connsiteY104" fmla="*/ 550415 h 555374"/>
                <a:gd name="connsiteX105" fmla="*/ 586121 w 590095"/>
                <a:gd name="connsiteY105" fmla="*/ 551407 h 555374"/>
                <a:gd name="connsiteX106" fmla="*/ 585128 w 590095"/>
                <a:gd name="connsiteY106" fmla="*/ 552399 h 555374"/>
                <a:gd name="connsiteX107" fmla="*/ 577180 w 590095"/>
                <a:gd name="connsiteY107" fmla="*/ 555374 h 555374"/>
                <a:gd name="connsiteX108" fmla="*/ 508634 w 590095"/>
                <a:gd name="connsiteY108" fmla="*/ 555374 h 555374"/>
                <a:gd name="connsiteX109" fmla="*/ 204646 w 590095"/>
                <a:gd name="connsiteY109" fmla="*/ 555374 h 555374"/>
                <a:gd name="connsiteX110" fmla="*/ 12915 w 590095"/>
                <a:gd name="connsiteY110" fmla="*/ 555374 h 555374"/>
                <a:gd name="connsiteX111" fmla="*/ 0 w 590095"/>
                <a:gd name="connsiteY111" fmla="*/ 542481 h 555374"/>
                <a:gd name="connsiteX112" fmla="*/ 0 w 590095"/>
                <a:gd name="connsiteY112" fmla="*/ 444299 h 555374"/>
                <a:gd name="connsiteX113" fmla="*/ 0 w 590095"/>
                <a:gd name="connsiteY113" fmla="*/ 315373 h 555374"/>
                <a:gd name="connsiteX114" fmla="*/ 3974 w 590095"/>
                <a:gd name="connsiteY114" fmla="*/ 296530 h 555374"/>
                <a:gd name="connsiteX115" fmla="*/ 19869 w 590095"/>
                <a:gd name="connsiteY115" fmla="*/ 245951 h 555374"/>
                <a:gd name="connsiteX116" fmla="*/ 93382 w 590095"/>
                <a:gd name="connsiteY116" fmla="*/ 9917 h 555374"/>
                <a:gd name="connsiteX117" fmla="*/ 106297 w 590095"/>
                <a:gd name="connsiteY117" fmla="*/ 0 h 55537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90095" h="555374">
                  <a:moveTo>
                    <a:pt x="155944" y="227108"/>
                  </a:moveTo>
                  <a:cubicBezTo>
                    <a:pt x="150977" y="241980"/>
                    <a:pt x="147003" y="256853"/>
                    <a:pt x="142036" y="270734"/>
                  </a:cubicBezTo>
                  <a:lnTo>
                    <a:pt x="221507" y="270734"/>
                  </a:lnTo>
                  <a:lnTo>
                    <a:pt x="456940" y="270734"/>
                  </a:lnTo>
                  <a:cubicBezTo>
                    <a:pt x="451973" y="256853"/>
                    <a:pt x="447007" y="241980"/>
                    <a:pt x="442040" y="227108"/>
                  </a:cubicBezTo>
                  <a:lnTo>
                    <a:pt x="399324" y="227108"/>
                  </a:lnTo>
                  <a:close/>
                  <a:moveTo>
                    <a:pt x="150977" y="214218"/>
                  </a:moveTo>
                  <a:lnTo>
                    <a:pt x="198659" y="214218"/>
                  </a:lnTo>
                  <a:lnTo>
                    <a:pt x="447007" y="214218"/>
                  </a:lnTo>
                  <a:cubicBezTo>
                    <a:pt x="448000" y="214218"/>
                    <a:pt x="449987" y="214218"/>
                    <a:pt x="450980" y="215210"/>
                  </a:cubicBezTo>
                  <a:cubicBezTo>
                    <a:pt x="451973" y="216201"/>
                    <a:pt x="452967" y="217193"/>
                    <a:pt x="452967" y="219176"/>
                  </a:cubicBezTo>
                  <a:cubicBezTo>
                    <a:pt x="459921" y="238014"/>
                    <a:pt x="466874" y="256853"/>
                    <a:pt x="472835" y="275691"/>
                  </a:cubicBezTo>
                  <a:cubicBezTo>
                    <a:pt x="473828" y="278666"/>
                    <a:pt x="472835" y="280649"/>
                    <a:pt x="471841" y="282632"/>
                  </a:cubicBezTo>
                  <a:cubicBezTo>
                    <a:pt x="470848" y="282632"/>
                    <a:pt x="470848" y="282632"/>
                    <a:pt x="470848" y="282632"/>
                  </a:cubicBezTo>
                  <a:cubicBezTo>
                    <a:pt x="469854" y="283623"/>
                    <a:pt x="468861" y="284615"/>
                    <a:pt x="466874" y="284615"/>
                  </a:cubicBezTo>
                  <a:lnTo>
                    <a:pt x="378463" y="284615"/>
                  </a:lnTo>
                  <a:lnTo>
                    <a:pt x="133096" y="284615"/>
                  </a:lnTo>
                  <a:cubicBezTo>
                    <a:pt x="131109" y="284615"/>
                    <a:pt x="129122" y="283623"/>
                    <a:pt x="128129" y="281640"/>
                  </a:cubicBezTo>
                  <a:cubicBezTo>
                    <a:pt x="127135" y="280649"/>
                    <a:pt x="126142" y="277674"/>
                    <a:pt x="127135" y="275691"/>
                  </a:cubicBezTo>
                  <a:cubicBezTo>
                    <a:pt x="133096" y="256853"/>
                    <a:pt x="139056" y="238014"/>
                    <a:pt x="145016" y="219176"/>
                  </a:cubicBezTo>
                  <a:cubicBezTo>
                    <a:pt x="146010" y="216201"/>
                    <a:pt x="147997" y="214218"/>
                    <a:pt x="150977" y="214218"/>
                  </a:cubicBezTo>
                  <a:close/>
                  <a:moveTo>
                    <a:pt x="175802" y="129943"/>
                  </a:moveTo>
                  <a:cubicBezTo>
                    <a:pt x="170836" y="143813"/>
                    <a:pt x="165869" y="157684"/>
                    <a:pt x="160903" y="171554"/>
                  </a:cubicBezTo>
                  <a:lnTo>
                    <a:pt x="198647" y="171554"/>
                  </a:lnTo>
                  <a:lnTo>
                    <a:pt x="435047" y="171554"/>
                  </a:lnTo>
                  <a:cubicBezTo>
                    <a:pt x="426107" y="157684"/>
                    <a:pt x="417168" y="143813"/>
                    <a:pt x="408228" y="129943"/>
                  </a:cubicBezTo>
                  <a:lnTo>
                    <a:pt x="407235" y="129943"/>
                  </a:lnTo>
                  <a:close/>
                  <a:moveTo>
                    <a:pt x="171829" y="117063"/>
                  </a:moveTo>
                  <a:lnTo>
                    <a:pt x="247318" y="117063"/>
                  </a:lnTo>
                  <a:lnTo>
                    <a:pt x="394323" y="117063"/>
                  </a:lnTo>
                  <a:lnTo>
                    <a:pt x="410215" y="117063"/>
                  </a:lnTo>
                  <a:cubicBezTo>
                    <a:pt x="415181" y="117063"/>
                    <a:pt x="418161" y="119044"/>
                    <a:pt x="420148" y="123008"/>
                  </a:cubicBezTo>
                  <a:cubicBezTo>
                    <a:pt x="431074" y="140841"/>
                    <a:pt x="442000" y="157684"/>
                    <a:pt x="452926" y="174526"/>
                  </a:cubicBezTo>
                  <a:cubicBezTo>
                    <a:pt x="453919" y="177499"/>
                    <a:pt x="453919" y="180471"/>
                    <a:pt x="451932" y="182452"/>
                  </a:cubicBezTo>
                  <a:cubicBezTo>
                    <a:pt x="450939" y="183443"/>
                    <a:pt x="450939" y="183443"/>
                    <a:pt x="449946" y="184434"/>
                  </a:cubicBezTo>
                  <a:cubicBezTo>
                    <a:pt x="449946" y="184434"/>
                    <a:pt x="448953" y="184434"/>
                    <a:pt x="448953" y="184434"/>
                  </a:cubicBezTo>
                  <a:cubicBezTo>
                    <a:pt x="447959" y="184434"/>
                    <a:pt x="447959" y="184434"/>
                    <a:pt x="446966" y="184434"/>
                  </a:cubicBezTo>
                  <a:lnTo>
                    <a:pt x="399289" y="184434"/>
                  </a:lnTo>
                  <a:lnTo>
                    <a:pt x="150970" y="184434"/>
                  </a:lnTo>
                  <a:cubicBezTo>
                    <a:pt x="146997" y="184434"/>
                    <a:pt x="143024" y="180471"/>
                    <a:pt x="145011" y="176508"/>
                  </a:cubicBezTo>
                  <a:cubicBezTo>
                    <a:pt x="150970" y="157684"/>
                    <a:pt x="157923" y="139850"/>
                    <a:pt x="164876" y="122017"/>
                  </a:cubicBezTo>
                  <a:cubicBezTo>
                    <a:pt x="165869" y="119044"/>
                    <a:pt x="167856" y="117063"/>
                    <a:pt x="171829" y="117063"/>
                  </a:cubicBezTo>
                  <a:close/>
                  <a:moveTo>
                    <a:pt x="151025" y="75421"/>
                  </a:moveTo>
                  <a:cubicBezTo>
                    <a:pt x="150032" y="78396"/>
                    <a:pt x="149039" y="81372"/>
                    <a:pt x="148045" y="84347"/>
                  </a:cubicBezTo>
                  <a:cubicBezTo>
                    <a:pt x="126193" y="158732"/>
                    <a:pt x="103347" y="232125"/>
                    <a:pt x="81495" y="306510"/>
                  </a:cubicBezTo>
                  <a:cubicBezTo>
                    <a:pt x="117253" y="308494"/>
                    <a:pt x="153012" y="310477"/>
                    <a:pt x="188770" y="312461"/>
                  </a:cubicBezTo>
                  <a:cubicBezTo>
                    <a:pt x="193737" y="312461"/>
                    <a:pt x="196716" y="315436"/>
                    <a:pt x="197710" y="319404"/>
                  </a:cubicBezTo>
                  <a:cubicBezTo>
                    <a:pt x="210622" y="352133"/>
                    <a:pt x="223535" y="383870"/>
                    <a:pt x="236448" y="415608"/>
                  </a:cubicBezTo>
                  <a:lnTo>
                    <a:pt x="346703" y="415608"/>
                  </a:lnTo>
                  <a:cubicBezTo>
                    <a:pt x="359616" y="380895"/>
                    <a:pt x="372528" y="347174"/>
                    <a:pt x="385441" y="312461"/>
                  </a:cubicBezTo>
                  <a:cubicBezTo>
                    <a:pt x="386434" y="310477"/>
                    <a:pt x="387428" y="309486"/>
                    <a:pt x="388421" y="307502"/>
                  </a:cubicBezTo>
                  <a:cubicBezTo>
                    <a:pt x="390408" y="306510"/>
                    <a:pt x="392394" y="305518"/>
                    <a:pt x="394381" y="305518"/>
                  </a:cubicBezTo>
                  <a:lnTo>
                    <a:pt x="511589" y="305518"/>
                  </a:lnTo>
                  <a:cubicBezTo>
                    <a:pt x="511589" y="304527"/>
                    <a:pt x="511589" y="302543"/>
                    <a:pt x="510596" y="301551"/>
                  </a:cubicBezTo>
                  <a:cubicBezTo>
                    <a:pt x="487750" y="226174"/>
                    <a:pt x="464904" y="150798"/>
                    <a:pt x="442059" y="75421"/>
                  </a:cubicBezTo>
                  <a:lnTo>
                    <a:pt x="391401" y="75421"/>
                  </a:lnTo>
                  <a:close/>
                  <a:moveTo>
                    <a:pt x="144072" y="55585"/>
                  </a:moveTo>
                  <a:lnTo>
                    <a:pt x="202676" y="55585"/>
                  </a:lnTo>
                  <a:lnTo>
                    <a:pt x="450005" y="55585"/>
                  </a:lnTo>
                  <a:cubicBezTo>
                    <a:pt x="451992" y="55585"/>
                    <a:pt x="453978" y="55585"/>
                    <a:pt x="455965" y="57569"/>
                  </a:cubicBezTo>
                  <a:cubicBezTo>
                    <a:pt x="457951" y="58560"/>
                    <a:pt x="458945" y="60544"/>
                    <a:pt x="458945" y="62528"/>
                  </a:cubicBezTo>
                  <a:cubicBezTo>
                    <a:pt x="460931" y="68478"/>
                    <a:pt x="462918" y="73437"/>
                    <a:pt x="464904" y="79388"/>
                  </a:cubicBezTo>
                  <a:cubicBezTo>
                    <a:pt x="487750" y="157740"/>
                    <a:pt x="511589" y="235101"/>
                    <a:pt x="535428" y="312461"/>
                  </a:cubicBezTo>
                  <a:cubicBezTo>
                    <a:pt x="536421" y="319404"/>
                    <a:pt x="531455" y="325354"/>
                    <a:pt x="525495" y="325354"/>
                  </a:cubicBezTo>
                  <a:lnTo>
                    <a:pt x="401334" y="325354"/>
                  </a:lnTo>
                  <a:cubicBezTo>
                    <a:pt x="388421" y="360067"/>
                    <a:pt x="375508" y="393788"/>
                    <a:pt x="363589" y="428501"/>
                  </a:cubicBezTo>
                  <a:cubicBezTo>
                    <a:pt x="361602" y="432469"/>
                    <a:pt x="358622" y="435444"/>
                    <a:pt x="353656" y="435444"/>
                  </a:cubicBezTo>
                  <a:lnTo>
                    <a:pt x="229495" y="435444"/>
                  </a:lnTo>
                  <a:cubicBezTo>
                    <a:pt x="226515" y="435444"/>
                    <a:pt x="223535" y="433460"/>
                    <a:pt x="221549" y="430485"/>
                  </a:cubicBezTo>
                  <a:cubicBezTo>
                    <a:pt x="221549" y="430485"/>
                    <a:pt x="220555" y="429493"/>
                    <a:pt x="220555" y="428501"/>
                  </a:cubicBezTo>
                  <a:cubicBezTo>
                    <a:pt x="207643" y="395772"/>
                    <a:pt x="194730" y="364034"/>
                    <a:pt x="181817" y="332297"/>
                  </a:cubicBezTo>
                  <a:cubicBezTo>
                    <a:pt x="144072" y="329322"/>
                    <a:pt x="106327" y="327338"/>
                    <a:pt x="68582" y="325354"/>
                  </a:cubicBezTo>
                  <a:cubicBezTo>
                    <a:pt x="65602" y="325354"/>
                    <a:pt x="62622" y="323371"/>
                    <a:pt x="60636" y="321387"/>
                  </a:cubicBezTo>
                  <a:cubicBezTo>
                    <a:pt x="58649" y="319404"/>
                    <a:pt x="57656" y="316428"/>
                    <a:pt x="58649" y="312461"/>
                  </a:cubicBezTo>
                  <a:cubicBezTo>
                    <a:pt x="60636" y="307502"/>
                    <a:pt x="62622" y="301551"/>
                    <a:pt x="63616" y="295600"/>
                  </a:cubicBezTo>
                  <a:cubicBezTo>
                    <a:pt x="87455" y="218240"/>
                    <a:pt x="111294" y="139888"/>
                    <a:pt x="134139" y="62528"/>
                  </a:cubicBezTo>
                  <a:cubicBezTo>
                    <a:pt x="135133" y="60544"/>
                    <a:pt x="135133" y="59552"/>
                    <a:pt x="136126" y="58560"/>
                  </a:cubicBezTo>
                  <a:cubicBezTo>
                    <a:pt x="138112" y="56577"/>
                    <a:pt x="140099" y="55585"/>
                    <a:pt x="144072" y="55585"/>
                  </a:cubicBezTo>
                  <a:close/>
                  <a:moveTo>
                    <a:pt x="116231" y="26777"/>
                  </a:moveTo>
                  <a:cubicBezTo>
                    <a:pt x="109277" y="47603"/>
                    <a:pt x="102323" y="69422"/>
                    <a:pt x="96362" y="90248"/>
                  </a:cubicBezTo>
                  <a:cubicBezTo>
                    <a:pt x="80468" y="140827"/>
                    <a:pt x="64573" y="191406"/>
                    <a:pt x="48678" y="241984"/>
                  </a:cubicBezTo>
                  <a:cubicBezTo>
                    <a:pt x="42717" y="260827"/>
                    <a:pt x="37750" y="279670"/>
                    <a:pt x="31790" y="297522"/>
                  </a:cubicBezTo>
                  <a:cubicBezTo>
                    <a:pt x="29803" y="302480"/>
                    <a:pt x="28809" y="307439"/>
                    <a:pt x="26823" y="312398"/>
                  </a:cubicBezTo>
                  <a:cubicBezTo>
                    <a:pt x="26823" y="313390"/>
                    <a:pt x="26823" y="313390"/>
                    <a:pt x="26823" y="314381"/>
                  </a:cubicBezTo>
                  <a:lnTo>
                    <a:pt x="26823" y="528597"/>
                  </a:lnTo>
                  <a:lnTo>
                    <a:pt x="81461" y="528597"/>
                  </a:lnTo>
                  <a:lnTo>
                    <a:pt x="385449" y="528597"/>
                  </a:lnTo>
                  <a:cubicBezTo>
                    <a:pt x="445055" y="528597"/>
                    <a:pt x="504660" y="528597"/>
                    <a:pt x="563273" y="528597"/>
                  </a:cubicBezTo>
                  <a:lnTo>
                    <a:pt x="563273" y="451241"/>
                  </a:lnTo>
                  <a:lnTo>
                    <a:pt x="563273" y="317357"/>
                  </a:lnTo>
                  <a:lnTo>
                    <a:pt x="563273" y="314381"/>
                  </a:lnTo>
                  <a:cubicBezTo>
                    <a:pt x="563273" y="311406"/>
                    <a:pt x="562279" y="308431"/>
                    <a:pt x="561286" y="304464"/>
                  </a:cubicBezTo>
                  <a:cubicBezTo>
                    <a:pt x="556319" y="288596"/>
                    <a:pt x="551351" y="271737"/>
                    <a:pt x="546384" y="254877"/>
                  </a:cubicBezTo>
                  <a:cubicBezTo>
                    <a:pt x="524529" y="178513"/>
                    <a:pt x="502674" y="103141"/>
                    <a:pt x="480818" y="26777"/>
                  </a:cubicBezTo>
                  <a:lnTo>
                    <a:pt x="340745" y="26777"/>
                  </a:lnTo>
                  <a:close/>
                  <a:moveTo>
                    <a:pt x="106297" y="0"/>
                  </a:moveTo>
                  <a:lnTo>
                    <a:pt x="256304" y="0"/>
                  </a:lnTo>
                  <a:lnTo>
                    <a:pt x="490752" y="0"/>
                  </a:lnTo>
                  <a:cubicBezTo>
                    <a:pt x="496713" y="0"/>
                    <a:pt x="502674" y="3967"/>
                    <a:pt x="503667" y="9917"/>
                  </a:cubicBezTo>
                  <a:cubicBezTo>
                    <a:pt x="510621" y="34711"/>
                    <a:pt x="518568" y="59504"/>
                    <a:pt x="525522" y="84298"/>
                  </a:cubicBezTo>
                  <a:cubicBezTo>
                    <a:pt x="539430" y="134877"/>
                    <a:pt x="554332" y="186447"/>
                    <a:pt x="569233" y="237026"/>
                  </a:cubicBezTo>
                  <a:cubicBezTo>
                    <a:pt x="574200" y="254877"/>
                    <a:pt x="580161" y="273720"/>
                    <a:pt x="585128" y="292563"/>
                  </a:cubicBezTo>
                  <a:cubicBezTo>
                    <a:pt x="587115" y="298514"/>
                    <a:pt x="590095" y="306447"/>
                    <a:pt x="590095" y="313390"/>
                  </a:cubicBezTo>
                  <a:cubicBezTo>
                    <a:pt x="590095" y="389754"/>
                    <a:pt x="590095" y="466117"/>
                    <a:pt x="590095" y="542481"/>
                  </a:cubicBezTo>
                  <a:cubicBezTo>
                    <a:pt x="590095" y="545457"/>
                    <a:pt x="589102" y="548432"/>
                    <a:pt x="587115" y="550415"/>
                  </a:cubicBezTo>
                  <a:cubicBezTo>
                    <a:pt x="587115" y="550415"/>
                    <a:pt x="586121" y="551407"/>
                    <a:pt x="586121" y="551407"/>
                  </a:cubicBezTo>
                  <a:cubicBezTo>
                    <a:pt x="586121" y="551407"/>
                    <a:pt x="586121" y="551407"/>
                    <a:pt x="585128" y="552399"/>
                  </a:cubicBezTo>
                  <a:cubicBezTo>
                    <a:pt x="583141" y="553390"/>
                    <a:pt x="580161" y="555374"/>
                    <a:pt x="577180" y="555374"/>
                  </a:cubicBezTo>
                  <a:lnTo>
                    <a:pt x="508634" y="555374"/>
                  </a:lnTo>
                  <a:lnTo>
                    <a:pt x="204646" y="555374"/>
                  </a:lnTo>
                  <a:lnTo>
                    <a:pt x="12915" y="555374"/>
                  </a:lnTo>
                  <a:cubicBezTo>
                    <a:pt x="5961" y="555374"/>
                    <a:pt x="0" y="549424"/>
                    <a:pt x="0" y="542481"/>
                  </a:cubicBezTo>
                  <a:lnTo>
                    <a:pt x="0" y="444299"/>
                  </a:lnTo>
                  <a:lnTo>
                    <a:pt x="0" y="315373"/>
                  </a:lnTo>
                  <a:cubicBezTo>
                    <a:pt x="0" y="308431"/>
                    <a:pt x="1987" y="303472"/>
                    <a:pt x="3974" y="296530"/>
                  </a:cubicBezTo>
                  <a:cubicBezTo>
                    <a:pt x="9934" y="279670"/>
                    <a:pt x="14901" y="262811"/>
                    <a:pt x="19869" y="245951"/>
                  </a:cubicBezTo>
                  <a:cubicBezTo>
                    <a:pt x="44704" y="166612"/>
                    <a:pt x="68546" y="88265"/>
                    <a:pt x="93382" y="9917"/>
                  </a:cubicBezTo>
                  <a:cubicBezTo>
                    <a:pt x="95369" y="3967"/>
                    <a:pt x="100336" y="0"/>
                    <a:pt x="10629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5" name="组合 4">
            <a:extLst>
              <a:ext uri="{FF2B5EF4-FFF2-40B4-BE49-F238E27FC236}">
                <a16:creationId xmlns:a16="http://schemas.microsoft.com/office/drawing/2014/main" id="{1AA8ABA4-32B7-41F7-B24C-2E0917D7FDB8}"/>
              </a:ext>
            </a:extLst>
          </p:cNvPr>
          <p:cNvGrpSpPr/>
          <p:nvPr/>
        </p:nvGrpSpPr>
        <p:grpSpPr>
          <a:xfrm>
            <a:off x="658681" y="5110293"/>
            <a:ext cx="429904" cy="429904"/>
            <a:chOff x="621503" y="5110293"/>
            <a:chExt cx="429904" cy="429904"/>
          </a:xfrm>
        </p:grpSpPr>
        <p:sp>
          <p:nvSpPr>
            <p:cNvPr id="26" name="椭圆 25">
              <a:extLst>
                <a:ext uri="{FF2B5EF4-FFF2-40B4-BE49-F238E27FC236}">
                  <a16:creationId xmlns:a16="http://schemas.microsoft.com/office/drawing/2014/main" id="{3F0F48C7-6EA3-4946-97D1-C1FACB916BC3}"/>
                </a:ext>
              </a:extLst>
            </p:cNvPr>
            <p:cNvSpPr/>
            <p:nvPr/>
          </p:nvSpPr>
          <p:spPr>
            <a:xfrm>
              <a:off x="621503" y="5110293"/>
              <a:ext cx="429904" cy="429904"/>
            </a:xfrm>
            <a:prstGeom prst="ellipse">
              <a:avLst/>
            </a:prstGeom>
            <a:solidFill>
              <a:srgbClr val="3F4D6C"/>
            </a:solidFill>
            <a:ln w="12700">
              <a:miter lim="400000"/>
            </a:ln>
            <a:effectLst/>
          </p:spPr>
          <p:txBody>
            <a:bodyPr anchor="ctr"/>
            <a:lstStyle/>
            <a:p>
              <a:pPr algn="ctr"/>
              <a:endParaRPr lang="zh-CN" altLang="en-US" sz="120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3" name="write-board_103340">
              <a:extLst>
                <a:ext uri="{FF2B5EF4-FFF2-40B4-BE49-F238E27FC236}">
                  <a16:creationId xmlns:a16="http://schemas.microsoft.com/office/drawing/2014/main" id="{DD7A1FE7-9231-43E0-9037-2F504697D27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06956" y="5247169"/>
              <a:ext cx="234742" cy="161519"/>
            </a:xfrm>
            <a:custGeom>
              <a:avLst/>
              <a:gdLst>
                <a:gd name="T0" fmla="*/ 6771 w 6827"/>
                <a:gd name="T1" fmla="*/ 2140 h 4704"/>
                <a:gd name="T2" fmla="*/ 5664 w 6827"/>
                <a:gd name="T3" fmla="*/ 664 h 4704"/>
                <a:gd name="T4" fmla="*/ 5443 w 6827"/>
                <a:gd name="T5" fmla="*/ 554 h 4704"/>
                <a:gd name="T6" fmla="*/ 4613 w 6827"/>
                <a:gd name="T7" fmla="*/ 554 h 4704"/>
                <a:gd name="T8" fmla="*/ 4613 w 6827"/>
                <a:gd name="T9" fmla="*/ 277 h 4704"/>
                <a:gd name="T10" fmla="*/ 4336 w 6827"/>
                <a:gd name="T11" fmla="*/ 0 h 4704"/>
                <a:gd name="T12" fmla="*/ 830 w 6827"/>
                <a:gd name="T13" fmla="*/ 0 h 4704"/>
                <a:gd name="T14" fmla="*/ 554 w 6827"/>
                <a:gd name="T15" fmla="*/ 277 h 4704"/>
                <a:gd name="T16" fmla="*/ 554 w 6827"/>
                <a:gd name="T17" fmla="*/ 3505 h 4704"/>
                <a:gd name="T18" fmla="*/ 277 w 6827"/>
                <a:gd name="T19" fmla="*/ 3505 h 4704"/>
                <a:gd name="T20" fmla="*/ 0 w 6827"/>
                <a:gd name="T21" fmla="*/ 3782 h 4704"/>
                <a:gd name="T22" fmla="*/ 277 w 6827"/>
                <a:gd name="T23" fmla="*/ 4059 h 4704"/>
                <a:gd name="T24" fmla="*/ 830 w 6827"/>
                <a:gd name="T25" fmla="*/ 4059 h 4704"/>
                <a:gd name="T26" fmla="*/ 830 w 6827"/>
                <a:gd name="T27" fmla="*/ 4059 h 4704"/>
                <a:gd name="T28" fmla="*/ 831 w 6827"/>
                <a:gd name="T29" fmla="*/ 4059 h 4704"/>
                <a:gd name="T30" fmla="*/ 1519 w 6827"/>
                <a:gd name="T31" fmla="*/ 4059 h 4704"/>
                <a:gd name="T32" fmla="*/ 2399 w 6827"/>
                <a:gd name="T33" fmla="*/ 4704 h 4704"/>
                <a:gd name="T34" fmla="*/ 3279 w 6827"/>
                <a:gd name="T35" fmla="*/ 4059 h 4704"/>
                <a:gd name="T36" fmla="*/ 4102 w 6827"/>
                <a:gd name="T37" fmla="*/ 4059 h 4704"/>
                <a:gd name="T38" fmla="*/ 4982 w 6827"/>
                <a:gd name="T39" fmla="*/ 4704 h 4704"/>
                <a:gd name="T40" fmla="*/ 5862 w 6827"/>
                <a:gd name="T41" fmla="*/ 4059 h 4704"/>
                <a:gd name="T42" fmla="*/ 6550 w 6827"/>
                <a:gd name="T43" fmla="*/ 4059 h 4704"/>
                <a:gd name="T44" fmla="*/ 6827 w 6827"/>
                <a:gd name="T45" fmla="*/ 3782 h 4704"/>
                <a:gd name="T46" fmla="*/ 6827 w 6827"/>
                <a:gd name="T47" fmla="*/ 2306 h 4704"/>
                <a:gd name="T48" fmla="*/ 6771 w 6827"/>
                <a:gd name="T49" fmla="*/ 2140 h 4704"/>
                <a:gd name="T50" fmla="*/ 2399 w 6827"/>
                <a:gd name="T51" fmla="*/ 4151 h 4704"/>
                <a:gd name="T52" fmla="*/ 2030 w 6827"/>
                <a:gd name="T53" fmla="*/ 3782 h 4704"/>
                <a:gd name="T54" fmla="*/ 2399 w 6827"/>
                <a:gd name="T55" fmla="*/ 3413 h 4704"/>
                <a:gd name="T56" fmla="*/ 2768 w 6827"/>
                <a:gd name="T57" fmla="*/ 3782 h 4704"/>
                <a:gd name="T58" fmla="*/ 2399 w 6827"/>
                <a:gd name="T59" fmla="*/ 4151 h 4704"/>
                <a:gd name="T60" fmla="*/ 4059 w 6827"/>
                <a:gd name="T61" fmla="*/ 831 h 4704"/>
                <a:gd name="T62" fmla="*/ 4059 w 6827"/>
                <a:gd name="T63" fmla="*/ 3505 h 4704"/>
                <a:gd name="T64" fmla="*/ 3279 w 6827"/>
                <a:gd name="T65" fmla="*/ 3505 h 4704"/>
                <a:gd name="T66" fmla="*/ 2399 w 6827"/>
                <a:gd name="T67" fmla="*/ 2859 h 4704"/>
                <a:gd name="T68" fmla="*/ 1519 w 6827"/>
                <a:gd name="T69" fmla="*/ 3505 h 4704"/>
                <a:gd name="T70" fmla="*/ 1107 w 6827"/>
                <a:gd name="T71" fmla="*/ 3505 h 4704"/>
                <a:gd name="T72" fmla="*/ 1107 w 6827"/>
                <a:gd name="T73" fmla="*/ 554 h 4704"/>
                <a:gd name="T74" fmla="*/ 4059 w 6827"/>
                <a:gd name="T75" fmla="*/ 554 h 4704"/>
                <a:gd name="T76" fmla="*/ 4059 w 6827"/>
                <a:gd name="T77" fmla="*/ 831 h 4704"/>
                <a:gd name="T78" fmla="*/ 5351 w 6827"/>
                <a:gd name="T79" fmla="*/ 3782 h 4704"/>
                <a:gd name="T80" fmla="*/ 4982 w 6827"/>
                <a:gd name="T81" fmla="*/ 4151 h 4704"/>
                <a:gd name="T82" fmla="*/ 4613 w 6827"/>
                <a:gd name="T83" fmla="*/ 3782 h 4704"/>
                <a:gd name="T84" fmla="*/ 4982 w 6827"/>
                <a:gd name="T85" fmla="*/ 3413 h 4704"/>
                <a:gd name="T86" fmla="*/ 5351 w 6827"/>
                <a:gd name="T87" fmla="*/ 3782 h 4704"/>
                <a:gd name="T88" fmla="*/ 5351 w 6827"/>
                <a:gd name="T89" fmla="*/ 3782 h 4704"/>
                <a:gd name="T90" fmla="*/ 5351 w 6827"/>
                <a:gd name="T91" fmla="*/ 3782 h 4704"/>
                <a:gd name="T92" fmla="*/ 6273 w 6827"/>
                <a:gd name="T93" fmla="*/ 3505 h 4704"/>
                <a:gd name="T94" fmla="*/ 5862 w 6827"/>
                <a:gd name="T95" fmla="*/ 3505 h 4704"/>
                <a:gd name="T96" fmla="*/ 4982 w 6827"/>
                <a:gd name="T97" fmla="*/ 2859 h 4704"/>
                <a:gd name="T98" fmla="*/ 4613 w 6827"/>
                <a:gd name="T99" fmla="*/ 2937 h 4704"/>
                <a:gd name="T100" fmla="*/ 4613 w 6827"/>
                <a:gd name="T101" fmla="*/ 1107 h 4704"/>
                <a:gd name="T102" fmla="*/ 5305 w 6827"/>
                <a:gd name="T103" fmla="*/ 1107 h 4704"/>
                <a:gd name="T104" fmla="*/ 6273 w 6827"/>
                <a:gd name="T105" fmla="*/ 2398 h 4704"/>
                <a:gd name="T106" fmla="*/ 6273 w 6827"/>
                <a:gd name="T107" fmla="*/ 3505 h 47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6827" h="4704">
                  <a:moveTo>
                    <a:pt x="6771" y="2140"/>
                  </a:moveTo>
                  <a:lnTo>
                    <a:pt x="5664" y="664"/>
                  </a:lnTo>
                  <a:cubicBezTo>
                    <a:pt x="5612" y="595"/>
                    <a:pt x="5530" y="554"/>
                    <a:pt x="5443" y="554"/>
                  </a:cubicBezTo>
                  <a:lnTo>
                    <a:pt x="4613" y="554"/>
                  </a:lnTo>
                  <a:lnTo>
                    <a:pt x="4613" y="277"/>
                  </a:lnTo>
                  <a:cubicBezTo>
                    <a:pt x="4613" y="124"/>
                    <a:pt x="4489" y="0"/>
                    <a:pt x="4336" y="0"/>
                  </a:cubicBezTo>
                  <a:lnTo>
                    <a:pt x="830" y="0"/>
                  </a:lnTo>
                  <a:cubicBezTo>
                    <a:pt x="677" y="0"/>
                    <a:pt x="554" y="124"/>
                    <a:pt x="554" y="277"/>
                  </a:cubicBezTo>
                  <a:lnTo>
                    <a:pt x="554" y="3505"/>
                  </a:lnTo>
                  <a:lnTo>
                    <a:pt x="277" y="3505"/>
                  </a:lnTo>
                  <a:cubicBezTo>
                    <a:pt x="124" y="3505"/>
                    <a:pt x="0" y="3629"/>
                    <a:pt x="0" y="3782"/>
                  </a:cubicBezTo>
                  <a:cubicBezTo>
                    <a:pt x="0" y="3935"/>
                    <a:pt x="124" y="4059"/>
                    <a:pt x="277" y="4059"/>
                  </a:cubicBezTo>
                  <a:lnTo>
                    <a:pt x="830" y="4059"/>
                  </a:lnTo>
                  <a:cubicBezTo>
                    <a:pt x="830" y="4059"/>
                    <a:pt x="830" y="4059"/>
                    <a:pt x="830" y="4059"/>
                  </a:cubicBezTo>
                  <a:cubicBezTo>
                    <a:pt x="831" y="4059"/>
                    <a:pt x="831" y="4059"/>
                    <a:pt x="831" y="4059"/>
                  </a:cubicBezTo>
                  <a:lnTo>
                    <a:pt x="1519" y="4059"/>
                  </a:lnTo>
                  <a:cubicBezTo>
                    <a:pt x="1636" y="4433"/>
                    <a:pt x="1986" y="4704"/>
                    <a:pt x="2399" y="4704"/>
                  </a:cubicBezTo>
                  <a:cubicBezTo>
                    <a:pt x="2811" y="4704"/>
                    <a:pt x="3161" y="4433"/>
                    <a:pt x="3279" y="4059"/>
                  </a:cubicBezTo>
                  <a:lnTo>
                    <a:pt x="4102" y="4059"/>
                  </a:lnTo>
                  <a:cubicBezTo>
                    <a:pt x="4219" y="4433"/>
                    <a:pt x="4569" y="4704"/>
                    <a:pt x="4982" y="4704"/>
                  </a:cubicBezTo>
                  <a:cubicBezTo>
                    <a:pt x="5394" y="4704"/>
                    <a:pt x="5744" y="4433"/>
                    <a:pt x="5862" y="4059"/>
                  </a:cubicBezTo>
                  <a:lnTo>
                    <a:pt x="6550" y="4059"/>
                  </a:lnTo>
                  <a:cubicBezTo>
                    <a:pt x="6703" y="4059"/>
                    <a:pt x="6827" y="3935"/>
                    <a:pt x="6827" y="3782"/>
                  </a:cubicBezTo>
                  <a:lnTo>
                    <a:pt x="6827" y="2306"/>
                  </a:lnTo>
                  <a:cubicBezTo>
                    <a:pt x="6827" y="2246"/>
                    <a:pt x="6807" y="2188"/>
                    <a:pt x="6771" y="2140"/>
                  </a:cubicBezTo>
                  <a:close/>
                  <a:moveTo>
                    <a:pt x="2399" y="4151"/>
                  </a:moveTo>
                  <a:cubicBezTo>
                    <a:pt x="2195" y="4151"/>
                    <a:pt x="2030" y="3985"/>
                    <a:pt x="2030" y="3782"/>
                  </a:cubicBezTo>
                  <a:cubicBezTo>
                    <a:pt x="2030" y="3578"/>
                    <a:pt x="2195" y="3413"/>
                    <a:pt x="2399" y="3413"/>
                  </a:cubicBezTo>
                  <a:cubicBezTo>
                    <a:pt x="2602" y="3413"/>
                    <a:pt x="2768" y="3578"/>
                    <a:pt x="2768" y="3782"/>
                  </a:cubicBezTo>
                  <a:cubicBezTo>
                    <a:pt x="2768" y="3985"/>
                    <a:pt x="2602" y="4151"/>
                    <a:pt x="2399" y="4151"/>
                  </a:cubicBezTo>
                  <a:close/>
                  <a:moveTo>
                    <a:pt x="4059" y="831"/>
                  </a:moveTo>
                  <a:lnTo>
                    <a:pt x="4059" y="3505"/>
                  </a:lnTo>
                  <a:lnTo>
                    <a:pt x="3279" y="3505"/>
                  </a:lnTo>
                  <a:cubicBezTo>
                    <a:pt x="3161" y="3131"/>
                    <a:pt x="2811" y="2859"/>
                    <a:pt x="2399" y="2859"/>
                  </a:cubicBezTo>
                  <a:cubicBezTo>
                    <a:pt x="1986" y="2859"/>
                    <a:pt x="1636" y="3131"/>
                    <a:pt x="1519" y="3505"/>
                  </a:cubicBezTo>
                  <a:lnTo>
                    <a:pt x="1107" y="3505"/>
                  </a:lnTo>
                  <a:lnTo>
                    <a:pt x="1107" y="554"/>
                  </a:lnTo>
                  <a:lnTo>
                    <a:pt x="4059" y="554"/>
                  </a:lnTo>
                  <a:lnTo>
                    <a:pt x="4059" y="831"/>
                  </a:lnTo>
                  <a:close/>
                  <a:moveTo>
                    <a:pt x="5351" y="3782"/>
                  </a:moveTo>
                  <a:cubicBezTo>
                    <a:pt x="5351" y="3985"/>
                    <a:pt x="5185" y="4151"/>
                    <a:pt x="4982" y="4151"/>
                  </a:cubicBezTo>
                  <a:cubicBezTo>
                    <a:pt x="4778" y="4151"/>
                    <a:pt x="4613" y="3985"/>
                    <a:pt x="4613" y="3782"/>
                  </a:cubicBezTo>
                  <a:cubicBezTo>
                    <a:pt x="4613" y="3578"/>
                    <a:pt x="4778" y="3413"/>
                    <a:pt x="4982" y="3413"/>
                  </a:cubicBezTo>
                  <a:cubicBezTo>
                    <a:pt x="5185" y="3413"/>
                    <a:pt x="5351" y="3578"/>
                    <a:pt x="5351" y="3782"/>
                  </a:cubicBezTo>
                  <a:cubicBezTo>
                    <a:pt x="5351" y="3782"/>
                    <a:pt x="5351" y="3782"/>
                    <a:pt x="5351" y="3782"/>
                  </a:cubicBezTo>
                  <a:cubicBezTo>
                    <a:pt x="5351" y="3782"/>
                    <a:pt x="5351" y="3782"/>
                    <a:pt x="5351" y="3782"/>
                  </a:cubicBezTo>
                  <a:close/>
                  <a:moveTo>
                    <a:pt x="6273" y="3505"/>
                  </a:moveTo>
                  <a:lnTo>
                    <a:pt x="5862" y="3505"/>
                  </a:lnTo>
                  <a:cubicBezTo>
                    <a:pt x="5744" y="3131"/>
                    <a:pt x="5394" y="2859"/>
                    <a:pt x="4982" y="2859"/>
                  </a:cubicBezTo>
                  <a:cubicBezTo>
                    <a:pt x="4850" y="2859"/>
                    <a:pt x="4726" y="2887"/>
                    <a:pt x="4613" y="2937"/>
                  </a:cubicBezTo>
                  <a:lnTo>
                    <a:pt x="4613" y="1107"/>
                  </a:lnTo>
                  <a:lnTo>
                    <a:pt x="5305" y="1107"/>
                  </a:lnTo>
                  <a:lnTo>
                    <a:pt x="6273" y="2398"/>
                  </a:lnTo>
                  <a:lnTo>
                    <a:pt x="6273" y="3505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zh-CN" altLang="en-US">
                <a:latin typeface="+mj-lt"/>
              </a:endParaRPr>
            </a:p>
          </p:txBody>
        </p:sp>
      </p:grp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9B54AB44-0F20-4051-A64F-AD99CBF4BB14}"/>
              </a:ext>
            </a:extLst>
          </p:cNvPr>
          <p:cNvGrpSpPr/>
          <p:nvPr/>
        </p:nvGrpSpPr>
        <p:grpSpPr>
          <a:xfrm>
            <a:off x="4697177" y="706234"/>
            <a:ext cx="3008306" cy="539724"/>
            <a:chOff x="4937756" y="2188298"/>
            <a:chExt cx="3008306" cy="539724"/>
          </a:xfrm>
        </p:grpSpPr>
        <p:sp>
          <p:nvSpPr>
            <p:cNvPr id="22" name="文本框 21">
              <a:extLst>
                <a:ext uri="{FF2B5EF4-FFF2-40B4-BE49-F238E27FC236}">
                  <a16:creationId xmlns:a16="http://schemas.microsoft.com/office/drawing/2014/main" id="{DCF91F26-068A-43A8-B330-3F151BC53FA4}"/>
                </a:ext>
              </a:extLst>
            </p:cNvPr>
            <p:cNvSpPr txBox="1"/>
            <p:nvPr/>
          </p:nvSpPr>
          <p:spPr>
            <a:xfrm>
              <a:off x="5480012" y="2188298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88AD6C07-5E89-45DB-AAE3-2C5036CED81B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31" name="矩形 30">
            <a:extLst>
              <a:ext uri="{FF2B5EF4-FFF2-40B4-BE49-F238E27FC236}">
                <a16:creationId xmlns:a16="http://schemas.microsoft.com/office/drawing/2014/main" id="{9675C15C-9E14-4C76-9DAF-D461D22A4B8B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436A687C-4E1A-4E00-BCCC-36A6A444F4EB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THREE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1566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224878-C13A-40F4-AE81-80A17F13DE3E}"/>
              </a:ext>
            </a:extLst>
          </p:cNvPr>
          <p:cNvSpPr txBox="1"/>
          <p:nvPr/>
        </p:nvSpPr>
        <p:spPr>
          <a:xfrm>
            <a:off x="3265820" y="2085269"/>
            <a:ext cx="6174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3600" b="1" spc="200" dirty="0">
                <a:solidFill>
                  <a:schemeClr val="bg1"/>
                </a:solidFill>
                <a:latin typeface="+mj-lt"/>
              </a:rPr>
              <a:t>LESSON</a:t>
            </a:r>
            <a:endParaRPr lang="zh-CN" altLang="en-US" sz="3600" b="1" spc="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040E858-8FE1-4008-B074-C9652181B98D}"/>
              </a:ext>
            </a:extLst>
          </p:cNvPr>
          <p:cNvSpPr txBox="1"/>
          <p:nvPr/>
        </p:nvSpPr>
        <p:spPr>
          <a:xfrm>
            <a:off x="3222611" y="2986888"/>
            <a:ext cx="626097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50" b="1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AB1A7384-CF88-4E72-B06E-C23C97915A53}"/>
              </a:ext>
            </a:extLst>
          </p:cNvPr>
          <p:cNvSpPr/>
          <p:nvPr/>
        </p:nvSpPr>
        <p:spPr>
          <a:xfrm>
            <a:off x="5342466" y="3914364"/>
            <a:ext cx="2021267" cy="543403"/>
          </a:xfrm>
          <a:prstGeom prst="roundRect">
            <a:avLst>
              <a:gd name="adj" fmla="val 7623"/>
            </a:avLst>
          </a:prstGeom>
          <a:solidFill>
            <a:schemeClr val="bg1"/>
          </a:solidFill>
          <a:ln>
            <a:noFill/>
          </a:ln>
          <a:effectLst>
            <a:outerShdw blurRad="889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3620F269-8FD7-46B7-8B74-074AF469EF7A}"/>
              </a:ext>
            </a:extLst>
          </p:cNvPr>
          <p:cNvSpPr txBox="1"/>
          <p:nvPr/>
        </p:nvSpPr>
        <p:spPr>
          <a:xfrm>
            <a:off x="5669177" y="4017620"/>
            <a:ext cx="149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57FF3"/>
                </a:solidFill>
                <a:latin typeface="+mj-lt"/>
              </a:rPr>
              <a:t>PART FOUR</a:t>
            </a:r>
            <a:endParaRPr lang="zh-CN" altLang="en-US" sz="1600" b="1" dirty="0">
              <a:solidFill>
                <a:srgbClr val="057FF3"/>
              </a:solidFill>
              <a:latin typeface="+mj-lt"/>
            </a:endParaRPr>
          </a:p>
        </p:txBody>
      </p:sp>
      <p:sp>
        <p:nvSpPr>
          <p:cNvPr id="8" name="upload_219431">
            <a:extLst>
              <a:ext uri="{FF2B5EF4-FFF2-40B4-BE49-F238E27FC236}">
                <a16:creationId xmlns:a16="http://schemas.microsoft.com/office/drawing/2014/main" id="{93550153-EBF9-4ACB-BCE1-8B1C764CBD89}"/>
              </a:ext>
            </a:extLst>
          </p:cNvPr>
          <p:cNvSpPr>
            <a:spLocks noChangeAspect="1"/>
          </p:cNvSpPr>
          <p:nvPr/>
        </p:nvSpPr>
        <p:spPr bwMode="auto">
          <a:xfrm rot="5400000">
            <a:off x="6910038" y="4103133"/>
            <a:ext cx="191631" cy="191341"/>
          </a:xfrm>
          <a:custGeom>
            <a:avLst/>
            <a:gdLst>
              <a:gd name="connsiteX0" fmla="*/ 303343 w 606792"/>
              <a:gd name="connsiteY0" fmla="*/ 121231 h 605875"/>
              <a:gd name="connsiteX1" fmla="*/ 443292 w 606792"/>
              <a:gd name="connsiteY1" fmla="*/ 260848 h 605875"/>
              <a:gd name="connsiteX2" fmla="*/ 403185 w 606792"/>
              <a:gd name="connsiteY2" fmla="*/ 300571 h 605875"/>
              <a:gd name="connsiteX3" fmla="*/ 347077 w 606792"/>
              <a:gd name="connsiteY3" fmla="*/ 244447 h 605875"/>
              <a:gd name="connsiteX4" fmla="*/ 333743 w 606792"/>
              <a:gd name="connsiteY4" fmla="*/ 214202 h 605875"/>
              <a:gd name="connsiteX5" fmla="*/ 333743 w 606792"/>
              <a:gd name="connsiteY5" fmla="*/ 451689 h 605875"/>
              <a:gd name="connsiteX6" fmla="*/ 273049 w 606792"/>
              <a:gd name="connsiteY6" fmla="*/ 451689 h 605875"/>
              <a:gd name="connsiteX7" fmla="*/ 273049 w 606792"/>
              <a:gd name="connsiteY7" fmla="*/ 214841 h 605875"/>
              <a:gd name="connsiteX8" fmla="*/ 259075 w 606792"/>
              <a:gd name="connsiteY8" fmla="*/ 245086 h 605875"/>
              <a:gd name="connsiteX9" fmla="*/ 203607 w 606792"/>
              <a:gd name="connsiteY9" fmla="*/ 300571 h 605875"/>
              <a:gd name="connsiteX10" fmla="*/ 163500 w 606792"/>
              <a:gd name="connsiteY10" fmla="*/ 260848 h 605875"/>
              <a:gd name="connsiteX11" fmla="*/ 303343 w 606792"/>
              <a:gd name="connsiteY11" fmla="*/ 54847 h 605875"/>
              <a:gd name="connsiteX12" fmla="*/ 54930 w 606792"/>
              <a:gd name="connsiteY12" fmla="*/ 302884 h 605875"/>
              <a:gd name="connsiteX13" fmla="*/ 303343 w 606792"/>
              <a:gd name="connsiteY13" fmla="*/ 551028 h 605875"/>
              <a:gd name="connsiteX14" fmla="*/ 551862 w 606792"/>
              <a:gd name="connsiteY14" fmla="*/ 302884 h 605875"/>
              <a:gd name="connsiteX15" fmla="*/ 303343 w 606792"/>
              <a:gd name="connsiteY15" fmla="*/ 54847 h 605875"/>
              <a:gd name="connsiteX16" fmla="*/ 303343 w 606792"/>
              <a:gd name="connsiteY16" fmla="*/ 0 h 605875"/>
              <a:gd name="connsiteX17" fmla="*/ 606792 w 606792"/>
              <a:gd name="connsiteY17" fmla="*/ 302884 h 605875"/>
              <a:gd name="connsiteX18" fmla="*/ 303343 w 606792"/>
              <a:gd name="connsiteY18" fmla="*/ 605875 h 605875"/>
              <a:gd name="connsiteX19" fmla="*/ 0 w 606792"/>
              <a:gd name="connsiteY19" fmla="*/ 302884 h 605875"/>
              <a:gd name="connsiteX20" fmla="*/ 303343 w 606792"/>
              <a:gd name="connsiteY20" fmla="*/ 0 h 60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6792" h="605875">
                <a:moveTo>
                  <a:pt x="303343" y="121231"/>
                </a:moveTo>
                <a:lnTo>
                  <a:pt x="443292" y="260848"/>
                </a:lnTo>
                <a:lnTo>
                  <a:pt x="403185" y="300571"/>
                </a:lnTo>
                <a:lnTo>
                  <a:pt x="347077" y="244447"/>
                </a:lnTo>
                <a:lnTo>
                  <a:pt x="333743" y="214202"/>
                </a:lnTo>
                <a:lnTo>
                  <a:pt x="333743" y="451689"/>
                </a:lnTo>
                <a:lnTo>
                  <a:pt x="273049" y="451689"/>
                </a:lnTo>
                <a:lnTo>
                  <a:pt x="273049" y="214841"/>
                </a:lnTo>
                <a:lnTo>
                  <a:pt x="259075" y="245086"/>
                </a:lnTo>
                <a:lnTo>
                  <a:pt x="203607" y="300571"/>
                </a:lnTo>
                <a:lnTo>
                  <a:pt x="163500" y="260848"/>
                </a:lnTo>
                <a:close/>
                <a:moveTo>
                  <a:pt x="303343" y="54847"/>
                </a:moveTo>
                <a:cubicBezTo>
                  <a:pt x="166177" y="54847"/>
                  <a:pt x="54930" y="165926"/>
                  <a:pt x="54930" y="302884"/>
                </a:cubicBezTo>
                <a:cubicBezTo>
                  <a:pt x="54930" y="439949"/>
                  <a:pt x="166177" y="551028"/>
                  <a:pt x="303343" y="551028"/>
                </a:cubicBezTo>
                <a:cubicBezTo>
                  <a:pt x="440615" y="551028"/>
                  <a:pt x="551862" y="439949"/>
                  <a:pt x="551862" y="302884"/>
                </a:cubicBezTo>
                <a:cubicBezTo>
                  <a:pt x="551649" y="165926"/>
                  <a:pt x="440508" y="54954"/>
                  <a:pt x="303343" y="54847"/>
                </a:cubicBezTo>
                <a:close/>
                <a:moveTo>
                  <a:pt x="303343" y="0"/>
                </a:moveTo>
                <a:cubicBezTo>
                  <a:pt x="470906" y="0"/>
                  <a:pt x="606792" y="135680"/>
                  <a:pt x="606792" y="302884"/>
                </a:cubicBezTo>
                <a:cubicBezTo>
                  <a:pt x="606792" y="470195"/>
                  <a:pt x="470906" y="605875"/>
                  <a:pt x="303343" y="605875"/>
                </a:cubicBezTo>
                <a:cubicBezTo>
                  <a:pt x="135886" y="605875"/>
                  <a:pt x="0" y="470195"/>
                  <a:pt x="0" y="302884"/>
                </a:cubicBezTo>
                <a:cubicBezTo>
                  <a:pt x="0" y="135680"/>
                  <a:pt x="135886" y="0"/>
                  <a:pt x="303343" y="0"/>
                </a:cubicBezTo>
                <a:close/>
              </a:path>
            </a:pathLst>
          </a:custGeom>
          <a:solidFill>
            <a:srgbClr val="057FF3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852029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矩形 120">
            <a:extLst>
              <a:ext uri="{FF2B5EF4-FFF2-40B4-BE49-F238E27FC236}">
                <a16:creationId xmlns:a16="http://schemas.microsoft.com/office/drawing/2014/main" id="{5B646C45-C0AC-4073-A603-12B7D3628663}"/>
              </a:ext>
            </a:extLst>
          </p:cNvPr>
          <p:cNvSpPr/>
          <p:nvPr/>
        </p:nvSpPr>
        <p:spPr>
          <a:xfrm>
            <a:off x="5906258" y="2469966"/>
            <a:ext cx="5196596" cy="3215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5" name="椭圆 134">
            <a:extLst>
              <a:ext uri="{FF2B5EF4-FFF2-40B4-BE49-F238E27FC236}">
                <a16:creationId xmlns:a16="http://schemas.microsoft.com/office/drawing/2014/main" id="{EC7951A4-7BCD-4956-BB4D-ED569DA69875}"/>
              </a:ext>
            </a:extLst>
          </p:cNvPr>
          <p:cNvSpPr/>
          <p:nvPr/>
        </p:nvSpPr>
        <p:spPr>
          <a:xfrm>
            <a:off x="6120477" y="3777989"/>
            <a:ext cx="429904" cy="429904"/>
          </a:xfrm>
          <a:prstGeom prst="ellipse">
            <a:avLst/>
          </a:prstGeom>
          <a:solidFill>
            <a:srgbClr val="FFC748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7" name="椭圆 136">
            <a:extLst>
              <a:ext uri="{FF2B5EF4-FFF2-40B4-BE49-F238E27FC236}">
                <a16:creationId xmlns:a16="http://schemas.microsoft.com/office/drawing/2014/main" id="{2AF7FC56-7843-4E75-9760-057E6B9F8609}"/>
              </a:ext>
            </a:extLst>
          </p:cNvPr>
          <p:cNvSpPr/>
          <p:nvPr/>
        </p:nvSpPr>
        <p:spPr>
          <a:xfrm>
            <a:off x="6120477" y="2988078"/>
            <a:ext cx="429904" cy="429904"/>
          </a:xfrm>
          <a:prstGeom prst="ellipse">
            <a:avLst/>
          </a:prstGeom>
          <a:solidFill>
            <a:srgbClr val="8883D5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6" name="组合 35">
            <a:extLst>
              <a:ext uri="{FF2B5EF4-FFF2-40B4-BE49-F238E27FC236}">
                <a16:creationId xmlns:a16="http://schemas.microsoft.com/office/drawing/2014/main" id="{5E1BD511-D455-4268-BC52-D9E303BB8934}"/>
              </a:ext>
            </a:extLst>
          </p:cNvPr>
          <p:cNvGrpSpPr/>
          <p:nvPr/>
        </p:nvGrpSpPr>
        <p:grpSpPr>
          <a:xfrm>
            <a:off x="1059451" y="2470889"/>
            <a:ext cx="3959059" cy="3215235"/>
            <a:chOff x="1252128" y="2372429"/>
            <a:chExt cx="4402359" cy="3575248"/>
          </a:xfrm>
        </p:grpSpPr>
        <p:grpSp>
          <p:nvGrpSpPr>
            <p:cNvPr id="37" name="îSļïḓê">
              <a:extLst>
                <a:ext uri="{FF2B5EF4-FFF2-40B4-BE49-F238E27FC236}">
                  <a16:creationId xmlns:a16="http://schemas.microsoft.com/office/drawing/2014/main" id="{CEC49354-5347-495A-86CE-A921D012EA84}"/>
                </a:ext>
              </a:extLst>
            </p:cNvPr>
            <p:cNvGrpSpPr/>
            <p:nvPr/>
          </p:nvGrpSpPr>
          <p:grpSpPr>
            <a:xfrm>
              <a:off x="1252128" y="2372429"/>
              <a:ext cx="1169106" cy="3575248"/>
              <a:chOff x="1036204" y="1349113"/>
              <a:chExt cx="1084797" cy="3317421"/>
            </a:xfrm>
          </p:grpSpPr>
          <p:grpSp>
            <p:nvGrpSpPr>
              <p:cNvPr id="104" name="íšlïḑé">
                <a:extLst>
                  <a:ext uri="{FF2B5EF4-FFF2-40B4-BE49-F238E27FC236}">
                    <a16:creationId xmlns:a16="http://schemas.microsoft.com/office/drawing/2014/main" id="{2B1AABE7-2B91-4814-AFEF-25E5327F752A}"/>
                  </a:ext>
                </a:extLst>
              </p:cNvPr>
              <p:cNvGrpSpPr/>
              <p:nvPr/>
            </p:nvGrpSpPr>
            <p:grpSpPr>
              <a:xfrm>
                <a:off x="1036204" y="1349113"/>
                <a:ext cx="1084797" cy="3317421"/>
                <a:chOff x="1269911" y="2120864"/>
                <a:chExt cx="1137127" cy="3600674"/>
              </a:xfrm>
            </p:grpSpPr>
            <p:sp>
              <p:nvSpPr>
                <p:cNvPr id="107" name="isļiḍê">
                  <a:extLst>
                    <a:ext uri="{FF2B5EF4-FFF2-40B4-BE49-F238E27FC236}">
                      <a16:creationId xmlns:a16="http://schemas.microsoft.com/office/drawing/2014/main" id="{D5D1A731-39A1-4AD5-8CC7-DA491B091D89}"/>
                    </a:ext>
                  </a:extLst>
                </p:cNvPr>
                <p:cNvSpPr/>
                <p:nvPr/>
              </p:nvSpPr>
              <p:spPr>
                <a:xfrm flipV="1">
                  <a:off x="1269911" y="2120864"/>
                  <a:ext cx="1137127" cy="3600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7127" h="3600674">
                      <a:moveTo>
                        <a:pt x="0" y="3443429"/>
                      </a:moveTo>
                      <a:cubicBezTo>
                        <a:pt x="0" y="3443429"/>
                        <a:pt x="0" y="3443429"/>
                        <a:pt x="0" y="3443429"/>
                      </a:cubicBezTo>
                      <a:lnTo>
                        <a:pt x="0" y="3443428"/>
                      </a:lnTo>
                      <a:close/>
                      <a:moveTo>
                        <a:pt x="157246" y="3600674"/>
                      </a:moveTo>
                      <a:lnTo>
                        <a:pt x="979881" y="3600674"/>
                      </a:lnTo>
                      <a:cubicBezTo>
                        <a:pt x="1066726" y="3600674"/>
                        <a:pt x="1137127" y="3530273"/>
                        <a:pt x="1137127" y="3443428"/>
                      </a:cubicBezTo>
                      <a:lnTo>
                        <a:pt x="1137126" y="3443428"/>
                      </a:lnTo>
                      <a:cubicBezTo>
                        <a:pt x="1137126" y="3363740"/>
                        <a:pt x="1077850" y="3297897"/>
                        <a:pt x="1000611" y="3290368"/>
                      </a:cubicBezTo>
                      <a:lnTo>
                        <a:pt x="1000611" y="432048"/>
                      </a:lnTo>
                      <a:cubicBezTo>
                        <a:pt x="1000611" y="193434"/>
                        <a:pt x="807177" y="0"/>
                        <a:pt x="568563" y="0"/>
                      </a:cubicBezTo>
                      <a:cubicBezTo>
                        <a:pt x="329949" y="0"/>
                        <a:pt x="136515" y="193434"/>
                        <a:pt x="136515" y="432048"/>
                      </a:cubicBezTo>
                      <a:lnTo>
                        <a:pt x="136515" y="3290368"/>
                      </a:lnTo>
                      <a:cubicBezTo>
                        <a:pt x="59276" y="3297897"/>
                        <a:pt x="0" y="3363740"/>
                        <a:pt x="0" y="3443429"/>
                      </a:cubicBezTo>
                      <a:cubicBezTo>
                        <a:pt x="0" y="3530273"/>
                        <a:pt x="70401" y="3600674"/>
                        <a:pt x="157246" y="3600674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1100">
                    <a:latin typeface="+mj-lt"/>
                  </a:endParaRPr>
                </a:p>
              </p:txBody>
            </p:sp>
            <p:sp>
              <p:nvSpPr>
                <p:cNvPr id="108" name="îŝlíḋé">
                  <a:extLst>
                    <a:ext uri="{FF2B5EF4-FFF2-40B4-BE49-F238E27FC236}">
                      <a16:creationId xmlns:a16="http://schemas.microsoft.com/office/drawing/2014/main" id="{C0785C2A-689B-4601-BB93-9C7A1374565E}"/>
                    </a:ext>
                  </a:extLst>
                </p:cNvPr>
                <p:cNvSpPr/>
                <p:nvPr/>
              </p:nvSpPr>
              <p:spPr>
                <a:xfrm flipV="1">
                  <a:off x="1473375" y="3736668"/>
                  <a:ext cx="730198" cy="1914527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8883D5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1100">
                    <a:latin typeface="+mj-lt"/>
                  </a:endParaRPr>
                </a:p>
              </p:txBody>
            </p:sp>
            <p:grpSp>
              <p:nvGrpSpPr>
                <p:cNvPr id="109" name="ïşḷïḑê">
                  <a:extLst>
                    <a:ext uri="{FF2B5EF4-FFF2-40B4-BE49-F238E27FC236}">
                      <a16:creationId xmlns:a16="http://schemas.microsoft.com/office/drawing/2014/main" id="{BBB4CF58-A76C-46AD-93E6-D294C66C5D4B}"/>
                    </a:ext>
                  </a:extLst>
                </p:cNvPr>
                <p:cNvGrpSpPr/>
                <p:nvPr/>
              </p:nvGrpSpPr>
              <p:grpSpPr>
                <a:xfrm>
                  <a:off x="1404969" y="2612766"/>
                  <a:ext cx="274202" cy="2464677"/>
                  <a:chOff x="1404969" y="2714017"/>
                  <a:chExt cx="274202" cy="2464677"/>
                </a:xfrm>
              </p:grpSpPr>
              <p:cxnSp>
                <p:nvCxnSpPr>
                  <p:cNvPr id="110" name="直接连接符 109">
                    <a:extLst>
                      <a:ext uri="{FF2B5EF4-FFF2-40B4-BE49-F238E27FC236}">
                        <a16:creationId xmlns:a16="http://schemas.microsoft.com/office/drawing/2014/main" id="{90FE7BD1-3959-48F7-AAA6-9D7D06D12A5B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2714017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1" name="直接连接符 110">
                    <a:extLst>
                      <a:ext uri="{FF2B5EF4-FFF2-40B4-BE49-F238E27FC236}">
                        <a16:creationId xmlns:a16="http://schemas.microsoft.com/office/drawing/2014/main" id="{ADC82165-502A-4854-861B-2A6C609198E3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946357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2" name="直接连接符 111">
                    <a:extLst>
                      <a:ext uri="{FF2B5EF4-FFF2-40B4-BE49-F238E27FC236}">
                        <a16:creationId xmlns:a16="http://schemas.microsoft.com/office/drawing/2014/main" id="{D3E4A23F-90A9-4E21-B578-2B20AD096390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2960485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3" name="直接连接符 112">
                    <a:extLst>
                      <a:ext uri="{FF2B5EF4-FFF2-40B4-BE49-F238E27FC236}">
                        <a16:creationId xmlns:a16="http://schemas.microsoft.com/office/drawing/2014/main" id="{0F77485B-FA08-4D86-A50C-E5950CAACA51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206953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4" name="直接连接符 113">
                    <a:extLst>
                      <a:ext uri="{FF2B5EF4-FFF2-40B4-BE49-F238E27FC236}">
                        <a16:creationId xmlns:a16="http://schemas.microsoft.com/office/drawing/2014/main" id="{D89F7A9C-0247-4E70-B357-A336AAFCEA2E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453421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5" name="直接连接符 114">
                    <a:extLst>
                      <a:ext uri="{FF2B5EF4-FFF2-40B4-BE49-F238E27FC236}">
                        <a16:creationId xmlns:a16="http://schemas.microsoft.com/office/drawing/2014/main" id="{84E2DF7D-5589-4EF5-A7AE-20C30D242F22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699889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6" name="直接连接符 115">
                    <a:extLst>
                      <a:ext uri="{FF2B5EF4-FFF2-40B4-BE49-F238E27FC236}">
                        <a16:creationId xmlns:a16="http://schemas.microsoft.com/office/drawing/2014/main" id="{CFA824B2-3304-47F1-B1F2-C60A53CEC678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5178694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7" name="直接连接符 116">
                    <a:extLst>
                      <a:ext uri="{FF2B5EF4-FFF2-40B4-BE49-F238E27FC236}">
                        <a16:creationId xmlns:a16="http://schemas.microsoft.com/office/drawing/2014/main" id="{3ED447DE-D016-4BF1-A44D-6D0E10BDE7D4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192825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8" name="直接连接符 117">
                    <a:extLst>
                      <a:ext uri="{FF2B5EF4-FFF2-40B4-BE49-F238E27FC236}">
                        <a16:creationId xmlns:a16="http://schemas.microsoft.com/office/drawing/2014/main" id="{DB2A7631-EC81-46D6-9271-B26F51745DF9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439293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19" name="直接连接符 118">
                    <a:extLst>
                      <a:ext uri="{FF2B5EF4-FFF2-40B4-BE49-F238E27FC236}">
                        <a16:creationId xmlns:a16="http://schemas.microsoft.com/office/drawing/2014/main" id="{D8F08F9E-1232-4838-8B5B-D5C7D0E1A9EC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685761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20" name="直接连接符 119">
                    <a:extLst>
                      <a:ext uri="{FF2B5EF4-FFF2-40B4-BE49-F238E27FC236}">
                        <a16:creationId xmlns:a16="http://schemas.microsoft.com/office/drawing/2014/main" id="{912F7C09-52AB-4007-98C2-C0844F7A5434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932229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105" name="íšľîḓè">
                <a:extLst>
                  <a:ext uri="{FF2B5EF4-FFF2-40B4-BE49-F238E27FC236}">
                    <a16:creationId xmlns:a16="http://schemas.microsoft.com/office/drawing/2014/main" id="{015804FC-A771-41DB-93EF-B91A3566562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304486" y="2922586"/>
                <a:ext cx="548228" cy="328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marL="0" lvl="1" algn="ctr"/>
                <a:r>
                  <a:rPr lang="en-US" altLang="ko-KR" sz="1400" b="1" dirty="0">
                    <a:solidFill>
                      <a:schemeClr val="bg1"/>
                    </a:solidFill>
                    <a:latin typeface="+mj-lt"/>
                  </a:rPr>
                  <a:t>60%</a:t>
                </a:r>
              </a:p>
            </p:txBody>
          </p:sp>
          <p:sp>
            <p:nvSpPr>
              <p:cNvPr id="106" name="îŝḷiḍé">
                <a:extLst>
                  <a:ext uri="{FF2B5EF4-FFF2-40B4-BE49-F238E27FC236}">
                    <a16:creationId xmlns:a16="http://schemas.microsoft.com/office/drawing/2014/main" id="{CFB72268-E206-4C3F-A03E-115880E1C12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79542" y="4052050"/>
                <a:ext cx="398114" cy="398114"/>
              </a:xfrm>
              <a:custGeom>
                <a:avLst/>
                <a:gdLst>
                  <a:gd name="T0" fmla="*/ 223 w 228"/>
                  <a:gd name="T1" fmla="*/ 95 h 228"/>
                  <a:gd name="T2" fmla="*/ 196 w 228"/>
                  <a:gd name="T3" fmla="*/ 90 h 228"/>
                  <a:gd name="T4" fmla="*/ 189 w 228"/>
                  <a:gd name="T5" fmla="*/ 74 h 228"/>
                  <a:gd name="T6" fmla="*/ 205 w 228"/>
                  <a:gd name="T7" fmla="*/ 50 h 228"/>
                  <a:gd name="T8" fmla="*/ 205 w 228"/>
                  <a:gd name="T9" fmla="*/ 43 h 228"/>
                  <a:gd name="T10" fmla="*/ 185 w 228"/>
                  <a:gd name="T11" fmla="*/ 24 h 228"/>
                  <a:gd name="T12" fmla="*/ 178 w 228"/>
                  <a:gd name="T13" fmla="*/ 23 h 228"/>
                  <a:gd name="T14" fmla="*/ 155 w 228"/>
                  <a:gd name="T15" fmla="*/ 39 h 228"/>
                  <a:gd name="T16" fmla="*/ 138 w 228"/>
                  <a:gd name="T17" fmla="*/ 32 h 228"/>
                  <a:gd name="T18" fmla="*/ 133 w 228"/>
                  <a:gd name="T19" fmla="*/ 5 h 228"/>
                  <a:gd name="T20" fmla="*/ 127 w 228"/>
                  <a:gd name="T21" fmla="*/ 0 h 228"/>
                  <a:gd name="T22" fmla="*/ 100 w 228"/>
                  <a:gd name="T23" fmla="*/ 0 h 228"/>
                  <a:gd name="T24" fmla="*/ 94 w 228"/>
                  <a:gd name="T25" fmla="*/ 5 h 228"/>
                  <a:gd name="T26" fmla="*/ 89 w 228"/>
                  <a:gd name="T27" fmla="*/ 32 h 228"/>
                  <a:gd name="T28" fmla="*/ 73 w 228"/>
                  <a:gd name="T29" fmla="*/ 39 h 228"/>
                  <a:gd name="T30" fmla="*/ 50 w 228"/>
                  <a:gd name="T31" fmla="*/ 23 h 228"/>
                  <a:gd name="T32" fmla="*/ 43 w 228"/>
                  <a:gd name="T33" fmla="*/ 24 h 228"/>
                  <a:gd name="T34" fmla="*/ 23 w 228"/>
                  <a:gd name="T35" fmla="*/ 43 h 228"/>
                  <a:gd name="T36" fmla="*/ 23 w 228"/>
                  <a:gd name="T37" fmla="*/ 51 h 228"/>
                  <a:gd name="T38" fmla="*/ 39 w 228"/>
                  <a:gd name="T39" fmla="*/ 74 h 228"/>
                  <a:gd name="T40" fmla="*/ 32 w 228"/>
                  <a:gd name="T41" fmla="*/ 90 h 228"/>
                  <a:gd name="T42" fmla="*/ 5 w 228"/>
                  <a:gd name="T43" fmla="*/ 95 h 228"/>
                  <a:gd name="T44" fmla="*/ 0 w 228"/>
                  <a:gd name="T45" fmla="*/ 100 h 228"/>
                  <a:gd name="T46" fmla="*/ 0 w 228"/>
                  <a:gd name="T47" fmla="*/ 128 h 228"/>
                  <a:gd name="T48" fmla="*/ 5 w 228"/>
                  <a:gd name="T49" fmla="*/ 134 h 228"/>
                  <a:gd name="T50" fmla="*/ 32 w 228"/>
                  <a:gd name="T51" fmla="*/ 139 h 228"/>
                  <a:gd name="T52" fmla="*/ 39 w 228"/>
                  <a:gd name="T53" fmla="*/ 155 h 228"/>
                  <a:gd name="T54" fmla="*/ 23 w 228"/>
                  <a:gd name="T55" fmla="*/ 178 h 228"/>
                  <a:gd name="T56" fmla="*/ 24 w 228"/>
                  <a:gd name="T57" fmla="*/ 185 h 228"/>
                  <a:gd name="T58" fmla="*/ 43 w 228"/>
                  <a:gd name="T59" fmla="*/ 204 h 228"/>
                  <a:gd name="T60" fmla="*/ 51 w 228"/>
                  <a:gd name="T61" fmla="*/ 205 h 228"/>
                  <a:gd name="T62" fmla="*/ 73 w 228"/>
                  <a:gd name="T63" fmla="*/ 189 h 228"/>
                  <a:gd name="T64" fmla="*/ 89 w 228"/>
                  <a:gd name="T65" fmla="*/ 196 h 228"/>
                  <a:gd name="T66" fmla="*/ 94 w 228"/>
                  <a:gd name="T67" fmla="*/ 223 h 228"/>
                  <a:gd name="T68" fmla="*/ 100 w 228"/>
                  <a:gd name="T69" fmla="*/ 228 h 228"/>
                  <a:gd name="T70" fmla="*/ 127 w 228"/>
                  <a:gd name="T71" fmla="*/ 228 h 228"/>
                  <a:gd name="T72" fmla="*/ 133 w 228"/>
                  <a:gd name="T73" fmla="*/ 223 h 228"/>
                  <a:gd name="T74" fmla="*/ 138 w 228"/>
                  <a:gd name="T75" fmla="*/ 196 h 228"/>
                  <a:gd name="T76" fmla="*/ 154 w 228"/>
                  <a:gd name="T77" fmla="*/ 190 h 228"/>
                  <a:gd name="T78" fmla="*/ 177 w 228"/>
                  <a:gd name="T79" fmla="*/ 205 h 228"/>
                  <a:gd name="T80" fmla="*/ 185 w 228"/>
                  <a:gd name="T81" fmla="*/ 205 h 228"/>
                  <a:gd name="T82" fmla="*/ 204 w 228"/>
                  <a:gd name="T83" fmla="*/ 185 h 228"/>
                  <a:gd name="T84" fmla="*/ 205 w 228"/>
                  <a:gd name="T85" fmla="*/ 178 h 228"/>
                  <a:gd name="T86" fmla="*/ 189 w 228"/>
                  <a:gd name="T87" fmla="*/ 155 h 228"/>
                  <a:gd name="T88" fmla="*/ 196 w 228"/>
                  <a:gd name="T89" fmla="*/ 139 h 228"/>
                  <a:gd name="T90" fmla="*/ 223 w 228"/>
                  <a:gd name="T91" fmla="*/ 134 h 228"/>
                  <a:gd name="T92" fmla="*/ 228 w 228"/>
                  <a:gd name="T93" fmla="*/ 128 h 228"/>
                  <a:gd name="T94" fmla="*/ 228 w 228"/>
                  <a:gd name="T95" fmla="*/ 100 h 228"/>
                  <a:gd name="T96" fmla="*/ 223 w 228"/>
                  <a:gd name="T97" fmla="*/ 95 h 228"/>
                  <a:gd name="T98" fmla="*/ 114 w 228"/>
                  <a:gd name="T99" fmla="*/ 149 h 228"/>
                  <a:gd name="T100" fmla="*/ 79 w 228"/>
                  <a:gd name="T101" fmla="*/ 114 h 228"/>
                  <a:gd name="T102" fmla="*/ 114 w 228"/>
                  <a:gd name="T103" fmla="*/ 79 h 228"/>
                  <a:gd name="T104" fmla="*/ 149 w 228"/>
                  <a:gd name="T105" fmla="*/ 114 h 228"/>
                  <a:gd name="T106" fmla="*/ 114 w 228"/>
                  <a:gd name="T107" fmla="*/ 149 h 22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</a:cxnLst>
                <a:rect l="0" t="0" r="r" b="b"/>
                <a:pathLst>
                  <a:path w="228" h="228">
                    <a:moveTo>
                      <a:pt x="223" y="95"/>
                    </a:moveTo>
                    <a:cubicBezTo>
                      <a:pt x="196" y="90"/>
                      <a:pt x="196" y="90"/>
                      <a:pt x="196" y="90"/>
                    </a:cubicBezTo>
                    <a:cubicBezTo>
                      <a:pt x="194" y="84"/>
                      <a:pt x="192" y="79"/>
                      <a:pt x="189" y="74"/>
                    </a:cubicBezTo>
                    <a:cubicBezTo>
                      <a:pt x="205" y="50"/>
                      <a:pt x="205" y="50"/>
                      <a:pt x="205" y="50"/>
                    </a:cubicBezTo>
                    <a:cubicBezTo>
                      <a:pt x="207" y="48"/>
                      <a:pt x="206" y="45"/>
                      <a:pt x="205" y="43"/>
                    </a:cubicBezTo>
                    <a:cubicBezTo>
                      <a:pt x="185" y="24"/>
                      <a:pt x="185" y="24"/>
                      <a:pt x="185" y="24"/>
                    </a:cubicBezTo>
                    <a:cubicBezTo>
                      <a:pt x="183" y="22"/>
                      <a:pt x="180" y="21"/>
                      <a:pt x="178" y="23"/>
                    </a:cubicBezTo>
                    <a:cubicBezTo>
                      <a:pt x="155" y="39"/>
                      <a:pt x="155" y="39"/>
                      <a:pt x="155" y="39"/>
                    </a:cubicBezTo>
                    <a:cubicBezTo>
                      <a:pt x="149" y="36"/>
                      <a:pt x="144" y="34"/>
                      <a:pt x="138" y="32"/>
                    </a:cubicBezTo>
                    <a:cubicBezTo>
                      <a:pt x="133" y="5"/>
                      <a:pt x="133" y="5"/>
                      <a:pt x="133" y="5"/>
                    </a:cubicBezTo>
                    <a:cubicBezTo>
                      <a:pt x="133" y="2"/>
                      <a:pt x="130" y="0"/>
                      <a:pt x="127" y="0"/>
                    </a:cubicBezTo>
                    <a:cubicBezTo>
                      <a:pt x="100" y="0"/>
                      <a:pt x="100" y="0"/>
                      <a:pt x="100" y="0"/>
                    </a:cubicBezTo>
                    <a:cubicBezTo>
                      <a:pt x="97" y="0"/>
                      <a:pt x="95" y="2"/>
                      <a:pt x="94" y="5"/>
                    </a:cubicBezTo>
                    <a:cubicBezTo>
                      <a:pt x="89" y="32"/>
                      <a:pt x="89" y="32"/>
                      <a:pt x="89" y="32"/>
                    </a:cubicBezTo>
                    <a:cubicBezTo>
                      <a:pt x="83" y="34"/>
                      <a:pt x="78" y="36"/>
                      <a:pt x="73" y="39"/>
                    </a:cubicBezTo>
                    <a:cubicBezTo>
                      <a:pt x="50" y="23"/>
                      <a:pt x="50" y="23"/>
                      <a:pt x="50" y="23"/>
                    </a:cubicBezTo>
                    <a:cubicBezTo>
                      <a:pt x="48" y="22"/>
                      <a:pt x="45" y="22"/>
                      <a:pt x="43" y="24"/>
                    </a:cubicBezTo>
                    <a:cubicBezTo>
                      <a:pt x="23" y="43"/>
                      <a:pt x="23" y="43"/>
                      <a:pt x="23" y="43"/>
                    </a:cubicBezTo>
                    <a:cubicBezTo>
                      <a:pt x="22" y="45"/>
                      <a:pt x="21" y="49"/>
                      <a:pt x="23" y="51"/>
                    </a:cubicBezTo>
                    <a:cubicBezTo>
                      <a:pt x="39" y="74"/>
                      <a:pt x="39" y="74"/>
                      <a:pt x="39" y="74"/>
                    </a:cubicBezTo>
                    <a:cubicBezTo>
                      <a:pt x="36" y="79"/>
                      <a:pt x="34" y="84"/>
                      <a:pt x="32" y="90"/>
                    </a:cubicBezTo>
                    <a:cubicBezTo>
                      <a:pt x="5" y="95"/>
                      <a:pt x="5" y="95"/>
                      <a:pt x="5" y="95"/>
                    </a:cubicBezTo>
                    <a:cubicBezTo>
                      <a:pt x="2" y="95"/>
                      <a:pt x="0" y="98"/>
                      <a:pt x="0" y="100"/>
                    </a:cubicBezTo>
                    <a:cubicBezTo>
                      <a:pt x="0" y="128"/>
                      <a:pt x="0" y="128"/>
                      <a:pt x="0" y="128"/>
                    </a:cubicBezTo>
                    <a:cubicBezTo>
                      <a:pt x="0" y="131"/>
                      <a:pt x="2" y="133"/>
                      <a:pt x="5" y="134"/>
                    </a:cubicBezTo>
                    <a:cubicBezTo>
                      <a:pt x="32" y="139"/>
                      <a:pt x="32" y="139"/>
                      <a:pt x="32" y="139"/>
                    </a:cubicBezTo>
                    <a:cubicBezTo>
                      <a:pt x="34" y="144"/>
                      <a:pt x="36" y="150"/>
                      <a:pt x="39" y="155"/>
                    </a:cubicBezTo>
                    <a:cubicBezTo>
                      <a:pt x="23" y="178"/>
                      <a:pt x="23" y="178"/>
                      <a:pt x="23" y="178"/>
                    </a:cubicBezTo>
                    <a:cubicBezTo>
                      <a:pt x="22" y="180"/>
                      <a:pt x="22" y="183"/>
                      <a:pt x="24" y="185"/>
                    </a:cubicBezTo>
                    <a:cubicBezTo>
                      <a:pt x="43" y="204"/>
                      <a:pt x="43" y="204"/>
                      <a:pt x="43" y="204"/>
                    </a:cubicBezTo>
                    <a:cubicBezTo>
                      <a:pt x="45" y="206"/>
                      <a:pt x="48" y="207"/>
                      <a:pt x="51" y="205"/>
                    </a:cubicBezTo>
                    <a:cubicBezTo>
                      <a:pt x="73" y="189"/>
                      <a:pt x="73" y="189"/>
                      <a:pt x="73" y="189"/>
                    </a:cubicBezTo>
                    <a:cubicBezTo>
                      <a:pt x="78" y="192"/>
                      <a:pt x="84" y="194"/>
                      <a:pt x="89" y="196"/>
                    </a:cubicBezTo>
                    <a:cubicBezTo>
                      <a:pt x="94" y="223"/>
                      <a:pt x="94" y="223"/>
                      <a:pt x="94" y="223"/>
                    </a:cubicBezTo>
                    <a:cubicBezTo>
                      <a:pt x="95" y="226"/>
                      <a:pt x="97" y="228"/>
                      <a:pt x="100" y="228"/>
                    </a:cubicBezTo>
                    <a:cubicBezTo>
                      <a:pt x="127" y="228"/>
                      <a:pt x="127" y="228"/>
                      <a:pt x="127" y="228"/>
                    </a:cubicBezTo>
                    <a:cubicBezTo>
                      <a:pt x="130" y="228"/>
                      <a:pt x="133" y="226"/>
                      <a:pt x="133" y="223"/>
                    </a:cubicBezTo>
                    <a:cubicBezTo>
                      <a:pt x="138" y="196"/>
                      <a:pt x="138" y="196"/>
                      <a:pt x="138" y="196"/>
                    </a:cubicBezTo>
                    <a:cubicBezTo>
                      <a:pt x="144" y="194"/>
                      <a:pt x="149" y="192"/>
                      <a:pt x="154" y="190"/>
                    </a:cubicBezTo>
                    <a:cubicBezTo>
                      <a:pt x="177" y="205"/>
                      <a:pt x="177" y="205"/>
                      <a:pt x="177" y="205"/>
                    </a:cubicBezTo>
                    <a:cubicBezTo>
                      <a:pt x="180" y="207"/>
                      <a:pt x="183" y="207"/>
                      <a:pt x="185" y="205"/>
                    </a:cubicBezTo>
                    <a:cubicBezTo>
                      <a:pt x="204" y="185"/>
                      <a:pt x="204" y="185"/>
                      <a:pt x="204" y="185"/>
                    </a:cubicBezTo>
                    <a:cubicBezTo>
                      <a:pt x="206" y="183"/>
                      <a:pt x="206" y="180"/>
                      <a:pt x="205" y="178"/>
                    </a:cubicBezTo>
                    <a:cubicBezTo>
                      <a:pt x="189" y="155"/>
                      <a:pt x="189" y="155"/>
                      <a:pt x="189" y="155"/>
                    </a:cubicBezTo>
                    <a:cubicBezTo>
                      <a:pt x="192" y="150"/>
                      <a:pt x="194" y="144"/>
                      <a:pt x="196" y="139"/>
                    </a:cubicBezTo>
                    <a:cubicBezTo>
                      <a:pt x="223" y="134"/>
                      <a:pt x="223" y="134"/>
                      <a:pt x="223" y="134"/>
                    </a:cubicBezTo>
                    <a:cubicBezTo>
                      <a:pt x="226" y="133"/>
                      <a:pt x="228" y="131"/>
                      <a:pt x="228" y="128"/>
                    </a:cubicBezTo>
                    <a:cubicBezTo>
                      <a:pt x="228" y="100"/>
                      <a:pt x="228" y="100"/>
                      <a:pt x="228" y="100"/>
                    </a:cubicBezTo>
                    <a:cubicBezTo>
                      <a:pt x="228" y="98"/>
                      <a:pt x="226" y="95"/>
                      <a:pt x="223" y="95"/>
                    </a:cubicBezTo>
                    <a:close/>
                    <a:moveTo>
                      <a:pt x="114" y="149"/>
                    </a:moveTo>
                    <a:cubicBezTo>
                      <a:pt x="95" y="149"/>
                      <a:pt x="79" y="133"/>
                      <a:pt x="79" y="114"/>
                    </a:cubicBezTo>
                    <a:cubicBezTo>
                      <a:pt x="79" y="95"/>
                      <a:pt x="95" y="79"/>
                      <a:pt x="114" y="79"/>
                    </a:cubicBezTo>
                    <a:cubicBezTo>
                      <a:pt x="133" y="79"/>
                      <a:pt x="149" y="95"/>
                      <a:pt x="149" y="114"/>
                    </a:cubicBezTo>
                    <a:cubicBezTo>
                      <a:pt x="149" y="133"/>
                      <a:pt x="133" y="149"/>
                      <a:pt x="114" y="149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1100">
                  <a:latin typeface="+mj-lt"/>
                </a:endParaRPr>
              </a:p>
            </p:txBody>
          </p:sp>
        </p:grpSp>
        <p:grpSp>
          <p:nvGrpSpPr>
            <p:cNvPr id="38" name="ïŝ1îḑê">
              <a:extLst>
                <a:ext uri="{FF2B5EF4-FFF2-40B4-BE49-F238E27FC236}">
                  <a16:creationId xmlns:a16="http://schemas.microsoft.com/office/drawing/2014/main" id="{4F2509FE-1E0D-4E02-98F0-4C8F09DD2B5B}"/>
                </a:ext>
              </a:extLst>
            </p:cNvPr>
            <p:cNvGrpSpPr/>
            <p:nvPr/>
          </p:nvGrpSpPr>
          <p:grpSpPr>
            <a:xfrm>
              <a:off x="2868755" y="2372429"/>
              <a:ext cx="1169106" cy="3575248"/>
              <a:chOff x="3311155" y="1349110"/>
              <a:chExt cx="1084797" cy="3317421"/>
            </a:xfrm>
          </p:grpSpPr>
          <p:grpSp>
            <p:nvGrpSpPr>
              <p:cNvPr id="87" name="îSḻiḋè">
                <a:extLst>
                  <a:ext uri="{FF2B5EF4-FFF2-40B4-BE49-F238E27FC236}">
                    <a16:creationId xmlns:a16="http://schemas.microsoft.com/office/drawing/2014/main" id="{D380B4E4-2A5F-489E-B75F-808FC13A7443}"/>
                  </a:ext>
                </a:extLst>
              </p:cNvPr>
              <p:cNvGrpSpPr/>
              <p:nvPr/>
            </p:nvGrpSpPr>
            <p:grpSpPr>
              <a:xfrm>
                <a:off x="3311155" y="1349110"/>
                <a:ext cx="1084797" cy="3317421"/>
                <a:chOff x="1269911" y="2120864"/>
                <a:chExt cx="1137127" cy="3600674"/>
              </a:xfrm>
            </p:grpSpPr>
            <p:sp>
              <p:nvSpPr>
                <p:cNvPr id="90" name="íslïďè">
                  <a:extLst>
                    <a:ext uri="{FF2B5EF4-FFF2-40B4-BE49-F238E27FC236}">
                      <a16:creationId xmlns:a16="http://schemas.microsoft.com/office/drawing/2014/main" id="{DFE38C4B-647C-4426-AF9E-74BCF6EFB29A}"/>
                    </a:ext>
                  </a:extLst>
                </p:cNvPr>
                <p:cNvSpPr/>
                <p:nvPr/>
              </p:nvSpPr>
              <p:spPr>
                <a:xfrm flipV="1">
                  <a:off x="1269911" y="2120864"/>
                  <a:ext cx="1137127" cy="3600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7127" h="3600674">
                      <a:moveTo>
                        <a:pt x="0" y="3443429"/>
                      </a:moveTo>
                      <a:cubicBezTo>
                        <a:pt x="0" y="3443429"/>
                        <a:pt x="0" y="3443429"/>
                        <a:pt x="0" y="3443429"/>
                      </a:cubicBezTo>
                      <a:lnTo>
                        <a:pt x="0" y="3443428"/>
                      </a:lnTo>
                      <a:close/>
                      <a:moveTo>
                        <a:pt x="157246" y="3600674"/>
                      </a:moveTo>
                      <a:lnTo>
                        <a:pt x="979881" y="3600674"/>
                      </a:lnTo>
                      <a:cubicBezTo>
                        <a:pt x="1066726" y="3600674"/>
                        <a:pt x="1137127" y="3530273"/>
                        <a:pt x="1137127" y="3443428"/>
                      </a:cubicBezTo>
                      <a:lnTo>
                        <a:pt x="1137126" y="3443428"/>
                      </a:lnTo>
                      <a:cubicBezTo>
                        <a:pt x="1137126" y="3363740"/>
                        <a:pt x="1077850" y="3297897"/>
                        <a:pt x="1000611" y="3290368"/>
                      </a:cubicBezTo>
                      <a:lnTo>
                        <a:pt x="1000611" y="432048"/>
                      </a:lnTo>
                      <a:cubicBezTo>
                        <a:pt x="1000611" y="193434"/>
                        <a:pt x="807177" y="0"/>
                        <a:pt x="568563" y="0"/>
                      </a:cubicBezTo>
                      <a:cubicBezTo>
                        <a:pt x="329949" y="0"/>
                        <a:pt x="136515" y="193434"/>
                        <a:pt x="136515" y="432048"/>
                      </a:cubicBezTo>
                      <a:lnTo>
                        <a:pt x="136515" y="3290368"/>
                      </a:lnTo>
                      <a:cubicBezTo>
                        <a:pt x="59276" y="3297897"/>
                        <a:pt x="0" y="3363740"/>
                        <a:pt x="0" y="3443429"/>
                      </a:cubicBezTo>
                      <a:cubicBezTo>
                        <a:pt x="0" y="3530273"/>
                        <a:pt x="70401" y="3600674"/>
                        <a:pt x="157246" y="3600674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1100">
                    <a:latin typeface="+mj-lt"/>
                  </a:endParaRPr>
                </a:p>
              </p:txBody>
            </p:sp>
            <p:sp>
              <p:nvSpPr>
                <p:cNvPr id="91" name="îṣlídé">
                  <a:extLst>
                    <a:ext uri="{FF2B5EF4-FFF2-40B4-BE49-F238E27FC236}">
                      <a16:creationId xmlns:a16="http://schemas.microsoft.com/office/drawing/2014/main" id="{B4A234F9-587E-49E4-BD2A-A3B38E766225}"/>
                    </a:ext>
                  </a:extLst>
                </p:cNvPr>
                <p:cNvSpPr/>
                <p:nvPr/>
              </p:nvSpPr>
              <p:spPr>
                <a:xfrm flipV="1">
                  <a:off x="1473375" y="3481005"/>
                  <a:ext cx="730198" cy="2170191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FFC748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1100" dirty="0">
                    <a:latin typeface="+mj-lt"/>
                  </a:endParaRPr>
                </a:p>
              </p:txBody>
            </p:sp>
            <p:grpSp>
              <p:nvGrpSpPr>
                <p:cNvPr id="92" name="íŝḻîḑê">
                  <a:extLst>
                    <a:ext uri="{FF2B5EF4-FFF2-40B4-BE49-F238E27FC236}">
                      <a16:creationId xmlns:a16="http://schemas.microsoft.com/office/drawing/2014/main" id="{A9E39AC3-8B0F-4961-9ADF-B3D768775E8B}"/>
                    </a:ext>
                  </a:extLst>
                </p:cNvPr>
                <p:cNvGrpSpPr/>
                <p:nvPr/>
              </p:nvGrpSpPr>
              <p:grpSpPr>
                <a:xfrm>
                  <a:off x="1404969" y="2612766"/>
                  <a:ext cx="274202" cy="2464677"/>
                  <a:chOff x="1404969" y="2714017"/>
                  <a:chExt cx="274202" cy="2464677"/>
                </a:xfrm>
              </p:grpSpPr>
              <p:cxnSp>
                <p:nvCxnSpPr>
                  <p:cNvPr id="93" name="直接连接符 92">
                    <a:extLst>
                      <a:ext uri="{FF2B5EF4-FFF2-40B4-BE49-F238E27FC236}">
                        <a16:creationId xmlns:a16="http://schemas.microsoft.com/office/drawing/2014/main" id="{8297B3AE-D3B2-437C-91DE-1FAD4B4280D7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2714017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4" name="直接连接符 93">
                    <a:extLst>
                      <a:ext uri="{FF2B5EF4-FFF2-40B4-BE49-F238E27FC236}">
                        <a16:creationId xmlns:a16="http://schemas.microsoft.com/office/drawing/2014/main" id="{34C8D4C3-238D-4718-BC20-91842088024A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946357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5" name="直接连接符 94">
                    <a:extLst>
                      <a:ext uri="{FF2B5EF4-FFF2-40B4-BE49-F238E27FC236}">
                        <a16:creationId xmlns:a16="http://schemas.microsoft.com/office/drawing/2014/main" id="{E234E957-68F5-480B-BD1B-2149263BFA8F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2960485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6" name="直接连接符 95">
                    <a:extLst>
                      <a:ext uri="{FF2B5EF4-FFF2-40B4-BE49-F238E27FC236}">
                        <a16:creationId xmlns:a16="http://schemas.microsoft.com/office/drawing/2014/main" id="{D56DD865-19C4-4431-95C0-DB2B51EC98B9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206953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7" name="直接连接符 96">
                    <a:extLst>
                      <a:ext uri="{FF2B5EF4-FFF2-40B4-BE49-F238E27FC236}">
                        <a16:creationId xmlns:a16="http://schemas.microsoft.com/office/drawing/2014/main" id="{0D495DB0-9EF5-4391-A7A3-4244BE80D68C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453421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8" name="直接连接符 97">
                    <a:extLst>
                      <a:ext uri="{FF2B5EF4-FFF2-40B4-BE49-F238E27FC236}">
                        <a16:creationId xmlns:a16="http://schemas.microsoft.com/office/drawing/2014/main" id="{BEF1FDE4-BFB4-4887-9456-289A7AC32563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699889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99" name="直接连接符 98">
                    <a:extLst>
                      <a:ext uri="{FF2B5EF4-FFF2-40B4-BE49-F238E27FC236}">
                        <a16:creationId xmlns:a16="http://schemas.microsoft.com/office/drawing/2014/main" id="{18F96C9D-1B00-43DC-BA2C-64DE3F044336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5178694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0" name="直接连接符 99">
                    <a:extLst>
                      <a:ext uri="{FF2B5EF4-FFF2-40B4-BE49-F238E27FC236}">
                        <a16:creationId xmlns:a16="http://schemas.microsoft.com/office/drawing/2014/main" id="{82863EA8-BE8E-4871-9280-F87E16E3504F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192825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1" name="直接连接符 100">
                    <a:extLst>
                      <a:ext uri="{FF2B5EF4-FFF2-40B4-BE49-F238E27FC236}">
                        <a16:creationId xmlns:a16="http://schemas.microsoft.com/office/drawing/2014/main" id="{CDF7E218-8691-42FF-83B9-0AA697A4348D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439293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2" name="直接连接符 101">
                    <a:extLst>
                      <a:ext uri="{FF2B5EF4-FFF2-40B4-BE49-F238E27FC236}">
                        <a16:creationId xmlns:a16="http://schemas.microsoft.com/office/drawing/2014/main" id="{2444AA67-92FB-428B-B246-C48A6373446B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685761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03" name="直接连接符 102">
                    <a:extLst>
                      <a:ext uri="{FF2B5EF4-FFF2-40B4-BE49-F238E27FC236}">
                        <a16:creationId xmlns:a16="http://schemas.microsoft.com/office/drawing/2014/main" id="{12066EA3-DD48-4F36-BB44-F965209A95A8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932229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88" name="îṩ1ïḑê">
                <a:extLst>
                  <a:ext uri="{FF2B5EF4-FFF2-40B4-BE49-F238E27FC236}">
                    <a16:creationId xmlns:a16="http://schemas.microsoft.com/office/drawing/2014/main" id="{29818E2F-10A1-4EA9-AF6D-3E0E27D53F7E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3579438" y="2671830"/>
                <a:ext cx="548228" cy="328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marL="0" lvl="1" algn="ctr"/>
                <a:r>
                  <a:rPr lang="en-US" altLang="ko-KR" sz="1400" b="1">
                    <a:solidFill>
                      <a:schemeClr val="bg1"/>
                    </a:solidFill>
                    <a:latin typeface="+mj-lt"/>
                  </a:rPr>
                  <a:t>70%</a:t>
                </a:r>
                <a:endParaRPr lang="en-US" altLang="ko-KR" sz="1400" b="1" dirty="0">
                  <a:solidFill>
                    <a:schemeClr val="bg1"/>
                  </a:solidFill>
                  <a:latin typeface="+mj-lt"/>
                </a:endParaRPr>
              </a:p>
            </p:txBody>
          </p:sp>
          <p:sp>
            <p:nvSpPr>
              <p:cNvPr id="89" name="ïSḷïḍê">
                <a:extLst>
                  <a:ext uri="{FF2B5EF4-FFF2-40B4-BE49-F238E27FC236}">
                    <a16:creationId xmlns:a16="http://schemas.microsoft.com/office/drawing/2014/main" id="{63638A01-69E5-4D57-8CFE-8A2DB90CD1F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64885" y="4052050"/>
                <a:ext cx="398114" cy="398114"/>
              </a:xfrm>
              <a:custGeom>
                <a:avLst/>
                <a:gdLst>
                  <a:gd name="T0" fmla="*/ 182 w 236"/>
                  <a:gd name="T1" fmla="*/ 109 h 236"/>
                  <a:gd name="T2" fmla="*/ 157 w 236"/>
                  <a:gd name="T3" fmla="*/ 103 h 236"/>
                  <a:gd name="T4" fmla="*/ 134 w 236"/>
                  <a:gd name="T5" fmla="*/ 102 h 236"/>
                  <a:gd name="T6" fmla="*/ 120 w 236"/>
                  <a:gd name="T7" fmla="*/ 114 h 236"/>
                  <a:gd name="T8" fmla="*/ 118 w 236"/>
                  <a:gd name="T9" fmla="*/ 129 h 236"/>
                  <a:gd name="T10" fmla="*/ 122 w 236"/>
                  <a:gd name="T11" fmla="*/ 141 h 236"/>
                  <a:gd name="T12" fmla="*/ 135 w 236"/>
                  <a:gd name="T13" fmla="*/ 156 h 236"/>
                  <a:gd name="T14" fmla="*/ 139 w 236"/>
                  <a:gd name="T15" fmla="*/ 185 h 236"/>
                  <a:gd name="T16" fmla="*/ 152 w 236"/>
                  <a:gd name="T17" fmla="*/ 198 h 236"/>
                  <a:gd name="T18" fmla="*/ 169 w 236"/>
                  <a:gd name="T19" fmla="*/ 180 h 236"/>
                  <a:gd name="T20" fmla="*/ 187 w 236"/>
                  <a:gd name="T21" fmla="*/ 150 h 236"/>
                  <a:gd name="T22" fmla="*/ 200 w 236"/>
                  <a:gd name="T23" fmla="*/ 122 h 236"/>
                  <a:gd name="T24" fmla="*/ 182 w 236"/>
                  <a:gd name="T25" fmla="*/ 109 h 236"/>
                  <a:gd name="T26" fmla="*/ 118 w 236"/>
                  <a:gd name="T27" fmla="*/ 0 h 236"/>
                  <a:gd name="T28" fmla="*/ 0 w 236"/>
                  <a:gd name="T29" fmla="*/ 118 h 236"/>
                  <a:gd name="T30" fmla="*/ 118 w 236"/>
                  <a:gd name="T31" fmla="*/ 236 h 236"/>
                  <a:gd name="T32" fmla="*/ 236 w 236"/>
                  <a:gd name="T33" fmla="*/ 118 h 236"/>
                  <a:gd name="T34" fmla="*/ 118 w 236"/>
                  <a:gd name="T35" fmla="*/ 0 h 236"/>
                  <a:gd name="T36" fmla="*/ 126 w 236"/>
                  <a:gd name="T37" fmla="*/ 212 h 236"/>
                  <a:gd name="T38" fmla="*/ 128 w 236"/>
                  <a:gd name="T39" fmla="*/ 208 h 236"/>
                  <a:gd name="T40" fmla="*/ 125 w 236"/>
                  <a:gd name="T41" fmla="*/ 186 h 236"/>
                  <a:gd name="T42" fmla="*/ 105 w 236"/>
                  <a:gd name="T43" fmla="*/ 186 h 236"/>
                  <a:gd name="T44" fmla="*/ 98 w 236"/>
                  <a:gd name="T45" fmla="*/ 207 h 236"/>
                  <a:gd name="T46" fmla="*/ 102 w 236"/>
                  <a:gd name="T47" fmla="*/ 211 h 236"/>
                  <a:gd name="T48" fmla="*/ 34 w 236"/>
                  <a:gd name="T49" fmla="*/ 161 h 236"/>
                  <a:gd name="T50" fmla="*/ 44 w 236"/>
                  <a:gd name="T51" fmla="*/ 157 h 236"/>
                  <a:gd name="T52" fmla="*/ 44 w 236"/>
                  <a:gd name="T53" fmla="*/ 157 h 236"/>
                  <a:gd name="T54" fmla="*/ 81 w 236"/>
                  <a:gd name="T55" fmla="*/ 142 h 236"/>
                  <a:gd name="T56" fmla="*/ 81 w 236"/>
                  <a:gd name="T57" fmla="*/ 118 h 236"/>
                  <a:gd name="T58" fmla="*/ 55 w 236"/>
                  <a:gd name="T59" fmla="*/ 94 h 236"/>
                  <a:gd name="T60" fmla="*/ 28 w 236"/>
                  <a:gd name="T61" fmla="*/ 90 h 236"/>
                  <a:gd name="T62" fmla="*/ 84 w 236"/>
                  <a:gd name="T63" fmla="*/ 30 h 236"/>
                  <a:gd name="T64" fmla="*/ 84 w 236"/>
                  <a:gd name="T65" fmla="*/ 31 h 236"/>
                  <a:gd name="T66" fmla="*/ 102 w 236"/>
                  <a:gd name="T67" fmla="*/ 56 h 236"/>
                  <a:gd name="T68" fmla="*/ 120 w 236"/>
                  <a:gd name="T69" fmla="*/ 79 h 236"/>
                  <a:gd name="T70" fmla="*/ 131 w 236"/>
                  <a:gd name="T71" fmla="*/ 97 h 236"/>
                  <a:gd name="T72" fmla="*/ 146 w 236"/>
                  <a:gd name="T73" fmla="*/ 88 h 236"/>
                  <a:gd name="T74" fmla="*/ 177 w 236"/>
                  <a:gd name="T75" fmla="*/ 66 h 236"/>
                  <a:gd name="T76" fmla="*/ 190 w 236"/>
                  <a:gd name="T77" fmla="*/ 57 h 236"/>
                  <a:gd name="T78" fmla="*/ 212 w 236"/>
                  <a:gd name="T79" fmla="*/ 118 h 236"/>
                  <a:gd name="T80" fmla="*/ 126 w 236"/>
                  <a:gd name="T81" fmla="*/ 212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</a:cxnLst>
                <a:rect l="0" t="0" r="r" b="b"/>
                <a:pathLst>
                  <a:path w="236" h="236">
                    <a:moveTo>
                      <a:pt x="182" y="109"/>
                    </a:moveTo>
                    <a:cubicBezTo>
                      <a:pt x="172" y="107"/>
                      <a:pt x="161" y="105"/>
                      <a:pt x="157" y="103"/>
                    </a:cubicBezTo>
                    <a:cubicBezTo>
                      <a:pt x="153" y="102"/>
                      <a:pt x="143" y="101"/>
                      <a:pt x="134" y="102"/>
                    </a:cubicBezTo>
                    <a:cubicBezTo>
                      <a:pt x="125" y="103"/>
                      <a:pt x="119" y="109"/>
                      <a:pt x="120" y="114"/>
                    </a:cubicBezTo>
                    <a:cubicBezTo>
                      <a:pt x="121" y="119"/>
                      <a:pt x="120" y="126"/>
                      <a:pt x="118" y="129"/>
                    </a:cubicBezTo>
                    <a:cubicBezTo>
                      <a:pt x="117" y="132"/>
                      <a:pt x="118" y="138"/>
                      <a:pt x="122" y="141"/>
                    </a:cubicBezTo>
                    <a:cubicBezTo>
                      <a:pt x="127" y="144"/>
                      <a:pt x="132" y="151"/>
                      <a:pt x="135" y="156"/>
                    </a:cubicBezTo>
                    <a:cubicBezTo>
                      <a:pt x="138" y="162"/>
                      <a:pt x="140" y="175"/>
                      <a:pt x="139" y="185"/>
                    </a:cubicBezTo>
                    <a:cubicBezTo>
                      <a:pt x="139" y="195"/>
                      <a:pt x="145" y="201"/>
                      <a:pt x="152" y="198"/>
                    </a:cubicBezTo>
                    <a:cubicBezTo>
                      <a:pt x="160" y="195"/>
                      <a:pt x="167" y="187"/>
                      <a:pt x="169" y="180"/>
                    </a:cubicBezTo>
                    <a:cubicBezTo>
                      <a:pt x="171" y="174"/>
                      <a:pt x="179" y="160"/>
                      <a:pt x="187" y="150"/>
                    </a:cubicBezTo>
                    <a:cubicBezTo>
                      <a:pt x="195" y="140"/>
                      <a:pt x="201" y="127"/>
                      <a:pt x="200" y="122"/>
                    </a:cubicBezTo>
                    <a:cubicBezTo>
                      <a:pt x="200" y="116"/>
                      <a:pt x="191" y="111"/>
                      <a:pt x="182" y="109"/>
                    </a:cubicBezTo>
                    <a:close/>
                    <a:moveTo>
                      <a:pt x="118" y="0"/>
                    </a:moveTo>
                    <a:cubicBezTo>
                      <a:pt x="53" y="0"/>
                      <a:pt x="0" y="53"/>
                      <a:pt x="0" y="118"/>
                    </a:cubicBezTo>
                    <a:cubicBezTo>
                      <a:pt x="0" y="183"/>
                      <a:pt x="53" y="236"/>
                      <a:pt x="118" y="236"/>
                    </a:cubicBezTo>
                    <a:cubicBezTo>
                      <a:pt x="183" y="236"/>
                      <a:pt x="236" y="183"/>
                      <a:pt x="236" y="118"/>
                    </a:cubicBezTo>
                    <a:cubicBezTo>
                      <a:pt x="236" y="53"/>
                      <a:pt x="183" y="0"/>
                      <a:pt x="118" y="0"/>
                    </a:cubicBezTo>
                    <a:close/>
                    <a:moveTo>
                      <a:pt x="126" y="212"/>
                    </a:moveTo>
                    <a:cubicBezTo>
                      <a:pt x="127" y="211"/>
                      <a:pt x="128" y="209"/>
                      <a:pt x="128" y="208"/>
                    </a:cubicBezTo>
                    <a:cubicBezTo>
                      <a:pt x="130" y="201"/>
                      <a:pt x="128" y="191"/>
                      <a:pt x="125" y="186"/>
                    </a:cubicBezTo>
                    <a:cubicBezTo>
                      <a:pt x="121" y="181"/>
                      <a:pt x="112" y="181"/>
                      <a:pt x="105" y="186"/>
                    </a:cubicBezTo>
                    <a:cubicBezTo>
                      <a:pt x="97" y="191"/>
                      <a:pt x="94" y="200"/>
                      <a:pt x="98" y="207"/>
                    </a:cubicBezTo>
                    <a:cubicBezTo>
                      <a:pt x="99" y="208"/>
                      <a:pt x="100" y="210"/>
                      <a:pt x="102" y="211"/>
                    </a:cubicBezTo>
                    <a:cubicBezTo>
                      <a:pt x="72" y="206"/>
                      <a:pt x="47" y="187"/>
                      <a:pt x="34" y="161"/>
                    </a:cubicBezTo>
                    <a:cubicBezTo>
                      <a:pt x="37" y="161"/>
                      <a:pt x="40" y="159"/>
                      <a:pt x="44" y="157"/>
                    </a:cubicBezTo>
                    <a:cubicBezTo>
                      <a:pt x="44" y="157"/>
                      <a:pt x="44" y="157"/>
                      <a:pt x="44" y="157"/>
                    </a:cubicBezTo>
                    <a:cubicBezTo>
                      <a:pt x="57" y="148"/>
                      <a:pt x="74" y="141"/>
                      <a:pt x="81" y="142"/>
                    </a:cubicBezTo>
                    <a:cubicBezTo>
                      <a:pt x="89" y="142"/>
                      <a:pt x="89" y="131"/>
                      <a:pt x="81" y="118"/>
                    </a:cubicBezTo>
                    <a:cubicBezTo>
                      <a:pt x="74" y="105"/>
                      <a:pt x="62" y="94"/>
                      <a:pt x="55" y="94"/>
                    </a:cubicBezTo>
                    <a:cubicBezTo>
                      <a:pt x="48" y="94"/>
                      <a:pt x="36" y="92"/>
                      <a:pt x="28" y="90"/>
                    </a:cubicBezTo>
                    <a:cubicBezTo>
                      <a:pt x="37" y="62"/>
                      <a:pt x="58" y="41"/>
                      <a:pt x="84" y="30"/>
                    </a:cubicBezTo>
                    <a:cubicBezTo>
                      <a:pt x="84" y="31"/>
                      <a:pt x="84" y="31"/>
                      <a:pt x="84" y="31"/>
                    </a:cubicBezTo>
                    <a:cubicBezTo>
                      <a:pt x="86" y="39"/>
                      <a:pt x="95" y="50"/>
                      <a:pt x="102" y="56"/>
                    </a:cubicBezTo>
                    <a:cubicBezTo>
                      <a:pt x="110" y="62"/>
                      <a:pt x="118" y="72"/>
                      <a:pt x="120" y="79"/>
                    </a:cubicBezTo>
                    <a:cubicBezTo>
                      <a:pt x="122" y="85"/>
                      <a:pt x="127" y="93"/>
                      <a:pt x="131" y="97"/>
                    </a:cubicBezTo>
                    <a:cubicBezTo>
                      <a:pt x="136" y="100"/>
                      <a:pt x="142" y="96"/>
                      <a:pt x="146" y="88"/>
                    </a:cubicBezTo>
                    <a:cubicBezTo>
                      <a:pt x="150" y="80"/>
                      <a:pt x="164" y="70"/>
                      <a:pt x="177" y="66"/>
                    </a:cubicBezTo>
                    <a:cubicBezTo>
                      <a:pt x="183" y="64"/>
                      <a:pt x="187" y="61"/>
                      <a:pt x="190" y="57"/>
                    </a:cubicBezTo>
                    <a:cubicBezTo>
                      <a:pt x="204" y="74"/>
                      <a:pt x="212" y="95"/>
                      <a:pt x="212" y="118"/>
                    </a:cubicBezTo>
                    <a:cubicBezTo>
                      <a:pt x="212" y="168"/>
                      <a:pt x="174" y="208"/>
                      <a:pt x="126" y="212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1100">
                  <a:latin typeface="+mj-lt"/>
                </a:endParaRPr>
              </a:p>
            </p:txBody>
          </p:sp>
        </p:grpSp>
        <p:grpSp>
          <p:nvGrpSpPr>
            <p:cNvPr id="39" name="îṩļïḓê">
              <a:extLst>
                <a:ext uri="{FF2B5EF4-FFF2-40B4-BE49-F238E27FC236}">
                  <a16:creationId xmlns:a16="http://schemas.microsoft.com/office/drawing/2014/main" id="{D8904AED-FB05-4A61-817F-699664636AC8}"/>
                </a:ext>
              </a:extLst>
            </p:cNvPr>
            <p:cNvGrpSpPr/>
            <p:nvPr/>
          </p:nvGrpSpPr>
          <p:grpSpPr>
            <a:xfrm>
              <a:off x="4485381" y="2372429"/>
              <a:ext cx="1169106" cy="3575248"/>
              <a:chOff x="5586108" y="1349110"/>
              <a:chExt cx="1084797" cy="3317421"/>
            </a:xfrm>
          </p:grpSpPr>
          <p:grpSp>
            <p:nvGrpSpPr>
              <p:cNvPr id="40" name="îṩlïḋé">
                <a:extLst>
                  <a:ext uri="{FF2B5EF4-FFF2-40B4-BE49-F238E27FC236}">
                    <a16:creationId xmlns:a16="http://schemas.microsoft.com/office/drawing/2014/main" id="{279015BA-3F77-4E85-89A7-4A9097E224C3}"/>
                  </a:ext>
                </a:extLst>
              </p:cNvPr>
              <p:cNvGrpSpPr/>
              <p:nvPr/>
            </p:nvGrpSpPr>
            <p:grpSpPr>
              <a:xfrm>
                <a:off x="5586108" y="1349110"/>
                <a:ext cx="1084797" cy="3317421"/>
                <a:chOff x="1269911" y="2120864"/>
                <a:chExt cx="1137127" cy="3600674"/>
              </a:xfrm>
            </p:grpSpPr>
            <p:sp>
              <p:nvSpPr>
                <p:cNvPr id="43" name="iṥḻíḑê">
                  <a:extLst>
                    <a:ext uri="{FF2B5EF4-FFF2-40B4-BE49-F238E27FC236}">
                      <a16:creationId xmlns:a16="http://schemas.microsoft.com/office/drawing/2014/main" id="{3BDC514C-4A69-4F47-AAF6-F54EC6DE64C6}"/>
                    </a:ext>
                  </a:extLst>
                </p:cNvPr>
                <p:cNvSpPr/>
                <p:nvPr/>
              </p:nvSpPr>
              <p:spPr>
                <a:xfrm flipV="1">
                  <a:off x="1269911" y="2120864"/>
                  <a:ext cx="1137127" cy="360067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37127" h="3600674">
                      <a:moveTo>
                        <a:pt x="0" y="3443429"/>
                      </a:moveTo>
                      <a:cubicBezTo>
                        <a:pt x="0" y="3443429"/>
                        <a:pt x="0" y="3443429"/>
                        <a:pt x="0" y="3443429"/>
                      </a:cubicBezTo>
                      <a:lnTo>
                        <a:pt x="0" y="3443428"/>
                      </a:lnTo>
                      <a:close/>
                      <a:moveTo>
                        <a:pt x="157246" y="3600674"/>
                      </a:moveTo>
                      <a:lnTo>
                        <a:pt x="979881" y="3600674"/>
                      </a:lnTo>
                      <a:cubicBezTo>
                        <a:pt x="1066726" y="3600674"/>
                        <a:pt x="1137127" y="3530273"/>
                        <a:pt x="1137127" y="3443428"/>
                      </a:cubicBezTo>
                      <a:lnTo>
                        <a:pt x="1137126" y="3443428"/>
                      </a:lnTo>
                      <a:cubicBezTo>
                        <a:pt x="1137126" y="3363740"/>
                        <a:pt x="1077850" y="3297897"/>
                        <a:pt x="1000611" y="3290368"/>
                      </a:cubicBezTo>
                      <a:lnTo>
                        <a:pt x="1000611" y="432048"/>
                      </a:lnTo>
                      <a:cubicBezTo>
                        <a:pt x="1000611" y="193434"/>
                        <a:pt x="807177" y="0"/>
                        <a:pt x="568563" y="0"/>
                      </a:cubicBezTo>
                      <a:cubicBezTo>
                        <a:pt x="329949" y="0"/>
                        <a:pt x="136515" y="193434"/>
                        <a:pt x="136515" y="432048"/>
                      </a:cubicBezTo>
                      <a:lnTo>
                        <a:pt x="136515" y="3290368"/>
                      </a:lnTo>
                      <a:cubicBezTo>
                        <a:pt x="59276" y="3297897"/>
                        <a:pt x="0" y="3363740"/>
                        <a:pt x="0" y="3443429"/>
                      </a:cubicBezTo>
                      <a:cubicBezTo>
                        <a:pt x="0" y="3530273"/>
                        <a:pt x="70401" y="3600674"/>
                        <a:pt x="157246" y="3600674"/>
                      </a:cubicBezTo>
                      <a:close/>
                    </a:path>
                  </a:pathLst>
                </a:custGeom>
                <a:solidFill>
                  <a:schemeClr val="bg1">
                    <a:lumMod val="95000"/>
                  </a:schemeClr>
                </a:solidFill>
                <a:ln>
                  <a:solidFill>
                    <a:schemeClr val="tx1">
                      <a:lumMod val="50000"/>
                      <a:lumOff val="50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1100">
                    <a:latin typeface="+mj-lt"/>
                  </a:endParaRPr>
                </a:p>
              </p:txBody>
            </p:sp>
            <p:sp>
              <p:nvSpPr>
                <p:cNvPr id="44" name="í$ľiḋé">
                  <a:extLst>
                    <a:ext uri="{FF2B5EF4-FFF2-40B4-BE49-F238E27FC236}">
                      <a16:creationId xmlns:a16="http://schemas.microsoft.com/office/drawing/2014/main" id="{79B863A7-38B3-44C1-8844-D81E350CE705}"/>
                    </a:ext>
                  </a:extLst>
                </p:cNvPr>
                <p:cNvSpPr/>
                <p:nvPr/>
              </p:nvSpPr>
              <p:spPr>
                <a:xfrm flipV="1">
                  <a:off x="1473375" y="2969682"/>
                  <a:ext cx="730198" cy="2681514"/>
                </a:xfrm>
                <a:prstGeom prst="round2SameRect">
                  <a:avLst>
                    <a:gd name="adj1" fmla="val 50000"/>
                    <a:gd name="adj2" fmla="val 0"/>
                  </a:avLst>
                </a:prstGeom>
                <a:solidFill>
                  <a:srgbClr val="E5527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sz="1100">
                    <a:latin typeface="+mj-lt"/>
                  </a:endParaRPr>
                </a:p>
              </p:txBody>
            </p:sp>
            <p:grpSp>
              <p:nvGrpSpPr>
                <p:cNvPr id="45" name="ïṧľîḋê">
                  <a:extLst>
                    <a:ext uri="{FF2B5EF4-FFF2-40B4-BE49-F238E27FC236}">
                      <a16:creationId xmlns:a16="http://schemas.microsoft.com/office/drawing/2014/main" id="{4141634C-8A6D-4A1A-9D79-318C01CF8E77}"/>
                    </a:ext>
                  </a:extLst>
                </p:cNvPr>
                <p:cNvGrpSpPr/>
                <p:nvPr/>
              </p:nvGrpSpPr>
              <p:grpSpPr>
                <a:xfrm>
                  <a:off x="1404969" y="2612766"/>
                  <a:ext cx="274202" cy="2464677"/>
                  <a:chOff x="1404969" y="2714017"/>
                  <a:chExt cx="274202" cy="2464677"/>
                </a:xfrm>
              </p:grpSpPr>
              <p:cxnSp>
                <p:nvCxnSpPr>
                  <p:cNvPr id="46" name="直接连接符 45">
                    <a:extLst>
                      <a:ext uri="{FF2B5EF4-FFF2-40B4-BE49-F238E27FC236}">
                        <a16:creationId xmlns:a16="http://schemas.microsoft.com/office/drawing/2014/main" id="{DD4F953C-749C-47CF-AF86-95D25A9DD296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2714017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7" name="直接连接符 76">
                    <a:extLst>
                      <a:ext uri="{FF2B5EF4-FFF2-40B4-BE49-F238E27FC236}">
                        <a16:creationId xmlns:a16="http://schemas.microsoft.com/office/drawing/2014/main" id="{BA70E1EF-CC87-414C-B959-00C4E09E9A42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946357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8" name="直接连接符 77">
                    <a:extLst>
                      <a:ext uri="{FF2B5EF4-FFF2-40B4-BE49-F238E27FC236}">
                        <a16:creationId xmlns:a16="http://schemas.microsoft.com/office/drawing/2014/main" id="{EEEC5CBC-B3E0-49E9-8717-B207C36AF109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2960485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79" name="直接连接符 78">
                    <a:extLst>
                      <a:ext uri="{FF2B5EF4-FFF2-40B4-BE49-F238E27FC236}">
                        <a16:creationId xmlns:a16="http://schemas.microsoft.com/office/drawing/2014/main" id="{0A32D065-232B-4105-B5EA-B349FA6F705F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206953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0" name="直接连接符 79">
                    <a:extLst>
                      <a:ext uri="{FF2B5EF4-FFF2-40B4-BE49-F238E27FC236}">
                        <a16:creationId xmlns:a16="http://schemas.microsoft.com/office/drawing/2014/main" id="{2F71D46E-C619-4083-A343-02F4C6707478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453421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1" name="直接连接符 80">
                    <a:extLst>
                      <a:ext uri="{FF2B5EF4-FFF2-40B4-BE49-F238E27FC236}">
                        <a16:creationId xmlns:a16="http://schemas.microsoft.com/office/drawing/2014/main" id="{844FC94E-767B-434A-9202-149067F7BB46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3699889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2" name="直接连接符 81">
                    <a:extLst>
                      <a:ext uri="{FF2B5EF4-FFF2-40B4-BE49-F238E27FC236}">
                        <a16:creationId xmlns:a16="http://schemas.microsoft.com/office/drawing/2014/main" id="{C9CAF9A2-0D42-4BB1-8D3C-D408BE4DC8B2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5178694"/>
                    <a:ext cx="274202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3" name="直接连接符 82">
                    <a:extLst>
                      <a:ext uri="{FF2B5EF4-FFF2-40B4-BE49-F238E27FC236}">
                        <a16:creationId xmlns:a16="http://schemas.microsoft.com/office/drawing/2014/main" id="{2710B459-5117-4B0C-A7BB-FF523EC342DC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192825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4" name="直接连接符 83">
                    <a:extLst>
                      <a:ext uri="{FF2B5EF4-FFF2-40B4-BE49-F238E27FC236}">
                        <a16:creationId xmlns:a16="http://schemas.microsoft.com/office/drawing/2014/main" id="{7C1D5348-50D4-4281-8AE1-D864EEBA7511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439293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5" name="直接连接符 84">
                    <a:extLst>
                      <a:ext uri="{FF2B5EF4-FFF2-40B4-BE49-F238E27FC236}">
                        <a16:creationId xmlns:a16="http://schemas.microsoft.com/office/drawing/2014/main" id="{30E556B5-0DC4-4E5E-B8A0-83A72ADFD09C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685761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86" name="直接连接符 85">
                    <a:extLst>
                      <a:ext uri="{FF2B5EF4-FFF2-40B4-BE49-F238E27FC236}">
                        <a16:creationId xmlns:a16="http://schemas.microsoft.com/office/drawing/2014/main" id="{D64E3899-23CC-4720-AE55-1AE66FD166E1}"/>
                      </a:ext>
                    </a:extLst>
                  </p:cNvPr>
                  <p:cNvCxnSpPr/>
                  <p:nvPr/>
                </p:nvCxnSpPr>
                <p:spPr>
                  <a:xfrm>
                    <a:off x="1404969" y="4932229"/>
                    <a:ext cx="130114" cy="0"/>
                  </a:xfrm>
                  <a:prstGeom prst="line">
                    <a:avLst/>
                  </a:prstGeom>
                  <a:ln>
                    <a:solidFill>
                      <a:schemeClr val="tx1">
                        <a:lumMod val="50000"/>
                        <a:lumOff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1" name="iš1ídé">
                <a:extLst>
                  <a:ext uri="{FF2B5EF4-FFF2-40B4-BE49-F238E27FC236}">
                    <a16:creationId xmlns:a16="http://schemas.microsoft.com/office/drawing/2014/main" id="{5889FD8A-158D-4866-A421-BA5ED8777460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5854393" y="2179730"/>
                <a:ext cx="548228" cy="328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 anchor="t" anchorCtr="0">
                <a:normAutofit/>
                <a:scene3d>
                  <a:camera prst="orthographicFront"/>
                  <a:lightRig rig="threePt" dir="t"/>
                </a:scene3d>
                <a:sp3d>
                  <a:bevelT w="0" h="0"/>
                </a:sp3d>
              </a:bodyPr>
              <a:lstStyle/>
              <a:p>
                <a:pPr marL="0" lvl="1" algn="ctr"/>
                <a:r>
                  <a:rPr lang="en-US" altLang="ko-KR" sz="1400" b="1">
                    <a:solidFill>
                      <a:schemeClr val="bg1"/>
                    </a:solidFill>
                    <a:latin typeface="+mj-lt"/>
                  </a:rPr>
                  <a:t>90%</a:t>
                </a:r>
              </a:p>
            </p:txBody>
          </p:sp>
          <p:sp>
            <p:nvSpPr>
              <p:cNvPr id="42" name="îṩḷiďe">
                <a:extLst>
                  <a:ext uri="{FF2B5EF4-FFF2-40B4-BE49-F238E27FC236}">
                    <a16:creationId xmlns:a16="http://schemas.microsoft.com/office/drawing/2014/main" id="{DDEFBEED-AF42-470E-B75A-A72EA946199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929451" y="4052050"/>
                <a:ext cx="398114" cy="398114"/>
              </a:xfrm>
              <a:custGeom>
                <a:avLst/>
                <a:gdLst>
                  <a:gd name="T0" fmla="*/ 130 w 236"/>
                  <a:gd name="T1" fmla="*/ 1 h 236"/>
                  <a:gd name="T2" fmla="*/ 118 w 236"/>
                  <a:gd name="T3" fmla="*/ 0 h 236"/>
                  <a:gd name="T4" fmla="*/ 30 w 236"/>
                  <a:gd name="T5" fmla="*/ 40 h 236"/>
                  <a:gd name="T6" fmla="*/ 68 w 236"/>
                  <a:gd name="T7" fmla="*/ 105 h 236"/>
                  <a:gd name="T8" fmla="*/ 130 w 236"/>
                  <a:gd name="T9" fmla="*/ 1 h 236"/>
                  <a:gd name="T10" fmla="*/ 20 w 236"/>
                  <a:gd name="T11" fmla="*/ 52 h 236"/>
                  <a:gd name="T12" fmla="*/ 0 w 236"/>
                  <a:gd name="T13" fmla="*/ 118 h 236"/>
                  <a:gd name="T14" fmla="*/ 5 w 236"/>
                  <a:gd name="T15" fmla="*/ 153 h 236"/>
                  <a:gd name="T16" fmla="*/ 81 w 236"/>
                  <a:gd name="T17" fmla="*/ 153 h 236"/>
                  <a:gd name="T18" fmla="*/ 20 w 236"/>
                  <a:gd name="T19" fmla="*/ 52 h 236"/>
                  <a:gd name="T20" fmla="*/ 225 w 236"/>
                  <a:gd name="T21" fmla="*/ 68 h 236"/>
                  <a:gd name="T22" fmla="*/ 145 w 236"/>
                  <a:gd name="T23" fmla="*/ 3 h 236"/>
                  <a:gd name="T24" fmla="*/ 106 w 236"/>
                  <a:gd name="T25" fmla="*/ 68 h 236"/>
                  <a:gd name="T26" fmla="*/ 225 w 236"/>
                  <a:gd name="T27" fmla="*/ 68 h 236"/>
                  <a:gd name="T28" fmla="*/ 130 w 236"/>
                  <a:gd name="T29" fmla="*/ 167 h 236"/>
                  <a:gd name="T30" fmla="*/ 11 w 236"/>
                  <a:gd name="T31" fmla="*/ 167 h 236"/>
                  <a:gd name="T32" fmla="*/ 96 w 236"/>
                  <a:gd name="T33" fmla="*/ 234 h 236"/>
                  <a:gd name="T34" fmla="*/ 93 w 236"/>
                  <a:gd name="T35" fmla="*/ 232 h 236"/>
                  <a:gd name="T36" fmla="*/ 130 w 236"/>
                  <a:gd name="T37" fmla="*/ 167 h 236"/>
                  <a:gd name="T38" fmla="*/ 230 w 236"/>
                  <a:gd name="T39" fmla="*/ 82 h 236"/>
                  <a:gd name="T40" fmla="*/ 155 w 236"/>
                  <a:gd name="T41" fmla="*/ 82 h 236"/>
                  <a:gd name="T42" fmla="*/ 215 w 236"/>
                  <a:gd name="T43" fmla="*/ 186 h 236"/>
                  <a:gd name="T44" fmla="*/ 236 w 236"/>
                  <a:gd name="T45" fmla="*/ 118 h 236"/>
                  <a:gd name="T46" fmla="*/ 230 w 236"/>
                  <a:gd name="T47" fmla="*/ 82 h 236"/>
                  <a:gd name="T48" fmla="*/ 108 w 236"/>
                  <a:gd name="T49" fmla="*/ 236 h 236"/>
                  <a:gd name="T50" fmla="*/ 118 w 236"/>
                  <a:gd name="T51" fmla="*/ 236 h 236"/>
                  <a:gd name="T52" fmla="*/ 205 w 236"/>
                  <a:gd name="T53" fmla="*/ 198 h 236"/>
                  <a:gd name="T54" fmla="*/ 167 w 236"/>
                  <a:gd name="T55" fmla="*/ 132 h 236"/>
                  <a:gd name="T56" fmla="*/ 108 w 236"/>
                  <a:gd name="T57" fmla="*/ 236 h 23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236" h="236">
                    <a:moveTo>
                      <a:pt x="130" y="1"/>
                    </a:moveTo>
                    <a:cubicBezTo>
                      <a:pt x="126" y="0"/>
                      <a:pt x="122" y="0"/>
                      <a:pt x="118" y="0"/>
                    </a:cubicBezTo>
                    <a:cubicBezTo>
                      <a:pt x="83" y="0"/>
                      <a:pt x="51" y="16"/>
                      <a:pt x="30" y="40"/>
                    </a:cubicBezTo>
                    <a:cubicBezTo>
                      <a:pt x="68" y="105"/>
                      <a:pt x="68" y="105"/>
                      <a:pt x="68" y="105"/>
                    </a:cubicBezTo>
                    <a:lnTo>
                      <a:pt x="130" y="1"/>
                    </a:lnTo>
                    <a:close/>
                    <a:moveTo>
                      <a:pt x="20" y="52"/>
                    </a:moveTo>
                    <a:cubicBezTo>
                      <a:pt x="7" y="71"/>
                      <a:pt x="0" y="94"/>
                      <a:pt x="0" y="118"/>
                    </a:cubicBezTo>
                    <a:cubicBezTo>
                      <a:pt x="0" y="130"/>
                      <a:pt x="2" y="142"/>
                      <a:pt x="5" y="153"/>
                    </a:cubicBezTo>
                    <a:cubicBezTo>
                      <a:pt x="81" y="153"/>
                      <a:pt x="81" y="153"/>
                      <a:pt x="81" y="153"/>
                    </a:cubicBezTo>
                    <a:lnTo>
                      <a:pt x="20" y="52"/>
                    </a:lnTo>
                    <a:close/>
                    <a:moveTo>
                      <a:pt x="225" y="68"/>
                    </a:moveTo>
                    <a:cubicBezTo>
                      <a:pt x="210" y="36"/>
                      <a:pt x="180" y="11"/>
                      <a:pt x="145" y="3"/>
                    </a:cubicBezTo>
                    <a:cubicBezTo>
                      <a:pt x="106" y="68"/>
                      <a:pt x="106" y="68"/>
                      <a:pt x="106" y="68"/>
                    </a:cubicBezTo>
                    <a:lnTo>
                      <a:pt x="225" y="68"/>
                    </a:lnTo>
                    <a:close/>
                    <a:moveTo>
                      <a:pt x="130" y="167"/>
                    </a:moveTo>
                    <a:cubicBezTo>
                      <a:pt x="11" y="167"/>
                      <a:pt x="11" y="167"/>
                      <a:pt x="11" y="167"/>
                    </a:cubicBezTo>
                    <a:cubicBezTo>
                      <a:pt x="26" y="201"/>
                      <a:pt x="58" y="227"/>
                      <a:pt x="96" y="234"/>
                    </a:cubicBezTo>
                    <a:cubicBezTo>
                      <a:pt x="93" y="232"/>
                      <a:pt x="93" y="232"/>
                      <a:pt x="93" y="232"/>
                    </a:cubicBezTo>
                    <a:lnTo>
                      <a:pt x="130" y="167"/>
                    </a:lnTo>
                    <a:close/>
                    <a:moveTo>
                      <a:pt x="230" y="82"/>
                    </a:moveTo>
                    <a:cubicBezTo>
                      <a:pt x="155" y="82"/>
                      <a:pt x="155" y="82"/>
                      <a:pt x="155" y="82"/>
                    </a:cubicBezTo>
                    <a:cubicBezTo>
                      <a:pt x="215" y="186"/>
                      <a:pt x="215" y="186"/>
                      <a:pt x="215" y="186"/>
                    </a:cubicBezTo>
                    <a:cubicBezTo>
                      <a:pt x="228" y="167"/>
                      <a:pt x="236" y="143"/>
                      <a:pt x="236" y="118"/>
                    </a:cubicBezTo>
                    <a:cubicBezTo>
                      <a:pt x="236" y="106"/>
                      <a:pt x="234" y="94"/>
                      <a:pt x="230" y="82"/>
                    </a:cubicBezTo>
                    <a:close/>
                    <a:moveTo>
                      <a:pt x="108" y="236"/>
                    </a:moveTo>
                    <a:cubicBezTo>
                      <a:pt x="111" y="236"/>
                      <a:pt x="115" y="236"/>
                      <a:pt x="118" y="236"/>
                    </a:cubicBezTo>
                    <a:cubicBezTo>
                      <a:pt x="152" y="236"/>
                      <a:pt x="183" y="221"/>
                      <a:pt x="205" y="198"/>
                    </a:cubicBezTo>
                    <a:cubicBezTo>
                      <a:pt x="167" y="132"/>
                      <a:pt x="167" y="132"/>
                      <a:pt x="167" y="132"/>
                    </a:cubicBezTo>
                    <a:lnTo>
                      <a:pt x="108" y="236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txBody>
              <a:bodyPr anchor="ctr"/>
              <a:lstStyle/>
              <a:p>
                <a:pPr algn="ctr"/>
                <a:endParaRPr sz="1100">
                  <a:latin typeface="+mj-lt"/>
                </a:endParaRPr>
              </a:p>
            </p:txBody>
          </p:sp>
        </p:grpSp>
      </p:grpSp>
      <p:sp>
        <p:nvSpPr>
          <p:cNvPr id="122" name="îś1íḍe">
            <a:extLst>
              <a:ext uri="{FF2B5EF4-FFF2-40B4-BE49-F238E27FC236}">
                <a16:creationId xmlns:a16="http://schemas.microsoft.com/office/drawing/2014/main" id="{D931F6D9-7329-49EE-BEDF-3A7720345149}"/>
              </a:ext>
            </a:extLst>
          </p:cNvPr>
          <p:cNvSpPr txBox="1"/>
          <p:nvPr/>
        </p:nvSpPr>
        <p:spPr>
          <a:xfrm>
            <a:off x="6785234" y="3284107"/>
            <a:ext cx="3867815" cy="50783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3" name="ïSḻïḓé">
            <a:extLst>
              <a:ext uri="{FF2B5EF4-FFF2-40B4-BE49-F238E27FC236}">
                <a16:creationId xmlns:a16="http://schemas.microsoft.com/office/drawing/2014/main" id="{BAA86C98-7F4E-45F4-9B88-A6B3B9B7A522}"/>
              </a:ext>
            </a:extLst>
          </p:cNvPr>
          <p:cNvSpPr/>
          <p:nvPr/>
        </p:nvSpPr>
        <p:spPr>
          <a:xfrm>
            <a:off x="6785234" y="2976330"/>
            <a:ext cx="2611177" cy="307777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/>
          <a:p>
            <a:r>
              <a:rPr lang="en-US" altLang="zh-CN" sz="1600" b="1" dirty="0">
                <a:solidFill>
                  <a:srgbClr val="76D3DE"/>
                </a:solidFill>
                <a:latin typeface="+mj-lt"/>
              </a:rPr>
              <a:t>TITLE HERE</a:t>
            </a:r>
            <a:endParaRPr lang="zh-CN" altLang="en-US" sz="1600" b="1" dirty="0">
              <a:solidFill>
                <a:srgbClr val="76D3DE"/>
              </a:solidFill>
              <a:latin typeface="+mj-lt"/>
            </a:endParaRPr>
          </a:p>
        </p:txBody>
      </p:sp>
      <p:sp>
        <p:nvSpPr>
          <p:cNvPr id="124" name="îś1íḍe">
            <a:extLst>
              <a:ext uri="{FF2B5EF4-FFF2-40B4-BE49-F238E27FC236}">
                <a16:creationId xmlns:a16="http://schemas.microsoft.com/office/drawing/2014/main" id="{4CC21BCA-8B00-480B-9ADB-69ABB8B134EF}"/>
              </a:ext>
            </a:extLst>
          </p:cNvPr>
          <p:cNvSpPr txBox="1"/>
          <p:nvPr/>
        </p:nvSpPr>
        <p:spPr>
          <a:xfrm>
            <a:off x="6785234" y="4062873"/>
            <a:ext cx="3867815" cy="50783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5" name="ïSḻïḓé">
            <a:extLst>
              <a:ext uri="{FF2B5EF4-FFF2-40B4-BE49-F238E27FC236}">
                <a16:creationId xmlns:a16="http://schemas.microsoft.com/office/drawing/2014/main" id="{7E4AEC45-8768-49AD-A835-8438DE84B8E8}"/>
              </a:ext>
            </a:extLst>
          </p:cNvPr>
          <p:cNvSpPr/>
          <p:nvPr/>
        </p:nvSpPr>
        <p:spPr>
          <a:xfrm>
            <a:off x="6785234" y="3755096"/>
            <a:ext cx="2611177" cy="307777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/>
          <a:p>
            <a:r>
              <a:rPr lang="en-US" altLang="zh-CN" sz="1600" b="1" dirty="0">
                <a:solidFill>
                  <a:srgbClr val="F7C469"/>
                </a:solidFill>
                <a:latin typeface="+mj-lt"/>
              </a:rPr>
              <a:t>TITLE HERE</a:t>
            </a:r>
            <a:endParaRPr lang="zh-CN" altLang="en-US" sz="1600" b="1" dirty="0">
              <a:solidFill>
                <a:srgbClr val="F7C469"/>
              </a:solidFill>
              <a:latin typeface="+mj-lt"/>
            </a:endParaRPr>
          </a:p>
        </p:txBody>
      </p:sp>
      <p:sp>
        <p:nvSpPr>
          <p:cNvPr id="126" name="îś1íḍe">
            <a:extLst>
              <a:ext uri="{FF2B5EF4-FFF2-40B4-BE49-F238E27FC236}">
                <a16:creationId xmlns:a16="http://schemas.microsoft.com/office/drawing/2014/main" id="{BC6820CA-F353-42BB-961F-65BE3A92F7B6}"/>
              </a:ext>
            </a:extLst>
          </p:cNvPr>
          <p:cNvSpPr txBox="1"/>
          <p:nvPr/>
        </p:nvSpPr>
        <p:spPr>
          <a:xfrm>
            <a:off x="6785234" y="4804293"/>
            <a:ext cx="3867815" cy="507831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900" dirty="0">
                <a:solidFill>
                  <a:schemeClr val="bg1">
                    <a:lumMod val="50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900" dirty="0">
              <a:solidFill>
                <a:schemeClr val="bg1">
                  <a:lumMod val="50000"/>
                </a:schemeClr>
              </a:solidFill>
              <a:latin typeface="+mj-lt"/>
            </a:endParaRPr>
          </a:p>
        </p:txBody>
      </p:sp>
      <p:sp>
        <p:nvSpPr>
          <p:cNvPr id="127" name="ïSḻïḓé">
            <a:extLst>
              <a:ext uri="{FF2B5EF4-FFF2-40B4-BE49-F238E27FC236}">
                <a16:creationId xmlns:a16="http://schemas.microsoft.com/office/drawing/2014/main" id="{155A2A05-99EC-4EE2-8A00-9EF492D4AF4E}"/>
              </a:ext>
            </a:extLst>
          </p:cNvPr>
          <p:cNvSpPr/>
          <p:nvPr/>
        </p:nvSpPr>
        <p:spPr>
          <a:xfrm>
            <a:off x="6785234" y="4496516"/>
            <a:ext cx="2611177" cy="307777"/>
          </a:xfrm>
          <a:prstGeom prst="rect">
            <a:avLst/>
          </a:prstGeom>
        </p:spPr>
        <p:txBody>
          <a:bodyPr wrap="none" lIns="0" tIns="0" rIns="0" bIns="0">
            <a:normAutofit/>
          </a:bodyPr>
          <a:lstStyle/>
          <a:p>
            <a:r>
              <a:rPr lang="en-US" altLang="zh-CN" sz="1600" b="1" dirty="0">
                <a:solidFill>
                  <a:srgbClr val="3F4D6C"/>
                </a:solidFill>
                <a:latin typeface="+mj-lt"/>
              </a:rPr>
              <a:t>TITLE HERE</a:t>
            </a:r>
            <a:endParaRPr lang="zh-CN" altLang="en-US" sz="1600" b="1" dirty="0">
              <a:solidFill>
                <a:srgbClr val="3F4D6C"/>
              </a:solidFill>
              <a:latin typeface="+mj-lt"/>
            </a:endParaRPr>
          </a:p>
        </p:txBody>
      </p:sp>
      <p:sp>
        <p:nvSpPr>
          <p:cNvPr id="128" name="文本框 127">
            <a:extLst>
              <a:ext uri="{FF2B5EF4-FFF2-40B4-BE49-F238E27FC236}">
                <a16:creationId xmlns:a16="http://schemas.microsoft.com/office/drawing/2014/main" id="{87E6FBA4-3CAD-429A-AE6D-078C8B384D72}"/>
              </a:ext>
            </a:extLst>
          </p:cNvPr>
          <p:cNvSpPr txBox="1"/>
          <p:nvPr/>
        </p:nvSpPr>
        <p:spPr>
          <a:xfrm>
            <a:off x="1415869" y="2584051"/>
            <a:ext cx="59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chemeClr val="accent6">
                    <a:lumMod val="75000"/>
                  </a:schemeClr>
                </a:solidFill>
                <a:latin typeface="+mj-lt"/>
              </a:rPr>
              <a:t>A</a:t>
            </a:r>
            <a:endParaRPr lang="zh-CN" altLang="en-US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29" name="文本框 128">
            <a:extLst>
              <a:ext uri="{FF2B5EF4-FFF2-40B4-BE49-F238E27FC236}">
                <a16:creationId xmlns:a16="http://schemas.microsoft.com/office/drawing/2014/main" id="{DC80C984-6BD0-4974-BAC0-C44F97639040}"/>
              </a:ext>
            </a:extLst>
          </p:cNvPr>
          <p:cNvSpPr txBox="1"/>
          <p:nvPr/>
        </p:nvSpPr>
        <p:spPr>
          <a:xfrm>
            <a:off x="2879372" y="2621642"/>
            <a:ext cx="59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31597F"/>
                </a:solidFill>
                <a:latin typeface="+mj-lt"/>
              </a:rPr>
              <a:t>B</a:t>
            </a:r>
            <a:endParaRPr lang="zh-CN" altLang="en-US" b="1" dirty="0">
              <a:solidFill>
                <a:srgbClr val="31597F"/>
              </a:solidFill>
              <a:latin typeface="+mj-lt"/>
            </a:endParaRPr>
          </a:p>
        </p:txBody>
      </p:sp>
      <p:sp>
        <p:nvSpPr>
          <p:cNvPr id="130" name="文本框 129">
            <a:extLst>
              <a:ext uri="{FF2B5EF4-FFF2-40B4-BE49-F238E27FC236}">
                <a16:creationId xmlns:a16="http://schemas.microsoft.com/office/drawing/2014/main" id="{426B3087-B914-4E1B-9B4B-B7EC2982665F}"/>
              </a:ext>
            </a:extLst>
          </p:cNvPr>
          <p:cNvSpPr txBox="1"/>
          <p:nvPr/>
        </p:nvSpPr>
        <p:spPr>
          <a:xfrm>
            <a:off x="4334743" y="2576466"/>
            <a:ext cx="5910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>
                <a:solidFill>
                  <a:srgbClr val="106778"/>
                </a:solidFill>
                <a:latin typeface="+mj-lt"/>
              </a:rPr>
              <a:t>C</a:t>
            </a:r>
            <a:endParaRPr lang="zh-CN" altLang="en-US" b="1" dirty="0">
              <a:solidFill>
                <a:srgbClr val="106778"/>
              </a:solidFill>
              <a:latin typeface="+mj-lt"/>
            </a:endParaRPr>
          </a:p>
        </p:txBody>
      </p:sp>
      <p:sp>
        <p:nvSpPr>
          <p:cNvPr id="140" name="îŝḷiḍé">
            <a:extLst>
              <a:ext uri="{FF2B5EF4-FFF2-40B4-BE49-F238E27FC236}">
                <a16:creationId xmlns:a16="http://schemas.microsoft.com/office/drawing/2014/main" id="{C156A91D-8C5B-4342-8A5C-36320098B1FE}"/>
              </a:ext>
            </a:extLst>
          </p:cNvPr>
          <p:cNvSpPr>
            <a:spLocks/>
          </p:cNvSpPr>
          <p:nvPr/>
        </p:nvSpPr>
        <p:spPr bwMode="auto">
          <a:xfrm>
            <a:off x="6184805" y="3056811"/>
            <a:ext cx="291550" cy="291550"/>
          </a:xfrm>
          <a:custGeom>
            <a:avLst/>
            <a:gdLst>
              <a:gd name="T0" fmla="*/ 223 w 228"/>
              <a:gd name="T1" fmla="*/ 95 h 228"/>
              <a:gd name="T2" fmla="*/ 196 w 228"/>
              <a:gd name="T3" fmla="*/ 90 h 228"/>
              <a:gd name="T4" fmla="*/ 189 w 228"/>
              <a:gd name="T5" fmla="*/ 74 h 228"/>
              <a:gd name="T6" fmla="*/ 205 w 228"/>
              <a:gd name="T7" fmla="*/ 50 h 228"/>
              <a:gd name="T8" fmla="*/ 205 w 228"/>
              <a:gd name="T9" fmla="*/ 43 h 228"/>
              <a:gd name="T10" fmla="*/ 185 w 228"/>
              <a:gd name="T11" fmla="*/ 24 h 228"/>
              <a:gd name="T12" fmla="*/ 178 w 228"/>
              <a:gd name="T13" fmla="*/ 23 h 228"/>
              <a:gd name="T14" fmla="*/ 155 w 228"/>
              <a:gd name="T15" fmla="*/ 39 h 228"/>
              <a:gd name="T16" fmla="*/ 138 w 228"/>
              <a:gd name="T17" fmla="*/ 32 h 228"/>
              <a:gd name="T18" fmla="*/ 133 w 228"/>
              <a:gd name="T19" fmla="*/ 5 h 228"/>
              <a:gd name="T20" fmla="*/ 127 w 228"/>
              <a:gd name="T21" fmla="*/ 0 h 228"/>
              <a:gd name="T22" fmla="*/ 100 w 228"/>
              <a:gd name="T23" fmla="*/ 0 h 228"/>
              <a:gd name="T24" fmla="*/ 94 w 228"/>
              <a:gd name="T25" fmla="*/ 5 h 228"/>
              <a:gd name="T26" fmla="*/ 89 w 228"/>
              <a:gd name="T27" fmla="*/ 32 h 228"/>
              <a:gd name="T28" fmla="*/ 73 w 228"/>
              <a:gd name="T29" fmla="*/ 39 h 228"/>
              <a:gd name="T30" fmla="*/ 50 w 228"/>
              <a:gd name="T31" fmla="*/ 23 h 228"/>
              <a:gd name="T32" fmla="*/ 43 w 228"/>
              <a:gd name="T33" fmla="*/ 24 h 228"/>
              <a:gd name="T34" fmla="*/ 23 w 228"/>
              <a:gd name="T35" fmla="*/ 43 h 228"/>
              <a:gd name="T36" fmla="*/ 23 w 228"/>
              <a:gd name="T37" fmla="*/ 51 h 228"/>
              <a:gd name="T38" fmla="*/ 39 w 228"/>
              <a:gd name="T39" fmla="*/ 74 h 228"/>
              <a:gd name="T40" fmla="*/ 32 w 228"/>
              <a:gd name="T41" fmla="*/ 90 h 228"/>
              <a:gd name="T42" fmla="*/ 5 w 228"/>
              <a:gd name="T43" fmla="*/ 95 h 228"/>
              <a:gd name="T44" fmla="*/ 0 w 228"/>
              <a:gd name="T45" fmla="*/ 100 h 228"/>
              <a:gd name="T46" fmla="*/ 0 w 228"/>
              <a:gd name="T47" fmla="*/ 128 h 228"/>
              <a:gd name="T48" fmla="*/ 5 w 228"/>
              <a:gd name="T49" fmla="*/ 134 h 228"/>
              <a:gd name="T50" fmla="*/ 32 w 228"/>
              <a:gd name="T51" fmla="*/ 139 h 228"/>
              <a:gd name="T52" fmla="*/ 39 w 228"/>
              <a:gd name="T53" fmla="*/ 155 h 228"/>
              <a:gd name="T54" fmla="*/ 23 w 228"/>
              <a:gd name="T55" fmla="*/ 178 h 228"/>
              <a:gd name="T56" fmla="*/ 24 w 228"/>
              <a:gd name="T57" fmla="*/ 185 h 228"/>
              <a:gd name="T58" fmla="*/ 43 w 228"/>
              <a:gd name="T59" fmla="*/ 204 h 228"/>
              <a:gd name="T60" fmla="*/ 51 w 228"/>
              <a:gd name="T61" fmla="*/ 205 h 228"/>
              <a:gd name="T62" fmla="*/ 73 w 228"/>
              <a:gd name="T63" fmla="*/ 189 h 228"/>
              <a:gd name="T64" fmla="*/ 89 w 228"/>
              <a:gd name="T65" fmla="*/ 196 h 228"/>
              <a:gd name="T66" fmla="*/ 94 w 228"/>
              <a:gd name="T67" fmla="*/ 223 h 228"/>
              <a:gd name="T68" fmla="*/ 100 w 228"/>
              <a:gd name="T69" fmla="*/ 228 h 228"/>
              <a:gd name="T70" fmla="*/ 127 w 228"/>
              <a:gd name="T71" fmla="*/ 228 h 228"/>
              <a:gd name="T72" fmla="*/ 133 w 228"/>
              <a:gd name="T73" fmla="*/ 223 h 228"/>
              <a:gd name="T74" fmla="*/ 138 w 228"/>
              <a:gd name="T75" fmla="*/ 196 h 228"/>
              <a:gd name="T76" fmla="*/ 154 w 228"/>
              <a:gd name="T77" fmla="*/ 190 h 228"/>
              <a:gd name="T78" fmla="*/ 177 w 228"/>
              <a:gd name="T79" fmla="*/ 205 h 228"/>
              <a:gd name="T80" fmla="*/ 185 w 228"/>
              <a:gd name="T81" fmla="*/ 205 h 228"/>
              <a:gd name="T82" fmla="*/ 204 w 228"/>
              <a:gd name="T83" fmla="*/ 185 h 228"/>
              <a:gd name="T84" fmla="*/ 205 w 228"/>
              <a:gd name="T85" fmla="*/ 178 h 228"/>
              <a:gd name="T86" fmla="*/ 189 w 228"/>
              <a:gd name="T87" fmla="*/ 155 h 228"/>
              <a:gd name="T88" fmla="*/ 196 w 228"/>
              <a:gd name="T89" fmla="*/ 139 h 228"/>
              <a:gd name="T90" fmla="*/ 223 w 228"/>
              <a:gd name="T91" fmla="*/ 134 h 228"/>
              <a:gd name="T92" fmla="*/ 228 w 228"/>
              <a:gd name="T93" fmla="*/ 128 h 228"/>
              <a:gd name="T94" fmla="*/ 228 w 228"/>
              <a:gd name="T95" fmla="*/ 100 h 228"/>
              <a:gd name="T96" fmla="*/ 223 w 228"/>
              <a:gd name="T97" fmla="*/ 95 h 228"/>
              <a:gd name="T98" fmla="*/ 114 w 228"/>
              <a:gd name="T99" fmla="*/ 149 h 228"/>
              <a:gd name="T100" fmla="*/ 79 w 228"/>
              <a:gd name="T101" fmla="*/ 114 h 228"/>
              <a:gd name="T102" fmla="*/ 114 w 228"/>
              <a:gd name="T103" fmla="*/ 79 h 228"/>
              <a:gd name="T104" fmla="*/ 149 w 228"/>
              <a:gd name="T105" fmla="*/ 114 h 228"/>
              <a:gd name="T106" fmla="*/ 114 w 228"/>
              <a:gd name="T107" fmla="*/ 149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28" h="228">
                <a:moveTo>
                  <a:pt x="223" y="95"/>
                </a:moveTo>
                <a:cubicBezTo>
                  <a:pt x="196" y="90"/>
                  <a:pt x="196" y="90"/>
                  <a:pt x="196" y="90"/>
                </a:cubicBezTo>
                <a:cubicBezTo>
                  <a:pt x="194" y="84"/>
                  <a:pt x="192" y="79"/>
                  <a:pt x="189" y="74"/>
                </a:cubicBezTo>
                <a:cubicBezTo>
                  <a:pt x="205" y="50"/>
                  <a:pt x="205" y="50"/>
                  <a:pt x="205" y="50"/>
                </a:cubicBezTo>
                <a:cubicBezTo>
                  <a:pt x="207" y="48"/>
                  <a:pt x="206" y="45"/>
                  <a:pt x="205" y="43"/>
                </a:cubicBezTo>
                <a:cubicBezTo>
                  <a:pt x="185" y="24"/>
                  <a:pt x="185" y="24"/>
                  <a:pt x="185" y="24"/>
                </a:cubicBezTo>
                <a:cubicBezTo>
                  <a:pt x="183" y="22"/>
                  <a:pt x="180" y="21"/>
                  <a:pt x="178" y="23"/>
                </a:cubicBezTo>
                <a:cubicBezTo>
                  <a:pt x="155" y="39"/>
                  <a:pt x="155" y="39"/>
                  <a:pt x="155" y="39"/>
                </a:cubicBezTo>
                <a:cubicBezTo>
                  <a:pt x="149" y="36"/>
                  <a:pt x="144" y="34"/>
                  <a:pt x="138" y="32"/>
                </a:cubicBezTo>
                <a:cubicBezTo>
                  <a:pt x="133" y="5"/>
                  <a:pt x="133" y="5"/>
                  <a:pt x="133" y="5"/>
                </a:cubicBezTo>
                <a:cubicBezTo>
                  <a:pt x="133" y="2"/>
                  <a:pt x="130" y="0"/>
                  <a:pt x="127" y="0"/>
                </a:cubicBezTo>
                <a:cubicBezTo>
                  <a:pt x="100" y="0"/>
                  <a:pt x="100" y="0"/>
                  <a:pt x="100" y="0"/>
                </a:cubicBezTo>
                <a:cubicBezTo>
                  <a:pt x="97" y="0"/>
                  <a:pt x="95" y="2"/>
                  <a:pt x="94" y="5"/>
                </a:cubicBezTo>
                <a:cubicBezTo>
                  <a:pt x="89" y="32"/>
                  <a:pt x="89" y="32"/>
                  <a:pt x="89" y="32"/>
                </a:cubicBezTo>
                <a:cubicBezTo>
                  <a:pt x="83" y="34"/>
                  <a:pt x="78" y="36"/>
                  <a:pt x="73" y="39"/>
                </a:cubicBezTo>
                <a:cubicBezTo>
                  <a:pt x="50" y="23"/>
                  <a:pt x="50" y="23"/>
                  <a:pt x="50" y="23"/>
                </a:cubicBezTo>
                <a:cubicBezTo>
                  <a:pt x="48" y="22"/>
                  <a:pt x="45" y="22"/>
                  <a:pt x="43" y="24"/>
                </a:cubicBezTo>
                <a:cubicBezTo>
                  <a:pt x="23" y="43"/>
                  <a:pt x="23" y="43"/>
                  <a:pt x="23" y="43"/>
                </a:cubicBezTo>
                <a:cubicBezTo>
                  <a:pt x="22" y="45"/>
                  <a:pt x="21" y="49"/>
                  <a:pt x="23" y="51"/>
                </a:cubicBezTo>
                <a:cubicBezTo>
                  <a:pt x="39" y="74"/>
                  <a:pt x="39" y="74"/>
                  <a:pt x="39" y="74"/>
                </a:cubicBezTo>
                <a:cubicBezTo>
                  <a:pt x="36" y="79"/>
                  <a:pt x="34" y="84"/>
                  <a:pt x="32" y="90"/>
                </a:cubicBezTo>
                <a:cubicBezTo>
                  <a:pt x="5" y="95"/>
                  <a:pt x="5" y="95"/>
                  <a:pt x="5" y="95"/>
                </a:cubicBezTo>
                <a:cubicBezTo>
                  <a:pt x="2" y="95"/>
                  <a:pt x="0" y="98"/>
                  <a:pt x="0" y="100"/>
                </a:cubicBezTo>
                <a:cubicBezTo>
                  <a:pt x="0" y="128"/>
                  <a:pt x="0" y="128"/>
                  <a:pt x="0" y="128"/>
                </a:cubicBezTo>
                <a:cubicBezTo>
                  <a:pt x="0" y="131"/>
                  <a:pt x="2" y="133"/>
                  <a:pt x="5" y="134"/>
                </a:cubicBezTo>
                <a:cubicBezTo>
                  <a:pt x="32" y="139"/>
                  <a:pt x="32" y="139"/>
                  <a:pt x="32" y="139"/>
                </a:cubicBezTo>
                <a:cubicBezTo>
                  <a:pt x="34" y="144"/>
                  <a:pt x="36" y="150"/>
                  <a:pt x="39" y="155"/>
                </a:cubicBezTo>
                <a:cubicBezTo>
                  <a:pt x="23" y="178"/>
                  <a:pt x="23" y="178"/>
                  <a:pt x="23" y="178"/>
                </a:cubicBezTo>
                <a:cubicBezTo>
                  <a:pt x="22" y="180"/>
                  <a:pt x="22" y="183"/>
                  <a:pt x="24" y="185"/>
                </a:cubicBezTo>
                <a:cubicBezTo>
                  <a:pt x="43" y="204"/>
                  <a:pt x="43" y="204"/>
                  <a:pt x="43" y="204"/>
                </a:cubicBezTo>
                <a:cubicBezTo>
                  <a:pt x="45" y="206"/>
                  <a:pt x="48" y="207"/>
                  <a:pt x="51" y="205"/>
                </a:cubicBezTo>
                <a:cubicBezTo>
                  <a:pt x="73" y="189"/>
                  <a:pt x="73" y="189"/>
                  <a:pt x="73" y="189"/>
                </a:cubicBezTo>
                <a:cubicBezTo>
                  <a:pt x="78" y="192"/>
                  <a:pt x="84" y="194"/>
                  <a:pt x="89" y="196"/>
                </a:cubicBezTo>
                <a:cubicBezTo>
                  <a:pt x="94" y="223"/>
                  <a:pt x="94" y="223"/>
                  <a:pt x="94" y="223"/>
                </a:cubicBezTo>
                <a:cubicBezTo>
                  <a:pt x="95" y="226"/>
                  <a:pt x="97" y="228"/>
                  <a:pt x="100" y="228"/>
                </a:cubicBezTo>
                <a:cubicBezTo>
                  <a:pt x="127" y="228"/>
                  <a:pt x="127" y="228"/>
                  <a:pt x="127" y="228"/>
                </a:cubicBezTo>
                <a:cubicBezTo>
                  <a:pt x="130" y="228"/>
                  <a:pt x="133" y="226"/>
                  <a:pt x="133" y="223"/>
                </a:cubicBezTo>
                <a:cubicBezTo>
                  <a:pt x="138" y="196"/>
                  <a:pt x="138" y="196"/>
                  <a:pt x="138" y="196"/>
                </a:cubicBezTo>
                <a:cubicBezTo>
                  <a:pt x="144" y="194"/>
                  <a:pt x="149" y="192"/>
                  <a:pt x="154" y="190"/>
                </a:cubicBezTo>
                <a:cubicBezTo>
                  <a:pt x="177" y="205"/>
                  <a:pt x="177" y="205"/>
                  <a:pt x="177" y="205"/>
                </a:cubicBezTo>
                <a:cubicBezTo>
                  <a:pt x="180" y="207"/>
                  <a:pt x="183" y="207"/>
                  <a:pt x="185" y="205"/>
                </a:cubicBezTo>
                <a:cubicBezTo>
                  <a:pt x="204" y="185"/>
                  <a:pt x="204" y="185"/>
                  <a:pt x="204" y="185"/>
                </a:cubicBezTo>
                <a:cubicBezTo>
                  <a:pt x="206" y="183"/>
                  <a:pt x="206" y="180"/>
                  <a:pt x="205" y="178"/>
                </a:cubicBezTo>
                <a:cubicBezTo>
                  <a:pt x="189" y="155"/>
                  <a:pt x="189" y="155"/>
                  <a:pt x="189" y="155"/>
                </a:cubicBezTo>
                <a:cubicBezTo>
                  <a:pt x="192" y="150"/>
                  <a:pt x="194" y="144"/>
                  <a:pt x="196" y="139"/>
                </a:cubicBezTo>
                <a:cubicBezTo>
                  <a:pt x="223" y="134"/>
                  <a:pt x="223" y="134"/>
                  <a:pt x="223" y="134"/>
                </a:cubicBezTo>
                <a:cubicBezTo>
                  <a:pt x="226" y="133"/>
                  <a:pt x="228" y="131"/>
                  <a:pt x="228" y="128"/>
                </a:cubicBezTo>
                <a:cubicBezTo>
                  <a:pt x="228" y="100"/>
                  <a:pt x="228" y="100"/>
                  <a:pt x="228" y="100"/>
                </a:cubicBezTo>
                <a:cubicBezTo>
                  <a:pt x="228" y="98"/>
                  <a:pt x="226" y="95"/>
                  <a:pt x="223" y="95"/>
                </a:cubicBezTo>
                <a:close/>
                <a:moveTo>
                  <a:pt x="114" y="149"/>
                </a:moveTo>
                <a:cubicBezTo>
                  <a:pt x="95" y="149"/>
                  <a:pt x="79" y="133"/>
                  <a:pt x="79" y="114"/>
                </a:cubicBezTo>
                <a:cubicBezTo>
                  <a:pt x="79" y="95"/>
                  <a:pt x="95" y="79"/>
                  <a:pt x="114" y="79"/>
                </a:cubicBezTo>
                <a:cubicBezTo>
                  <a:pt x="133" y="79"/>
                  <a:pt x="149" y="95"/>
                  <a:pt x="149" y="114"/>
                </a:cubicBezTo>
                <a:cubicBezTo>
                  <a:pt x="149" y="133"/>
                  <a:pt x="133" y="149"/>
                  <a:pt x="114" y="14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 sz="11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1" name="ïSḷïḍê">
            <a:extLst>
              <a:ext uri="{FF2B5EF4-FFF2-40B4-BE49-F238E27FC236}">
                <a16:creationId xmlns:a16="http://schemas.microsoft.com/office/drawing/2014/main" id="{A5F7DCDC-6AA0-46DA-979A-932A8A14E81A}"/>
              </a:ext>
            </a:extLst>
          </p:cNvPr>
          <p:cNvSpPr>
            <a:spLocks/>
          </p:cNvSpPr>
          <p:nvPr/>
        </p:nvSpPr>
        <p:spPr bwMode="auto">
          <a:xfrm>
            <a:off x="6193093" y="3847166"/>
            <a:ext cx="291550" cy="291550"/>
          </a:xfrm>
          <a:custGeom>
            <a:avLst/>
            <a:gdLst>
              <a:gd name="T0" fmla="*/ 182 w 236"/>
              <a:gd name="T1" fmla="*/ 109 h 236"/>
              <a:gd name="T2" fmla="*/ 157 w 236"/>
              <a:gd name="T3" fmla="*/ 103 h 236"/>
              <a:gd name="T4" fmla="*/ 134 w 236"/>
              <a:gd name="T5" fmla="*/ 102 h 236"/>
              <a:gd name="T6" fmla="*/ 120 w 236"/>
              <a:gd name="T7" fmla="*/ 114 h 236"/>
              <a:gd name="T8" fmla="*/ 118 w 236"/>
              <a:gd name="T9" fmla="*/ 129 h 236"/>
              <a:gd name="T10" fmla="*/ 122 w 236"/>
              <a:gd name="T11" fmla="*/ 141 h 236"/>
              <a:gd name="T12" fmla="*/ 135 w 236"/>
              <a:gd name="T13" fmla="*/ 156 h 236"/>
              <a:gd name="T14" fmla="*/ 139 w 236"/>
              <a:gd name="T15" fmla="*/ 185 h 236"/>
              <a:gd name="T16" fmla="*/ 152 w 236"/>
              <a:gd name="T17" fmla="*/ 198 h 236"/>
              <a:gd name="T18" fmla="*/ 169 w 236"/>
              <a:gd name="T19" fmla="*/ 180 h 236"/>
              <a:gd name="T20" fmla="*/ 187 w 236"/>
              <a:gd name="T21" fmla="*/ 150 h 236"/>
              <a:gd name="T22" fmla="*/ 200 w 236"/>
              <a:gd name="T23" fmla="*/ 122 h 236"/>
              <a:gd name="T24" fmla="*/ 182 w 236"/>
              <a:gd name="T25" fmla="*/ 109 h 236"/>
              <a:gd name="T26" fmla="*/ 118 w 236"/>
              <a:gd name="T27" fmla="*/ 0 h 236"/>
              <a:gd name="T28" fmla="*/ 0 w 236"/>
              <a:gd name="T29" fmla="*/ 118 h 236"/>
              <a:gd name="T30" fmla="*/ 118 w 236"/>
              <a:gd name="T31" fmla="*/ 236 h 236"/>
              <a:gd name="T32" fmla="*/ 236 w 236"/>
              <a:gd name="T33" fmla="*/ 118 h 236"/>
              <a:gd name="T34" fmla="*/ 118 w 236"/>
              <a:gd name="T35" fmla="*/ 0 h 236"/>
              <a:gd name="T36" fmla="*/ 126 w 236"/>
              <a:gd name="T37" fmla="*/ 212 h 236"/>
              <a:gd name="T38" fmla="*/ 128 w 236"/>
              <a:gd name="T39" fmla="*/ 208 h 236"/>
              <a:gd name="T40" fmla="*/ 125 w 236"/>
              <a:gd name="T41" fmla="*/ 186 h 236"/>
              <a:gd name="T42" fmla="*/ 105 w 236"/>
              <a:gd name="T43" fmla="*/ 186 h 236"/>
              <a:gd name="T44" fmla="*/ 98 w 236"/>
              <a:gd name="T45" fmla="*/ 207 h 236"/>
              <a:gd name="T46" fmla="*/ 102 w 236"/>
              <a:gd name="T47" fmla="*/ 211 h 236"/>
              <a:gd name="T48" fmla="*/ 34 w 236"/>
              <a:gd name="T49" fmla="*/ 161 h 236"/>
              <a:gd name="T50" fmla="*/ 44 w 236"/>
              <a:gd name="T51" fmla="*/ 157 h 236"/>
              <a:gd name="T52" fmla="*/ 44 w 236"/>
              <a:gd name="T53" fmla="*/ 157 h 236"/>
              <a:gd name="T54" fmla="*/ 81 w 236"/>
              <a:gd name="T55" fmla="*/ 142 h 236"/>
              <a:gd name="T56" fmla="*/ 81 w 236"/>
              <a:gd name="T57" fmla="*/ 118 h 236"/>
              <a:gd name="T58" fmla="*/ 55 w 236"/>
              <a:gd name="T59" fmla="*/ 94 h 236"/>
              <a:gd name="T60" fmla="*/ 28 w 236"/>
              <a:gd name="T61" fmla="*/ 90 h 236"/>
              <a:gd name="T62" fmla="*/ 84 w 236"/>
              <a:gd name="T63" fmla="*/ 30 h 236"/>
              <a:gd name="T64" fmla="*/ 84 w 236"/>
              <a:gd name="T65" fmla="*/ 31 h 236"/>
              <a:gd name="T66" fmla="*/ 102 w 236"/>
              <a:gd name="T67" fmla="*/ 56 h 236"/>
              <a:gd name="T68" fmla="*/ 120 w 236"/>
              <a:gd name="T69" fmla="*/ 79 h 236"/>
              <a:gd name="T70" fmla="*/ 131 w 236"/>
              <a:gd name="T71" fmla="*/ 97 h 236"/>
              <a:gd name="T72" fmla="*/ 146 w 236"/>
              <a:gd name="T73" fmla="*/ 88 h 236"/>
              <a:gd name="T74" fmla="*/ 177 w 236"/>
              <a:gd name="T75" fmla="*/ 66 h 236"/>
              <a:gd name="T76" fmla="*/ 190 w 236"/>
              <a:gd name="T77" fmla="*/ 57 h 236"/>
              <a:gd name="T78" fmla="*/ 212 w 236"/>
              <a:gd name="T79" fmla="*/ 118 h 236"/>
              <a:gd name="T80" fmla="*/ 126 w 236"/>
              <a:gd name="T81" fmla="*/ 212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236" h="236">
                <a:moveTo>
                  <a:pt x="182" y="109"/>
                </a:moveTo>
                <a:cubicBezTo>
                  <a:pt x="172" y="107"/>
                  <a:pt x="161" y="105"/>
                  <a:pt x="157" y="103"/>
                </a:cubicBezTo>
                <a:cubicBezTo>
                  <a:pt x="153" y="102"/>
                  <a:pt x="143" y="101"/>
                  <a:pt x="134" y="102"/>
                </a:cubicBezTo>
                <a:cubicBezTo>
                  <a:pt x="125" y="103"/>
                  <a:pt x="119" y="109"/>
                  <a:pt x="120" y="114"/>
                </a:cubicBezTo>
                <a:cubicBezTo>
                  <a:pt x="121" y="119"/>
                  <a:pt x="120" y="126"/>
                  <a:pt x="118" y="129"/>
                </a:cubicBezTo>
                <a:cubicBezTo>
                  <a:pt x="117" y="132"/>
                  <a:pt x="118" y="138"/>
                  <a:pt x="122" y="141"/>
                </a:cubicBezTo>
                <a:cubicBezTo>
                  <a:pt x="127" y="144"/>
                  <a:pt x="132" y="151"/>
                  <a:pt x="135" y="156"/>
                </a:cubicBezTo>
                <a:cubicBezTo>
                  <a:pt x="138" y="162"/>
                  <a:pt x="140" y="175"/>
                  <a:pt x="139" y="185"/>
                </a:cubicBezTo>
                <a:cubicBezTo>
                  <a:pt x="139" y="195"/>
                  <a:pt x="145" y="201"/>
                  <a:pt x="152" y="198"/>
                </a:cubicBezTo>
                <a:cubicBezTo>
                  <a:pt x="160" y="195"/>
                  <a:pt x="167" y="187"/>
                  <a:pt x="169" y="180"/>
                </a:cubicBezTo>
                <a:cubicBezTo>
                  <a:pt x="171" y="174"/>
                  <a:pt x="179" y="160"/>
                  <a:pt x="187" y="150"/>
                </a:cubicBezTo>
                <a:cubicBezTo>
                  <a:pt x="195" y="140"/>
                  <a:pt x="201" y="127"/>
                  <a:pt x="200" y="122"/>
                </a:cubicBezTo>
                <a:cubicBezTo>
                  <a:pt x="200" y="116"/>
                  <a:pt x="191" y="111"/>
                  <a:pt x="182" y="109"/>
                </a:cubicBezTo>
                <a:close/>
                <a:moveTo>
                  <a:pt x="118" y="0"/>
                </a:moveTo>
                <a:cubicBezTo>
                  <a:pt x="53" y="0"/>
                  <a:pt x="0" y="53"/>
                  <a:pt x="0" y="118"/>
                </a:cubicBezTo>
                <a:cubicBezTo>
                  <a:pt x="0" y="183"/>
                  <a:pt x="53" y="236"/>
                  <a:pt x="118" y="236"/>
                </a:cubicBezTo>
                <a:cubicBezTo>
                  <a:pt x="183" y="236"/>
                  <a:pt x="236" y="183"/>
                  <a:pt x="236" y="118"/>
                </a:cubicBezTo>
                <a:cubicBezTo>
                  <a:pt x="236" y="53"/>
                  <a:pt x="183" y="0"/>
                  <a:pt x="118" y="0"/>
                </a:cubicBezTo>
                <a:close/>
                <a:moveTo>
                  <a:pt x="126" y="212"/>
                </a:moveTo>
                <a:cubicBezTo>
                  <a:pt x="127" y="211"/>
                  <a:pt x="128" y="209"/>
                  <a:pt x="128" y="208"/>
                </a:cubicBezTo>
                <a:cubicBezTo>
                  <a:pt x="130" y="201"/>
                  <a:pt x="128" y="191"/>
                  <a:pt x="125" y="186"/>
                </a:cubicBezTo>
                <a:cubicBezTo>
                  <a:pt x="121" y="181"/>
                  <a:pt x="112" y="181"/>
                  <a:pt x="105" y="186"/>
                </a:cubicBezTo>
                <a:cubicBezTo>
                  <a:pt x="97" y="191"/>
                  <a:pt x="94" y="200"/>
                  <a:pt x="98" y="207"/>
                </a:cubicBezTo>
                <a:cubicBezTo>
                  <a:pt x="99" y="208"/>
                  <a:pt x="100" y="210"/>
                  <a:pt x="102" y="211"/>
                </a:cubicBezTo>
                <a:cubicBezTo>
                  <a:pt x="72" y="206"/>
                  <a:pt x="47" y="187"/>
                  <a:pt x="34" y="161"/>
                </a:cubicBezTo>
                <a:cubicBezTo>
                  <a:pt x="37" y="161"/>
                  <a:pt x="40" y="159"/>
                  <a:pt x="44" y="157"/>
                </a:cubicBezTo>
                <a:cubicBezTo>
                  <a:pt x="44" y="157"/>
                  <a:pt x="44" y="157"/>
                  <a:pt x="44" y="157"/>
                </a:cubicBezTo>
                <a:cubicBezTo>
                  <a:pt x="57" y="148"/>
                  <a:pt x="74" y="141"/>
                  <a:pt x="81" y="142"/>
                </a:cubicBezTo>
                <a:cubicBezTo>
                  <a:pt x="89" y="142"/>
                  <a:pt x="89" y="131"/>
                  <a:pt x="81" y="118"/>
                </a:cubicBezTo>
                <a:cubicBezTo>
                  <a:pt x="74" y="105"/>
                  <a:pt x="62" y="94"/>
                  <a:pt x="55" y="94"/>
                </a:cubicBezTo>
                <a:cubicBezTo>
                  <a:pt x="48" y="94"/>
                  <a:pt x="36" y="92"/>
                  <a:pt x="28" y="90"/>
                </a:cubicBezTo>
                <a:cubicBezTo>
                  <a:pt x="37" y="62"/>
                  <a:pt x="58" y="41"/>
                  <a:pt x="84" y="30"/>
                </a:cubicBezTo>
                <a:cubicBezTo>
                  <a:pt x="84" y="31"/>
                  <a:pt x="84" y="31"/>
                  <a:pt x="84" y="31"/>
                </a:cubicBezTo>
                <a:cubicBezTo>
                  <a:pt x="86" y="39"/>
                  <a:pt x="95" y="50"/>
                  <a:pt x="102" y="56"/>
                </a:cubicBezTo>
                <a:cubicBezTo>
                  <a:pt x="110" y="62"/>
                  <a:pt x="118" y="72"/>
                  <a:pt x="120" y="79"/>
                </a:cubicBezTo>
                <a:cubicBezTo>
                  <a:pt x="122" y="85"/>
                  <a:pt x="127" y="93"/>
                  <a:pt x="131" y="97"/>
                </a:cubicBezTo>
                <a:cubicBezTo>
                  <a:pt x="136" y="100"/>
                  <a:pt x="142" y="96"/>
                  <a:pt x="146" y="88"/>
                </a:cubicBezTo>
                <a:cubicBezTo>
                  <a:pt x="150" y="80"/>
                  <a:pt x="164" y="70"/>
                  <a:pt x="177" y="66"/>
                </a:cubicBezTo>
                <a:cubicBezTo>
                  <a:pt x="183" y="64"/>
                  <a:pt x="187" y="61"/>
                  <a:pt x="190" y="57"/>
                </a:cubicBezTo>
                <a:cubicBezTo>
                  <a:pt x="204" y="74"/>
                  <a:pt x="212" y="95"/>
                  <a:pt x="212" y="118"/>
                </a:cubicBezTo>
                <a:cubicBezTo>
                  <a:pt x="212" y="168"/>
                  <a:pt x="174" y="208"/>
                  <a:pt x="126" y="2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 sz="11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43" name="椭圆 142">
            <a:extLst>
              <a:ext uri="{FF2B5EF4-FFF2-40B4-BE49-F238E27FC236}">
                <a16:creationId xmlns:a16="http://schemas.microsoft.com/office/drawing/2014/main" id="{B959DD6A-F288-4019-8932-0BB783B7DB1C}"/>
              </a:ext>
            </a:extLst>
          </p:cNvPr>
          <p:cNvSpPr/>
          <p:nvPr/>
        </p:nvSpPr>
        <p:spPr>
          <a:xfrm>
            <a:off x="6120477" y="4577448"/>
            <a:ext cx="429904" cy="429904"/>
          </a:xfrm>
          <a:prstGeom prst="ellipse">
            <a:avLst/>
          </a:prstGeom>
          <a:solidFill>
            <a:srgbClr val="E55272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2" name="îṩḷiďe">
            <a:extLst>
              <a:ext uri="{FF2B5EF4-FFF2-40B4-BE49-F238E27FC236}">
                <a16:creationId xmlns:a16="http://schemas.microsoft.com/office/drawing/2014/main" id="{55089CB2-B136-4B53-8206-2BDAFFBECDA0}"/>
              </a:ext>
            </a:extLst>
          </p:cNvPr>
          <p:cNvSpPr>
            <a:spLocks/>
          </p:cNvSpPr>
          <p:nvPr/>
        </p:nvSpPr>
        <p:spPr bwMode="auto">
          <a:xfrm>
            <a:off x="6202161" y="4657785"/>
            <a:ext cx="269230" cy="269230"/>
          </a:xfrm>
          <a:custGeom>
            <a:avLst/>
            <a:gdLst>
              <a:gd name="T0" fmla="*/ 130 w 236"/>
              <a:gd name="T1" fmla="*/ 1 h 236"/>
              <a:gd name="T2" fmla="*/ 118 w 236"/>
              <a:gd name="T3" fmla="*/ 0 h 236"/>
              <a:gd name="T4" fmla="*/ 30 w 236"/>
              <a:gd name="T5" fmla="*/ 40 h 236"/>
              <a:gd name="T6" fmla="*/ 68 w 236"/>
              <a:gd name="T7" fmla="*/ 105 h 236"/>
              <a:gd name="T8" fmla="*/ 130 w 236"/>
              <a:gd name="T9" fmla="*/ 1 h 236"/>
              <a:gd name="T10" fmla="*/ 20 w 236"/>
              <a:gd name="T11" fmla="*/ 52 h 236"/>
              <a:gd name="T12" fmla="*/ 0 w 236"/>
              <a:gd name="T13" fmla="*/ 118 h 236"/>
              <a:gd name="T14" fmla="*/ 5 w 236"/>
              <a:gd name="T15" fmla="*/ 153 h 236"/>
              <a:gd name="T16" fmla="*/ 81 w 236"/>
              <a:gd name="T17" fmla="*/ 153 h 236"/>
              <a:gd name="T18" fmla="*/ 20 w 236"/>
              <a:gd name="T19" fmla="*/ 52 h 236"/>
              <a:gd name="T20" fmla="*/ 225 w 236"/>
              <a:gd name="T21" fmla="*/ 68 h 236"/>
              <a:gd name="T22" fmla="*/ 145 w 236"/>
              <a:gd name="T23" fmla="*/ 3 h 236"/>
              <a:gd name="T24" fmla="*/ 106 w 236"/>
              <a:gd name="T25" fmla="*/ 68 h 236"/>
              <a:gd name="T26" fmla="*/ 225 w 236"/>
              <a:gd name="T27" fmla="*/ 68 h 236"/>
              <a:gd name="T28" fmla="*/ 130 w 236"/>
              <a:gd name="T29" fmla="*/ 167 h 236"/>
              <a:gd name="T30" fmla="*/ 11 w 236"/>
              <a:gd name="T31" fmla="*/ 167 h 236"/>
              <a:gd name="T32" fmla="*/ 96 w 236"/>
              <a:gd name="T33" fmla="*/ 234 h 236"/>
              <a:gd name="T34" fmla="*/ 93 w 236"/>
              <a:gd name="T35" fmla="*/ 232 h 236"/>
              <a:gd name="T36" fmla="*/ 130 w 236"/>
              <a:gd name="T37" fmla="*/ 167 h 236"/>
              <a:gd name="T38" fmla="*/ 230 w 236"/>
              <a:gd name="T39" fmla="*/ 82 h 236"/>
              <a:gd name="T40" fmla="*/ 155 w 236"/>
              <a:gd name="T41" fmla="*/ 82 h 236"/>
              <a:gd name="T42" fmla="*/ 215 w 236"/>
              <a:gd name="T43" fmla="*/ 186 h 236"/>
              <a:gd name="T44" fmla="*/ 236 w 236"/>
              <a:gd name="T45" fmla="*/ 118 h 236"/>
              <a:gd name="T46" fmla="*/ 230 w 236"/>
              <a:gd name="T47" fmla="*/ 82 h 236"/>
              <a:gd name="T48" fmla="*/ 108 w 236"/>
              <a:gd name="T49" fmla="*/ 236 h 236"/>
              <a:gd name="T50" fmla="*/ 118 w 236"/>
              <a:gd name="T51" fmla="*/ 236 h 236"/>
              <a:gd name="T52" fmla="*/ 205 w 236"/>
              <a:gd name="T53" fmla="*/ 198 h 236"/>
              <a:gd name="T54" fmla="*/ 167 w 236"/>
              <a:gd name="T55" fmla="*/ 132 h 236"/>
              <a:gd name="T56" fmla="*/ 108 w 236"/>
              <a:gd name="T57" fmla="*/ 236 h 2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36" h="236">
                <a:moveTo>
                  <a:pt x="130" y="1"/>
                </a:moveTo>
                <a:cubicBezTo>
                  <a:pt x="126" y="0"/>
                  <a:pt x="122" y="0"/>
                  <a:pt x="118" y="0"/>
                </a:cubicBezTo>
                <a:cubicBezTo>
                  <a:pt x="83" y="0"/>
                  <a:pt x="51" y="16"/>
                  <a:pt x="30" y="40"/>
                </a:cubicBezTo>
                <a:cubicBezTo>
                  <a:pt x="68" y="105"/>
                  <a:pt x="68" y="105"/>
                  <a:pt x="68" y="105"/>
                </a:cubicBezTo>
                <a:lnTo>
                  <a:pt x="130" y="1"/>
                </a:lnTo>
                <a:close/>
                <a:moveTo>
                  <a:pt x="20" y="52"/>
                </a:moveTo>
                <a:cubicBezTo>
                  <a:pt x="7" y="71"/>
                  <a:pt x="0" y="94"/>
                  <a:pt x="0" y="118"/>
                </a:cubicBezTo>
                <a:cubicBezTo>
                  <a:pt x="0" y="130"/>
                  <a:pt x="2" y="142"/>
                  <a:pt x="5" y="153"/>
                </a:cubicBezTo>
                <a:cubicBezTo>
                  <a:pt x="81" y="153"/>
                  <a:pt x="81" y="153"/>
                  <a:pt x="81" y="153"/>
                </a:cubicBezTo>
                <a:lnTo>
                  <a:pt x="20" y="52"/>
                </a:lnTo>
                <a:close/>
                <a:moveTo>
                  <a:pt x="225" y="68"/>
                </a:moveTo>
                <a:cubicBezTo>
                  <a:pt x="210" y="36"/>
                  <a:pt x="180" y="11"/>
                  <a:pt x="145" y="3"/>
                </a:cubicBezTo>
                <a:cubicBezTo>
                  <a:pt x="106" y="68"/>
                  <a:pt x="106" y="68"/>
                  <a:pt x="106" y="68"/>
                </a:cubicBezTo>
                <a:lnTo>
                  <a:pt x="225" y="68"/>
                </a:lnTo>
                <a:close/>
                <a:moveTo>
                  <a:pt x="130" y="167"/>
                </a:moveTo>
                <a:cubicBezTo>
                  <a:pt x="11" y="167"/>
                  <a:pt x="11" y="167"/>
                  <a:pt x="11" y="167"/>
                </a:cubicBezTo>
                <a:cubicBezTo>
                  <a:pt x="26" y="201"/>
                  <a:pt x="58" y="227"/>
                  <a:pt x="96" y="234"/>
                </a:cubicBezTo>
                <a:cubicBezTo>
                  <a:pt x="93" y="232"/>
                  <a:pt x="93" y="232"/>
                  <a:pt x="93" y="232"/>
                </a:cubicBezTo>
                <a:lnTo>
                  <a:pt x="130" y="167"/>
                </a:lnTo>
                <a:close/>
                <a:moveTo>
                  <a:pt x="230" y="82"/>
                </a:moveTo>
                <a:cubicBezTo>
                  <a:pt x="155" y="82"/>
                  <a:pt x="155" y="82"/>
                  <a:pt x="155" y="82"/>
                </a:cubicBezTo>
                <a:cubicBezTo>
                  <a:pt x="215" y="186"/>
                  <a:pt x="215" y="186"/>
                  <a:pt x="215" y="186"/>
                </a:cubicBezTo>
                <a:cubicBezTo>
                  <a:pt x="228" y="167"/>
                  <a:pt x="236" y="143"/>
                  <a:pt x="236" y="118"/>
                </a:cubicBezTo>
                <a:cubicBezTo>
                  <a:pt x="236" y="106"/>
                  <a:pt x="234" y="94"/>
                  <a:pt x="230" y="82"/>
                </a:cubicBezTo>
                <a:close/>
                <a:moveTo>
                  <a:pt x="108" y="236"/>
                </a:moveTo>
                <a:cubicBezTo>
                  <a:pt x="111" y="236"/>
                  <a:pt x="115" y="236"/>
                  <a:pt x="118" y="236"/>
                </a:cubicBezTo>
                <a:cubicBezTo>
                  <a:pt x="152" y="236"/>
                  <a:pt x="183" y="221"/>
                  <a:pt x="205" y="198"/>
                </a:cubicBezTo>
                <a:cubicBezTo>
                  <a:pt x="167" y="132"/>
                  <a:pt x="167" y="132"/>
                  <a:pt x="167" y="132"/>
                </a:cubicBezTo>
                <a:lnTo>
                  <a:pt x="108" y="2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anchor="ctr"/>
          <a:lstStyle/>
          <a:p>
            <a:pPr algn="ctr"/>
            <a:endParaRPr sz="110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4D7BFA77-ABFB-4C14-8E7C-34C265C53068}"/>
              </a:ext>
            </a:extLst>
          </p:cNvPr>
          <p:cNvGrpSpPr/>
          <p:nvPr/>
        </p:nvGrpSpPr>
        <p:grpSpPr>
          <a:xfrm>
            <a:off x="4697177" y="706234"/>
            <a:ext cx="3008306" cy="539724"/>
            <a:chOff x="4937756" y="2188298"/>
            <a:chExt cx="3008306" cy="539724"/>
          </a:xfrm>
        </p:grpSpPr>
        <p:sp>
          <p:nvSpPr>
            <p:cNvPr id="133" name="文本框 132">
              <a:extLst>
                <a:ext uri="{FF2B5EF4-FFF2-40B4-BE49-F238E27FC236}">
                  <a16:creationId xmlns:a16="http://schemas.microsoft.com/office/drawing/2014/main" id="{CC44645A-524F-46AB-B90C-3F26E6928C7F}"/>
                </a:ext>
              </a:extLst>
            </p:cNvPr>
            <p:cNvSpPr txBox="1"/>
            <p:nvPr/>
          </p:nvSpPr>
          <p:spPr>
            <a:xfrm>
              <a:off x="5480012" y="2188298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134" name="矩形 133">
              <a:extLst>
                <a:ext uri="{FF2B5EF4-FFF2-40B4-BE49-F238E27FC236}">
                  <a16:creationId xmlns:a16="http://schemas.microsoft.com/office/drawing/2014/main" id="{B2B54A9D-0EA8-4E33-8E99-E6D3B9ECDA7B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136" name="矩形 135">
            <a:extLst>
              <a:ext uri="{FF2B5EF4-FFF2-40B4-BE49-F238E27FC236}">
                <a16:creationId xmlns:a16="http://schemas.microsoft.com/office/drawing/2014/main" id="{E36C7ECC-9210-4AB5-9B79-7D46C71E1F39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38" name="矩形: 圆角 137">
            <a:extLst>
              <a:ext uri="{FF2B5EF4-FFF2-40B4-BE49-F238E27FC236}">
                <a16:creationId xmlns:a16="http://schemas.microsoft.com/office/drawing/2014/main" id="{57F80A1D-92F9-4DCD-A58A-BA6BC4E2335B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 FOUR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3604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椭圆 22">
            <a:extLst>
              <a:ext uri="{FF2B5EF4-FFF2-40B4-BE49-F238E27FC236}">
                <a16:creationId xmlns:a16="http://schemas.microsoft.com/office/drawing/2014/main" id="{420C2313-7636-45A5-8028-636BC9A6507B}"/>
              </a:ext>
            </a:extLst>
          </p:cNvPr>
          <p:cNvSpPr/>
          <p:nvPr/>
        </p:nvSpPr>
        <p:spPr>
          <a:xfrm>
            <a:off x="1049811" y="2775577"/>
            <a:ext cx="429904" cy="429904"/>
          </a:xfrm>
          <a:prstGeom prst="ellipse">
            <a:avLst/>
          </a:prstGeom>
          <a:solidFill>
            <a:srgbClr val="8883D5"/>
          </a:solidFill>
          <a:ln w="12700">
            <a:miter lim="400000"/>
          </a:ln>
          <a:effectLst>
            <a:outerShdw blurRad="203200" dist="88900" dir="5400000" sx="93000" sy="93000" algn="t" rotWithShape="0">
              <a:srgbClr val="A7AAB1">
                <a:alpha val="40000"/>
              </a:srgbClr>
            </a:outerShdw>
          </a:effectLst>
        </p:spPr>
        <p:txBody>
          <a:bodyPr anchor="ctr"/>
          <a:lstStyle/>
          <a:p>
            <a:pPr algn="ctr"/>
            <a:endParaRPr lang="zh-CN" altLang="en-US" sz="1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5" name="椭圆 24">
            <a:extLst>
              <a:ext uri="{FF2B5EF4-FFF2-40B4-BE49-F238E27FC236}">
                <a16:creationId xmlns:a16="http://schemas.microsoft.com/office/drawing/2014/main" id="{B6F9E164-EF5E-4DF5-A454-83F7320F9E38}"/>
              </a:ext>
            </a:extLst>
          </p:cNvPr>
          <p:cNvSpPr/>
          <p:nvPr/>
        </p:nvSpPr>
        <p:spPr>
          <a:xfrm>
            <a:off x="1049811" y="3499140"/>
            <a:ext cx="429904" cy="429904"/>
          </a:xfrm>
          <a:prstGeom prst="ellipse">
            <a:avLst/>
          </a:prstGeom>
          <a:solidFill>
            <a:srgbClr val="FFC748"/>
          </a:solidFill>
          <a:ln w="12700">
            <a:miter lim="400000"/>
          </a:ln>
          <a:effectLst>
            <a:outerShdw blurRad="203200" dist="88900" dir="5400000" sx="93000" sy="93000" algn="t" rotWithShape="0">
              <a:srgbClr val="A7AAB1">
                <a:alpha val="40000"/>
              </a:srgbClr>
            </a:outerShdw>
          </a:effectLst>
        </p:spPr>
        <p:txBody>
          <a:bodyPr anchor="ctr"/>
          <a:lstStyle/>
          <a:p>
            <a:pPr algn="ctr"/>
            <a:endParaRPr lang="zh-CN" altLang="en-US" sz="1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8A91059B-729E-4039-84AC-E9A4CCEDE5FA}"/>
              </a:ext>
            </a:extLst>
          </p:cNvPr>
          <p:cNvSpPr/>
          <p:nvPr/>
        </p:nvSpPr>
        <p:spPr>
          <a:xfrm>
            <a:off x="1049811" y="4222703"/>
            <a:ext cx="429904" cy="429904"/>
          </a:xfrm>
          <a:prstGeom prst="ellipse">
            <a:avLst/>
          </a:prstGeom>
          <a:solidFill>
            <a:srgbClr val="3F4D6C"/>
          </a:solidFill>
          <a:ln w="12700">
            <a:miter lim="400000"/>
          </a:ln>
          <a:effectLst>
            <a:outerShdw blurRad="203200" dist="88900" dir="5400000" sx="93000" sy="93000" algn="t" rotWithShape="0">
              <a:srgbClr val="A7AAB1">
                <a:alpha val="40000"/>
              </a:srgbClr>
            </a:outerShdw>
          </a:effectLst>
        </p:spPr>
        <p:txBody>
          <a:bodyPr anchor="ctr"/>
          <a:lstStyle/>
          <a:p>
            <a:pPr algn="ctr"/>
            <a:endParaRPr lang="zh-CN" altLang="en-US" sz="1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5BDEC32B-E4C3-4230-BFF8-0C9AE01D128B}"/>
              </a:ext>
            </a:extLst>
          </p:cNvPr>
          <p:cNvSpPr/>
          <p:nvPr/>
        </p:nvSpPr>
        <p:spPr>
          <a:xfrm>
            <a:off x="1049811" y="4946265"/>
            <a:ext cx="429904" cy="429904"/>
          </a:xfrm>
          <a:prstGeom prst="ellipse">
            <a:avLst/>
          </a:prstGeom>
          <a:solidFill>
            <a:srgbClr val="E55272"/>
          </a:solidFill>
          <a:ln w="12700">
            <a:miter lim="400000"/>
          </a:ln>
          <a:effectLst>
            <a:outerShdw blurRad="203200" dist="88900" dir="5400000" sx="93000" sy="93000" algn="t" rotWithShape="0">
              <a:srgbClr val="A7AAB1">
                <a:alpha val="40000"/>
              </a:srgbClr>
            </a:outerShdw>
          </a:effectLst>
        </p:spPr>
        <p:txBody>
          <a:bodyPr anchor="ctr"/>
          <a:lstStyle/>
          <a:p>
            <a:pPr algn="ctr"/>
            <a:endParaRPr lang="zh-CN" altLang="en-US" sz="12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844EC635-B08B-4A5F-9A9D-26779A9CC0F5}"/>
              </a:ext>
            </a:extLst>
          </p:cNvPr>
          <p:cNvSpPr txBox="1"/>
          <p:nvPr/>
        </p:nvSpPr>
        <p:spPr>
          <a:xfrm>
            <a:off x="941905" y="2079969"/>
            <a:ext cx="2466975" cy="422935"/>
          </a:xfrm>
          <a:prstGeom prst="rect">
            <a:avLst/>
          </a:prstGeom>
          <a:solidFill>
            <a:srgbClr val="057FF3"/>
          </a:solidFill>
          <a:ln w="12700">
            <a:miter lim="400000"/>
          </a:ln>
          <a:effectLst/>
        </p:spPr>
        <p:txBody>
          <a:bodyPr anchor="ctr"/>
          <a:lstStyle>
            <a:defPPr>
              <a:defRPr lang="zh-CN"/>
            </a:defPPr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 altLang="zh-CN" sz="1400" b="1" dirty="0">
                <a:latin typeface="+mj-lt"/>
              </a:rPr>
              <a:t>STEP HERE</a:t>
            </a:r>
            <a:endParaRPr lang="zh-CN" altLang="en-US" sz="1400" b="1" dirty="0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16B4C3F3-047B-4ECD-818E-0B9E71F75DE3}"/>
              </a:ext>
            </a:extLst>
          </p:cNvPr>
          <p:cNvSpPr/>
          <p:nvPr/>
        </p:nvSpPr>
        <p:spPr>
          <a:xfrm>
            <a:off x="1599460" y="2803217"/>
            <a:ext cx="34140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等线 Light" panose="02010600030101010101" pitchFamily="2" charset="-122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sp>
        <p:nvSpPr>
          <p:cNvPr id="9" name="wifi-protected-connection-symbol-for-phones_41665">
            <a:extLst>
              <a:ext uri="{FF2B5EF4-FFF2-40B4-BE49-F238E27FC236}">
                <a16:creationId xmlns:a16="http://schemas.microsoft.com/office/drawing/2014/main" id="{DEA55E4F-4247-4DB9-989B-C31207907A0C}"/>
              </a:ext>
            </a:extLst>
          </p:cNvPr>
          <p:cNvSpPr>
            <a:spLocks noChangeAspect="1"/>
          </p:cNvSpPr>
          <p:nvPr/>
        </p:nvSpPr>
        <p:spPr bwMode="auto">
          <a:xfrm>
            <a:off x="1152957" y="2922400"/>
            <a:ext cx="223612" cy="183168"/>
          </a:xfrm>
          <a:custGeom>
            <a:avLst/>
            <a:gdLst>
              <a:gd name="connsiteX0" fmla="*/ 50165 w 607074"/>
              <a:gd name="connsiteY0" fmla="*/ 185064 h 497275"/>
              <a:gd name="connsiteX1" fmla="*/ 20045 w 607074"/>
              <a:gd name="connsiteY1" fmla="*/ 215133 h 497275"/>
              <a:gd name="connsiteX2" fmla="*/ 20045 w 607074"/>
              <a:gd name="connsiteY2" fmla="*/ 463854 h 497275"/>
              <a:gd name="connsiteX3" fmla="*/ 33478 w 607074"/>
              <a:gd name="connsiteY3" fmla="*/ 477160 h 497275"/>
              <a:gd name="connsiteX4" fmla="*/ 98126 w 607074"/>
              <a:gd name="connsiteY4" fmla="*/ 477160 h 497275"/>
              <a:gd name="connsiteX5" fmla="*/ 111559 w 607074"/>
              <a:gd name="connsiteY5" fmla="*/ 463854 h 497275"/>
              <a:gd name="connsiteX6" fmla="*/ 111559 w 607074"/>
              <a:gd name="connsiteY6" fmla="*/ 215133 h 497275"/>
              <a:gd name="connsiteX7" fmla="*/ 81439 w 607074"/>
              <a:gd name="connsiteY7" fmla="*/ 185064 h 497275"/>
              <a:gd name="connsiteX8" fmla="*/ 50165 w 607074"/>
              <a:gd name="connsiteY8" fmla="*/ 165053 h 497275"/>
              <a:gd name="connsiteX9" fmla="*/ 81439 w 607074"/>
              <a:gd name="connsiteY9" fmla="*/ 165053 h 497275"/>
              <a:gd name="connsiteX10" fmla="*/ 131604 w 607074"/>
              <a:gd name="connsiteY10" fmla="*/ 215133 h 497275"/>
              <a:gd name="connsiteX11" fmla="*/ 131604 w 607074"/>
              <a:gd name="connsiteY11" fmla="*/ 483865 h 497275"/>
              <a:gd name="connsiteX12" fmla="*/ 118171 w 607074"/>
              <a:gd name="connsiteY12" fmla="*/ 497275 h 497275"/>
              <a:gd name="connsiteX13" fmla="*/ 13328 w 607074"/>
              <a:gd name="connsiteY13" fmla="*/ 497275 h 497275"/>
              <a:gd name="connsiteX14" fmla="*/ 0 w 607074"/>
              <a:gd name="connsiteY14" fmla="*/ 483865 h 497275"/>
              <a:gd name="connsiteX15" fmla="*/ 0 w 607074"/>
              <a:gd name="connsiteY15" fmla="*/ 215133 h 497275"/>
              <a:gd name="connsiteX16" fmla="*/ 50165 w 607074"/>
              <a:gd name="connsiteY16" fmla="*/ 165053 h 497275"/>
              <a:gd name="connsiteX17" fmla="*/ 208711 w 607074"/>
              <a:gd name="connsiteY17" fmla="*/ 130236 h 497275"/>
              <a:gd name="connsiteX18" fmla="*/ 178599 w 607074"/>
              <a:gd name="connsiteY18" fmla="*/ 160307 h 497275"/>
              <a:gd name="connsiteX19" fmla="*/ 178599 w 607074"/>
              <a:gd name="connsiteY19" fmla="*/ 463851 h 497275"/>
              <a:gd name="connsiteX20" fmla="*/ 191924 w 607074"/>
              <a:gd name="connsiteY20" fmla="*/ 477158 h 497275"/>
              <a:gd name="connsiteX21" fmla="*/ 256659 w 607074"/>
              <a:gd name="connsiteY21" fmla="*/ 477158 h 497275"/>
              <a:gd name="connsiteX22" fmla="*/ 269984 w 607074"/>
              <a:gd name="connsiteY22" fmla="*/ 463851 h 497275"/>
              <a:gd name="connsiteX23" fmla="*/ 269984 w 607074"/>
              <a:gd name="connsiteY23" fmla="*/ 160307 h 497275"/>
              <a:gd name="connsiteX24" fmla="*/ 239872 w 607074"/>
              <a:gd name="connsiteY24" fmla="*/ 130236 h 497275"/>
              <a:gd name="connsiteX25" fmla="*/ 208711 w 607074"/>
              <a:gd name="connsiteY25" fmla="*/ 110223 h 497275"/>
              <a:gd name="connsiteX26" fmla="*/ 239872 w 607074"/>
              <a:gd name="connsiteY26" fmla="*/ 110223 h 497275"/>
              <a:gd name="connsiteX27" fmla="*/ 290023 w 607074"/>
              <a:gd name="connsiteY27" fmla="*/ 160307 h 497275"/>
              <a:gd name="connsiteX28" fmla="*/ 290023 w 607074"/>
              <a:gd name="connsiteY28" fmla="*/ 483864 h 497275"/>
              <a:gd name="connsiteX29" fmla="*/ 276698 w 607074"/>
              <a:gd name="connsiteY29" fmla="*/ 497275 h 497275"/>
              <a:gd name="connsiteX30" fmla="*/ 171885 w 607074"/>
              <a:gd name="connsiteY30" fmla="*/ 497275 h 497275"/>
              <a:gd name="connsiteX31" fmla="*/ 158560 w 607074"/>
              <a:gd name="connsiteY31" fmla="*/ 483864 h 497275"/>
              <a:gd name="connsiteX32" fmla="*/ 158560 w 607074"/>
              <a:gd name="connsiteY32" fmla="*/ 160307 h 497275"/>
              <a:gd name="connsiteX33" fmla="*/ 208711 w 607074"/>
              <a:gd name="connsiteY33" fmla="*/ 110223 h 497275"/>
              <a:gd name="connsiteX34" fmla="*/ 367250 w 607074"/>
              <a:gd name="connsiteY34" fmla="*/ 66832 h 497275"/>
              <a:gd name="connsiteX35" fmla="*/ 337130 w 607074"/>
              <a:gd name="connsiteY35" fmla="*/ 96905 h 497275"/>
              <a:gd name="connsiteX36" fmla="*/ 337130 w 607074"/>
              <a:gd name="connsiteY36" fmla="*/ 463850 h 497275"/>
              <a:gd name="connsiteX37" fmla="*/ 350458 w 607074"/>
              <a:gd name="connsiteY37" fmla="*/ 477157 h 497275"/>
              <a:gd name="connsiteX38" fmla="*/ 415106 w 607074"/>
              <a:gd name="connsiteY38" fmla="*/ 477157 h 497275"/>
              <a:gd name="connsiteX39" fmla="*/ 428539 w 607074"/>
              <a:gd name="connsiteY39" fmla="*/ 463850 h 497275"/>
              <a:gd name="connsiteX40" fmla="*/ 428539 w 607074"/>
              <a:gd name="connsiteY40" fmla="*/ 96905 h 497275"/>
              <a:gd name="connsiteX41" fmla="*/ 398419 w 607074"/>
              <a:gd name="connsiteY41" fmla="*/ 66832 h 497275"/>
              <a:gd name="connsiteX42" fmla="*/ 367250 w 607074"/>
              <a:gd name="connsiteY42" fmla="*/ 46714 h 497275"/>
              <a:gd name="connsiteX43" fmla="*/ 398419 w 607074"/>
              <a:gd name="connsiteY43" fmla="*/ 46714 h 497275"/>
              <a:gd name="connsiteX44" fmla="*/ 448584 w 607074"/>
              <a:gd name="connsiteY44" fmla="*/ 96905 h 497275"/>
              <a:gd name="connsiteX45" fmla="*/ 448584 w 607074"/>
              <a:gd name="connsiteY45" fmla="*/ 483863 h 497275"/>
              <a:gd name="connsiteX46" fmla="*/ 435256 w 607074"/>
              <a:gd name="connsiteY46" fmla="*/ 497275 h 497275"/>
              <a:gd name="connsiteX47" fmla="*/ 330413 w 607074"/>
              <a:gd name="connsiteY47" fmla="*/ 497275 h 497275"/>
              <a:gd name="connsiteX48" fmla="*/ 316980 w 607074"/>
              <a:gd name="connsiteY48" fmla="*/ 483863 h 497275"/>
              <a:gd name="connsiteX49" fmla="*/ 316980 w 607074"/>
              <a:gd name="connsiteY49" fmla="*/ 96905 h 497275"/>
              <a:gd name="connsiteX50" fmla="*/ 367250 w 607074"/>
              <a:gd name="connsiteY50" fmla="*/ 46714 h 497275"/>
              <a:gd name="connsiteX51" fmla="*/ 525678 w 607074"/>
              <a:gd name="connsiteY51" fmla="*/ 20013 h 497275"/>
              <a:gd name="connsiteX52" fmla="*/ 495574 w 607074"/>
              <a:gd name="connsiteY52" fmla="*/ 50084 h 497275"/>
              <a:gd name="connsiteX53" fmla="*/ 495574 w 607074"/>
              <a:gd name="connsiteY53" fmla="*/ 463851 h 497275"/>
              <a:gd name="connsiteX54" fmla="*/ 509000 w 607074"/>
              <a:gd name="connsiteY54" fmla="*/ 477158 h 497275"/>
              <a:gd name="connsiteX55" fmla="*/ 573614 w 607074"/>
              <a:gd name="connsiteY55" fmla="*/ 477158 h 497275"/>
              <a:gd name="connsiteX56" fmla="*/ 587040 w 607074"/>
              <a:gd name="connsiteY56" fmla="*/ 463851 h 497275"/>
              <a:gd name="connsiteX57" fmla="*/ 587040 w 607074"/>
              <a:gd name="connsiteY57" fmla="*/ 50084 h 497275"/>
              <a:gd name="connsiteX58" fmla="*/ 556936 w 607074"/>
              <a:gd name="connsiteY58" fmla="*/ 20013 h 497275"/>
              <a:gd name="connsiteX59" fmla="*/ 525678 w 607074"/>
              <a:gd name="connsiteY59" fmla="*/ 0 h 497275"/>
              <a:gd name="connsiteX60" fmla="*/ 556936 w 607074"/>
              <a:gd name="connsiteY60" fmla="*/ 0 h 497275"/>
              <a:gd name="connsiteX61" fmla="*/ 607074 w 607074"/>
              <a:gd name="connsiteY61" fmla="*/ 50084 h 497275"/>
              <a:gd name="connsiteX62" fmla="*/ 607074 w 607074"/>
              <a:gd name="connsiteY62" fmla="*/ 483864 h 497275"/>
              <a:gd name="connsiteX63" fmla="*/ 593648 w 607074"/>
              <a:gd name="connsiteY63" fmla="*/ 497275 h 497275"/>
              <a:gd name="connsiteX64" fmla="*/ 488861 w 607074"/>
              <a:gd name="connsiteY64" fmla="*/ 497275 h 497275"/>
              <a:gd name="connsiteX65" fmla="*/ 475540 w 607074"/>
              <a:gd name="connsiteY65" fmla="*/ 483864 h 497275"/>
              <a:gd name="connsiteX66" fmla="*/ 475540 w 607074"/>
              <a:gd name="connsiteY66" fmla="*/ 50084 h 497275"/>
              <a:gd name="connsiteX67" fmla="*/ 525678 w 607074"/>
              <a:gd name="connsiteY67" fmla="*/ 0 h 4972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</a:cxnLst>
            <a:rect l="l" t="t" r="r" b="b"/>
            <a:pathLst>
              <a:path w="607074" h="497275">
                <a:moveTo>
                  <a:pt x="50165" y="185064"/>
                </a:moveTo>
                <a:cubicBezTo>
                  <a:pt x="33583" y="185064"/>
                  <a:pt x="20045" y="198579"/>
                  <a:pt x="20045" y="215133"/>
                </a:cubicBezTo>
                <a:lnTo>
                  <a:pt x="20045" y="463854"/>
                </a:lnTo>
                <a:cubicBezTo>
                  <a:pt x="20045" y="471188"/>
                  <a:pt x="26027" y="477160"/>
                  <a:pt x="33478" y="477160"/>
                </a:cubicBezTo>
                <a:lnTo>
                  <a:pt x="98126" y="477160"/>
                </a:lnTo>
                <a:cubicBezTo>
                  <a:pt x="105472" y="477160"/>
                  <a:pt x="111559" y="471188"/>
                  <a:pt x="111559" y="463854"/>
                </a:cubicBezTo>
                <a:lnTo>
                  <a:pt x="111559" y="215133"/>
                </a:lnTo>
                <a:cubicBezTo>
                  <a:pt x="111559" y="198579"/>
                  <a:pt x="98021" y="185064"/>
                  <a:pt x="81439" y="185064"/>
                </a:cubicBezTo>
                <a:close/>
                <a:moveTo>
                  <a:pt x="50165" y="165053"/>
                </a:moveTo>
                <a:lnTo>
                  <a:pt x="81439" y="165053"/>
                </a:lnTo>
                <a:cubicBezTo>
                  <a:pt x="109040" y="165053"/>
                  <a:pt x="131604" y="187579"/>
                  <a:pt x="131604" y="215133"/>
                </a:cubicBezTo>
                <a:lnTo>
                  <a:pt x="131604" y="483865"/>
                </a:lnTo>
                <a:cubicBezTo>
                  <a:pt x="131604" y="491303"/>
                  <a:pt x="125622" y="497275"/>
                  <a:pt x="118171" y="497275"/>
                </a:cubicBezTo>
                <a:lnTo>
                  <a:pt x="13328" y="497275"/>
                </a:lnTo>
                <a:cubicBezTo>
                  <a:pt x="5982" y="497275"/>
                  <a:pt x="0" y="491303"/>
                  <a:pt x="0" y="483865"/>
                </a:cubicBezTo>
                <a:lnTo>
                  <a:pt x="0" y="215133"/>
                </a:lnTo>
                <a:cubicBezTo>
                  <a:pt x="0" y="187579"/>
                  <a:pt x="22564" y="165053"/>
                  <a:pt x="50165" y="165053"/>
                </a:cubicBezTo>
                <a:close/>
                <a:moveTo>
                  <a:pt x="208711" y="130236"/>
                </a:moveTo>
                <a:cubicBezTo>
                  <a:pt x="192134" y="130236"/>
                  <a:pt x="178599" y="143752"/>
                  <a:pt x="178599" y="160307"/>
                </a:cubicBezTo>
                <a:lnTo>
                  <a:pt x="178599" y="463851"/>
                </a:lnTo>
                <a:cubicBezTo>
                  <a:pt x="178599" y="471185"/>
                  <a:pt x="184580" y="477158"/>
                  <a:pt x="191924" y="477158"/>
                </a:cubicBezTo>
                <a:lnTo>
                  <a:pt x="256659" y="477158"/>
                </a:lnTo>
                <a:cubicBezTo>
                  <a:pt x="264003" y="477158"/>
                  <a:pt x="269984" y="471185"/>
                  <a:pt x="269984" y="463851"/>
                </a:cubicBezTo>
                <a:lnTo>
                  <a:pt x="269984" y="160307"/>
                </a:lnTo>
                <a:cubicBezTo>
                  <a:pt x="269984" y="143752"/>
                  <a:pt x="256449" y="130236"/>
                  <a:pt x="239872" y="130236"/>
                </a:cubicBezTo>
                <a:close/>
                <a:moveTo>
                  <a:pt x="208711" y="110223"/>
                </a:moveTo>
                <a:lnTo>
                  <a:pt x="239872" y="110223"/>
                </a:lnTo>
                <a:cubicBezTo>
                  <a:pt x="267570" y="110223"/>
                  <a:pt x="290023" y="132751"/>
                  <a:pt x="290023" y="160307"/>
                </a:cubicBezTo>
                <a:lnTo>
                  <a:pt x="290023" y="483864"/>
                </a:lnTo>
                <a:cubicBezTo>
                  <a:pt x="290023" y="491303"/>
                  <a:pt x="284043" y="497275"/>
                  <a:pt x="276698" y="497275"/>
                </a:cubicBezTo>
                <a:lnTo>
                  <a:pt x="171885" y="497275"/>
                </a:lnTo>
                <a:cubicBezTo>
                  <a:pt x="164540" y="497275"/>
                  <a:pt x="158560" y="491303"/>
                  <a:pt x="158560" y="483864"/>
                </a:cubicBezTo>
                <a:lnTo>
                  <a:pt x="158560" y="160307"/>
                </a:lnTo>
                <a:cubicBezTo>
                  <a:pt x="158560" y="132751"/>
                  <a:pt x="181013" y="110223"/>
                  <a:pt x="208711" y="110223"/>
                </a:cubicBezTo>
                <a:close/>
                <a:moveTo>
                  <a:pt x="367250" y="66832"/>
                </a:moveTo>
                <a:cubicBezTo>
                  <a:pt x="350563" y="66832"/>
                  <a:pt x="337130" y="80244"/>
                  <a:pt x="337130" y="96905"/>
                </a:cubicBezTo>
                <a:lnTo>
                  <a:pt x="337130" y="463850"/>
                </a:lnTo>
                <a:cubicBezTo>
                  <a:pt x="337130" y="471185"/>
                  <a:pt x="343112" y="477157"/>
                  <a:pt x="350458" y="477157"/>
                </a:cubicBezTo>
                <a:lnTo>
                  <a:pt x="415106" y="477157"/>
                </a:lnTo>
                <a:cubicBezTo>
                  <a:pt x="422557" y="477157"/>
                  <a:pt x="428539" y="471185"/>
                  <a:pt x="428539" y="463850"/>
                </a:cubicBezTo>
                <a:lnTo>
                  <a:pt x="428539" y="96905"/>
                </a:lnTo>
                <a:cubicBezTo>
                  <a:pt x="428539" y="80244"/>
                  <a:pt x="415001" y="66832"/>
                  <a:pt x="398419" y="66832"/>
                </a:cubicBezTo>
                <a:close/>
                <a:moveTo>
                  <a:pt x="367250" y="46714"/>
                </a:moveTo>
                <a:lnTo>
                  <a:pt x="398419" y="46714"/>
                </a:lnTo>
                <a:cubicBezTo>
                  <a:pt x="426125" y="46714"/>
                  <a:pt x="448584" y="69242"/>
                  <a:pt x="448584" y="96905"/>
                </a:cubicBezTo>
                <a:lnTo>
                  <a:pt x="448584" y="483863"/>
                </a:lnTo>
                <a:cubicBezTo>
                  <a:pt x="448584" y="491303"/>
                  <a:pt x="442602" y="497275"/>
                  <a:pt x="435256" y="497275"/>
                </a:cubicBezTo>
                <a:lnTo>
                  <a:pt x="330413" y="497275"/>
                </a:lnTo>
                <a:cubicBezTo>
                  <a:pt x="322962" y="497275"/>
                  <a:pt x="316980" y="491303"/>
                  <a:pt x="316980" y="483863"/>
                </a:cubicBezTo>
                <a:lnTo>
                  <a:pt x="316980" y="96905"/>
                </a:lnTo>
                <a:cubicBezTo>
                  <a:pt x="316980" y="69242"/>
                  <a:pt x="339544" y="46714"/>
                  <a:pt x="367250" y="46714"/>
                </a:cubicBezTo>
                <a:close/>
                <a:moveTo>
                  <a:pt x="525678" y="20013"/>
                </a:moveTo>
                <a:cubicBezTo>
                  <a:pt x="509105" y="20013"/>
                  <a:pt x="495574" y="33529"/>
                  <a:pt x="495574" y="50084"/>
                </a:cubicBezTo>
                <a:lnTo>
                  <a:pt x="495574" y="463851"/>
                </a:lnTo>
                <a:cubicBezTo>
                  <a:pt x="495574" y="471186"/>
                  <a:pt x="501553" y="477158"/>
                  <a:pt x="509000" y="477158"/>
                </a:cubicBezTo>
                <a:lnTo>
                  <a:pt x="573614" y="477158"/>
                </a:lnTo>
                <a:cubicBezTo>
                  <a:pt x="580956" y="477158"/>
                  <a:pt x="587040" y="471186"/>
                  <a:pt x="587040" y="463851"/>
                </a:cubicBezTo>
                <a:lnTo>
                  <a:pt x="587040" y="50084"/>
                </a:lnTo>
                <a:cubicBezTo>
                  <a:pt x="587040" y="33529"/>
                  <a:pt x="573509" y="20013"/>
                  <a:pt x="556936" y="20013"/>
                </a:cubicBezTo>
                <a:close/>
                <a:moveTo>
                  <a:pt x="525678" y="0"/>
                </a:moveTo>
                <a:lnTo>
                  <a:pt x="556936" y="0"/>
                </a:lnTo>
                <a:cubicBezTo>
                  <a:pt x="584522" y="0"/>
                  <a:pt x="607074" y="22527"/>
                  <a:pt x="607074" y="50084"/>
                </a:cubicBezTo>
                <a:lnTo>
                  <a:pt x="607074" y="483864"/>
                </a:lnTo>
                <a:cubicBezTo>
                  <a:pt x="607074" y="491303"/>
                  <a:pt x="601095" y="497275"/>
                  <a:pt x="593648" y="497275"/>
                </a:cubicBezTo>
                <a:lnTo>
                  <a:pt x="488861" y="497275"/>
                </a:lnTo>
                <a:cubicBezTo>
                  <a:pt x="481519" y="497275"/>
                  <a:pt x="475540" y="491303"/>
                  <a:pt x="475540" y="483864"/>
                </a:cubicBezTo>
                <a:lnTo>
                  <a:pt x="475540" y="50084"/>
                </a:lnTo>
                <a:cubicBezTo>
                  <a:pt x="475540" y="22527"/>
                  <a:pt x="498092" y="0"/>
                  <a:pt x="52567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0" name="wifi-protected-connection-symbol-for-phones_41665">
            <a:extLst>
              <a:ext uri="{FF2B5EF4-FFF2-40B4-BE49-F238E27FC236}">
                <a16:creationId xmlns:a16="http://schemas.microsoft.com/office/drawing/2014/main" id="{73F004E9-F47A-4ECD-A047-38D5DF968FA3}"/>
              </a:ext>
            </a:extLst>
          </p:cNvPr>
          <p:cNvSpPr>
            <a:spLocks noChangeAspect="1"/>
          </p:cNvSpPr>
          <p:nvPr/>
        </p:nvSpPr>
        <p:spPr bwMode="auto">
          <a:xfrm>
            <a:off x="1173277" y="3589866"/>
            <a:ext cx="173749" cy="250529"/>
          </a:xfrm>
          <a:custGeom>
            <a:avLst/>
            <a:gdLst>
              <a:gd name="connsiteX0" fmla="*/ 310100 w 420781"/>
              <a:gd name="connsiteY0" fmla="*/ 203268 h 606722"/>
              <a:gd name="connsiteX1" fmla="*/ 296933 w 420781"/>
              <a:gd name="connsiteY1" fmla="*/ 216332 h 606722"/>
              <a:gd name="connsiteX2" fmla="*/ 296933 w 420781"/>
              <a:gd name="connsiteY2" fmla="*/ 518941 h 606722"/>
              <a:gd name="connsiteX3" fmla="*/ 310100 w 420781"/>
              <a:gd name="connsiteY3" fmla="*/ 532094 h 606722"/>
              <a:gd name="connsiteX4" fmla="*/ 323266 w 420781"/>
              <a:gd name="connsiteY4" fmla="*/ 518941 h 606722"/>
              <a:gd name="connsiteX5" fmla="*/ 323266 w 420781"/>
              <a:gd name="connsiteY5" fmla="*/ 216332 h 606722"/>
              <a:gd name="connsiteX6" fmla="*/ 310100 w 420781"/>
              <a:gd name="connsiteY6" fmla="*/ 203268 h 606722"/>
              <a:gd name="connsiteX7" fmla="*/ 210346 w 420781"/>
              <a:gd name="connsiteY7" fmla="*/ 203268 h 606722"/>
              <a:gd name="connsiteX8" fmla="*/ 197253 w 420781"/>
              <a:gd name="connsiteY8" fmla="*/ 216332 h 606722"/>
              <a:gd name="connsiteX9" fmla="*/ 197253 w 420781"/>
              <a:gd name="connsiteY9" fmla="*/ 518941 h 606722"/>
              <a:gd name="connsiteX10" fmla="*/ 210346 w 420781"/>
              <a:gd name="connsiteY10" fmla="*/ 532094 h 606722"/>
              <a:gd name="connsiteX11" fmla="*/ 223528 w 420781"/>
              <a:gd name="connsiteY11" fmla="*/ 518941 h 606722"/>
              <a:gd name="connsiteX12" fmla="*/ 223528 w 420781"/>
              <a:gd name="connsiteY12" fmla="*/ 216332 h 606722"/>
              <a:gd name="connsiteX13" fmla="*/ 210346 w 420781"/>
              <a:gd name="connsiteY13" fmla="*/ 203268 h 606722"/>
              <a:gd name="connsiteX14" fmla="*/ 110656 w 420781"/>
              <a:gd name="connsiteY14" fmla="*/ 203268 h 606722"/>
              <a:gd name="connsiteX15" fmla="*/ 97474 w 420781"/>
              <a:gd name="connsiteY15" fmla="*/ 216332 h 606722"/>
              <a:gd name="connsiteX16" fmla="*/ 97474 w 420781"/>
              <a:gd name="connsiteY16" fmla="*/ 518941 h 606722"/>
              <a:gd name="connsiteX17" fmla="*/ 110656 w 420781"/>
              <a:gd name="connsiteY17" fmla="*/ 532094 h 606722"/>
              <a:gd name="connsiteX18" fmla="*/ 123749 w 420781"/>
              <a:gd name="connsiteY18" fmla="*/ 518941 h 606722"/>
              <a:gd name="connsiteX19" fmla="*/ 123749 w 420781"/>
              <a:gd name="connsiteY19" fmla="*/ 216332 h 606722"/>
              <a:gd name="connsiteX20" fmla="*/ 110656 w 420781"/>
              <a:gd name="connsiteY20" fmla="*/ 203268 h 606722"/>
              <a:gd name="connsiteX21" fmla="*/ 310100 w 420781"/>
              <a:gd name="connsiteY21" fmla="*/ 179095 h 606722"/>
              <a:gd name="connsiteX22" fmla="*/ 347464 w 420781"/>
              <a:gd name="connsiteY22" fmla="*/ 216332 h 606722"/>
              <a:gd name="connsiteX23" fmla="*/ 347464 w 420781"/>
              <a:gd name="connsiteY23" fmla="*/ 518941 h 606722"/>
              <a:gd name="connsiteX24" fmla="*/ 310100 w 420781"/>
              <a:gd name="connsiteY24" fmla="*/ 556267 h 606722"/>
              <a:gd name="connsiteX25" fmla="*/ 272735 w 420781"/>
              <a:gd name="connsiteY25" fmla="*/ 518941 h 606722"/>
              <a:gd name="connsiteX26" fmla="*/ 272735 w 420781"/>
              <a:gd name="connsiteY26" fmla="*/ 216332 h 606722"/>
              <a:gd name="connsiteX27" fmla="*/ 310100 w 420781"/>
              <a:gd name="connsiteY27" fmla="*/ 179095 h 606722"/>
              <a:gd name="connsiteX28" fmla="*/ 210346 w 420781"/>
              <a:gd name="connsiteY28" fmla="*/ 179095 h 606722"/>
              <a:gd name="connsiteX29" fmla="*/ 247755 w 420781"/>
              <a:gd name="connsiteY29" fmla="*/ 216332 h 606722"/>
              <a:gd name="connsiteX30" fmla="*/ 247755 w 420781"/>
              <a:gd name="connsiteY30" fmla="*/ 518941 h 606722"/>
              <a:gd name="connsiteX31" fmla="*/ 210346 w 420781"/>
              <a:gd name="connsiteY31" fmla="*/ 556267 h 606722"/>
              <a:gd name="connsiteX32" fmla="*/ 173026 w 420781"/>
              <a:gd name="connsiteY32" fmla="*/ 518941 h 606722"/>
              <a:gd name="connsiteX33" fmla="*/ 173026 w 420781"/>
              <a:gd name="connsiteY33" fmla="*/ 216332 h 606722"/>
              <a:gd name="connsiteX34" fmla="*/ 210346 w 420781"/>
              <a:gd name="connsiteY34" fmla="*/ 179095 h 606722"/>
              <a:gd name="connsiteX35" fmla="*/ 110656 w 420781"/>
              <a:gd name="connsiteY35" fmla="*/ 179095 h 606722"/>
              <a:gd name="connsiteX36" fmla="*/ 147976 w 420781"/>
              <a:gd name="connsiteY36" fmla="*/ 216332 h 606722"/>
              <a:gd name="connsiteX37" fmla="*/ 147976 w 420781"/>
              <a:gd name="connsiteY37" fmla="*/ 518941 h 606722"/>
              <a:gd name="connsiteX38" fmla="*/ 110656 w 420781"/>
              <a:gd name="connsiteY38" fmla="*/ 556267 h 606722"/>
              <a:gd name="connsiteX39" fmla="*/ 73247 w 420781"/>
              <a:gd name="connsiteY39" fmla="*/ 518941 h 606722"/>
              <a:gd name="connsiteX40" fmla="*/ 73247 w 420781"/>
              <a:gd name="connsiteY40" fmla="*/ 216332 h 606722"/>
              <a:gd name="connsiteX41" fmla="*/ 110656 w 420781"/>
              <a:gd name="connsiteY41" fmla="*/ 179095 h 606722"/>
              <a:gd name="connsiteX42" fmla="*/ 51985 w 420781"/>
              <a:gd name="connsiteY42" fmla="*/ 152769 h 606722"/>
              <a:gd name="connsiteX43" fmla="*/ 51985 w 420781"/>
              <a:gd name="connsiteY43" fmla="*/ 582549 h 606722"/>
              <a:gd name="connsiteX44" fmla="*/ 368796 w 420781"/>
              <a:gd name="connsiteY44" fmla="*/ 582549 h 606722"/>
              <a:gd name="connsiteX45" fmla="*/ 368796 w 420781"/>
              <a:gd name="connsiteY45" fmla="*/ 152769 h 606722"/>
              <a:gd name="connsiteX46" fmla="*/ 207863 w 420781"/>
              <a:gd name="connsiteY46" fmla="*/ 94558 h 606722"/>
              <a:gd name="connsiteX47" fmla="*/ 214188 w 420781"/>
              <a:gd name="connsiteY47" fmla="*/ 94558 h 606722"/>
              <a:gd name="connsiteX48" fmla="*/ 226303 w 420781"/>
              <a:gd name="connsiteY48" fmla="*/ 106660 h 606722"/>
              <a:gd name="connsiteX49" fmla="*/ 214188 w 420781"/>
              <a:gd name="connsiteY49" fmla="*/ 118762 h 606722"/>
              <a:gd name="connsiteX50" fmla="*/ 207863 w 420781"/>
              <a:gd name="connsiteY50" fmla="*/ 118762 h 606722"/>
              <a:gd name="connsiteX51" fmla="*/ 195748 w 420781"/>
              <a:gd name="connsiteY51" fmla="*/ 106660 h 606722"/>
              <a:gd name="connsiteX52" fmla="*/ 207863 w 420781"/>
              <a:gd name="connsiteY52" fmla="*/ 94558 h 606722"/>
              <a:gd name="connsiteX53" fmla="*/ 47459 w 420781"/>
              <a:gd name="connsiteY53" fmla="*/ 94558 h 606722"/>
              <a:gd name="connsiteX54" fmla="*/ 166211 w 420781"/>
              <a:gd name="connsiteY54" fmla="*/ 94558 h 606722"/>
              <a:gd name="connsiteX55" fmla="*/ 178318 w 420781"/>
              <a:gd name="connsiteY55" fmla="*/ 106660 h 606722"/>
              <a:gd name="connsiteX56" fmla="*/ 166211 w 420781"/>
              <a:gd name="connsiteY56" fmla="*/ 118762 h 606722"/>
              <a:gd name="connsiteX57" fmla="*/ 47459 w 420781"/>
              <a:gd name="connsiteY57" fmla="*/ 118762 h 606722"/>
              <a:gd name="connsiteX58" fmla="*/ 35353 w 420781"/>
              <a:gd name="connsiteY58" fmla="*/ 106660 h 606722"/>
              <a:gd name="connsiteX59" fmla="*/ 47459 w 420781"/>
              <a:gd name="connsiteY59" fmla="*/ 94558 h 606722"/>
              <a:gd name="connsiteX60" fmla="*/ 24212 w 420781"/>
              <a:gd name="connsiteY60" fmla="*/ 78384 h 606722"/>
              <a:gd name="connsiteX61" fmla="*/ 24212 w 420781"/>
              <a:gd name="connsiteY61" fmla="*/ 128596 h 606722"/>
              <a:gd name="connsiteX62" fmla="*/ 396569 w 420781"/>
              <a:gd name="connsiteY62" fmla="*/ 128596 h 606722"/>
              <a:gd name="connsiteX63" fmla="*/ 396569 w 420781"/>
              <a:gd name="connsiteY63" fmla="*/ 78384 h 606722"/>
              <a:gd name="connsiteX64" fmla="*/ 192720 w 420781"/>
              <a:gd name="connsiteY64" fmla="*/ 24173 h 606722"/>
              <a:gd name="connsiteX65" fmla="*/ 152218 w 420781"/>
              <a:gd name="connsiteY65" fmla="*/ 54211 h 606722"/>
              <a:gd name="connsiteX66" fmla="*/ 268474 w 420781"/>
              <a:gd name="connsiteY66" fmla="*/ 54211 h 606722"/>
              <a:gd name="connsiteX67" fmla="*/ 228061 w 420781"/>
              <a:gd name="connsiteY67" fmla="*/ 24173 h 606722"/>
              <a:gd name="connsiteX68" fmla="*/ 192720 w 420781"/>
              <a:gd name="connsiteY68" fmla="*/ 0 h 606722"/>
              <a:gd name="connsiteX69" fmla="*/ 228061 w 420781"/>
              <a:gd name="connsiteY69" fmla="*/ 0 h 606722"/>
              <a:gd name="connsiteX70" fmla="*/ 293310 w 420781"/>
              <a:gd name="connsiteY70" fmla="*/ 54211 h 606722"/>
              <a:gd name="connsiteX71" fmla="*/ 408675 w 420781"/>
              <a:gd name="connsiteY71" fmla="*/ 54211 h 606722"/>
              <a:gd name="connsiteX72" fmla="*/ 420781 w 420781"/>
              <a:gd name="connsiteY72" fmla="*/ 66298 h 606722"/>
              <a:gd name="connsiteX73" fmla="*/ 420781 w 420781"/>
              <a:gd name="connsiteY73" fmla="*/ 140683 h 606722"/>
              <a:gd name="connsiteX74" fmla="*/ 408675 w 420781"/>
              <a:gd name="connsiteY74" fmla="*/ 152769 h 606722"/>
              <a:gd name="connsiteX75" fmla="*/ 393008 w 420781"/>
              <a:gd name="connsiteY75" fmla="*/ 152769 h 606722"/>
              <a:gd name="connsiteX76" fmla="*/ 393008 w 420781"/>
              <a:gd name="connsiteY76" fmla="*/ 594636 h 606722"/>
              <a:gd name="connsiteX77" fmla="*/ 380902 w 420781"/>
              <a:gd name="connsiteY77" fmla="*/ 606722 h 606722"/>
              <a:gd name="connsiteX78" fmla="*/ 39879 w 420781"/>
              <a:gd name="connsiteY78" fmla="*/ 606722 h 606722"/>
              <a:gd name="connsiteX79" fmla="*/ 27773 w 420781"/>
              <a:gd name="connsiteY79" fmla="*/ 594636 h 606722"/>
              <a:gd name="connsiteX80" fmla="*/ 27773 w 420781"/>
              <a:gd name="connsiteY80" fmla="*/ 152769 h 606722"/>
              <a:gd name="connsiteX81" fmla="*/ 12106 w 420781"/>
              <a:gd name="connsiteY81" fmla="*/ 152769 h 606722"/>
              <a:gd name="connsiteX82" fmla="*/ 0 w 420781"/>
              <a:gd name="connsiteY82" fmla="*/ 140683 h 606722"/>
              <a:gd name="connsiteX83" fmla="*/ 0 w 420781"/>
              <a:gd name="connsiteY83" fmla="*/ 66298 h 606722"/>
              <a:gd name="connsiteX84" fmla="*/ 12106 w 420781"/>
              <a:gd name="connsiteY84" fmla="*/ 54211 h 606722"/>
              <a:gd name="connsiteX85" fmla="*/ 127382 w 420781"/>
              <a:gd name="connsiteY85" fmla="*/ 54211 h 606722"/>
              <a:gd name="connsiteX86" fmla="*/ 192720 w 420781"/>
              <a:gd name="connsiteY86" fmla="*/ 0 h 6067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20781" h="606722">
                <a:moveTo>
                  <a:pt x="310100" y="203268"/>
                </a:moveTo>
                <a:cubicBezTo>
                  <a:pt x="302894" y="203268"/>
                  <a:pt x="296933" y="209134"/>
                  <a:pt x="296933" y="216332"/>
                </a:cubicBezTo>
                <a:lnTo>
                  <a:pt x="296933" y="518941"/>
                </a:lnTo>
                <a:cubicBezTo>
                  <a:pt x="296933" y="526228"/>
                  <a:pt x="302894" y="532094"/>
                  <a:pt x="310100" y="532094"/>
                </a:cubicBezTo>
                <a:cubicBezTo>
                  <a:pt x="317395" y="532094"/>
                  <a:pt x="323266" y="526228"/>
                  <a:pt x="323266" y="518941"/>
                </a:cubicBezTo>
                <a:lnTo>
                  <a:pt x="323266" y="216332"/>
                </a:lnTo>
                <a:cubicBezTo>
                  <a:pt x="323266" y="209134"/>
                  <a:pt x="317395" y="203268"/>
                  <a:pt x="310100" y="203268"/>
                </a:cubicBezTo>
                <a:close/>
                <a:moveTo>
                  <a:pt x="210346" y="203268"/>
                </a:moveTo>
                <a:cubicBezTo>
                  <a:pt x="203132" y="203268"/>
                  <a:pt x="197253" y="209134"/>
                  <a:pt x="197253" y="216332"/>
                </a:cubicBezTo>
                <a:lnTo>
                  <a:pt x="197253" y="518941"/>
                </a:lnTo>
                <a:cubicBezTo>
                  <a:pt x="197253" y="526228"/>
                  <a:pt x="203132" y="532094"/>
                  <a:pt x="210346" y="532094"/>
                </a:cubicBezTo>
                <a:cubicBezTo>
                  <a:pt x="217650" y="532094"/>
                  <a:pt x="223528" y="526228"/>
                  <a:pt x="223528" y="518941"/>
                </a:cubicBezTo>
                <a:lnTo>
                  <a:pt x="223528" y="216332"/>
                </a:lnTo>
                <a:cubicBezTo>
                  <a:pt x="223528" y="209134"/>
                  <a:pt x="217650" y="203268"/>
                  <a:pt x="210346" y="203268"/>
                </a:cubicBezTo>
                <a:close/>
                <a:moveTo>
                  <a:pt x="110656" y="203268"/>
                </a:moveTo>
                <a:cubicBezTo>
                  <a:pt x="103352" y="203268"/>
                  <a:pt x="97474" y="209134"/>
                  <a:pt x="97474" y="216332"/>
                </a:cubicBezTo>
                <a:lnTo>
                  <a:pt x="97474" y="518941"/>
                </a:lnTo>
                <a:cubicBezTo>
                  <a:pt x="97474" y="526228"/>
                  <a:pt x="103352" y="532094"/>
                  <a:pt x="110656" y="532094"/>
                </a:cubicBezTo>
                <a:cubicBezTo>
                  <a:pt x="117870" y="532094"/>
                  <a:pt x="123749" y="526228"/>
                  <a:pt x="123749" y="518941"/>
                </a:cubicBezTo>
                <a:lnTo>
                  <a:pt x="123749" y="216332"/>
                </a:lnTo>
                <a:cubicBezTo>
                  <a:pt x="123749" y="209134"/>
                  <a:pt x="117870" y="203268"/>
                  <a:pt x="110656" y="203268"/>
                </a:cubicBezTo>
                <a:close/>
                <a:moveTo>
                  <a:pt x="310100" y="179095"/>
                </a:moveTo>
                <a:cubicBezTo>
                  <a:pt x="330739" y="179095"/>
                  <a:pt x="347464" y="195803"/>
                  <a:pt x="347464" y="216332"/>
                </a:cubicBezTo>
                <a:lnTo>
                  <a:pt x="347464" y="518941"/>
                </a:lnTo>
                <a:cubicBezTo>
                  <a:pt x="347464" y="539559"/>
                  <a:pt x="330739" y="556267"/>
                  <a:pt x="310100" y="556267"/>
                </a:cubicBezTo>
                <a:cubicBezTo>
                  <a:pt x="289549" y="556267"/>
                  <a:pt x="272735" y="539559"/>
                  <a:pt x="272735" y="518941"/>
                </a:cubicBezTo>
                <a:lnTo>
                  <a:pt x="272735" y="216332"/>
                </a:lnTo>
                <a:cubicBezTo>
                  <a:pt x="272735" y="195803"/>
                  <a:pt x="289549" y="179095"/>
                  <a:pt x="310100" y="179095"/>
                </a:cubicBezTo>
                <a:close/>
                <a:moveTo>
                  <a:pt x="210346" y="179095"/>
                </a:moveTo>
                <a:cubicBezTo>
                  <a:pt x="231010" y="179095"/>
                  <a:pt x="247755" y="195803"/>
                  <a:pt x="247755" y="216332"/>
                </a:cubicBezTo>
                <a:lnTo>
                  <a:pt x="247755" y="518941"/>
                </a:lnTo>
                <a:cubicBezTo>
                  <a:pt x="247755" y="539559"/>
                  <a:pt x="231010" y="556267"/>
                  <a:pt x="210346" y="556267"/>
                </a:cubicBezTo>
                <a:cubicBezTo>
                  <a:pt x="189771" y="556267"/>
                  <a:pt x="173026" y="539559"/>
                  <a:pt x="173026" y="518941"/>
                </a:cubicBezTo>
                <a:lnTo>
                  <a:pt x="173026" y="216332"/>
                </a:lnTo>
                <a:cubicBezTo>
                  <a:pt x="173026" y="195803"/>
                  <a:pt x="189771" y="179095"/>
                  <a:pt x="210346" y="179095"/>
                </a:cubicBezTo>
                <a:close/>
                <a:moveTo>
                  <a:pt x="110656" y="179095"/>
                </a:moveTo>
                <a:cubicBezTo>
                  <a:pt x="131231" y="179095"/>
                  <a:pt x="147976" y="195803"/>
                  <a:pt x="147976" y="216332"/>
                </a:cubicBezTo>
                <a:lnTo>
                  <a:pt x="147976" y="518941"/>
                </a:lnTo>
                <a:cubicBezTo>
                  <a:pt x="147976" y="539559"/>
                  <a:pt x="131231" y="556267"/>
                  <a:pt x="110656" y="556267"/>
                </a:cubicBezTo>
                <a:cubicBezTo>
                  <a:pt x="89992" y="556267"/>
                  <a:pt x="73247" y="539559"/>
                  <a:pt x="73247" y="518941"/>
                </a:cubicBezTo>
                <a:lnTo>
                  <a:pt x="73247" y="216332"/>
                </a:lnTo>
                <a:cubicBezTo>
                  <a:pt x="73247" y="195803"/>
                  <a:pt x="89992" y="179095"/>
                  <a:pt x="110656" y="179095"/>
                </a:cubicBezTo>
                <a:close/>
                <a:moveTo>
                  <a:pt x="51985" y="152769"/>
                </a:moveTo>
                <a:lnTo>
                  <a:pt x="51985" y="582549"/>
                </a:lnTo>
                <a:lnTo>
                  <a:pt x="368796" y="582549"/>
                </a:lnTo>
                <a:lnTo>
                  <a:pt x="368796" y="152769"/>
                </a:lnTo>
                <a:close/>
                <a:moveTo>
                  <a:pt x="207863" y="94558"/>
                </a:moveTo>
                <a:lnTo>
                  <a:pt x="214188" y="94558"/>
                </a:lnTo>
                <a:cubicBezTo>
                  <a:pt x="220869" y="94558"/>
                  <a:pt x="226303" y="99986"/>
                  <a:pt x="226303" y="106660"/>
                </a:cubicBezTo>
                <a:cubicBezTo>
                  <a:pt x="226303" y="113334"/>
                  <a:pt x="220869" y="118762"/>
                  <a:pt x="214188" y="118762"/>
                </a:cubicBezTo>
                <a:lnTo>
                  <a:pt x="207863" y="118762"/>
                </a:lnTo>
                <a:cubicBezTo>
                  <a:pt x="201182" y="118762"/>
                  <a:pt x="195748" y="113334"/>
                  <a:pt x="195748" y="106660"/>
                </a:cubicBezTo>
                <a:cubicBezTo>
                  <a:pt x="195748" y="99986"/>
                  <a:pt x="201182" y="94558"/>
                  <a:pt x="207863" y="94558"/>
                </a:cubicBezTo>
                <a:close/>
                <a:moveTo>
                  <a:pt x="47459" y="94558"/>
                </a:moveTo>
                <a:lnTo>
                  <a:pt x="166211" y="94558"/>
                </a:lnTo>
                <a:cubicBezTo>
                  <a:pt x="172888" y="94558"/>
                  <a:pt x="178318" y="99986"/>
                  <a:pt x="178318" y="106660"/>
                </a:cubicBezTo>
                <a:cubicBezTo>
                  <a:pt x="178318" y="113334"/>
                  <a:pt x="172888" y="118762"/>
                  <a:pt x="166211" y="118762"/>
                </a:cubicBezTo>
                <a:lnTo>
                  <a:pt x="47459" y="118762"/>
                </a:lnTo>
                <a:cubicBezTo>
                  <a:pt x="40783" y="118762"/>
                  <a:pt x="35353" y="113334"/>
                  <a:pt x="35353" y="106660"/>
                </a:cubicBezTo>
                <a:cubicBezTo>
                  <a:pt x="35353" y="99986"/>
                  <a:pt x="40783" y="94558"/>
                  <a:pt x="47459" y="94558"/>
                </a:cubicBezTo>
                <a:close/>
                <a:moveTo>
                  <a:pt x="24212" y="78384"/>
                </a:moveTo>
                <a:lnTo>
                  <a:pt x="24212" y="128596"/>
                </a:lnTo>
                <a:lnTo>
                  <a:pt x="396569" y="128596"/>
                </a:lnTo>
                <a:lnTo>
                  <a:pt x="396569" y="78384"/>
                </a:lnTo>
                <a:close/>
                <a:moveTo>
                  <a:pt x="192720" y="24173"/>
                </a:moveTo>
                <a:cubicBezTo>
                  <a:pt x="173671" y="24173"/>
                  <a:pt x="157470" y="36881"/>
                  <a:pt x="152218" y="54211"/>
                </a:cubicBezTo>
                <a:lnTo>
                  <a:pt x="268474" y="54211"/>
                </a:lnTo>
                <a:cubicBezTo>
                  <a:pt x="263311" y="36881"/>
                  <a:pt x="247110" y="24173"/>
                  <a:pt x="228061" y="24173"/>
                </a:cubicBezTo>
                <a:close/>
                <a:moveTo>
                  <a:pt x="192720" y="0"/>
                </a:moveTo>
                <a:lnTo>
                  <a:pt x="228061" y="0"/>
                </a:lnTo>
                <a:cubicBezTo>
                  <a:pt x="260552" y="0"/>
                  <a:pt x="287613" y="23373"/>
                  <a:pt x="293310" y="54211"/>
                </a:cubicBezTo>
                <a:lnTo>
                  <a:pt x="408675" y="54211"/>
                </a:lnTo>
                <a:cubicBezTo>
                  <a:pt x="415351" y="54211"/>
                  <a:pt x="420781" y="59632"/>
                  <a:pt x="420781" y="66298"/>
                </a:cubicBezTo>
                <a:lnTo>
                  <a:pt x="420781" y="140683"/>
                </a:lnTo>
                <a:cubicBezTo>
                  <a:pt x="420781" y="147348"/>
                  <a:pt x="415351" y="152769"/>
                  <a:pt x="408675" y="152769"/>
                </a:cubicBezTo>
                <a:lnTo>
                  <a:pt x="393008" y="152769"/>
                </a:lnTo>
                <a:lnTo>
                  <a:pt x="393008" y="594636"/>
                </a:lnTo>
                <a:cubicBezTo>
                  <a:pt x="393008" y="601301"/>
                  <a:pt x="387578" y="606722"/>
                  <a:pt x="380902" y="606722"/>
                </a:cubicBezTo>
                <a:lnTo>
                  <a:pt x="39879" y="606722"/>
                </a:lnTo>
                <a:cubicBezTo>
                  <a:pt x="33203" y="606722"/>
                  <a:pt x="27773" y="601301"/>
                  <a:pt x="27773" y="594636"/>
                </a:cubicBezTo>
                <a:lnTo>
                  <a:pt x="27773" y="152769"/>
                </a:lnTo>
                <a:lnTo>
                  <a:pt x="12106" y="152769"/>
                </a:lnTo>
                <a:cubicBezTo>
                  <a:pt x="5430" y="152769"/>
                  <a:pt x="0" y="147348"/>
                  <a:pt x="0" y="140683"/>
                </a:cubicBezTo>
                <a:lnTo>
                  <a:pt x="0" y="66298"/>
                </a:lnTo>
                <a:cubicBezTo>
                  <a:pt x="0" y="59632"/>
                  <a:pt x="5430" y="54211"/>
                  <a:pt x="12106" y="54211"/>
                </a:cubicBezTo>
                <a:lnTo>
                  <a:pt x="127382" y="54211"/>
                </a:lnTo>
                <a:cubicBezTo>
                  <a:pt x="133079" y="23373"/>
                  <a:pt x="160229" y="0"/>
                  <a:pt x="19272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11" name="wifi-protected-connection-symbol-for-phones_41665">
            <a:extLst>
              <a:ext uri="{FF2B5EF4-FFF2-40B4-BE49-F238E27FC236}">
                <a16:creationId xmlns:a16="http://schemas.microsoft.com/office/drawing/2014/main" id="{292BCB38-E0C4-405A-A860-C5041B1A783E}"/>
              </a:ext>
            </a:extLst>
          </p:cNvPr>
          <p:cNvSpPr>
            <a:spLocks noChangeAspect="1"/>
          </p:cNvSpPr>
          <p:nvPr/>
        </p:nvSpPr>
        <p:spPr bwMode="auto">
          <a:xfrm>
            <a:off x="1152957" y="4327128"/>
            <a:ext cx="223612" cy="233477"/>
          </a:xfrm>
          <a:custGeom>
            <a:avLst/>
            <a:gdLst>
              <a:gd name="connsiteX0" fmla="*/ 290894 w 581627"/>
              <a:gd name="connsiteY0" fmla="*/ 127512 h 607286"/>
              <a:gd name="connsiteX1" fmla="*/ 303234 w 581627"/>
              <a:gd name="connsiteY1" fmla="*/ 139829 h 607286"/>
              <a:gd name="connsiteX2" fmla="*/ 303234 w 581627"/>
              <a:gd name="connsiteY2" fmla="*/ 304505 h 607286"/>
              <a:gd name="connsiteX3" fmla="*/ 309861 w 581627"/>
              <a:gd name="connsiteY3" fmla="*/ 304505 h 607286"/>
              <a:gd name="connsiteX4" fmla="*/ 322201 w 581627"/>
              <a:gd name="connsiteY4" fmla="*/ 316822 h 607286"/>
              <a:gd name="connsiteX5" fmla="*/ 309861 w 581627"/>
              <a:gd name="connsiteY5" fmla="*/ 329138 h 607286"/>
              <a:gd name="connsiteX6" fmla="*/ 303234 w 581627"/>
              <a:gd name="connsiteY6" fmla="*/ 329138 h 607286"/>
              <a:gd name="connsiteX7" fmla="*/ 303234 w 581627"/>
              <a:gd name="connsiteY7" fmla="*/ 342937 h 607286"/>
              <a:gd name="connsiteX8" fmla="*/ 290894 w 581627"/>
              <a:gd name="connsiteY8" fmla="*/ 355368 h 607286"/>
              <a:gd name="connsiteX9" fmla="*/ 278439 w 581627"/>
              <a:gd name="connsiteY9" fmla="*/ 342937 h 607286"/>
              <a:gd name="connsiteX10" fmla="*/ 278439 w 581627"/>
              <a:gd name="connsiteY10" fmla="*/ 329138 h 607286"/>
              <a:gd name="connsiteX11" fmla="*/ 272726 w 581627"/>
              <a:gd name="connsiteY11" fmla="*/ 329138 h 607286"/>
              <a:gd name="connsiteX12" fmla="*/ 260386 w 581627"/>
              <a:gd name="connsiteY12" fmla="*/ 316822 h 607286"/>
              <a:gd name="connsiteX13" fmla="*/ 272726 w 581627"/>
              <a:gd name="connsiteY13" fmla="*/ 304391 h 607286"/>
              <a:gd name="connsiteX14" fmla="*/ 278439 w 581627"/>
              <a:gd name="connsiteY14" fmla="*/ 304391 h 607286"/>
              <a:gd name="connsiteX15" fmla="*/ 278439 w 581627"/>
              <a:gd name="connsiteY15" fmla="*/ 139829 h 607286"/>
              <a:gd name="connsiteX16" fmla="*/ 290894 w 581627"/>
              <a:gd name="connsiteY16" fmla="*/ 127512 h 607286"/>
              <a:gd name="connsiteX17" fmla="*/ 278880 w 581627"/>
              <a:gd name="connsiteY17" fmla="*/ 51662 h 607286"/>
              <a:gd name="connsiteX18" fmla="*/ 120025 w 581627"/>
              <a:gd name="connsiteY18" fmla="*/ 113360 h 607286"/>
              <a:gd name="connsiteX19" fmla="*/ 141381 w 581627"/>
              <a:gd name="connsiteY19" fmla="*/ 134686 h 607286"/>
              <a:gd name="connsiteX20" fmla="*/ 141381 w 581627"/>
              <a:gd name="connsiteY20" fmla="*/ 152135 h 607286"/>
              <a:gd name="connsiteX21" fmla="*/ 132587 w 581627"/>
              <a:gd name="connsiteY21" fmla="*/ 155785 h 607286"/>
              <a:gd name="connsiteX22" fmla="*/ 123908 w 581627"/>
              <a:gd name="connsiteY22" fmla="*/ 152135 h 607286"/>
              <a:gd name="connsiteX23" fmla="*/ 101753 w 581627"/>
              <a:gd name="connsiteY23" fmla="*/ 130125 h 607286"/>
              <a:gd name="connsiteX24" fmla="*/ 26038 w 581627"/>
              <a:gd name="connsiteY24" fmla="*/ 291269 h 607286"/>
              <a:gd name="connsiteX25" fmla="*/ 66122 w 581627"/>
              <a:gd name="connsiteY25" fmla="*/ 291269 h 607286"/>
              <a:gd name="connsiteX26" fmla="*/ 78570 w 581627"/>
              <a:gd name="connsiteY26" fmla="*/ 303700 h 607286"/>
              <a:gd name="connsiteX27" fmla="*/ 66122 w 581627"/>
              <a:gd name="connsiteY27" fmla="*/ 316017 h 607286"/>
              <a:gd name="connsiteX28" fmla="*/ 24782 w 581627"/>
              <a:gd name="connsiteY28" fmla="*/ 316017 h 607286"/>
              <a:gd name="connsiteX29" fmla="*/ 24667 w 581627"/>
              <a:gd name="connsiteY29" fmla="*/ 316815 h 607286"/>
              <a:gd name="connsiteX30" fmla="*/ 89305 w 581627"/>
              <a:gd name="connsiteY30" fmla="*/ 489934 h 607286"/>
              <a:gd name="connsiteX31" fmla="*/ 89876 w 581627"/>
              <a:gd name="connsiteY31" fmla="*/ 489136 h 607286"/>
              <a:gd name="connsiteX32" fmla="*/ 123908 w 581627"/>
              <a:gd name="connsiteY32" fmla="*/ 455151 h 607286"/>
              <a:gd name="connsiteX33" fmla="*/ 141381 w 581627"/>
              <a:gd name="connsiteY33" fmla="*/ 455151 h 607286"/>
              <a:gd name="connsiteX34" fmla="*/ 141381 w 581627"/>
              <a:gd name="connsiteY34" fmla="*/ 472600 h 607286"/>
              <a:gd name="connsiteX35" fmla="*/ 107349 w 581627"/>
              <a:gd name="connsiteY35" fmla="*/ 506585 h 607286"/>
              <a:gd name="connsiteX36" fmla="*/ 105979 w 581627"/>
              <a:gd name="connsiteY36" fmla="*/ 507497 h 607286"/>
              <a:gd name="connsiteX37" fmla="*/ 281506 w 581627"/>
              <a:gd name="connsiteY37" fmla="*/ 582082 h 607286"/>
              <a:gd name="connsiteX38" fmla="*/ 280707 w 581627"/>
              <a:gd name="connsiteY38" fmla="*/ 578319 h 607286"/>
              <a:gd name="connsiteX39" fmla="*/ 280707 w 581627"/>
              <a:gd name="connsiteY39" fmla="*/ 530192 h 607286"/>
              <a:gd name="connsiteX40" fmla="*/ 293040 w 581627"/>
              <a:gd name="connsiteY40" fmla="*/ 517875 h 607286"/>
              <a:gd name="connsiteX41" fmla="*/ 305488 w 581627"/>
              <a:gd name="connsiteY41" fmla="*/ 530192 h 607286"/>
              <a:gd name="connsiteX42" fmla="*/ 305488 w 581627"/>
              <a:gd name="connsiteY42" fmla="*/ 578319 h 607286"/>
              <a:gd name="connsiteX43" fmla="*/ 304803 w 581627"/>
              <a:gd name="connsiteY43" fmla="*/ 581854 h 607286"/>
              <a:gd name="connsiteX44" fmla="*/ 477818 w 581627"/>
              <a:gd name="connsiteY44" fmla="*/ 505673 h 607286"/>
              <a:gd name="connsiteX45" fmla="*/ 444814 w 581627"/>
              <a:gd name="connsiteY45" fmla="*/ 472600 h 607286"/>
              <a:gd name="connsiteX46" fmla="*/ 444814 w 581627"/>
              <a:gd name="connsiteY46" fmla="*/ 455151 h 607286"/>
              <a:gd name="connsiteX47" fmla="*/ 462287 w 581627"/>
              <a:gd name="connsiteY47" fmla="*/ 455151 h 607286"/>
              <a:gd name="connsiteX48" fmla="*/ 494606 w 581627"/>
              <a:gd name="connsiteY48" fmla="*/ 487425 h 607286"/>
              <a:gd name="connsiteX49" fmla="*/ 556959 w 581627"/>
              <a:gd name="connsiteY49" fmla="*/ 316815 h 607286"/>
              <a:gd name="connsiteX50" fmla="*/ 556845 w 581627"/>
              <a:gd name="connsiteY50" fmla="*/ 316017 h 607286"/>
              <a:gd name="connsiteX51" fmla="*/ 519958 w 581627"/>
              <a:gd name="connsiteY51" fmla="*/ 316017 h 607286"/>
              <a:gd name="connsiteX52" fmla="*/ 507625 w 581627"/>
              <a:gd name="connsiteY52" fmla="*/ 303700 h 607286"/>
              <a:gd name="connsiteX53" fmla="*/ 519958 w 581627"/>
              <a:gd name="connsiteY53" fmla="*/ 291269 h 607286"/>
              <a:gd name="connsiteX54" fmla="*/ 555589 w 581627"/>
              <a:gd name="connsiteY54" fmla="*/ 291269 h 607286"/>
              <a:gd name="connsiteX55" fmla="*/ 482043 w 581627"/>
              <a:gd name="connsiteY55" fmla="*/ 132406 h 607286"/>
              <a:gd name="connsiteX56" fmla="*/ 462287 w 581627"/>
              <a:gd name="connsiteY56" fmla="*/ 152135 h 607286"/>
              <a:gd name="connsiteX57" fmla="*/ 453493 w 581627"/>
              <a:gd name="connsiteY57" fmla="*/ 155785 h 607286"/>
              <a:gd name="connsiteX58" fmla="*/ 444814 w 581627"/>
              <a:gd name="connsiteY58" fmla="*/ 152135 h 607286"/>
              <a:gd name="connsiteX59" fmla="*/ 444814 w 581627"/>
              <a:gd name="connsiteY59" fmla="*/ 134686 h 607286"/>
              <a:gd name="connsiteX60" fmla="*/ 464000 w 581627"/>
              <a:gd name="connsiteY60" fmla="*/ 115527 h 607286"/>
              <a:gd name="connsiteX61" fmla="*/ 303661 w 581627"/>
              <a:gd name="connsiteY61" fmla="*/ 51776 h 607286"/>
              <a:gd name="connsiteX62" fmla="*/ 303661 w 581627"/>
              <a:gd name="connsiteY62" fmla="*/ 77094 h 607286"/>
              <a:gd name="connsiteX63" fmla="*/ 291327 w 581627"/>
              <a:gd name="connsiteY63" fmla="*/ 89411 h 607286"/>
              <a:gd name="connsiteX64" fmla="*/ 278880 w 581627"/>
              <a:gd name="connsiteY64" fmla="*/ 77094 h 607286"/>
              <a:gd name="connsiteX65" fmla="*/ 290756 w 581627"/>
              <a:gd name="connsiteY65" fmla="*/ 0 h 607286"/>
              <a:gd name="connsiteX66" fmla="*/ 303204 w 581627"/>
              <a:gd name="connsiteY66" fmla="*/ 12317 h 607286"/>
              <a:gd name="connsiteX67" fmla="*/ 303204 w 581627"/>
              <a:gd name="connsiteY67" fmla="*/ 26686 h 607286"/>
              <a:gd name="connsiteX68" fmla="*/ 481929 w 581627"/>
              <a:gd name="connsiteY68" fmla="*/ 98192 h 607286"/>
              <a:gd name="connsiteX69" fmla="*/ 489923 w 581627"/>
              <a:gd name="connsiteY69" fmla="*/ 90209 h 607286"/>
              <a:gd name="connsiteX70" fmla="*/ 471880 w 581627"/>
              <a:gd name="connsiteY70" fmla="*/ 72190 h 607286"/>
              <a:gd name="connsiteX71" fmla="*/ 471880 w 581627"/>
              <a:gd name="connsiteY71" fmla="*/ 54627 h 607286"/>
              <a:gd name="connsiteX72" fmla="*/ 489352 w 581627"/>
              <a:gd name="connsiteY72" fmla="*/ 54627 h 607286"/>
              <a:gd name="connsiteX73" fmla="*/ 548166 w 581627"/>
              <a:gd name="connsiteY73" fmla="*/ 113360 h 607286"/>
              <a:gd name="connsiteX74" fmla="*/ 548166 w 581627"/>
              <a:gd name="connsiteY74" fmla="*/ 130809 h 607286"/>
              <a:gd name="connsiteX75" fmla="*/ 539373 w 581627"/>
              <a:gd name="connsiteY75" fmla="*/ 134458 h 607286"/>
              <a:gd name="connsiteX76" fmla="*/ 530693 w 581627"/>
              <a:gd name="connsiteY76" fmla="*/ 130809 h 607286"/>
              <a:gd name="connsiteX77" fmla="*/ 507396 w 581627"/>
              <a:gd name="connsiteY77" fmla="*/ 107658 h 607286"/>
              <a:gd name="connsiteX78" fmla="*/ 499973 w 581627"/>
              <a:gd name="connsiteY78" fmla="*/ 115185 h 607286"/>
              <a:gd name="connsiteX79" fmla="*/ 581627 w 581627"/>
              <a:gd name="connsiteY79" fmla="*/ 316815 h 607286"/>
              <a:gd name="connsiteX80" fmla="*/ 290756 w 581627"/>
              <a:gd name="connsiteY80" fmla="*/ 607286 h 607286"/>
              <a:gd name="connsiteX81" fmla="*/ 0 w 581627"/>
              <a:gd name="connsiteY81" fmla="*/ 316815 h 607286"/>
              <a:gd name="connsiteX82" fmla="*/ 278423 w 581627"/>
              <a:gd name="connsiteY82" fmla="*/ 26686 h 607286"/>
              <a:gd name="connsiteX83" fmla="*/ 278423 w 581627"/>
              <a:gd name="connsiteY83" fmla="*/ 12317 h 607286"/>
              <a:gd name="connsiteX84" fmla="*/ 290756 w 581627"/>
              <a:gd name="connsiteY84" fmla="*/ 0 h 607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</a:cxnLst>
            <a:rect l="l" t="t" r="r" b="b"/>
            <a:pathLst>
              <a:path w="581627" h="607286">
                <a:moveTo>
                  <a:pt x="290894" y="127512"/>
                </a:moveTo>
                <a:cubicBezTo>
                  <a:pt x="297749" y="127512"/>
                  <a:pt x="303234" y="133100"/>
                  <a:pt x="303234" y="139829"/>
                </a:cubicBezTo>
                <a:lnTo>
                  <a:pt x="303234" y="304505"/>
                </a:lnTo>
                <a:lnTo>
                  <a:pt x="309861" y="304505"/>
                </a:lnTo>
                <a:cubicBezTo>
                  <a:pt x="316717" y="304505"/>
                  <a:pt x="322201" y="309979"/>
                  <a:pt x="322201" y="316822"/>
                </a:cubicBezTo>
                <a:cubicBezTo>
                  <a:pt x="322201" y="323664"/>
                  <a:pt x="316717" y="329138"/>
                  <a:pt x="309861" y="329138"/>
                </a:cubicBezTo>
                <a:lnTo>
                  <a:pt x="303234" y="329138"/>
                </a:lnTo>
                <a:lnTo>
                  <a:pt x="303234" y="342937"/>
                </a:lnTo>
                <a:cubicBezTo>
                  <a:pt x="303234" y="349780"/>
                  <a:pt x="297749" y="355368"/>
                  <a:pt x="290894" y="355368"/>
                </a:cubicBezTo>
                <a:cubicBezTo>
                  <a:pt x="284038" y="355368"/>
                  <a:pt x="278439" y="349780"/>
                  <a:pt x="278439" y="342937"/>
                </a:cubicBezTo>
                <a:lnTo>
                  <a:pt x="278439" y="329138"/>
                </a:lnTo>
                <a:lnTo>
                  <a:pt x="272726" y="329138"/>
                </a:lnTo>
                <a:cubicBezTo>
                  <a:pt x="265871" y="329138"/>
                  <a:pt x="260386" y="323664"/>
                  <a:pt x="260386" y="316822"/>
                </a:cubicBezTo>
                <a:cubicBezTo>
                  <a:pt x="260386" y="309979"/>
                  <a:pt x="265871" y="304391"/>
                  <a:pt x="272726" y="304391"/>
                </a:cubicBezTo>
                <a:lnTo>
                  <a:pt x="278439" y="304391"/>
                </a:lnTo>
                <a:lnTo>
                  <a:pt x="278439" y="139829"/>
                </a:lnTo>
                <a:cubicBezTo>
                  <a:pt x="278439" y="133100"/>
                  <a:pt x="284038" y="127512"/>
                  <a:pt x="290894" y="127512"/>
                </a:cubicBezTo>
                <a:close/>
                <a:moveTo>
                  <a:pt x="278880" y="51662"/>
                </a:moveTo>
                <a:cubicBezTo>
                  <a:pt x="218581" y="54399"/>
                  <a:pt x="163422" y="76980"/>
                  <a:pt x="120025" y="113360"/>
                </a:cubicBezTo>
                <a:lnTo>
                  <a:pt x="141381" y="134686"/>
                </a:lnTo>
                <a:cubicBezTo>
                  <a:pt x="146177" y="139590"/>
                  <a:pt x="146177" y="147345"/>
                  <a:pt x="141381" y="152135"/>
                </a:cubicBezTo>
                <a:cubicBezTo>
                  <a:pt x="138983" y="154644"/>
                  <a:pt x="135785" y="155785"/>
                  <a:pt x="132587" y="155785"/>
                </a:cubicBezTo>
                <a:cubicBezTo>
                  <a:pt x="129504" y="155785"/>
                  <a:pt x="126306" y="154644"/>
                  <a:pt x="123908" y="152135"/>
                </a:cubicBezTo>
                <a:lnTo>
                  <a:pt x="101753" y="130125"/>
                </a:lnTo>
                <a:cubicBezTo>
                  <a:pt x="59841" y="172435"/>
                  <a:pt x="31976" y="228773"/>
                  <a:pt x="26038" y="291269"/>
                </a:cubicBezTo>
                <a:lnTo>
                  <a:pt x="66122" y="291269"/>
                </a:lnTo>
                <a:cubicBezTo>
                  <a:pt x="72974" y="291269"/>
                  <a:pt x="78570" y="296857"/>
                  <a:pt x="78570" y="303700"/>
                </a:cubicBezTo>
                <a:cubicBezTo>
                  <a:pt x="78570" y="310543"/>
                  <a:pt x="72974" y="316017"/>
                  <a:pt x="66122" y="316017"/>
                </a:cubicBezTo>
                <a:lnTo>
                  <a:pt x="24782" y="316017"/>
                </a:lnTo>
                <a:cubicBezTo>
                  <a:pt x="24782" y="316245"/>
                  <a:pt x="24667" y="316587"/>
                  <a:pt x="24667" y="316815"/>
                </a:cubicBezTo>
                <a:cubicBezTo>
                  <a:pt x="24667" y="382961"/>
                  <a:pt x="49221" y="443404"/>
                  <a:pt x="89305" y="489934"/>
                </a:cubicBezTo>
                <a:cubicBezTo>
                  <a:pt x="89534" y="489706"/>
                  <a:pt x="89648" y="489364"/>
                  <a:pt x="89876" y="489136"/>
                </a:cubicBezTo>
                <a:lnTo>
                  <a:pt x="123908" y="455151"/>
                </a:lnTo>
                <a:cubicBezTo>
                  <a:pt x="128705" y="450361"/>
                  <a:pt x="136585" y="450361"/>
                  <a:pt x="141381" y="455151"/>
                </a:cubicBezTo>
                <a:cubicBezTo>
                  <a:pt x="146177" y="459941"/>
                  <a:pt x="146177" y="467810"/>
                  <a:pt x="141381" y="472600"/>
                </a:cubicBezTo>
                <a:lnTo>
                  <a:pt x="107349" y="506585"/>
                </a:lnTo>
                <a:cubicBezTo>
                  <a:pt x="106892" y="507041"/>
                  <a:pt x="106435" y="507155"/>
                  <a:pt x="105979" y="507497"/>
                </a:cubicBezTo>
                <a:cubicBezTo>
                  <a:pt x="151773" y="551861"/>
                  <a:pt x="213328" y="579687"/>
                  <a:pt x="281506" y="582082"/>
                </a:cubicBezTo>
                <a:cubicBezTo>
                  <a:pt x="281049" y="580828"/>
                  <a:pt x="280707" y="579687"/>
                  <a:pt x="280707" y="578319"/>
                </a:cubicBezTo>
                <a:lnTo>
                  <a:pt x="280707" y="530192"/>
                </a:lnTo>
                <a:cubicBezTo>
                  <a:pt x="280707" y="523464"/>
                  <a:pt x="286188" y="517875"/>
                  <a:pt x="293040" y="517875"/>
                </a:cubicBezTo>
                <a:cubicBezTo>
                  <a:pt x="299893" y="517875"/>
                  <a:pt x="305488" y="523349"/>
                  <a:pt x="305488" y="530192"/>
                </a:cubicBezTo>
                <a:lnTo>
                  <a:pt x="305488" y="578319"/>
                </a:lnTo>
                <a:cubicBezTo>
                  <a:pt x="305488" y="579573"/>
                  <a:pt x="305146" y="580714"/>
                  <a:pt x="304803" y="581854"/>
                </a:cubicBezTo>
                <a:cubicBezTo>
                  <a:pt x="372068" y="578319"/>
                  <a:pt x="432823" y="550036"/>
                  <a:pt x="477818" y="505673"/>
                </a:cubicBezTo>
                <a:lnTo>
                  <a:pt x="444814" y="472600"/>
                </a:lnTo>
                <a:cubicBezTo>
                  <a:pt x="439903" y="467810"/>
                  <a:pt x="439903" y="459941"/>
                  <a:pt x="444814" y="455151"/>
                </a:cubicBezTo>
                <a:cubicBezTo>
                  <a:pt x="449610" y="450361"/>
                  <a:pt x="457490" y="450361"/>
                  <a:pt x="462287" y="455151"/>
                </a:cubicBezTo>
                <a:lnTo>
                  <a:pt x="494606" y="487425"/>
                </a:lnTo>
                <a:cubicBezTo>
                  <a:pt x="533434" y="441238"/>
                  <a:pt x="556959" y="381706"/>
                  <a:pt x="556959" y="316815"/>
                </a:cubicBezTo>
                <a:cubicBezTo>
                  <a:pt x="556959" y="316587"/>
                  <a:pt x="556845" y="316359"/>
                  <a:pt x="556845" y="316017"/>
                </a:cubicBezTo>
                <a:lnTo>
                  <a:pt x="519958" y="316017"/>
                </a:lnTo>
                <a:cubicBezTo>
                  <a:pt x="513106" y="316017"/>
                  <a:pt x="507625" y="310543"/>
                  <a:pt x="507625" y="303700"/>
                </a:cubicBezTo>
                <a:cubicBezTo>
                  <a:pt x="507625" y="296857"/>
                  <a:pt x="513106" y="291269"/>
                  <a:pt x="519958" y="291269"/>
                </a:cubicBezTo>
                <a:lnTo>
                  <a:pt x="555589" y="291269"/>
                </a:lnTo>
                <a:cubicBezTo>
                  <a:pt x="549765" y="229799"/>
                  <a:pt x="522699" y="174488"/>
                  <a:pt x="482043" y="132406"/>
                </a:cubicBezTo>
                <a:lnTo>
                  <a:pt x="462287" y="152135"/>
                </a:lnTo>
                <a:cubicBezTo>
                  <a:pt x="459888" y="154644"/>
                  <a:pt x="456691" y="155785"/>
                  <a:pt x="453493" y="155785"/>
                </a:cubicBezTo>
                <a:cubicBezTo>
                  <a:pt x="450296" y="155785"/>
                  <a:pt x="447212" y="154644"/>
                  <a:pt x="444814" y="152135"/>
                </a:cubicBezTo>
                <a:cubicBezTo>
                  <a:pt x="439903" y="147345"/>
                  <a:pt x="439903" y="139476"/>
                  <a:pt x="444814" y="134686"/>
                </a:cubicBezTo>
                <a:lnTo>
                  <a:pt x="464000" y="115527"/>
                </a:lnTo>
                <a:cubicBezTo>
                  <a:pt x="420489" y="78120"/>
                  <a:pt x="364759" y="54627"/>
                  <a:pt x="303661" y="51776"/>
                </a:cubicBezTo>
                <a:lnTo>
                  <a:pt x="303661" y="77094"/>
                </a:lnTo>
                <a:cubicBezTo>
                  <a:pt x="303661" y="83937"/>
                  <a:pt x="298065" y="89411"/>
                  <a:pt x="291327" y="89411"/>
                </a:cubicBezTo>
                <a:cubicBezTo>
                  <a:pt x="284475" y="89411"/>
                  <a:pt x="278880" y="83937"/>
                  <a:pt x="278880" y="77094"/>
                </a:cubicBezTo>
                <a:close/>
                <a:moveTo>
                  <a:pt x="290756" y="0"/>
                </a:moveTo>
                <a:cubicBezTo>
                  <a:pt x="297609" y="0"/>
                  <a:pt x="303204" y="5588"/>
                  <a:pt x="303204" y="12317"/>
                </a:cubicBezTo>
                <a:lnTo>
                  <a:pt x="303204" y="26686"/>
                </a:lnTo>
                <a:cubicBezTo>
                  <a:pt x="371497" y="29537"/>
                  <a:pt x="433736" y="55996"/>
                  <a:pt x="481929" y="98192"/>
                </a:cubicBezTo>
                <a:lnTo>
                  <a:pt x="489923" y="90209"/>
                </a:lnTo>
                <a:lnTo>
                  <a:pt x="471880" y="72190"/>
                </a:lnTo>
                <a:cubicBezTo>
                  <a:pt x="467083" y="67286"/>
                  <a:pt x="467083" y="59531"/>
                  <a:pt x="471880" y="54627"/>
                </a:cubicBezTo>
                <a:cubicBezTo>
                  <a:pt x="476676" y="49837"/>
                  <a:pt x="484556" y="49837"/>
                  <a:pt x="489352" y="54627"/>
                </a:cubicBezTo>
                <a:lnTo>
                  <a:pt x="548166" y="113360"/>
                </a:lnTo>
                <a:cubicBezTo>
                  <a:pt x="552962" y="118150"/>
                  <a:pt x="552962" y="126019"/>
                  <a:pt x="548166" y="130809"/>
                </a:cubicBezTo>
                <a:cubicBezTo>
                  <a:pt x="545768" y="133204"/>
                  <a:pt x="542570" y="134458"/>
                  <a:pt x="539373" y="134458"/>
                </a:cubicBezTo>
                <a:cubicBezTo>
                  <a:pt x="536289" y="134458"/>
                  <a:pt x="533091" y="133204"/>
                  <a:pt x="530693" y="130809"/>
                </a:cubicBezTo>
                <a:lnTo>
                  <a:pt x="507396" y="107658"/>
                </a:lnTo>
                <a:lnTo>
                  <a:pt x="499973" y="115185"/>
                </a:lnTo>
                <a:cubicBezTo>
                  <a:pt x="550450" y="167531"/>
                  <a:pt x="581741" y="238581"/>
                  <a:pt x="581627" y="316815"/>
                </a:cubicBezTo>
                <a:cubicBezTo>
                  <a:pt x="581627" y="476933"/>
                  <a:pt x="451209" y="607286"/>
                  <a:pt x="290756" y="607286"/>
                </a:cubicBezTo>
                <a:cubicBezTo>
                  <a:pt x="130418" y="607286"/>
                  <a:pt x="0" y="476933"/>
                  <a:pt x="0" y="316815"/>
                </a:cubicBezTo>
                <a:cubicBezTo>
                  <a:pt x="0" y="160803"/>
                  <a:pt x="123794" y="33187"/>
                  <a:pt x="278423" y="26686"/>
                </a:cubicBezTo>
                <a:lnTo>
                  <a:pt x="278423" y="12317"/>
                </a:lnTo>
                <a:cubicBezTo>
                  <a:pt x="278423" y="5588"/>
                  <a:pt x="284019" y="0"/>
                  <a:pt x="29075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12" name="wifi-protected-connection-symbol-for-phones_41665">
            <a:extLst>
              <a:ext uri="{FF2B5EF4-FFF2-40B4-BE49-F238E27FC236}">
                <a16:creationId xmlns:a16="http://schemas.microsoft.com/office/drawing/2014/main" id="{D01438E7-C092-4FB9-B39F-989950F13C44}"/>
              </a:ext>
            </a:extLst>
          </p:cNvPr>
          <p:cNvSpPr>
            <a:spLocks noChangeAspect="1"/>
          </p:cNvSpPr>
          <p:nvPr/>
        </p:nvSpPr>
        <p:spPr bwMode="auto">
          <a:xfrm>
            <a:off x="1152958" y="5061777"/>
            <a:ext cx="223612" cy="219399"/>
          </a:xfrm>
          <a:custGeom>
            <a:avLst/>
            <a:gdLst>
              <a:gd name="connsiteX0" fmla="*/ 465596 w 597552"/>
              <a:gd name="connsiteY0" fmla="*/ 376140 h 586295"/>
              <a:gd name="connsiteX1" fmla="*/ 437501 w 597552"/>
              <a:gd name="connsiteY1" fmla="*/ 431516 h 586295"/>
              <a:gd name="connsiteX2" fmla="*/ 429908 w 597552"/>
              <a:gd name="connsiteY2" fmla="*/ 436826 h 586295"/>
              <a:gd name="connsiteX3" fmla="*/ 366885 w 597552"/>
              <a:gd name="connsiteY3" fmla="*/ 445928 h 586295"/>
              <a:gd name="connsiteX4" fmla="*/ 411684 w 597552"/>
              <a:gd name="connsiteY4" fmla="*/ 488409 h 586295"/>
              <a:gd name="connsiteX5" fmla="*/ 414722 w 597552"/>
              <a:gd name="connsiteY5" fmla="*/ 497511 h 586295"/>
              <a:gd name="connsiteX6" fmla="*/ 404091 w 597552"/>
              <a:gd name="connsiteY6" fmla="*/ 558197 h 586295"/>
              <a:gd name="connsiteX7" fmla="*/ 461040 w 597552"/>
              <a:gd name="connsiteY7" fmla="*/ 529371 h 586295"/>
              <a:gd name="connsiteX8" fmla="*/ 465596 w 597552"/>
              <a:gd name="connsiteY8" fmla="*/ 527854 h 586295"/>
              <a:gd name="connsiteX9" fmla="*/ 470152 w 597552"/>
              <a:gd name="connsiteY9" fmla="*/ 529371 h 586295"/>
              <a:gd name="connsiteX10" fmla="*/ 527100 w 597552"/>
              <a:gd name="connsiteY10" fmla="*/ 558197 h 586295"/>
              <a:gd name="connsiteX11" fmla="*/ 516470 w 597552"/>
              <a:gd name="connsiteY11" fmla="*/ 497511 h 586295"/>
              <a:gd name="connsiteX12" fmla="*/ 519507 w 597552"/>
              <a:gd name="connsiteY12" fmla="*/ 488409 h 586295"/>
              <a:gd name="connsiteX13" fmla="*/ 565066 w 597552"/>
              <a:gd name="connsiteY13" fmla="*/ 445928 h 586295"/>
              <a:gd name="connsiteX14" fmla="*/ 502043 w 597552"/>
              <a:gd name="connsiteY14" fmla="*/ 436826 h 586295"/>
              <a:gd name="connsiteX15" fmla="*/ 494450 w 597552"/>
              <a:gd name="connsiteY15" fmla="*/ 431516 h 586295"/>
              <a:gd name="connsiteX16" fmla="*/ 465881 w 597552"/>
              <a:gd name="connsiteY16" fmla="*/ 343711 h 586295"/>
              <a:gd name="connsiteX17" fmla="*/ 474708 w 597552"/>
              <a:gd name="connsiteY17" fmla="*/ 348831 h 586295"/>
              <a:gd name="connsiteX18" fmla="*/ 509636 w 597552"/>
              <a:gd name="connsiteY18" fmla="*/ 417861 h 586295"/>
              <a:gd name="connsiteX19" fmla="*/ 588605 w 597552"/>
              <a:gd name="connsiteY19" fmla="*/ 428481 h 586295"/>
              <a:gd name="connsiteX20" fmla="*/ 596957 w 597552"/>
              <a:gd name="connsiteY20" fmla="*/ 435308 h 586295"/>
              <a:gd name="connsiteX21" fmla="*/ 593920 w 597552"/>
              <a:gd name="connsiteY21" fmla="*/ 445928 h 586295"/>
              <a:gd name="connsiteX22" fmla="*/ 537731 w 597552"/>
              <a:gd name="connsiteY22" fmla="*/ 499029 h 586295"/>
              <a:gd name="connsiteX23" fmla="*/ 550639 w 597552"/>
              <a:gd name="connsiteY23" fmla="*/ 574127 h 586295"/>
              <a:gd name="connsiteX24" fmla="*/ 546843 w 597552"/>
              <a:gd name="connsiteY24" fmla="*/ 583989 h 586295"/>
              <a:gd name="connsiteX25" fmla="*/ 540768 w 597552"/>
              <a:gd name="connsiteY25" fmla="*/ 586264 h 586295"/>
              <a:gd name="connsiteX26" fmla="*/ 536212 w 597552"/>
              <a:gd name="connsiteY26" fmla="*/ 585506 h 586295"/>
              <a:gd name="connsiteX27" fmla="*/ 465596 w 597552"/>
              <a:gd name="connsiteY27" fmla="*/ 549853 h 586295"/>
              <a:gd name="connsiteX28" fmla="*/ 394980 w 597552"/>
              <a:gd name="connsiteY28" fmla="*/ 585506 h 586295"/>
              <a:gd name="connsiteX29" fmla="*/ 385108 w 597552"/>
              <a:gd name="connsiteY29" fmla="*/ 583989 h 586295"/>
              <a:gd name="connsiteX30" fmla="*/ 380553 w 597552"/>
              <a:gd name="connsiteY30" fmla="*/ 574127 h 586295"/>
              <a:gd name="connsiteX31" fmla="*/ 394220 w 597552"/>
              <a:gd name="connsiteY31" fmla="*/ 499029 h 586295"/>
              <a:gd name="connsiteX32" fmla="*/ 337272 w 597552"/>
              <a:gd name="connsiteY32" fmla="*/ 445928 h 586295"/>
              <a:gd name="connsiteX33" fmla="*/ 334994 w 597552"/>
              <a:gd name="connsiteY33" fmla="*/ 435308 h 586295"/>
              <a:gd name="connsiteX34" fmla="*/ 342587 w 597552"/>
              <a:gd name="connsiteY34" fmla="*/ 428481 h 586295"/>
              <a:gd name="connsiteX35" fmla="*/ 421556 w 597552"/>
              <a:gd name="connsiteY35" fmla="*/ 417861 h 586295"/>
              <a:gd name="connsiteX36" fmla="*/ 456484 w 597552"/>
              <a:gd name="connsiteY36" fmla="*/ 348831 h 586295"/>
              <a:gd name="connsiteX37" fmla="*/ 465881 w 597552"/>
              <a:gd name="connsiteY37" fmla="*/ 343711 h 586295"/>
              <a:gd name="connsiteX38" fmla="*/ 278722 w 597552"/>
              <a:gd name="connsiteY38" fmla="*/ 0 h 586295"/>
              <a:gd name="connsiteX39" fmla="*/ 556685 w 597552"/>
              <a:gd name="connsiteY39" fmla="*/ 277598 h 586295"/>
              <a:gd name="connsiteX40" fmla="*/ 533142 w 597552"/>
              <a:gd name="connsiteY40" fmla="*/ 390609 h 586295"/>
              <a:gd name="connsiteX41" fmla="*/ 530104 w 597552"/>
              <a:gd name="connsiteY41" fmla="*/ 389850 h 586295"/>
              <a:gd name="connsiteX42" fmla="*/ 519471 w 597552"/>
              <a:gd name="connsiteY42" fmla="*/ 370130 h 586295"/>
              <a:gd name="connsiteX43" fmla="*/ 536939 w 597552"/>
              <a:gd name="connsiteY43" fmla="*/ 277598 h 586295"/>
              <a:gd name="connsiteX44" fmla="*/ 278722 w 597552"/>
              <a:gd name="connsiteY44" fmla="*/ 19720 h 586295"/>
              <a:gd name="connsiteX45" fmla="*/ 20505 w 597552"/>
              <a:gd name="connsiteY45" fmla="*/ 277598 h 586295"/>
              <a:gd name="connsiteX46" fmla="*/ 106325 w 597552"/>
              <a:gd name="connsiteY46" fmla="*/ 469489 h 586295"/>
              <a:gd name="connsiteX47" fmla="*/ 113919 w 597552"/>
              <a:gd name="connsiteY47" fmla="*/ 464938 h 586295"/>
              <a:gd name="connsiteX48" fmla="*/ 193663 w 597552"/>
              <a:gd name="connsiteY48" fmla="*/ 420947 h 586295"/>
              <a:gd name="connsiteX49" fmla="*/ 205814 w 597552"/>
              <a:gd name="connsiteY49" fmla="*/ 401227 h 586295"/>
              <a:gd name="connsiteX50" fmla="*/ 205814 w 597552"/>
              <a:gd name="connsiteY50" fmla="*/ 372406 h 586295"/>
              <a:gd name="connsiteX51" fmla="*/ 173917 w 597552"/>
              <a:gd name="connsiteY51" fmla="*/ 307178 h 586295"/>
              <a:gd name="connsiteX52" fmla="*/ 160246 w 597552"/>
              <a:gd name="connsiteY52" fmla="*/ 279115 h 586295"/>
              <a:gd name="connsiteX53" fmla="*/ 160246 w 597552"/>
              <a:gd name="connsiteY53" fmla="*/ 243467 h 586295"/>
              <a:gd name="connsiteX54" fmla="*/ 169360 w 597552"/>
              <a:gd name="connsiteY54" fmla="*/ 219196 h 586295"/>
              <a:gd name="connsiteX55" fmla="*/ 169360 w 597552"/>
              <a:gd name="connsiteY55" fmla="*/ 172171 h 586295"/>
              <a:gd name="connsiteX56" fmla="*/ 188346 w 597552"/>
              <a:gd name="connsiteY56" fmla="*/ 113011 h 586295"/>
              <a:gd name="connsiteX57" fmla="*/ 278722 w 597552"/>
              <a:gd name="connsiteY57" fmla="*/ 80397 h 586295"/>
              <a:gd name="connsiteX58" fmla="*/ 368339 w 597552"/>
              <a:gd name="connsiteY58" fmla="*/ 113011 h 586295"/>
              <a:gd name="connsiteX59" fmla="*/ 387325 w 597552"/>
              <a:gd name="connsiteY59" fmla="*/ 172171 h 586295"/>
              <a:gd name="connsiteX60" fmla="*/ 387325 w 597552"/>
              <a:gd name="connsiteY60" fmla="*/ 219196 h 586295"/>
              <a:gd name="connsiteX61" fmla="*/ 396439 w 597552"/>
              <a:gd name="connsiteY61" fmla="*/ 243467 h 586295"/>
              <a:gd name="connsiteX62" fmla="*/ 396439 w 597552"/>
              <a:gd name="connsiteY62" fmla="*/ 279115 h 586295"/>
              <a:gd name="connsiteX63" fmla="*/ 375174 w 597552"/>
              <a:gd name="connsiteY63" fmla="*/ 312487 h 586295"/>
              <a:gd name="connsiteX64" fmla="*/ 348593 w 597552"/>
              <a:gd name="connsiteY64" fmla="*/ 364063 h 586295"/>
              <a:gd name="connsiteX65" fmla="*/ 342517 w 597552"/>
              <a:gd name="connsiteY65" fmla="*/ 372406 h 586295"/>
              <a:gd name="connsiteX66" fmla="*/ 342517 w 597552"/>
              <a:gd name="connsiteY66" fmla="*/ 398194 h 586295"/>
              <a:gd name="connsiteX67" fmla="*/ 275684 w 597552"/>
              <a:gd name="connsiteY67" fmla="*/ 407295 h 586295"/>
              <a:gd name="connsiteX68" fmla="*/ 267330 w 597552"/>
              <a:gd name="connsiteY68" fmla="*/ 414121 h 586295"/>
              <a:gd name="connsiteX69" fmla="*/ 270368 w 597552"/>
              <a:gd name="connsiteY69" fmla="*/ 424740 h 586295"/>
              <a:gd name="connsiteX70" fmla="*/ 361504 w 597552"/>
              <a:gd name="connsiteY70" fmla="*/ 510446 h 586295"/>
              <a:gd name="connsiteX71" fmla="*/ 355428 w 597552"/>
              <a:gd name="connsiteY71" fmla="*/ 545336 h 586295"/>
              <a:gd name="connsiteX72" fmla="*/ 328087 w 597552"/>
              <a:gd name="connsiteY72" fmla="*/ 551403 h 586295"/>
              <a:gd name="connsiteX73" fmla="*/ 325809 w 597552"/>
              <a:gd name="connsiteY73" fmla="*/ 552162 h 586295"/>
              <a:gd name="connsiteX74" fmla="*/ 303784 w 597552"/>
              <a:gd name="connsiteY74" fmla="*/ 554437 h 586295"/>
              <a:gd name="connsiteX75" fmla="*/ 300747 w 597552"/>
              <a:gd name="connsiteY75" fmla="*/ 555196 h 586295"/>
              <a:gd name="connsiteX76" fmla="*/ 278722 w 597552"/>
              <a:gd name="connsiteY76" fmla="*/ 555954 h 586295"/>
              <a:gd name="connsiteX77" fmla="*/ 255938 w 597552"/>
              <a:gd name="connsiteY77" fmla="*/ 555196 h 586295"/>
              <a:gd name="connsiteX78" fmla="*/ 252901 w 597552"/>
              <a:gd name="connsiteY78" fmla="*/ 554437 h 586295"/>
              <a:gd name="connsiteX79" fmla="*/ 230876 w 597552"/>
              <a:gd name="connsiteY79" fmla="*/ 551403 h 586295"/>
              <a:gd name="connsiteX80" fmla="*/ 228598 w 597552"/>
              <a:gd name="connsiteY80" fmla="*/ 551403 h 586295"/>
              <a:gd name="connsiteX81" fmla="*/ 161765 w 597552"/>
              <a:gd name="connsiteY81" fmla="*/ 530166 h 586295"/>
              <a:gd name="connsiteX82" fmla="*/ 160246 w 597552"/>
              <a:gd name="connsiteY82" fmla="*/ 529408 h 586295"/>
              <a:gd name="connsiteX83" fmla="*/ 141260 w 597552"/>
              <a:gd name="connsiteY83" fmla="*/ 519548 h 586295"/>
              <a:gd name="connsiteX84" fmla="*/ 137462 w 597552"/>
              <a:gd name="connsiteY84" fmla="*/ 517272 h 586295"/>
              <a:gd name="connsiteX85" fmla="*/ 120754 w 597552"/>
              <a:gd name="connsiteY85" fmla="*/ 506654 h 586295"/>
              <a:gd name="connsiteX86" fmla="*/ 115438 w 597552"/>
              <a:gd name="connsiteY86" fmla="*/ 503620 h 586295"/>
              <a:gd name="connsiteX87" fmla="*/ 101008 w 597552"/>
              <a:gd name="connsiteY87" fmla="*/ 492243 h 586295"/>
              <a:gd name="connsiteX88" fmla="*/ 99489 w 597552"/>
              <a:gd name="connsiteY88" fmla="*/ 490726 h 586295"/>
              <a:gd name="connsiteX89" fmla="*/ 90376 w 597552"/>
              <a:gd name="connsiteY89" fmla="*/ 483141 h 586295"/>
              <a:gd name="connsiteX90" fmla="*/ 90376 w 597552"/>
              <a:gd name="connsiteY90" fmla="*/ 482383 h 586295"/>
              <a:gd name="connsiteX91" fmla="*/ 0 w 597552"/>
              <a:gd name="connsiteY91" fmla="*/ 277598 h 586295"/>
              <a:gd name="connsiteX92" fmla="*/ 278722 w 597552"/>
              <a:gd name="connsiteY92" fmla="*/ 0 h 5862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</a:cxnLst>
            <a:rect l="l" t="t" r="r" b="b"/>
            <a:pathLst>
              <a:path w="597552" h="586295">
                <a:moveTo>
                  <a:pt x="465596" y="376140"/>
                </a:moveTo>
                <a:lnTo>
                  <a:pt x="437501" y="431516"/>
                </a:lnTo>
                <a:cubicBezTo>
                  <a:pt x="435983" y="434550"/>
                  <a:pt x="432945" y="436067"/>
                  <a:pt x="429908" y="436826"/>
                </a:cubicBezTo>
                <a:lnTo>
                  <a:pt x="366885" y="445928"/>
                </a:lnTo>
                <a:lnTo>
                  <a:pt x="411684" y="488409"/>
                </a:lnTo>
                <a:cubicBezTo>
                  <a:pt x="414722" y="490684"/>
                  <a:pt x="415481" y="493719"/>
                  <a:pt x="414722" y="497511"/>
                </a:cubicBezTo>
                <a:lnTo>
                  <a:pt x="404091" y="558197"/>
                </a:lnTo>
                <a:lnTo>
                  <a:pt x="461040" y="529371"/>
                </a:lnTo>
                <a:cubicBezTo>
                  <a:pt x="462559" y="528613"/>
                  <a:pt x="464077" y="527854"/>
                  <a:pt x="465596" y="527854"/>
                </a:cubicBezTo>
                <a:cubicBezTo>
                  <a:pt x="467114" y="527854"/>
                  <a:pt x="468633" y="528613"/>
                  <a:pt x="470152" y="529371"/>
                </a:cubicBezTo>
                <a:lnTo>
                  <a:pt x="527100" y="558197"/>
                </a:lnTo>
                <a:lnTo>
                  <a:pt x="516470" y="497511"/>
                </a:lnTo>
                <a:cubicBezTo>
                  <a:pt x="515711" y="493719"/>
                  <a:pt x="517229" y="490684"/>
                  <a:pt x="519507" y="488409"/>
                </a:cubicBezTo>
                <a:lnTo>
                  <a:pt x="565066" y="445928"/>
                </a:lnTo>
                <a:lnTo>
                  <a:pt x="502043" y="436826"/>
                </a:lnTo>
                <a:cubicBezTo>
                  <a:pt x="499006" y="436067"/>
                  <a:pt x="495968" y="434550"/>
                  <a:pt x="494450" y="431516"/>
                </a:cubicBezTo>
                <a:close/>
                <a:moveTo>
                  <a:pt x="465881" y="343711"/>
                </a:moveTo>
                <a:cubicBezTo>
                  <a:pt x="469582" y="343711"/>
                  <a:pt x="473189" y="345417"/>
                  <a:pt x="474708" y="348831"/>
                </a:cubicBezTo>
                <a:lnTo>
                  <a:pt x="509636" y="417861"/>
                </a:lnTo>
                <a:lnTo>
                  <a:pt x="588605" y="428481"/>
                </a:lnTo>
                <a:cubicBezTo>
                  <a:pt x="592401" y="429240"/>
                  <a:pt x="595439" y="431516"/>
                  <a:pt x="596957" y="435308"/>
                </a:cubicBezTo>
                <a:cubicBezTo>
                  <a:pt x="598476" y="439101"/>
                  <a:pt x="596957" y="443653"/>
                  <a:pt x="593920" y="445928"/>
                </a:cubicBezTo>
                <a:lnTo>
                  <a:pt x="537731" y="499029"/>
                </a:lnTo>
                <a:lnTo>
                  <a:pt x="550639" y="574127"/>
                </a:lnTo>
                <a:cubicBezTo>
                  <a:pt x="551398" y="577920"/>
                  <a:pt x="549880" y="581713"/>
                  <a:pt x="546843" y="583989"/>
                </a:cubicBezTo>
                <a:cubicBezTo>
                  <a:pt x="545324" y="585506"/>
                  <a:pt x="543046" y="586264"/>
                  <a:pt x="540768" y="586264"/>
                </a:cubicBezTo>
                <a:cubicBezTo>
                  <a:pt x="539249" y="586264"/>
                  <a:pt x="537731" y="586264"/>
                  <a:pt x="536212" y="585506"/>
                </a:cubicBezTo>
                <a:lnTo>
                  <a:pt x="465596" y="549853"/>
                </a:lnTo>
                <a:lnTo>
                  <a:pt x="394980" y="585506"/>
                </a:lnTo>
                <a:cubicBezTo>
                  <a:pt x="391942" y="587023"/>
                  <a:pt x="388146" y="586264"/>
                  <a:pt x="385108" y="583989"/>
                </a:cubicBezTo>
                <a:cubicBezTo>
                  <a:pt x="381312" y="581713"/>
                  <a:pt x="379793" y="577920"/>
                  <a:pt x="380553" y="574127"/>
                </a:cubicBezTo>
                <a:lnTo>
                  <a:pt x="394220" y="499029"/>
                </a:lnTo>
                <a:lnTo>
                  <a:pt x="337272" y="445928"/>
                </a:lnTo>
                <a:cubicBezTo>
                  <a:pt x="334234" y="443653"/>
                  <a:pt x="333475" y="439101"/>
                  <a:pt x="334994" y="435308"/>
                </a:cubicBezTo>
                <a:cubicBezTo>
                  <a:pt x="335753" y="431516"/>
                  <a:pt x="338790" y="429240"/>
                  <a:pt x="342587" y="428481"/>
                </a:cubicBezTo>
                <a:lnTo>
                  <a:pt x="421556" y="417861"/>
                </a:lnTo>
                <a:lnTo>
                  <a:pt x="456484" y="348831"/>
                </a:lnTo>
                <a:cubicBezTo>
                  <a:pt x="458382" y="345417"/>
                  <a:pt x="462179" y="343711"/>
                  <a:pt x="465881" y="343711"/>
                </a:cubicBezTo>
                <a:close/>
                <a:moveTo>
                  <a:pt x="278722" y="0"/>
                </a:moveTo>
                <a:cubicBezTo>
                  <a:pt x="432133" y="0"/>
                  <a:pt x="556685" y="124388"/>
                  <a:pt x="556685" y="277598"/>
                </a:cubicBezTo>
                <a:cubicBezTo>
                  <a:pt x="556685" y="317796"/>
                  <a:pt x="548331" y="355720"/>
                  <a:pt x="533142" y="390609"/>
                </a:cubicBezTo>
                <a:lnTo>
                  <a:pt x="530104" y="389850"/>
                </a:lnTo>
                <a:lnTo>
                  <a:pt x="519471" y="370130"/>
                </a:lnTo>
                <a:cubicBezTo>
                  <a:pt x="530863" y="341309"/>
                  <a:pt x="536939" y="310212"/>
                  <a:pt x="536939" y="277598"/>
                </a:cubicBezTo>
                <a:cubicBezTo>
                  <a:pt x="536939" y="135765"/>
                  <a:pt x="420741" y="19720"/>
                  <a:pt x="278722" y="19720"/>
                </a:cubicBezTo>
                <a:cubicBezTo>
                  <a:pt x="135944" y="19720"/>
                  <a:pt x="20505" y="135765"/>
                  <a:pt x="20505" y="277598"/>
                </a:cubicBezTo>
                <a:cubicBezTo>
                  <a:pt x="20505" y="354203"/>
                  <a:pt x="53162" y="422464"/>
                  <a:pt x="106325" y="469489"/>
                </a:cubicBezTo>
                <a:cubicBezTo>
                  <a:pt x="108603" y="467972"/>
                  <a:pt x="110881" y="466455"/>
                  <a:pt x="113919" y="464938"/>
                </a:cubicBezTo>
                <a:lnTo>
                  <a:pt x="193663" y="420947"/>
                </a:lnTo>
                <a:cubicBezTo>
                  <a:pt x="201257" y="417155"/>
                  <a:pt x="205814" y="409570"/>
                  <a:pt x="205814" y="401227"/>
                </a:cubicBezTo>
                <a:lnTo>
                  <a:pt x="205814" y="372406"/>
                </a:lnTo>
                <a:cubicBezTo>
                  <a:pt x="198979" y="364063"/>
                  <a:pt x="182271" y="339792"/>
                  <a:pt x="173917" y="307178"/>
                </a:cubicBezTo>
                <a:cubicBezTo>
                  <a:pt x="165563" y="300352"/>
                  <a:pt x="160246" y="290492"/>
                  <a:pt x="160246" y="279115"/>
                </a:cubicBezTo>
                <a:lnTo>
                  <a:pt x="160246" y="243467"/>
                </a:lnTo>
                <a:cubicBezTo>
                  <a:pt x="160246" y="234365"/>
                  <a:pt x="164044" y="226022"/>
                  <a:pt x="169360" y="219196"/>
                </a:cubicBezTo>
                <a:lnTo>
                  <a:pt x="169360" y="172171"/>
                </a:lnTo>
                <a:cubicBezTo>
                  <a:pt x="169360" y="166862"/>
                  <a:pt x="167081" y="137282"/>
                  <a:pt x="188346" y="113011"/>
                </a:cubicBezTo>
                <a:cubicBezTo>
                  <a:pt x="207333" y="91774"/>
                  <a:pt x="237711" y="80397"/>
                  <a:pt x="278722" y="80397"/>
                </a:cubicBezTo>
                <a:cubicBezTo>
                  <a:pt x="319733" y="80397"/>
                  <a:pt x="349352" y="91774"/>
                  <a:pt x="368339" y="113011"/>
                </a:cubicBezTo>
                <a:cubicBezTo>
                  <a:pt x="389604" y="137282"/>
                  <a:pt x="388085" y="166862"/>
                  <a:pt x="387325" y="172171"/>
                </a:cubicBezTo>
                <a:lnTo>
                  <a:pt x="387325" y="219196"/>
                </a:lnTo>
                <a:cubicBezTo>
                  <a:pt x="393401" y="226022"/>
                  <a:pt x="396439" y="234365"/>
                  <a:pt x="396439" y="243467"/>
                </a:cubicBezTo>
                <a:lnTo>
                  <a:pt x="396439" y="279115"/>
                </a:lnTo>
                <a:cubicBezTo>
                  <a:pt x="396439" y="293526"/>
                  <a:pt x="388085" y="306419"/>
                  <a:pt x="375174" y="312487"/>
                </a:cubicBezTo>
                <a:cubicBezTo>
                  <a:pt x="368339" y="330690"/>
                  <a:pt x="359985" y="348135"/>
                  <a:pt x="348593" y="364063"/>
                </a:cubicBezTo>
                <a:cubicBezTo>
                  <a:pt x="346314" y="367096"/>
                  <a:pt x="344795" y="370130"/>
                  <a:pt x="342517" y="372406"/>
                </a:cubicBezTo>
                <a:lnTo>
                  <a:pt x="342517" y="398194"/>
                </a:lnTo>
                <a:lnTo>
                  <a:pt x="275684" y="407295"/>
                </a:lnTo>
                <a:cubicBezTo>
                  <a:pt x="271887" y="408054"/>
                  <a:pt x="268849" y="410329"/>
                  <a:pt x="267330" y="414121"/>
                </a:cubicBezTo>
                <a:cubicBezTo>
                  <a:pt x="266571" y="417914"/>
                  <a:pt x="267330" y="422464"/>
                  <a:pt x="270368" y="424740"/>
                </a:cubicBezTo>
                <a:lnTo>
                  <a:pt x="361504" y="510446"/>
                </a:lnTo>
                <a:lnTo>
                  <a:pt x="355428" y="545336"/>
                </a:lnTo>
                <a:cubicBezTo>
                  <a:pt x="346314" y="547611"/>
                  <a:pt x="337201" y="549886"/>
                  <a:pt x="328087" y="551403"/>
                </a:cubicBezTo>
                <a:cubicBezTo>
                  <a:pt x="327328" y="551403"/>
                  <a:pt x="326568" y="551403"/>
                  <a:pt x="325809" y="552162"/>
                </a:cubicBezTo>
                <a:cubicBezTo>
                  <a:pt x="318974" y="552920"/>
                  <a:pt x="311379" y="553679"/>
                  <a:pt x="303784" y="554437"/>
                </a:cubicBezTo>
                <a:cubicBezTo>
                  <a:pt x="303025" y="554437"/>
                  <a:pt x="302266" y="555196"/>
                  <a:pt x="300747" y="555196"/>
                </a:cubicBezTo>
                <a:cubicBezTo>
                  <a:pt x="293911" y="555196"/>
                  <a:pt x="286317" y="555954"/>
                  <a:pt x="278722" y="555954"/>
                </a:cubicBezTo>
                <a:cubicBezTo>
                  <a:pt x="271128" y="555954"/>
                  <a:pt x="263533" y="555196"/>
                  <a:pt x="255938" y="555196"/>
                </a:cubicBezTo>
                <a:cubicBezTo>
                  <a:pt x="255179" y="555196"/>
                  <a:pt x="253660" y="554437"/>
                  <a:pt x="252901" y="554437"/>
                </a:cubicBezTo>
                <a:cubicBezTo>
                  <a:pt x="245306" y="553679"/>
                  <a:pt x="238471" y="552920"/>
                  <a:pt x="230876" y="551403"/>
                </a:cubicBezTo>
                <a:cubicBezTo>
                  <a:pt x="230117" y="551403"/>
                  <a:pt x="229357" y="551403"/>
                  <a:pt x="228598" y="551403"/>
                </a:cubicBezTo>
                <a:cubicBezTo>
                  <a:pt x="205054" y="546852"/>
                  <a:pt x="183030" y="540026"/>
                  <a:pt x="161765" y="530166"/>
                </a:cubicBezTo>
                <a:cubicBezTo>
                  <a:pt x="161006" y="530166"/>
                  <a:pt x="160246" y="529408"/>
                  <a:pt x="160246" y="529408"/>
                </a:cubicBezTo>
                <a:cubicBezTo>
                  <a:pt x="153411" y="526374"/>
                  <a:pt x="147335" y="523340"/>
                  <a:pt x="141260" y="519548"/>
                </a:cubicBezTo>
                <a:cubicBezTo>
                  <a:pt x="139741" y="518789"/>
                  <a:pt x="138981" y="518031"/>
                  <a:pt x="137462" y="517272"/>
                </a:cubicBezTo>
                <a:cubicBezTo>
                  <a:pt x="131387" y="514238"/>
                  <a:pt x="126071" y="510446"/>
                  <a:pt x="120754" y="506654"/>
                </a:cubicBezTo>
                <a:cubicBezTo>
                  <a:pt x="119235" y="505895"/>
                  <a:pt x="117716" y="504378"/>
                  <a:pt x="115438" y="503620"/>
                </a:cubicBezTo>
                <a:cubicBezTo>
                  <a:pt x="110881" y="499828"/>
                  <a:pt x="105565" y="496035"/>
                  <a:pt x="101008" y="492243"/>
                </a:cubicBezTo>
                <a:cubicBezTo>
                  <a:pt x="100249" y="491485"/>
                  <a:pt x="99489" y="490726"/>
                  <a:pt x="99489" y="490726"/>
                </a:cubicBezTo>
                <a:lnTo>
                  <a:pt x="90376" y="483141"/>
                </a:lnTo>
                <a:lnTo>
                  <a:pt x="90376" y="482383"/>
                </a:lnTo>
                <a:cubicBezTo>
                  <a:pt x="34935" y="431566"/>
                  <a:pt x="0" y="358753"/>
                  <a:pt x="0" y="277598"/>
                </a:cubicBezTo>
                <a:cubicBezTo>
                  <a:pt x="0" y="124388"/>
                  <a:pt x="124552" y="0"/>
                  <a:pt x="27872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B82C2D08-2B37-4C1E-B772-C09C65C55396}"/>
              </a:ext>
            </a:extLst>
          </p:cNvPr>
          <p:cNvSpPr/>
          <p:nvPr/>
        </p:nvSpPr>
        <p:spPr>
          <a:xfrm>
            <a:off x="1599460" y="3526974"/>
            <a:ext cx="34140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等线 Light" panose="02010600030101010101" pitchFamily="2" charset="-122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3E38AEC4-3B8A-4BFF-B62D-921E71861849}"/>
              </a:ext>
            </a:extLst>
          </p:cNvPr>
          <p:cNvSpPr/>
          <p:nvPr/>
        </p:nvSpPr>
        <p:spPr>
          <a:xfrm>
            <a:off x="1599460" y="4250731"/>
            <a:ext cx="34140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等线 Light" panose="02010600030101010101" pitchFamily="2" charset="-122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884CADD-4A1F-47B5-A8F1-09B8D1A08943}"/>
              </a:ext>
            </a:extLst>
          </p:cNvPr>
          <p:cNvSpPr/>
          <p:nvPr/>
        </p:nvSpPr>
        <p:spPr>
          <a:xfrm>
            <a:off x="1599460" y="4945913"/>
            <a:ext cx="341404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200" dirty="0">
                <a:solidFill>
                  <a:schemeClr val="bg1">
                    <a:lumMod val="50000"/>
                  </a:schemeClr>
                </a:solidFill>
                <a:latin typeface="+mj-lt"/>
                <a:ea typeface="等线 Light" panose="02010600030101010101" pitchFamily="2" charset="-122"/>
              </a:rPr>
              <a:t>We hope that this template will return to you as a time, money and reputation.</a:t>
            </a:r>
            <a:endParaRPr lang="zh-CN" altLang="en-US" sz="1200" dirty="0">
              <a:latin typeface="+mj-lt"/>
            </a:endParaRPr>
          </a:p>
        </p:txBody>
      </p:sp>
      <p:graphicFrame>
        <p:nvGraphicFramePr>
          <p:cNvPr id="16" name="图表 15">
            <a:extLst>
              <a:ext uri="{FF2B5EF4-FFF2-40B4-BE49-F238E27FC236}">
                <a16:creationId xmlns:a16="http://schemas.microsoft.com/office/drawing/2014/main" id="{1546AF0D-EBFA-4A30-9F90-867E7FE7E6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30450426"/>
              </p:ext>
            </p:extLst>
          </p:nvPr>
        </p:nvGraphicFramePr>
        <p:xfrm>
          <a:off x="5387852" y="2053142"/>
          <a:ext cx="6505483" cy="38298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0" name="组合 19">
            <a:extLst>
              <a:ext uri="{FF2B5EF4-FFF2-40B4-BE49-F238E27FC236}">
                <a16:creationId xmlns:a16="http://schemas.microsoft.com/office/drawing/2014/main" id="{882AF902-538E-4A69-8198-17372B5C27AC}"/>
              </a:ext>
            </a:extLst>
          </p:cNvPr>
          <p:cNvGrpSpPr/>
          <p:nvPr/>
        </p:nvGrpSpPr>
        <p:grpSpPr>
          <a:xfrm>
            <a:off x="4697177" y="706234"/>
            <a:ext cx="3008306" cy="539724"/>
            <a:chOff x="4937756" y="2188298"/>
            <a:chExt cx="3008306" cy="539724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4C0230CE-273C-489E-9A63-BBCC3A663514}"/>
                </a:ext>
              </a:extLst>
            </p:cNvPr>
            <p:cNvSpPr txBox="1"/>
            <p:nvPr/>
          </p:nvSpPr>
          <p:spPr>
            <a:xfrm>
              <a:off x="5480012" y="2188298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556617D-95D6-4A1D-AB15-95D344AE6B13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24" name="矩形 23">
            <a:extLst>
              <a:ext uri="{FF2B5EF4-FFF2-40B4-BE49-F238E27FC236}">
                <a16:creationId xmlns:a16="http://schemas.microsoft.com/office/drawing/2014/main" id="{53EF32B1-69D6-47BF-8EF5-55645BFF2603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2" name="矩形: 圆角 31">
            <a:extLst>
              <a:ext uri="{FF2B5EF4-FFF2-40B4-BE49-F238E27FC236}">
                <a16:creationId xmlns:a16="http://schemas.microsoft.com/office/drawing/2014/main" id="{865F7FE1-D5C5-496D-BDDB-335532C80A82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 FOUR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11282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表格 21">
            <a:extLst>
              <a:ext uri="{FF2B5EF4-FFF2-40B4-BE49-F238E27FC236}">
                <a16:creationId xmlns:a16="http://schemas.microsoft.com/office/drawing/2014/main" id="{21AAA4CE-2DFB-4F0E-9F29-36731DFC6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7461819"/>
              </p:ext>
            </p:extLst>
          </p:nvPr>
        </p:nvGraphicFramePr>
        <p:xfrm>
          <a:off x="771453" y="2644356"/>
          <a:ext cx="4644740" cy="3828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2432">
                  <a:extLst>
                    <a:ext uri="{9D8B030D-6E8A-4147-A177-3AD203B41FA5}">
                      <a16:colId xmlns:a16="http://schemas.microsoft.com/office/drawing/2014/main" val="604133166"/>
                    </a:ext>
                  </a:extLst>
                </a:gridCol>
                <a:gridCol w="1172308">
                  <a:extLst>
                    <a:ext uri="{9D8B030D-6E8A-4147-A177-3AD203B41FA5}">
                      <a16:colId xmlns:a16="http://schemas.microsoft.com/office/drawing/2014/main" val="4170626575"/>
                    </a:ext>
                  </a:extLst>
                </a:gridCol>
              </a:tblGrid>
              <a:tr h="40938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</a:rPr>
                        <a:t>STAGE HERE</a:t>
                      </a:r>
                      <a:endParaRPr lang="zh-CN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/>
                        <a:t>STAGE HERE</a:t>
                      </a:r>
                      <a:endParaRPr lang="zh-CN" altLang="en-US" sz="16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D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22586"/>
                  </a:ext>
                </a:extLst>
              </a:tr>
              <a:tr h="14302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等线 Light" panose="02010600030101010101" pitchFamily="2" charset="-122"/>
                        </a:rPr>
                        <a:t>We use well-known development methodologies to create a customized approach for each of the projects. This allows us to achieve high quality outcomes and full transparency towards.</a:t>
                      </a:r>
                      <a:endParaRPr lang="zh-CN" altLang="en-US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等线 Light" panose="02010600030101010101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dirty="0">
                          <a:solidFill>
                            <a:schemeClr val="bg1"/>
                          </a:solidFill>
                        </a:rPr>
                        <a:t>1-5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D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934396"/>
                  </a:ext>
                </a:extLst>
              </a:tr>
              <a:tr h="99646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等线 Light" panose="02010600030101010101" pitchFamily="2" charset="-122"/>
                        </a:rPr>
                        <a:t>We use well-known development methodologies to create a customized approach for each of the projects. This allows us to achieve high quality outcomes and full transparency towards.</a:t>
                      </a:r>
                      <a:endParaRPr lang="zh-CN" altLang="en-US" sz="120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dirty="0">
                          <a:solidFill>
                            <a:schemeClr val="bg1"/>
                          </a:solidFill>
                        </a:rPr>
                        <a:t>6-10</a:t>
                      </a:r>
                      <a:endParaRPr lang="zh-CN" alt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D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649977"/>
                  </a:ext>
                </a:extLst>
              </a:tr>
              <a:tr h="55098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等线 Light" panose="02010600030101010101" pitchFamily="2" charset="-122"/>
                        </a:rPr>
                        <a:t>We use well-known development methodologies to create a customized approach for each of the projects. This allows us to achieve high quality outcomes and full transparency towards.</a:t>
                      </a:r>
                      <a:endParaRPr lang="zh-CN" altLang="en-US" sz="12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dirty="0">
                          <a:solidFill>
                            <a:schemeClr val="bg1"/>
                          </a:solidFill>
                        </a:rPr>
                        <a:t>15-40</a:t>
                      </a:r>
                      <a:endParaRPr lang="zh-CN" alt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F4D6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818443"/>
                  </a:ext>
                </a:extLst>
              </a:tr>
            </a:tbl>
          </a:graphicData>
        </a:graphic>
      </p:graphicFrame>
      <p:graphicFrame>
        <p:nvGraphicFramePr>
          <p:cNvPr id="23" name="表格 22">
            <a:extLst>
              <a:ext uri="{FF2B5EF4-FFF2-40B4-BE49-F238E27FC236}">
                <a16:creationId xmlns:a16="http://schemas.microsoft.com/office/drawing/2014/main" id="{990857F4-E250-455C-A506-407AF04818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9660974"/>
              </p:ext>
            </p:extLst>
          </p:nvPr>
        </p:nvGraphicFramePr>
        <p:xfrm>
          <a:off x="6855730" y="2644356"/>
          <a:ext cx="4644740" cy="38287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72432">
                  <a:extLst>
                    <a:ext uri="{9D8B030D-6E8A-4147-A177-3AD203B41FA5}">
                      <a16:colId xmlns:a16="http://schemas.microsoft.com/office/drawing/2014/main" val="604133166"/>
                    </a:ext>
                  </a:extLst>
                </a:gridCol>
                <a:gridCol w="1172308">
                  <a:extLst>
                    <a:ext uri="{9D8B030D-6E8A-4147-A177-3AD203B41FA5}">
                      <a16:colId xmlns:a16="http://schemas.microsoft.com/office/drawing/2014/main" val="4170626575"/>
                    </a:ext>
                  </a:extLst>
                </a:gridCol>
              </a:tblGrid>
              <a:tr h="40938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STAGE HERE</a:t>
                      </a:r>
                      <a:endParaRPr lang="zh-CN" altLang="en-US" sz="1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600" b="1" dirty="0"/>
                        <a:t>STAGE HERE</a:t>
                      </a:r>
                      <a:endParaRPr lang="zh-CN" altLang="en-US" sz="1600" b="1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7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3922586"/>
                  </a:ext>
                </a:extLst>
              </a:tr>
              <a:tr h="143021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等线 Light" panose="02010600030101010101" pitchFamily="2" charset="-122"/>
                        </a:rPr>
                        <a:t>We use well-known development methodologies to create a customized approach for each of the projects. This allows us to achieve high quality outcomes and full transparency towards.</a:t>
                      </a:r>
                      <a:endParaRPr lang="zh-CN" altLang="en-US" sz="1200" dirty="0">
                        <a:solidFill>
                          <a:schemeClr val="bg1">
                            <a:lumMod val="50000"/>
                          </a:schemeClr>
                        </a:solidFill>
                        <a:latin typeface="+mn-lt"/>
                        <a:ea typeface="等线 Light" panose="02010600030101010101" pitchFamily="2" charset="-122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dirty="0">
                          <a:solidFill>
                            <a:schemeClr val="bg1"/>
                          </a:solidFill>
                        </a:rPr>
                        <a:t>1-5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7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75934396"/>
                  </a:ext>
                </a:extLst>
              </a:tr>
              <a:tr h="996461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等线 Light" panose="02010600030101010101" pitchFamily="2" charset="-122"/>
                        </a:rPr>
                        <a:t>We use well-known development methodologies to create a customized approach for each of the projects. This allows us to achieve high quality outcomes and full transparency towards.</a:t>
                      </a:r>
                      <a:endParaRPr lang="zh-CN" altLang="en-US" sz="1200" dirty="0">
                        <a:latin typeface="+mn-lt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dirty="0">
                          <a:solidFill>
                            <a:schemeClr val="bg1"/>
                          </a:solidFill>
                        </a:rPr>
                        <a:t>6-10</a:t>
                      </a:r>
                      <a:endParaRPr lang="zh-CN" alt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7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1649977"/>
                  </a:ext>
                </a:extLst>
              </a:tr>
              <a:tr h="550985">
                <a:tc>
                  <a:txBody>
                    <a:bodyPr/>
                    <a:lstStyle/>
                    <a:p>
                      <a:pPr algn="l"/>
                      <a:r>
                        <a:rPr lang="en-US" altLang="zh-CN" sz="1200" dirty="0">
                          <a:solidFill>
                            <a:schemeClr val="bg1">
                              <a:lumMod val="50000"/>
                            </a:schemeClr>
                          </a:solidFill>
                          <a:latin typeface="+mn-lt"/>
                          <a:ea typeface="等线 Light" panose="02010600030101010101" pitchFamily="2" charset="-122"/>
                        </a:rPr>
                        <a:t>We use well-known development methodologies to create a customized approach for each of the projects. This allows us to achieve high quality outcomes and full transparency towards.</a:t>
                      </a:r>
                      <a:endParaRPr lang="zh-CN" altLang="en-US" sz="1200" dirty="0">
                        <a:latin typeface="+mn-lt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altLang="zh-CN" sz="1100" dirty="0">
                          <a:solidFill>
                            <a:schemeClr val="bg1"/>
                          </a:solidFill>
                        </a:rPr>
                        <a:t>15-40</a:t>
                      </a:r>
                      <a:endParaRPr lang="zh-CN" altLang="en-US" sz="11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57F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6818443"/>
                  </a:ext>
                </a:extLst>
              </a:tr>
            </a:tbl>
          </a:graphicData>
        </a:graphic>
      </p:graphicFrame>
      <p:grpSp>
        <p:nvGrpSpPr>
          <p:cNvPr id="11" name="组合 10">
            <a:extLst>
              <a:ext uri="{FF2B5EF4-FFF2-40B4-BE49-F238E27FC236}">
                <a16:creationId xmlns:a16="http://schemas.microsoft.com/office/drawing/2014/main" id="{AB290092-E43F-4B41-A5B4-C6A24BA84A65}"/>
              </a:ext>
            </a:extLst>
          </p:cNvPr>
          <p:cNvGrpSpPr/>
          <p:nvPr/>
        </p:nvGrpSpPr>
        <p:grpSpPr>
          <a:xfrm>
            <a:off x="4697177" y="706234"/>
            <a:ext cx="3008306" cy="539724"/>
            <a:chOff x="4937756" y="2188298"/>
            <a:chExt cx="3008306" cy="539724"/>
          </a:xfrm>
        </p:grpSpPr>
        <p:sp>
          <p:nvSpPr>
            <p:cNvPr id="13" name="文本框 12">
              <a:extLst>
                <a:ext uri="{FF2B5EF4-FFF2-40B4-BE49-F238E27FC236}">
                  <a16:creationId xmlns:a16="http://schemas.microsoft.com/office/drawing/2014/main" id="{8EBA0356-2C5F-41A1-941C-3F2403E1931B}"/>
                </a:ext>
              </a:extLst>
            </p:cNvPr>
            <p:cNvSpPr txBox="1"/>
            <p:nvPr/>
          </p:nvSpPr>
          <p:spPr>
            <a:xfrm>
              <a:off x="5480012" y="2188298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655A600D-49D7-4A30-90B9-00D8C5818FD3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15" name="矩形 14">
            <a:extLst>
              <a:ext uri="{FF2B5EF4-FFF2-40B4-BE49-F238E27FC236}">
                <a16:creationId xmlns:a16="http://schemas.microsoft.com/office/drawing/2014/main" id="{3FF9DCC7-F980-45A4-92FC-F929FF8E971B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6" name="矩形: 圆角 15">
            <a:extLst>
              <a:ext uri="{FF2B5EF4-FFF2-40B4-BE49-F238E27FC236}">
                <a16:creationId xmlns:a16="http://schemas.microsoft.com/office/drawing/2014/main" id="{43257FDA-8806-47C4-9B70-C907A04F3433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 FOUR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50488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224878-C13A-40F4-AE81-80A17F13DE3E}"/>
              </a:ext>
            </a:extLst>
          </p:cNvPr>
          <p:cNvSpPr txBox="1"/>
          <p:nvPr/>
        </p:nvSpPr>
        <p:spPr>
          <a:xfrm>
            <a:off x="3265820" y="2070332"/>
            <a:ext cx="6174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3600" b="1" spc="200" dirty="0">
                <a:solidFill>
                  <a:schemeClr val="bg1"/>
                </a:solidFill>
                <a:latin typeface="+mj-lt"/>
              </a:rPr>
              <a:t>TEACHER</a:t>
            </a:r>
            <a:endParaRPr lang="zh-CN" altLang="en-US" sz="3600" b="1" spc="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040E858-8FE1-4008-B074-C9652181B98D}"/>
              </a:ext>
            </a:extLst>
          </p:cNvPr>
          <p:cNvSpPr txBox="1"/>
          <p:nvPr/>
        </p:nvSpPr>
        <p:spPr>
          <a:xfrm>
            <a:off x="3222611" y="2986882"/>
            <a:ext cx="626097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50" b="1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CB598E02-A568-46A9-858C-766D28F8BACA}"/>
              </a:ext>
            </a:extLst>
          </p:cNvPr>
          <p:cNvSpPr/>
          <p:nvPr/>
        </p:nvSpPr>
        <p:spPr>
          <a:xfrm>
            <a:off x="5342466" y="3914364"/>
            <a:ext cx="2021267" cy="543403"/>
          </a:xfrm>
          <a:prstGeom prst="roundRect">
            <a:avLst>
              <a:gd name="adj" fmla="val 7623"/>
            </a:avLst>
          </a:prstGeom>
          <a:solidFill>
            <a:schemeClr val="bg1"/>
          </a:solidFill>
          <a:ln>
            <a:noFill/>
          </a:ln>
          <a:effectLst>
            <a:outerShdw blurRad="889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48101FAE-940B-4594-83AB-412CAF40DDE3}"/>
              </a:ext>
            </a:extLst>
          </p:cNvPr>
          <p:cNvSpPr txBox="1"/>
          <p:nvPr/>
        </p:nvSpPr>
        <p:spPr>
          <a:xfrm>
            <a:off x="5669177" y="4017620"/>
            <a:ext cx="149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57FF3"/>
                </a:solidFill>
                <a:latin typeface="+mj-lt"/>
              </a:rPr>
              <a:t>PART FIVE</a:t>
            </a:r>
            <a:endParaRPr lang="zh-CN" altLang="en-US" sz="1600" b="1" dirty="0">
              <a:solidFill>
                <a:srgbClr val="057FF3"/>
              </a:solidFill>
              <a:latin typeface="+mj-lt"/>
            </a:endParaRPr>
          </a:p>
        </p:txBody>
      </p:sp>
      <p:sp>
        <p:nvSpPr>
          <p:cNvPr id="8" name="upload_219431">
            <a:extLst>
              <a:ext uri="{FF2B5EF4-FFF2-40B4-BE49-F238E27FC236}">
                <a16:creationId xmlns:a16="http://schemas.microsoft.com/office/drawing/2014/main" id="{C85FF791-D108-4C48-ACB1-EFCE743C329E}"/>
              </a:ext>
            </a:extLst>
          </p:cNvPr>
          <p:cNvSpPr>
            <a:spLocks noChangeAspect="1"/>
          </p:cNvSpPr>
          <p:nvPr/>
        </p:nvSpPr>
        <p:spPr bwMode="auto">
          <a:xfrm rot="5400000">
            <a:off x="6910038" y="4103133"/>
            <a:ext cx="191631" cy="191341"/>
          </a:xfrm>
          <a:custGeom>
            <a:avLst/>
            <a:gdLst>
              <a:gd name="connsiteX0" fmla="*/ 303343 w 606792"/>
              <a:gd name="connsiteY0" fmla="*/ 121231 h 605875"/>
              <a:gd name="connsiteX1" fmla="*/ 443292 w 606792"/>
              <a:gd name="connsiteY1" fmla="*/ 260848 h 605875"/>
              <a:gd name="connsiteX2" fmla="*/ 403185 w 606792"/>
              <a:gd name="connsiteY2" fmla="*/ 300571 h 605875"/>
              <a:gd name="connsiteX3" fmla="*/ 347077 w 606792"/>
              <a:gd name="connsiteY3" fmla="*/ 244447 h 605875"/>
              <a:gd name="connsiteX4" fmla="*/ 333743 w 606792"/>
              <a:gd name="connsiteY4" fmla="*/ 214202 h 605875"/>
              <a:gd name="connsiteX5" fmla="*/ 333743 w 606792"/>
              <a:gd name="connsiteY5" fmla="*/ 451689 h 605875"/>
              <a:gd name="connsiteX6" fmla="*/ 273049 w 606792"/>
              <a:gd name="connsiteY6" fmla="*/ 451689 h 605875"/>
              <a:gd name="connsiteX7" fmla="*/ 273049 w 606792"/>
              <a:gd name="connsiteY7" fmla="*/ 214841 h 605875"/>
              <a:gd name="connsiteX8" fmla="*/ 259075 w 606792"/>
              <a:gd name="connsiteY8" fmla="*/ 245086 h 605875"/>
              <a:gd name="connsiteX9" fmla="*/ 203607 w 606792"/>
              <a:gd name="connsiteY9" fmla="*/ 300571 h 605875"/>
              <a:gd name="connsiteX10" fmla="*/ 163500 w 606792"/>
              <a:gd name="connsiteY10" fmla="*/ 260848 h 605875"/>
              <a:gd name="connsiteX11" fmla="*/ 303343 w 606792"/>
              <a:gd name="connsiteY11" fmla="*/ 54847 h 605875"/>
              <a:gd name="connsiteX12" fmla="*/ 54930 w 606792"/>
              <a:gd name="connsiteY12" fmla="*/ 302884 h 605875"/>
              <a:gd name="connsiteX13" fmla="*/ 303343 w 606792"/>
              <a:gd name="connsiteY13" fmla="*/ 551028 h 605875"/>
              <a:gd name="connsiteX14" fmla="*/ 551862 w 606792"/>
              <a:gd name="connsiteY14" fmla="*/ 302884 h 605875"/>
              <a:gd name="connsiteX15" fmla="*/ 303343 w 606792"/>
              <a:gd name="connsiteY15" fmla="*/ 54847 h 605875"/>
              <a:gd name="connsiteX16" fmla="*/ 303343 w 606792"/>
              <a:gd name="connsiteY16" fmla="*/ 0 h 605875"/>
              <a:gd name="connsiteX17" fmla="*/ 606792 w 606792"/>
              <a:gd name="connsiteY17" fmla="*/ 302884 h 605875"/>
              <a:gd name="connsiteX18" fmla="*/ 303343 w 606792"/>
              <a:gd name="connsiteY18" fmla="*/ 605875 h 605875"/>
              <a:gd name="connsiteX19" fmla="*/ 0 w 606792"/>
              <a:gd name="connsiteY19" fmla="*/ 302884 h 605875"/>
              <a:gd name="connsiteX20" fmla="*/ 303343 w 606792"/>
              <a:gd name="connsiteY20" fmla="*/ 0 h 60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6792" h="605875">
                <a:moveTo>
                  <a:pt x="303343" y="121231"/>
                </a:moveTo>
                <a:lnTo>
                  <a:pt x="443292" y="260848"/>
                </a:lnTo>
                <a:lnTo>
                  <a:pt x="403185" y="300571"/>
                </a:lnTo>
                <a:lnTo>
                  <a:pt x="347077" y="244447"/>
                </a:lnTo>
                <a:lnTo>
                  <a:pt x="333743" y="214202"/>
                </a:lnTo>
                <a:lnTo>
                  <a:pt x="333743" y="451689"/>
                </a:lnTo>
                <a:lnTo>
                  <a:pt x="273049" y="451689"/>
                </a:lnTo>
                <a:lnTo>
                  <a:pt x="273049" y="214841"/>
                </a:lnTo>
                <a:lnTo>
                  <a:pt x="259075" y="245086"/>
                </a:lnTo>
                <a:lnTo>
                  <a:pt x="203607" y="300571"/>
                </a:lnTo>
                <a:lnTo>
                  <a:pt x="163500" y="260848"/>
                </a:lnTo>
                <a:close/>
                <a:moveTo>
                  <a:pt x="303343" y="54847"/>
                </a:moveTo>
                <a:cubicBezTo>
                  <a:pt x="166177" y="54847"/>
                  <a:pt x="54930" y="165926"/>
                  <a:pt x="54930" y="302884"/>
                </a:cubicBezTo>
                <a:cubicBezTo>
                  <a:pt x="54930" y="439949"/>
                  <a:pt x="166177" y="551028"/>
                  <a:pt x="303343" y="551028"/>
                </a:cubicBezTo>
                <a:cubicBezTo>
                  <a:pt x="440615" y="551028"/>
                  <a:pt x="551862" y="439949"/>
                  <a:pt x="551862" y="302884"/>
                </a:cubicBezTo>
                <a:cubicBezTo>
                  <a:pt x="551649" y="165926"/>
                  <a:pt x="440508" y="54954"/>
                  <a:pt x="303343" y="54847"/>
                </a:cubicBezTo>
                <a:close/>
                <a:moveTo>
                  <a:pt x="303343" y="0"/>
                </a:moveTo>
                <a:cubicBezTo>
                  <a:pt x="470906" y="0"/>
                  <a:pt x="606792" y="135680"/>
                  <a:pt x="606792" y="302884"/>
                </a:cubicBezTo>
                <a:cubicBezTo>
                  <a:pt x="606792" y="470195"/>
                  <a:pt x="470906" y="605875"/>
                  <a:pt x="303343" y="605875"/>
                </a:cubicBezTo>
                <a:cubicBezTo>
                  <a:pt x="135886" y="605875"/>
                  <a:pt x="0" y="470195"/>
                  <a:pt x="0" y="302884"/>
                </a:cubicBezTo>
                <a:cubicBezTo>
                  <a:pt x="0" y="135680"/>
                  <a:pt x="135886" y="0"/>
                  <a:pt x="303343" y="0"/>
                </a:cubicBezTo>
                <a:close/>
              </a:path>
            </a:pathLst>
          </a:custGeom>
          <a:solidFill>
            <a:srgbClr val="057FF3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3008478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4E13AD30-2345-48C6-A13B-3F3D98B31951}"/>
              </a:ext>
            </a:extLst>
          </p:cNvPr>
          <p:cNvGrpSpPr/>
          <p:nvPr/>
        </p:nvGrpSpPr>
        <p:grpSpPr>
          <a:xfrm>
            <a:off x="4611601" y="644115"/>
            <a:ext cx="2944626" cy="707886"/>
            <a:chOff x="5142672" y="1238087"/>
            <a:chExt cx="2944626" cy="707886"/>
          </a:xfrm>
        </p:grpSpPr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895873EC-904A-45CB-95BF-495904D51276}"/>
                </a:ext>
              </a:extLst>
            </p:cNvPr>
            <p:cNvSpPr txBox="1"/>
            <p:nvPr/>
          </p:nvSpPr>
          <p:spPr>
            <a:xfrm>
              <a:off x="6131900" y="1238087"/>
              <a:ext cx="141005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zh-CN" altLang="en-US" sz="2800" b="1" dirty="0">
                <a:solidFill>
                  <a:srgbClr val="3D4C6B"/>
                </a:solidFill>
                <a:latin typeface="+mj-lt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2D4F0498-79CD-4DF1-80C9-F02AB9846333}"/>
                </a:ext>
              </a:extLst>
            </p:cNvPr>
            <p:cNvSpPr txBox="1"/>
            <p:nvPr/>
          </p:nvSpPr>
          <p:spPr>
            <a:xfrm>
              <a:off x="5142672" y="1238087"/>
              <a:ext cx="2944626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4000" dirty="0">
                  <a:solidFill>
                    <a:srgbClr val="3D4C6B"/>
                  </a:solidFill>
                  <a:latin typeface="+mj-lt"/>
                </a:rPr>
                <a:t>CONTENTS</a:t>
              </a:r>
              <a:endParaRPr lang="zh-CN" altLang="en-US" sz="4000" dirty="0">
                <a:solidFill>
                  <a:srgbClr val="3D4C6B"/>
                </a:solidFill>
                <a:latin typeface="+mj-lt"/>
              </a:endParaRPr>
            </a:p>
          </p:txBody>
        </p:sp>
      </p:grpSp>
      <p:cxnSp>
        <p:nvCxnSpPr>
          <p:cNvPr id="31" name="直接连接符 30">
            <a:extLst>
              <a:ext uri="{FF2B5EF4-FFF2-40B4-BE49-F238E27FC236}">
                <a16:creationId xmlns:a16="http://schemas.microsoft.com/office/drawing/2014/main" id="{346652A5-527C-40A6-AB0B-8F4262C0B219}"/>
              </a:ext>
            </a:extLst>
          </p:cNvPr>
          <p:cNvCxnSpPr>
            <a:cxnSpLocks/>
          </p:cNvCxnSpPr>
          <p:nvPr/>
        </p:nvCxnSpPr>
        <p:spPr>
          <a:xfrm>
            <a:off x="7704418" y="596151"/>
            <a:ext cx="383059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连接符 36">
            <a:extLst>
              <a:ext uri="{FF2B5EF4-FFF2-40B4-BE49-F238E27FC236}">
                <a16:creationId xmlns:a16="http://schemas.microsoft.com/office/drawing/2014/main" id="{F97EECC9-2462-4471-9176-21F01745683D}"/>
              </a:ext>
            </a:extLst>
          </p:cNvPr>
          <p:cNvCxnSpPr>
            <a:cxnSpLocks/>
          </p:cNvCxnSpPr>
          <p:nvPr/>
        </p:nvCxnSpPr>
        <p:spPr>
          <a:xfrm>
            <a:off x="759475" y="719397"/>
            <a:ext cx="3830593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矩形: 圆角 13">
            <a:extLst>
              <a:ext uri="{FF2B5EF4-FFF2-40B4-BE49-F238E27FC236}">
                <a16:creationId xmlns:a16="http://schemas.microsoft.com/office/drawing/2014/main" id="{6708FA99-44B5-4744-9EEF-E74308C80629}"/>
              </a:ext>
            </a:extLst>
          </p:cNvPr>
          <p:cNvSpPr/>
          <p:nvPr/>
        </p:nvSpPr>
        <p:spPr>
          <a:xfrm>
            <a:off x="5405700" y="1422654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CONTENTS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11" name="组合 10">
            <a:extLst>
              <a:ext uri="{FF2B5EF4-FFF2-40B4-BE49-F238E27FC236}">
                <a16:creationId xmlns:a16="http://schemas.microsoft.com/office/drawing/2014/main" id="{F2F5D8E3-CD4F-4958-8326-813BE11E86F5}"/>
              </a:ext>
            </a:extLst>
          </p:cNvPr>
          <p:cNvGrpSpPr/>
          <p:nvPr/>
        </p:nvGrpSpPr>
        <p:grpSpPr>
          <a:xfrm>
            <a:off x="4603456" y="5882325"/>
            <a:ext cx="1071853" cy="76220"/>
            <a:chOff x="3131879" y="1591094"/>
            <a:chExt cx="4741354" cy="337162"/>
          </a:xfrm>
        </p:grpSpPr>
        <p:sp>
          <p:nvSpPr>
            <p:cNvPr id="10" name="椭圆 9">
              <a:extLst>
                <a:ext uri="{FF2B5EF4-FFF2-40B4-BE49-F238E27FC236}">
                  <a16:creationId xmlns:a16="http://schemas.microsoft.com/office/drawing/2014/main" id="{4D0E6154-F70C-4FA1-AD70-B58EC991FB51}"/>
                </a:ext>
              </a:extLst>
            </p:cNvPr>
            <p:cNvSpPr/>
            <p:nvPr/>
          </p:nvSpPr>
          <p:spPr>
            <a:xfrm>
              <a:off x="3131879" y="1591094"/>
              <a:ext cx="337162" cy="337162"/>
            </a:xfrm>
            <a:prstGeom prst="ellipse">
              <a:avLst/>
            </a:prstGeom>
            <a:solidFill>
              <a:srgbClr val="FEA42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06" name="椭圆 105">
              <a:extLst>
                <a:ext uri="{FF2B5EF4-FFF2-40B4-BE49-F238E27FC236}">
                  <a16:creationId xmlns:a16="http://schemas.microsoft.com/office/drawing/2014/main" id="{72C33E04-30EC-46DD-A5F9-4AB350D0DCAF}"/>
                </a:ext>
              </a:extLst>
            </p:cNvPr>
            <p:cNvSpPr/>
            <p:nvPr/>
          </p:nvSpPr>
          <p:spPr>
            <a:xfrm>
              <a:off x="3682403" y="1591094"/>
              <a:ext cx="337162" cy="33716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07" name="椭圆 106">
              <a:extLst>
                <a:ext uri="{FF2B5EF4-FFF2-40B4-BE49-F238E27FC236}">
                  <a16:creationId xmlns:a16="http://schemas.microsoft.com/office/drawing/2014/main" id="{D6317563-33F0-4CA4-BF72-1AF25FA7A3EA}"/>
                </a:ext>
              </a:extLst>
            </p:cNvPr>
            <p:cNvSpPr/>
            <p:nvPr/>
          </p:nvSpPr>
          <p:spPr>
            <a:xfrm>
              <a:off x="4232927" y="1591094"/>
              <a:ext cx="337162" cy="33716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08" name="椭圆 107">
              <a:extLst>
                <a:ext uri="{FF2B5EF4-FFF2-40B4-BE49-F238E27FC236}">
                  <a16:creationId xmlns:a16="http://schemas.microsoft.com/office/drawing/2014/main" id="{52E132CB-6499-4BF8-8839-D26A9FEDB176}"/>
                </a:ext>
              </a:extLst>
            </p:cNvPr>
            <p:cNvSpPr/>
            <p:nvPr/>
          </p:nvSpPr>
          <p:spPr>
            <a:xfrm>
              <a:off x="4783451" y="1591094"/>
              <a:ext cx="337162" cy="33716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09" name="椭圆 108">
              <a:extLst>
                <a:ext uri="{FF2B5EF4-FFF2-40B4-BE49-F238E27FC236}">
                  <a16:creationId xmlns:a16="http://schemas.microsoft.com/office/drawing/2014/main" id="{692FA788-8166-47D6-9AE1-F636A3AB352E}"/>
                </a:ext>
              </a:extLst>
            </p:cNvPr>
            <p:cNvSpPr/>
            <p:nvPr/>
          </p:nvSpPr>
          <p:spPr>
            <a:xfrm>
              <a:off x="5333975" y="1591094"/>
              <a:ext cx="337162" cy="33716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0" name="椭圆 109">
              <a:extLst>
                <a:ext uri="{FF2B5EF4-FFF2-40B4-BE49-F238E27FC236}">
                  <a16:creationId xmlns:a16="http://schemas.microsoft.com/office/drawing/2014/main" id="{3C0096E1-E7F4-4B5C-911F-CA4181677EE9}"/>
                </a:ext>
              </a:extLst>
            </p:cNvPr>
            <p:cNvSpPr/>
            <p:nvPr/>
          </p:nvSpPr>
          <p:spPr>
            <a:xfrm>
              <a:off x="5884499" y="1591094"/>
              <a:ext cx="337162" cy="33716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1" name="椭圆 110">
              <a:extLst>
                <a:ext uri="{FF2B5EF4-FFF2-40B4-BE49-F238E27FC236}">
                  <a16:creationId xmlns:a16="http://schemas.microsoft.com/office/drawing/2014/main" id="{9C2E66E9-5ACA-427C-A5F6-13243C00C019}"/>
                </a:ext>
              </a:extLst>
            </p:cNvPr>
            <p:cNvSpPr/>
            <p:nvPr/>
          </p:nvSpPr>
          <p:spPr>
            <a:xfrm>
              <a:off x="6435023" y="1591094"/>
              <a:ext cx="337162" cy="33716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2" name="椭圆 111">
              <a:extLst>
                <a:ext uri="{FF2B5EF4-FFF2-40B4-BE49-F238E27FC236}">
                  <a16:creationId xmlns:a16="http://schemas.microsoft.com/office/drawing/2014/main" id="{E6A9C3A6-6685-4493-9369-D3EBC95DFADD}"/>
                </a:ext>
              </a:extLst>
            </p:cNvPr>
            <p:cNvSpPr/>
            <p:nvPr/>
          </p:nvSpPr>
          <p:spPr>
            <a:xfrm>
              <a:off x="6985547" y="1591094"/>
              <a:ext cx="337162" cy="33716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13" name="椭圆 112">
              <a:extLst>
                <a:ext uri="{FF2B5EF4-FFF2-40B4-BE49-F238E27FC236}">
                  <a16:creationId xmlns:a16="http://schemas.microsoft.com/office/drawing/2014/main" id="{5272A224-4E90-4A26-BBFF-D173C00D1F68}"/>
                </a:ext>
              </a:extLst>
            </p:cNvPr>
            <p:cNvSpPr/>
            <p:nvPr/>
          </p:nvSpPr>
          <p:spPr>
            <a:xfrm>
              <a:off x="7536071" y="1591094"/>
              <a:ext cx="337162" cy="337162"/>
            </a:xfrm>
            <a:prstGeom prst="ellipse">
              <a:avLst/>
            </a:prstGeom>
            <a:solidFill>
              <a:srgbClr val="F2F2F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CFBFB1CD-8B1A-442B-AFAE-5FF38E79DF26}"/>
              </a:ext>
            </a:extLst>
          </p:cNvPr>
          <p:cNvGrpSpPr/>
          <p:nvPr/>
        </p:nvGrpSpPr>
        <p:grpSpPr>
          <a:xfrm>
            <a:off x="86778" y="2643024"/>
            <a:ext cx="2308175" cy="3315520"/>
            <a:chOff x="548640" y="2245522"/>
            <a:chExt cx="2534194" cy="3640179"/>
          </a:xfrm>
          <a:effectLst>
            <a:outerShdw blurRad="76200" algn="ctr" rotWithShape="0">
              <a:prstClr val="black">
                <a:alpha val="40000"/>
              </a:prstClr>
            </a:outerShdw>
          </a:effectLst>
        </p:grpSpPr>
        <p:sp>
          <p:nvSpPr>
            <p:cNvPr id="9" name="矩形: 圆角 8">
              <a:extLst>
                <a:ext uri="{FF2B5EF4-FFF2-40B4-BE49-F238E27FC236}">
                  <a16:creationId xmlns:a16="http://schemas.microsoft.com/office/drawing/2014/main" id="{22E92C50-7840-4F6A-AEE3-A0AD49E917A3}"/>
                </a:ext>
              </a:extLst>
            </p:cNvPr>
            <p:cNvSpPr/>
            <p:nvPr/>
          </p:nvSpPr>
          <p:spPr>
            <a:xfrm>
              <a:off x="548640" y="2245522"/>
              <a:ext cx="2534194" cy="3640179"/>
            </a:xfrm>
            <a:prstGeom prst="roundRect">
              <a:avLst>
                <a:gd name="adj" fmla="val 25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80" name="任意多边形: 形状 79">
              <a:extLst>
                <a:ext uri="{FF2B5EF4-FFF2-40B4-BE49-F238E27FC236}">
                  <a16:creationId xmlns:a16="http://schemas.microsoft.com/office/drawing/2014/main" id="{799EE436-6B41-48BF-AF5F-5602E082BE43}"/>
                </a:ext>
              </a:extLst>
            </p:cNvPr>
            <p:cNvSpPr/>
            <p:nvPr/>
          </p:nvSpPr>
          <p:spPr>
            <a:xfrm>
              <a:off x="548640" y="2245522"/>
              <a:ext cx="2534194" cy="2457101"/>
            </a:xfrm>
            <a:custGeom>
              <a:avLst/>
              <a:gdLst>
                <a:gd name="connsiteX0" fmla="*/ 65332 w 2534194"/>
                <a:gd name="connsiteY0" fmla="*/ 0 h 2457101"/>
                <a:gd name="connsiteX1" fmla="*/ 2468862 w 2534194"/>
                <a:gd name="connsiteY1" fmla="*/ 0 h 2457101"/>
                <a:gd name="connsiteX2" fmla="*/ 2534194 w 2534194"/>
                <a:gd name="connsiteY2" fmla="*/ 65332 h 2457101"/>
                <a:gd name="connsiteX3" fmla="*/ 2534194 w 2534194"/>
                <a:gd name="connsiteY3" fmla="*/ 2457101 h 2457101"/>
                <a:gd name="connsiteX4" fmla="*/ 0 w 2534194"/>
                <a:gd name="connsiteY4" fmla="*/ 2457101 h 2457101"/>
                <a:gd name="connsiteX5" fmla="*/ 0 w 2534194"/>
                <a:gd name="connsiteY5" fmla="*/ 65332 h 2457101"/>
                <a:gd name="connsiteX6" fmla="*/ 65332 w 2534194"/>
                <a:gd name="connsiteY6" fmla="*/ 0 h 245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34194" h="2457101">
                  <a:moveTo>
                    <a:pt x="65332" y="0"/>
                  </a:moveTo>
                  <a:lnTo>
                    <a:pt x="2468862" y="0"/>
                  </a:lnTo>
                  <a:cubicBezTo>
                    <a:pt x="2504944" y="0"/>
                    <a:pt x="2534194" y="29250"/>
                    <a:pt x="2534194" y="65332"/>
                  </a:cubicBezTo>
                  <a:lnTo>
                    <a:pt x="2534194" y="2457101"/>
                  </a:lnTo>
                  <a:lnTo>
                    <a:pt x="0" y="2457101"/>
                  </a:lnTo>
                  <a:lnTo>
                    <a:pt x="0" y="65332"/>
                  </a:lnTo>
                  <a:cubicBezTo>
                    <a:pt x="0" y="29250"/>
                    <a:pt x="29250" y="0"/>
                    <a:pt x="65332" y="0"/>
                  </a:cubicBezTo>
                  <a:close/>
                </a:path>
              </a:pathLst>
            </a:custGeom>
            <a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84" name="矩形: 圆角 83">
            <a:extLst>
              <a:ext uri="{FF2B5EF4-FFF2-40B4-BE49-F238E27FC236}">
                <a16:creationId xmlns:a16="http://schemas.microsoft.com/office/drawing/2014/main" id="{E2402E56-D0DC-494D-89BF-CA7996F715C1}"/>
              </a:ext>
            </a:extLst>
          </p:cNvPr>
          <p:cNvSpPr/>
          <p:nvPr/>
        </p:nvSpPr>
        <p:spPr>
          <a:xfrm>
            <a:off x="2524691" y="2643024"/>
            <a:ext cx="2308175" cy="3315520"/>
          </a:xfrm>
          <a:prstGeom prst="roundRect">
            <a:avLst>
              <a:gd name="adj" fmla="val 2578"/>
            </a:avLst>
          </a:prstGeom>
          <a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762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119" name="矩形: 圆角 118">
            <a:extLst>
              <a:ext uri="{FF2B5EF4-FFF2-40B4-BE49-F238E27FC236}">
                <a16:creationId xmlns:a16="http://schemas.microsoft.com/office/drawing/2014/main" id="{02A94A86-7EA7-4D38-972C-3F155B0BB925}"/>
              </a:ext>
            </a:extLst>
          </p:cNvPr>
          <p:cNvSpPr/>
          <p:nvPr/>
        </p:nvSpPr>
        <p:spPr>
          <a:xfrm>
            <a:off x="4928584" y="2643024"/>
            <a:ext cx="2308175" cy="3315520"/>
          </a:xfrm>
          <a:prstGeom prst="roundRect">
            <a:avLst>
              <a:gd name="adj" fmla="val 2578"/>
            </a:avLst>
          </a:prstGeom>
          <a:solidFill>
            <a:schemeClr val="bg1"/>
          </a:solidFill>
          <a:ln>
            <a:noFill/>
          </a:ln>
          <a:effectLst>
            <a:outerShdw blurRad="393700" dist="38100" dir="5400000" sx="99000" sy="99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24" name="组合 123">
            <a:extLst>
              <a:ext uri="{FF2B5EF4-FFF2-40B4-BE49-F238E27FC236}">
                <a16:creationId xmlns:a16="http://schemas.microsoft.com/office/drawing/2014/main" id="{4913A93A-6B36-43F1-A229-B3BA94C18F1D}"/>
              </a:ext>
            </a:extLst>
          </p:cNvPr>
          <p:cNvGrpSpPr/>
          <p:nvPr/>
        </p:nvGrpSpPr>
        <p:grpSpPr>
          <a:xfrm>
            <a:off x="7362487" y="2643024"/>
            <a:ext cx="2308175" cy="3315520"/>
            <a:chOff x="548640" y="2245522"/>
            <a:chExt cx="2534194" cy="3640179"/>
          </a:xfrm>
          <a:effectLst>
            <a:outerShdw blurRad="76200" algn="ctr" rotWithShape="0">
              <a:prstClr val="black">
                <a:alpha val="40000"/>
              </a:prstClr>
            </a:outerShdw>
          </a:effectLst>
        </p:grpSpPr>
        <p:sp>
          <p:nvSpPr>
            <p:cNvPr id="125" name="矩形: 圆角 124">
              <a:extLst>
                <a:ext uri="{FF2B5EF4-FFF2-40B4-BE49-F238E27FC236}">
                  <a16:creationId xmlns:a16="http://schemas.microsoft.com/office/drawing/2014/main" id="{39D79DAF-5D78-485A-8A3A-5698FC19BD3F}"/>
                </a:ext>
              </a:extLst>
            </p:cNvPr>
            <p:cNvSpPr/>
            <p:nvPr/>
          </p:nvSpPr>
          <p:spPr>
            <a:xfrm>
              <a:off x="548640" y="2245522"/>
              <a:ext cx="2534194" cy="3640179"/>
            </a:xfrm>
            <a:prstGeom prst="roundRect">
              <a:avLst>
                <a:gd name="adj" fmla="val 2578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126" name="任意多边形: 形状 125">
              <a:extLst>
                <a:ext uri="{FF2B5EF4-FFF2-40B4-BE49-F238E27FC236}">
                  <a16:creationId xmlns:a16="http://schemas.microsoft.com/office/drawing/2014/main" id="{E99E06B0-F347-452E-8114-7ABBACCA6123}"/>
                </a:ext>
              </a:extLst>
            </p:cNvPr>
            <p:cNvSpPr/>
            <p:nvPr/>
          </p:nvSpPr>
          <p:spPr>
            <a:xfrm>
              <a:off x="548640" y="2245522"/>
              <a:ext cx="2534194" cy="2457101"/>
            </a:xfrm>
            <a:custGeom>
              <a:avLst/>
              <a:gdLst>
                <a:gd name="connsiteX0" fmla="*/ 65332 w 2534194"/>
                <a:gd name="connsiteY0" fmla="*/ 0 h 2457101"/>
                <a:gd name="connsiteX1" fmla="*/ 2468862 w 2534194"/>
                <a:gd name="connsiteY1" fmla="*/ 0 h 2457101"/>
                <a:gd name="connsiteX2" fmla="*/ 2534194 w 2534194"/>
                <a:gd name="connsiteY2" fmla="*/ 65332 h 2457101"/>
                <a:gd name="connsiteX3" fmla="*/ 2534194 w 2534194"/>
                <a:gd name="connsiteY3" fmla="*/ 2457101 h 2457101"/>
                <a:gd name="connsiteX4" fmla="*/ 0 w 2534194"/>
                <a:gd name="connsiteY4" fmla="*/ 2457101 h 2457101"/>
                <a:gd name="connsiteX5" fmla="*/ 0 w 2534194"/>
                <a:gd name="connsiteY5" fmla="*/ 65332 h 2457101"/>
                <a:gd name="connsiteX6" fmla="*/ 65332 w 2534194"/>
                <a:gd name="connsiteY6" fmla="*/ 0 h 24571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534194" h="2457101">
                  <a:moveTo>
                    <a:pt x="65332" y="0"/>
                  </a:moveTo>
                  <a:lnTo>
                    <a:pt x="2468862" y="0"/>
                  </a:lnTo>
                  <a:cubicBezTo>
                    <a:pt x="2504944" y="0"/>
                    <a:pt x="2534194" y="29250"/>
                    <a:pt x="2534194" y="65332"/>
                  </a:cubicBezTo>
                  <a:lnTo>
                    <a:pt x="2534194" y="2457101"/>
                  </a:lnTo>
                  <a:lnTo>
                    <a:pt x="0" y="2457101"/>
                  </a:lnTo>
                  <a:lnTo>
                    <a:pt x="0" y="65332"/>
                  </a:lnTo>
                  <a:cubicBezTo>
                    <a:pt x="0" y="29250"/>
                    <a:pt x="29250" y="0"/>
                    <a:pt x="65332" y="0"/>
                  </a:cubicBezTo>
                  <a:close/>
                </a:path>
              </a:pathLst>
            </a:custGeom>
            <a:blipFill>
              <a:blip r:embed="rId6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127" name="矩形: 圆角 126">
            <a:extLst>
              <a:ext uri="{FF2B5EF4-FFF2-40B4-BE49-F238E27FC236}">
                <a16:creationId xmlns:a16="http://schemas.microsoft.com/office/drawing/2014/main" id="{52DE1E6A-5C7C-4854-9858-DAC87B32315D}"/>
              </a:ext>
            </a:extLst>
          </p:cNvPr>
          <p:cNvSpPr/>
          <p:nvPr/>
        </p:nvSpPr>
        <p:spPr>
          <a:xfrm>
            <a:off x="9800400" y="2643024"/>
            <a:ext cx="2308175" cy="3315520"/>
          </a:xfrm>
          <a:prstGeom prst="roundRect">
            <a:avLst>
              <a:gd name="adj" fmla="val 2578"/>
            </a:avLst>
          </a:prstGeom>
          <a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  <a:effectLst>
            <a:outerShdw blurRad="762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28" name="组合 127">
            <a:extLst>
              <a:ext uri="{FF2B5EF4-FFF2-40B4-BE49-F238E27FC236}">
                <a16:creationId xmlns:a16="http://schemas.microsoft.com/office/drawing/2014/main" id="{A611850D-AF2D-4D49-9560-F1053152860A}"/>
              </a:ext>
            </a:extLst>
          </p:cNvPr>
          <p:cNvGrpSpPr/>
          <p:nvPr/>
        </p:nvGrpSpPr>
        <p:grpSpPr>
          <a:xfrm>
            <a:off x="294816" y="5197953"/>
            <a:ext cx="1822424" cy="396561"/>
            <a:chOff x="4705427" y="2178455"/>
            <a:chExt cx="1822424" cy="396561"/>
          </a:xfrm>
        </p:grpSpPr>
        <p:sp>
          <p:nvSpPr>
            <p:cNvPr id="129" name="文本框 128">
              <a:extLst>
                <a:ext uri="{FF2B5EF4-FFF2-40B4-BE49-F238E27FC236}">
                  <a16:creationId xmlns:a16="http://schemas.microsoft.com/office/drawing/2014/main" id="{15427408-9C31-4862-A3CD-15A47D84632D}"/>
                </a:ext>
              </a:extLst>
            </p:cNvPr>
            <p:cNvSpPr txBox="1"/>
            <p:nvPr/>
          </p:nvSpPr>
          <p:spPr>
            <a:xfrm>
              <a:off x="4764606" y="2178455"/>
              <a:ext cx="176324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sz="1400" b="1" spc="100" dirty="0">
                  <a:solidFill>
                    <a:srgbClr val="3F4D6C"/>
                  </a:solidFill>
                  <a:latin typeface="+mj-lt"/>
                </a:rPr>
                <a:t>SCHOOL</a:t>
              </a:r>
              <a:endParaRPr lang="zh-CN" altLang="en-US" sz="1400" b="1" spc="100" dirty="0">
                <a:solidFill>
                  <a:srgbClr val="3F4D6C"/>
                </a:solidFill>
                <a:latin typeface="+mj-lt"/>
              </a:endParaRPr>
            </a:p>
          </p:txBody>
        </p:sp>
        <p:sp>
          <p:nvSpPr>
            <p:cNvPr id="130" name="矩形 129">
              <a:extLst>
                <a:ext uri="{FF2B5EF4-FFF2-40B4-BE49-F238E27FC236}">
                  <a16:creationId xmlns:a16="http://schemas.microsoft.com/office/drawing/2014/main" id="{734C1294-99BA-48E6-891A-D6E5AA9747DC}"/>
                </a:ext>
              </a:extLst>
            </p:cNvPr>
            <p:cNvSpPr/>
            <p:nvPr/>
          </p:nvSpPr>
          <p:spPr>
            <a:xfrm>
              <a:off x="4705427" y="2405739"/>
              <a:ext cx="1620957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500" dirty="0">
                  <a:solidFill>
                    <a:srgbClr val="3F4D6C"/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grpSp>
        <p:nvGrpSpPr>
          <p:cNvPr id="134" name="组合 133">
            <a:extLst>
              <a:ext uri="{FF2B5EF4-FFF2-40B4-BE49-F238E27FC236}">
                <a16:creationId xmlns:a16="http://schemas.microsoft.com/office/drawing/2014/main" id="{EC54CAC9-18AC-43AB-ACC2-6A4F8340A046}"/>
              </a:ext>
            </a:extLst>
          </p:cNvPr>
          <p:cNvGrpSpPr/>
          <p:nvPr/>
        </p:nvGrpSpPr>
        <p:grpSpPr>
          <a:xfrm>
            <a:off x="5155992" y="4606538"/>
            <a:ext cx="1740282" cy="392416"/>
            <a:chOff x="4744133" y="2171103"/>
            <a:chExt cx="1740282" cy="392416"/>
          </a:xfrm>
        </p:grpSpPr>
        <p:sp>
          <p:nvSpPr>
            <p:cNvPr id="135" name="文本框 134">
              <a:extLst>
                <a:ext uri="{FF2B5EF4-FFF2-40B4-BE49-F238E27FC236}">
                  <a16:creationId xmlns:a16="http://schemas.microsoft.com/office/drawing/2014/main" id="{05200AFE-CDBF-49DA-B5DD-723D2D4B962C}"/>
                </a:ext>
              </a:extLst>
            </p:cNvPr>
            <p:cNvSpPr txBox="1"/>
            <p:nvPr/>
          </p:nvSpPr>
          <p:spPr>
            <a:xfrm>
              <a:off x="4859696" y="2171103"/>
              <a:ext cx="16247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sz="1400" b="1" spc="100" dirty="0">
                  <a:solidFill>
                    <a:srgbClr val="3F4D6C"/>
                  </a:solidFill>
                  <a:latin typeface="+mj-lt"/>
                </a:rPr>
                <a:t>UNIVERSITY</a:t>
              </a:r>
              <a:endParaRPr lang="zh-CN" altLang="en-US" sz="1400" b="1" spc="100" dirty="0">
                <a:solidFill>
                  <a:srgbClr val="3F4D6C"/>
                </a:solidFill>
                <a:latin typeface="+mj-lt"/>
              </a:endParaRPr>
            </a:p>
          </p:txBody>
        </p:sp>
        <p:sp>
          <p:nvSpPr>
            <p:cNvPr id="136" name="矩形 135">
              <a:extLst>
                <a:ext uri="{FF2B5EF4-FFF2-40B4-BE49-F238E27FC236}">
                  <a16:creationId xmlns:a16="http://schemas.microsoft.com/office/drawing/2014/main" id="{FF92DCD0-4DF9-41A3-8C2E-609023635B37}"/>
                </a:ext>
              </a:extLst>
            </p:cNvPr>
            <p:cNvSpPr/>
            <p:nvPr/>
          </p:nvSpPr>
          <p:spPr>
            <a:xfrm>
              <a:off x="4744133" y="2394242"/>
              <a:ext cx="1620957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500" dirty="0">
                  <a:solidFill>
                    <a:srgbClr val="3F4D6C"/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grpSp>
        <p:nvGrpSpPr>
          <p:cNvPr id="137" name="组合 136">
            <a:extLst>
              <a:ext uri="{FF2B5EF4-FFF2-40B4-BE49-F238E27FC236}">
                <a16:creationId xmlns:a16="http://schemas.microsoft.com/office/drawing/2014/main" id="{B4E68408-E977-43CB-B03C-F55A425F622B}"/>
              </a:ext>
            </a:extLst>
          </p:cNvPr>
          <p:cNvGrpSpPr/>
          <p:nvPr/>
        </p:nvGrpSpPr>
        <p:grpSpPr>
          <a:xfrm>
            <a:off x="7614379" y="5185018"/>
            <a:ext cx="1856643" cy="409496"/>
            <a:chOff x="4737309" y="2186075"/>
            <a:chExt cx="1856643" cy="409496"/>
          </a:xfrm>
        </p:grpSpPr>
        <p:sp>
          <p:nvSpPr>
            <p:cNvPr id="138" name="文本框 137">
              <a:extLst>
                <a:ext uri="{FF2B5EF4-FFF2-40B4-BE49-F238E27FC236}">
                  <a16:creationId xmlns:a16="http://schemas.microsoft.com/office/drawing/2014/main" id="{60DB400E-54E6-4D2A-BDA6-EB40C8A56CAD}"/>
                </a:ext>
              </a:extLst>
            </p:cNvPr>
            <p:cNvSpPr txBox="1"/>
            <p:nvPr/>
          </p:nvSpPr>
          <p:spPr>
            <a:xfrm>
              <a:off x="4764605" y="2186075"/>
              <a:ext cx="182934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sz="1400" b="1" spc="100" dirty="0">
                  <a:solidFill>
                    <a:srgbClr val="3F4D6C"/>
                  </a:solidFill>
                  <a:latin typeface="+mj-lt"/>
                </a:rPr>
                <a:t>TEACHER</a:t>
              </a:r>
              <a:endParaRPr lang="zh-CN" altLang="en-US" sz="1400" b="1" spc="100" dirty="0">
                <a:solidFill>
                  <a:srgbClr val="3F4D6C"/>
                </a:solidFill>
                <a:latin typeface="+mj-lt"/>
              </a:endParaRPr>
            </a:p>
          </p:txBody>
        </p:sp>
        <p:sp>
          <p:nvSpPr>
            <p:cNvPr id="139" name="矩形 138">
              <a:extLst>
                <a:ext uri="{FF2B5EF4-FFF2-40B4-BE49-F238E27FC236}">
                  <a16:creationId xmlns:a16="http://schemas.microsoft.com/office/drawing/2014/main" id="{A79A4900-7D34-4C7D-81D9-AF7A1A15E447}"/>
                </a:ext>
              </a:extLst>
            </p:cNvPr>
            <p:cNvSpPr/>
            <p:nvPr/>
          </p:nvSpPr>
          <p:spPr>
            <a:xfrm>
              <a:off x="4737309" y="2426294"/>
              <a:ext cx="1620957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500" dirty="0">
                  <a:solidFill>
                    <a:srgbClr val="3F4D6C"/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143" name="矩形: 圆角 142">
            <a:extLst>
              <a:ext uri="{FF2B5EF4-FFF2-40B4-BE49-F238E27FC236}">
                <a16:creationId xmlns:a16="http://schemas.microsoft.com/office/drawing/2014/main" id="{AEA09179-BBFC-4E02-BD64-82F9049E8ABD}"/>
              </a:ext>
            </a:extLst>
          </p:cNvPr>
          <p:cNvSpPr/>
          <p:nvPr/>
        </p:nvSpPr>
        <p:spPr>
          <a:xfrm>
            <a:off x="2516893" y="2643869"/>
            <a:ext cx="2308175" cy="3315520"/>
          </a:xfrm>
          <a:prstGeom prst="roundRect">
            <a:avLst>
              <a:gd name="adj" fmla="val 2578"/>
            </a:avLst>
          </a:prstGeom>
          <a:solidFill>
            <a:srgbClr val="3F4D6C">
              <a:alpha val="81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31" name="组合 130">
            <a:extLst>
              <a:ext uri="{FF2B5EF4-FFF2-40B4-BE49-F238E27FC236}">
                <a16:creationId xmlns:a16="http://schemas.microsoft.com/office/drawing/2014/main" id="{40884350-0806-4D8D-B05C-030B87BF3349}"/>
              </a:ext>
            </a:extLst>
          </p:cNvPr>
          <p:cNvGrpSpPr/>
          <p:nvPr/>
        </p:nvGrpSpPr>
        <p:grpSpPr>
          <a:xfrm>
            <a:off x="2684621" y="4147740"/>
            <a:ext cx="1620957" cy="384509"/>
            <a:chOff x="4797180" y="2185872"/>
            <a:chExt cx="1620957" cy="384509"/>
          </a:xfrm>
        </p:grpSpPr>
        <p:sp>
          <p:nvSpPr>
            <p:cNvPr id="132" name="文本框 131">
              <a:extLst>
                <a:ext uri="{FF2B5EF4-FFF2-40B4-BE49-F238E27FC236}">
                  <a16:creationId xmlns:a16="http://schemas.microsoft.com/office/drawing/2014/main" id="{CF82970C-6848-433C-8843-C6C6586EA2D8}"/>
                </a:ext>
              </a:extLst>
            </p:cNvPr>
            <p:cNvSpPr txBox="1"/>
            <p:nvPr/>
          </p:nvSpPr>
          <p:spPr>
            <a:xfrm>
              <a:off x="4907414" y="2185872"/>
              <a:ext cx="119525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sz="1400" b="1" spc="100" dirty="0">
                  <a:solidFill>
                    <a:schemeClr val="bg1"/>
                  </a:solidFill>
                  <a:latin typeface="+mj-lt"/>
                </a:rPr>
                <a:t>COLLEGE</a:t>
              </a:r>
              <a:endParaRPr lang="zh-CN" altLang="en-US" sz="1400" b="1" spc="1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3" name="矩形 132">
              <a:extLst>
                <a:ext uri="{FF2B5EF4-FFF2-40B4-BE49-F238E27FC236}">
                  <a16:creationId xmlns:a16="http://schemas.microsoft.com/office/drawing/2014/main" id="{56D274F0-A358-484B-BB11-F1BA3CD592F7}"/>
                </a:ext>
              </a:extLst>
            </p:cNvPr>
            <p:cNvSpPr/>
            <p:nvPr/>
          </p:nvSpPr>
          <p:spPr>
            <a:xfrm>
              <a:off x="4797180" y="2401104"/>
              <a:ext cx="1620957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500" dirty="0">
                  <a:solidFill>
                    <a:schemeClr val="bg1"/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144" name="矩形: 圆角 143">
            <a:extLst>
              <a:ext uri="{FF2B5EF4-FFF2-40B4-BE49-F238E27FC236}">
                <a16:creationId xmlns:a16="http://schemas.microsoft.com/office/drawing/2014/main" id="{DB4A0B6B-0232-474B-8D27-D4BEC2BC0667}"/>
              </a:ext>
            </a:extLst>
          </p:cNvPr>
          <p:cNvSpPr/>
          <p:nvPr/>
        </p:nvSpPr>
        <p:spPr>
          <a:xfrm>
            <a:off x="9800398" y="2643024"/>
            <a:ext cx="2308175" cy="3315520"/>
          </a:xfrm>
          <a:prstGeom prst="roundRect">
            <a:avLst>
              <a:gd name="adj" fmla="val 2578"/>
            </a:avLst>
          </a:prstGeom>
          <a:solidFill>
            <a:srgbClr val="3F4D6C">
              <a:alpha val="81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grpSp>
        <p:nvGrpSpPr>
          <p:cNvPr id="140" name="组合 139">
            <a:extLst>
              <a:ext uri="{FF2B5EF4-FFF2-40B4-BE49-F238E27FC236}">
                <a16:creationId xmlns:a16="http://schemas.microsoft.com/office/drawing/2014/main" id="{A6CB5EDE-CAAC-4CF8-BCF4-4CF2FD69CE82}"/>
              </a:ext>
            </a:extLst>
          </p:cNvPr>
          <p:cNvGrpSpPr/>
          <p:nvPr/>
        </p:nvGrpSpPr>
        <p:grpSpPr>
          <a:xfrm>
            <a:off x="10039813" y="4055072"/>
            <a:ext cx="1651708" cy="400358"/>
            <a:chOff x="4662777" y="2178455"/>
            <a:chExt cx="1651708" cy="400358"/>
          </a:xfrm>
        </p:grpSpPr>
        <p:sp>
          <p:nvSpPr>
            <p:cNvPr id="141" name="文本框 140">
              <a:extLst>
                <a:ext uri="{FF2B5EF4-FFF2-40B4-BE49-F238E27FC236}">
                  <a16:creationId xmlns:a16="http://schemas.microsoft.com/office/drawing/2014/main" id="{BC90327A-C3D6-4557-9A2D-6530B63A91D1}"/>
                </a:ext>
              </a:extLst>
            </p:cNvPr>
            <p:cNvSpPr txBox="1"/>
            <p:nvPr/>
          </p:nvSpPr>
          <p:spPr>
            <a:xfrm>
              <a:off x="4764606" y="2178455"/>
              <a:ext cx="15498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sz="1400" b="1" spc="100" dirty="0">
                  <a:solidFill>
                    <a:schemeClr val="bg1"/>
                  </a:solidFill>
                  <a:latin typeface="+mj-lt"/>
                </a:rPr>
                <a:t>LESSON</a:t>
              </a:r>
              <a:endParaRPr lang="zh-CN" altLang="en-US" sz="1400" b="1" spc="1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42" name="矩形 141">
              <a:extLst>
                <a:ext uri="{FF2B5EF4-FFF2-40B4-BE49-F238E27FC236}">
                  <a16:creationId xmlns:a16="http://schemas.microsoft.com/office/drawing/2014/main" id="{4BA23F19-E74D-4545-B602-BD1FE008A938}"/>
                </a:ext>
              </a:extLst>
            </p:cNvPr>
            <p:cNvSpPr/>
            <p:nvPr/>
          </p:nvSpPr>
          <p:spPr>
            <a:xfrm>
              <a:off x="4662777" y="2409536"/>
              <a:ext cx="1620957" cy="1692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500" dirty="0">
                  <a:solidFill>
                    <a:schemeClr val="bg1"/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145" name="analytics_248252">
            <a:extLst>
              <a:ext uri="{FF2B5EF4-FFF2-40B4-BE49-F238E27FC236}">
                <a16:creationId xmlns:a16="http://schemas.microsoft.com/office/drawing/2014/main" id="{A9E64056-DAEA-4BF9-8D5B-80DDAABB1DB4}"/>
              </a:ext>
            </a:extLst>
          </p:cNvPr>
          <p:cNvSpPr>
            <a:spLocks noChangeAspect="1"/>
          </p:cNvSpPr>
          <p:nvPr/>
        </p:nvSpPr>
        <p:spPr bwMode="auto">
          <a:xfrm>
            <a:off x="5754759" y="3771815"/>
            <a:ext cx="631812" cy="630862"/>
          </a:xfrm>
          <a:custGeom>
            <a:avLst/>
            <a:gdLst>
              <a:gd name="connsiteX0" fmla="*/ 127864 w 609614"/>
              <a:gd name="connsiteY0" fmla="*/ 579271 h 608697"/>
              <a:gd name="connsiteX1" fmla="*/ 147481 w 609614"/>
              <a:gd name="connsiteY1" fmla="*/ 579271 h 608697"/>
              <a:gd name="connsiteX2" fmla="*/ 147481 w 609614"/>
              <a:gd name="connsiteY2" fmla="*/ 608697 h 608697"/>
              <a:gd name="connsiteX3" fmla="*/ 127864 w 609614"/>
              <a:gd name="connsiteY3" fmla="*/ 608697 h 608697"/>
              <a:gd name="connsiteX4" fmla="*/ 353987 w 609614"/>
              <a:gd name="connsiteY4" fmla="*/ 471273 h 608697"/>
              <a:gd name="connsiteX5" fmla="*/ 344124 w 609614"/>
              <a:gd name="connsiteY5" fmla="*/ 481122 h 608697"/>
              <a:gd name="connsiteX6" fmla="*/ 353987 w 609614"/>
              <a:gd name="connsiteY6" fmla="*/ 490879 h 608697"/>
              <a:gd name="connsiteX7" fmla="*/ 363851 w 609614"/>
              <a:gd name="connsiteY7" fmla="*/ 481122 h 608697"/>
              <a:gd name="connsiteX8" fmla="*/ 353987 w 609614"/>
              <a:gd name="connsiteY8" fmla="*/ 471273 h 608697"/>
              <a:gd name="connsiteX9" fmla="*/ 118825 w 609614"/>
              <a:gd name="connsiteY9" fmla="*/ 333849 h 608697"/>
              <a:gd name="connsiteX10" fmla="*/ 137631 w 609614"/>
              <a:gd name="connsiteY10" fmla="*/ 357413 h 608697"/>
              <a:gd name="connsiteX11" fmla="*/ 156528 w 609614"/>
              <a:gd name="connsiteY11" fmla="*/ 333849 h 608697"/>
              <a:gd name="connsiteX12" fmla="*/ 68861 w 609614"/>
              <a:gd name="connsiteY12" fmla="*/ 333849 h 608697"/>
              <a:gd name="connsiteX13" fmla="*/ 19635 w 609614"/>
              <a:gd name="connsiteY13" fmla="*/ 382910 h 608697"/>
              <a:gd name="connsiteX14" fmla="*/ 19635 w 609614"/>
              <a:gd name="connsiteY14" fmla="*/ 520334 h 608697"/>
              <a:gd name="connsiteX15" fmla="*/ 39362 w 609614"/>
              <a:gd name="connsiteY15" fmla="*/ 540031 h 608697"/>
              <a:gd name="connsiteX16" fmla="*/ 58998 w 609614"/>
              <a:gd name="connsiteY16" fmla="*/ 520334 h 608697"/>
              <a:gd name="connsiteX17" fmla="*/ 58998 w 609614"/>
              <a:gd name="connsiteY17" fmla="*/ 373061 h 608697"/>
              <a:gd name="connsiteX18" fmla="*/ 78633 w 609614"/>
              <a:gd name="connsiteY18" fmla="*/ 373061 h 608697"/>
              <a:gd name="connsiteX19" fmla="*/ 78633 w 609614"/>
              <a:gd name="connsiteY19" fmla="*/ 520334 h 608697"/>
              <a:gd name="connsiteX20" fmla="*/ 196629 w 609614"/>
              <a:gd name="connsiteY20" fmla="*/ 520334 h 608697"/>
              <a:gd name="connsiteX21" fmla="*/ 196629 w 609614"/>
              <a:gd name="connsiteY21" fmla="*/ 373061 h 608697"/>
              <a:gd name="connsiteX22" fmla="*/ 216356 w 609614"/>
              <a:gd name="connsiteY22" fmla="*/ 373061 h 608697"/>
              <a:gd name="connsiteX23" fmla="*/ 216356 w 609614"/>
              <a:gd name="connsiteY23" fmla="*/ 520334 h 608697"/>
              <a:gd name="connsiteX24" fmla="*/ 235992 w 609614"/>
              <a:gd name="connsiteY24" fmla="*/ 540031 h 608697"/>
              <a:gd name="connsiteX25" fmla="*/ 255627 w 609614"/>
              <a:gd name="connsiteY25" fmla="*/ 520334 h 608697"/>
              <a:gd name="connsiteX26" fmla="*/ 255627 w 609614"/>
              <a:gd name="connsiteY26" fmla="*/ 382910 h 608697"/>
              <a:gd name="connsiteX27" fmla="*/ 206492 w 609614"/>
              <a:gd name="connsiteY27" fmla="*/ 333849 h 608697"/>
              <a:gd name="connsiteX28" fmla="*/ 181695 w 609614"/>
              <a:gd name="connsiteY28" fmla="*/ 333849 h 608697"/>
              <a:gd name="connsiteX29" fmla="*/ 137631 w 609614"/>
              <a:gd name="connsiteY29" fmla="*/ 388800 h 608697"/>
              <a:gd name="connsiteX30" fmla="*/ 93567 w 609614"/>
              <a:gd name="connsiteY30" fmla="*/ 333849 h 608697"/>
              <a:gd name="connsiteX31" fmla="*/ 265473 w 609614"/>
              <a:gd name="connsiteY31" fmla="*/ 265114 h 608697"/>
              <a:gd name="connsiteX32" fmla="*/ 255608 w 609614"/>
              <a:gd name="connsiteY32" fmla="*/ 274963 h 608697"/>
              <a:gd name="connsiteX33" fmla="*/ 265473 w 609614"/>
              <a:gd name="connsiteY33" fmla="*/ 284721 h 608697"/>
              <a:gd name="connsiteX34" fmla="*/ 275337 w 609614"/>
              <a:gd name="connsiteY34" fmla="*/ 274963 h 608697"/>
              <a:gd name="connsiteX35" fmla="*/ 265473 w 609614"/>
              <a:gd name="connsiteY35" fmla="*/ 265114 h 608697"/>
              <a:gd name="connsiteX36" fmla="*/ 442481 w 609614"/>
              <a:gd name="connsiteY36" fmla="*/ 235658 h 608697"/>
              <a:gd name="connsiteX37" fmla="*/ 432617 w 609614"/>
              <a:gd name="connsiteY37" fmla="*/ 245507 h 608697"/>
              <a:gd name="connsiteX38" fmla="*/ 442481 w 609614"/>
              <a:gd name="connsiteY38" fmla="*/ 255265 h 608697"/>
              <a:gd name="connsiteX39" fmla="*/ 452346 w 609614"/>
              <a:gd name="connsiteY39" fmla="*/ 245507 h 608697"/>
              <a:gd name="connsiteX40" fmla="*/ 442481 w 609614"/>
              <a:gd name="connsiteY40" fmla="*/ 235658 h 608697"/>
              <a:gd name="connsiteX41" fmla="*/ 137631 w 609614"/>
              <a:gd name="connsiteY41" fmla="*/ 196333 h 608697"/>
              <a:gd name="connsiteX42" fmla="*/ 78633 w 609614"/>
              <a:gd name="connsiteY42" fmla="*/ 255242 h 608697"/>
              <a:gd name="connsiteX43" fmla="*/ 137631 w 609614"/>
              <a:gd name="connsiteY43" fmla="*/ 314152 h 608697"/>
              <a:gd name="connsiteX44" fmla="*/ 196629 w 609614"/>
              <a:gd name="connsiteY44" fmla="*/ 255242 h 608697"/>
              <a:gd name="connsiteX45" fmla="*/ 137631 w 609614"/>
              <a:gd name="connsiteY45" fmla="*/ 196333 h 608697"/>
              <a:gd name="connsiteX46" fmla="*/ 353977 w 609614"/>
              <a:gd name="connsiteY46" fmla="*/ 166897 h 608697"/>
              <a:gd name="connsiteX47" fmla="*/ 344112 w 609614"/>
              <a:gd name="connsiteY47" fmla="*/ 176746 h 608697"/>
              <a:gd name="connsiteX48" fmla="*/ 353977 w 609614"/>
              <a:gd name="connsiteY48" fmla="*/ 186595 h 608697"/>
              <a:gd name="connsiteX49" fmla="*/ 363841 w 609614"/>
              <a:gd name="connsiteY49" fmla="*/ 176746 h 608697"/>
              <a:gd name="connsiteX50" fmla="*/ 353977 w 609614"/>
              <a:gd name="connsiteY50" fmla="*/ 166897 h 608697"/>
              <a:gd name="connsiteX51" fmla="*/ 521121 w 609614"/>
              <a:gd name="connsiteY51" fmla="*/ 117834 h 608697"/>
              <a:gd name="connsiteX52" fmla="*/ 511348 w 609614"/>
              <a:gd name="connsiteY52" fmla="*/ 127683 h 608697"/>
              <a:gd name="connsiteX53" fmla="*/ 521121 w 609614"/>
              <a:gd name="connsiteY53" fmla="*/ 137441 h 608697"/>
              <a:gd name="connsiteX54" fmla="*/ 530985 w 609614"/>
              <a:gd name="connsiteY54" fmla="*/ 127683 h 608697"/>
              <a:gd name="connsiteX55" fmla="*/ 521121 w 609614"/>
              <a:gd name="connsiteY55" fmla="*/ 117834 h 608697"/>
              <a:gd name="connsiteX56" fmla="*/ 521121 w 609614"/>
              <a:gd name="connsiteY56" fmla="*/ 98227 h 608697"/>
              <a:gd name="connsiteX57" fmla="*/ 550622 w 609614"/>
              <a:gd name="connsiteY57" fmla="*/ 127683 h 608697"/>
              <a:gd name="connsiteX58" fmla="*/ 521121 w 609614"/>
              <a:gd name="connsiteY58" fmla="*/ 157139 h 608697"/>
              <a:gd name="connsiteX59" fmla="*/ 516880 w 609614"/>
              <a:gd name="connsiteY59" fmla="*/ 156679 h 608697"/>
              <a:gd name="connsiteX60" fmla="*/ 467650 w 609614"/>
              <a:gd name="connsiteY60" fmla="*/ 230411 h 608697"/>
              <a:gd name="connsiteX61" fmla="*/ 471983 w 609614"/>
              <a:gd name="connsiteY61" fmla="*/ 245507 h 608697"/>
              <a:gd name="connsiteX62" fmla="*/ 442481 w 609614"/>
              <a:gd name="connsiteY62" fmla="*/ 274963 h 608697"/>
              <a:gd name="connsiteX63" fmla="*/ 412980 w 609614"/>
              <a:gd name="connsiteY63" fmla="*/ 245507 h 608697"/>
              <a:gd name="connsiteX64" fmla="*/ 415285 w 609614"/>
              <a:gd name="connsiteY64" fmla="*/ 234001 h 608697"/>
              <a:gd name="connsiteX65" fmla="*/ 373153 w 609614"/>
              <a:gd name="connsiteY65" fmla="*/ 198930 h 608697"/>
              <a:gd name="connsiteX66" fmla="*/ 353977 w 609614"/>
              <a:gd name="connsiteY66" fmla="*/ 206202 h 608697"/>
              <a:gd name="connsiteX67" fmla="*/ 342176 w 609614"/>
              <a:gd name="connsiteY67" fmla="*/ 203717 h 608697"/>
              <a:gd name="connsiteX68" fmla="*/ 291563 w 609614"/>
              <a:gd name="connsiteY68" fmla="*/ 261524 h 608697"/>
              <a:gd name="connsiteX69" fmla="*/ 294974 w 609614"/>
              <a:gd name="connsiteY69" fmla="*/ 274963 h 608697"/>
              <a:gd name="connsiteX70" fmla="*/ 265473 w 609614"/>
              <a:gd name="connsiteY70" fmla="*/ 304419 h 608697"/>
              <a:gd name="connsiteX71" fmla="*/ 235971 w 609614"/>
              <a:gd name="connsiteY71" fmla="*/ 274963 h 608697"/>
              <a:gd name="connsiteX72" fmla="*/ 265473 w 609614"/>
              <a:gd name="connsiteY72" fmla="*/ 245507 h 608697"/>
              <a:gd name="connsiteX73" fmla="*/ 277273 w 609614"/>
              <a:gd name="connsiteY73" fmla="*/ 247993 h 608697"/>
              <a:gd name="connsiteX74" fmla="*/ 327887 w 609614"/>
              <a:gd name="connsiteY74" fmla="*/ 190185 h 608697"/>
              <a:gd name="connsiteX75" fmla="*/ 324475 w 609614"/>
              <a:gd name="connsiteY75" fmla="*/ 176746 h 608697"/>
              <a:gd name="connsiteX76" fmla="*/ 353977 w 609614"/>
              <a:gd name="connsiteY76" fmla="*/ 147290 h 608697"/>
              <a:gd name="connsiteX77" fmla="*/ 383478 w 609614"/>
              <a:gd name="connsiteY77" fmla="*/ 176746 h 608697"/>
              <a:gd name="connsiteX78" fmla="*/ 383017 w 609614"/>
              <a:gd name="connsiteY78" fmla="*/ 181532 h 608697"/>
              <a:gd name="connsiteX79" fmla="*/ 428745 w 609614"/>
              <a:gd name="connsiteY79" fmla="*/ 219549 h 608697"/>
              <a:gd name="connsiteX80" fmla="*/ 442481 w 609614"/>
              <a:gd name="connsiteY80" fmla="*/ 216051 h 608697"/>
              <a:gd name="connsiteX81" fmla="*/ 452346 w 609614"/>
              <a:gd name="connsiteY81" fmla="*/ 217892 h 608697"/>
              <a:gd name="connsiteX82" fmla="*/ 499456 w 609614"/>
              <a:gd name="connsiteY82" fmla="*/ 147382 h 608697"/>
              <a:gd name="connsiteX83" fmla="*/ 491619 w 609614"/>
              <a:gd name="connsiteY83" fmla="*/ 127683 h 608697"/>
              <a:gd name="connsiteX84" fmla="*/ 521121 w 609614"/>
              <a:gd name="connsiteY84" fmla="*/ 98227 h 608697"/>
              <a:gd name="connsiteX85" fmla="*/ 235971 w 609614"/>
              <a:gd name="connsiteY85" fmla="*/ 78539 h 608697"/>
              <a:gd name="connsiteX86" fmla="*/ 255588 w 609614"/>
              <a:gd name="connsiteY86" fmla="*/ 78539 h 608697"/>
              <a:gd name="connsiteX87" fmla="*/ 255588 w 609614"/>
              <a:gd name="connsiteY87" fmla="*/ 98227 h 608697"/>
              <a:gd name="connsiteX88" fmla="*/ 235971 w 609614"/>
              <a:gd name="connsiteY88" fmla="*/ 98227 h 608697"/>
              <a:gd name="connsiteX89" fmla="*/ 196595 w 609614"/>
              <a:gd name="connsiteY89" fmla="*/ 78539 h 608697"/>
              <a:gd name="connsiteX90" fmla="*/ 216353 w 609614"/>
              <a:gd name="connsiteY90" fmla="*/ 78539 h 608697"/>
              <a:gd name="connsiteX91" fmla="*/ 216353 w 609614"/>
              <a:gd name="connsiteY91" fmla="*/ 98227 h 608697"/>
              <a:gd name="connsiteX92" fmla="*/ 196595 w 609614"/>
              <a:gd name="connsiteY92" fmla="*/ 98227 h 608697"/>
              <a:gd name="connsiteX93" fmla="*/ 157361 w 609614"/>
              <a:gd name="connsiteY93" fmla="*/ 78539 h 608697"/>
              <a:gd name="connsiteX94" fmla="*/ 176978 w 609614"/>
              <a:gd name="connsiteY94" fmla="*/ 78539 h 608697"/>
              <a:gd name="connsiteX95" fmla="*/ 176978 w 609614"/>
              <a:gd name="connsiteY95" fmla="*/ 98227 h 608697"/>
              <a:gd name="connsiteX96" fmla="*/ 157361 w 609614"/>
              <a:gd name="connsiteY96" fmla="*/ 98227 h 608697"/>
              <a:gd name="connsiteX97" fmla="*/ 137631 w 609614"/>
              <a:gd name="connsiteY97" fmla="*/ 58909 h 608697"/>
              <a:gd name="connsiteX98" fmla="*/ 137631 w 609614"/>
              <a:gd name="connsiteY98" fmla="*/ 176728 h 608697"/>
              <a:gd name="connsiteX99" fmla="*/ 216356 w 609614"/>
              <a:gd name="connsiteY99" fmla="*/ 255242 h 608697"/>
              <a:gd name="connsiteX100" fmla="*/ 189530 w 609614"/>
              <a:gd name="connsiteY100" fmla="*/ 314152 h 608697"/>
              <a:gd name="connsiteX101" fmla="*/ 206492 w 609614"/>
              <a:gd name="connsiteY101" fmla="*/ 314152 h 608697"/>
              <a:gd name="connsiteX102" fmla="*/ 268625 w 609614"/>
              <a:gd name="connsiteY102" fmla="*/ 353455 h 608697"/>
              <a:gd name="connsiteX103" fmla="*/ 570344 w 609614"/>
              <a:gd name="connsiteY103" fmla="*/ 353455 h 608697"/>
              <a:gd name="connsiteX104" fmla="*/ 570344 w 609614"/>
              <a:gd name="connsiteY104" fmla="*/ 58909 h 608697"/>
              <a:gd name="connsiteX105" fmla="*/ 117996 w 609614"/>
              <a:gd name="connsiteY105" fmla="*/ 19605 h 608697"/>
              <a:gd name="connsiteX106" fmla="*/ 117996 w 609614"/>
              <a:gd name="connsiteY106" fmla="*/ 39303 h 608697"/>
              <a:gd name="connsiteX107" fmla="*/ 589979 w 609614"/>
              <a:gd name="connsiteY107" fmla="*/ 39303 h 608697"/>
              <a:gd name="connsiteX108" fmla="*/ 589979 w 609614"/>
              <a:gd name="connsiteY108" fmla="*/ 19605 h 608697"/>
              <a:gd name="connsiteX109" fmla="*/ 98360 w 609614"/>
              <a:gd name="connsiteY109" fmla="*/ 0 h 608697"/>
              <a:gd name="connsiteX110" fmla="*/ 609614 w 609614"/>
              <a:gd name="connsiteY110" fmla="*/ 0 h 608697"/>
              <a:gd name="connsiteX111" fmla="*/ 609614 w 609614"/>
              <a:gd name="connsiteY111" fmla="*/ 58909 h 608697"/>
              <a:gd name="connsiteX112" fmla="*/ 589979 w 609614"/>
              <a:gd name="connsiteY112" fmla="*/ 58909 h 608697"/>
              <a:gd name="connsiteX113" fmla="*/ 589979 w 609614"/>
              <a:gd name="connsiteY113" fmla="*/ 373061 h 608697"/>
              <a:gd name="connsiteX114" fmla="*/ 363851 w 609614"/>
              <a:gd name="connsiteY114" fmla="*/ 373061 h 608697"/>
              <a:gd name="connsiteX115" fmla="*/ 363851 w 609614"/>
              <a:gd name="connsiteY115" fmla="*/ 453416 h 608697"/>
              <a:gd name="connsiteX116" fmla="*/ 383486 w 609614"/>
              <a:gd name="connsiteY116" fmla="*/ 481122 h 608697"/>
              <a:gd name="connsiteX117" fmla="*/ 353987 w 609614"/>
              <a:gd name="connsiteY117" fmla="*/ 510577 h 608697"/>
              <a:gd name="connsiteX118" fmla="*/ 324489 w 609614"/>
              <a:gd name="connsiteY118" fmla="*/ 481122 h 608697"/>
              <a:gd name="connsiteX119" fmla="*/ 344124 w 609614"/>
              <a:gd name="connsiteY119" fmla="*/ 453416 h 608697"/>
              <a:gd name="connsiteX120" fmla="*/ 344124 w 609614"/>
              <a:gd name="connsiteY120" fmla="*/ 373061 h 608697"/>
              <a:gd name="connsiteX121" fmla="*/ 274525 w 609614"/>
              <a:gd name="connsiteY121" fmla="*/ 373061 h 608697"/>
              <a:gd name="connsiteX122" fmla="*/ 275354 w 609614"/>
              <a:gd name="connsiteY122" fmla="*/ 382910 h 608697"/>
              <a:gd name="connsiteX123" fmla="*/ 275354 w 609614"/>
              <a:gd name="connsiteY123" fmla="*/ 520334 h 608697"/>
              <a:gd name="connsiteX124" fmla="*/ 235992 w 609614"/>
              <a:gd name="connsiteY124" fmla="*/ 559637 h 608697"/>
              <a:gd name="connsiteX125" fmla="*/ 216356 w 609614"/>
              <a:gd name="connsiteY125" fmla="*/ 554206 h 608697"/>
              <a:gd name="connsiteX126" fmla="*/ 216356 w 609614"/>
              <a:gd name="connsiteY126" fmla="*/ 608697 h 608697"/>
              <a:gd name="connsiteX127" fmla="*/ 196629 w 609614"/>
              <a:gd name="connsiteY127" fmla="*/ 608697 h 608697"/>
              <a:gd name="connsiteX128" fmla="*/ 196629 w 609614"/>
              <a:gd name="connsiteY128" fmla="*/ 540031 h 608697"/>
              <a:gd name="connsiteX129" fmla="*/ 78633 w 609614"/>
              <a:gd name="connsiteY129" fmla="*/ 540031 h 608697"/>
              <a:gd name="connsiteX130" fmla="*/ 78633 w 609614"/>
              <a:gd name="connsiteY130" fmla="*/ 608697 h 608697"/>
              <a:gd name="connsiteX131" fmla="*/ 58998 w 609614"/>
              <a:gd name="connsiteY131" fmla="*/ 608697 h 608697"/>
              <a:gd name="connsiteX132" fmla="*/ 58998 w 609614"/>
              <a:gd name="connsiteY132" fmla="*/ 554206 h 608697"/>
              <a:gd name="connsiteX133" fmla="*/ 39362 w 609614"/>
              <a:gd name="connsiteY133" fmla="*/ 559637 h 608697"/>
              <a:gd name="connsiteX134" fmla="*/ 0 w 609614"/>
              <a:gd name="connsiteY134" fmla="*/ 520334 h 608697"/>
              <a:gd name="connsiteX135" fmla="*/ 0 w 609614"/>
              <a:gd name="connsiteY135" fmla="*/ 382910 h 608697"/>
              <a:gd name="connsiteX136" fmla="*/ 68861 w 609614"/>
              <a:gd name="connsiteY136" fmla="*/ 314152 h 608697"/>
              <a:gd name="connsiteX137" fmla="*/ 85823 w 609614"/>
              <a:gd name="connsiteY137" fmla="*/ 314152 h 608697"/>
              <a:gd name="connsiteX138" fmla="*/ 58998 w 609614"/>
              <a:gd name="connsiteY138" fmla="*/ 255242 h 608697"/>
              <a:gd name="connsiteX139" fmla="*/ 117996 w 609614"/>
              <a:gd name="connsiteY139" fmla="*/ 179305 h 608697"/>
              <a:gd name="connsiteX140" fmla="*/ 117996 w 609614"/>
              <a:gd name="connsiteY140" fmla="*/ 58909 h 608697"/>
              <a:gd name="connsiteX141" fmla="*/ 98360 w 609614"/>
              <a:gd name="connsiteY141" fmla="*/ 58909 h 6086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</a:cxnLst>
            <a:rect l="l" t="t" r="r" b="b"/>
            <a:pathLst>
              <a:path w="609614" h="608697">
                <a:moveTo>
                  <a:pt x="127864" y="579271"/>
                </a:moveTo>
                <a:lnTo>
                  <a:pt x="147481" y="579271"/>
                </a:lnTo>
                <a:lnTo>
                  <a:pt x="147481" y="608697"/>
                </a:lnTo>
                <a:lnTo>
                  <a:pt x="127864" y="608697"/>
                </a:lnTo>
                <a:close/>
                <a:moveTo>
                  <a:pt x="353987" y="471273"/>
                </a:moveTo>
                <a:cubicBezTo>
                  <a:pt x="348549" y="471273"/>
                  <a:pt x="344124" y="475691"/>
                  <a:pt x="344124" y="481122"/>
                </a:cubicBezTo>
                <a:cubicBezTo>
                  <a:pt x="344124" y="486461"/>
                  <a:pt x="348549" y="490879"/>
                  <a:pt x="353987" y="490879"/>
                </a:cubicBezTo>
                <a:cubicBezTo>
                  <a:pt x="359426" y="490879"/>
                  <a:pt x="363851" y="486461"/>
                  <a:pt x="363851" y="481122"/>
                </a:cubicBezTo>
                <a:cubicBezTo>
                  <a:pt x="363851" y="475691"/>
                  <a:pt x="359426" y="471273"/>
                  <a:pt x="353987" y="471273"/>
                </a:cubicBezTo>
                <a:close/>
                <a:moveTo>
                  <a:pt x="118825" y="333849"/>
                </a:moveTo>
                <a:lnTo>
                  <a:pt x="137631" y="357413"/>
                </a:lnTo>
                <a:lnTo>
                  <a:pt x="156528" y="333849"/>
                </a:lnTo>
                <a:close/>
                <a:moveTo>
                  <a:pt x="68861" y="333849"/>
                </a:moveTo>
                <a:cubicBezTo>
                  <a:pt x="41759" y="333849"/>
                  <a:pt x="19635" y="355848"/>
                  <a:pt x="19635" y="382910"/>
                </a:cubicBezTo>
                <a:lnTo>
                  <a:pt x="19635" y="520334"/>
                </a:lnTo>
                <a:cubicBezTo>
                  <a:pt x="19635" y="531195"/>
                  <a:pt x="28485" y="540031"/>
                  <a:pt x="39362" y="540031"/>
                </a:cubicBezTo>
                <a:cubicBezTo>
                  <a:pt x="50148" y="540031"/>
                  <a:pt x="58998" y="531195"/>
                  <a:pt x="58998" y="520334"/>
                </a:cubicBezTo>
                <a:lnTo>
                  <a:pt x="58998" y="373061"/>
                </a:lnTo>
                <a:lnTo>
                  <a:pt x="78633" y="373061"/>
                </a:lnTo>
                <a:lnTo>
                  <a:pt x="78633" y="520334"/>
                </a:lnTo>
                <a:lnTo>
                  <a:pt x="196629" y="520334"/>
                </a:lnTo>
                <a:lnTo>
                  <a:pt x="196629" y="373061"/>
                </a:lnTo>
                <a:lnTo>
                  <a:pt x="216356" y="373061"/>
                </a:lnTo>
                <a:lnTo>
                  <a:pt x="216356" y="520334"/>
                </a:lnTo>
                <a:cubicBezTo>
                  <a:pt x="216356" y="531195"/>
                  <a:pt x="225114" y="540031"/>
                  <a:pt x="235992" y="540031"/>
                </a:cubicBezTo>
                <a:cubicBezTo>
                  <a:pt x="246869" y="540031"/>
                  <a:pt x="255627" y="531195"/>
                  <a:pt x="255627" y="520334"/>
                </a:cubicBezTo>
                <a:lnTo>
                  <a:pt x="255627" y="382910"/>
                </a:lnTo>
                <a:cubicBezTo>
                  <a:pt x="255627" y="355848"/>
                  <a:pt x="233594" y="333849"/>
                  <a:pt x="206492" y="333849"/>
                </a:cubicBezTo>
                <a:lnTo>
                  <a:pt x="181695" y="333849"/>
                </a:lnTo>
                <a:lnTo>
                  <a:pt x="137631" y="388800"/>
                </a:lnTo>
                <a:lnTo>
                  <a:pt x="93567" y="333849"/>
                </a:lnTo>
                <a:close/>
                <a:moveTo>
                  <a:pt x="265473" y="265114"/>
                </a:moveTo>
                <a:cubicBezTo>
                  <a:pt x="260033" y="265114"/>
                  <a:pt x="255608" y="269532"/>
                  <a:pt x="255608" y="274963"/>
                </a:cubicBezTo>
                <a:cubicBezTo>
                  <a:pt x="255608" y="280302"/>
                  <a:pt x="260033" y="284721"/>
                  <a:pt x="265473" y="284721"/>
                </a:cubicBezTo>
                <a:cubicBezTo>
                  <a:pt x="270912" y="284721"/>
                  <a:pt x="275337" y="280302"/>
                  <a:pt x="275337" y="274963"/>
                </a:cubicBezTo>
                <a:cubicBezTo>
                  <a:pt x="275337" y="269532"/>
                  <a:pt x="270912" y="265114"/>
                  <a:pt x="265473" y="265114"/>
                </a:cubicBezTo>
                <a:close/>
                <a:moveTo>
                  <a:pt x="442481" y="235658"/>
                </a:moveTo>
                <a:cubicBezTo>
                  <a:pt x="437042" y="235658"/>
                  <a:pt x="432617" y="240076"/>
                  <a:pt x="432617" y="245507"/>
                </a:cubicBezTo>
                <a:cubicBezTo>
                  <a:pt x="432617" y="250846"/>
                  <a:pt x="437042" y="255265"/>
                  <a:pt x="442481" y="255265"/>
                </a:cubicBezTo>
                <a:cubicBezTo>
                  <a:pt x="447920" y="255265"/>
                  <a:pt x="452346" y="250846"/>
                  <a:pt x="452346" y="245507"/>
                </a:cubicBezTo>
                <a:cubicBezTo>
                  <a:pt x="452346" y="240076"/>
                  <a:pt x="447920" y="235658"/>
                  <a:pt x="442481" y="235658"/>
                </a:cubicBezTo>
                <a:close/>
                <a:moveTo>
                  <a:pt x="137631" y="196333"/>
                </a:moveTo>
                <a:cubicBezTo>
                  <a:pt x="105090" y="196333"/>
                  <a:pt x="78633" y="222750"/>
                  <a:pt x="78633" y="255242"/>
                </a:cubicBezTo>
                <a:cubicBezTo>
                  <a:pt x="78633" y="287735"/>
                  <a:pt x="105090" y="314152"/>
                  <a:pt x="137631" y="314152"/>
                </a:cubicBezTo>
                <a:cubicBezTo>
                  <a:pt x="170172" y="314152"/>
                  <a:pt x="196629" y="287735"/>
                  <a:pt x="196629" y="255242"/>
                </a:cubicBezTo>
                <a:cubicBezTo>
                  <a:pt x="196629" y="222750"/>
                  <a:pt x="170172" y="196333"/>
                  <a:pt x="137631" y="196333"/>
                </a:cubicBezTo>
                <a:close/>
                <a:moveTo>
                  <a:pt x="353977" y="166897"/>
                </a:moveTo>
                <a:cubicBezTo>
                  <a:pt x="348538" y="166897"/>
                  <a:pt x="344112" y="171315"/>
                  <a:pt x="344112" y="176746"/>
                </a:cubicBezTo>
                <a:cubicBezTo>
                  <a:pt x="344112" y="182177"/>
                  <a:pt x="348538" y="186595"/>
                  <a:pt x="353977" y="186595"/>
                </a:cubicBezTo>
                <a:cubicBezTo>
                  <a:pt x="359416" y="186595"/>
                  <a:pt x="363841" y="182177"/>
                  <a:pt x="363841" y="176746"/>
                </a:cubicBezTo>
                <a:cubicBezTo>
                  <a:pt x="363841" y="171315"/>
                  <a:pt x="359416" y="166897"/>
                  <a:pt x="353977" y="166897"/>
                </a:cubicBezTo>
                <a:close/>
                <a:moveTo>
                  <a:pt x="521121" y="117834"/>
                </a:moveTo>
                <a:cubicBezTo>
                  <a:pt x="515681" y="117834"/>
                  <a:pt x="511348" y="122252"/>
                  <a:pt x="511348" y="127683"/>
                </a:cubicBezTo>
                <a:cubicBezTo>
                  <a:pt x="511348" y="133022"/>
                  <a:pt x="515681" y="137441"/>
                  <a:pt x="521121" y="137441"/>
                </a:cubicBezTo>
                <a:cubicBezTo>
                  <a:pt x="526560" y="137441"/>
                  <a:pt x="530985" y="133022"/>
                  <a:pt x="530985" y="127683"/>
                </a:cubicBezTo>
                <a:cubicBezTo>
                  <a:pt x="530985" y="122252"/>
                  <a:pt x="526560" y="117834"/>
                  <a:pt x="521121" y="117834"/>
                </a:cubicBezTo>
                <a:close/>
                <a:moveTo>
                  <a:pt x="521121" y="98227"/>
                </a:moveTo>
                <a:cubicBezTo>
                  <a:pt x="537439" y="98227"/>
                  <a:pt x="550622" y="111390"/>
                  <a:pt x="550622" y="127683"/>
                </a:cubicBezTo>
                <a:cubicBezTo>
                  <a:pt x="550622" y="143884"/>
                  <a:pt x="537439" y="157139"/>
                  <a:pt x="521121" y="157139"/>
                </a:cubicBezTo>
                <a:cubicBezTo>
                  <a:pt x="519646" y="157139"/>
                  <a:pt x="518263" y="156863"/>
                  <a:pt x="516880" y="156679"/>
                </a:cubicBezTo>
                <a:lnTo>
                  <a:pt x="467650" y="230411"/>
                </a:lnTo>
                <a:cubicBezTo>
                  <a:pt x="470323" y="234829"/>
                  <a:pt x="471983" y="239892"/>
                  <a:pt x="471983" y="245507"/>
                </a:cubicBezTo>
                <a:cubicBezTo>
                  <a:pt x="471983" y="261708"/>
                  <a:pt x="458707" y="274963"/>
                  <a:pt x="442481" y="274963"/>
                </a:cubicBezTo>
                <a:cubicBezTo>
                  <a:pt x="426255" y="274963"/>
                  <a:pt x="412980" y="261708"/>
                  <a:pt x="412980" y="245507"/>
                </a:cubicBezTo>
                <a:cubicBezTo>
                  <a:pt x="412980" y="241457"/>
                  <a:pt x="413809" y="237499"/>
                  <a:pt x="415285" y="234001"/>
                </a:cubicBezTo>
                <a:lnTo>
                  <a:pt x="373153" y="198930"/>
                </a:lnTo>
                <a:cubicBezTo>
                  <a:pt x="367990" y="203440"/>
                  <a:pt x="361352" y="206202"/>
                  <a:pt x="353977" y="206202"/>
                </a:cubicBezTo>
                <a:cubicBezTo>
                  <a:pt x="349736" y="206202"/>
                  <a:pt x="345772" y="205281"/>
                  <a:pt x="342176" y="203717"/>
                </a:cubicBezTo>
                <a:lnTo>
                  <a:pt x="291563" y="261524"/>
                </a:lnTo>
                <a:cubicBezTo>
                  <a:pt x="293683" y="265482"/>
                  <a:pt x="294974" y="270085"/>
                  <a:pt x="294974" y="274963"/>
                </a:cubicBezTo>
                <a:cubicBezTo>
                  <a:pt x="294974" y="291164"/>
                  <a:pt x="281698" y="304419"/>
                  <a:pt x="265473" y="304419"/>
                </a:cubicBezTo>
                <a:cubicBezTo>
                  <a:pt x="249247" y="304419"/>
                  <a:pt x="235971" y="291164"/>
                  <a:pt x="235971" y="274963"/>
                </a:cubicBezTo>
                <a:cubicBezTo>
                  <a:pt x="235971" y="258670"/>
                  <a:pt x="249247" y="245507"/>
                  <a:pt x="265473" y="245507"/>
                </a:cubicBezTo>
                <a:cubicBezTo>
                  <a:pt x="269713" y="245507"/>
                  <a:pt x="273678" y="246336"/>
                  <a:pt x="277273" y="247993"/>
                </a:cubicBezTo>
                <a:lnTo>
                  <a:pt x="327887" y="190185"/>
                </a:lnTo>
                <a:cubicBezTo>
                  <a:pt x="325766" y="186135"/>
                  <a:pt x="324475" y="181625"/>
                  <a:pt x="324475" y="176746"/>
                </a:cubicBezTo>
                <a:cubicBezTo>
                  <a:pt x="324475" y="160545"/>
                  <a:pt x="337751" y="147290"/>
                  <a:pt x="353977" y="147290"/>
                </a:cubicBezTo>
                <a:cubicBezTo>
                  <a:pt x="370203" y="147290"/>
                  <a:pt x="383478" y="160545"/>
                  <a:pt x="383478" y="176746"/>
                </a:cubicBezTo>
                <a:cubicBezTo>
                  <a:pt x="383478" y="178403"/>
                  <a:pt x="383294" y="179968"/>
                  <a:pt x="383017" y="181532"/>
                </a:cubicBezTo>
                <a:lnTo>
                  <a:pt x="428745" y="219549"/>
                </a:lnTo>
                <a:cubicBezTo>
                  <a:pt x="432801" y="217340"/>
                  <a:pt x="437503" y="216051"/>
                  <a:pt x="442481" y="216051"/>
                </a:cubicBezTo>
                <a:cubicBezTo>
                  <a:pt x="445984" y="216051"/>
                  <a:pt x="449303" y="216696"/>
                  <a:pt x="452346" y="217892"/>
                </a:cubicBezTo>
                <a:lnTo>
                  <a:pt x="499456" y="147382"/>
                </a:lnTo>
                <a:cubicBezTo>
                  <a:pt x="494662" y="142135"/>
                  <a:pt x="491619" y="135323"/>
                  <a:pt x="491619" y="127683"/>
                </a:cubicBezTo>
                <a:cubicBezTo>
                  <a:pt x="491619" y="111390"/>
                  <a:pt x="504895" y="98227"/>
                  <a:pt x="521121" y="98227"/>
                </a:cubicBezTo>
                <a:close/>
                <a:moveTo>
                  <a:pt x="235971" y="78539"/>
                </a:moveTo>
                <a:lnTo>
                  <a:pt x="255588" y="78539"/>
                </a:lnTo>
                <a:lnTo>
                  <a:pt x="255588" y="98227"/>
                </a:lnTo>
                <a:lnTo>
                  <a:pt x="235971" y="98227"/>
                </a:lnTo>
                <a:close/>
                <a:moveTo>
                  <a:pt x="196595" y="78539"/>
                </a:moveTo>
                <a:lnTo>
                  <a:pt x="216353" y="78539"/>
                </a:lnTo>
                <a:lnTo>
                  <a:pt x="216353" y="98227"/>
                </a:lnTo>
                <a:lnTo>
                  <a:pt x="196595" y="98227"/>
                </a:lnTo>
                <a:close/>
                <a:moveTo>
                  <a:pt x="157361" y="78539"/>
                </a:moveTo>
                <a:lnTo>
                  <a:pt x="176978" y="78539"/>
                </a:lnTo>
                <a:lnTo>
                  <a:pt x="176978" y="98227"/>
                </a:lnTo>
                <a:lnTo>
                  <a:pt x="157361" y="98227"/>
                </a:lnTo>
                <a:close/>
                <a:moveTo>
                  <a:pt x="137631" y="58909"/>
                </a:moveTo>
                <a:lnTo>
                  <a:pt x="137631" y="176728"/>
                </a:lnTo>
                <a:cubicBezTo>
                  <a:pt x="181049" y="176728"/>
                  <a:pt x="216356" y="211981"/>
                  <a:pt x="216356" y="255242"/>
                </a:cubicBezTo>
                <a:cubicBezTo>
                  <a:pt x="216356" y="278714"/>
                  <a:pt x="205939" y="299792"/>
                  <a:pt x="189530" y="314152"/>
                </a:cubicBezTo>
                <a:lnTo>
                  <a:pt x="206492" y="314152"/>
                </a:lnTo>
                <a:cubicBezTo>
                  <a:pt x="233871" y="314152"/>
                  <a:pt x="257471" y="330260"/>
                  <a:pt x="268625" y="353455"/>
                </a:cubicBezTo>
                <a:lnTo>
                  <a:pt x="570344" y="353455"/>
                </a:lnTo>
                <a:lnTo>
                  <a:pt x="570344" y="58909"/>
                </a:lnTo>
                <a:close/>
                <a:moveTo>
                  <a:pt x="117996" y="19605"/>
                </a:moveTo>
                <a:lnTo>
                  <a:pt x="117996" y="39303"/>
                </a:lnTo>
                <a:lnTo>
                  <a:pt x="589979" y="39303"/>
                </a:lnTo>
                <a:lnTo>
                  <a:pt x="589979" y="19605"/>
                </a:lnTo>
                <a:close/>
                <a:moveTo>
                  <a:pt x="98360" y="0"/>
                </a:moveTo>
                <a:lnTo>
                  <a:pt x="609614" y="0"/>
                </a:lnTo>
                <a:lnTo>
                  <a:pt x="609614" y="58909"/>
                </a:lnTo>
                <a:lnTo>
                  <a:pt x="589979" y="58909"/>
                </a:lnTo>
                <a:lnTo>
                  <a:pt x="589979" y="373061"/>
                </a:lnTo>
                <a:lnTo>
                  <a:pt x="363851" y="373061"/>
                </a:lnTo>
                <a:lnTo>
                  <a:pt x="363851" y="453416"/>
                </a:lnTo>
                <a:cubicBezTo>
                  <a:pt x="375282" y="457466"/>
                  <a:pt x="383486" y="468328"/>
                  <a:pt x="383486" y="481122"/>
                </a:cubicBezTo>
                <a:cubicBezTo>
                  <a:pt x="383486" y="497322"/>
                  <a:pt x="370212" y="510577"/>
                  <a:pt x="353987" y="510577"/>
                </a:cubicBezTo>
                <a:cubicBezTo>
                  <a:pt x="337763" y="510577"/>
                  <a:pt x="324489" y="497322"/>
                  <a:pt x="324489" y="481122"/>
                </a:cubicBezTo>
                <a:cubicBezTo>
                  <a:pt x="324489" y="468328"/>
                  <a:pt x="332693" y="457466"/>
                  <a:pt x="344124" y="453416"/>
                </a:cubicBezTo>
                <a:lnTo>
                  <a:pt x="344124" y="373061"/>
                </a:lnTo>
                <a:lnTo>
                  <a:pt x="274525" y="373061"/>
                </a:lnTo>
                <a:cubicBezTo>
                  <a:pt x="274986" y="376282"/>
                  <a:pt x="275354" y="379596"/>
                  <a:pt x="275354" y="382910"/>
                </a:cubicBezTo>
                <a:lnTo>
                  <a:pt x="275354" y="520334"/>
                </a:lnTo>
                <a:cubicBezTo>
                  <a:pt x="275354" y="542056"/>
                  <a:pt x="257655" y="559637"/>
                  <a:pt x="235992" y="559637"/>
                </a:cubicBezTo>
                <a:cubicBezTo>
                  <a:pt x="228801" y="559637"/>
                  <a:pt x="222164" y="557520"/>
                  <a:pt x="216356" y="554206"/>
                </a:cubicBezTo>
                <a:lnTo>
                  <a:pt x="216356" y="608697"/>
                </a:lnTo>
                <a:lnTo>
                  <a:pt x="196629" y="608697"/>
                </a:lnTo>
                <a:lnTo>
                  <a:pt x="196629" y="540031"/>
                </a:lnTo>
                <a:lnTo>
                  <a:pt x="78633" y="540031"/>
                </a:lnTo>
                <a:lnTo>
                  <a:pt x="78633" y="608697"/>
                </a:lnTo>
                <a:lnTo>
                  <a:pt x="58998" y="608697"/>
                </a:lnTo>
                <a:lnTo>
                  <a:pt x="58998" y="554206"/>
                </a:lnTo>
                <a:cubicBezTo>
                  <a:pt x="53190" y="557520"/>
                  <a:pt x="46553" y="559637"/>
                  <a:pt x="39362" y="559637"/>
                </a:cubicBezTo>
                <a:cubicBezTo>
                  <a:pt x="17607" y="559637"/>
                  <a:pt x="0" y="542056"/>
                  <a:pt x="0" y="520334"/>
                </a:cubicBezTo>
                <a:lnTo>
                  <a:pt x="0" y="382910"/>
                </a:lnTo>
                <a:cubicBezTo>
                  <a:pt x="0" y="344987"/>
                  <a:pt x="30881" y="314152"/>
                  <a:pt x="68861" y="314152"/>
                </a:cubicBezTo>
                <a:lnTo>
                  <a:pt x="85823" y="314152"/>
                </a:lnTo>
                <a:cubicBezTo>
                  <a:pt x="69414" y="299792"/>
                  <a:pt x="58998" y="278714"/>
                  <a:pt x="58998" y="255242"/>
                </a:cubicBezTo>
                <a:cubicBezTo>
                  <a:pt x="58998" y="218792"/>
                  <a:pt x="84164" y="188049"/>
                  <a:pt x="117996" y="179305"/>
                </a:cubicBezTo>
                <a:lnTo>
                  <a:pt x="117996" y="58909"/>
                </a:lnTo>
                <a:lnTo>
                  <a:pt x="98360" y="58909"/>
                </a:lnTo>
                <a:close/>
              </a:path>
            </a:pathLst>
          </a:custGeom>
          <a:solidFill>
            <a:srgbClr val="3F4D6C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005338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113d5a66-c26c-4013-aa05-9221e914f2fa" descr="本素材由iSlide™ 提供&#10;iSlide™尊重知识产权并注重保护用户享有的各项权利。郑重提醒您：&#10;iSlide™插件中提供的任何信息内容的所有权、知识产权归其原始权利人或权利受让人所有，您免费/购买获得的是信息内容的使用权，并受下述条款的约束；&#10;1. 您仅可以个人非商业用途使用该等信息内容，不可将信息内容的全部或部分用于出售，或以出租、出借、转让、分销、发布等其他任何方式供他人使用；&#10;2. 禁止在接入互联网或移动互联网的任何网站、平台、应用或程序上以任何方式为他人提供iSlide™插件资源内容的下载。&#10;The resource is supplied by iSlide™.&#10;iSlide™ respects all intellectual property rights and protects all the rights its users acquired.Solemnly remind you:&#10;The ownership and intellectual property of the resources supplied in iSlide Add-in belongs to its owner or the assignee of this ownership.you only acquired the usage of the resources supplied in iSlide Add-in, as well as respected the following restrain terms:&#10;1.You are only allowed to use such resource for personal and non-commercial aim, not allowed to use such resource or part of it for the sale; or rent, lend, transfer to others; or distribution or release it in any way.&#10;2.You are not permitted to provide the resource of iSlide Add-in in any website, platform, application access to the Internet or mobile Internet." title="iSlide™ 版权声明  COPYRIGHT NOTICE">
            <a:extLst>
              <a:ext uri="{FF2B5EF4-FFF2-40B4-BE49-F238E27FC236}">
                <a16:creationId xmlns:a16="http://schemas.microsoft.com/office/drawing/2014/main" id="{E88873A6-36D3-4C38-A6DA-872731D7B88D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1934086" y="1552247"/>
            <a:ext cx="9520655" cy="4754808"/>
            <a:chOff x="1952205" y="1251073"/>
            <a:chExt cx="9520657" cy="4754809"/>
          </a:xfrm>
        </p:grpSpPr>
        <p:grpSp>
          <p:nvGrpSpPr>
            <p:cNvPr id="43" name="ïśḻíďè">
              <a:extLst>
                <a:ext uri="{FF2B5EF4-FFF2-40B4-BE49-F238E27FC236}">
                  <a16:creationId xmlns:a16="http://schemas.microsoft.com/office/drawing/2014/main" id="{43ED79CF-EF64-487A-9B76-71DD2CBF7ED2}"/>
                </a:ext>
              </a:extLst>
            </p:cNvPr>
            <p:cNvGrpSpPr/>
            <p:nvPr/>
          </p:nvGrpSpPr>
          <p:grpSpPr>
            <a:xfrm>
              <a:off x="4145153" y="1251073"/>
              <a:ext cx="3862749" cy="4754809"/>
              <a:chOff x="4145153" y="1251073"/>
              <a:chExt cx="3862749" cy="4754809"/>
            </a:xfrm>
          </p:grpSpPr>
          <p:grpSp>
            <p:nvGrpSpPr>
              <p:cNvPr id="67" name="iSļîďè">
                <a:extLst>
                  <a:ext uri="{FF2B5EF4-FFF2-40B4-BE49-F238E27FC236}">
                    <a16:creationId xmlns:a16="http://schemas.microsoft.com/office/drawing/2014/main" id="{EB7384A2-B38A-4D76-878B-BB7F3D32708F}"/>
                  </a:ext>
                </a:extLst>
              </p:cNvPr>
              <p:cNvGrpSpPr/>
              <p:nvPr/>
            </p:nvGrpSpPr>
            <p:grpSpPr>
              <a:xfrm>
                <a:off x="5614772" y="3646594"/>
                <a:ext cx="875232" cy="2359288"/>
                <a:chOff x="5588618" y="3680520"/>
                <a:chExt cx="988675" cy="1941036"/>
              </a:xfrm>
              <a:solidFill>
                <a:schemeClr val="accent5"/>
              </a:solidFill>
            </p:grpSpPr>
            <p:cxnSp>
              <p:nvCxnSpPr>
                <p:cNvPr id="74" name="Straight Connector 119">
                  <a:extLst>
                    <a:ext uri="{FF2B5EF4-FFF2-40B4-BE49-F238E27FC236}">
                      <a16:creationId xmlns:a16="http://schemas.microsoft.com/office/drawing/2014/main" id="{E5CD57FF-8DA3-4AF6-96C7-39B26A25BD98}"/>
                    </a:ext>
                  </a:extLst>
                </p:cNvPr>
                <p:cNvCxnSpPr/>
                <p:nvPr/>
              </p:nvCxnSpPr>
              <p:spPr>
                <a:xfrm>
                  <a:off x="5616754" y="3786455"/>
                  <a:ext cx="4375" cy="1220057"/>
                </a:xfrm>
                <a:prstGeom prst="line">
                  <a:avLst/>
                </a:prstGeom>
                <a:grpFill/>
                <a:ln w="635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5" name="Straight Connector 120">
                  <a:extLst>
                    <a:ext uri="{FF2B5EF4-FFF2-40B4-BE49-F238E27FC236}">
                      <a16:creationId xmlns:a16="http://schemas.microsoft.com/office/drawing/2014/main" id="{7F21ED93-9DD4-4835-910D-1518D67E738E}"/>
                    </a:ext>
                  </a:extLst>
                </p:cNvPr>
                <p:cNvCxnSpPr/>
                <p:nvPr/>
              </p:nvCxnSpPr>
              <p:spPr>
                <a:xfrm>
                  <a:off x="6525816" y="3783820"/>
                  <a:ext cx="4375" cy="1220057"/>
                </a:xfrm>
                <a:prstGeom prst="line">
                  <a:avLst/>
                </a:prstGeom>
                <a:grpFill/>
                <a:ln w="635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Straight Connector 121">
                  <a:extLst>
                    <a:ext uri="{FF2B5EF4-FFF2-40B4-BE49-F238E27FC236}">
                      <a16:creationId xmlns:a16="http://schemas.microsoft.com/office/drawing/2014/main" id="{45F6FFC7-ED83-4C07-8BA0-DD184C5764CC}"/>
                    </a:ext>
                  </a:extLst>
                </p:cNvPr>
                <p:cNvCxnSpPr/>
                <p:nvPr/>
              </p:nvCxnSpPr>
              <p:spPr>
                <a:xfrm>
                  <a:off x="5833054" y="3682011"/>
                  <a:ext cx="4375" cy="1220057"/>
                </a:xfrm>
                <a:prstGeom prst="line">
                  <a:avLst/>
                </a:prstGeom>
                <a:grpFill/>
                <a:ln w="635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7" name="Straight Connector 122">
                  <a:extLst>
                    <a:ext uri="{FF2B5EF4-FFF2-40B4-BE49-F238E27FC236}">
                      <a16:creationId xmlns:a16="http://schemas.microsoft.com/office/drawing/2014/main" id="{57FCE2A4-8415-4775-923B-4A53D3BCE6F3}"/>
                    </a:ext>
                  </a:extLst>
                </p:cNvPr>
                <p:cNvCxnSpPr/>
                <p:nvPr/>
              </p:nvCxnSpPr>
              <p:spPr>
                <a:xfrm>
                  <a:off x="6328716" y="3680520"/>
                  <a:ext cx="4375" cy="1220057"/>
                </a:xfrm>
                <a:prstGeom prst="line">
                  <a:avLst/>
                </a:prstGeom>
                <a:grpFill/>
                <a:ln w="63500">
                  <a:solidFill>
                    <a:schemeClr val="tx1">
                      <a:lumMod val="75000"/>
                      <a:lumOff val="25000"/>
                    </a:schemeClr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78" name="isḷîḑê">
                  <a:extLst>
                    <a:ext uri="{FF2B5EF4-FFF2-40B4-BE49-F238E27FC236}">
                      <a16:creationId xmlns:a16="http://schemas.microsoft.com/office/drawing/2014/main" id="{4472821B-8E13-478D-979F-C1EAB774EEB5}"/>
                    </a:ext>
                  </a:extLst>
                </p:cNvPr>
                <p:cNvSpPr>
                  <a:spLocks noChangeAspect="1"/>
                </p:cNvSpPr>
                <p:nvPr/>
              </p:nvSpPr>
              <p:spPr bwMode="auto">
                <a:xfrm>
                  <a:off x="5588618" y="4770963"/>
                  <a:ext cx="988675" cy="850593"/>
                </a:xfrm>
                <a:custGeom>
                  <a:avLst/>
                  <a:gdLst>
                    <a:gd name="T0" fmla="*/ 2 w 226"/>
                    <a:gd name="T1" fmla="*/ 61 h 195"/>
                    <a:gd name="T2" fmla="*/ 56 w 226"/>
                    <a:gd name="T3" fmla="*/ 128 h 195"/>
                    <a:gd name="T4" fmla="*/ 56 w 226"/>
                    <a:gd name="T5" fmla="*/ 128 h 195"/>
                    <a:gd name="T6" fmla="*/ 108 w 226"/>
                    <a:gd name="T7" fmla="*/ 192 h 195"/>
                    <a:gd name="T8" fmla="*/ 113 w 226"/>
                    <a:gd name="T9" fmla="*/ 195 h 195"/>
                    <a:gd name="T10" fmla="*/ 119 w 226"/>
                    <a:gd name="T11" fmla="*/ 192 h 195"/>
                    <a:gd name="T12" fmla="*/ 171 w 226"/>
                    <a:gd name="T13" fmla="*/ 128 h 195"/>
                    <a:gd name="T14" fmla="*/ 171 w 226"/>
                    <a:gd name="T15" fmla="*/ 128 h 195"/>
                    <a:gd name="T16" fmla="*/ 224 w 226"/>
                    <a:gd name="T17" fmla="*/ 61 h 195"/>
                    <a:gd name="T18" fmla="*/ 225 w 226"/>
                    <a:gd name="T19" fmla="*/ 54 h 195"/>
                    <a:gd name="T20" fmla="*/ 219 w 226"/>
                    <a:gd name="T21" fmla="*/ 49 h 195"/>
                    <a:gd name="T22" fmla="*/ 178 w 226"/>
                    <a:gd name="T23" fmla="*/ 7 h 195"/>
                    <a:gd name="T24" fmla="*/ 177 w 226"/>
                    <a:gd name="T25" fmla="*/ 5 h 195"/>
                    <a:gd name="T26" fmla="*/ 169 w 226"/>
                    <a:gd name="T27" fmla="*/ 1 h 195"/>
                    <a:gd name="T28" fmla="*/ 166 w 226"/>
                    <a:gd name="T29" fmla="*/ 2 h 195"/>
                    <a:gd name="T30" fmla="*/ 163 w 226"/>
                    <a:gd name="T31" fmla="*/ 7 h 195"/>
                    <a:gd name="T32" fmla="*/ 113 w 226"/>
                    <a:gd name="T33" fmla="*/ 50 h 195"/>
                    <a:gd name="T34" fmla="*/ 64 w 226"/>
                    <a:gd name="T35" fmla="*/ 7 h 195"/>
                    <a:gd name="T36" fmla="*/ 56 w 226"/>
                    <a:gd name="T37" fmla="*/ 1 h 195"/>
                    <a:gd name="T38" fmla="*/ 56 w 226"/>
                    <a:gd name="T39" fmla="*/ 1 h 195"/>
                    <a:gd name="T40" fmla="*/ 53 w 226"/>
                    <a:gd name="T41" fmla="*/ 2 h 195"/>
                    <a:gd name="T42" fmla="*/ 50 w 226"/>
                    <a:gd name="T43" fmla="*/ 5 h 195"/>
                    <a:gd name="T44" fmla="*/ 49 w 226"/>
                    <a:gd name="T45" fmla="*/ 7 h 195"/>
                    <a:gd name="T46" fmla="*/ 7 w 226"/>
                    <a:gd name="T47" fmla="*/ 49 h 195"/>
                    <a:gd name="T48" fmla="*/ 1 w 226"/>
                    <a:gd name="T49" fmla="*/ 54 h 195"/>
                    <a:gd name="T50" fmla="*/ 2 w 226"/>
                    <a:gd name="T51" fmla="*/ 61 h 195"/>
                    <a:gd name="T52" fmla="*/ 75 w 226"/>
                    <a:gd name="T53" fmla="*/ 128 h 195"/>
                    <a:gd name="T54" fmla="*/ 152 w 226"/>
                    <a:gd name="T55" fmla="*/ 128 h 195"/>
                    <a:gd name="T56" fmla="*/ 113 w 226"/>
                    <a:gd name="T57" fmla="*/ 175 h 195"/>
                    <a:gd name="T58" fmla="*/ 75 w 226"/>
                    <a:gd name="T59" fmla="*/ 128 h 19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</a:cxnLst>
                  <a:rect l="0" t="0" r="r" b="b"/>
                  <a:pathLst>
                    <a:path w="226" h="195">
                      <a:moveTo>
                        <a:pt x="2" y="61"/>
                      </a:moveTo>
                      <a:cubicBezTo>
                        <a:pt x="56" y="128"/>
                        <a:pt x="56" y="128"/>
                        <a:pt x="56" y="128"/>
                      </a:cubicBezTo>
                      <a:cubicBezTo>
                        <a:pt x="56" y="128"/>
                        <a:pt x="56" y="128"/>
                        <a:pt x="56" y="128"/>
                      </a:cubicBezTo>
                      <a:cubicBezTo>
                        <a:pt x="108" y="192"/>
                        <a:pt x="108" y="192"/>
                        <a:pt x="108" y="192"/>
                      </a:cubicBezTo>
                      <a:cubicBezTo>
                        <a:pt x="109" y="194"/>
                        <a:pt x="111" y="195"/>
                        <a:pt x="113" y="195"/>
                      </a:cubicBezTo>
                      <a:cubicBezTo>
                        <a:pt x="116" y="195"/>
                        <a:pt x="118" y="194"/>
                        <a:pt x="119" y="192"/>
                      </a:cubicBezTo>
                      <a:cubicBezTo>
                        <a:pt x="171" y="128"/>
                        <a:pt x="171" y="128"/>
                        <a:pt x="171" y="128"/>
                      </a:cubicBezTo>
                      <a:cubicBezTo>
                        <a:pt x="171" y="128"/>
                        <a:pt x="171" y="128"/>
                        <a:pt x="171" y="128"/>
                      </a:cubicBezTo>
                      <a:cubicBezTo>
                        <a:pt x="224" y="61"/>
                        <a:pt x="224" y="61"/>
                        <a:pt x="224" y="61"/>
                      </a:cubicBezTo>
                      <a:cubicBezTo>
                        <a:pt x="226" y="59"/>
                        <a:pt x="226" y="56"/>
                        <a:pt x="225" y="54"/>
                      </a:cubicBezTo>
                      <a:cubicBezTo>
                        <a:pt x="224" y="51"/>
                        <a:pt x="222" y="50"/>
                        <a:pt x="219" y="49"/>
                      </a:cubicBezTo>
                      <a:cubicBezTo>
                        <a:pt x="198" y="46"/>
                        <a:pt x="180" y="29"/>
                        <a:pt x="178" y="7"/>
                      </a:cubicBezTo>
                      <a:cubicBezTo>
                        <a:pt x="178" y="6"/>
                        <a:pt x="177" y="5"/>
                        <a:pt x="177" y="5"/>
                      </a:cubicBezTo>
                      <a:cubicBezTo>
                        <a:pt x="175" y="2"/>
                        <a:pt x="172" y="0"/>
                        <a:pt x="169" y="1"/>
                      </a:cubicBezTo>
                      <a:cubicBezTo>
                        <a:pt x="168" y="1"/>
                        <a:pt x="167" y="1"/>
                        <a:pt x="166" y="2"/>
                      </a:cubicBezTo>
                      <a:cubicBezTo>
                        <a:pt x="164" y="3"/>
                        <a:pt x="163" y="5"/>
                        <a:pt x="163" y="7"/>
                      </a:cubicBezTo>
                      <a:cubicBezTo>
                        <a:pt x="160" y="31"/>
                        <a:pt x="138" y="50"/>
                        <a:pt x="113" y="50"/>
                      </a:cubicBezTo>
                      <a:cubicBezTo>
                        <a:pt x="88" y="50"/>
                        <a:pt x="67" y="31"/>
                        <a:pt x="64" y="7"/>
                      </a:cubicBezTo>
                      <a:cubicBezTo>
                        <a:pt x="63" y="3"/>
                        <a:pt x="60" y="1"/>
                        <a:pt x="56" y="1"/>
                      </a:cubicBezTo>
                      <a:cubicBezTo>
                        <a:pt x="56" y="1"/>
                        <a:pt x="56" y="1"/>
                        <a:pt x="56" y="1"/>
                      </a:cubicBezTo>
                      <a:cubicBezTo>
                        <a:pt x="55" y="1"/>
                        <a:pt x="54" y="1"/>
                        <a:pt x="53" y="2"/>
                      </a:cubicBezTo>
                      <a:cubicBezTo>
                        <a:pt x="51" y="2"/>
                        <a:pt x="50" y="3"/>
                        <a:pt x="50" y="5"/>
                      </a:cubicBezTo>
                      <a:cubicBezTo>
                        <a:pt x="49" y="5"/>
                        <a:pt x="49" y="6"/>
                        <a:pt x="49" y="7"/>
                      </a:cubicBezTo>
                      <a:cubicBezTo>
                        <a:pt x="46" y="29"/>
                        <a:pt x="29" y="46"/>
                        <a:pt x="7" y="49"/>
                      </a:cubicBezTo>
                      <a:cubicBezTo>
                        <a:pt x="4" y="50"/>
                        <a:pt x="2" y="51"/>
                        <a:pt x="1" y="54"/>
                      </a:cubicBezTo>
                      <a:cubicBezTo>
                        <a:pt x="0" y="56"/>
                        <a:pt x="1" y="59"/>
                        <a:pt x="2" y="61"/>
                      </a:cubicBezTo>
                      <a:close/>
                      <a:moveTo>
                        <a:pt x="75" y="128"/>
                      </a:moveTo>
                      <a:cubicBezTo>
                        <a:pt x="101" y="123"/>
                        <a:pt x="126" y="123"/>
                        <a:pt x="152" y="128"/>
                      </a:cubicBezTo>
                      <a:cubicBezTo>
                        <a:pt x="113" y="175"/>
                        <a:pt x="113" y="175"/>
                        <a:pt x="113" y="175"/>
                      </a:cubicBezTo>
                      <a:lnTo>
                        <a:pt x="75" y="128"/>
                      </a:lnTo>
                      <a:close/>
                    </a:path>
                  </a:pathLst>
                </a:custGeom>
                <a:solidFill>
                  <a:schemeClr val="tx1">
                    <a:lumMod val="75000"/>
                    <a:lumOff val="25000"/>
                  </a:schemeClr>
                </a:solidFill>
                <a:ln>
                  <a:noFill/>
                </a:ln>
              </p:spPr>
              <p:txBody>
                <a:bodyPr anchor="ctr"/>
                <a:lstStyle/>
                <a:p>
                  <a:pPr algn="ctr"/>
                  <a:endParaRPr>
                    <a:latin typeface="+mj-lt"/>
                  </a:endParaRPr>
                </a:p>
              </p:txBody>
            </p:sp>
          </p:grpSp>
          <p:grpSp>
            <p:nvGrpSpPr>
              <p:cNvPr id="68" name="ïṧḷïḓé">
                <a:extLst>
                  <a:ext uri="{FF2B5EF4-FFF2-40B4-BE49-F238E27FC236}">
                    <a16:creationId xmlns:a16="http://schemas.microsoft.com/office/drawing/2014/main" id="{761EE39A-189D-4A46-9C9D-B5DBF1CB086A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4145153" y="1251073"/>
                <a:ext cx="3862749" cy="2757130"/>
                <a:chOff x="1969112" y="2879890"/>
                <a:chExt cx="4032281" cy="2863085"/>
              </a:xfrm>
            </p:grpSpPr>
            <p:sp>
              <p:nvSpPr>
                <p:cNvPr id="69" name="ïŝḻïḑè">
                  <a:extLst>
                    <a:ext uri="{FF2B5EF4-FFF2-40B4-BE49-F238E27FC236}">
                      <a16:creationId xmlns:a16="http://schemas.microsoft.com/office/drawing/2014/main" id="{380EF3EC-9A75-4BA9-8427-68CE5E3DBDBB}"/>
                    </a:ext>
                  </a:extLst>
                </p:cNvPr>
                <p:cNvSpPr/>
                <p:nvPr/>
              </p:nvSpPr>
              <p:spPr>
                <a:xfrm>
                  <a:off x="2983489" y="3790960"/>
                  <a:ext cx="1952014" cy="1952015"/>
                </a:xfrm>
                <a:custGeom>
                  <a:avLst/>
                  <a:gdLst>
                    <a:gd name="connsiteX0" fmla="*/ 0 w 1952015"/>
                    <a:gd name="connsiteY0" fmla="*/ 976008 h 1952015"/>
                    <a:gd name="connsiteX1" fmla="*/ 976008 w 1952015"/>
                    <a:gd name="connsiteY1" fmla="*/ 0 h 1952015"/>
                    <a:gd name="connsiteX2" fmla="*/ 1952016 w 1952015"/>
                    <a:gd name="connsiteY2" fmla="*/ 976008 h 1952015"/>
                    <a:gd name="connsiteX3" fmla="*/ 976008 w 1952015"/>
                    <a:gd name="connsiteY3" fmla="*/ 1952016 h 1952015"/>
                    <a:gd name="connsiteX4" fmla="*/ 0 w 1952015"/>
                    <a:gd name="connsiteY4" fmla="*/ 976008 h 195201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952015" h="1952015">
                      <a:moveTo>
                        <a:pt x="0" y="976008"/>
                      </a:moveTo>
                      <a:cubicBezTo>
                        <a:pt x="0" y="436974"/>
                        <a:pt x="436974" y="0"/>
                        <a:pt x="976008" y="0"/>
                      </a:cubicBezTo>
                      <a:cubicBezTo>
                        <a:pt x="1515042" y="0"/>
                        <a:pt x="1952016" y="436974"/>
                        <a:pt x="1952016" y="976008"/>
                      </a:cubicBezTo>
                      <a:cubicBezTo>
                        <a:pt x="1952016" y="1515042"/>
                        <a:pt x="1515042" y="1952016"/>
                        <a:pt x="976008" y="1952016"/>
                      </a:cubicBezTo>
                      <a:cubicBezTo>
                        <a:pt x="436974" y="1952016"/>
                        <a:pt x="0" y="1515042"/>
                        <a:pt x="0" y="976008"/>
                      </a:cubicBezTo>
                      <a:close/>
                    </a:path>
                  </a:pathLst>
                </a:custGeom>
                <a:solidFill>
                  <a:srgbClr val="3F4D6C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0"/>
                    <a:satOff val="0"/>
                    <a:lumOff val="0"/>
                    <a:alphaOff val="0"/>
                  </a:schemeClr>
                </a:fillRef>
                <a:effectRef idx="0">
                  <a:schemeClr val="accent2">
                    <a:hueOff val="0"/>
                    <a:satOff val="0"/>
                    <a:lumOff val="0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latin typeface="+mj-lt"/>
                  </a:endParaRPr>
                </a:p>
              </p:txBody>
            </p:sp>
            <p:sp>
              <p:nvSpPr>
                <p:cNvPr id="70" name="iŝlíḓê">
                  <a:extLst>
                    <a:ext uri="{FF2B5EF4-FFF2-40B4-BE49-F238E27FC236}">
                      <a16:creationId xmlns:a16="http://schemas.microsoft.com/office/drawing/2014/main" id="{A12C5EA6-5C1D-43B2-86F2-22F18CAB25BC}"/>
                    </a:ext>
                  </a:extLst>
                </p:cNvPr>
                <p:cNvSpPr/>
                <p:nvPr/>
              </p:nvSpPr>
              <p:spPr>
                <a:xfrm>
                  <a:off x="2240403" y="3119262"/>
                  <a:ext cx="1419647" cy="1419647"/>
                </a:xfrm>
                <a:custGeom>
                  <a:avLst/>
                  <a:gdLst>
                    <a:gd name="connsiteX0" fmla="*/ 0 w 1419647"/>
                    <a:gd name="connsiteY0" fmla="*/ 709824 h 1419647"/>
                    <a:gd name="connsiteX1" fmla="*/ 709824 w 1419647"/>
                    <a:gd name="connsiteY1" fmla="*/ 0 h 1419647"/>
                    <a:gd name="connsiteX2" fmla="*/ 1419648 w 1419647"/>
                    <a:gd name="connsiteY2" fmla="*/ 709824 h 1419647"/>
                    <a:gd name="connsiteX3" fmla="*/ 709824 w 1419647"/>
                    <a:gd name="connsiteY3" fmla="*/ 1419648 h 1419647"/>
                    <a:gd name="connsiteX4" fmla="*/ 0 w 1419647"/>
                    <a:gd name="connsiteY4" fmla="*/ 709824 h 141964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419647" h="1419647">
                      <a:moveTo>
                        <a:pt x="0" y="709824"/>
                      </a:moveTo>
                      <a:cubicBezTo>
                        <a:pt x="0" y="317799"/>
                        <a:pt x="317799" y="0"/>
                        <a:pt x="709824" y="0"/>
                      </a:cubicBezTo>
                      <a:cubicBezTo>
                        <a:pt x="1101849" y="0"/>
                        <a:pt x="1419648" y="317799"/>
                        <a:pt x="1419648" y="709824"/>
                      </a:cubicBezTo>
                      <a:cubicBezTo>
                        <a:pt x="1419648" y="1101849"/>
                        <a:pt x="1101849" y="1419648"/>
                        <a:pt x="709824" y="1419648"/>
                      </a:cubicBezTo>
                      <a:cubicBezTo>
                        <a:pt x="317799" y="1419648"/>
                        <a:pt x="0" y="1101849"/>
                        <a:pt x="0" y="709824"/>
                      </a:cubicBezTo>
                      <a:close/>
                    </a:path>
                  </a:pathLst>
                </a:custGeom>
                <a:solidFill>
                  <a:srgbClr val="8883D5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-716791"/>
                    <a:satOff val="-17272"/>
                    <a:lumOff val="-10393"/>
                    <a:alphaOff val="0"/>
                  </a:schemeClr>
                </a:fillRef>
                <a:effectRef idx="0">
                  <a:schemeClr val="accent2">
                    <a:hueOff val="-716791"/>
                    <a:satOff val="-17272"/>
                    <a:lumOff val="-10393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latin typeface="+mj-lt"/>
                  </a:endParaRPr>
                </a:p>
              </p:txBody>
            </p:sp>
            <p:sp>
              <p:nvSpPr>
                <p:cNvPr id="71" name="íṥļîḍe">
                  <a:extLst>
                    <a:ext uri="{FF2B5EF4-FFF2-40B4-BE49-F238E27FC236}">
                      <a16:creationId xmlns:a16="http://schemas.microsoft.com/office/drawing/2014/main" id="{2C2A07F8-D328-41BE-90F4-B98A8EC447ED}"/>
                    </a:ext>
                  </a:extLst>
                </p:cNvPr>
                <p:cNvSpPr/>
                <p:nvPr/>
              </p:nvSpPr>
              <p:spPr>
                <a:xfrm>
                  <a:off x="4162929" y="3001584"/>
                  <a:ext cx="1703578" cy="1703578"/>
                </a:xfrm>
                <a:custGeom>
                  <a:avLst/>
                  <a:gdLst>
                    <a:gd name="connsiteX0" fmla="*/ 0 w 1390964"/>
                    <a:gd name="connsiteY0" fmla="*/ 695482 h 1390964"/>
                    <a:gd name="connsiteX1" fmla="*/ 695482 w 1390964"/>
                    <a:gd name="connsiteY1" fmla="*/ 0 h 1390964"/>
                    <a:gd name="connsiteX2" fmla="*/ 1390964 w 1390964"/>
                    <a:gd name="connsiteY2" fmla="*/ 695482 h 1390964"/>
                    <a:gd name="connsiteX3" fmla="*/ 695482 w 1390964"/>
                    <a:gd name="connsiteY3" fmla="*/ 1390964 h 1390964"/>
                    <a:gd name="connsiteX4" fmla="*/ 0 w 1390964"/>
                    <a:gd name="connsiteY4" fmla="*/ 695482 h 139096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390964" h="1390964">
                      <a:moveTo>
                        <a:pt x="146973" y="842454"/>
                      </a:moveTo>
                      <a:cubicBezTo>
                        <a:pt x="65803" y="539522"/>
                        <a:pt x="245577" y="228144"/>
                        <a:pt x="548510" y="146973"/>
                      </a:cubicBezTo>
                      <a:cubicBezTo>
                        <a:pt x="851442" y="65803"/>
                        <a:pt x="1162820" y="245577"/>
                        <a:pt x="1243991" y="548510"/>
                      </a:cubicBezTo>
                      <a:cubicBezTo>
                        <a:pt x="1325161" y="851442"/>
                        <a:pt x="1145387" y="1162820"/>
                        <a:pt x="842454" y="1243991"/>
                      </a:cubicBezTo>
                      <a:cubicBezTo>
                        <a:pt x="539522" y="1325161"/>
                        <a:pt x="228144" y="1145387"/>
                        <a:pt x="146973" y="842454"/>
                      </a:cubicBezTo>
                      <a:close/>
                    </a:path>
                  </a:pathLst>
                </a:custGeom>
                <a:solidFill>
                  <a:srgbClr val="FFC748"/>
                </a:solidFill>
                <a:ln>
                  <a:noFill/>
                </a:ln>
              </p:spPr>
              <p:style>
                <a:lnRef idx="2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-1433582"/>
                    <a:satOff val="-34544"/>
                    <a:lumOff val="-20785"/>
                    <a:alphaOff val="0"/>
                  </a:schemeClr>
                </a:fillRef>
                <a:effectRef idx="0">
                  <a:schemeClr val="accent2">
                    <a:hueOff val="-1433582"/>
                    <a:satOff val="-34544"/>
                    <a:lumOff val="-20785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latin typeface="+mj-lt"/>
                  </a:endParaRPr>
                </a:p>
              </p:txBody>
            </p:sp>
            <p:sp>
              <p:nvSpPr>
                <p:cNvPr id="72" name="îślíḍê">
                  <a:extLst>
                    <a:ext uri="{FF2B5EF4-FFF2-40B4-BE49-F238E27FC236}">
                      <a16:creationId xmlns:a16="http://schemas.microsoft.com/office/drawing/2014/main" id="{ED345E11-4C3F-4B60-83F9-3D5A3CB08276}"/>
                    </a:ext>
                  </a:extLst>
                </p:cNvPr>
                <p:cNvSpPr/>
                <p:nvPr/>
              </p:nvSpPr>
              <p:spPr>
                <a:xfrm rot="21424675">
                  <a:off x="1969112" y="2906378"/>
                  <a:ext cx="1824919" cy="1805879"/>
                </a:xfrm>
                <a:prstGeom prst="leftCircularArrow">
                  <a:avLst>
                    <a:gd name="adj1" fmla="val 6452"/>
                    <a:gd name="adj2" fmla="val 429999"/>
                    <a:gd name="adj3" fmla="val 10489124"/>
                    <a:gd name="adj4" fmla="val 14837806"/>
                    <a:gd name="adj5" fmla="val 7527"/>
                  </a:avLst>
                </a:prstGeom>
                <a:solidFill>
                  <a:srgbClr val="8883D5"/>
                </a:solidFill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-716791"/>
                    <a:satOff val="-17272"/>
                    <a:lumOff val="-10393"/>
                    <a:alphaOff val="0"/>
                  </a:schemeClr>
                </a:fillRef>
                <a:effectRef idx="0">
                  <a:schemeClr val="accent2">
                    <a:hueOff val="-716791"/>
                    <a:satOff val="-17272"/>
                    <a:lumOff val="-10393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>
                    <a:latin typeface="+mj-lt"/>
                  </a:endParaRPr>
                </a:p>
              </p:txBody>
            </p:sp>
            <p:sp>
              <p:nvSpPr>
                <p:cNvPr id="73" name="išḷïḓé">
                  <a:extLst>
                    <a:ext uri="{FF2B5EF4-FFF2-40B4-BE49-F238E27FC236}">
                      <a16:creationId xmlns:a16="http://schemas.microsoft.com/office/drawing/2014/main" id="{166F9823-7AF7-4CD8-90E9-E62EAB489F43}"/>
                    </a:ext>
                  </a:extLst>
                </p:cNvPr>
                <p:cNvSpPr/>
                <p:nvPr/>
              </p:nvSpPr>
              <p:spPr>
                <a:xfrm rot="7051373">
                  <a:off x="4044054" y="2879890"/>
                  <a:ext cx="1957339" cy="1957339"/>
                </a:xfrm>
                <a:prstGeom prst="circularArrow">
                  <a:avLst>
                    <a:gd name="adj1" fmla="val 5984"/>
                    <a:gd name="adj2" fmla="val 394124"/>
                    <a:gd name="adj3" fmla="val 13313824"/>
                    <a:gd name="adj4" fmla="val 10508221"/>
                    <a:gd name="adj5" fmla="val 6981"/>
                  </a:avLst>
                </a:prstGeom>
                <a:solidFill>
                  <a:srgbClr val="FFD879"/>
                </a:solidFill>
              </p:spPr>
              <p:style>
                <a:lnRef idx="0">
                  <a:schemeClr val="lt1">
                    <a:hueOff val="0"/>
                    <a:satOff val="0"/>
                    <a:lumOff val="0"/>
                    <a:alphaOff val="0"/>
                  </a:schemeClr>
                </a:lnRef>
                <a:fillRef idx="1">
                  <a:schemeClr val="accent2">
                    <a:hueOff val="-1433582"/>
                    <a:satOff val="-34544"/>
                    <a:lumOff val="-20785"/>
                    <a:alphaOff val="0"/>
                  </a:schemeClr>
                </a:fillRef>
                <a:effectRef idx="0">
                  <a:schemeClr val="accent2">
                    <a:hueOff val="-1433582"/>
                    <a:satOff val="-34544"/>
                    <a:lumOff val="-20785"/>
                    <a:alphaOff val="0"/>
                  </a:schemeClr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/>
                  <a:endParaRPr dirty="0">
                    <a:latin typeface="+mj-lt"/>
                  </a:endParaRPr>
                </a:p>
              </p:txBody>
            </p:sp>
          </p:grpSp>
        </p:grpSp>
        <p:sp>
          <p:nvSpPr>
            <p:cNvPr id="44" name="iṥľîḓè">
              <a:extLst>
                <a:ext uri="{FF2B5EF4-FFF2-40B4-BE49-F238E27FC236}">
                  <a16:creationId xmlns:a16="http://schemas.microsoft.com/office/drawing/2014/main" id="{655B205F-2A9D-48E8-BBBB-08FC0D25F80D}"/>
                </a:ext>
              </a:extLst>
            </p:cNvPr>
            <p:cNvSpPr/>
            <p:nvPr/>
          </p:nvSpPr>
          <p:spPr>
            <a:xfrm>
              <a:off x="5419679" y="5184265"/>
              <a:ext cx="1193782" cy="462265"/>
            </a:xfrm>
            <a:custGeom>
              <a:avLst/>
              <a:gdLst>
                <a:gd name="connsiteX0" fmla="*/ 0 w 1730742"/>
                <a:gd name="connsiteY0" fmla="*/ 0 h 834084"/>
                <a:gd name="connsiteX1" fmla="*/ 1730742 w 1730742"/>
                <a:gd name="connsiteY1" fmla="*/ 0 h 834084"/>
                <a:gd name="connsiteX2" fmla="*/ 1730742 w 1730742"/>
                <a:gd name="connsiteY2" fmla="*/ 834084 h 834084"/>
                <a:gd name="connsiteX3" fmla="*/ 0 w 1730742"/>
                <a:gd name="connsiteY3" fmla="*/ 834084 h 834084"/>
                <a:gd name="connsiteX4" fmla="*/ 0 w 1730742"/>
                <a:gd name="connsiteY4" fmla="*/ 0 h 83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0742" h="834084">
                  <a:moveTo>
                    <a:pt x="0" y="0"/>
                  </a:moveTo>
                  <a:lnTo>
                    <a:pt x="1730742" y="0"/>
                  </a:lnTo>
                  <a:lnTo>
                    <a:pt x="1730742" y="834084"/>
                  </a:lnTo>
                  <a:lnTo>
                    <a:pt x="0" y="83408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45719" tIns="-1" rIns="0" bIns="0" anchor="ctr" anchorCtr="0">
              <a:normAutofit/>
            </a:bodyPr>
            <a:lstStyle/>
            <a:p>
              <a:pPr lvl="0" algn="ctr" defTabSz="800100">
                <a:spcBef>
                  <a:spcPct val="0"/>
                </a:spcBef>
                <a:spcAft>
                  <a:spcPct val="0"/>
                </a:spcAft>
              </a:pPr>
              <a:r>
                <a:rPr lang="id-ID" sz="850" b="1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Title</a:t>
              </a:r>
              <a:br>
                <a:rPr lang="id-ID" sz="850" b="1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</a:br>
              <a:r>
                <a:rPr lang="id-ID" sz="850" b="1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Goes Here</a:t>
              </a:r>
            </a:p>
          </p:txBody>
        </p:sp>
        <p:sp>
          <p:nvSpPr>
            <p:cNvPr id="45" name="îSľïďe">
              <a:extLst>
                <a:ext uri="{FF2B5EF4-FFF2-40B4-BE49-F238E27FC236}">
                  <a16:creationId xmlns:a16="http://schemas.microsoft.com/office/drawing/2014/main" id="{58E79ADE-153A-48BB-A871-570516E4614C}"/>
                </a:ext>
              </a:extLst>
            </p:cNvPr>
            <p:cNvSpPr>
              <a:spLocks/>
            </p:cNvSpPr>
            <p:nvPr/>
          </p:nvSpPr>
          <p:spPr bwMode="auto">
            <a:xfrm>
              <a:off x="4873803" y="1875788"/>
              <a:ext cx="437572" cy="437572"/>
            </a:xfrm>
            <a:custGeom>
              <a:avLst/>
              <a:gdLst>
                <a:gd name="T0" fmla="*/ 67 w 376"/>
                <a:gd name="T1" fmla="*/ 3 h 401"/>
                <a:gd name="T2" fmla="*/ 62 w 376"/>
                <a:gd name="T3" fmla="*/ 3 h 401"/>
                <a:gd name="T4" fmla="*/ 0 w 376"/>
                <a:gd name="T5" fmla="*/ 159 h 401"/>
                <a:gd name="T6" fmla="*/ 65 w 376"/>
                <a:gd name="T7" fmla="*/ 223 h 401"/>
                <a:gd name="T8" fmla="*/ 129 w 376"/>
                <a:gd name="T9" fmla="*/ 159 h 401"/>
                <a:gd name="T10" fmla="*/ 67 w 376"/>
                <a:gd name="T11" fmla="*/ 3 h 401"/>
                <a:gd name="T12" fmla="*/ 313 w 376"/>
                <a:gd name="T13" fmla="*/ 3 h 401"/>
                <a:gd name="T14" fmla="*/ 309 w 376"/>
                <a:gd name="T15" fmla="*/ 3 h 401"/>
                <a:gd name="T16" fmla="*/ 246 w 376"/>
                <a:gd name="T17" fmla="*/ 159 h 401"/>
                <a:gd name="T18" fmla="*/ 311 w 376"/>
                <a:gd name="T19" fmla="*/ 223 h 401"/>
                <a:gd name="T20" fmla="*/ 376 w 376"/>
                <a:gd name="T21" fmla="*/ 159 h 401"/>
                <a:gd name="T22" fmla="*/ 313 w 376"/>
                <a:gd name="T23" fmla="*/ 3 h 401"/>
                <a:gd name="T24" fmla="*/ 185 w 376"/>
                <a:gd name="T25" fmla="*/ 180 h 401"/>
                <a:gd name="T26" fmla="*/ 123 w 376"/>
                <a:gd name="T27" fmla="*/ 337 h 401"/>
                <a:gd name="T28" fmla="*/ 188 w 376"/>
                <a:gd name="T29" fmla="*/ 401 h 401"/>
                <a:gd name="T30" fmla="*/ 253 w 376"/>
                <a:gd name="T31" fmla="*/ 337 h 401"/>
                <a:gd name="T32" fmla="*/ 190 w 376"/>
                <a:gd name="T33" fmla="*/ 180 h 401"/>
                <a:gd name="T34" fmla="*/ 185 w 376"/>
                <a:gd name="T35" fmla="*/ 180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76" h="401">
                  <a:moveTo>
                    <a:pt x="67" y="3"/>
                  </a:moveTo>
                  <a:cubicBezTo>
                    <a:pt x="67" y="0"/>
                    <a:pt x="62" y="0"/>
                    <a:pt x="62" y="3"/>
                  </a:cubicBezTo>
                  <a:cubicBezTo>
                    <a:pt x="52" y="85"/>
                    <a:pt x="0" y="102"/>
                    <a:pt x="0" y="159"/>
                  </a:cubicBezTo>
                  <a:cubicBezTo>
                    <a:pt x="0" y="195"/>
                    <a:pt x="29" y="223"/>
                    <a:pt x="65" y="223"/>
                  </a:cubicBezTo>
                  <a:cubicBezTo>
                    <a:pt x="100" y="223"/>
                    <a:pt x="129" y="195"/>
                    <a:pt x="129" y="159"/>
                  </a:cubicBezTo>
                  <a:cubicBezTo>
                    <a:pt x="129" y="102"/>
                    <a:pt x="77" y="85"/>
                    <a:pt x="67" y="3"/>
                  </a:cubicBezTo>
                  <a:close/>
                  <a:moveTo>
                    <a:pt x="313" y="3"/>
                  </a:moveTo>
                  <a:cubicBezTo>
                    <a:pt x="313" y="0"/>
                    <a:pt x="309" y="0"/>
                    <a:pt x="309" y="3"/>
                  </a:cubicBezTo>
                  <a:cubicBezTo>
                    <a:pt x="298" y="85"/>
                    <a:pt x="246" y="102"/>
                    <a:pt x="246" y="159"/>
                  </a:cubicBezTo>
                  <a:cubicBezTo>
                    <a:pt x="246" y="195"/>
                    <a:pt x="276" y="223"/>
                    <a:pt x="311" y="223"/>
                  </a:cubicBezTo>
                  <a:cubicBezTo>
                    <a:pt x="346" y="223"/>
                    <a:pt x="376" y="195"/>
                    <a:pt x="376" y="159"/>
                  </a:cubicBezTo>
                  <a:cubicBezTo>
                    <a:pt x="376" y="102"/>
                    <a:pt x="324" y="85"/>
                    <a:pt x="313" y="3"/>
                  </a:cubicBezTo>
                  <a:close/>
                  <a:moveTo>
                    <a:pt x="185" y="180"/>
                  </a:moveTo>
                  <a:cubicBezTo>
                    <a:pt x="175" y="263"/>
                    <a:pt x="123" y="280"/>
                    <a:pt x="123" y="337"/>
                  </a:cubicBezTo>
                  <a:cubicBezTo>
                    <a:pt x="123" y="372"/>
                    <a:pt x="153" y="401"/>
                    <a:pt x="188" y="401"/>
                  </a:cubicBezTo>
                  <a:cubicBezTo>
                    <a:pt x="223" y="401"/>
                    <a:pt x="253" y="372"/>
                    <a:pt x="253" y="337"/>
                  </a:cubicBezTo>
                  <a:cubicBezTo>
                    <a:pt x="253" y="280"/>
                    <a:pt x="200" y="263"/>
                    <a:pt x="190" y="180"/>
                  </a:cubicBezTo>
                  <a:cubicBezTo>
                    <a:pt x="190" y="178"/>
                    <a:pt x="186" y="178"/>
                    <a:pt x="185" y="18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46" name="ïṧ1íďè">
              <a:extLst>
                <a:ext uri="{FF2B5EF4-FFF2-40B4-BE49-F238E27FC236}">
                  <a16:creationId xmlns:a16="http://schemas.microsoft.com/office/drawing/2014/main" id="{A98BC5C0-58B5-4697-A9F1-51925A1F68EE}"/>
                </a:ext>
              </a:extLst>
            </p:cNvPr>
            <p:cNvSpPr>
              <a:spLocks/>
            </p:cNvSpPr>
            <p:nvPr/>
          </p:nvSpPr>
          <p:spPr bwMode="auto">
            <a:xfrm>
              <a:off x="6843923" y="1875788"/>
              <a:ext cx="437572" cy="437572"/>
            </a:xfrm>
            <a:custGeom>
              <a:avLst/>
              <a:gdLst>
                <a:gd name="T0" fmla="*/ 360 w 400"/>
                <a:gd name="T1" fmla="*/ 184 h 400"/>
                <a:gd name="T2" fmla="*/ 360 w 400"/>
                <a:gd name="T3" fmla="*/ 216 h 400"/>
                <a:gd name="T4" fmla="*/ 400 w 400"/>
                <a:gd name="T5" fmla="*/ 200 h 400"/>
                <a:gd name="T6" fmla="*/ 200 w 400"/>
                <a:gd name="T7" fmla="*/ 90 h 400"/>
                <a:gd name="T8" fmla="*/ 200 w 400"/>
                <a:gd name="T9" fmla="*/ 310 h 400"/>
                <a:gd name="T10" fmla="*/ 200 w 400"/>
                <a:gd name="T11" fmla="*/ 90 h 400"/>
                <a:gd name="T12" fmla="*/ 120 w 400"/>
                <a:gd name="T13" fmla="*/ 200 h 400"/>
                <a:gd name="T14" fmla="*/ 280 w 400"/>
                <a:gd name="T15" fmla="*/ 200 h 400"/>
                <a:gd name="T16" fmla="*/ 59 w 400"/>
                <a:gd name="T17" fmla="*/ 200 h 400"/>
                <a:gd name="T18" fmla="*/ 20 w 400"/>
                <a:gd name="T19" fmla="*/ 184 h 400"/>
                <a:gd name="T20" fmla="*/ 20 w 400"/>
                <a:gd name="T21" fmla="*/ 216 h 400"/>
                <a:gd name="T22" fmla="*/ 59 w 400"/>
                <a:gd name="T23" fmla="*/ 200 h 400"/>
                <a:gd name="T24" fmla="*/ 216 w 400"/>
                <a:gd name="T25" fmla="*/ 40 h 400"/>
                <a:gd name="T26" fmla="*/ 200 w 400"/>
                <a:gd name="T27" fmla="*/ 0 h 400"/>
                <a:gd name="T28" fmla="*/ 184 w 400"/>
                <a:gd name="T29" fmla="*/ 40 h 400"/>
                <a:gd name="T30" fmla="*/ 200 w 400"/>
                <a:gd name="T31" fmla="*/ 340 h 400"/>
                <a:gd name="T32" fmla="*/ 184 w 400"/>
                <a:gd name="T33" fmla="*/ 380 h 400"/>
                <a:gd name="T34" fmla="*/ 216 w 400"/>
                <a:gd name="T35" fmla="*/ 380 h 400"/>
                <a:gd name="T36" fmla="*/ 200 w 400"/>
                <a:gd name="T37" fmla="*/ 340 h 400"/>
                <a:gd name="T38" fmla="*/ 350 w 400"/>
                <a:gd name="T39" fmla="*/ 50 h 400"/>
                <a:gd name="T40" fmla="*/ 310 w 400"/>
                <a:gd name="T41" fmla="*/ 67 h 400"/>
                <a:gd name="T42" fmla="*/ 333 w 400"/>
                <a:gd name="T43" fmla="*/ 89 h 400"/>
                <a:gd name="T44" fmla="*/ 66 w 400"/>
                <a:gd name="T45" fmla="*/ 311 h 400"/>
                <a:gd name="T46" fmla="*/ 50 w 400"/>
                <a:gd name="T47" fmla="*/ 350 h 400"/>
                <a:gd name="T48" fmla="*/ 89 w 400"/>
                <a:gd name="T49" fmla="*/ 333 h 400"/>
                <a:gd name="T50" fmla="*/ 66 w 400"/>
                <a:gd name="T51" fmla="*/ 311 h 400"/>
                <a:gd name="T52" fmla="*/ 50 w 400"/>
                <a:gd name="T53" fmla="*/ 50 h 400"/>
                <a:gd name="T54" fmla="*/ 66 w 400"/>
                <a:gd name="T55" fmla="*/ 89 h 400"/>
                <a:gd name="T56" fmla="*/ 89 w 400"/>
                <a:gd name="T57" fmla="*/ 67 h 400"/>
                <a:gd name="T58" fmla="*/ 310 w 400"/>
                <a:gd name="T59" fmla="*/ 333 h 400"/>
                <a:gd name="T60" fmla="*/ 350 w 400"/>
                <a:gd name="T61" fmla="*/ 350 h 400"/>
                <a:gd name="T62" fmla="*/ 333 w 400"/>
                <a:gd name="T63" fmla="*/ 311 h 400"/>
                <a:gd name="T64" fmla="*/ 310 w 400"/>
                <a:gd name="T65" fmla="*/ 333 h 4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400" h="400">
                  <a:moveTo>
                    <a:pt x="380" y="184"/>
                  </a:moveTo>
                  <a:cubicBezTo>
                    <a:pt x="376" y="184"/>
                    <a:pt x="364" y="184"/>
                    <a:pt x="360" y="184"/>
                  </a:cubicBezTo>
                  <a:cubicBezTo>
                    <a:pt x="349" y="184"/>
                    <a:pt x="340" y="191"/>
                    <a:pt x="340" y="200"/>
                  </a:cubicBezTo>
                  <a:cubicBezTo>
                    <a:pt x="340" y="209"/>
                    <a:pt x="349" y="216"/>
                    <a:pt x="360" y="216"/>
                  </a:cubicBezTo>
                  <a:cubicBezTo>
                    <a:pt x="364" y="216"/>
                    <a:pt x="376" y="216"/>
                    <a:pt x="380" y="216"/>
                  </a:cubicBezTo>
                  <a:cubicBezTo>
                    <a:pt x="391" y="216"/>
                    <a:pt x="400" y="209"/>
                    <a:pt x="400" y="200"/>
                  </a:cubicBezTo>
                  <a:cubicBezTo>
                    <a:pt x="400" y="191"/>
                    <a:pt x="391" y="184"/>
                    <a:pt x="380" y="184"/>
                  </a:cubicBezTo>
                  <a:close/>
                  <a:moveTo>
                    <a:pt x="200" y="90"/>
                  </a:moveTo>
                  <a:cubicBezTo>
                    <a:pt x="139" y="90"/>
                    <a:pt x="90" y="139"/>
                    <a:pt x="90" y="200"/>
                  </a:cubicBezTo>
                  <a:cubicBezTo>
                    <a:pt x="90" y="261"/>
                    <a:pt x="139" y="310"/>
                    <a:pt x="200" y="310"/>
                  </a:cubicBezTo>
                  <a:cubicBezTo>
                    <a:pt x="261" y="310"/>
                    <a:pt x="310" y="261"/>
                    <a:pt x="310" y="200"/>
                  </a:cubicBezTo>
                  <a:cubicBezTo>
                    <a:pt x="310" y="139"/>
                    <a:pt x="261" y="90"/>
                    <a:pt x="200" y="90"/>
                  </a:cubicBezTo>
                  <a:close/>
                  <a:moveTo>
                    <a:pt x="200" y="280"/>
                  </a:moveTo>
                  <a:cubicBezTo>
                    <a:pt x="156" y="280"/>
                    <a:pt x="120" y="244"/>
                    <a:pt x="120" y="200"/>
                  </a:cubicBezTo>
                  <a:cubicBezTo>
                    <a:pt x="120" y="156"/>
                    <a:pt x="156" y="120"/>
                    <a:pt x="200" y="120"/>
                  </a:cubicBezTo>
                  <a:cubicBezTo>
                    <a:pt x="244" y="120"/>
                    <a:pt x="280" y="156"/>
                    <a:pt x="280" y="200"/>
                  </a:cubicBezTo>
                  <a:cubicBezTo>
                    <a:pt x="280" y="244"/>
                    <a:pt x="244" y="280"/>
                    <a:pt x="200" y="280"/>
                  </a:cubicBezTo>
                  <a:close/>
                  <a:moveTo>
                    <a:pt x="59" y="200"/>
                  </a:moveTo>
                  <a:cubicBezTo>
                    <a:pt x="59" y="191"/>
                    <a:pt x="51" y="184"/>
                    <a:pt x="40" y="184"/>
                  </a:cubicBezTo>
                  <a:cubicBezTo>
                    <a:pt x="36" y="184"/>
                    <a:pt x="23" y="184"/>
                    <a:pt x="20" y="184"/>
                  </a:cubicBezTo>
                  <a:cubicBezTo>
                    <a:pt x="9" y="184"/>
                    <a:pt x="0" y="191"/>
                    <a:pt x="0" y="200"/>
                  </a:cubicBezTo>
                  <a:cubicBezTo>
                    <a:pt x="0" y="209"/>
                    <a:pt x="9" y="216"/>
                    <a:pt x="20" y="216"/>
                  </a:cubicBezTo>
                  <a:cubicBezTo>
                    <a:pt x="23" y="216"/>
                    <a:pt x="36" y="216"/>
                    <a:pt x="40" y="216"/>
                  </a:cubicBezTo>
                  <a:cubicBezTo>
                    <a:pt x="51" y="216"/>
                    <a:pt x="59" y="209"/>
                    <a:pt x="59" y="200"/>
                  </a:cubicBezTo>
                  <a:close/>
                  <a:moveTo>
                    <a:pt x="200" y="60"/>
                  </a:moveTo>
                  <a:cubicBezTo>
                    <a:pt x="209" y="60"/>
                    <a:pt x="216" y="51"/>
                    <a:pt x="216" y="40"/>
                  </a:cubicBezTo>
                  <a:cubicBezTo>
                    <a:pt x="216" y="36"/>
                    <a:pt x="216" y="24"/>
                    <a:pt x="216" y="20"/>
                  </a:cubicBezTo>
                  <a:cubicBezTo>
                    <a:pt x="216" y="9"/>
                    <a:pt x="209" y="0"/>
                    <a:pt x="200" y="0"/>
                  </a:cubicBezTo>
                  <a:cubicBezTo>
                    <a:pt x="191" y="0"/>
                    <a:pt x="184" y="9"/>
                    <a:pt x="184" y="20"/>
                  </a:cubicBezTo>
                  <a:cubicBezTo>
                    <a:pt x="184" y="24"/>
                    <a:pt x="184" y="36"/>
                    <a:pt x="184" y="40"/>
                  </a:cubicBezTo>
                  <a:cubicBezTo>
                    <a:pt x="184" y="51"/>
                    <a:pt x="191" y="60"/>
                    <a:pt x="200" y="60"/>
                  </a:cubicBezTo>
                  <a:close/>
                  <a:moveTo>
                    <a:pt x="200" y="340"/>
                  </a:moveTo>
                  <a:cubicBezTo>
                    <a:pt x="191" y="340"/>
                    <a:pt x="184" y="349"/>
                    <a:pt x="184" y="360"/>
                  </a:cubicBezTo>
                  <a:cubicBezTo>
                    <a:pt x="184" y="364"/>
                    <a:pt x="184" y="376"/>
                    <a:pt x="184" y="380"/>
                  </a:cubicBezTo>
                  <a:cubicBezTo>
                    <a:pt x="184" y="391"/>
                    <a:pt x="191" y="400"/>
                    <a:pt x="200" y="400"/>
                  </a:cubicBezTo>
                  <a:cubicBezTo>
                    <a:pt x="209" y="400"/>
                    <a:pt x="216" y="391"/>
                    <a:pt x="216" y="380"/>
                  </a:cubicBezTo>
                  <a:cubicBezTo>
                    <a:pt x="216" y="376"/>
                    <a:pt x="216" y="364"/>
                    <a:pt x="216" y="360"/>
                  </a:cubicBezTo>
                  <a:cubicBezTo>
                    <a:pt x="216" y="349"/>
                    <a:pt x="209" y="340"/>
                    <a:pt x="200" y="340"/>
                  </a:cubicBezTo>
                  <a:close/>
                  <a:moveTo>
                    <a:pt x="347" y="75"/>
                  </a:moveTo>
                  <a:cubicBezTo>
                    <a:pt x="355" y="67"/>
                    <a:pt x="356" y="56"/>
                    <a:pt x="350" y="50"/>
                  </a:cubicBezTo>
                  <a:cubicBezTo>
                    <a:pt x="344" y="44"/>
                    <a:pt x="332" y="45"/>
                    <a:pt x="324" y="53"/>
                  </a:cubicBezTo>
                  <a:cubicBezTo>
                    <a:pt x="322" y="55"/>
                    <a:pt x="313" y="64"/>
                    <a:pt x="310" y="67"/>
                  </a:cubicBezTo>
                  <a:cubicBezTo>
                    <a:pt x="303" y="74"/>
                    <a:pt x="301" y="86"/>
                    <a:pt x="308" y="92"/>
                  </a:cubicBezTo>
                  <a:cubicBezTo>
                    <a:pt x="314" y="98"/>
                    <a:pt x="325" y="97"/>
                    <a:pt x="333" y="89"/>
                  </a:cubicBezTo>
                  <a:cubicBezTo>
                    <a:pt x="335" y="87"/>
                    <a:pt x="345" y="77"/>
                    <a:pt x="347" y="75"/>
                  </a:cubicBezTo>
                  <a:close/>
                  <a:moveTo>
                    <a:pt x="66" y="311"/>
                  </a:moveTo>
                  <a:cubicBezTo>
                    <a:pt x="64" y="313"/>
                    <a:pt x="55" y="322"/>
                    <a:pt x="52" y="325"/>
                  </a:cubicBezTo>
                  <a:cubicBezTo>
                    <a:pt x="45" y="332"/>
                    <a:pt x="43" y="344"/>
                    <a:pt x="50" y="350"/>
                  </a:cubicBezTo>
                  <a:cubicBezTo>
                    <a:pt x="56" y="356"/>
                    <a:pt x="67" y="355"/>
                    <a:pt x="75" y="347"/>
                  </a:cubicBezTo>
                  <a:cubicBezTo>
                    <a:pt x="77" y="345"/>
                    <a:pt x="87" y="335"/>
                    <a:pt x="89" y="333"/>
                  </a:cubicBezTo>
                  <a:cubicBezTo>
                    <a:pt x="97" y="325"/>
                    <a:pt x="98" y="314"/>
                    <a:pt x="92" y="308"/>
                  </a:cubicBezTo>
                  <a:cubicBezTo>
                    <a:pt x="86" y="302"/>
                    <a:pt x="74" y="303"/>
                    <a:pt x="66" y="311"/>
                  </a:cubicBezTo>
                  <a:close/>
                  <a:moveTo>
                    <a:pt x="75" y="53"/>
                  </a:moveTo>
                  <a:cubicBezTo>
                    <a:pt x="67" y="45"/>
                    <a:pt x="56" y="44"/>
                    <a:pt x="50" y="50"/>
                  </a:cubicBezTo>
                  <a:cubicBezTo>
                    <a:pt x="43" y="56"/>
                    <a:pt x="45" y="67"/>
                    <a:pt x="52" y="75"/>
                  </a:cubicBezTo>
                  <a:cubicBezTo>
                    <a:pt x="55" y="77"/>
                    <a:pt x="64" y="87"/>
                    <a:pt x="66" y="89"/>
                  </a:cubicBezTo>
                  <a:cubicBezTo>
                    <a:pt x="74" y="97"/>
                    <a:pt x="86" y="98"/>
                    <a:pt x="92" y="92"/>
                  </a:cubicBezTo>
                  <a:cubicBezTo>
                    <a:pt x="98" y="86"/>
                    <a:pt x="97" y="74"/>
                    <a:pt x="89" y="67"/>
                  </a:cubicBezTo>
                  <a:cubicBezTo>
                    <a:pt x="87" y="64"/>
                    <a:pt x="77" y="55"/>
                    <a:pt x="75" y="53"/>
                  </a:cubicBezTo>
                  <a:close/>
                  <a:moveTo>
                    <a:pt x="310" y="333"/>
                  </a:moveTo>
                  <a:cubicBezTo>
                    <a:pt x="313" y="335"/>
                    <a:pt x="322" y="345"/>
                    <a:pt x="324" y="347"/>
                  </a:cubicBezTo>
                  <a:cubicBezTo>
                    <a:pt x="332" y="355"/>
                    <a:pt x="344" y="356"/>
                    <a:pt x="350" y="350"/>
                  </a:cubicBezTo>
                  <a:cubicBezTo>
                    <a:pt x="356" y="344"/>
                    <a:pt x="355" y="332"/>
                    <a:pt x="347" y="325"/>
                  </a:cubicBezTo>
                  <a:cubicBezTo>
                    <a:pt x="345" y="322"/>
                    <a:pt x="335" y="313"/>
                    <a:pt x="333" y="311"/>
                  </a:cubicBezTo>
                  <a:cubicBezTo>
                    <a:pt x="325" y="303"/>
                    <a:pt x="314" y="302"/>
                    <a:pt x="308" y="308"/>
                  </a:cubicBezTo>
                  <a:cubicBezTo>
                    <a:pt x="301" y="314"/>
                    <a:pt x="303" y="325"/>
                    <a:pt x="310" y="333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47" name="iṥḷîdè">
              <a:extLst>
                <a:ext uri="{FF2B5EF4-FFF2-40B4-BE49-F238E27FC236}">
                  <a16:creationId xmlns:a16="http://schemas.microsoft.com/office/drawing/2014/main" id="{7AF7CE63-47D3-4F7A-9EF3-640AC5B84410}"/>
                </a:ext>
              </a:extLst>
            </p:cNvPr>
            <p:cNvSpPr>
              <a:spLocks/>
            </p:cNvSpPr>
            <p:nvPr/>
          </p:nvSpPr>
          <p:spPr bwMode="auto">
            <a:xfrm>
              <a:off x="5758511" y="2847317"/>
              <a:ext cx="568844" cy="568844"/>
            </a:xfrm>
            <a:custGeom>
              <a:avLst/>
              <a:gdLst>
                <a:gd name="T0" fmla="*/ 390 w 403"/>
                <a:gd name="T1" fmla="*/ 150 h 404"/>
                <a:gd name="T2" fmla="*/ 241 w 403"/>
                <a:gd name="T3" fmla="*/ 110 h 404"/>
                <a:gd name="T4" fmla="*/ 215 w 403"/>
                <a:gd name="T5" fmla="*/ 13 h 404"/>
                <a:gd name="T6" fmla="*/ 195 w 403"/>
                <a:gd name="T7" fmla="*/ 2 h 404"/>
                <a:gd name="T8" fmla="*/ 14 w 403"/>
                <a:gd name="T9" fmla="*/ 51 h 404"/>
                <a:gd name="T10" fmla="*/ 2 w 403"/>
                <a:gd name="T11" fmla="*/ 70 h 404"/>
                <a:gd name="T12" fmla="*/ 67 w 403"/>
                <a:gd name="T13" fmla="*/ 311 h 404"/>
                <a:gd name="T14" fmla="*/ 86 w 403"/>
                <a:gd name="T15" fmla="*/ 322 h 404"/>
                <a:gd name="T16" fmla="*/ 159 w 403"/>
                <a:gd name="T17" fmla="*/ 302 h 404"/>
                <a:gd name="T18" fmla="*/ 149 w 403"/>
                <a:gd name="T19" fmla="*/ 339 h 404"/>
                <a:gd name="T20" fmla="*/ 160 w 403"/>
                <a:gd name="T21" fmla="*/ 358 h 404"/>
                <a:gd name="T22" fmla="*/ 322 w 403"/>
                <a:gd name="T23" fmla="*/ 401 h 404"/>
                <a:gd name="T24" fmla="*/ 342 w 403"/>
                <a:gd name="T25" fmla="*/ 391 h 404"/>
                <a:gd name="T26" fmla="*/ 401 w 403"/>
                <a:gd name="T27" fmla="*/ 169 h 404"/>
                <a:gd name="T28" fmla="*/ 390 w 403"/>
                <a:gd name="T29" fmla="*/ 150 h 404"/>
                <a:gd name="T30" fmla="*/ 34 w 403"/>
                <a:gd name="T31" fmla="*/ 75 h 404"/>
                <a:gd name="T32" fmla="*/ 191 w 403"/>
                <a:gd name="T33" fmla="*/ 33 h 404"/>
                <a:gd name="T34" fmla="*/ 249 w 403"/>
                <a:gd name="T35" fmla="*/ 249 h 404"/>
                <a:gd name="T36" fmla="*/ 92 w 403"/>
                <a:gd name="T37" fmla="*/ 291 h 404"/>
                <a:gd name="T38" fmla="*/ 34 w 403"/>
                <a:gd name="T39" fmla="*/ 75 h 404"/>
                <a:gd name="T40" fmla="*/ 315 w 403"/>
                <a:gd name="T41" fmla="*/ 371 h 404"/>
                <a:gd name="T42" fmla="*/ 179 w 403"/>
                <a:gd name="T43" fmla="*/ 334 h 404"/>
                <a:gd name="T44" fmla="*/ 190 w 403"/>
                <a:gd name="T45" fmla="*/ 294 h 404"/>
                <a:gd name="T46" fmla="*/ 268 w 403"/>
                <a:gd name="T47" fmla="*/ 273 h 404"/>
                <a:gd name="T48" fmla="*/ 279 w 403"/>
                <a:gd name="T49" fmla="*/ 254 h 404"/>
                <a:gd name="T50" fmla="*/ 249 w 403"/>
                <a:gd name="T51" fmla="*/ 142 h 404"/>
                <a:gd name="T52" fmla="*/ 368 w 403"/>
                <a:gd name="T53" fmla="*/ 174 h 404"/>
                <a:gd name="T54" fmla="*/ 315 w 403"/>
                <a:gd name="T55" fmla="*/ 371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403" h="404">
                  <a:moveTo>
                    <a:pt x="390" y="150"/>
                  </a:moveTo>
                  <a:cubicBezTo>
                    <a:pt x="241" y="110"/>
                    <a:pt x="241" y="110"/>
                    <a:pt x="241" y="110"/>
                  </a:cubicBezTo>
                  <a:cubicBezTo>
                    <a:pt x="215" y="13"/>
                    <a:pt x="215" y="13"/>
                    <a:pt x="215" y="13"/>
                  </a:cubicBezTo>
                  <a:cubicBezTo>
                    <a:pt x="213" y="5"/>
                    <a:pt x="204" y="0"/>
                    <a:pt x="195" y="2"/>
                  </a:cubicBezTo>
                  <a:cubicBezTo>
                    <a:pt x="14" y="51"/>
                    <a:pt x="14" y="51"/>
                    <a:pt x="14" y="51"/>
                  </a:cubicBezTo>
                  <a:cubicBezTo>
                    <a:pt x="5" y="53"/>
                    <a:pt x="0" y="62"/>
                    <a:pt x="2" y="70"/>
                  </a:cubicBezTo>
                  <a:cubicBezTo>
                    <a:pt x="67" y="311"/>
                    <a:pt x="67" y="311"/>
                    <a:pt x="67" y="311"/>
                  </a:cubicBezTo>
                  <a:cubicBezTo>
                    <a:pt x="69" y="319"/>
                    <a:pt x="78" y="324"/>
                    <a:pt x="86" y="322"/>
                  </a:cubicBezTo>
                  <a:cubicBezTo>
                    <a:pt x="159" y="302"/>
                    <a:pt x="159" y="302"/>
                    <a:pt x="159" y="302"/>
                  </a:cubicBezTo>
                  <a:cubicBezTo>
                    <a:pt x="149" y="339"/>
                    <a:pt x="149" y="339"/>
                    <a:pt x="149" y="339"/>
                  </a:cubicBezTo>
                  <a:cubicBezTo>
                    <a:pt x="147" y="347"/>
                    <a:pt x="152" y="356"/>
                    <a:pt x="160" y="358"/>
                  </a:cubicBezTo>
                  <a:cubicBezTo>
                    <a:pt x="322" y="401"/>
                    <a:pt x="322" y="401"/>
                    <a:pt x="322" y="401"/>
                  </a:cubicBezTo>
                  <a:cubicBezTo>
                    <a:pt x="331" y="404"/>
                    <a:pt x="340" y="399"/>
                    <a:pt x="342" y="391"/>
                  </a:cubicBezTo>
                  <a:cubicBezTo>
                    <a:pt x="401" y="169"/>
                    <a:pt x="401" y="169"/>
                    <a:pt x="401" y="169"/>
                  </a:cubicBezTo>
                  <a:cubicBezTo>
                    <a:pt x="403" y="161"/>
                    <a:pt x="398" y="152"/>
                    <a:pt x="390" y="150"/>
                  </a:cubicBezTo>
                  <a:close/>
                  <a:moveTo>
                    <a:pt x="34" y="75"/>
                  </a:moveTo>
                  <a:cubicBezTo>
                    <a:pt x="191" y="33"/>
                    <a:pt x="191" y="33"/>
                    <a:pt x="191" y="33"/>
                  </a:cubicBezTo>
                  <a:cubicBezTo>
                    <a:pt x="249" y="249"/>
                    <a:pt x="249" y="249"/>
                    <a:pt x="249" y="249"/>
                  </a:cubicBezTo>
                  <a:cubicBezTo>
                    <a:pt x="92" y="291"/>
                    <a:pt x="92" y="291"/>
                    <a:pt x="92" y="291"/>
                  </a:cubicBezTo>
                  <a:lnTo>
                    <a:pt x="34" y="75"/>
                  </a:lnTo>
                  <a:close/>
                  <a:moveTo>
                    <a:pt x="315" y="371"/>
                  </a:moveTo>
                  <a:cubicBezTo>
                    <a:pt x="179" y="334"/>
                    <a:pt x="179" y="334"/>
                    <a:pt x="179" y="334"/>
                  </a:cubicBezTo>
                  <a:cubicBezTo>
                    <a:pt x="190" y="294"/>
                    <a:pt x="190" y="294"/>
                    <a:pt x="190" y="294"/>
                  </a:cubicBezTo>
                  <a:cubicBezTo>
                    <a:pt x="268" y="273"/>
                    <a:pt x="268" y="273"/>
                    <a:pt x="268" y="273"/>
                  </a:cubicBezTo>
                  <a:cubicBezTo>
                    <a:pt x="276" y="271"/>
                    <a:pt x="282" y="262"/>
                    <a:pt x="279" y="254"/>
                  </a:cubicBezTo>
                  <a:cubicBezTo>
                    <a:pt x="249" y="142"/>
                    <a:pt x="249" y="142"/>
                    <a:pt x="249" y="142"/>
                  </a:cubicBezTo>
                  <a:cubicBezTo>
                    <a:pt x="368" y="174"/>
                    <a:pt x="368" y="174"/>
                    <a:pt x="368" y="174"/>
                  </a:cubicBezTo>
                  <a:lnTo>
                    <a:pt x="315" y="37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anchor="ctr"/>
            <a:lstStyle/>
            <a:p>
              <a:pPr algn="ctr"/>
              <a:endParaRPr>
                <a:latin typeface="+mj-lt"/>
              </a:endParaRPr>
            </a:p>
          </p:txBody>
        </p:sp>
        <p:sp>
          <p:nvSpPr>
            <p:cNvPr id="48" name="îṡliďê">
              <a:extLst>
                <a:ext uri="{FF2B5EF4-FFF2-40B4-BE49-F238E27FC236}">
                  <a16:creationId xmlns:a16="http://schemas.microsoft.com/office/drawing/2014/main" id="{1CC6F41C-B1ED-4D60-9072-755D18A080D0}"/>
                </a:ext>
              </a:extLst>
            </p:cNvPr>
            <p:cNvSpPr/>
            <p:nvPr/>
          </p:nvSpPr>
          <p:spPr>
            <a:xfrm>
              <a:off x="5354654" y="3494220"/>
              <a:ext cx="1376558" cy="184665"/>
            </a:xfrm>
            <a:custGeom>
              <a:avLst/>
              <a:gdLst>
                <a:gd name="connsiteX0" fmla="*/ 0 w 1730742"/>
                <a:gd name="connsiteY0" fmla="*/ 0 h 834084"/>
                <a:gd name="connsiteX1" fmla="*/ 1730742 w 1730742"/>
                <a:gd name="connsiteY1" fmla="*/ 0 h 834084"/>
                <a:gd name="connsiteX2" fmla="*/ 1730742 w 1730742"/>
                <a:gd name="connsiteY2" fmla="*/ 834084 h 834084"/>
                <a:gd name="connsiteX3" fmla="*/ 0 w 1730742"/>
                <a:gd name="connsiteY3" fmla="*/ 834084 h 834084"/>
                <a:gd name="connsiteX4" fmla="*/ 0 w 1730742"/>
                <a:gd name="connsiteY4" fmla="*/ 0 h 83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0742" h="834084">
                  <a:moveTo>
                    <a:pt x="0" y="0"/>
                  </a:moveTo>
                  <a:lnTo>
                    <a:pt x="1730742" y="0"/>
                  </a:lnTo>
                  <a:lnTo>
                    <a:pt x="1730742" y="834084"/>
                  </a:lnTo>
                  <a:lnTo>
                    <a:pt x="0" y="83408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none" lIns="45719" tIns="-1" rIns="0" bIns="0" anchor="ctr" anchorCtr="0">
              <a:normAutofit/>
            </a:bodyPr>
            <a:lstStyle/>
            <a:p>
              <a:pPr lvl="0" algn="ctr" defTabSz="80010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200" b="1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TITLE HERE</a:t>
              </a:r>
              <a:endParaRPr lang="zh-CN" altLang="en-US" sz="1200" b="1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49" name="îsḻîdè">
              <a:extLst>
                <a:ext uri="{FF2B5EF4-FFF2-40B4-BE49-F238E27FC236}">
                  <a16:creationId xmlns:a16="http://schemas.microsoft.com/office/drawing/2014/main" id="{AB7F587B-53C7-4EB4-9628-D3EDB7113526}"/>
                </a:ext>
              </a:extLst>
            </p:cNvPr>
            <p:cNvSpPr/>
            <p:nvPr/>
          </p:nvSpPr>
          <p:spPr>
            <a:xfrm>
              <a:off x="4478055" y="2382356"/>
              <a:ext cx="1193782" cy="184666"/>
            </a:xfrm>
            <a:custGeom>
              <a:avLst/>
              <a:gdLst>
                <a:gd name="connsiteX0" fmla="*/ 0 w 1730742"/>
                <a:gd name="connsiteY0" fmla="*/ 0 h 834084"/>
                <a:gd name="connsiteX1" fmla="*/ 1730742 w 1730742"/>
                <a:gd name="connsiteY1" fmla="*/ 0 h 834084"/>
                <a:gd name="connsiteX2" fmla="*/ 1730742 w 1730742"/>
                <a:gd name="connsiteY2" fmla="*/ 834084 h 834084"/>
                <a:gd name="connsiteX3" fmla="*/ 0 w 1730742"/>
                <a:gd name="connsiteY3" fmla="*/ 834084 h 834084"/>
                <a:gd name="connsiteX4" fmla="*/ 0 w 1730742"/>
                <a:gd name="connsiteY4" fmla="*/ 0 h 83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0742" h="834084">
                  <a:moveTo>
                    <a:pt x="0" y="0"/>
                  </a:moveTo>
                  <a:lnTo>
                    <a:pt x="1730742" y="0"/>
                  </a:lnTo>
                  <a:lnTo>
                    <a:pt x="1730742" y="834084"/>
                  </a:lnTo>
                  <a:lnTo>
                    <a:pt x="0" y="83408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none" lIns="0" tIns="0" rIns="0" bIns="0" anchor="ctr" anchorCtr="0">
              <a:normAutofit/>
            </a:bodyPr>
            <a:lstStyle/>
            <a:p>
              <a:pPr lvl="0" algn="ctr" defTabSz="80010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200" b="1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TITLE HERE</a:t>
              </a:r>
              <a:endParaRPr lang="zh-CN" altLang="en-US" sz="1200" b="1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sp>
          <p:nvSpPr>
            <p:cNvPr id="50" name="íşḷiďè">
              <a:extLst>
                <a:ext uri="{FF2B5EF4-FFF2-40B4-BE49-F238E27FC236}">
                  <a16:creationId xmlns:a16="http://schemas.microsoft.com/office/drawing/2014/main" id="{A00E488E-E0C9-4664-A29C-6A6F78A9BD68}"/>
                </a:ext>
              </a:extLst>
            </p:cNvPr>
            <p:cNvSpPr/>
            <p:nvPr/>
          </p:nvSpPr>
          <p:spPr>
            <a:xfrm>
              <a:off x="6450276" y="2382356"/>
              <a:ext cx="1193782" cy="184666"/>
            </a:xfrm>
            <a:custGeom>
              <a:avLst/>
              <a:gdLst>
                <a:gd name="connsiteX0" fmla="*/ 0 w 1730742"/>
                <a:gd name="connsiteY0" fmla="*/ 0 h 834084"/>
                <a:gd name="connsiteX1" fmla="*/ 1730742 w 1730742"/>
                <a:gd name="connsiteY1" fmla="*/ 0 h 834084"/>
                <a:gd name="connsiteX2" fmla="*/ 1730742 w 1730742"/>
                <a:gd name="connsiteY2" fmla="*/ 834084 h 834084"/>
                <a:gd name="connsiteX3" fmla="*/ 0 w 1730742"/>
                <a:gd name="connsiteY3" fmla="*/ 834084 h 834084"/>
                <a:gd name="connsiteX4" fmla="*/ 0 w 1730742"/>
                <a:gd name="connsiteY4" fmla="*/ 0 h 8340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30742" h="834084">
                  <a:moveTo>
                    <a:pt x="0" y="0"/>
                  </a:moveTo>
                  <a:lnTo>
                    <a:pt x="1730742" y="0"/>
                  </a:lnTo>
                  <a:lnTo>
                    <a:pt x="1730742" y="834084"/>
                  </a:lnTo>
                  <a:lnTo>
                    <a:pt x="0" y="834084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none" lIns="0" tIns="0" rIns="0" bIns="0" anchor="ctr" anchorCtr="0">
              <a:normAutofit/>
            </a:bodyPr>
            <a:lstStyle/>
            <a:p>
              <a:pPr lvl="0" algn="ctr" defTabSz="800100">
                <a:spcBef>
                  <a:spcPct val="0"/>
                </a:spcBef>
                <a:spcAft>
                  <a:spcPct val="0"/>
                </a:spcAft>
              </a:pPr>
              <a:r>
                <a:rPr lang="en-US" altLang="zh-CN" sz="1200" b="1" dirty="0">
                  <a:solidFill>
                    <a:schemeClr val="bg1">
                      <a:lumMod val="95000"/>
                    </a:schemeClr>
                  </a:solidFill>
                  <a:latin typeface="+mj-lt"/>
                </a:rPr>
                <a:t>TITLE HERE</a:t>
              </a:r>
              <a:endParaRPr lang="zh-CN" altLang="en-US" sz="1200" b="1" dirty="0">
                <a:solidFill>
                  <a:schemeClr val="bg1">
                    <a:lumMod val="95000"/>
                  </a:schemeClr>
                </a:solidFill>
                <a:latin typeface="+mj-lt"/>
              </a:endParaRPr>
            </a:p>
          </p:txBody>
        </p:sp>
        <p:grpSp>
          <p:nvGrpSpPr>
            <p:cNvPr id="51" name="îṩḻiḋè">
              <a:extLst>
                <a:ext uri="{FF2B5EF4-FFF2-40B4-BE49-F238E27FC236}">
                  <a16:creationId xmlns:a16="http://schemas.microsoft.com/office/drawing/2014/main" id="{251D8F11-9BC2-4DEC-9581-CC328A5D608B}"/>
                </a:ext>
              </a:extLst>
            </p:cNvPr>
            <p:cNvGrpSpPr/>
            <p:nvPr/>
          </p:nvGrpSpPr>
          <p:grpSpPr>
            <a:xfrm>
              <a:off x="3121527" y="2635255"/>
              <a:ext cx="1444736" cy="951297"/>
              <a:chOff x="3672114" y="2961703"/>
              <a:chExt cx="1188615" cy="782652"/>
            </a:xfrm>
          </p:grpSpPr>
          <p:cxnSp>
            <p:nvCxnSpPr>
              <p:cNvPr id="65" name="Straight Connector 138">
                <a:extLst>
                  <a:ext uri="{FF2B5EF4-FFF2-40B4-BE49-F238E27FC236}">
                    <a16:creationId xmlns:a16="http://schemas.microsoft.com/office/drawing/2014/main" id="{BE380ED8-51AE-42E7-9E4B-811B65EA81BF}"/>
                  </a:ext>
                </a:extLst>
              </p:cNvPr>
              <p:cNvCxnSpPr/>
              <p:nvPr/>
            </p:nvCxnSpPr>
            <p:spPr>
              <a:xfrm flipH="1">
                <a:off x="4412341" y="2961703"/>
                <a:ext cx="448388" cy="773992"/>
              </a:xfrm>
              <a:prstGeom prst="line">
                <a:avLst/>
              </a:prstGeom>
              <a:ln w="12700">
                <a:solidFill>
                  <a:srgbClr val="8883D5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Straight Connector 139">
                <a:extLst>
                  <a:ext uri="{FF2B5EF4-FFF2-40B4-BE49-F238E27FC236}">
                    <a16:creationId xmlns:a16="http://schemas.microsoft.com/office/drawing/2014/main" id="{55E854B9-EBD4-438C-ACA8-DAFCAD6B36CA}"/>
                  </a:ext>
                </a:extLst>
              </p:cNvPr>
              <p:cNvCxnSpPr/>
              <p:nvPr/>
            </p:nvCxnSpPr>
            <p:spPr>
              <a:xfrm flipH="1">
                <a:off x="3672114" y="3744355"/>
                <a:ext cx="740227" cy="0"/>
              </a:xfrm>
              <a:prstGeom prst="line">
                <a:avLst/>
              </a:prstGeom>
              <a:ln w="12700">
                <a:solidFill>
                  <a:srgbClr val="8883D5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2" name="îṩ1ïḓê">
              <a:extLst>
                <a:ext uri="{FF2B5EF4-FFF2-40B4-BE49-F238E27FC236}">
                  <a16:creationId xmlns:a16="http://schemas.microsoft.com/office/drawing/2014/main" id="{20EF3A0D-B38C-4316-BB76-5720D8A5C267}"/>
                </a:ext>
              </a:extLst>
            </p:cNvPr>
            <p:cNvGrpSpPr/>
            <p:nvPr/>
          </p:nvGrpSpPr>
          <p:grpSpPr>
            <a:xfrm flipH="1">
              <a:off x="7591120" y="2635254"/>
              <a:ext cx="1444736" cy="944524"/>
              <a:chOff x="3672114" y="2961703"/>
              <a:chExt cx="1188615" cy="777080"/>
            </a:xfrm>
          </p:grpSpPr>
          <p:cxnSp>
            <p:nvCxnSpPr>
              <p:cNvPr id="63" name="Straight Connector 141">
                <a:extLst>
                  <a:ext uri="{FF2B5EF4-FFF2-40B4-BE49-F238E27FC236}">
                    <a16:creationId xmlns:a16="http://schemas.microsoft.com/office/drawing/2014/main" id="{CFD973D6-06A3-4109-AD86-1F7ECFCBD36C}"/>
                  </a:ext>
                </a:extLst>
              </p:cNvPr>
              <p:cNvCxnSpPr/>
              <p:nvPr/>
            </p:nvCxnSpPr>
            <p:spPr>
              <a:xfrm flipH="1">
                <a:off x="4412341" y="2961703"/>
                <a:ext cx="448388" cy="773992"/>
              </a:xfrm>
              <a:prstGeom prst="line">
                <a:avLst/>
              </a:prstGeom>
              <a:ln w="12700">
                <a:solidFill>
                  <a:srgbClr val="FFC748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Straight Connector 142">
                <a:extLst>
                  <a:ext uri="{FF2B5EF4-FFF2-40B4-BE49-F238E27FC236}">
                    <a16:creationId xmlns:a16="http://schemas.microsoft.com/office/drawing/2014/main" id="{1F9ED97B-7FE3-42CD-BF6D-F75AC1E1938D}"/>
                  </a:ext>
                </a:extLst>
              </p:cNvPr>
              <p:cNvCxnSpPr/>
              <p:nvPr/>
            </p:nvCxnSpPr>
            <p:spPr>
              <a:xfrm flipH="1">
                <a:off x="3672114" y="3738783"/>
                <a:ext cx="740227" cy="0"/>
              </a:xfrm>
              <a:prstGeom prst="line">
                <a:avLst/>
              </a:prstGeom>
              <a:ln w="12700">
                <a:solidFill>
                  <a:srgbClr val="FFC748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3" name="íṣľidé">
              <a:extLst>
                <a:ext uri="{FF2B5EF4-FFF2-40B4-BE49-F238E27FC236}">
                  <a16:creationId xmlns:a16="http://schemas.microsoft.com/office/drawing/2014/main" id="{A96E77AA-EF28-4ED4-99B4-4C8628DAEEB8}"/>
                </a:ext>
              </a:extLst>
            </p:cNvPr>
            <p:cNvGrpSpPr/>
            <p:nvPr/>
          </p:nvGrpSpPr>
          <p:grpSpPr>
            <a:xfrm flipH="1">
              <a:off x="6577622" y="3862192"/>
              <a:ext cx="1437963" cy="944524"/>
              <a:chOff x="3677686" y="2961703"/>
              <a:chExt cx="1183043" cy="777080"/>
            </a:xfrm>
          </p:grpSpPr>
          <p:cxnSp>
            <p:nvCxnSpPr>
              <p:cNvPr id="61" name="Straight Connector 144">
                <a:extLst>
                  <a:ext uri="{FF2B5EF4-FFF2-40B4-BE49-F238E27FC236}">
                    <a16:creationId xmlns:a16="http://schemas.microsoft.com/office/drawing/2014/main" id="{D9655675-6C49-4A41-A73B-9720897D9D2E}"/>
                  </a:ext>
                </a:extLst>
              </p:cNvPr>
              <p:cNvCxnSpPr/>
              <p:nvPr/>
            </p:nvCxnSpPr>
            <p:spPr>
              <a:xfrm flipH="1">
                <a:off x="4412341" y="2961703"/>
                <a:ext cx="448388" cy="773992"/>
              </a:xfrm>
              <a:prstGeom prst="line">
                <a:avLst/>
              </a:prstGeom>
              <a:ln w="12700">
                <a:solidFill>
                  <a:srgbClr val="3F4D6C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Connector 145">
                <a:extLst>
                  <a:ext uri="{FF2B5EF4-FFF2-40B4-BE49-F238E27FC236}">
                    <a16:creationId xmlns:a16="http://schemas.microsoft.com/office/drawing/2014/main" id="{BF92133E-D21B-416C-9E14-3257BAAA02A5}"/>
                  </a:ext>
                </a:extLst>
              </p:cNvPr>
              <p:cNvCxnSpPr/>
              <p:nvPr/>
            </p:nvCxnSpPr>
            <p:spPr>
              <a:xfrm flipH="1">
                <a:off x="3677686" y="3738783"/>
                <a:ext cx="740227" cy="0"/>
              </a:xfrm>
              <a:prstGeom prst="line">
                <a:avLst/>
              </a:prstGeom>
              <a:ln w="12700">
                <a:solidFill>
                  <a:srgbClr val="3F4D6C"/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54" name="i$1idé">
              <a:extLst>
                <a:ext uri="{FF2B5EF4-FFF2-40B4-BE49-F238E27FC236}">
                  <a16:creationId xmlns:a16="http://schemas.microsoft.com/office/drawing/2014/main" id="{BD0B542C-C2BD-46A6-86AA-6FD7D5719008}"/>
                </a:ext>
              </a:extLst>
            </p:cNvPr>
            <p:cNvGrpSpPr/>
            <p:nvPr/>
          </p:nvGrpSpPr>
          <p:grpSpPr>
            <a:xfrm flipV="1">
              <a:off x="4987946" y="4778206"/>
              <a:ext cx="585390" cy="419573"/>
              <a:chOff x="3672114" y="2961703"/>
              <a:chExt cx="1188615" cy="782652"/>
            </a:xfrm>
          </p:grpSpPr>
          <p:cxnSp>
            <p:nvCxnSpPr>
              <p:cNvPr id="59" name="Straight Connector 147">
                <a:extLst>
                  <a:ext uri="{FF2B5EF4-FFF2-40B4-BE49-F238E27FC236}">
                    <a16:creationId xmlns:a16="http://schemas.microsoft.com/office/drawing/2014/main" id="{C0C312E7-21E7-438A-AF07-C664080B42EC}"/>
                  </a:ext>
                </a:extLst>
              </p:cNvPr>
              <p:cNvCxnSpPr/>
              <p:nvPr/>
            </p:nvCxnSpPr>
            <p:spPr>
              <a:xfrm flipH="1">
                <a:off x="4412341" y="2961703"/>
                <a:ext cx="448388" cy="773992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Straight Connector 148">
                <a:extLst>
                  <a:ext uri="{FF2B5EF4-FFF2-40B4-BE49-F238E27FC236}">
                    <a16:creationId xmlns:a16="http://schemas.microsoft.com/office/drawing/2014/main" id="{5C326D91-CCC5-4C7E-92B3-20191B584666}"/>
                  </a:ext>
                </a:extLst>
              </p:cNvPr>
              <p:cNvCxnSpPr/>
              <p:nvPr/>
            </p:nvCxnSpPr>
            <p:spPr>
              <a:xfrm flipH="1">
                <a:off x="3672114" y="3744355"/>
                <a:ext cx="740227" cy="0"/>
              </a:xfrm>
              <a:prstGeom prst="line">
                <a:avLst/>
              </a:prstGeom>
              <a:ln w="12700">
                <a:solidFill>
                  <a:schemeClr val="tx1">
                    <a:lumMod val="75000"/>
                    <a:lumOff val="25000"/>
                  </a:schemeClr>
                </a:solidFill>
                <a:tailEnd type="oval" w="lg" len="lg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5" name="îŝľiḑé">
              <a:extLst>
                <a:ext uri="{FF2B5EF4-FFF2-40B4-BE49-F238E27FC236}">
                  <a16:creationId xmlns:a16="http://schemas.microsoft.com/office/drawing/2014/main" id="{3B941F2C-9D23-45FA-991F-4B299D9F716E}"/>
                </a:ext>
              </a:extLst>
            </p:cNvPr>
            <p:cNvSpPr txBox="1">
              <a:spLocks/>
            </p:cNvSpPr>
            <p:nvPr/>
          </p:nvSpPr>
          <p:spPr>
            <a:xfrm>
              <a:off x="3796874" y="4674863"/>
              <a:ext cx="2272815" cy="215444"/>
            </a:xfrm>
            <a:prstGeom prst="rect">
              <a:avLst/>
            </a:prstGeom>
          </p:spPr>
          <p:txBody>
            <a:bodyPr vert="horz" wrap="none" lIns="0" tIns="0" rIns="0" bIns="0" anchor="t">
              <a:norm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j-lt"/>
                </a:rPr>
                <a:t>TITLE HERE</a:t>
              </a:r>
              <a:endParaRPr lang="zh-CN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endParaRPr>
            </a:p>
          </p:txBody>
        </p:sp>
        <p:sp>
          <p:nvSpPr>
            <p:cNvPr id="56" name="ïŝľiďè">
              <a:extLst>
                <a:ext uri="{FF2B5EF4-FFF2-40B4-BE49-F238E27FC236}">
                  <a16:creationId xmlns:a16="http://schemas.microsoft.com/office/drawing/2014/main" id="{0FD9C1E3-92A6-4414-8D9E-9831CC79D0D5}"/>
                </a:ext>
              </a:extLst>
            </p:cNvPr>
            <p:cNvSpPr txBox="1">
              <a:spLocks/>
            </p:cNvSpPr>
            <p:nvPr/>
          </p:nvSpPr>
          <p:spPr>
            <a:xfrm>
              <a:off x="1952205" y="3455590"/>
              <a:ext cx="1254587" cy="223273"/>
            </a:xfrm>
            <a:prstGeom prst="rect">
              <a:avLst/>
            </a:prstGeom>
          </p:spPr>
          <p:txBody>
            <a:bodyPr vert="horz" wrap="none" lIns="0" tIns="0" rIns="0" bIns="0" anchor="t">
              <a:norm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1400" b="1" dirty="0">
                  <a:solidFill>
                    <a:srgbClr val="8883D5"/>
                  </a:solidFill>
                  <a:latin typeface="+mj-lt"/>
                </a:rPr>
                <a:t>TITLE HERE</a:t>
              </a:r>
              <a:endParaRPr lang="zh-CN" altLang="en-US" sz="1400" b="1" dirty="0">
                <a:solidFill>
                  <a:srgbClr val="8883D5"/>
                </a:solidFill>
                <a:latin typeface="+mj-lt"/>
              </a:endParaRPr>
            </a:p>
          </p:txBody>
        </p:sp>
        <p:sp>
          <p:nvSpPr>
            <p:cNvPr id="57" name="í$ḷïde">
              <a:extLst>
                <a:ext uri="{FF2B5EF4-FFF2-40B4-BE49-F238E27FC236}">
                  <a16:creationId xmlns:a16="http://schemas.microsoft.com/office/drawing/2014/main" id="{37BE3778-D185-4DD7-8EEC-7C53D1F1F211}"/>
                </a:ext>
              </a:extLst>
            </p:cNvPr>
            <p:cNvSpPr txBox="1">
              <a:spLocks/>
            </p:cNvSpPr>
            <p:nvPr/>
          </p:nvSpPr>
          <p:spPr>
            <a:xfrm>
              <a:off x="9151775" y="3465004"/>
              <a:ext cx="2321087" cy="215444"/>
            </a:xfrm>
            <a:prstGeom prst="rect">
              <a:avLst/>
            </a:prstGeom>
          </p:spPr>
          <p:txBody>
            <a:bodyPr vert="horz" wrap="none" lIns="0" tIns="0" rIns="0" bIns="0" anchor="t" anchorCtr="0">
              <a:norm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1400" b="1" dirty="0">
                  <a:solidFill>
                    <a:srgbClr val="FFC748"/>
                  </a:solidFill>
                  <a:latin typeface="+mj-lt"/>
                </a:rPr>
                <a:t>TITLE HERE</a:t>
              </a:r>
              <a:endParaRPr lang="zh-CN" altLang="en-US" sz="1400" b="1" dirty="0">
                <a:solidFill>
                  <a:srgbClr val="FFC748"/>
                </a:solidFill>
                <a:latin typeface="+mj-lt"/>
              </a:endParaRPr>
            </a:p>
          </p:txBody>
        </p:sp>
        <p:sp>
          <p:nvSpPr>
            <p:cNvPr id="58" name="ïṩḷîḍe">
              <a:extLst>
                <a:ext uri="{FF2B5EF4-FFF2-40B4-BE49-F238E27FC236}">
                  <a16:creationId xmlns:a16="http://schemas.microsoft.com/office/drawing/2014/main" id="{36EB3956-5748-4EFE-ABA9-16DEBF058EA9}"/>
                </a:ext>
              </a:extLst>
            </p:cNvPr>
            <p:cNvSpPr txBox="1">
              <a:spLocks/>
            </p:cNvSpPr>
            <p:nvPr/>
          </p:nvSpPr>
          <p:spPr>
            <a:xfrm>
              <a:off x="8242021" y="4691795"/>
              <a:ext cx="2321087" cy="215444"/>
            </a:xfrm>
            <a:prstGeom prst="rect">
              <a:avLst/>
            </a:prstGeom>
          </p:spPr>
          <p:txBody>
            <a:bodyPr vert="horz" wrap="none" lIns="0" tIns="0" rIns="0" bIns="0" anchor="t" anchorCtr="0">
              <a:normAutofit/>
            </a:bodyPr>
            <a:lstStyle/>
            <a:p>
              <a:pPr>
                <a:spcBef>
                  <a:spcPct val="0"/>
                </a:spcBef>
              </a:pPr>
              <a:r>
                <a:rPr lang="en-US" altLang="zh-CN" sz="1400" b="1" dirty="0">
                  <a:solidFill>
                    <a:srgbClr val="3F4D6C"/>
                  </a:solidFill>
                  <a:latin typeface="+mj-lt"/>
                </a:rPr>
                <a:t>TITLE HERETITLE</a:t>
              </a:r>
              <a:endParaRPr lang="zh-CN" altLang="en-US" sz="1400" b="1" dirty="0">
                <a:solidFill>
                  <a:srgbClr val="3F4D6C"/>
                </a:solidFill>
                <a:latin typeface="+mj-lt"/>
              </a:endParaRPr>
            </a:p>
          </p:txBody>
        </p:sp>
      </p:grpSp>
      <p:sp>
        <p:nvSpPr>
          <p:cNvPr id="79" name="矩形 78">
            <a:extLst>
              <a:ext uri="{FF2B5EF4-FFF2-40B4-BE49-F238E27FC236}">
                <a16:creationId xmlns:a16="http://schemas.microsoft.com/office/drawing/2014/main" id="{B8ABD55B-6931-4240-8008-9BBE388BEE7E}"/>
              </a:ext>
            </a:extLst>
          </p:cNvPr>
          <p:cNvSpPr/>
          <p:nvPr/>
        </p:nvSpPr>
        <p:spPr>
          <a:xfrm>
            <a:off x="9026102" y="3928116"/>
            <a:ext cx="2700366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80" name="矩形 79">
            <a:extLst>
              <a:ext uri="{FF2B5EF4-FFF2-40B4-BE49-F238E27FC236}">
                <a16:creationId xmlns:a16="http://schemas.microsoft.com/office/drawing/2014/main" id="{4BFE09B6-E00F-42AD-B3FF-E10854C833AD}"/>
              </a:ext>
            </a:extLst>
          </p:cNvPr>
          <p:cNvSpPr/>
          <p:nvPr/>
        </p:nvSpPr>
        <p:spPr>
          <a:xfrm>
            <a:off x="8141145" y="5191480"/>
            <a:ext cx="2700366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81" name="矩形 80">
            <a:extLst>
              <a:ext uri="{FF2B5EF4-FFF2-40B4-BE49-F238E27FC236}">
                <a16:creationId xmlns:a16="http://schemas.microsoft.com/office/drawing/2014/main" id="{F43042E5-A21B-431A-A241-A9716794170E}"/>
              </a:ext>
            </a:extLst>
          </p:cNvPr>
          <p:cNvSpPr/>
          <p:nvPr/>
        </p:nvSpPr>
        <p:spPr>
          <a:xfrm>
            <a:off x="2257663" y="5233236"/>
            <a:ext cx="2700366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82" name="矩形 81">
            <a:extLst>
              <a:ext uri="{FF2B5EF4-FFF2-40B4-BE49-F238E27FC236}">
                <a16:creationId xmlns:a16="http://schemas.microsoft.com/office/drawing/2014/main" id="{84F5087E-981C-4E0B-B5B8-C4DE7B97D594}"/>
              </a:ext>
            </a:extLst>
          </p:cNvPr>
          <p:cNvSpPr/>
          <p:nvPr/>
        </p:nvSpPr>
        <p:spPr>
          <a:xfrm>
            <a:off x="405484" y="3952683"/>
            <a:ext cx="2700366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zh-CN" sz="80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We use well-known development methodologies to create a customized approach for each of the projects. This allows us to achieve high quality outcomes and full transparency towards.</a:t>
            </a:r>
            <a:endParaRPr lang="zh-CN" altLang="en-US" sz="80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grpSp>
        <p:nvGrpSpPr>
          <p:cNvPr id="86" name="组合 85">
            <a:extLst>
              <a:ext uri="{FF2B5EF4-FFF2-40B4-BE49-F238E27FC236}">
                <a16:creationId xmlns:a16="http://schemas.microsoft.com/office/drawing/2014/main" id="{CC59A601-B11D-447C-9FA5-02F78C6C3808}"/>
              </a:ext>
            </a:extLst>
          </p:cNvPr>
          <p:cNvGrpSpPr/>
          <p:nvPr/>
        </p:nvGrpSpPr>
        <p:grpSpPr>
          <a:xfrm>
            <a:off x="4697177" y="706234"/>
            <a:ext cx="3008306" cy="539724"/>
            <a:chOff x="4937756" y="2188298"/>
            <a:chExt cx="3008306" cy="539724"/>
          </a:xfrm>
        </p:grpSpPr>
        <p:sp>
          <p:nvSpPr>
            <p:cNvPr id="88" name="文本框 87">
              <a:extLst>
                <a:ext uri="{FF2B5EF4-FFF2-40B4-BE49-F238E27FC236}">
                  <a16:creationId xmlns:a16="http://schemas.microsoft.com/office/drawing/2014/main" id="{CB3F5ADF-5328-4CF7-A4EF-EBDB350565F7}"/>
                </a:ext>
              </a:extLst>
            </p:cNvPr>
            <p:cNvSpPr txBox="1"/>
            <p:nvPr/>
          </p:nvSpPr>
          <p:spPr>
            <a:xfrm>
              <a:off x="5480012" y="2188298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89" name="矩形 88">
              <a:extLst>
                <a:ext uri="{FF2B5EF4-FFF2-40B4-BE49-F238E27FC236}">
                  <a16:creationId xmlns:a16="http://schemas.microsoft.com/office/drawing/2014/main" id="{F8E6CB3A-69F1-4466-9C5B-D10C58B37DAE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90" name="矩形 89">
            <a:extLst>
              <a:ext uri="{FF2B5EF4-FFF2-40B4-BE49-F238E27FC236}">
                <a16:creationId xmlns:a16="http://schemas.microsoft.com/office/drawing/2014/main" id="{61DF653C-45FA-421F-858B-DD3492B08139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91" name="矩形: 圆角 90">
            <a:extLst>
              <a:ext uri="{FF2B5EF4-FFF2-40B4-BE49-F238E27FC236}">
                <a16:creationId xmlns:a16="http://schemas.microsoft.com/office/drawing/2014/main" id="{0CFEF67E-0E90-4207-83B6-0587D13328DD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 FIVE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7496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224878-C13A-40F4-AE81-80A17F13DE3E}"/>
              </a:ext>
            </a:extLst>
          </p:cNvPr>
          <p:cNvSpPr txBox="1"/>
          <p:nvPr/>
        </p:nvSpPr>
        <p:spPr>
          <a:xfrm>
            <a:off x="3795861" y="2141035"/>
            <a:ext cx="6174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7200" b="1" spc="200" dirty="0">
                <a:solidFill>
                  <a:schemeClr val="bg1"/>
                </a:solidFill>
                <a:latin typeface="+mj-lt"/>
              </a:rPr>
              <a:t>THANK YOU!</a:t>
            </a:r>
            <a:endParaRPr lang="zh-CN" altLang="en-US" sz="7200" b="1" spc="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040E858-8FE1-4008-B074-C9652181B98D}"/>
              </a:ext>
            </a:extLst>
          </p:cNvPr>
          <p:cNvSpPr txBox="1"/>
          <p:nvPr/>
        </p:nvSpPr>
        <p:spPr>
          <a:xfrm>
            <a:off x="3764034" y="3570532"/>
            <a:ext cx="626097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i="1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Special thanks to all the people who made and released these awesome resources for free:</a:t>
            </a:r>
            <a:endParaRPr lang="tr-TR" altLang="zh-CN" i="1" spc="100" dirty="0">
              <a:solidFill>
                <a:schemeClr val="bg1"/>
              </a:solidFill>
              <a:latin typeface="+mj-lt"/>
              <a:ea typeface="微软雅黑 Light" panose="020B0502040204020203" pitchFamily="34" charset="-122"/>
            </a:endParaRPr>
          </a:p>
          <a:p>
            <a:pPr algn="ctr">
              <a:lnSpc>
                <a:spcPct val="120000"/>
              </a:lnSpc>
            </a:pPr>
            <a:endParaRPr lang="en-US" altLang="zh-CN" i="1" spc="100" dirty="0">
              <a:solidFill>
                <a:schemeClr val="bg1"/>
              </a:solidFill>
              <a:latin typeface="+mj-lt"/>
              <a:ea typeface="微软雅黑 Light" panose="020B0502040204020203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i="1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Presentation template by </a:t>
            </a:r>
            <a:r>
              <a:rPr lang="en-US" altLang="zh-CN" b="1" spc="100" dirty="0" err="1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Freepptbackgrounds.net</a:t>
            </a:r>
            <a:endParaRPr lang="en-US" altLang="zh-CN" b="1" spc="100" dirty="0">
              <a:solidFill>
                <a:schemeClr val="bg1"/>
              </a:solidFill>
              <a:latin typeface="+mj-lt"/>
              <a:ea typeface="微软雅黑 Light" panose="020B0502040204020203" pitchFamily="34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i="1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Photographs by </a:t>
            </a:r>
            <a:r>
              <a:rPr lang="en-US" altLang="zh-CN" b="1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Picpng.com</a:t>
            </a:r>
          </a:p>
        </p:txBody>
      </p:sp>
    </p:spTree>
    <p:extLst>
      <p:ext uri="{BB962C8B-B14F-4D97-AF65-F5344CB8AC3E}">
        <p14:creationId xmlns:p14="http://schemas.microsoft.com/office/powerpoint/2010/main" val="3587960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224878-C13A-40F4-AE81-80A17F13DE3E}"/>
              </a:ext>
            </a:extLst>
          </p:cNvPr>
          <p:cNvSpPr txBox="1"/>
          <p:nvPr/>
        </p:nvSpPr>
        <p:spPr>
          <a:xfrm>
            <a:off x="3332617" y="2053564"/>
            <a:ext cx="6174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3600" b="1" spc="200" dirty="0">
                <a:solidFill>
                  <a:schemeClr val="bg1"/>
                </a:solidFill>
                <a:latin typeface="+mj-lt"/>
              </a:rPr>
              <a:t>SCHOOL</a:t>
            </a:r>
            <a:endParaRPr lang="zh-CN" altLang="en-US" sz="3600" b="1" spc="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040E858-8FE1-4008-B074-C9652181B98D}"/>
              </a:ext>
            </a:extLst>
          </p:cNvPr>
          <p:cNvSpPr txBox="1"/>
          <p:nvPr/>
        </p:nvSpPr>
        <p:spPr>
          <a:xfrm>
            <a:off x="3332617" y="2970114"/>
            <a:ext cx="626097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50" b="1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7E368341-10DB-45BC-B059-D6EDB9376886}"/>
              </a:ext>
            </a:extLst>
          </p:cNvPr>
          <p:cNvSpPr/>
          <p:nvPr/>
        </p:nvSpPr>
        <p:spPr>
          <a:xfrm>
            <a:off x="5417416" y="3914364"/>
            <a:ext cx="2021267" cy="543403"/>
          </a:xfrm>
          <a:prstGeom prst="roundRect">
            <a:avLst>
              <a:gd name="adj" fmla="val 7623"/>
            </a:avLst>
          </a:prstGeom>
          <a:solidFill>
            <a:schemeClr val="bg1"/>
          </a:solidFill>
          <a:ln>
            <a:noFill/>
          </a:ln>
          <a:effectLst>
            <a:outerShdw blurRad="889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791AD3BC-FDDD-454C-8CFD-1A265DC0BF15}"/>
              </a:ext>
            </a:extLst>
          </p:cNvPr>
          <p:cNvSpPr txBox="1"/>
          <p:nvPr/>
        </p:nvSpPr>
        <p:spPr>
          <a:xfrm>
            <a:off x="5781602" y="4017620"/>
            <a:ext cx="149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57FF3"/>
                </a:solidFill>
                <a:latin typeface="+mj-lt"/>
              </a:rPr>
              <a:t>PART ONE</a:t>
            </a:r>
            <a:endParaRPr lang="zh-CN" altLang="en-US" sz="1600" b="1" dirty="0">
              <a:solidFill>
                <a:srgbClr val="057FF3"/>
              </a:solidFill>
              <a:latin typeface="+mj-lt"/>
            </a:endParaRPr>
          </a:p>
        </p:txBody>
      </p:sp>
      <p:sp>
        <p:nvSpPr>
          <p:cNvPr id="10" name="upload_219431">
            <a:extLst>
              <a:ext uri="{FF2B5EF4-FFF2-40B4-BE49-F238E27FC236}">
                <a16:creationId xmlns:a16="http://schemas.microsoft.com/office/drawing/2014/main" id="{E9422732-C028-4357-BCB4-DEA39F75F938}"/>
              </a:ext>
            </a:extLst>
          </p:cNvPr>
          <p:cNvSpPr>
            <a:spLocks noChangeAspect="1"/>
          </p:cNvSpPr>
          <p:nvPr/>
        </p:nvSpPr>
        <p:spPr bwMode="auto">
          <a:xfrm rot="5400000">
            <a:off x="6984988" y="4103133"/>
            <a:ext cx="191631" cy="191341"/>
          </a:xfrm>
          <a:custGeom>
            <a:avLst/>
            <a:gdLst>
              <a:gd name="connsiteX0" fmla="*/ 303343 w 606792"/>
              <a:gd name="connsiteY0" fmla="*/ 121231 h 605875"/>
              <a:gd name="connsiteX1" fmla="*/ 443292 w 606792"/>
              <a:gd name="connsiteY1" fmla="*/ 260848 h 605875"/>
              <a:gd name="connsiteX2" fmla="*/ 403185 w 606792"/>
              <a:gd name="connsiteY2" fmla="*/ 300571 h 605875"/>
              <a:gd name="connsiteX3" fmla="*/ 347077 w 606792"/>
              <a:gd name="connsiteY3" fmla="*/ 244447 h 605875"/>
              <a:gd name="connsiteX4" fmla="*/ 333743 w 606792"/>
              <a:gd name="connsiteY4" fmla="*/ 214202 h 605875"/>
              <a:gd name="connsiteX5" fmla="*/ 333743 w 606792"/>
              <a:gd name="connsiteY5" fmla="*/ 451689 h 605875"/>
              <a:gd name="connsiteX6" fmla="*/ 273049 w 606792"/>
              <a:gd name="connsiteY6" fmla="*/ 451689 h 605875"/>
              <a:gd name="connsiteX7" fmla="*/ 273049 w 606792"/>
              <a:gd name="connsiteY7" fmla="*/ 214841 h 605875"/>
              <a:gd name="connsiteX8" fmla="*/ 259075 w 606792"/>
              <a:gd name="connsiteY8" fmla="*/ 245086 h 605875"/>
              <a:gd name="connsiteX9" fmla="*/ 203607 w 606792"/>
              <a:gd name="connsiteY9" fmla="*/ 300571 h 605875"/>
              <a:gd name="connsiteX10" fmla="*/ 163500 w 606792"/>
              <a:gd name="connsiteY10" fmla="*/ 260848 h 605875"/>
              <a:gd name="connsiteX11" fmla="*/ 303343 w 606792"/>
              <a:gd name="connsiteY11" fmla="*/ 54847 h 605875"/>
              <a:gd name="connsiteX12" fmla="*/ 54930 w 606792"/>
              <a:gd name="connsiteY12" fmla="*/ 302884 h 605875"/>
              <a:gd name="connsiteX13" fmla="*/ 303343 w 606792"/>
              <a:gd name="connsiteY13" fmla="*/ 551028 h 605875"/>
              <a:gd name="connsiteX14" fmla="*/ 551862 w 606792"/>
              <a:gd name="connsiteY14" fmla="*/ 302884 h 605875"/>
              <a:gd name="connsiteX15" fmla="*/ 303343 w 606792"/>
              <a:gd name="connsiteY15" fmla="*/ 54847 h 605875"/>
              <a:gd name="connsiteX16" fmla="*/ 303343 w 606792"/>
              <a:gd name="connsiteY16" fmla="*/ 0 h 605875"/>
              <a:gd name="connsiteX17" fmla="*/ 606792 w 606792"/>
              <a:gd name="connsiteY17" fmla="*/ 302884 h 605875"/>
              <a:gd name="connsiteX18" fmla="*/ 303343 w 606792"/>
              <a:gd name="connsiteY18" fmla="*/ 605875 h 605875"/>
              <a:gd name="connsiteX19" fmla="*/ 0 w 606792"/>
              <a:gd name="connsiteY19" fmla="*/ 302884 h 605875"/>
              <a:gd name="connsiteX20" fmla="*/ 303343 w 606792"/>
              <a:gd name="connsiteY20" fmla="*/ 0 h 60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6792" h="605875">
                <a:moveTo>
                  <a:pt x="303343" y="121231"/>
                </a:moveTo>
                <a:lnTo>
                  <a:pt x="443292" y="260848"/>
                </a:lnTo>
                <a:lnTo>
                  <a:pt x="403185" y="300571"/>
                </a:lnTo>
                <a:lnTo>
                  <a:pt x="347077" y="244447"/>
                </a:lnTo>
                <a:lnTo>
                  <a:pt x="333743" y="214202"/>
                </a:lnTo>
                <a:lnTo>
                  <a:pt x="333743" y="451689"/>
                </a:lnTo>
                <a:lnTo>
                  <a:pt x="273049" y="451689"/>
                </a:lnTo>
                <a:lnTo>
                  <a:pt x="273049" y="214841"/>
                </a:lnTo>
                <a:lnTo>
                  <a:pt x="259075" y="245086"/>
                </a:lnTo>
                <a:lnTo>
                  <a:pt x="203607" y="300571"/>
                </a:lnTo>
                <a:lnTo>
                  <a:pt x="163500" y="260848"/>
                </a:lnTo>
                <a:close/>
                <a:moveTo>
                  <a:pt x="303343" y="54847"/>
                </a:moveTo>
                <a:cubicBezTo>
                  <a:pt x="166177" y="54847"/>
                  <a:pt x="54930" y="165926"/>
                  <a:pt x="54930" y="302884"/>
                </a:cubicBezTo>
                <a:cubicBezTo>
                  <a:pt x="54930" y="439949"/>
                  <a:pt x="166177" y="551028"/>
                  <a:pt x="303343" y="551028"/>
                </a:cubicBezTo>
                <a:cubicBezTo>
                  <a:pt x="440615" y="551028"/>
                  <a:pt x="551862" y="439949"/>
                  <a:pt x="551862" y="302884"/>
                </a:cubicBezTo>
                <a:cubicBezTo>
                  <a:pt x="551649" y="165926"/>
                  <a:pt x="440508" y="54954"/>
                  <a:pt x="303343" y="54847"/>
                </a:cubicBezTo>
                <a:close/>
                <a:moveTo>
                  <a:pt x="303343" y="0"/>
                </a:moveTo>
                <a:cubicBezTo>
                  <a:pt x="470906" y="0"/>
                  <a:pt x="606792" y="135680"/>
                  <a:pt x="606792" y="302884"/>
                </a:cubicBezTo>
                <a:cubicBezTo>
                  <a:pt x="606792" y="470195"/>
                  <a:pt x="470906" y="605875"/>
                  <a:pt x="303343" y="605875"/>
                </a:cubicBezTo>
                <a:cubicBezTo>
                  <a:pt x="135886" y="605875"/>
                  <a:pt x="0" y="470195"/>
                  <a:pt x="0" y="302884"/>
                </a:cubicBezTo>
                <a:cubicBezTo>
                  <a:pt x="0" y="135680"/>
                  <a:pt x="135886" y="0"/>
                  <a:pt x="303343" y="0"/>
                </a:cubicBezTo>
                <a:close/>
              </a:path>
            </a:pathLst>
          </a:custGeom>
          <a:solidFill>
            <a:srgbClr val="057FF3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881944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椭圆 33">
            <a:extLst>
              <a:ext uri="{FF2B5EF4-FFF2-40B4-BE49-F238E27FC236}">
                <a16:creationId xmlns:a16="http://schemas.microsoft.com/office/drawing/2014/main" id="{2C4CCD00-7521-40A0-9737-2049ED5AD304}"/>
              </a:ext>
            </a:extLst>
          </p:cNvPr>
          <p:cNvSpPr/>
          <p:nvPr/>
        </p:nvSpPr>
        <p:spPr>
          <a:xfrm>
            <a:off x="6269082" y="2554351"/>
            <a:ext cx="593547" cy="593547"/>
          </a:xfrm>
          <a:prstGeom prst="ellipse">
            <a:avLst/>
          </a:prstGeom>
          <a:solidFill>
            <a:srgbClr val="487CE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b="1" dirty="0">
              <a:latin typeface="+mj-lt"/>
            </a:endParaRPr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F0CB9FFB-9E53-4FBD-9619-BDFA39B9D7FC}"/>
              </a:ext>
            </a:extLst>
          </p:cNvPr>
          <p:cNvSpPr/>
          <p:nvPr/>
        </p:nvSpPr>
        <p:spPr>
          <a:xfrm>
            <a:off x="6269082" y="3264503"/>
            <a:ext cx="593547" cy="593547"/>
          </a:xfrm>
          <a:prstGeom prst="ellipse">
            <a:avLst/>
          </a:prstGeom>
          <a:solidFill>
            <a:srgbClr val="8883D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b="1" dirty="0">
              <a:latin typeface="+mj-lt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92B7BEED-9A1C-4144-8581-AF026F9528AB}"/>
              </a:ext>
            </a:extLst>
          </p:cNvPr>
          <p:cNvSpPr/>
          <p:nvPr/>
        </p:nvSpPr>
        <p:spPr>
          <a:xfrm>
            <a:off x="6269082" y="3974654"/>
            <a:ext cx="593547" cy="593547"/>
          </a:xfrm>
          <a:prstGeom prst="ellipse">
            <a:avLst/>
          </a:prstGeom>
          <a:solidFill>
            <a:srgbClr val="3F4D6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b="1" dirty="0">
              <a:latin typeface="+mj-lt"/>
            </a:endParaRPr>
          </a:p>
        </p:txBody>
      </p:sp>
      <p:sp>
        <p:nvSpPr>
          <p:cNvPr id="37" name="椭圆 36">
            <a:extLst>
              <a:ext uri="{FF2B5EF4-FFF2-40B4-BE49-F238E27FC236}">
                <a16:creationId xmlns:a16="http://schemas.microsoft.com/office/drawing/2014/main" id="{6BBA72C2-FE9D-43B1-AD69-78F006A5F331}"/>
              </a:ext>
            </a:extLst>
          </p:cNvPr>
          <p:cNvSpPr/>
          <p:nvPr/>
        </p:nvSpPr>
        <p:spPr>
          <a:xfrm>
            <a:off x="6269082" y="4684805"/>
            <a:ext cx="593547" cy="593547"/>
          </a:xfrm>
          <a:prstGeom prst="ellipse">
            <a:avLst/>
          </a:prstGeom>
          <a:solidFill>
            <a:srgbClr val="8883D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b="1" dirty="0">
              <a:latin typeface="+mj-lt"/>
            </a:endParaRPr>
          </a:p>
        </p:txBody>
      </p:sp>
      <p:sp>
        <p:nvSpPr>
          <p:cNvPr id="38" name="椭圆 37">
            <a:extLst>
              <a:ext uri="{FF2B5EF4-FFF2-40B4-BE49-F238E27FC236}">
                <a16:creationId xmlns:a16="http://schemas.microsoft.com/office/drawing/2014/main" id="{E117842C-3F98-4BC1-9211-2A19FE59498E}"/>
              </a:ext>
            </a:extLst>
          </p:cNvPr>
          <p:cNvSpPr/>
          <p:nvPr/>
        </p:nvSpPr>
        <p:spPr>
          <a:xfrm>
            <a:off x="6269082" y="5394957"/>
            <a:ext cx="593547" cy="593547"/>
          </a:xfrm>
          <a:prstGeom prst="ellipse">
            <a:avLst/>
          </a:prstGeom>
          <a:solidFill>
            <a:srgbClr val="487CE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00" b="1" dirty="0">
              <a:latin typeface="+mj-lt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310F90F6-D979-4BEE-8ADF-554965ECDDE5}"/>
              </a:ext>
            </a:extLst>
          </p:cNvPr>
          <p:cNvSpPr/>
          <p:nvPr/>
        </p:nvSpPr>
        <p:spPr>
          <a:xfrm>
            <a:off x="7036279" y="2542603"/>
            <a:ext cx="4342868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等线 Light" panose="02010600030101010101" pitchFamily="2" charset="-122"/>
              </a:rPr>
              <a:t>A complex idea can be conveyed with just a single still image, namely making it possible to absorb large amounts of data quickly.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等线 Light" panose="02010600030101010101" pitchFamily="2" charset="-122"/>
            </a:endParaRPr>
          </a:p>
        </p:txBody>
      </p:sp>
      <p:sp>
        <p:nvSpPr>
          <p:cNvPr id="9" name="television_114712">
            <a:extLst>
              <a:ext uri="{FF2B5EF4-FFF2-40B4-BE49-F238E27FC236}">
                <a16:creationId xmlns:a16="http://schemas.microsoft.com/office/drawing/2014/main" id="{827A10AC-0C05-4465-A5BA-AF9FB812141D}"/>
              </a:ext>
            </a:extLst>
          </p:cNvPr>
          <p:cNvSpPr>
            <a:spLocks noChangeAspect="1"/>
          </p:cNvSpPr>
          <p:nvPr/>
        </p:nvSpPr>
        <p:spPr bwMode="auto">
          <a:xfrm>
            <a:off x="6429711" y="2682392"/>
            <a:ext cx="277179" cy="277955"/>
          </a:xfrm>
          <a:custGeom>
            <a:avLst/>
            <a:gdLst>
              <a:gd name="connsiteX0" fmla="*/ 460934 w 605028"/>
              <a:gd name="connsiteY0" fmla="*/ 512940 h 606721"/>
              <a:gd name="connsiteX1" fmla="*/ 535803 w 605028"/>
              <a:gd name="connsiteY1" fmla="*/ 512940 h 606721"/>
              <a:gd name="connsiteX2" fmla="*/ 542507 w 605028"/>
              <a:gd name="connsiteY2" fmla="*/ 519750 h 606721"/>
              <a:gd name="connsiteX3" fmla="*/ 535803 w 605028"/>
              <a:gd name="connsiteY3" fmla="*/ 526559 h 606721"/>
              <a:gd name="connsiteX4" fmla="*/ 460934 w 605028"/>
              <a:gd name="connsiteY4" fmla="*/ 526559 h 606721"/>
              <a:gd name="connsiteX5" fmla="*/ 454230 w 605028"/>
              <a:gd name="connsiteY5" fmla="*/ 519750 h 606721"/>
              <a:gd name="connsiteX6" fmla="*/ 460934 w 605028"/>
              <a:gd name="connsiteY6" fmla="*/ 512940 h 606721"/>
              <a:gd name="connsiteX7" fmla="*/ 460934 w 605028"/>
              <a:gd name="connsiteY7" fmla="*/ 488453 h 606721"/>
              <a:gd name="connsiteX8" fmla="*/ 535803 w 605028"/>
              <a:gd name="connsiteY8" fmla="*/ 488453 h 606721"/>
              <a:gd name="connsiteX9" fmla="*/ 542507 w 605028"/>
              <a:gd name="connsiteY9" fmla="*/ 495243 h 606721"/>
              <a:gd name="connsiteX10" fmla="*/ 535803 w 605028"/>
              <a:gd name="connsiteY10" fmla="*/ 501931 h 606721"/>
              <a:gd name="connsiteX11" fmla="*/ 460934 w 605028"/>
              <a:gd name="connsiteY11" fmla="*/ 501931 h 606721"/>
              <a:gd name="connsiteX12" fmla="*/ 454230 w 605028"/>
              <a:gd name="connsiteY12" fmla="*/ 495243 h 606721"/>
              <a:gd name="connsiteX13" fmla="*/ 460934 w 605028"/>
              <a:gd name="connsiteY13" fmla="*/ 488453 h 606721"/>
              <a:gd name="connsiteX14" fmla="*/ 460934 w 605028"/>
              <a:gd name="connsiteY14" fmla="*/ 463897 h 606721"/>
              <a:gd name="connsiteX15" fmla="*/ 535803 w 605028"/>
              <a:gd name="connsiteY15" fmla="*/ 463897 h 606721"/>
              <a:gd name="connsiteX16" fmla="*/ 542507 w 605028"/>
              <a:gd name="connsiteY16" fmla="*/ 470585 h 606721"/>
              <a:gd name="connsiteX17" fmla="*/ 535803 w 605028"/>
              <a:gd name="connsiteY17" fmla="*/ 477375 h 606721"/>
              <a:gd name="connsiteX18" fmla="*/ 460934 w 605028"/>
              <a:gd name="connsiteY18" fmla="*/ 477375 h 606721"/>
              <a:gd name="connsiteX19" fmla="*/ 454230 w 605028"/>
              <a:gd name="connsiteY19" fmla="*/ 470585 h 606721"/>
              <a:gd name="connsiteX20" fmla="*/ 460934 w 605028"/>
              <a:gd name="connsiteY20" fmla="*/ 463897 h 606721"/>
              <a:gd name="connsiteX21" fmla="*/ 517516 w 605028"/>
              <a:gd name="connsiteY21" fmla="*/ 399133 h 606721"/>
              <a:gd name="connsiteX22" fmla="*/ 488868 w 605028"/>
              <a:gd name="connsiteY22" fmla="*/ 427766 h 606721"/>
              <a:gd name="connsiteX23" fmla="*/ 513453 w 605028"/>
              <a:gd name="connsiteY23" fmla="*/ 423704 h 606721"/>
              <a:gd name="connsiteX24" fmla="*/ 519751 w 605028"/>
              <a:gd name="connsiteY24" fmla="*/ 408677 h 606721"/>
              <a:gd name="connsiteX25" fmla="*/ 517516 w 605028"/>
              <a:gd name="connsiteY25" fmla="*/ 399133 h 606721"/>
              <a:gd name="connsiteX26" fmla="*/ 498316 w 605028"/>
              <a:gd name="connsiteY26" fmla="*/ 387253 h 606721"/>
              <a:gd name="connsiteX27" fmla="*/ 483280 w 605028"/>
              <a:gd name="connsiteY27" fmla="*/ 393548 h 606721"/>
              <a:gd name="connsiteX28" fmla="*/ 479216 w 605028"/>
              <a:gd name="connsiteY28" fmla="*/ 418222 h 606721"/>
              <a:gd name="connsiteX29" fmla="*/ 507865 w 605028"/>
              <a:gd name="connsiteY29" fmla="*/ 389588 h 606721"/>
              <a:gd name="connsiteX30" fmla="*/ 498316 w 605028"/>
              <a:gd name="connsiteY30" fmla="*/ 387253 h 606721"/>
              <a:gd name="connsiteX31" fmla="*/ 498316 w 605028"/>
              <a:gd name="connsiteY31" fmla="*/ 373799 h 606721"/>
              <a:gd name="connsiteX32" fmla="*/ 523002 w 605028"/>
              <a:gd name="connsiteY32" fmla="*/ 384004 h 606721"/>
              <a:gd name="connsiteX33" fmla="*/ 533263 w 605028"/>
              <a:gd name="connsiteY33" fmla="*/ 408677 h 606721"/>
              <a:gd name="connsiteX34" fmla="*/ 523002 w 605028"/>
              <a:gd name="connsiteY34" fmla="*/ 433350 h 606721"/>
              <a:gd name="connsiteX35" fmla="*/ 498316 w 605028"/>
              <a:gd name="connsiteY35" fmla="*/ 443504 h 606721"/>
              <a:gd name="connsiteX36" fmla="*/ 473629 w 605028"/>
              <a:gd name="connsiteY36" fmla="*/ 433350 h 606721"/>
              <a:gd name="connsiteX37" fmla="*/ 473629 w 605028"/>
              <a:gd name="connsiteY37" fmla="*/ 384004 h 606721"/>
              <a:gd name="connsiteX38" fmla="*/ 498316 w 605028"/>
              <a:gd name="connsiteY38" fmla="*/ 373799 h 606721"/>
              <a:gd name="connsiteX39" fmla="*/ 479216 w 605028"/>
              <a:gd name="connsiteY39" fmla="*/ 314003 h 606721"/>
              <a:gd name="connsiteX40" fmla="*/ 483280 w 605028"/>
              <a:gd name="connsiteY40" fmla="*/ 338551 h 606721"/>
              <a:gd name="connsiteX41" fmla="*/ 507865 w 605028"/>
              <a:gd name="connsiteY41" fmla="*/ 342608 h 606721"/>
              <a:gd name="connsiteX42" fmla="*/ 498316 w 605028"/>
              <a:gd name="connsiteY42" fmla="*/ 302135 h 606721"/>
              <a:gd name="connsiteX43" fmla="*/ 488868 w 605028"/>
              <a:gd name="connsiteY43" fmla="*/ 304468 h 606721"/>
              <a:gd name="connsiteX44" fmla="*/ 517516 w 605028"/>
              <a:gd name="connsiteY44" fmla="*/ 333073 h 606721"/>
              <a:gd name="connsiteX45" fmla="*/ 519751 w 605028"/>
              <a:gd name="connsiteY45" fmla="*/ 323538 h 606721"/>
              <a:gd name="connsiteX46" fmla="*/ 513453 w 605028"/>
              <a:gd name="connsiteY46" fmla="*/ 308424 h 606721"/>
              <a:gd name="connsiteX47" fmla="*/ 498316 w 605028"/>
              <a:gd name="connsiteY47" fmla="*/ 302135 h 606721"/>
              <a:gd name="connsiteX48" fmla="*/ 498316 w 605028"/>
              <a:gd name="connsiteY48" fmla="*/ 288694 h 606721"/>
              <a:gd name="connsiteX49" fmla="*/ 523002 w 605028"/>
              <a:gd name="connsiteY49" fmla="*/ 298889 h 606721"/>
              <a:gd name="connsiteX50" fmla="*/ 533263 w 605028"/>
              <a:gd name="connsiteY50" fmla="*/ 323538 h 606721"/>
              <a:gd name="connsiteX51" fmla="*/ 523002 w 605028"/>
              <a:gd name="connsiteY51" fmla="*/ 348187 h 606721"/>
              <a:gd name="connsiteX52" fmla="*/ 498316 w 605028"/>
              <a:gd name="connsiteY52" fmla="*/ 358331 h 606721"/>
              <a:gd name="connsiteX53" fmla="*/ 473629 w 605028"/>
              <a:gd name="connsiteY53" fmla="*/ 348187 h 606721"/>
              <a:gd name="connsiteX54" fmla="*/ 473629 w 605028"/>
              <a:gd name="connsiteY54" fmla="*/ 298889 h 606721"/>
              <a:gd name="connsiteX55" fmla="*/ 498316 w 605028"/>
              <a:gd name="connsiteY55" fmla="*/ 288694 h 606721"/>
              <a:gd name="connsiteX56" fmla="*/ 404609 w 605028"/>
              <a:gd name="connsiteY56" fmla="*/ 283373 h 606721"/>
              <a:gd name="connsiteX57" fmla="*/ 412136 w 605028"/>
              <a:gd name="connsiteY57" fmla="*/ 289359 h 606721"/>
              <a:gd name="connsiteX58" fmla="*/ 414476 w 605028"/>
              <a:gd name="connsiteY58" fmla="*/ 408986 h 606721"/>
              <a:gd name="connsiteX59" fmla="*/ 407762 w 605028"/>
              <a:gd name="connsiteY59" fmla="*/ 415277 h 606721"/>
              <a:gd name="connsiteX60" fmla="*/ 407254 w 605028"/>
              <a:gd name="connsiteY60" fmla="*/ 415176 h 606721"/>
              <a:gd name="connsiteX61" fmla="*/ 400947 w 605028"/>
              <a:gd name="connsiteY61" fmla="*/ 407972 h 606721"/>
              <a:gd name="connsiteX62" fmla="*/ 398608 w 605028"/>
              <a:gd name="connsiteY62" fmla="*/ 290881 h 606721"/>
              <a:gd name="connsiteX63" fmla="*/ 404609 w 605028"/>
              <a:gd name="connsiteY63" fmla="*/ 283373 h 606721"/>
              <a:gd name="connsiteX64" fmla="*/ 530143 w 605028"/>
              <a:gd name="connsiteY64" fmla="*/ 253047 h 606721"/>
              <a:gd name="connsiteX65" fmla="*/ 535007 w 605028"/>
              <a:gd name="connsiteY65" fmla="*/ 254972 h 606721"/>
              <a:gd name="connsiteX66" fmla="*/ 536932 w 605028"/>
              <a:gd name="connsiteY66" fmla="*/ 259735 h 606721"/>
              <a:gd name="connsiteX67" fmla="*/ 535007 w 605028"/>
              <a:gd name="connsiteY67" fmla="*/ 264498 h 606721"/>
              <a:gd name="connsiteX68" fmla="*/ 530143 w 605028"/>
              <a:gd name="connsiteY68" fmla="*/ 266525 h 606721"/>
              <a:gd name="connsiteX69" fmla="*/ 525380 w 605028"/>
              <a:gd name="connsiteY69" fmla="*/ 264498 h 606721"/>
              <a:gd name="connsiteX70" fmla="*/ 523454 w 605028"/>
              <a:gd name="connsiteY70" fmla="*/ 259735 h 606721"/>
              <a:gd name="connsiteX71" fmla="*/ 525380 w 605028"/>
              <a:gd name="connsiteY71" fmla="*/ 254972 h 606721"/>
              <a:gd name="connsiteX72" fmla="*/ 530143 w 605028"/>
              <a:gd name="connsiteY72" fmla="*/ 253047 h 606721"/>
              <a:gd name="connsiteX73" fmla="*/ 509003 w 605028"/>
              <a:gd name="connsiteY73" fmla="*/ 253047 h 606721"/>
              <a:gd name="connsiteX74" fmla="*/ 513766 w 605028"/>
              <a:gd name="connsiteY74" fmla="*/ 254972 h 606721"/>
              <a:gd name="connsiteX75" fmla="*/ 515692 w 605028"/>
              <a:gd name="connsiteY75" fmla="*/ 259735 h 606721"/>
              <a:gd name="connsiteX76" fmla="*/ 513766 w 605028"/>
              <a:gd name="connsiteY76" fmla="*/ 264498 h 606721"/>
              <a:gd name="connsiteX77" fmla="*/ 509003 w 605028"/>
              <a:gd name="connsiteY77" fmla="*/ 266525 h 606721"/>
              <a:gd name="connsiteX78" fmla="*/ 504241 w 605028"/>
              <a:gd name="connsiteY78" fmla="*/ 264498 h 606721"/>
              <a:gd name="connsiteX79" fmla="*/ 502214 w 605028"/>
              <a:gd name="connsiteY79" fmla="*/ 259735 h 606721"/>
              <a:gd name="connsiteX80" fmla="*/ 504241 w 605028"/>
              <a:gd name="connsiteY80" fmla="*/ 254972 h 606721"/>
              <a:gd name="connsiteX81" fmla="*/ 509003 w 605028"/>
              <a:gd name="connsiteY81" fmla="*/ 253047 h 606721"/>
              <a:gd name="connsiteX82" fmla="*/ 487783 w 605028"/>
              <a:gd name="connsiteY82" fmla="*/ 253047 h 606721"/>
              <a:gd name="connsiteX83" fmla="*/ 492560 w 605028"/>
              <a:gd name="connsiteY83" fmla="*/ 254972 h 606721"/>
              <a:gd name="connsiteX84" fmla="*/ 494593 w 605028"/>
              <a:gd name="connsiteY84" fmla="*/ 259735 h 606721"/>
              <a:gd name="connsiteX85" fmla="*/ 492560 w 605028"/>
              <a:gd name="connsiteY85" fmla="*/ 264498 h 606721"/>
              <a:gd name="connsiteX86" fmla="*/ 487783 w 605028"/>
              <a:gd name="connsiteY86" fmla="*/ 266525 h 606721"/>
              <a:gd name="connsiteX87" fmla="*/ 483006 w 605028"/>
              <a:gd name="connsiteY87" fmla="*/ 264498 h 606721"/>
              <a:gd name="connsiteX88" fmla="*/ 480974 w 605028"/>
              <a:gd name="connsiteY88" fmla="*/ 259735 h 606721"/>
              <a:gd name="connsiteX89" fmla="*/ 483006 w 605028"/>
              <a:gd name="connsiteY89" fmla="*/ 254972 h 606721"/>
              <a:gd name="connsiteX90" fmla="*/ 487783 w 605028"/>
              <a:gd name="connsiteY90" fmla="*/ 253047 h 606721"/>
              <a:gd name="connsiteX91" fmla="*/ 466527 w 605028"/>
              <a:gd name="connsiteY91" fmla="*/ 253047 h 606721"/>
              <a:gd name="connsiteX92" fmla="*/ 471315 w 605028"/>
              <a:gd name="connsiteY92" fmla="*/ 254972 h 606721"/>
              <a:gd name="connsiteX93" fmla="*/ 473353 w 605028"/>
              <a:gd name="connsiteY93" fmla="*/ 259735 h 606721"/>
              <a:gd name="connsiteX94" fmla="*/ 471315 w 605028"/>
              <a:gd name="connsiteY94" fmla="*/ 264498 h 606721"/>
              <a:gd name="connsiteX95" fmla="*/ 466527 w 605028"/>
              <a:gd name="connsiteY95" fmla="*/ 266525 h 606721"/>
              <a:gd name="connsiteX96" fmla="*/ 461739 w 605028"/>
              <a:gd name="connsiteY96" fmla="*/ 264498 h 606721"/>
              <a:gd name="connsiteX97" fmla="*/ 459804 w 605028"/>
              <a:gd name="connsiteY97" fmla="*/ 259735 h 606721"/>
              <a:gd name="connsiteX98" fmla="*/ 461739 w 605028"/>
              <a:gd name="connsiteY98" fmla="*/ 254972 h 606721"/>
              <a:gd name="connsiteX99" fmla="*/ 466527 w 605028"/>
              <a:gd name="connsiteY99" fmla="*/ 253047 h 606721"/>
              <a:gd name="connsiteX100" fmla="*/ 530143 w 605028"/>
              <a:gd name="connsiteY100" fmla="*/ 233360 h 606721"/>
              <a:gd name="connsiteX101" fmla="*/ 535007 w 605028"/>
              <a:gd name="connsiteY101" fmla="*/ 235393 h 606721"/>
              <a:gd name="connsiteX102" fmla="*/ 536932 w 605028"/>
              <a:gd name="connsiteY102" fmla="*/ 240170 h 606721"/>
              <a:gd name="connsiteX103" fmla="*/ 535007 w 605028"/>
              <a:gd name="connsiteY103" fmla="*/ 244946 h 606721"/>
              <a:gd name="connsiteX104" fmla="*/ 530143 w 605028"/>
              <a:gd name="connsiteY104" fmla="*/ 246979 h 606721"/>
              <a:gd name="connsiteX105" fmla="*/ 525380 w 605028"/>
              <a:gd name="connsiteY105" fmla="*/ 244946 h 606721"/>
              <a:gd name="connsiteX106" fmla="*/ 523454 w 605028"/>
              <a:gd name="connsiteY106" fmla="*/ 240170 h 606721"/>
              <a:gd name="connsiteX107" fmla="*/ 525380 w 605028"/>
              <a:gd name="connsiteY107" fmla="*/ 235393 h 606721"/>
              <a:gd name="connsiteX108" fmla="*/ 530143 w 605028"/>
              <a:gd name="connsiteY108" fmla="*/ 233360 h 606721"/>
              <a:gd name="connsiteX109" fmla="*/ 509003 w 605028"/>
              <a:gd name="connsiteY109" fmla="*/ 233360 h 606721"/>
              <a:gd name="connsiteX110" fmla="*/ 513766 w 605028"/>
              <a:gd name="connsiteY110" fmla="*/ 235393 h 606721"/>
              <a:gd name="connsiteX111" fmla="*/ 515692 w 605028"/>
              <a:gd name="connsiteY111" fmla="*/ 240170 h 606721"/>
              <a:gd name="connsiteX112" fmla="*/ 513766 w 605028"/>
              <a:gd name="connsiteY112" fmla="*/ 244946 h 606721"/>
              <a:gd name="connsiteX113" fmla="*/ 509003 w 605028"/>
              <a:gd name="connsiteY113" fmla="*/ 246979 h 606721"/>
              <a:gd name="connsiteX114" fmla="*/ 504241 w 605028"/>
              <a:gd name="connsiteY114" fmla="*/ 244946 h 606721"/>
              <a:gd name="connsiteX115" fmla="*/ 502214 w 605028"/>
              <a:gd name="connsiteY115" fmla="*/ 240170 h 606721"/>
              <a:gd name="connsiteX116" fmla="*/ 504241 w 605028"/>
              <a:gd name="connsiteY116" fmla="*/ 235393 h 606721"/>
              <a:gd name="connsiteX117" fmla="*/ 509003 w 605028"/>
              <a:gd name="connsiteY117" fmla="*/ 233360 h 606721"/>
              <a:gd name="connsiteX118" fmla="*/ 487783 w 605028"/>
              <a:gd name="connsiteY118" fmla="*/ 233360 h 606721"/>
              <a:gd name="connsiteX119" fmla="*/ 492560 w 605028"/>
              <a:gd name="connsiteY119" fmla="*/ 235393 h 606721"/>
              <a:gd name="connsiteX120" fmla="*/ 494593 w 605028"/>
              <a:gd name="connsiteY120" fmla="*/ 240170 h 606721"/>
              <a:gd name="connsiteX121" fmla="*/ 492560 w 605028"/>
              <a:gd name="connsiteY121" fmla="*/ 244946 h 606721"/>
              <a:gd name="connsiteX122" fmla="*/ 487783 w 605028"/>
              <a:gd name="connsiteY122" fmla="*/ 246979 h 606721"/>
              <a:gd name="connsiteX123" fmla="*/ 483006 w 605028"/>
              <a:gd name="connsiteY123" fmla="*/ 244946 h 606721"/>
              <a:gd name="connsiteX124" fmla="*/ 480974 w 605028"/>
              <a:gd name="connsiteY124" fmla="*/ 240170 h 606721"/>
              <a:gd name="connsiteX125" fmla="*/ 483006 w 605028"/>
              <a:gd name="connsiteY125" fmla="*/ 235393 h 606721"/>
              <a:gd name="connsiteX126" fmla="*/ 487783 w 605028"/>
              <a:gd name="connsiteY126" fmla="*/ 233360 h 606721"/>
              <a:gd name="connsiteX127" fmla="*/ 466527 w 605028"/>
              <a:gd name="connsiteY127" fmla="*/ 233360 h 606721"/>
              <a:gd name="connsiteX128" fmla="*/ 471315 w 605028"/>
              <a:gd name="connsiteY128" fmla="*/ 235393 h 606721"/>
              <a:gd name="connsiteX129" fmla="*/ 473353 w 605028"/>
              <a:gd name="connsiteY129" fmla="*/ 240170 h 606721"/>
              <a:gd name="connsiteX130" fmla="*/ 471315 w 605028"/>
              <a:gd name="connsiteY130" fmla="*/ 244946 h 606721"/>
              <a:gd name="connsiteX131" fmla="*/ 466527 w 605028"/>
              <a:gd name="connsiteY131" fmla="*/ 246979 h 606721"/>
              <a:gd name="connsiteX132" fmla="*/ 461739 w 605028"/>
              <a:gd name="connsiteY132" fmla="*/ 244946 h 606721"/>
              <a:gd name="connsiteX133" fmla="*/ 459804 w 605028"/>
              <a:gd name="connsiteY133" fmla="*/ 240170 h 606721"/>
              <a:gd name="connsiteX134" fmla="*/ 461739 w 605028"/>
              <a:gd name="connsiteY134" fmla="*/ 235393 h 606721"/>
              <a:gd name="connsiteX135" fmla="*/ 466527 w 605028"/>
              <a:gd name="connsiteY135" fmla="*/ 233360 h 606721"/>
              <a:gd name="connsiteX136" fmla="*/ 396405 w 605028"/>
              <a:gd name="connsiteY136" fmla="*/ 232447 h 606721"/>
              <a:gd name="connsiteX137" fmla="*/ 404346 w 605028"/>
              <a:gd name="connsiteY137" fmla="*/ 237823 h 606721"/>
              <a:gd name="connsiteX138" fmla="*/ 409233 w 605028"/>
              <a:gd name="connsiteY138" fmla="*/ 266932 h 606721"/>
              <a:gd name="connsiteX139" fmla="*/ 403532 w 605028"/>
              <a:gd name="connsiteY139" fmla="*/ 274641 h 606721"/>
              <a:gd name="connsiteX140" fmla="*/ 402514 w 605028"/>
              <a:gd name="connsiteY140" fmla="*/ 274641 h 606721"/>
              <a:gd name="connsiteX141" fmla="*/ 395794 w 605028"/>
              <a:gd name="connsiteY141" fmla="*/ 268860 h 606721"/>
              <a:gd name="connsiteX142" fmla="*/ 391009 w 605028"/>
              <a:gd name="connsiteY142" fmla="*/ 240358 h 606721"/>
              <a:gd name="connsiteX143" fmla="*/ 396405 w 605028"/>
              <a:gd name="connsiteY143" fmla="*/ 232447 h 606721"/>
              <a:gd name="connsiteX144" fmla="*/ 530143 w 605028"/>
              <a:gd name="connsiteY144" fmla="*/ 213742 h 606721"/>
              <a:gd name="connsiteX145" fmla="*/ 535007 w 605028"/>
              <a:gd name="connsiteY145" fmla="*/ 215678 h 606721"/>
              <a:gd name="connsiteX146" fmla="*/ 536932 w 605028"/>
              <a:gd name="connsiteY146" fmla="*/ 220567 h 606721"/>
              <a:gd name="connsiteX147" fmla="*/ 535007 w 605028"/>
              <a:gd name="connsiteY147" fmla="*/ 225355 h 606721"/>
              <a:gd name="connsiteX148" fmla="*/ 530143 w 605028"/>
              <a:gd name="connsiteY148" fmla="*/ 227291 h 606721"/>
              <a:gd name="connsiteX149" fmla="*/ 525380 w 605028"/>
              <a:gd name="connsiteY149" fmla="*/ 225355 h 606721"/>
              <a:gd name="connsiteX150" fmla="*/ 523454 w 605028"/>
              <a:gd name="connsiteY150" fmla="*/ 220567 h 606721"/>
              <a:gd name="connsiteX151" fmla="*/ 525380 w 605028"/>
              <a:gd name="connsiteY151" fmla="*/ 215678 h 606721"/>
              <a:gd name="connsiteX152" fmla="*/ 530143 w 605028"/>
              <a:gd name="connsiteY152" fmla="*/ 213742 h 606721"/>
              <a:gd name="connsiteX153" fmla="*/ 509003 w 605028"/>
              <a:gd name="connsiteY153" fmla="*/ 213742 h 606721"/>
              <a:gd name="connsiteX154" fmla="*/ 513766 w 605028"/>
              <a:gd name="connsiteY154" fmla="*/ 215678 h 606721"/>
              <a:gd name="connsiteX155" fmla="*/ 515692 w 605028"/>
              <a:gd name="connsiteY155" fmla="*/ 220567 h 606721"/>
              <a:gd name="connsiteX156" fmla="*/ 513766 w 605028"/>
              <a:gd name="connsiteY156" fmla="*/ 225355 h 606721"/>
              <a:gd name="connsiteX157" fmla="*/ 509003 w 605028"/>
              <a:gd name="connsiteY157" fmla="*/ 227291 h 606721"/>
              <a:gd name="connsiteX158" fmla="*/ 504241 w 605028"/>
              <a:gd name="connsiteY158" fmla="*/ 225355 h 606721"/>
              <a:gd name="connsiteX159" fmla="*/ 502214 w 605028"/>
              <a:gd name="connsiteY159" fmla="*/ 220567 h 606721"/>
              <a:gd name="connsiteX160" fmla="*/ 504241 w 605028"/>
              <a:gd name="connsiteY160" fmla="*/ 215678 h 606721"/>
              <a:gd name="connsiteX161" fmla="*/ 509003 w 605028"/>
              <a:gd name="connsiteY161" fmla="*/ 213742 h 606721"/>
              <a:gd name="connsiteX162" fmla="*/ 487783 w 605028"/>
              <a:gd name="connsiteY162" fmla="*/ 213742 h 606721"/>
              <a:gd name="connsiteX163" fmla="*/ 492560 w 605028"/>
              <a:gd name="connsiteY163" fmla="*/ 215678 h 606721"/>
              <a:gd name="connsiteX164" fmla="*/ 494593 w 605028"/>
              <a:gd name="connsiteY164" fmla="*/ 220567 h 606721"/>
              <a:gd name="connsiteX165" fmla="*/ 492560 w 605028"/>
              <a:gd name="connsiteY165" fmla="*/ 225355 h 606721"/>
              <a:gd name="connsiteX166" fmla="*/ 487783 w 605028"/>
              <a:gd name="connsiteY166" fmla="*/ 227291 h 606721"/>
              <a:gd name="connsiteX167" fmla="*/ 483006 w 605028"/>
              <a:gd name="connsiteY167" fmla="*/ 225355 h 606721"/>
              <a:gd name="connsiteX168" fmla="*/ 480974 w 605028"/>
              <a:gd name="connsiteY168" fmla="*/ 220567 h 606721"/>
              <a:gd name="connsiteX169" fmla="*/ 483006 w 605028"/>
              <a:gd name="connsiteY169" fmla="*/ 215678 h 606721"/>
              <a:gd name="connsiteX170" fmla="*/ 487783 w 605028"/>
              <a:gd name="connsiteY170" fmla="*/ 213742 h 606721"/>
              <a:gd name="connsiteX171" fmla="*/ 466527 w 605028"/>
              <a:gd name="connsiteY171" fmla="*/ 213742 h 606721"/>
              <a:gd name="connsiteX172" fmla="*/ 471315 w 605028"/>
              <a:gd name="connsiteY172" fmla="*/ 215779 h 606721"/>
              <a:gd name="connsiteX173" fmla="*/ 473353 w 605028"/>
              <a:gd name="connsiteY173" fmla="*/ 220567 h 606721"/>
              <a:gd name="connsiteX174" fmla="*/ 471315 w 605028"/>
              <a:gd name="connsiteY174" fmla="*/ 225355 h 606721"/>
              <a:gd name="connsiteX175" fmla="*/ 466527 w 605028"/>
              <a:gd name="connsiteY175" fmla="*/ 227291 h 606721"/>
              <a:gd name="connsiteX176" fmla="*/ 461739 w 605028"/>
              <a:gd name="connsiteY176" fmla="*/ 225355 h 606721"/>
              <a:gd name="connsiteX177" fmla="*/ 459804 w 605028"/>
              <a:gd name="connsiteY177" fmla="*/ 220567 h 606721"/>
              <a:gd name="connsiteX178" fmla="*/ 461739 w 605028"/>
              <a:gd name="connsiteY178" fmla="*/ 215678 h 606721"/>
              <a:gd name="connsiteX179" fmla="*/ 466527 w 605028"/>
              <a:gd name="connsiteY179" fmla="*/ 213742 h 606721"/>
              <a:gd name="connsiteX180" fmla="*/ 250880 w 605028"/>
              <a:gd name="connsiteY180" fmla="*/ 208060 h 606721"/>
              <a:gd name="connsiteX181" fmla="*/ 99894 w 605028"/>
              <a:gd name="connsiteY181" fmla="*/ 219121 h 606721"/>
              <a:gd name="connsiteX182" fmla="*/ 84450 w 605028"/>
              <a:gd name="connsiteY182" fmla="*/ 234038 h 606721"/>
              <a:gd name="connsiteX183" fmla="*/ 84450 w 605028"/>
              <a:gd name="connsiteY183" fmla="*/ 490370 h 606721"/>
              <a:gd name="connsiteX184" fmla="*/ 99894 w 605028"/>
              <a:gd name="connsiteY184" fmla="*/ 505287 h 606721"/>
              <a:gd name="connsiteX185" fmla="*/ 401967 w 605028"/>
              <a:gd name="connsiteY185" fmla="*/ 505287 h 606721"/>
              <a:gd name="connsiteX186" fmla="*/ 417411 w 605028"/>
              <a:gd name="connsiteY186" fmla="*/ 490370 h 606721"/>
              <a:gd name="connsiteX187" fmla="*/ 417411 w 605028"/>
              <a:gd name="connsiteY187" fmla="*/ 234038 h 606721"/>
              <a:gd name="connsiteX188" fmla="*/ 401967 w 605028"/>
              <a:gd name="connsiteY188" fmla="*/ 219121 h 606721"/>
              <a:gd name="connsiteX189" fmla="*/ 250880 w 605028"/>
              <a:gd name="connsiteY189" fmla="*/ 208060 h 606721"/>
              <a:gd name="connsiteX190" fmla="*/ 250931 w 605028"/>
              <a:gd name="connsiteY190" fmla="*/ 194538 h 606721"/>
              <a:gd name="connsiteX191" fmla="*/ 403898 w 605028"/>
              <a:gd name="connsiteY191" fmla="*/ 205726 h 606721"/>
              <a:gd name="connsiteX192" fmla="*/ 430721 w 605028"/>
              <a:gd name="connsiteY192" fmla="*/ 231501 h 606721"/>
              <a:gd name="connsiteX193" fmla="*/ 430721 w 605028"/>
              <a:gd name="connsiteY193" fmla="*/ 493008 h 606721"/>
              <a:gd name="connsiteX194" fmla="*/ 403898 w 605028"/>
              <a:gd name="connsiteY194" fmla="*/ 518682 h 606721"/>
              <a:gd name="connsiteX195" fmla="*/ 250880 w 605028"/>
              <a:gd name="connsiteY195" fmla="*/ 529946 h 606721"/>
              <a:gd name="connsiteX196" fmla="*/ 97964 w 605028"/>
              <a:gd name="connsiteY196" fmla="*/ 518682 h 606721"/>
              <a:gd name="connsiteX197" fmla="*/ 71140 w 605028"/>
              <a:gd name="connsiteY197" fmla="*/ 493008 h 606721"/>
              <a:gd name="connsiteX198" fmla="*/ 71140 w 605028"/>
              <a:gd name="connsiteY198" fmla="*/ 231501 h 606721"/>
              <a:gd name="connsiteX199" fmla="*/ 97964 w 605028"/>
              <a:gd name="connsiteY199" fmla="*/ 205726 h 606721"/>
              <a:gd name="connsiteX200" fmla="*/ 250931 w 605028"/>
              <a:gd name="connsiteY200" fmla="*/ 194538 h 606721"/>
              <a:gd name="connsiteX201" fmla="*/ 79831 w 605028"/>
              <a:gd name="connsiteY201" fmla="*/ 181934 h 606721"/>
              <a:gd name="connsiteX202" fmla="*/ 46398 w 605028"/>
              <a:gd name="connsiteY202" fmla="*/ 215315 h 606721"/>
              <a:gd name="connsiteX203" fmla="*/ 46398 w 605028"/>
              <a:gd name="connsiteY203" fmla="*/ 509251 h 606721"/>
              <a:gd name="connsiteX204" fmla="*/ 79831 w 605028"/>
              <a:gd name="connsiteY204" fmla="*/ 542530 h 606721"/>
              <a:gd name="connsiteX205" fmla="*/ 525125 w 605028"/>
              <a:gd name="connsiteY205" fmla="*/ 542530 h 606721"/>
              <a:gd name="connsiteX206" fmla="*/ 558558 w 605028"/>
              <a:gd name="connsiteY206" fmla="*/ 509251 h 606721"/>
              <a:gd name="connsiteX207" fmla="*/ 558558 w 605028"/>
              <a:gd name="connsiteY207" fmla="*/ 215315 h 606721"/>
              <a:gd name="connsiteX208" fmla="*/ 525125 w 605028"/>
              <a:gd name="connsiteY208" fmla="*/ 181934 h 606721"/>
              <a:gd name="connsiteX209" fmla="*/ 79831 w 605028"/>
              <a:gd name="connsiteY209" fmla="*/ 168440 h 606721"/>
              <a:gd name="connsiteX210" fmla="*/ 525125 w 605028"/>
              <a:gd name="connsiteY210" fmla="*/ 168440 h 606721"/>
              <a:gd name="connsiteX211" fmla="*/ 572073 w 605028"/>
              <a:gd name="connsiteY211" fmla="*/ 215315 h 606721"/>
              <a:gd name="connsiteX212" fmla="*/ 572073 w 605028"/>
              <a:gd name="connsiteY212" fmla="*/ 509251 h 606721"/>
              <a:gd name="connsiteX213" fmla="*/ 525125 w 605028"/>
              <a:gd name="connsiteY213" fmla="*/ 556126 h 606721"/>
              <a:gd name="connsiteX214" fmla="*/ 79831 w 605028"/>
              <a:gd name="connsiteY214" fmla="*/ 556126 h 606721"/>
              <a:gd name="connsiteX215" fmla="*/ 32883 w 605028"/>
              <a:gd name="connsiteY215" fmla="*/ 509251 h 606721"/>
              <a:gd name="connsiteX216" fmla="*/ 32883 w 605028"/>
              <a:gd name="connsiteY216" fmla="*/ 215315 h 606721"/>
              <a:gd name="connsiteX217" fmla="*/ 79831 w 605028"/>
              <a:gd name="connsiteY217" fmla="*/ 168440 h 606721"/>
              <a:gd name="connsiteX218" fmla="*/ 79363 w 605028"/>
              <a:gd name="connsiteY218" fmla="*/ 155840 h 606721"/>
              <a:gd name="connsiteX219" fmla="*/ 20323 w 605028"/>
              <a:gd name="connsiteY219" fmla="*/ 214787 h 606721"/>
              <a:gd name="connsiteX220" fmla="*/ 20323 w 605028"/>
              <a:gd name="connsiteY220" fmla="*/ 509727 h 606721"/>
              <a:gd name="connsiteX221" fmla="*/ 79363 w 605028"/>
              <a:gd name="connsiteY221" fmla="*/ 568674 h 606721"/>
              <a:gd name="connsiteX222" fmla="*/ 525665 w 605028"/>
              <a:gd name="connsiteY222" fmla="*/ 568674 h 606721"/>
              <a:gd name="connsiteX223" fmla="*/ 584705 w 605028"/>
              <a:gd name="connsiteY223" fmla="*/ 509727 h 606721"/>
              <a:gd name="connsiteX224" fmla="*/ 584705 w 605028"/>
              <a:gd name="connsiteY224" fmla="*/ 214787 h 606721"/>
              <a:gd name="connsiteX225" fmla="*/ 525665 w 605028"/>
              <a:gd name="connsiteY225" fmla="*/ 155840 h 606721"/>
              <a:gd name="connsiteX226" fmla="*/ 305308 w 605028"/>
              <a:gd name="connsiteY226" fmla="*/ 101687 h 606721"/>
              <a:gd name="connsiteX227" fmla="*/ 274163 w 605028"/>
              <a:gd name="connsiteY227" fmla="*/ 114546 h 606721"/>
              <a:gd name="connsiteX228" fmla="*/ 262375 w 605028"/>
              <a:gd name="connsiteY228" fmla="*/ 135548 h 606721"/>
              <a:gd name="connsiteX229" fmla="*/ 348140 w 605028"/>
              <a:gd name="connsiteY229" fmla="*/ 135548 h 606721"/>
              <a:gd name="connsiteX230" fmla="*/ 336454 w 605028"/>
              <a:gd name="connsiteY230" fmla="*/ 114546 h 606721"/>
              <a:gd name="connsiteX231" fmla="*/ 305308 w 605028"/>
              <a:gd name="connsiteY231" fmla="*/ 101687 h 606721"/>
              <a:gd name="connsiteX232" fmla="*/ 424353 w 605028"/>
              <a:gd name="connsiteY232" fmla="*/ 13494 h 606721"/>
              <a:gd name="connsiteX233" fmla="*/ 411244 w 605028"/>
              <a:gd name="connsiteY233" fmla="*/ 26684 h 606721"/>
              <a:gd name="connsiteX234" fmla="*/ 424353 w 605028"/>
              <a:gd name="connsiteY234" fmla="*/ 39873 h 606721"/>
              <a:gd name="connsiteX235" fmla="*/ 437563 w 605028"/>
              <a:gd name="connsiteY235" fmla="*/ 26684 h 606721"/>
              <a:gd name="connsiteX236" fmla="*/ 424353 w 605028"/>
              <a:gd name="connsiteY236" fmla="*/ 13494 h 606721"/>
              <a:gd name="connsiteX237" fmla="*/ 186162 w 605028"/>
              <a:gd name="connsiteY237" fmla="*/ 13494 h 606721"/>
              <a:gd name="connsiteX238" fmla="*/ 172952 w 605028"/>
              <a:gd name="connsiteY238" fmla="*/ 26684 h 606721"/>
              <a:gd name="connsiteX239" fmla="*/ 186162 w 605028"/>
              <a:gd name="connsiteY239" fmla="*/ 39873 h 606721"/>
              <a:gd name="connsiteX240" fmla="*/ 199372 w 605028"/>
              <a:gd name="connsiteY240" fmla="*/ 26684 h 606721"/>
              <a:gd name="connsiteX241" fmla="*/ 186162 w 605028"/>
              <a:gd name="connsiteY241" fmla="*/ 13494 h 606721"/>
              <a:gd name="connsiteX242" fmla="*/ 186162 w 605028"/>
              <a:gd name="connsiteY242" fmla="*/ 0 h 606721"/>
              <a:gd name="connsiteX243" fmla="*/ 212888 w 605028"/>
              <a:gd name="connsiteY243" fmla="*/ 26684 h 606721"/>
              <a:gd name="connsiteX244" fmla="*/ 209229 w 605028"/>
              <a:gd name="connsiteY244" fmla="*/ 40178 h 606721"/>
              <a:gd name="connsiteX245" fmla="*/ 264814 w 605028"/>
              <a:gd name="connsiteY245" fmla="*/ 95675 h 606721"/>
              <a:gd name="connsiteX246" fmla="*/ 345701 w 605028"/>
              <a:gd name="connsiteY246" fmla="*/ 95675 h 606721"/>
              <a:gd name="connsiteX247" fmla="*/ 401286 w 605028"/>
              <a:gd name="connsiteY247" fmla="*/ 40178 h 606721"/>
              <a:gd name="connsiteX248" fmla="*/ 397627 w 605028"/>
              <a:gd name="connsiteY248" fmla="*/ 26684 h 606721"/>
              <a:gd name="connsiteX249" fmla="*/ 424353 w 605028"/>
              <a:gd name="connsiteY249" fmla="*/ 0 h 606721"/>
              <a:gd name="connsiteX250" fmla="*/ 451180 w 605028"/>
              <a:gd name="connsiteY250" fmla="*/ 26684 h 606721"/>
              <a:gd name="connsiteX251" fmla="*/ 424353 w 605028"/>
              <a:gd name="connsiteY251" fmla="*/ 53367 h 606721"/>
              <a:gd name="connsiteX252" fmla="*/ 410939 w 605028"/>
              <a:gd name="connsiteY252" fmla="*/ 49715 h 606721"/>
              <a:gd name="connsiteX253" fmla="*/ 355355 w 605028"/>
              <a:gd name="connsiteY253" fmla="*/ 105212 h 606721"/>
              <a:gd name="connsiteX254" fmla="*/ 368870 w 605028"/>
              <a:gd name="connsiteY254" fmla="*/ 135548 h 606721"/>
              <a:gd name="connsiteX255" fmla="*/ 525665 w 605028"/>
              <a:gd name="connsiteY255" fmla="*/ 135548 h 606721"/>
              <a:gd name="connsiteX256" fmla="*/ 605028 w 605028"/>
              <a:gd name="connsiteY256" fmla="*/ 214787 h 606721"/>
              <a:gd name="connsiteX257" fmla="*/ 605028 w 605028"/>
              <a:gd name="connsiteY257" fmla="*/ 509727 h 606721"/>
              <a:gd name="connsiteX258" fmla="*/ 525665 w 605028"/>
              <a:gd name="connsiteY258" fmla="*/ 588966 h 606721"/>
              <a:gd name="connsiteX259" fmla="*/ 500057 w 605028"/>
              <a:gd name="connsiteY259" fmla="*/ 588966 h 606721"/>
              <a:gd name="connsiteX260" fmla="*/ 500057 w 605028"/>
              <a:gd name="connsiteY260" fmla="*/ 596575 h 606721"/>
              <a:gd name="connsiteX261" fmla="*/ 489896 w 605028"/>
              <a:gd name="connsiteY261" fmla="*/ 606721 h 606721"/>
              <a:gd name="connsiteX262" fmla="*/ 479734 w 605028"/>
              <a:gd name="connsiteY262" fmla="*/ 596575 h 606721"/>
              <a:gd name="connsiteX263" fmla="*/ 479734 w 605028"/>
              <a:gd name="connsiteY263" fmla="*/ 588966 h 606721"/>
              <a:gd name="connsiteX264" fmla="*/ 125294 w 605028"/>
              <a:gd name="connsiteY264" fmla="*/ 588966 h 606721"/>
              <a:gd name="connsiteX265" fmla="*/ 125294 w 605028"/>
              <a:gd name="connsiteY265" fmla="*/ 596575 h 606721"/>
              <a:gd name="connsiteX266" fmla="*/ 115132 w 605028"/>
              <a:gd name="connsiteY266" fmla="*/ 606721 h 606721"/>
              <a:gd name="connsiteX267" fmla="*/ 104970 w 605028"/>
              <a:gd name="connsiteY267" fmla="*/ 596575 h 606721"/>
              <a:gd name="connsiteX268" fmla="*/ 104970 w 605028"/>
              <a:gd name="connsiteY268" fmla="*/ 588966 h 606721"/>
              <a:gd name="connsiteX269" fmla="*/ 79363 w 605028"/>
              <a:gd name="connsiteY269" fmla="*/ 588966 h 606721"/>
              <a:gd name="connsiteX270" fmla="*/ 0 w 605028"/>
              <a:gd name="connsiteY270" fmla="*/ 509727 h 606721"/>
              <a:gd name="connsiteX271" fmla="*/ 0 w 605028"/>
              <a:gd name="connsiteY271" fmla="*/ 214787 h 606721"/>
              <a:gd name="connsiteX272" fmla="*/ 79363 w 605028"/>
              <a:gd name="connsiteY272" fmla="*/ 135548 h 606721"/>
              <a:gd name="connsiteX273" fmla="*/ 241747 w 605028"/>
              <a:gd name="connsiteY273" fmla="*/ 135548 h 606721"/>
              <a:gd name="connsiteX274" fmla="*/ 255262 w 605028"/>
              <a:gd name="connsiteY274" fmla="*/ 105212 h 606721"/>
              <a:gd name="connsiteX275" fmla="*/ 199677 w 605028"/>
              <a:gd name="connsiteY275" fmla="*/ 49715 h 606721"/>
              <a:gd name="connsiteX276" fmla="*/ 186162 w 605028"/>
              <a:gd name="connsiteY276" fmla="*/ 53367 h 606721"/>
              <a:gd name="connsiteX277" fmla="*/ 159437 w 605028"/>
              <a:gd name="connsiteY277" fmla="*/ 26684 h 606721"/>
              <a:gd name="connsiteX278" fmla="*/ 186162 w 605028"/>
              <a:gd name="connsiteY278" fmla="*/ 0 h 6067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605028" h="606721">
                <a:moveTo>
                  <a:pt x="460934" y="512940"/>
                </a:moveTo>
                <a:lnTo>
                  <a:pt x="535803" y="512940"/>
                </a:lnTo>
                <a:cubicBezTo>
                  <a:pt x="539460" y="512940"/>
                  <a:pt x="542507" y="515989"/>
                  <a:pt x="542507" y="519750"/>
                </a:cubicBezTo>
                <a:cubicBezTo>
                  <a:pt x="542507" y="523510"/>
                  <a:pt x="539460" y="526559"/>
                  <a:pt x="535803" y="526559"/>
                </a:cubicBezTo>
                <a:lnTo>
                  <a:pt x="460934" y="526559"/>
                </a:lnTo>
                <a:cubicBezTo>
                  <a:pt x="457176" y="526559"/>
                  <a:pt x="454230" y="523510"/>
                  <a:pt x="454230" y="519750"/>
                </a:cubicBezTo>
                <a:cubicBezTo>
                  <a:pt x="454230" y="515989"/>
                  <a:pt x="457176" y="512940"/>
                  <a:pt x="460934" y="512940"/>
                </a:cubicBezTo>
                <a:close/>
                <a:moveTo>
                  <a:pt x="460934" y="488453"/>
                </a:moveTo>
                <a:lnTo>
                  <a:pt x="535803" y="488453"/>
                </a:lnTo>
                <a:cubicBezTo>
                  <a:pt x="539460" y="488453"/>
                  <a:pt x="542507" y="491493"/>
                  <a:pt x="542507" y="495243"/>
                </a:cubicBezTo>
                <a:cubicBezTo>
                  <a:pt x="542507" y="498891"/>
                  <a:pt x="539460" y="501931"/>
                  <a:pt x="535803" y="501931"/>
                </a:cubicBezTo>
                <a:lnTo>
                  <a:pt x="460934" y="501931"/>
                </a:lnTo>
                <a:cubicBezTo>
                  <a:pt x="457176" y="501931"/>
                  <a:pt x="454230" y="498891"/>
                  <a:pt x="454230" y="495243"/>
                </a:cubicBezTo>
                <a:cubicBezTo>
                  <a:pt x="454230" y="491493"/>
                  <a:pt x="457176" y="488453"/>
                  <a:pt x="460934" y="488453"/>
                </a:cubicBezTo>
                <a:close/>
                <a:moveTo>
                  <a:pt x="460934" y="463897"/>
                </a:moveTo>
                <a:lnTo>
                  <a:pt x="535803" y="463897"/>
                </a:lnTo>
                <a:cubicBezTo>
                  <a:pt x="539460" y="463897"/>
                  <a:pt x="542507" y="466836"/>
                  <a:pt x="542507" y="470585"/>
                </a:cubicBezTo>
                <a:cubicBezTo>
                  <a:pt x="542507" y="474335"/>
                  <a:pt x="539460" y="477375"/>
                  <a:pt x="535803" y="477375"/>
                </a:cubicBezTo>
                <a:lnTo>
                  <a:pt x="460934" y="477375"/>
                </a:lnTo>
                <a:cubicBezTo>
                  <a:pt x="457176" y="477375"/>
                  <a:pt x="454230" y="474335"/>
                  <a:pt x="454230" y="470585"/>
                </a:cubicBezTo>
                <a:cubicBezTo>
                  <a:pt x="454230" y="466836"/>
                  <a:pt x="457176" y="463897"/>
                  <a:pt x="460934" y="463897"/>
                </a:cubicBezTo>
                <a:close/>
                <a:moveTo>
                  <a:pt x="517516" y="399133"/>
                </a:moveTo>
                <a:lnTo>
                  <a:pt x="488868" y="427766"/>
                </a:lnTo>
                <a:cubicBezTo>
                  <a:pt x="496792" y="431726"/>
                  <a:pt x="506849" y="430406"/>
                  <a:pt x="513453" y="423704"/>
                </a:cubicBezTo>
                <a:cubicBezTo>
                  <a:pt x="517516" y="419745"/>
                  <a:pt x="519751" y="414363"/>
                  <a:pt x="519751" y="408677"/>
                </a:cubicBezTo>
                <a:cubicBezTo>
                  <a:pt x="519751" y="405326"/>
                  <a:pt x="518938" y="402077"/>
                  <a:pt x="517516" y="399133"/>
                </a:cubicBezTo>
                <a:close/>
                <a:moveTo>
                  <a:pt x="498316" y="387253"/>
                </a:moveTo>
                <a:cubicBezTo>
                  <a:pt x="492830" y="387253"/>
                  <a:pt x="487445" y="389385"/>
                  <a:pt x="483280" y="393548"/>
                </a:cubicBezTo>
                <a:cubicBezTo>
                  <a:pt x="476575" y="400148"/>
                  <a:pt x="475254" y="410200"/>
                  <a:pt x="479216" y="418222"/>
                </a:cubicBezTo>
                <a:lnTo>
                  <a:pt x="507865" y="389588"/>
                </a:lnTo>
                <a:cubicBezTo>
                  <a:pt x="504919" y="388065"/>
                  <a:pt x="501668" y="387253"/>
                  <a:pt x="498316" y="387253"/>
                </a:cubicBezTo>
                <a:close/>
                <a:moveTo>
                  <a:pt x="498316" y="373799"/>
                </a:moveTo>
                <a:cubicBezTo>
                  <a:pt x="507256" y="373799"/>
                  <a:pt x="516196" y="377201"/>
                  <a:pt x="523002" y="384004"/>
                </a:cubicBezTo>
                <a:cubicBezTo>
                  <a:pt x="529606" y="390604"/>
                  <a:pt x="533263" y="399336"/>
                  <a:pt x="533263" y="408677"/>
                </a:cubicBezTo>
                <a:cubicBezTo>
                  <a:pt x="533263" y="418018"/>
                  <a:pt x="529606" y="426751"/>
                  <a:pt x="523002" y="433350"/>
                </a:cubicBezTo>
                <a:cubicBezTo>
                  <a:pt x="516195" y="440153"/>
                  <a:pt x="507255" y="443504"/>
                  <a:pt x="498316" y="443504"/>
                </a:cubicBezTo>
                <a:cubicBezTo>
                  <a:pt x="489376" y="443504"/>
                  <a:pt x="480436" y="440153"/>
                  <a:pt x="473629" y="433350"/>
                </a:cubicBezTo>
                <a:cubicBezTo>
                  <a:pt x="460016" y="419745"/>
                  <a:pt x="460016" y="397610"/>
                  <a:pt x="473629" y="384004"/>
                </a:cubicBezTo>
                <a:cubicBezTo>
                  <a:pt x="480436" y="377201"/>
                  <a:pt x="489376" y="373799"/>
                  <a:pt x="498316" y="373799"/>
                </a:cubicBezTo>
                <a:close/>
                <a:moveTo>
                  <a:pt x="479216" y="314003"/>
                </a:moveTo>
                <a:cubicBezTo>
                  <a:pt x="475254" y="322016"/>
                  <a:pt x="476575" y="331957"/>
                  <a:pt x="483280" y="338551"/>
                </a:cubicBezTo>
                <a:cubicBezTo>
                  <a:pt x="489883" y="345246"/>
                  <a:pt x="499839" y="346564"/>
                  <a:pt x="507865" y="342608"/>
                </a:cubicBezTo>
                <a:close/>
                <a:moveTo>
                  <a:pt x="498316" y="302135"/>
                </a:moveTo>
                <a:cubicBezTo>
                  <a:pt x="495065" y="302135"/>
                  <a:pt x="491814" y="302946"/>
                  <a:pt x="488868" y="304468"/>
                </a:cubicBezTo>
                <a:lnTo>
                  <a:pt x="517516" y="333073"/>
                </a:lnTo>
                <a:cubicBezTo>
                  <a:pt x="518938" y="330131"/>
                  <a:pt x="519751" y="326885"/>
                  <a:pt x="519751" y="323538"/>
                </a:cubicBezTo>
                <a:cubicBezTo>
                  <a:pt x="519751" y="317756"/>
                  <a:pt x="517516" y="312481"/>
                  <a:pt x="513453" y="308424"/>
                </a:cubicBezTo>
                <a:cubicBezTo>
                  <a:pt x="509287" y="304265"/>
                  <a:pt x="503801" y="302135"/>
                  <a:pt x="498316" y="302135"/>
                </a:cubicBezTo>
                <a:close/>
                <a:moveTo>
                  <a:pt x="498316" y="288694"/>
                </a:moveTo>
                <a:cubicBezTo>
                  <a:pt x="507256" y="288694"/>
                  <a:pt x="516196" y="292093"/>
                  <a:pt x="523002" y="298889"/>
                </a:cubicBezTo>
                <a:cubicBezTo>
                  <a:pt x="529606" y="305482"/>
                  <a:pt x="533263" y="314206"/>
                  <a:pt x="533263" y="323538"/>
                </a:cubicBezTo>
                <a:cubicBezTo>
                  <a:pt x="533263" y="332769"/>
                  <a:pt x="529606" y="341594"/>
                  <a:pt x="523002" y="348187"/>
                </a:cubicBezTo>
                <a:cubicBezTo>
                  <a:pt x="516195" y="354984"/>
                  <a:pt x="507255" y="358331"/>
                  <a:pt x="498316" y="358331"/>
                </a:cubicBezTo>
                <a:cubicBezTo>
                  <a:pt x="489376" y="358331"/>
                  <a:pt x="480436" y="354984"/>
                  <a:pt x="473629" y="348187"/>
                </a:cubicBezTo>
                <a:cubicBezTo>
                  <a:pt x="460016" y="334595"/>
                  <a:pt x="460016" y="312481"/>
                  <a:pt x="473629" y="298889"/>
                </a:cubicBezTo>
                <a:cubicBezTo>
                  <a:pt x="480436" y="292093"/>
                  <a:pt x="489376" y="288694"/>
                  <a:pt x="498316" y="288694"/>
                </a:cubicBezTo>
                <a:close/>
                <a:moveTo>
                  <a:pt x="404609" y="283373"/>
                </a:moveTo>
                <a:cubicBezTo>
                  <a:pt x="408373" y="282967"/>
                  <a:pt x="411729" y="285707"/>
                  <a:pt x="412136" y="289359"/>
                </a:cubicBezTo>
                <a:cubicBezTo>
                  <a:pt x="416510" y="329032"/>
                  <a:pt x="417324" y="369212"/>
                  <a:pt x="414476" y="408986"/>
                </a:cubicBezTo>
                <a:cubicBezTo>
                  <a:pt x="414272" y="412537"/>
                  <a:pt x="411221" y="415277"/>
                  <a:pt x="407762" y="415277"/>
                </a:cubicBezTo>
                <a:cubicBezTo>
                  <a:pt x="407559" y="415277"/>
                  <a:pt x="407355" y="415277"/>
                  <a:pt x="407254" y="415176"/>
                </a:cubicBezTo>
                <a:cubicBezTo>
                  <a:pt x="403490" y="414973"/>
                  <a:pt x="400642" y="411726"/>
                  <a:pt x="400947" y="407972"/>
                </a:cubicBezTo>
                <a:cubicBezTo>
                  <a:pt x="403694" y="369111"/>
                  <a:pt x="402982" y="329742"/>
                  <a:pt x="398608" y="290881"/>
                </a:cubicBezTo>
                <a:cubicBezTo>
                  <a:pt x="398201" y="287127"/>
                  <a:pt x="400845" y="283779"/>
                  <a:pt x="404609" y="283373"/>
                </a:cubicBezTo>
                <a:close/>
                <a:moveTo>
                  <a:pt x="530143" y="253047"/>
                </a:moveTo>
                <a:cubicBezTo>
                  <a:pt x="531967" y="253047"/>
                  <a:pt x="533689" y="253756"/>
                  <a:pt x="535007" y="254972"/>
                </a:cubicBezTo>
                <a:cubicBezTo>
                  <a:pt x="536223" y="256290"/>
                  <a:pt x="536932" y="258013"/>
                  <a:pt x="536932" y="259735"/>
                </a:cubicBezTo>
                <a:cubicBezTo>
                  <a:pt x="536932" y="261559"/>
                  <a:pt x="536223" y="263282"/>
                  <a:pt x="535007" y="264498"/>
                </a:cubicBezTo>
                <a:cubicBezTo>
                  <a:pt x="533689" y="265816"/>
                  <a:pt x="531967" y="266525"/>
                  <a:pt x="530143" y="266525"/>
                </a:cubicBezTo>
                <a:cubicBezTo>
                  <a:pt x="528420" y="266525"/>
                  <a:pt x="526697" y="265816"/>
                  <a:pt x="525380" y="264498"/>
                </a:cubicBezTo>
                <a:cubicBezTo>
                  <a:pt x="524164" y="263282"/>
                  <a:pt x="523454" y="261559"/>
                  <a:pt x="523454" y="259735"/>
                </a:cubicBezTo>
                <a:cubicBezTo>
                  <a:pt x="523454" y="258013"/>
                  <a:pt x="524164" y="256290"/>
                  <a:pt x="525380" y="254972"/>
                </a:cubicBezTo>
                <a:cubicBezTo>
                  <a:pt x="526697" y="253756"/>
                  <a:pt x="528420" y="253047"/>
                  <a:pt x="530143" y="253047"/>
                </a:cubicBezTo>
                <a:close/>
                <a:moveTo>
                  <a:pt x="509003" y="253047"/>
                </a:moveTo>
                <a:cubicBezTo>
                  <a:pt x="510726" y="253047"/>
                  <a:pt x="512449" y="253756"/>
                  <a:pt x="513766" y="254972"/>
                </a:cubicBezTo>
                <a:cubicBezTo>
                  <a:pt x="514982" y="256290"/>
                  <a:pt x="515692" y="258013"/>
                  <a:pt x="515692" y="259735"/>
                </a:cubicBezTo>
                <a:cubicBezTo>
                  <a:pt x="515692" y="261559"/>
                  <a:pt x="514982" y="263282"/>
                  <a:pt x="513766" y="264498"/>
                </a:cubicBezTo>
                <a:cubicBezTo>
                  <a:pt x="512449" y="265816"/>
                  <a:pt x="510726" y="266525"/>
                  <a:pt x="509003" y="266525"/>
                </a:cubicBezTo>
                <a:cubicBezTo>
                  <a:pt x="507179" y="266525"/>
                  <a:pt x="505457" y="265816"/>
                  <a:pt x="504241" y="264498"/>
                </a:cubicBezTo>
                <a:cubicBezTo>
                  <a:pt x="502923" y="263282"/>
                  <a:pt x="502214" y="261559"/>
                  <a:pt x="502214" y="259735"/>
                </a:cubicBezTo>
                <a:cubicBezTo>
                  <a:pt x="502214" y="258013"/>
                  <a:pt x="502923" y="256188"/>
                  <a:pt x="504241" y="254972"/>
                </a:cubicBezTo>
                <a:cubicBezTo>
                  <a:pt x="505457" y="253756"/>
                  <a:pt x="507179" y="253047"/>
                  <a:pt x="509003" y="253047"/>
                </a:cubicBezTo>
                <a:close/>
                <a:moveTo>
                  <a:pt x="487783" y="253047"/>
                </a:moveTo>
                <a:cubicBezTo>
                  <a:pt x="489613" y="253047"/>
                  <a:pt x="491340" y="253756"/>
                  <a:pt x="492560" y="254972"/>
                </a:cubicBezTo>
                <a:cubicBezTo>
                  <a:pt x="493881" y="256290"/>
                  <a:pt x="494593" y="258013"/>
                  <a:pt x="494593" y="259735"/>
                </a:cubicBezTo>
                <a:cubicBezTo>
                  <a:pt x="494593" y="261559"/>
                  <a:pt x="493881" y="263282"/>
                  <a:pt x="492560" y="264498"/>
                </a:cubicBezTo>
                <a:cubicBezTo>
                  <a:pt x="491340" y="265816"/>
                  <a:pt x="489613" y="266525"/>
                  <a:pt x="487783" y="266525"/>
                </a:cubicBezTo>
                <a:cubicBezTo>
                  <a:pt x="485954" y="266525"/>
                  <a:pt x="484226" y="265816"/>
                  <a:pt x="483006" y="264498"/>
                </a:cubicBezTo>
                <a:cubicBezTo>
                  <a:pt x="481685" y="263282"/>
                  <a:pt x="480974" y="261559"/>
                  <a:pt x="480974" y="259735"/>
                </a:cubicBezTo>
                <a:cubicBezTo>
                  <a:pt x="480974" y="258013"/>
                  <a:pt x="481685" y="256290"/>
                  <a:pt x="483006" y="254972"/>
                </a:cubicBezTo>
                <a:cubicBezTo>
                  <a:pt x="484226" y="253756"/>
                  <a:pt x="485954" y="253047"/>
                  <a:pt x="487783" y="253047"/>
                </a:cubicBezTo>
                <a:close/>
                <a:moveTo>
                  <a:pt x="466527" y="253047"/>
                </a:moveTo>
                <a:cubicBezTo>
                  <a:pt x="468361" y="253047"/>
                  <a:pt x="470093" y="253756"/>
                  <a:pt x="471315" y="254972"/>
                </a:cubicBezTo>
                <a:cubicBezTo>
                  <a:pt x="472640" y="256290"/>
                  <a:pt x="473353" y="258013"/>
                  <a:pt x="473353" y="259735"/>
                </a:cubicBezTo>
                <a:cubicBezTo>
                  <a:pt x="473353" y="261559"/>
                  <a:pt x="472640" y="263282"/>
                  <a:pt x="471315" y="264498"/>
                </a:cubicBezTo>
                <a:cubicBezTo>
                  <a:pt x="470093" y="265816"/>
                  <a:pt x="468361" y="266525"/>
                  <a:pt x="466527" y="266525"/>
                </a:cubicBezTo>
                <a:cubicBezTo>
                  <a:pt x="464795" y="266525"/>
                  <a:pt x="462962" y="265816"/>
                  <a:pt x="461739" y="264498"/>
                </a:cubicBezTo>
                <a:cubicBezTo>
                  <a:pt x="460517" y="263282"/>
                  <a:pt x="459804" y="261559"/>
                  <a:pt x="459804" y="259735"/>
                </a:cubicBezTo>
                <a:cubicBezTo>
                  <a:pt x="459804" y="258013"/>
                  <a:pt x="460517" y="256188"/>
                  <a:pt x="461739" y="254972"/>
                </a:cubicBezTo>
                <a:cubicBezTo>
                  <a:pt x="462962" y="253756"/>
                  <a:pt x="464795" y="253047"/>
                  <a:pt x="466527" y="253047"/>
                </a:cubicBezTo>
                <a:close/>
                <a:moveTo>
                  <a:pt x="530143" y="233360"/>
                </a:moveTo>
                <a:cubicBezTo>
                  <a:pt x="531967" y="233360"/>
                  <a:pt x="533689" y="234071"/>
                  <a:pt x="535007" y="235393"/>
                </a:cubicBezTo>
                <a:cubicBezTo>
                  <a:pt x="536223" y="236612"/>
                  <a:pt x="536932" y="238340"/>
                  <a:pt x="536932" y="240170"/>
                </a:cubicBezTo>
                <a:cubicBezTo>
                  <a:pt x="536932" y="241999"/>
                  <a:pt x="536223" y="243727"/>
                  <a:pt x="535007" y="244946"/>
                </a:cubicBezTo>
                <a:cubicBezTo>
                  <a:pt x="533689" y="246268"/>
                  <a:pt x="531967" y="246979"/>
                  <a:pt x="530143" y="246979"/>
                </a:cubicBezTo>
                <a:cubicBezTo>
                  <a:pt x="528420" y="246979"/>
                  <a:pt x="526697" y="246268"/>
                  <a:pt x="525380" y="244946"/>
                </a:cubicBezTo>
                <a:cubicBezTo>
                  <a:pt x="524164" y="243727"/>
                  <a:pt x="523454" y="241999"/>
                  <a:pt x="523454" y="240170"/>
                </a:cubicBezTo>
                <a:cubicBezTo>
                  <a:pt x="523454" y="238340"/>
                  <a:pt x="524164" y="236612"/>
                  <a:pt x="525380" y="235393"/>
                </a:cubicBezTo>
                <a:cubicBezTo>
                  <a:pt x="526697" y="234071"/>
                  <a:pt x="528420" y="233360"/>
                  <a:pt x="530143" y="233360"/>
                </a:cubicBezTo>
                <a:close/>
                <a:moveTo>
                  <a:pt x="509003" y="233360"/>
                </a:moveTo>
                <a:cubicBezTo>
                  <a:pt x="510726" y="233360"/>
                  <a:pt x="512449" y="234071"/>
                  <a:pt x="513766" y="235393"/>
                </a:cubicBezTo>
                <a:cubicBezTo>
                  <a:pt x="514982" y="236612"/>
                  <a:pt x="515692" y="238340"/>
                  <a:pt x="515692" y="240170"/>
                </a:cubicBezTo>
                <a:cubicBezTo>
                  <a:pt x="515692" y="241999"/>
                  <a:pt x="514982" y="243727"/>
                  <a:pt x="513766" y="244946"/>
                </a:cubicBezTo>
                <a:cubicBezTo>
                  <a:pt x="512449" y="246268"/>
                  <a:pt x="510726" y="246979"/>
                  <a:pt x="509003" y="246979"/>
                </a:cubicBezTo>
                <a:cubicBezTo>
                  <a:pt x="507179" y="246979"/>
                  <a:pt x="505457" y="246268"/>
                  <a:pt x="504241" y="244946"/>
                </a:cubicBezTo>
                <a:cubicBezTo>
                  <a:pt x="502923" y="243727"/>
                  <a:pt x="502214" y="241999"/>
                  <a:pt x="502214" y="240170"/>
                </a:cubicBezTo>
                <a:cubicBezTo>
                  <a:pt x="502214" y="238340"/>
                  <a:pt x="502923" y="236612"/>
                  <a:pt x="504241" y="235393"/>
                </a:cubicBezTo>
                <a:cubicBezTo>
                  <a:pt x="505457" y="234071"/>
                  <a:pt x="507179" y="233360"/>
                  <a:pt x="509003" y="233360"/>
                </a:cubicBezTo>
                <a:close/>
                <a:moveTo>
                  <a:pt x="487783" y="233360"/>
                </a:moveTo>
                <a:cubicBezTo>
                  <a:pt x="489613" y="233360"/>
                  <a:pt x="491340" y="234071"/>
                  <a:pt x="492560" y="235393"/>
                </a:cubicBezTo>
                <a:cubicBezTo>
                  <a:pt x="493881" y="236612"/>
                  <a:pt x="494593" y="238340"/>
                  <a:pt x="494593" y="240170"/>
                </a:cubicBezTo>
                <a:cubicBezTo>
                  <a:pt x="494593" y="241999"/>
                  <a:pt x="493881" y="243727"/>
                  <a:pt x="492560" y="244946"/>
                </a:cubicBezTo>
                <a:cubicBezTo>
                  <a:pt x="491340" y="246268"/>
                  <a:pt x="489613" y="246979"/>
                  <a:pt x="487783" y="246979"/>
                </a:cubicBezTo>
                <a:cubicBezTo>
                  <a:pt x="485954" y="246979"/>
                  <a:pt x="484226" y="246268"/>
                  <a:pt x="483006" y="244946"/>
                </a:cubicBezTo>
                <a:cubicBezTo>
                  <a:pt x="481685" y="243727"/>
                  <a:pt x="480974" y="241999"/>
                  <a:pt x="480974" y="240170"/>
                </a:cubicBezTo>
                <a:cubicBezTo>
                  <a:pt x="480974" y="238340"/>
                  <a:pt x="481685" y="236612"/>
                  <a:pt x="483006" y="235393"/>
                </a:cubicBezTo>
                <a:cubicBezTo>
                  <a:pt x="484226" y="234071"/>
                  <a:pt x="485954" y="233360"/>
                  <a:pt x="487783" y="233360"/>
                </a:cubicBezTo>
                <a:close/>
                <a:moveTo>
                  <a:pt x="466527" y="233360"/>
                </a:moveTo>
                <a:cubicBezTo>
                  <a:pt x="468361" y="233360"/>
                  <a:pt x="470093" y="234071"/>
                  <a:pt x="471315" y="235393"/>
                </a:cubicBezTo>
                <a:cubicBezTo>
                  <a:pt x="472640" y="236612"/>
                  <a:pt x="473353" y="238340"/>
                  <a:pt x="473353" y="240170"/>
                </a:cubicBezTo>
                <a:cubicBezTo>
                  <a:pt x="473353" y="241999"/>
                  <a:pt x="472640" y="243727"/>
                  <a:pt x="471315" y="244946"/>
                </a:cubicBezTo>
                <a:cubicBezTo>
                  <a:pt x="470093" y="246268"/>
                  <a:pt x="468361" y="246979"/>
                  <a:pt x="466527" y="246979"/>
                </a:cubicBezTo>
                <a:cubicBezTo>
                  <a:pt x="464795" y="246979"/>
                  <a:pt x="462962" y="246268"/>
                  <a:pt x="461739" y="244946"/>
                </a:cubicBezTo>
                <a:cubicBezTo>
                  <a:pt x="460517" y="243727"/>
                  <a:pt x="459804" y="241999"/>
                  <a:pt x="459804" y="240170"/>
                </a:cubicBezTo>
                <a:cubicBezTo>
                  <a:pt x="459804" y="238340"/>
                  <a:pt x="460517" y="236612"/>
                  <a:pt x="461739" y="235393"/>
                </a:cubicBezTo>
                <a:cubicBezTo>
                  <a:pt x="462962" y="234071"/>
                  <a:pt x="464795" y="233360"/>
                  <a:pt x="466527" y="233360"/>
                </a:cubicBezTo>
                <a:close/>
                <a:moveTo>
                  <a:pt x="396405" y="232447"/>
                </a:moveTo>
                <a:cubicBezTo>
                  <a:pt x="400070" y="231737"/>
                  <a:pt x="403634" y="234171"/>
                  <a:pt x="404346" y="237823"/>
                </a:cubicBezTo>
                <a:cubicBezTo>
                  <a:pt x="406179" y="247458"/>
                  <a:pt x="407808" y="257297"/>
                  <a:pt x="409233" y="266932"/>
                </a:cubicBezTo>
                <a:cubicBezTo>
                  <a:pt x="409844" y="270584"/>
                  <a:pt x="407197" y="274032"/>
                  <a:pt x="403532" y="274641"/>
                </a:cubicBezTo>
                <a:cubicBezTo>
                  <a:pt x="403226" y="274641"/>
                  <a:pt x="402819" y="274641"/>
                  <a:pt x="402514" y="274641"/>
                </a:cubicBezTo>
                <a:cubicBezTo>
                  <a:pt x="399256" y="274641"/>
                  <a:pt x="396303" y="272207"/>
                  <a:pt x="395794" y="268860"/>
                </a:cubicBezTo>
                <a:cubicBezTo>
                  <a:pt x="394471" y="259427"/>
                  <a:pt x="392842" y="249791"/>
                  <a:pt x="391009" y="240358"/>
                </a:cubicBezTo>
                <a:cubicBezTo>
                  <a:pt x="390297" y="236707"/>
                  <a:pt x="392740" y="233157"/>
                  <a:pt x="396405" y="232447"/>
                </a:cubicBezTo>
                <a:close/>
                <a:moveTo>
                  <a:pt x="530143" y="213742"/>
                </a:moveTo>
                <a:cubicBezTo>
                  <a:pt x="531967" y="213742"/>
                  <a:pt x="533689" y="214455"/>
                  <a:pt x="535007" y="215678"/>
                </a:cubicBezTo>
                <a:cubicBezTo>
                  <a:pt x="536223" y="217002"/>
                  <a:pt x="536932" y="218734"/>
                  <a:pt x="536932" y="220567"/>
                </a:cubicBezTo>
                <a:cubicBezTo>
                  <a:pt x="536932" y="222299"/>
                  <a:pt x="536223" y="224031"/>
                  <a:pt x="535007" y="225355"/>
                </a:cubicBezTo>
                <a:cubicBezTo>
                  <a:pt x="533689" y="226578"/>
                  <a:pt x="531967" y="227291"/>
                  <a:pt x="530143" y="227291"/>
                </a:cubicBezTo>
                <a:cubicBezTo>
                  <a:pt x="528420" y="227291"/>
                  <a:pt x="526697" y="226578"/>
                  <a:pt x="525380" y="225355"/>
                </a:cubicBezTo>
                <a:cubicBezTo>
                  <a:pt x="524164" y="224031"/>
                  <a:pt x="523454" y="222299"/>
                  <a:pt x="523454" y="220567"/>
                </a:cubicBezTo>
                <a:cubicBezTo>
                  <a:pt x="523454" y="218734"/>
                  <a:pt x="524164" y="217002"/>
                  <a:pt x="525380" y="215678"/>
                </a:cubicBezTo>
                <a:cubicBezTo>
                  <a:pt x="526697" y="214455"/>
                  <a:pt x="528420" y="213742"/>
                  <a:pt x="530143" y="213742"/>
                </a:cubicBezTo>
                <a:close/>
                <a:moveTo>
                  <a:pt x="509003" y="213742"/>
                </a:moveTo>
                <a:cubicBezTo>
                  <a:pt x="510726" y="213742"/>
                  <a:pt x="512449" y="214455"/>
                  <a:pt x="513766" y="215678"/>
                </a:cubicBezTo>
                <a:cubicBezTo>
                  <a:pt x="514982" y="217002"/>
                  <a:pt x="515692" y="218734"/>
                  <a:pt x="515692" y="220567"/>
                </a:cubicBezTo>
                <a:cubicBezTo>
                  <a:pt x="515692" y="222299"/>
                  <a:pt x="514982" y="224031"/>
                  <a:pt x="513766" y="225355"/>
                </a:cubicBezTo>
                <a:cubicBezTo>
                  <a:pt x="512449" y="226578"/>
                  <a:pt x="510726" y="227291"/>
                  <a:pt x="509003" y="227291"/>
                </a:cubicBezTo>
                <a:cubicBezTo>
                  <a:pt x="507179" y="227291"/>
                  <a:pt x="505457" y="226578"/>
                  <a:pt x="504241" y="225355"/>
                </a:cubicBezTo>
                <a:cubicBezTo>
                  <a:pt x="502923" y="224031"/>
                  <a:pt x="502214" y="222299"/>
                  <a:pt x="502214" y="220567"/>
                </a:cubicBezTo>
                <a:cubicBezTo>
                  <a:pt x="502214" y="218734"/>
                  <a:pt x="502923" y="217002"/>
                  <a:pt x="504241" y="215678"/>
                </a:cubicBezTo>
                <a:cubicBezTo>
                  <a:pt x="505457" y="214455"/>
                  <a:pt x="507179" y="213742"/>
                  <a:pt x="509003" y="213742"/>
                </a:cubicBezTo>
                <a:close/>
                <a:moveTo>
                  <a:pt x="487783" y="213742"/>
                </a:moveTo>
                <a:cubicBezTo>
                  <a:pt x="489613" y="213742"/>
                  <a:pt x="491340" y="214455"/>
                  <a:pt x="492560" y="215678"/>
                </a:cubicBezTo>
                <a:cubicBezTo>
                  <a:pt x="493881" y="217002"/>
                  <a:pt x="494593" y="218734"/>
                  <a:pt x="494593" y="220567"/>
                </a:cubicBezTo>
                <a:cubicBezTo>
                  <a:pt x="494593" y="222299"/>
                  <a:pt x="493881" y="224031"/>
                  <a:pt x="492560" y="225355"/>
                </a:cubicBezTo>
                <a:cubicBezTo>
                  <a:pt x="491340" y="226578"/>
                  <a:pt x="489613" y="227291"/>
                  <a:pt x="487783" y="227291"/>
                </a:cubicBezTo>
                <a:cubicBezTo>
                  <a:pt x="485954" y="227291"/>
                  <a:pt x="484226" y="226578"/>
                  <a:pt x="483006" y="225355"/>
                </a:cubicBezTo>
                <a:cubicBezTo>
                  <a:pt x="481685" y="224031"/>
                  <a:pt x="480974" y="222299"/>
                  <a:pt x="480974" y="220567"/>
                </a:cubicBezTo>
                <a:cubicBezTo>
                  <a:pt x="480974" y="218734"/>
                  <a:pt x="481685" y="217002"/>
                  <a:pt x="483006" y="215678"/>
                </a:cubicBezTo>
                <a:cubicBezTo>
                  <a:pt x="484226" y="214455"/>
                  <a:pt x="485954" y="213742"/>
                  <a:pt x="487783" y="213742"/>
                </a:cubicBezTo>
                <a:close/>
                <a:moveTo>
                  <a:pt x="466527" y="213742"/>
                </a:moveTo>
                <a:cubicBezTo>
                  <a:pt x="468361" y="213742"/>
                  <a:pt x="470093" y="214455"/>
                  <a:pt x="471315" y="215779"/>
                </a:cubicBezTo>
                <a:cubicBezTo>
                  <a:pt x="472640" y="217002"/>
                  <a:pt x="473353" y="218734"/>
                  <a:pt x="473353" y="220567"/>
                </a:cubicBezTo>
                <a:cubicBezTo>
                  <a:pt x="473353" y="222299"/>
                  <a:pt x="472640" y="224031"/>
                  <a:pt x="471315" y="225355"/>
                </a:cubicBezTo>
                <a:cubicBezTo>
                  <a:pt x="470093" y="226578"/>
                  <a:pt x="468361" y="227291"/>
                  <a:pt x="466527" y="227291"/>
                </a:cubicBezTo>
                <a:cubicBezTo>
                  <a:pt x="464795" y="227291"/>
                  <a:pt x="462962" y="226578"/>
                  <a:pt x="461739" y="225355"/>
                </a:cubicBezTo>
                <a:cubicBezTo>
                  <a:pt x="460517" y="224031"/>
                  <a:pt x="459804" y="222299"/>
                  <a:pt x="459804" y="220567"/>
                </a:cubicBezTo>
                <a:cubicBezTo>
                  <a:pt x="459804" y="218734"/>
                  <a:pt x="460517" y="217002"/>
                  <a:pt x="461739" y="215678"/>
                </a:cubicBezTo>
                <a:cubicBezTo>
                  <a:pt x="462962" y="214455"/>
                  <a:pt x="464795" y="213742"/>
                  <a:pt x="466527" y="213742"/>
                </a:cubicBezTo>
                <a:close/>
                <a:moveTo>
                  <a:pt x="250880" y="208060"/>
                </a:moveTo>
                <a:cubicBezTo>
                  <a:pt x="200484" y="208060"/>
                  <a:pt x="149986" y="211713"/>
                  <a:pt x="99894" y="219121"/>
                </a:cubicBezTo>
                <a:cubicBezTo>
                  <a:pt x="92172" y="220339"/>
                  <a:pt x="85974" y="226326"/>
                  <a:pt x="84450" y="234038"/>
                </a:cubicBezTo>
                <a:cubicBezTo>
                  <a:pt x="68092" y="319076"/>
                  <a:pt x="68092" y="405332"/>
                  <a:pt x="84450" y="490370"/>
                </a:cubicBezTo>
                <a:cubicBezTo>
                  <a:pt x="85974" y="498184"/>
                  <a:pt x="92172" y="504171"/>
                  <a:pt x="99894" y="505287"/>
                </a:cubicBezTo>
                <a:cubicBezTo>
                  <a:pt x="200077" y="520103"/>
                  <a:pt x="301683" y="520103"/>
                  <a:pt x="401967" y="505287"/>
                </a:cubicBezTo>
                <a:cubicBezTo>
                  <a:pt x="409689" y="504171"/>
                  <a:pt x="415887" y="498184"/>
                  <a:pt x="417411" y="490370"/>
                </a:cubicBezTo>
                <a:cubicBezTo>
                  <a:pt x="433770" y="405332"/>
                  <a:pt x="433770" y="319076"/>
                  <a:pt x="417411" y="234038"/>
                </a:cubicBezTo>
                <a:cubicBezTo>
                  <a:pt x="415887" y="226326"/>
                  <a:pt x="409689" y="220339"/>
                  <a:pt x="401967" y="219121"/>
                </a:cubicBezTo>
                <a:cubicBezTo>
                  <a:pt x="351876" y="211713"/>
                  <a:pt x="301378" y="208060"/>
                  <a:pt x="250880" y="208060"/>
                </a:cubicBezTo>
                <a:close/>
                <a:moveTo>
                  <a:pt x="250931" y="194538"/>
                </a:moveTo>
                <a:cubicBezTo>
                  <a:pt x="302038" y="194538"/>
                  <a:pt x="353146" y="198268"/>
                  <a:pt x="403898" y="205726"/>
                </a:cubicBezTo>
                <a:cubicBezTo>
                  <a:pt x="417310" y="207756"/>
                  <a:pt x="428080" y="218106"/>
                  <a:pt x="430721" y="231501"/>
                </a:cubicBezTo>
                <a:cubicBezTo>
                  <a:pt x="447385" y="318264"/>
                  <a:pt x="447385" y="406245"/>
                  <a:pt x="430721" y="493008"/>
                </a:cubicBezTo>
                <a:cubicBezTo>
                  <a:pt x="428080" y="506403"/>
                  <a:pt x="417310" y="516754"/>
                  <a:pt x="403898" y="518682"/>
                </a:cubicBezTo>
                <a:cubicBezTo>
                  <a:pt x="353197" y="526191"/>
                  <a:pt x="302089" y="529946"/>
                  <a:pt x="250880" y="529946"/>
                </a:cubicBezTo>
                <a:cubicBezTo>
                  <a:pt x="199772" y="529946"/>
                  <a:pt x="148665" y="526191"/>
                  <a:pt x="97964" y="518682"/>
                </a:cubicBezTo>
                <a:cubicBezTo>
                  <a:pt x="84450" y="516754"/>
                  <a:pt x="73782" y="506403"/>
                  <a:pt x="71140" y="493008"/>
                </a:cubicBezTo>
                <a:cubicBezTo>
                  <a:pt x="54477" y="406245"/>
                  <a:pt x="54477" y="318264"/>
                  <a:pt x="71140" y="231501"/>
                </a:cubicBezTo>
                <a:cubicBezTo>
                  <a:pt x="73782" y="218106"/>
                  <a:pt x="84450" y="207756"/>
                  <a:pt x="97964" y="205726"/>
                </a:cubicBezTo>
                <a:cubicBezTo>
                  <a:pt x="148716" y="198268"/>
                  <a:pt x="199823" y="194538"/>
                  <a:pt x="250931" y="194538"/>
                </a:cubicBezTo>
                <a:close/>
                <a:moveTo>
                  <a:pt x="79831" y="181934"/>
                </a:moveTo>
                <a:cubicBezTo>
                  <a:pt x="61438" y="181934"/>
                  <a:pt x="46398" y="196951"/>
                  <a:pt x="46398" y="215315"/>
                </a:cubicBezTo>
                <a:lnTo>
                  <a:pt x="46398" y="509251"/>
                </a:lnTo>
                <a:cubicBezTo>
                  <a:pt x="46398" y="527615"/>
                  <a:pt x="61438" y="542530"/>
                  <a:pt x="79831" y="542530"/>
                </a:cubicBezTo>
                <a:lnTo>
                  <a:pt x="525125" y="542530"/>
                </a:lnTo>
                <a:cubicBezTo>
                  <a:pt x="543518" y="542530"/>
                  <a:pt x="558558" y="527615"/>
                  <a:pt x="558558" y="509251"/>
                </a:cubicBezTo>
                <a:lnTo>
                  <a:pt x="558558" y="215315"/>
                </a:lnTo>
                <a:cubicBezTo>
                  <a:pt x="558558" y="196951"/>
                  <a:pt x="543518" y="181934"/>
                  <a:pt x="525125" y="181934"/>
                </a:cubicBezTo>
                <a:close/>
                <a:moveTo>
                  <a:pt x="79831" y="168440"/>
                </a:moveTo>
                <a:lnTo>
                  <a:pt x="525125" y="168440"/>
                </a:lnTo>
                <a:cubicBezTo>
                  <a:pt x="551038" y="168440"/>
                  <a:pt x="572073" y="189443"/>
                  <a:pt x="572073" y="215315"/>
                </a:cubicBezTo>
                <a:lnTo>
                  <a:pt x="572073" y="509251"/>
                </a:lnTo>
                <a:cubicBezTo>
                  <a:pt x="572073" y="535123"/>
                  <a:pt x="551038" y="556126"/>
                  <a:pt x="525125" y="556126"/>
                </a:cubicBezTo>
                <a:lnTo>
                  <a:pt x="79831" y="556126"/>
                </a:lnTo>
                <a:cubicBezTo>
                  <a:pt x="53918" y="556126"/>
                  <a:pt x="32883" y="535123"/>
                  <a:pt x="32883" y="509251"/>
                </a:cubicBezTo>
                <a:lnTo>
                  <a:pt x="32883" y="215315"/>
                </a:lnTo>
                <a:cubicBezTo>
                  <a:pt x="32883" y="189443"/>
                  <a:pt x="53918" y="168440"/>
                  <a:pt x="79831" y="168440"/>
                </a:cubicBezTo>
                <a:close/>
                <a:moveTo>
                  <a:pt x="79363" y="155840"/>
                </a:moveTo>
                <a:cubicBezTo>
                  <a:pt x="46845" y="155840"/>
                  <a:pt x="20323" y="182219"/>
                  <a:pt x="20323" y="214787"/>
                </a:cubicBezTo>
                <a:lnTo>
                  <a:pt x="20323" y="509727"/>
                </a:lnTo>
                <a:cubicBezTo>
                  <a:pt x="20323" y="542194"/>
                  <a:pt x="46845" y="568674"/>
                  <a:pt x="79363" y="568674"/>
                </a:cubicBezTo>
                <a:lnTo>
                  <a:pt x="525665" y="568674"/>
                </a:lnTo>
                <a:cubicBezTo>
                  <a:pt x="558284" y="568674"/>
                  <a:pt x="584705" y="542194"/>
                  <a:pt x="584705" y="509727"/>
                </a:cubicBezTo>
                <a:lnTo>
                  <a:pt x="584705" y="214787"/>
                </a:lnTo>
                <a:cubicBezTo>
                  <a:pt x="584705" y="182219"/>
                  <a:pt x="558284" y="155840"/>
                  <a:pt x="525665" y="155840"/>
                </a:cubicBezTo>
                <a:close/>
                <a:moveTo>
                  <a:pt x="305308" y="101687"/>
                </a:moveTo>
                <a:cubicBezTo>
                  <a:pt x="294029" y="101687"/>
                  <a:pt x="282749" y="105973"/>
                  <a:pt x="274163" y="114546"/>
                </a:cubicBezTo>
                <a:cubicBezTo>
                  <a:pt x="268269" y="120431"/>
                  <a:pt x="264306" y="127635"/>
                  <a:pt x="262375" y="135548"/>
                </a:cubicBezTo>
                <a:lnTo>
                  <a:pt x="348140" y="135548"/>
                </a:lnTo>
                <a:cubicBezTo>
                  <a:pt x="346311" y="127635"/>
                  <a:pt x="342246" y="120431"/>
                  <a:pt x="336454" y="114546"/>
                </a:cubicBezTo>
                <a:cubicBezTo>
                  <a:pt x="327867" y="105973"/>
                  <a:pt x="316588" y="101687"/>
                  <a:pt x="305308" y="101687"/>
                </a:cubicBezTo>
                <a:close/>
                <a:moveTo>
                  <a:pt x="424353" y="13494"/>
                </a:moveTo>
                <a:cubicBezTo>
                  <a:pt x="417138" y="13494"/>
                  <a:pt x="411244" y="19480"/>
                  <a:pt x="411244" y="26684"/>
                </a:cubicBezTo>
                <a:cubicBezTo>
                  <a:pt x="411244" y="33989"/>
                  <a:pt x="417138" y="39873"/>
                  <a:pt x="424353" y="39873"/>
                </a:cubicBezTo>
                <a:cubicBezTo>
                  <a:pt x="431669" y="39873"/>
                  <a:pt x="437563" y="33989"/>
                  <a:pt x="437563" y="26684"/>
                </a:cubicBezTo>
                <a:cubicBezTo>
                  <a:pt x="437563" y="19480"/>
                  <a:pt x="431669" y="13494"/>
                  <a:pt x="424353" y="13494"/>
                </a:cubicBezTo>
                <a:close/>
                <a:moveTo>
                  <a:pt x="186162" y="13494"/>
                </a:moveTo>
                <a:cubicBezTo>
                  <a:pt x="178846" y="13494"/>
                  <a:pt x="172952" y="19480"/>
                  <a:pt x="172952" y="26684"/>
                </a:cubicBezTo>
                <a:cubicBezTo>
                  <a:pt x="172952" y="33989"/>
                  <a:pt x="178846" y="39873"/>
                  <a:pt x="186162" y="39873"/>
                </a:cubicBezTo>
                <a:cubicBezTo>
                  <a:pt x="193377" y="39873"/>
                  <a:pt x="199372" y="33989"/>
                  <a:pt x="199372" y="26684"/>
                </a:cubicBezTo>
                <a:cubicBezTo>
                  <a:pt x="199372" y="19480"/>
                  <a:pt x="193377" y="13494"/>
                  <a:pt x="186162" y="13494"/>
                </a:cubicBezTo>
                <a:close/>
                <a:moveTo>
                  <a:pt x="186162" y="0"/>
                </a:moveTo>
                <a:cubicBezTo>
                  <a:pt x="200897" y="0"/>
                  <a:pt x="212888" y="11972"/>
                  <a:pt x="212888" y="26684"/>
                </a:cubicBezTo>
                <a:cubicBezTo>
                  <a:pt x="212888" y="31655"/>
                  <a:pt x="211566" y="36221"/>
                  <a:pt x="209229" y="40178"/>
                </a:cubicBezTo>
                <a:lnTo>
                  <a:pt x="264814" y="95675"/>
                </a:lnTo>
                <a:cubicBezTo>
                  <a:pt x="288287" y="76703"/>
                  <a:pt x="322227" y="76703"/>
                  <a:pt x="345701" y="95675"/>
                </a:cubicBezTo>
                <a:lnTo>
                  <a:pt x="401286" y="40178"/>
                </a:lnTo>
                <a:cubicBezTo>
                  <a:pt x="399050" y="36221"/>
                  <a:pt x="397627" y="31655"/>
                  <a:pt x="397627" y="26684"/>
                </a:cubicBezTo>
                <a:cubicBezTo>
                  <a:pt x="397627" y="11972"/>
                  <a:pt x="409618" y="0"/>
                  <a:pt x="424353" y="0"/>
                </a:cubicBezTo>
                <a:cubicBezTo>
                  <a:pt x="439189" y="0"/>
                  <a:pt x="451180" y="11972"/>
                  <a:pt x="451180" y="26684"/>
                </a:cubicBezTo>
                <a:cubicBezTo>
                  <a:pt x="451180" y="41395"/>
                  <a:pt x="439189" y="53367"/>
                  <a:pt x="424353" y="53367"/>
                </a:cubicBezTo>
                <a:cubicBezTo>
                  <a:pt x="419475" y="53367"/>
                  <a:pt x="414902" y="52048"/>
                  <a:pt x="410939" y="49715"/>
                </a:cubicBezTo>
                <a:lnTo>
                  <a:pt x="355355" y="105212"/>
                </a:lnTo>
                <a:cubicBezTo>
                  <a:pt x="362468" y="114039"/>
                  <a:pt x="367041" y="124388"/>
                  <a:pt x="368870" y="135548"/>
                </a:cubicBezTo>
                <a:lnTo>
                  <a:pt x="525665" y="135548"/>
                </a:lnTo>
                <a:cubicBezTo>
                  <a:pt x="569462" y="135548"/>
                  <a:pt x="605028" y="171059"/>
                  <a:pt x="605028" y="214787"/>
                </a:cubicBezTo>
                <a:lnTo>
                  <a:pt x="605028" y="509727"/>
                </a:lnTo>
                <a:cubicBezTo>
                  <a:pt x="605028" y="553354"/>
                  <a:pt x="569462" y="588966"/>
                  <a:pt x="525665" y="588966"/>
                </a:cubicBezTo>
                <a:lnTo>
                  <a:pt x="500057" y="588966"/>
                </a:lnTo>
                <a:lnTo>
                  <a:pt x="500057" y="596575"/>
                </a:lnTo>
                <a:cubicBezTo>
                  <a:pt x="500057" y="602155"/>
                  <a:pt x="495485" y="606721"/>
                  <a:pt x="489896" y="606721"/>
                </a:cubicBezTo>
                <a:cubicBezTo>
                  <a:pt x="484307" y="606721"/>
                  <a:pt x="479734" y="602155"/>
                  <a:pt x="479734" y="596575"/>
                </a:cubicBezTo>
                <a:lnTo>
                  <a:pt x="479734" y="588966"/>
                </a:lnTo>
                <a:lnTo>
                  <a:pt x="125294" y="588966"/>
                </a:lnTo>
                <a:lnTo>
                  <a:pt x="125294" y="596575"/>
                </a:lnTo>
                <a:cubicBezTo>
                  <a:pt x="125294" y="602155"/>
                  <a:pt x="120822" y="606721"/>
                  <a:pt x="115132" y="606721"/>
                </a:cubicBezTo>
                <a:cubicBezTo>
                  <a:pt x="109543" y="606721"/>
                  <a:pt x="104970" y="602155"/>
                  <a:pt x="104970" y="596575"/>
                </a:cubicBezTo>
                <a:lnTo>
                  <a:pt x="104970" y="588966"/>
                </a:lnTo>
                <a:lnTo>
                  <a:pt x="79363" y="588966"/>
                </a:lnTo>
                <a:cubicBezTo>
                  <a:pt x="35566" y="588966"/>
                  <a:pt x="0" y="553354"/>
                  <a:pt x="0" y="509727"/>
                </a:cubicBezTo>
                <a:lnTo>
                  <a:pt x="0" y="214787"/>
                </a:lnTo>
                <a:cubicBezTo>
                  <a:pt x="0" y="171059"/>
                  <a:pt x="35566" y="135548"/>
                  <a:pt x="79363" y="135548"/>
                </a:cubicBezTo>
                <a:lnTo>
                  <a:pt x="241747" y="135548"/>
                </a:lnTo>
                <a:cubicBezTo>
                  <a:pt x="243474" y="124388"/>
                  <a:pt x="248047" y="114039"/>
                  <a:pt x="255262" y="105212"/>
                </a:cubicBezTo>
                <a:lnTo>
                  <a:pt x="199677" y="49715"/>
                </a:lnTo>
                <a:cubicBezTo>
                  <a:pt x="195613" y="52048"/>
                  <a:pt x="191040" y="53367"/>
                  <a:pt x="186162" y="53367"/>
                </a:cubicBezTo>
                <a:cubicBezTo>
                  <a:pt x="171428" y="53367"/>
                  <a:pt x="159437" y="41395"/>
                  <a:pt x="159437" y="26684"/>
                </a:cubicBezTo>
                <a:cubicBezTo>
                  <a:pt x="159437" y="11972"/>
                  <a:pt x="171428" y="0"/>
                  <a:pt x="18616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id="{6FB9A2AB-62C1-4BA4-9E0E-F939AE653A6B}"/>
              </a:ext>
            </a:extLst>
          </p:cNvPr>
          <p:cNvSpPr/>
          <p:nvPr/>
        </p:nvSpPr>
        <p:spPr>
          <a:xfrm>
            <a:off x="7036279" y="3267303"/>
            <a:ext cx="4342868" cy="4801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等线 Light" panose="02010600030101010101" pitchFamily="2" charset="-122"/>
              </a:rPr>
              <a:t>A complex idea can be conveyed with just a single still image, namely making it possible to absorb large amounts of data quickly.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等线 Light" panose="02010600030101010101" pitchFamily="2" charset="-122"/>
            </a:endParaRPr>
          </a:p>
        </p:txBody>
      </p:sp>
      <p:sp>
        <p:nvSpPr>
          <p:cNvPr id="12" name="television_114712">
            <a:extLst>
              <a:ext uri="{FF2B5EF4-FFF2-40B4-BE49-F238E27FC236}">
                <a16:creationId xmlns:a16="http://schemas.microsoft.com/office/drawing/2014/main" id="{643D2124-D6AF-4DDB-BA3C-B675CC974F4C}"/>
              </a:ext>
            </a:extLst>
          </p:cNvPr>
          <p:cNvSpPr>
            <a:spLocks noChangeAspect="1"/>
          </p:cNvSpPr>
          <p:nvPr/>
        </p:nvSpPr>
        <p:spPr bwMode="auto">
          <a:xfrm>
            <a:off x="6429712" y="3343221"/>
            <a:ext cx="277179" cy="365967"/>
          </a:xfrm>
          <a:custGeom>
            <a:avLst/>
            <a:gdLst>
              <a:gd name="connsiteX0" fmla="*/ 29742 w 459098"/>
              <a:gd name="connsiteY0" fmla="*/ 361216 h 606157"/>
              <a:gd name="connsiteX1" fmla="*/ 29742 w 459098"/>
              <a:gd name="connsiteY1" fmla="*/ 564789 h 606157"/>
              <a:gd name="connsiteX2" fmla="*/ 95024 w 459098"/>
              <a:gd name="connsiteY2" fmla="*/ 564789 h 606157"/>
              <a:gd name="connsiteX3" fmla="*/ 95024 w 459098"/>
              <a:gd name="connsiteY3" fmla="*/ 361216 h 606157"/>
              <a:gd name="connsiteX4" fmla="*/ 347536 w 459098"/>
              <a:gd name="connsiteY4" fmla="*/ 216989 h 606157"/>
              <a:gd name="connsiteX5" fmla="*/ 444136 w 459098"/>
              <a:gd name="connsiteY5" fmla="*/ 216989 h 606157"/>
              <a:gd name="connsiteX6" fmla="*/ 459098 w 459098"/>
              <a:gd name="connsiteY6" fmla="*/ 231949 h 606157"/>
              <a:gd name="connsiteX7" fmla="*/ 444136 w 459098"/>
              <a:gd name="connsiteY7" fmla="*/ 246909 h 606157"/>
              <a:gd name="connsiteX8" fmla="*/ 347536 w 459098"/>
              <a:gd name="connsiteY8" fmla="*/ 246909 h 606157"/>
              <a:gd name="connsiteX9" fmla="*/ 332574 w 459098"/>
              <a:gd name="connsiteY9" fmla="*/ 231949 h 606157"/>
              <a:gd name="connsiteX10" fmla="*/ 347536 w 459098"/>
              <a:gd name="connsiteY10" fmla="*/ 216989 h 606157"/>
              <a:gd name="connsiteX11" fmla="*/ 42271 w 459098"/>
              <a:gd name="connsiteY11" fmla="*/ 216989 h 606157"/>
              <a:gd name="connsiteX12" fmla="*/ 138871 w 459098"/>
              <a:gd name="connsiteY12" fmla="*/ 216989 h 606157"/>
              <a:gd name="connsiteX13" fmla="*/ 153833 w 459098"/>
              <a:gd name="connsiteY13" fmla="*/ 231949 h 606157"/>
              <a:gd name="connsiteX14" fmla="*/ 138871 w 459098"/>
              <a:gd name="connsiteY14" fmla="*/ 246909 h 606157"/>
              <a:gd name="connsiteX15" fmla="*/ 42271 w 459098"/>
              <a:gd name="connsiteY15" fmla="*/ 246909 h 606157"/>
              <a:gd name="connsiteX16" fmla="*/ 27309 w 459098"/>
              <a:gd name="connsiteY16" fmla="*/ 231949 h 606157"/>
              <a:gd name="connsiteX17" fmla="*/ 42271 w 459098"/>
              <a:gd name="connsiteY17" fmla="*/ 216989 h 606157"/>
              <a:gd name="connsiteX18" fmla="*/ 221100 w 459098"/>
              <a:gd name="connsiteY18" fmla="*/ 196397 h 606157"/>
              <a:gd name="connsiteX19" fmla="*/ 221100 w 459098"/>
              <a:gd name="connsiteY19" fmla="*/ 262231 h 606157"/>
              <a:gd name="connsiteX20" fmla="*/ 173401 w 459098"/>
              <a:gd name="connsiteY20" fmla="*/ 348142 h 606157"/>
              <a:gd name="connsiteX21" fmla="*/ 127385 w 459098"/>
              <a:gd name="connsiteY21" fmla="*/ 370834 h 606157"/>
              <a:gd name="connsiteX22" fmla="*/ 125047 w 459098"/>
              <a:gd name="connsiteY22" fmla="*/ 371301 h 606157"/>
              <a:gd name="connsiteX23" fmla="*/ 125047 w 459098"/>
              <a:gd name="connsiteY23" fmla="*/ 544618 h 606157"/>
              <a:gd name="connsiteX24" fmla="*/ 125701 w 459098"/>
              <a:gd name="connsiteY24" fmla="*/ 546859 h 606157"/>
              <a:gd name="connsiteX25" fmla="*/ 161336 w 459098"/>
              <a:gd name="connsiteY25" fmla="*/ 576368 h 606157"/>
              <a:gd name="connsiteX26" fmla="*/ 352788 w 459098"/>
              <a:gd name="connsiteY26" fmla="*/ 576368 h 606157"/>
              <a:gd name="connsiteX27" fmla="*/ 401049 w 459098"/>
              <a:gd name="connsiteY27" fmla="*/ 538268 h 606157"/>
              <a:gd name="connsiteX28" fmla="*/ 401142 w 459098"/>
              <a:gd name="connsiteY28" fmla="*/ 537801 h 606157"/>
              <a:gd name="connsiteX29" fmla="*/ 426301 w 459098"/>
              <a:gd name="connsiteY29" fmla="*/ 378025 h 606157"/>
              <a:gd name="connsiteX30" fmla="*/ 426488 w 459098"/>
              <a:gd name="connsiteY30" fmla="*/ 376904 h 606157"/>
              <a:gd name="connsiteX31" fmla="*/ 390386 w 459098"/>
              <a:gd name="connsiteY31" fmla="*/ 340205 h 606157"/>
              <a:gd name="connsiteX32" fmla="*/ 282548 w 459098"/>
              <a:gd name="connsiteY32" fmla="*/ 340205 h 606157"/>
              <a:gd name="connsiteX33" fmla="*/ 267584 w 459098"/>
              <a:gd name="connsiteY33" fmla="*/ 325264 h 606157"/>
              <a:gd name="connsiteX34" fmla="*/ 267584 w 459098"/>
              <a:gd name="connsiteY34" fmla="*/ 244395 h 606157"/>
              <a:gd name="connsiteX35" fmla="*/ 252619 w 459098"/>
              <a:gd name="connsiteY35" fmla="*/ 202466 h 606157"/>
              <a:gd name="connsiteX36" fmla="*/ 221100 w 459098"/>
              <a:gd name="connsiteY36" fmla="*/ 196397 h 606157"/>
              <a:gd name="connsiteX37" fmla="*/ 225905 w 459098"/>
              <a:gd name="connsiteY37" fmla="*/ 166164 h 606157"/>
              <a:gd name="connsiteX38" fmla="*/ 270296 w 459098"/>
              <a:gd name="connsiteY38" fmla="*/ 178467 h 606157"/>
              <a:gd name="connsiteX39" fmla="*/ 297513 w 459098"/>
              <a:gd name="connsiteY39" fmla="*/ 244582 h 606157"/>
              <a:gd name="connsiteX40" fmla="*/ 297513 w 459098"/>
              <a:gd name="connsiteY40" fmla="*/ 310416 h 606157"/>
              <a:gd name="connsiteX41" fmla="*/ 390386 w 459098"/>
              <a:gd name="connsiteY41" fmla="*/ 310416 h 606157"/>
              <a:gd name="connsiteX42" fmla="*/ 456417 w 459098"/>
              <a:gd name="connsiteY42" fmla="*/ 375690 h 606157"/>
              <a:gd name="connsiteX43" fmla="*/ 455856 w 459098"/>
              <a:gd name="connsiteY43" fmla="*/ 382507 h 606157"/>
              <a:gd name="connsiteX44" fmla="*/ 430697 w 459098"/>
              <a:gd name="connsiteY44" fmla="*/ 542004 h 606157"/>
              <a:gd name="connsiteX45" fmla="*/ 401423 w 459098"/>
              <a:gd name="connsiteY45" fmla="*/ 592897 h 606157"/>
              <a:gd name="connsiteX46" fmla="*/ 352788 w 459098"/>
              <a:gd name="connsiteY46" fmla="*/ 606157 h 606157"/>
              <a:gd name="connsiteX47" fmla="*/ 161336 w 459098"/>
              <a:gd name="connsiteY47" fmla="*/ 606157 h 606157"/>
              <a:gd name="connsiteX48" fmla="*/ 117097 w 459098"/>
              <a:gd name="connsiteY48" fmla="*/ 589161 h 606157"/>
              <a:gd name="connsiteX49" fmla="*/ 102600 w 459098"/>
              <a:gd name="connsiteY49" fmla="*/ 594391 h 606157"/>
              <a:gd name="connsiteX50" fmla="*/ 22259 w 459098"/>
              <a:gd name="connsiteY50" fmla="*/ 594391 h 606157"/>
              <a:gd name="connsiteX51" fmla="*/ 0 w 459098"/>
              <a:gd name="connsiteY51" fmla="*/ 572166 h 606157"/>
              <a:gd name="connsiteX52" fmla="*/ 0 w 459098"/>
              <a:gd name="connsiteY52" fmla="*/ 353465 h 606157"/>
              <a:gd name="connsiteX53" fmla="*/ 22259 w 459098"/>
              <a:gd name="connsiteY53" fmla="*/ 331240 h 606157"/>
              <a:gd name="connsiteX54" fmla="*/ 102600 w 459098"/>
              <a:gd name="connsiteY54" fmla="*/ 331240 h 606157"/>
              <a:gd name="connsiteX55" fmla="*/ 121306 w 459098"/>
              <a:gd name="connsiteY55" fmla="*/ 341325 h 606157"/>
              <a:gd name="connsiteX56" fmla="*/ 156753 w 459098"/>
              <a:gd name="connsiteY56" fmla="*/ 323209 h 606157"/>
              <a:gd name="connsiteX57" fmla="*/ 191171 w 459098"/>
              <a:gd name="connsiteY57" fmla="*/ 262231 h 606157"/>
              <a:gd name="connsiteX58" fmla="*/ 191171 w 459098"/>
              <a:gd name="connsiteY58" fmla="*/ 184164 h 606157"/>
              <a:gd name="connsiteX59" fmla="*/ 201646 w 459098"/>
              <a:gd name="connsiteY59" fmla="*/ 169969 h 606157"/>
              <a:gd name="connsiteX60" fmla="*/ 225905 w 459098"/>
              <a:gd name="connsiteY60" fmla="*/ 166164 h 606157"/>
              <a:gd name="connsiteX61" fmla="*/ 324460 w 459098"/>
              <a:gd name="connsiteY61" fmla="*/ 130758 h 606157"/>
              <a:gd name="connsiteX62" fmla="*/ 335026 w 459098"/>
              <a:gd name="connsiteY62" fmla="*/ 135142 h 606157"/>
              <a:gd name="connsiteX63" fmla="*/ 339420 w 459098"/>
              <a:gd name="connsiteY63" fmla="*/ 145683 h 606157"/>
              <a:gd name="connsiteX64" fmla="*/ 335026 w 459098"/>
              <a:gd name="connsiteY64" fmla="*/ 156223 h 606157"/>
              <a:gd name="connsiteX65" fmla="*/ 324460 w 459098"/>
              <a:gd name="connsiteY65" fmla="*/ 160607 h 606157"/>
              <a:gd name="connsiteX66" fmla="*/ 313895 w 459098"/>
              <a:gd name="connsiteY66" fmla="*/ 156223 h 606157"/>
              <a:gd name="connsiteX67" fmla="*/ 309500 w 459098"/>
              <a:gd name="connsiteY67" fmla="*/ 145683 h 606157"/>
              <a:gd name="connsiteX68" fmla="*/ 313895 w 459098"/>
              <a:gd name="connsiteY68" fmla="*/ 135142 h 606157"/>
              <a:gd name="connsiteX69" fmla="*/ 324460 w 459098"/>
              <a:gd name="connsiteY69" fmla="*/ 130758 h 606157"/>
              <a:gd name="connsiteX70" fmla="*/ 151927 w 459098"/>
              <a:gd name="connsiteY70" fmla="*/ 123701 h 606157"/>
              <a:gd name="connsiteX71" fmla="*/ 162492 w 459098"/>
              <a:gd name="connsiteY71" fmla="*/ 128095 h 606157"/>
              <a:gd name="connsiteX72" fmla="*/ 166887 w 459098"/>
              <a:gd name="connsiteY72" fmla="*/ 138661 h 606157"/>
              <a:gd name="connsiteX73" fmla="*/ 162492 w 459098"/>
              <a:gd name="connsiteY73" fmla="*/ 149320 h 606157"/>
              <a:gd name="connsiteX74" fmla="*/ 151927 w 459098"/>
              <a:gd name="connsiteY74" fmla="*/ 153621 h 606157"/>
              <a:gd name="connsiteX75" fmla="*/ 141268 w 459098"/>
              <a:gd name="connsiteY75" fmla="*/ 149320 h 606157"/>
              <a:gd name="connsiteX76" fmla="*/ 136967 w 459098"/>
              <a:gd name="connsiteY76" fmla="*/ 138661 h 606157"/>
              <a:gd name="connsiteX77" fmla="*/ 141268 w 459098"/>
              <a:gd name="connsiteY77" fmla="*/ 128095 h 606157"/>
              <a:gd name="connsiteX78" fmla="*/ 151927 w 459098"/>
              <a:gd name="connsiteY78" fmla="*/ 123701 h 606157"/>
              <a:gd name="connsiteX79" fmla="*/ 358625 w 459098"/>
              <a:gd name="connsiteY79" fmla="*/ 96571 h 606157"/>
              <a:gd name="connsiteX80" fmla="*/ 369251 w 459098"/>
              <a:gd name="connsiteY80" fmla="*/ 100916 h 606157"/>
              <a:gd name="connsiteX81" fmla="*/ 369251 w 459098"/>
              <a:gd name="connsiteY81" fmla="*/ 122131 h 606157"/>
              <a:gd name="connsiteX82" fmla="*/ 358578 w 459098"/>
              <a:gd name="connsiteY82" fmla="*/ 126524 h 606157"/>
              <a:gd name="connsiteX83" fmla="*/ 347999 w 459098"/>
              <a:gd name="connsiteY83" fmla="*/ 122131 h 606157"/>
              <a:gd name="connsiteX84" fmla="*/ 347999 w 459098"/>
              <a:gd name="connsiteY84" fmla="*/ 100916 h 606157"/>
              <a:gd name="connsiteX85" fmla="*/ 358625 w 459098"/>
              <a:gd name="connsiteY85" fmla="*/ 96571 h 606157"/>
              <a:gd name="connsiteX86" fmla="*/ 117715 w 459098"/>
              <a:gd name="connsiteY86" fmla="*/ 89515 h 606157"/>
              <a:gd name="connsiteX87" fmla="*/ 128340 w 459098"/>
              <a:gd name="connsiteY87" fmla="*/ 93860 h 606157"/>
              <a:gd name="connsiteX88" fmla="*/ 128340 w 459098"/>
              <a:gd name="connsiteY88" fmla="*/ 115075 h 606157"/>
              <a:gd name="connsiteX89" fmla="*/ 117668 w 459098"/>
              <a:gd name="connsiteY89" fmla="*/ 119468 h 606157"/>
              <a:gd name="connsiteX90" fmla="*/ 107089 w 459098"/>
              <a:gd name="connsiteY90" fmla="*/ 115075 h 606157"/>
              <a:gd name="connsiteX91" fmla="*/ 107089 w 459098"/>
              <a:gd name="connsiteY91" fmla="*/ 93860 h 606157"/>
              <a:gd name="connsiteX92" fmla="*/ 117715 w 459098"/>
              <a:gd name="connsiteY92" fmla="*/ 89515 h 606157"/>
              <a:gd name="connsiteX93" fmla="*/ 392802 w 459098"/>
              <a:gd name="connsiteY93" fmla="*/ 62380 h 606157"/>
              <a:gd name="connsiteX94" fmla="*/ 403392 w 459098"/>
              <a:gd name="connsiteY94" fmla="*/ 66764 h 606157"/>
              <a:gd name="connsiteX95" fmla="*/ 407797 w 459098"/>
              <a:gd name="connsiteY95" fmla="*/ 77305 h 606157"/>
              <a:gd name="connsiteX96" fmla="*/ 403392 w 459098"/>
              <a:gd name="connsiteY96" fmla="*/ 87845 h 606157"/>
              <a:gd name="connsiteX97" fmla="*/ 392802 w 459098"/>
              <a:gd name="connsiteY97" fmla="*/ 92229 h 606157"/>
              <a:gd name="connsiteX98" fmla="*/ 382118 w 459098"/>
              <a:gd name="connsiteY98" fmla="*/ 87845 h 606157"/>
              <a:gd name="connsiteX99" fmla="*/ 377807 w 459098"/>
              <a:gd name="connsiteY99" fmla="*/ 77305 h 606157"/>
              <a:gd name="connsiteX100" fmla="*/ 382118 w 459098"/>
              <a:gd name="connsiteY100" fmla="*/ 66764 h 606157"/>
              <a:gd name="connsiteX101" fmla="*/ 392802 w 459098"/>
              <a:gd name="connsiteY101" fmla="*/ 62380 h 606157"/>
              <a:gd name="connsiteX102" fmla="*/ 83549 w 459098"/>
              <a:gd name="connsiteY102" fmla="*/ 55394 h 606157"/>
              <a:gd name="connsiteX103" fmla="*/ 94114 w 459098"/>
              <a:gd name="connsiteY103" fmla="*/ 59778 h 606157"/>
              <a:gd name="connsiteX104" fmla="*/ 98509 w 459098"/>
              <a:gd name="connsiteY104" fmla="*/ 70319 h 606157"/>
              <a:gd name="connsiteX105" fmla="*/ 94114 w 459098"/>
              <a:gd name="connsiteY105" fmla="*/ 80952 h 606157"/>
              <a:gd name="connsiteX106" fmla="*/ 83549 w 459098"/>
              <a:gd name="connsiteY106" fmla="*/ 85243 h 606157"/>
              <a:gd name="connsiteX107" fmla="*/ 72983 w 459098"/>
              <a:gd name="connsiteY107" fmla="*/ 80952 h 606157"/>
              <a:gd name="connsiteX108" fmla="*/ 68589 w 459098"/>
              <a:gd name="connsiteY108" fmla="*/ 70319 h 606157"/>
              <a:gd name="connsiteX109" fmla="*/ 72983 w 459098"/>
              <a:gd name="connsiteY109" fmla="*/ 59778 h 606157"/>
              <a:gd name="connsiteX110" fmla="*/ 83549 w 459098"/>
              <a:gd name="connsiteY110" fmla="*/ 55394 h 606157"/>
              <a:gd name="connsiteX111" fmla="*/ 243239 w 459098"/>
              <a:gd name="connsiteY111" fmla="*/ 0 h 606157"/>
              <a:gd name="connsiteX112" fmla="*/ 258199 w 459098"/>
              <a:gd name="connsiteY112" fmla="*/ 14940 h 606157"/>
              <a:gd name="connsiteX113" fmla="*/ 258199 w 459098"/>
              <a:gd name="connsiteY113" fmla="*/ 111584 h 606157"/>
              <a:gd name="connsiteX114" fmla="*/ 243239 w 459098"/>
              <a:gd name="connsiteY114" fmla="*/ 126524 h 606157"/>
              <a:gd name="connsiteX115" fmla="*/ 228279 w 459098"/>
              <a:gd name="connsiteY115" fmla="*/ 111397 h 606157"/>
              <a:gd name="connsiteX116" fmla="*/ 228279 w 459098"/>
              <a:gd name="connsiteY116" fmla="*/ 14940 h 606157"/>
              <a:gd name="connsiteX117" fmla="*/ 243239 w 459098"/>
              <a:gd name="connsiteY117" fmla="*/ 0 h 606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459098" h="606157">
                <a:moveTo>
                  <a:pt x="29742" y="361216"/>
                </a:moveTo>
                <a:lnTo>
                  <a:pt x="29742" y="564789"/>
                </a:lnTo>
                <a:lnTo>
                  <a:pt x="95024" y="564789"/>
                </a:lnTo>
                <a:lnTo>
                  <a:pt x="95024" y="361216"/>
                </a:lnTo>
                <a:close/>
                <a:moveTo>
                  <a:pt x="347536" y="216989"/>
                </a:moveTo>
                <a:lnTo>
                  <a:pt x="444136" y="216989"/>
                </a:lnTo>
                <a:cubicBezTo>
                  <a:pt x="452365" y="216989"/>
                  <a:pt x="459098" y="223721"/>
                  <a:pt x="459098" y="231949"/>
                </a:cubicBezTo>
                <a:cubicBezTo>
                  <a:pt x="459098" y="240177"/>
                  <a:pt x="452365" y="246909"/>
                  <a:pt x="444136" y="246909"/>
                </a:cubicBezTo>
                <a:lnTo>
                  <a:pt x="347536" y="246909"/>
                </a:lnTo>
                <a:cubicBezTo>
                  <a:pt x="339307" y="246909"/>
                  <a:pt x="332574" y="240177"/>
                  <a:pt x="332574" y="231949"/>
                </a:cubicBezTo>
                <a:cubicBezTo>
                  <a:pt x="332574" y="223721"/>
                  <a:pt x="339307" y="216989"/>
                  <a:pt x="347536" y="216989"/>
                </a:cubicBezTo>
                <a:close/>
                <a:moveTo>
                  <a:pt x="42271" y="216989"/>
                </a:moveTo>
                <a:lnTo>
                  <a:pt x="138871" y="216989"/>
                </a:lnTo>
                <a:cubicBezTo>
                  <a:pt x="147100" y="216989"/>
                  <a:pt x="153833" y="223721"/>
                  <a:pt x="153833" y="231949"/>
                </a:cubicBezTo>
                <a:cubicBezTo>
                  <a:pt x="153833" y="240177"/>
                  <a:pt x="147100" y="246909"/>
                  <a:pt x="138871" y="246909"/>
                </a:cubicBezTo>
                <a:lnTo>
                  <a:pt x="42271" y="246909"/>
                </a:lnTo>
                <a:cubicBezTo>
                  <a:pt x="34042" y="246909"/>
                  <a:pt x="27309" y="240177"/>
                  <a:pt x="27309" y="231949"/>
                </a:cubicBezTo>
                <a:cubicBezTo>
                  <a:pt x="27309" y="223721"/>
                  <a:pt x="34042" y="216989"/>
                  <a:pt x="42271" y="216989"/>
                </a:cubicBezTo>
                <a:close/>
                <a:moveTo>
                  <a:pt x="221100" y="196397"/>
                </a:moveTo>
                <a:lnTo>
                  <a:pt x="221100" y="262231"/>
                </a:lnTo>
                <a:cubicBezTo>
                  <a:pt x="221100" y="296315"/>
                  <a:pt x="204639" y="326104"/>
                  <a:pt x="173401" y="348142"/>
                </a:cubicBezTo>
                <a:cubicBezTo>
                  <a:pt x="150861" y="364204"/>
                  <a:pt x="128414" y="370554"/>
                  <a:pt x="127385" y="370834"/>
                </a:cubicBezTo>
                <a:cubicBezTo>
                  <a:pt x="126637" y="371021"/>
                  <a:pt x="125795" y="371208"/>
                  <a:pt x="125047" y="371301"/>
                </a:cubicBezTo>
                <a:lnTo>
                  <a:pt x="125047" y="544618"/>
                </a:lnTo>
                <a:cubicBezTo>
                  <a:pt x="125327" y="545365"/>
                  <a:pt x="125514" y="546112"/>
                  <a:pt x="125701" y="546859"/>
                </a:cubicBezTo>
                <a:cubicBezTo>
                  <a:pt x="128881" y="563948"/>
                  <a:pt x="143846" y="576368"/>
                  <a:pt x="161336" y="576368"/>
                </a:cubicBezTo>
                <a:lnTo>
                  <a:pt x="352788" y="576368"/>
                </a:lnTo>
                <a:cubicBezTo>
                  <a:pt x="396372" y="576368"/>
                  <a:pt x="399926" y="547700"/>
                  <a:pt x="401049" y="538268"/>
                </a:cubicBezTo>
                <a:cubicBezTo>
                  <a:pt x="401142" y="538175"/>
                  <a:pt x="401142" y="537895"/>
                  <a:pt x="401142" y="537801"/>
                </a:cubicBezTo>
                <a:lnTo>
                  <a:pt x="426301" y="378025"/>
                </a:lnTo>
                <a:cubicBezTo>
                  <a:pt x="426488" y="377371"/>
                  <a:pt x="426488" y="376997"/>
                  <a:pt x="426488" y="376904"/>
                </a:cubicBezTo>
                <a:cubicBezTo>
                  <a:pt x="425740" y="357014"/>
                  <a:pt x="409279" y="340205"/>
                  <a:pt x="390386" y="340205"/>
                </a:cubicBezTo>
                <a:lnTo>
                  <a:pt x="282548" y="340205"/>
                </a:lnTo>
                <a:cubicBezTo>
                  <a:pt x="274318" y="340205"/>
                  <a:pt x="267584" y="333481"/>
                  <a:pt x="267584" y="325264"/>
                </a:cubicBezTo>
                <a:lnTo>
                  <a:pt x="267584" y="244395"/>
                </a:lnTo>
                <a:cubicBezTo>
                  <a:pt x="267584" y="223851"/>
                  <a:pt x="262440" y="209657"/>
                  <a:pt x="252619" y="202466"/>
                </a:cubicBezTo>
                <a:cubicBezTo>
                  <a:pt x="243173" y="195463"/>
                  <a:pt x="230079" y="195369"/>
                  <a:pt x="221100" y="196397"/>
                </a:cubicBezTo>
                <a:close/>
                <a:moveTo>
                  <a:pt x="225905" y="166164"/>
                </a:moveTo>
                <a:cubicBezTo>
                  <a:pt x="239315" y="165767"/>
                  <a:pt x="256079" y="168055"/>
                  <a:pt x="270296" y="178467"/>
                </a:cubicBezTo>
                <a:cubicBezTo>
                  <a:pt x="288440" y="191634"/>
                  <a:pt x="297513" y="213952"/>
                  <a:pt x="297513" y="244582"/>
                </a:cubicBezTo>
                <a:lnTo>
                  <a:pt x="297513" y="310416"/>
                </a:lnTo>
                <a:lnTo>
                  <a:pt x="390386" y="310416"/>
                </a:lnTo>
                <a:cubicBezTo>
                  <a:pt x="425366" y="310416"/>
                  <a:pt x="455014" y="339831"/>
                  <a:pt x="456417" y="375690"/>
                </a:cubicBezTo>
                <a:cubicBezTo>
                  <a:pt x="456417" y="377931"/>
                  <a:pt x="456230" y="380172"/>
                  <a:pt x="455856" y="382507"/>
                </a:cubicBezTo>
                <a:lnTo>
                  <a:pt x="430697" y="542004"/>
                </a:lnTo>
                <a:cubicBezTo>
                  <a:pt x="427985" y="564322"/>
                  <a:pt x="417697" y="581971"/>
                  <a:pt x="401423" y="592897"/>
                </a:cubicBezTo>
                <a:cubicBezTo>
                  <a:pt x="388516" y="601488"/>
                  <a:pt x="371681" y="606157"/>
                  <a:pt x="352788" y="606157"/>
                </a:cubicBezTo>
                <a:lnTo>
                  <a:pt x="161336" y="606157"/>
                </a:lnTo>
                <a:cubicBezTo>
                  <a:pt x="144501" y="606157"/>
                  <a:pt x="128881" y="599807"/>
                  <a:pt x="117097" y="589161"/>
                </a:cubicBezTo>
                <a:cubicBezTo>
                  <a:pt x="113075" y="592430"/>
                  <a:pt x="108118" y="594391"/>
                  <a:pt x="102600" y="594391"/>
                </a:cubicBezTo>
                <a:lnTo>
                  <a:pt x="22259" y="594391"/>
                </a:lnTo>
                <a:cubicBezTo>
                  <a:pt x="10101" y="594391"/>
                  <a:pt x="0" y="584492"/>
                  <a:pt x="0" y="572166"/>
                </a:cubicBezTo>
                <a:lnTo>
                  <a:pt x="0" y="353465"/>
                </a:lnTo>
                <a:cubicBezTo>
                  <a:pt x="0" y="341325"/>
                  <a:pt x="9914" y="331240"/>
                  <a:pt x="22259" y="331240"/>
                </a:cubicBezTo>
                <a:lnTo>
                  <a:pt x="102600" y="331240"/>
                </a:lnTo>
                <a:cubicBezTo>
                  <a:pt x="110456" y="331240"/>
                  <a:pt x="117284" y="335162"/>
                  <a:pt x="121306" y="341325"/>
                </a:cubicBezTo>
                <a:cubicBezTo>
                  <a:pt x="126637" y="339551"/>
                  <a:pt x="141882" y="333948"/>
                  <a:pt x="156753" y="323209"/>
                </a:cubicBezTo>
                <a:cubicBezTo>
                  <a:pt x="179574" y="306774"/>
                  <a:pt x="191171" y="286417"/>
                  <a:pt x="191171" y="262231"/>
                </a:cubicBezTo>
                <a:lnTo>
                  <a:pt x="191171" y="184164"/>
                </a:lnTo>
                <a:cubicBezTo>
                  <a:pt x="191171" y="177720"/>
                  <a:pt x="195380" y="171930"/>
                  <a:pt x="201646" y="169969"/>
                </a:cubicBezTo>
                <a:cubicBezTo>
                  <a:pt x="202441" y="169643"/>
                  <a:pt x="212496" y="166561"/>
                  <a:pt x="225905" y="166164"/>
                </a:cubicBezTo>
                <a:close/>
                <a:moveTo>
                  <a:pt x="324460" y="130758"/>
                </a:moveTo>
                <a:cubicBezTo>
                  <a:pt x="328481" y="130758"/>
                  <a:pt x="332314" y="132344"/>
                  <a:pt x="335026" y="135142"/>
                </a:cubicBezTo>
                <a:cubicBezTo>
                  <a:pt x="337831" y="137847"/>
                  <a:pt x="339420" y="141672"/>
                  <a:pt x="339420" y="145683"/>
                </a:cubicBezTo>
                <a:cubicBezTo>
                  <a:pt x="339420" y="149693"/>
                  <a:pt x="337831" y="153518"/>
                  <a:pt x="335026" y="156223"/>
                </a:cubicBezTo>
                <a:cubicBezTo>
                  <a:pt x="332314" y="159021"/>
                  <a:pt x="328481" y="160607"/>
                  <a:pt x="324460" y="160607"/>
                </a:cubicBezTo>
                <a:cubicBezTo>
                  <a:pt x="320440" y="160607"/>
                  <a:pt x="316606" y="159021"/>
                  <a:pt x="313895" y="156223"/>
                </a:cubicBezTo>
                <a:cubicBezTo>
                  <a:pt x="311090" y="153518"/>
                  <a:pt x="309500" y="149693"/>
                  <a:pt x="309500" y="145683"/>
                </a:cubicBezTo>
                <a:cubicBezTo>
                  <a:pt x="309500" y="141672"/>
                  <a:pt x="311090" y="137847"/>
                  <a:pt x="313895" y="135142"/>
                </a:cubicBezTo>
                <a:cubicBezTo>
                  <a:pt x="316606" y="132344"/>
                  <a:pt x="320440" y="130758"/>
                  <a:pt x="324460" y="130758"/>
                </a:cubicBezTo>
                <a:close/>
                <a:moveTo>
                  <a:pt x="151927" y="123701"/>
                </a:moveTo>
                <a:cubicBezTo>
                  <a:pt x="155854" y="123701"/>
                  <a:pt x="159781" y="125384"/>
                  <a:pt x="162492" y="128095"/>
                </a:cubicBezTo>
                <a:cubicBezTo>
                  <a:pt x="165204" y="130807"/>
                  <a:pt x="166887" y="134734"/>
                  <a:pt x="166887" y="138661"/>
                </a:cubicBezTo>
                <a:cubicBezTo>
                  <a:pt x="166887" y="142681"/>
                  <a:pt x="165204" y="146515"/>
                  <a:pt x="162492" y="149320"/>
                </a:cubicBezTo>
                <a:cubicBezTo>
                  <a:pt x="159781" y="152031"/>
                  <a:pt x="155854" y="153621"/>
                  <a:pt x="151927" y="153621"/>
                </a:cubicBezTo>
                <a:cubicBezTo>
                  <a:pt x="147906" y="153621"/>
                  <a:pt x="144073" y="152031"/>
                  <a:pt x="141268" y="149320"/>
                </a:cubicBezTo>
                <a:cubicBezTo>
                  <a:pt x="138556" y="146515"/>
                  <a:pt x="136967" y="142681"/>
                  <a:pt x="136967" y="138661"/>
                </a:cubicBezTo>
                <a:cubicBezTo>
                  <a:pt x="136967" y="134734"/>
                  <a:pt x="138556" y="130807"/>
                  <a:pt x="141268" y="128095"/>
                </a:cubicBezTo>
                <a:cubicBezTo>
                  <a:pt x="144073" y="125384"/>
                  <a:pt x="147906" y="123701"/>
                  <a:pt x="151927" y="123701"/>
                </a:cubicBezTo>
                <a:close/>
                <a:moveTo>
                  <a:pt x="358625" y="96571"/>
                </a:moveTo>
                <a:cubicBezTo>
                  <a:pt x="362463" y="96571"/>
                  <a:pt x="366302" y="98019"/>
                  <a:pt x="369251" y="100916"/>
                </a:cubicBezTo>
                <a:cubicBezTo>
                  <a:pt x="375055" y="106804"/>
                  <a:pt x="375055" y="116244"/>
                  <a:pt x="369251" y="122131"/>
                </a:cubicBezTo>
                <a:cubicBezTo>
                  <a:pt x="366255" y="125029"/>
                  <a:pt x="362510" y="126524"/>
                  <a:pt x="358578" y="126524"/>
                </a:cubicBezTo>
                <a:cubicBezTo>
                  <a:pt x="354740" y="126524"/>
                  <a:pt x="350901" y="125029"/>
                  <a:pt x="347999" y="122131"/>
                </a:cubicBezTo>
                <a:cubicBezTo>
                  <a:pt x="342101" y="116244"/>
                  <a:pt x="342101" y="106804"/>
                  <a:pt x="347999" y="100916"/>
                </a:cubicBezTo>
                <a:cubicBezTo>
                  <a:pt x="350948" y="98019"/>
                  <a:pt x="354787" y="96571"/>
                  <a:pt x="358625" y="96571"/>
                </a:cubicBezTo>
                <a:close/>
                <a:moveTo>
                  <a:pt x="117715" y="89515"/>
                </a:moveTo>
                <a:cubicBezTo>
                  <a:pt x="121553" y="89515"/>
                  <a:pt x="125391" y="90963"/>
                  <a:pt x="128340" y="93860"/>
                </a:cubicBezTo>
                <a:cubicBezTo>
                  <a:pt x="134145" y="99748"/>
                  <a:pt x="134145" y="109188"/>
                  <a:pt x="128340" y="115075"/>
                </a:cubicBezTo>
                <a:cubicBezTo>
                  <a:pt x="125345" y="117973"/>
                  <a:pt x="121600" y="119468"/>
                  <a:pt x="117668" y="119468"/>
                </a:cubicBezTo>
                <a:cubicBezTo>
                  <a:pt x="113829" y="119468"/>
                  <a:pt x="109991" y="118066"/>
                  <a:pt x="107089" y="115075"/>
                </a:cubicBezTo>
                <a:cubicBezTo>
                  <a:pt x="101191" y="109188"/>
                  <a:pt x="101191" y="99748"/>
                  <a:pt x="107089" y="93860"/>
                </a:cubicBezTo>
                <a:cubicBezTo>
                  <a:pt x="110038" y="90963"/>
                  <a:pt x="113876" y="89515"/>
                  <a:pt x="117715" y="89515"/>
                </a:cubicBezTo>
                <a:close/>
                <a:moveTo>
                  <a:pt x="392802" y="62380"/>
                </a:moveTo>
                <a:cubicBezTo>
                  <a:pt x="396738" y="62380"/>
                  <a:pt x="400675" y="63966"/>
                  <a:pt x="403392" y="66764"/>
                </a:cubicBezTo>
                <a:cubicBezTo>
                  <a:pt x="406110" y="69469"/>
                  <a:pt x="407797" y="73294"/>
                  <a:pt x="407797" y="77305"/>
                </a:cubicBezTo>
                <a:cubicBezTo>
                  <a:pt x="407797" y="81315"/>
                  <a:pt x="406110" y="85140"/>
                  <a:pt x="403392" y="87845"/>
                </a:cubicBezTo>
                <a:cubicBezTo>
                  <a:pt x="400675" y="90643"/>
                  <a:pt x="396738" y="92229"/>
                  <a:pt x="392802" y="92229"/>
                </a:cubicBezTo>
                <a:cubicBezTo>
                  <a:pt x="388772" y="92229"/>
                  <a:pt x="384930" y="90737"/>
                  <a:pt x="382118" y="87845"/>
                </a:cubicBezTo>
                <a:cubicBezTo>
                  <a:pt x="379400" y="85140"/>
                  <a:pt x="377807" y="81315"/>
                  <a:pt x="377807" y="77305"/>
                </a:cubicBezTo>
                <a:cubicBezTo>
                  <a:pt x="377807" y="73294"/>
                  <a:pt x="379400" y="69469"/>
                  <a:pt x="382118" y="66764"/>
                </a:cubicBezTo>
                <a:cubicBezTo>
                  <a:pt x="384930" y="63966"/>
                  <a:pt x="388772" y="62380"/>
                  <a:pt x="392802" y="62380"/>
                </a:cubicBezTo>
                <a:close/>
                <a:moveTo>
                  <a:pt x="83549" y="55394"/>
                </a:moveTo>
                <a:cubicBezTo>
                  <a:pt x="87569" y="55394"/>
                  <a:pt x="91403" y="57073"/>
                  <a:pt x="94114" y="59778"/>
                </a:cubicBezTo>
                <a:cubicBezTo>
                  <a:pt x="96919" y="62483"/>
                  <a:pt x="98509" y="66401"/>
                  <a:pt x="98509" y="70319"/>
                </a:cubicBezTo>
                <a:cubicBezTo>
                  <a:pt x="98509" y="74329"/>
                  <a:pt x="96919" y="78154"/>
                  <a:pt x="94114" y="80952"/>
                </a:cubicBezTo>
                <a:cubicBezTo>
                  <a:pt x="91403" y="83657"/>
                  <a:pt x="87569" y="85243"/>
                  <a:pt x="83549" y="85243"/>
                </a:cubicBezTo>
                <a:cubicBezTo>
                  <a:pt x="79528" y="85243"/>
                  <a:pt x="75695" y="83751"/>
                  <a:pt x="72983" y="80952"/>
                </a:cubicBezTo>
                <a:cubicBezTo>
                  <a:pt x="70178" y="78154"/>
                  <a:pt x="68589" y="74329"/>
                  <a:pt x="68589" y="70319"/>
                </a:cubicBezTo>
                <a:cubicBezTo>
                  <a:pt x="68589" y="66401"/>
                  <a:pt x="70178" y="62483"/>
                  <a:pt x="72983" y="59778"/>
                </a:cubicBezTo>
                <a:cubicBezTo>
                  <a:pt x="75695" y="57073"/>
                  <a:pt x="79528" y="55394"/>
                  <a:pt x="83549" y="55394"/>
                </a:cubicBezTo>
                <a:close/>
                <a:moveTo>
                  <a:pt x="243239" y="0"/>
                </a:moveTo>
                <a:cubicBezTo>
                  <a:pt x="251467" y="0"/>
                  <a:pt x="258199" y="6723"/>
                  <a:pt x="258199" y="14940"/>
                </a:cubicBezTo>
                <a:lnTo>
                  <a:pt x="258199" y="111584"/>
                </a:lnTo>
                <a:cubicBezTo>
                  <a:pt x="258199" y="119801"/>
                  <a:pt x="251467" y="126524"/>
                  <a:pt x="243239" y="126524"/>
                </a:cubicBezTo>
                <a:cubicBezTo>
                  <a:pt x="235011" y="126524"/>
                  <a:pt x="228279" y="119801"/>
                  <a:pt x="228279" y="111397"/>
                </a:cubicBezTo>
                <a:lnTo>
                  <a:pt x="228279" y="14940"/>
                </a:lnTo>
                <a:cubicBezTo>
                  <a:pt x="228279" y="6723"/>
                  <a:pt x="235011" y="0"/>
                  <a:pt x="24323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6E0217CF-6543-44EF-90E4-A7E4E88B17FC}"/>
              </a:ext>
            </a:extLst>
          </p:cNvPr>
          <p:cNvSpPr/>
          <p:nvPr/>
        </p:nvSpPr>
        <p:spPr>
          <a:xfrm>
            <a:off x="7036279" y="4003262"/>
            <a:ext cx="4342868" cy="4801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等线 Light" panose="02010600030101010101" pitchFamily="2" charset="-122"/>
              </a:rPr>
              <a:t>A complex idea can be conveyed with just a single still image, namely making it possible to absorb large amounts of data quickly.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等线 Light" panose="02010600030101010101" pitchFamily="2" charset="-122"/>
            </a:endParaRPr>
          </a:p>
        </p:txBody>
      </p:sp>
      <p:sp>
        <p:nvSpPr>
          <p:cNvPr id="15" name="television_114712">
            <a:extLst>
              <a:ext uri="{FF2B5EF4-FFF2-40B4-BE49-F238E27FC236}">
                <a16:creationId xmlns:a16="http://schemas.microsoft.com/office/drawing/2014/main" id="{C71418F5-FCA0-4FD0-9266-AC8EED05C034}"/>
              </a:ext>
            </a:extLst>
          </p:cNvPr>
          <p:cNvSpPr>
            <a:spLocks noChangeAspect="1"/>
          </p:cNvSpPr>
          <p:nvPr/>
        </p:nvSpPr>
        <p:spPr bwMode="auto">
          <a:xfrm>
            <a:off x="6440002" y="4130636"/>
            <a:ext cx="277179" cy="260869"/>
          </a:xfrm>
          <a:custGeom>
            <a:avLst/>
            <a:gdLst>
              <a:gd name="connsiteX0" fmla="*/ 155944 w 590095"/>
              <a:gd name="connsiteY0" fmla="*/ 227108 h 555374"/>
              <a:gd name="connsiteX1" fmla="*/ 142036 w 590095"/>
              <a:gd name="connsiteY1" fmla="*/ 270734 h 555374"/>
              <a:gd name="connsiteX2" fmla="*/ 221507 w 590095"/>
              <a:gd name="connsiteY2" fmla="*/ 270734 h 555374"/>
              <a:gd name="connsiteX3" fmla="*/ 456940 w 590095"/>
              <a:gd name="connsiteY3" fmla="*/ 270734 h 555374"/>
              <a:gd name="connsiteX4" fmla="*/ 442040 w 590095"/>
              <a:gd name="connsiteY4" fmla="*/ 227108 h 555374"/>
              <a:gd name="connsiteX5" fmla="*/ 399324 w 590095"/>
              <a:gd name="connsiteY5" fmla="*/ 227108 h 555374"/>
              <a:gd name="connsiteX6" fmla="*/ 150977 w 590095"/>
              <a:gd name="connsiteY6" fmla="*/ 214218 h 555374"/>
              <a:gd name="connsiteX7" fmla="*/ 198659 w 590095"/>
              <a:gd name="connsiteY7" fmla="*/ 214218 h 555374"/>
              <a:gd name="connsiteX8" fmla="*/ 447007 w 590095"/>
              <a:gd name="connsiteY8" fmla="*/ 214218 h 555374"/>
              <a:gd name="connsiteX9" fmla="*/ 450980 w 590095"/>
              <a:gd name="connsiteY9" fmla="*/ 215210 h 555374"/>
              <a:gd name="connsiteX10" fmla="*/ 452967 w 590095"/>
              <a:gd name="connsiteY10" fmla="*/ 219176 h 555374"/>
              <a:gd name="connsiteX11" fmla="*/ 472835 w 590095"/>
              <a:gd name="connsiteY11" fmla="*/ 275691 h 555374"/>
              <a:gd name="connsiteX12" fmla="*/ 471841 w 590095"/>
              <a:gd name="connsiteY12" fmla="*/ 282632 h 555374"/>
              <a:gd name="connsiteX13" fmla="*/ 470848 w 590095"/>
              <a:gd name="connsiteY13" fmla="*/ 282632 h 555374"/>
              <a:gd name="connsiteX14" fmla="*/ 466874 w 590095"/>
              <a:gd name="connsiteY14" fmla="*/ 284615 h 555374"/>
              <a:gd name="connsiteX15" fmla="*/ 378463 w 590095"/>
              <a:gd name="connsiteY15" fmla="*/ 284615 h 555374"/>
              <a:gd name="connsiteX16" fmla="*/ 133096 w 590095"/>
              <a:gd name="connsiteY16" fmla="*/ 284615 h 555374"/>
              <a:gd name="connsiteX17" fmla="*/ 128129 w 590095"/>
              <a:gd name="connsiteY17" fmla="*/ 281640 h 555374"/>
              <a:gd name="connsiteX18" fmla="*/ 127135 w 590095"/>
              <a:gd name="connsiteY18" fmla="*/ 275691 h 555374"/>
              <a:gd name="connsiteX19" fmla="*/ 145016 w 590095"/>
              <a:gd name="connsiteY19" fmla="*/ 219176 h 555374"/>
              <a:gd name="connsiteX20" fmla="*/ 150977 w 590095"/>
              <a:gd name="connsiteY20" fmla="*/ 214218 h 555374"/>
              <a:gd name="connsiteX21" fmla="*/ 175802 w 590095"/>
              <a:gd name="connsiteY21" fmla="*/ 129943 h 555374"/>
              <a:gd name="connsiteX22" fmla="*/ 160903 w 590095"/>
              <a:gd name="connsiteY22" fmla="*/ 171554 h 555374"/>
              <a:gd name="connsiteX23" fmla="*/ 198647 w 590095"/>
              <a:gd name="connsiteY23" fmla="*/ 171554 h 555374"/>
              <a:gd name="connsiteX24" fmla="*/ 435047 w 590095"/>
              <a:gd name="connsiteY24" fmla="*/ 171554 h 555374"/>
              <a:gd name="connsiteX25" fmla="*/ 408228 w 590095"/>
              <a:gd name="connsiteY25" fmla="*/ 129943 h 555374"/>
              <a:gd name="connsiteX26" fmla="*/ 407235 w 590095"/>
              <a:gd name="connsiteY26" fmla="*/ 129943 h 555374"/>
              <a:gd name="connsiteX27" fmla="*/ 171829 w 590095"/>
              <a:gd name="connsiteY27" fmla="*/ 117063 h 555374"/>
              <a:gd name="connsiteX28" fmla="*/ 247318 w 590095"/>
              <a:gd name="connsiteY28" fmla="*/ 117063 h 555374"/>
              <a:gd name="connsiteX29" fmla="*/ 394323 w 590095"/>
              <a:gd name="connsiteY29" fmla="*/ 117063 h 555374"/>
              <a:gd name="connsiteX30" fmla="*/ 410215 w 590095"/>
              <a:gd name="connsiteY30" fmla="*/ 117063 h 555374"/>
              <a:gd name="connsiteX31" fmla="*/ 420148 w 590095"/>
              <a:gd name="connsiteY31" fmla="*/ 123008 h 555374"/>
              <a:gd name="connsiteX32" fmla="*/ 452926 w 590095"/>
              <a:gd name="connsiteY32" fmla="*/ 174526 h 555374"/>
              <a:gd name="connsiteX33" fmla="*/ 451932 w 590095"/>
              <a:gd name="connsiteY33" fmla="*/ 182452 h 555374"/>
              <a:gd name="connsiteX34" fmla="*/ 449946 w 590095"/>
              <a:gd name="connsiteY34" fmla="*/ 184434 h 555374"/>
              <a:gd name="connsiteX35" fmla="*/ 448953 w 590095"/>
              <a:gd name="connsiteY35" fmla="*/ 184434 h 555374"/>
              <a:gd name="connsiteX36" fmla="*/ 446966 w 590095"/>
              <a:gd name="connsiteY36" fmla="*/ 184434 h 555374"/>
              <a:gd name="connsiteX37" fmla="*/ 399289 w 590095"/>
              <a:gd name="connsiteY37" fmla="*/ 184434 h 555374"/>
              <a:gd name="connsiteX38" fmla="*/ 150970 w 590095"/>
              <a:gd name="connsiteY38" fmla="*/ 184434 h 555374"/>
              <a:gd name="connsiteX39" fmla="*/ 145011 w 590095"/>
              <a:gd name="connsiteY39" fmla="*/ 176508 h 555374"/>
              <a:gd name="connsiteX40" fmla="*/ 164876 w 590095"/>
              <a:gd name="connsiteY40" fmla="*/ 122017 h 555374"/>
              <a:gd name="connsiteX41" fmla="*/ 171829 w 590095"/>
              <a:gd name="connsiteY41" fmla="*/ 117063 h 555374"/>
              <a:gd name="connsiteX42" fmla="*/ 151025 w 590095"/>
              <a:gd name="connsiteY42" fmla="*/ 75421 h 555374"/>
              <a:gd name="connsiteX43" fmla="*/ 148045 w 590095"/>
              <a:gd name="connsiteY43" fmla="*/ 84347 h 555374"/>
              <a:gd name="connsiteX44" fmla="*/ 81495 w 590095"/>
              <a:gd name="connsiteY44" fmla="*/ 306510 h 555374"/>
              <a:gd name="connsiteX45" fmla="*/ 188770 w 590095"/>
              <a:gd name="connsiteY45" fmla="*/ 312461 h 555374"/>
              <a:gd name="connsiteX46" fmla="*/ 197710 w 590095"/>
              <a:gd name="connsiteY46" fmla="*/ 319404 h 555374"/>
              <a:gd name="connsiteX47" fmla="*/ 236448 w 590095"/>
              <a:gd name="connsiteY47" fmla="*/ 415608 h 555374"/>
              <a:gd name="connsiteX48" fmla="*/ 346703 w 590095"/>
              <a:gd name="connsiteY48" fmla="*/ 415608 h 555374"/>
              <a:gd name="connsiteX49" fmla="*/ 385441 w 590095"/>
              <a:gd name="connsiteY49" fmla="*/ 312461 h 555374"/>
              <a:gd name="connsiteX50" fmla="*/ 388421 w 590095"/>
              <a:gd name="connsiteY50" fmla="*/ 307502 h 555374"/>
              <a:gd name="connsiteX51" fmla="*/ 394381 w 590095"/>
              <a:gd name="connsiteY51" fmla="*/ 305518 h 555374"/>
              <a:gd name="connsiteX52" fmla="*/ 511589 w 590095"/>
              <a:gd name="connsiteY52" fmla="*/ 305518 h 555374"/>
              <a:gd name="connsiteX53" fmla="*/ 510596 w 590095"/>
              <a:gd name="connsiteY53" fmla="*/ 301551 h 555374"/>
              <a:gd name="connsiteX54" fmla="*/ 442059 w 590095"/>
              <a:gd name="connsiteY54" fmla="*/ 75421 h 555374"/>
              <a:gd name="connsiteX55" fmla="*/ 391401 w 590095"/>
              <a:gd name="connsiteY55" fmla="*/ 75421 h 555374"/>
              <a:gd name="connsiteX56" fmla="*/ 144072 w 590095"/>
              <a:gd name="connsiteY56" fmla="*/ 55585 h 555374"/>
              <a:gd name="connsiteX57" fmla="*/ 202676 w 590095"/>
              <a:gd name="connsiteY57" fmla="*/ 55585 h 555374"/>
              <a:gd name="connsiteX58" fmla="*/ 450005 w 590095"/>
              <a:gd name="connsiteY58" fmla="*/ 55585 h 555374"/>
              <a:gd name="connsiteX59" fmla="*/ 455965 w 590095"/>
              <a:gd name="connsiteY59" fmla="*/ 57569 h 555374"/>
              <a:gd name="connsiteX60" fmla="*/ 458945 w 590095"/>
              <a:gd name="connsiteY60" fmla="*/ 62528 h 555374"/>
              <a:gd name="connsiteX61" fmla="*/ 464904 w 590095"/>
              <a:gd name="connsiteY61" fmla="*/ 79388 h 555374"/>
              <a:gd name="connsiteX62" fmla="*/ 535428 w 590095"/>
              <a:gd name="connsiteY62" fmla="*/ 312461 h 555374"/>
              <a:gd name="connsiteX63" fmla="*/ 525495 w 590095"/>
              <a:gd name="connsiteY63" fmla="*/ 325354 h 555374"/>
              <a:gd name="connsiteX64" fmla="*/ 401334 w 590095"/>
              <a:gd name="connsiteY64" fmla="*/ 325354 h 555374"/>
              <a:gd name="connsiteX65" fmla="*/ 363589 w 590095"/>
              <a:gd name="connsiteY65" fmla="*/ 428501 h 555374"/>
              <a:gd name="connsiteX66" fmla="*/ 353656 w 590095"/>
              <a:gd name="connsiteY66" fmla="*/ 435444 h 555374"/>
              <a:gd name="connsiteX67" fmla="*/ 229495 w 590095"/>
              <a:gd name="connsiteY67" fmla="*/ 435444 h 555374"/>
              <a:gd name="connsiteX68" fmla="*/ 221549 w 590095"/>
              <a:gd name="connsiteY68" fmla="*/ 430485 h 555374"/>
              <a:gd name="connsiteX69" fmla="*/ 220555 w 590095"/>
              <a:gd name="connsiteY69" fmla="*/ 428501 h 555374"/>
              <a:gd name="connsiteX70" fmla="*/ 181817 w 590095"/>
              <a:gd name="connsiteY70" fmla="*/ 332297 h 555374"/>
              <a:gd name="connsiteX71" fmla="*/ 68582 w 590095"/>
              <a:gd name="connsiteY71" fmla="*/ 325354 h 555374"/>
              <a:gd name="connsiteX72" fmla="*/ 60636 w 590095"/>
              <a:gd name="connsiteY72" fmla="*/ 321387 h 555374"/>
              <a:gd name="connsiteX73" fmla="*/ 58649 w 590095"/>
              <a:gd name="connsiteY73" fmla="*/ 312461 h 555374"/>
              <a:gd name="connsiteX74" fmla="*/ 63616 w 590095"/>
              <a:gd name="connsiteY74" fmla="*/ 295600 h 555374"/>
              <a:gd name="connsiteX75" fmla="*/ 134139 w 590095"/>
              <a:gd name="connsiteY75" fmla="*/ 62528 h 555374"/>
              <a:gd name="connsiteX76" fmla="*/ 136126 w 590095"/>
              <a:gd name="connsiteY76" fmla="*/ 58560 h 555374"/>
              <a:gd name="connsiteX77" fmla="*/ 144072 w 590095"/>
              <a:gd name="connsiteY77" fmla="*/ 55585 h 555374"/>
              <a:gd name="connsiteX78" fmla="*/ 116231 w 590095"/>
              <a:gd name="connsiteY78" fmla="*/ 26777 h 555374"/>
              <a:gd name="connsiteX79" fmla="*/ 96362 w 590095"/>
              <a:gd name="connsiteY79" fmla="*/ 90248 h 555374"/>
              <a:gd name="connsiteX80" fmla="*/ 48678 w 590095"/>
              <a:gd name="connsiteY80" fmla="*/ 241984 h 555374"/>
              <a:gd name="connsiteX81" fmla="*/ 31790 w 590095"/>
              <a:gd name="connsiteY81" fmla="*/ 297522 h 555374"/>
              <a:gd name="connsiteX82" fmla="*/ 26823 w 590095"/>
              <a:gd name="connsiteY82" fmla="*/ 312398 h 555374"/>
              <a:gd name="connsiteX83" fmla="*/ 26823 w 590095"/>
              <a:gd name="connsiteY83" fmla="*/ 314381 h 555374"/>
              <a:gd name="connsiteX84" fmla="*/ 26823 w 590095"/>
              <a:gd name="connsiteY84" fmla="*/ 528597 h 555374"/>
              <a:gd name="connsiteX85" fmla="*/ 81461 w 590095"/>
              <a:gd name="connsiteY85" fmla="*/ 528597 h 555374"/>
              <a:gd name="connsiteX86" fmla="*/ 385449 w 590095"/>
              <a:gd name="connsiteY86" fmla="*/ 528597 h 555374"/>
              <a:gd name="connsiteX87" fmla="*/ 563273 w 590095"/>
              <a:gd name="connsiteY87" fmla="*/ 528597 h 555374"/>
              <a:gd name="connsiteX88" fmla="*/ 563273 w 590095"/>
              <a:gd name="connsiteY88" fmla="*/ 451241 h 555374"/>
              <a:gd name="connsiteX89" fmla="*/ 563273 w 590095"/>
              <a:gd name="connsiteY89" fmla="*/ 317357 h 555374"/>
              <a:gd name="connsiteX90" fmla="*/ 563273 w 590095"/>
              <a:gd name="connsiteY90" fmla="*/ 314381 h 555374"/>
              <a:gd name="connsiteX91" fmla="*/ 561286 w 590095"/>
              <a:gd name="connsiteY91" fmla="*/ 304464 h 555374"/>
              <a:gd name="connsiteX92" fmla="*/ 546384 w 590095"/>
              <a:gd name="connsiteY92" fmla="*/ 254877 h 555374"/>
              <a:gd name="connsiteX93" fmla="*/ 480818 w 590095"/>
              <a:gd name="connsiteY93" fmla="*/ 26777 h 555374"/>
              <a:gd name="connsiteX94" fmla="*/ 340745 w 590095"/>
              <a:gd name="connsiteY94" fmla="*/ 26777 h 555374"/>
              <a:gd name="connsiteX95" fmla="*/ 106297 w 590095"/>
              <a:gd name="connsiteY95" fmla="*/ 0 h 555374"/>
              <a:gd name="connsiteX96" fmla="*/ 256304 w 590095"/>
              <a:gd name="connsiteY96" fmla="*/ 0 h 555374"/>
              <a:gd name="connsiteX97" fmla="*/ 490752 w 590095"/>
              <a:gd name="connsiteY97" fmla="*/ 0 h 555374"/>
              <a:gd name="connsiteX98" fmla="*/ 503667 w 590095"/>
              <a:gd name="connsiteY98" fmla="*/ 9917 h 555374"/>
              <a:gd name="connsiteX99" fmla="*/ 525522 w 590095"/>
              <a:gd name="connsiteY99" fmla="*/ 84298 h 555374"/>
              <a:gd name="connsiteX100" fmla="*/ 569233 w 590095"/>
              <a:gd name="connsiteY100" fmla="*/ 237026 h 555374"/>
              <a:gd name="connsiteX101" fmla="*/ 585128 w 590095"/>
              <a:gd name="connsiteY101" fmla="*/ 292563 h 555374"/>
              <a:gd name="connsiteX102" fmla="*/ 590095 w 590095"/>
              <a:gd name="connsiteY102" fmla="*/ 313390 h 555374"/>
              <a:gd name="connsiteX103" fmla="*/ 590095 w 590095"/>
              <a:gd name="connsiteY103" fmla="*/ 542481 h 555374"/>
              <a:gd name="connsiteX104" fmla="*/ 587115 w 590095"/>
              <a:gd name="connsiteY104" fmla="*/ 550415 h 555374"/>
              <a:gd name="connsiteX105" fmla="*/ 586121 w 590095"/>
              <a:gd name="connsiteY105" fmla="*/ 551407 h 555374"/>
              <a:gd name="connsiteX106" fmla="*/ 585128 w 590095"/>
              <a:gd name="connsiteY106" fmla="*/ 552399 h 555374"/>
              <a:gd name="connsiteX107" fmla="*/ 577180 w 590095"/>
              <a:gd name="connsiteY107" fmla="*/ 555374 h 555374"/>
              <a:gd name="connsiteX108" fmla="*/ 508634 w 590095"/>
              <a:gd name="connsiteY108" fmla="*/ 555374 h 555374"/>
              <a:gd name="connsiteX109" fmla="*/ 204646 w 590095"/>
              <a:gd name="connsiteY109" fmla="*/ 555374 h 555374"/>
              <a:gd name="connsiteX110" fmla="*/ 12915 w 590095"/>
              <a:gd name="connsiteY110" fmla="*/ 555374 h 555374"/>
              <a:gd name="connsiteX111" fmla="*/ 0 w 590095"/>
              <a:gd name="connsiteY111" fmla="*/ 542481 h 555374"/>
              <a:gd name="connsiteX112" fmla="*/ 0 w 590095"/>
              <a:gd name="connsiteY112" fmla="*/ 444299 h 555374"/>
              <a:gd name="connsiteX113" fmla="*/ 0 w 590095"/>
              <a:gd name="connsiteY113" fmla="*/ 315373 h 555374"/>
              <a:gd name="connsiteX114" fmla="*/ 3974 w 590095"/>
              <a:gd name="connsiteY114" fmla="*/ 296530 h 555374"/>
              <a:gd name="connsiteX115" fmla="*/ 19869 w 590095"/>
              <a:gd name="connsiteY115" fmla="*/ 245951 h 555374"/>
              <a:gd name="connsiteX116" fmla="*/ 93382 w 590095"/>
              <a:gd name="connsiteY116" fmla="*/ 9917 h 555374"/>
              <a:gd name="connsiteX117" fmla="*/ 106297 w 590095"/>
              <a:gd name="connsiteY117" fmla="*/ 0 h 5553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</a:cxnLst>
            <a:rect l="l" t="t" r="r" b="b"/>
            <a:pathLst>
              <a:path w="590095" h="555374">
                <a:moveTo>
                  <a:pt x="155944" y="227108"/>
                </a:moveTo>
                <a:cubicBezTo>
                  <a:pt x="150977" y="241980"/>
                  <a:pt x="147003" y="256853"/>
                  <a:pt x="142036" y="270734"/>
                </a:cubicBezTo>
                <a:lnTo>
                  <a:pt x="221507" y="270734"/>
                </a:lnTo>
                <a:lnTo>
                  <a:pt x="456940" y="270734"/>
                </a:lnTo>
                <a:cubicBezTo>
                  <a:pt x="451973" y="256853"/>
                  <a:pt x="447007" y="241980"/>
                  <a:pt x="442040" y="227108"/>
                </a:cubicBezTo>
                <a:lnTo>
                  <a:pt x="399324" y="227108"/>
                </a:lnTo>
                <a:close/>
                <a:moveTo>
                  <a:pt x="150977" y="214218"/>
                </a:moveTo>
                <a:lnTo>
                  <a:pt x="198659" y="214218"/>
                </a:lnTo>
                <a:lnTo>
                  <a:pt x="447007" y="214218"/>
                </a:lnTo>
                <a:cubicBezTo>
                  <a:pt x="448000" y="214218"/>
                  <a:pt x="449987" y="214218"/>
                  <a:pt x="450980" y="215210"/>
                </a:cubicBezTo>
                <a:cubicBezTo>
                  <a:pt x="451973" y="216201"/>
                  <a:pt x="452967" y="217193"/>
                  <a:pt x="452967" y="219176"/>
                </a:cubicBezTo>
                <a:cubicBezTo>
                  <a:pt x="459921" y="238014"/>
                  <a:pt x="466874" y="256853"/>
                  <a:pt x="472835" y="275691"/>
                </a:cubicBezTo>
                <a:cubicBezTo>
                  <a:pt x="473828" y="278666"/>
                  <a:pt x="472835" y="280649"/>
                  <a:pt x="471841" y="282632"/>
                </a:cubicBezTo>
                <a:cubicBezTo>
                  <a:pt x="470848" y="282632"/>
                  <a:pt x="470848" y="282632"/>
                  <a:pt x="470848" y="282632"/>
                </a:cubicBezTo>
                <a:cubicBezTo>
                  <a:pt x="469854" y="283623"/>
                  <a:pt x="468861" y="284615"/>
                  <a:pt x="466874" y="284615"/>
                </a:cubicBezTo>
                <a:lnTo>
                  <a:pt x="378463" y="284615"/>
                </a:lnTo>
                <a:lnTo>
                  <a:pt x="133096" y="284615"/>
                </a:lnTo>
                <a:cubicBezTo>
                  <a:pt x="131109" y="284615"/>
                  <a:pt x="129122" y="283623"/>
                  <a:pt x="128129" y="281640"/>
                </a:cubicBezTo>
                <a:cubicBezTo>
                  <a:pt x="127135" y="280649"/>
                  <a:pt x="126142" y="277674"/>
                  <a:pt x="127135" y="275691"/>
                </a:cubicBezTo>
                <a:cubicBezTo>
                  <a:pt x="133096" y="256853"/>
                  <a:pt x="139056" y="238014"/>
                  <a:pt x="145016" y="219176"/>
                </a:cubicBezTo>
                <a:cubicBezTo>
                  <a:pt x="146010" y="216201"/>
                  <a:pt x="147997" y="214218"/>
                  <a:pt x="150977" y="214218"/>
                </a:cubicBezTo>
                <a:close/>
                <a:moveTo>
                  <a:pt x="175802" y="129943"/>
                </a:moveTo>
                <a:cubicBezTo>
                  <a:pt x="170836" y="143813"/>
                  <a:pt x="165869" y="157684"/>
                  <a:pt x="160903" y="171554"/>
                </a:cubicBezTo>
                <a:lnTo>
                  <a:pt x="198647" y="171554"/>
                </a:lnTo>
                <a:lnTo>
                  <a:pt x="435047" y="171554"/>
                </a:lnTo>
                <a:cubicBezTo>
                  <a:pt x="426107" y="157684"/>
                  <a:pt x="417168" y="143813"/>
                  <a:pt x="408228" y="129943"/>
                </a:cubicBezTo>
                <a:lnTo>
                  <a:pt x="407235" y="129943"/>
                </a:lnTo>
                <a:close/>
                <a:moveTo>
                  <a:pt x="171829" y="117063"/>
                </a:moveTo>
                <a:lnTo>
                  <a:pt x="247318" y="117063"/>
                </a:lnTo>
                <a:lnTo>
                  <a:pt x="394323" y="117063"/>
                </a:lnTo>
                <a:lnTo>
                  <a:pt x="410215" y="117063"/>
                </a:lnTo>
                <a:cubicBezTo>
                  <a:pt x="415181" y="117063"/>
                  <a:pt x="418161" y="119044"/>
                  <a:pt x="420148" y="123008"/>
                </a:cubicBezTo>
                <a:cubicBezTo>
                  <a:pt x="431074" y="140841"/>
                  <a:pt x="442000" y="157684"/>
                  <a:pt x="452926" y="174526"/>
                </a:cubicBezTo>
                <a:cubicBezTo>
                  <a:pt x="453919" y="177499"/>
                  <a:pt x="453919" y="180471"/>
                  <a:pt x="451932" y="182452"/>
                </a:cubicBezTo>
                <a:cubicBezTo>
                  <a:pt x="450939" y="183443"/>
                  <a:pt x="450939" y="183443"/>
                  <a:pt x="449946" y="184434"/>
                </a:cubicBezTo>
                <a:cubicBezTo>
                  <a:pt x="449946" y="184434"/>
                  <a:pt x="448953" y="184434"/>
                  <a:pt x="448953" y="184434"/>
                </a:cubicBezTo>
                <a:cubicBezTo>
                  <a:pt x="447959" y="184434"/>
                  <a:pt x="447959" y="184434"/>
                  <a:pt x="446966" y="184434"/>
                </a:cubicBezTo>
                <a:lnTo>
                  <a:pt x="399289" y="184434"/>
                </a:lnTo>
                <a:lnTo>
                  <a:pt x="150970" y="184434"/>
                </a:lnTo>
                <a:cubicBezTo>
                  <a:pt x="146997" y="184434"/>
                  <a:pt x="143024" y="180471"/>
                  <a:pt x="145011" y="176508"/>
                </a:cubicBezTo>
                <a:cubicBezTo>
                  <a:pt x="150970" y="157684"/>
                  <a:pt x="157923" y="139850"/>
                  <a:pt x="164876" y="122017"/>
                </a:cubicBezTo>
                <a:cubicBezTo>
                  <a:pt x="165869" y="119044"/>
                  <a:pt x="167856" y="117063"/>
                  <a:pt x="171829" y="117063"/>
                </a:cubicBezTo>
                <a:close/>
                <a:moveTo>
                  <a:pt x="151025" y="75421"/>
                </a:moveTo>
                <a:cubicBezTo>
                  <a:pt x="150032" y="78396"/>
                  <a:pt x="149039" y="81372"/>
                  <a:pt x="148045" y="84347"/>
                </a:cubicBezTo>
                <a:cubicBezTo>
                  <a:pt x="126193" y="158732"/>
                  <a:pt x="103347" y="232125"/>
                  <a:pt x="81495" y="306510"/>
                </a:cubicBezTo>
                <a:cubicBezTo>
                  <a:pt x="117253" y="308494"/>
                  <a:pt x="153012" y="310477"/>
                  <a:pt x="188770" y="312461"/>
                </a:cubicBezTo>
                <a:cubicBezTo>
                  <a:pt x="193737" y="312461"/>
                  <a:pt x="196716" y="315436"/>
                  <a:pt x="197710" y="319404"/>
                </a:cubicBezTo>
                <a:cubicBezTo>
                  <a:pt x="210622" y="352133"/>
                  <a:pt x="223535" y="383870"/>
                  <a:pt x="236448" y="415608"/>
                </a:cubicBezTo>
                <a:lnTo>
                  <a:pt x="346703" y="415608"/>
                </a:lnTo>
                <a:cubicBezTo>
                  <a:pt x="359616" y="380895"/>
                  <a:pt x="372528" y="347174"/>
                  <a:pt x="385441" y="312461"/>
                </a:cubicBezTo>
                <a:cubicBezTo>
                  <a:pt x="386434" y="310477"/>
                  <a:pt x="387428" y="309486"/>
                  <a:pt x="388421" y="307502"/>
                </a:cubicBezTo>
                <a:cubicBezTo>
                  <a:pt x="390408" y="306510"/>
                  <a:pt x="392394" y="305518"/>
                  <a:pt x="394381" y="305518"/>
                </a:cubicBezTo>
                <a:lnTo>
                  <a:pt x="511589" y="305518"/>
                </a:lnTo>
                <a:cubicBezTo>
                  <a:pt x="511589" y="304527"/>
                  <a:pt x="511589" y="302543"/>
                  <a:pt x="510596" y="301551"/>
                </a:cubicBezTo>
                <a:cubicBezTo>
                  <a:pt x="487750" y="226174"/>
                  <a:pt x="464904" y="150798"/>
                  <a:pt x="442059" y="75421"/>
                </a:cubicBezTo>
                <a:lnTo>
                  <a:pt x="391401" y="75421"/>
                </a:lnTo>
                <a:close/>
                <a:moveTo>
                  <a:pt x="144072" y="55585"/>
                </a:moveTo>
                <a:lnTo>
                  <a:pt x="202676" y="55585"/>
                </a:lnTo>
                <a:lnTo>
                  <a:pt x="450005" y="55585"/>
                </a:lnTo>
                <a:cubicBezTo>
                  <a:pt x="451992" y="55585"/>
                  <a:pt x="453978" y="55585"/>
                  <a:pt x="455965" y="57569"/>
                </a:cubicBezTo>
                <a:cubicBezTo>
                  <a:pt x="457951" y="58560"/>
                  <a:pt x="458945" y="60544"/>
                  <a:pt x="458945" y="62528"/>
                </a:cubicBezTo>
                <a:cubicBezTo>
                  <a:pt x="460931" y="68478"/>
                  <a:pt x="462918" y="73437"/>
                  <a:pt x="464904" y="79388"/>
                </a:cubicBezTo>
                <a:cubicBezTo>
                  <a:pt x="487750" y="157740"/>
                  <a:pt x="511589" y="235101"/>
                  <a:pt x="535428" y="312461"/>
                </a:cubicBezTo>
                <a:cubicBezTo>
                  <a:pt x="536421" y="319404"/>
                  <a:pt x="531455" y="325354"/>
                  <a:pt x="525495" y="325354"/>
                </a:cubicBezTo>
                <a:lnTo>
                  <a:pt x="401334" y="325354"/>
                </a:lnTo>
                <a:cubicBezTo>
                  <a:pt x="388421" y="360067"/>
                  <a:pt x="375508" y="393788"/>
                  <a:pt x="363589" y="428501"/>
                </a:cubicBezTo>
                <a:cubicBezTo>
                  <a:pt x="361602" y="432469"/>
                  <a:pt x="358622" y="435444"/>
                  <a:pt x="353656" y="435444"/>
                </a:cubicBezTo>
                <a:lnTo>
                  <a:pt x="229495" y="435444"/>
                </a:lnTo>
                <a:cubicBezTo>
                  <a:pt x="226515" y="435444"/>
                  <a:pt x="223535" y="433460"/>
                  <a:pt x="221549" y="430485"/>
                </a:cubicBezTo>
                <a:cubicBezTo>
                  <a:pt x="221549" y="430485"/>
                  <a:pt x="220555" y="429493"/>
                  <a:pt x="220555" y="428501"/>
                </a:cubicBezTo>
                <a:cubicBezTo>
                  <a:pt x="207643" y="395772"/>
                  <a:pt x="194730" y="364034"/>
                  <a:pt x="181817" y="332297"/>
                </a:cubicBezTo>
                <a:cubicBezTo>
                  <a:pt x="144072" y="329322"/>
                  <a:pt x="106327" y="327338"/>
                  <a:pt x="68582" y="325354"/>
                </a:cubicBezTo>
                <a:cubicBezTo>
                  <a:pt x="65602" y="325354"/>
                  <a:pt x="62622" y="323371"/>
                  <a:pt x="60636" y="321387"/>
                </a:cubicBezTo>
                <a:cubicBezTo>
                  <a:pt x="58649" y="319404"/>
                  <a:pt x="57656" y="316428"/>
                  <a:pt x="58649" y="312461"/>
                </a:cubicBezTo>
                <a:cubicBezTo>
                  <a:pt x="60636" y="307502"/>
                  <a:pt x="62622" y="301551"/>
                  <a:pt x="63616" y="295600"/>
                </a:cubicBezTo>
                <a:cubicBezTo>
                  <a:pt x="87455" y="218240"/>
                  <a:pt x="111294" y="139888"/>
                  <a:pt x="134139" y="62528"/>
                </a:cubicBezTo>
                <a:cubicBezTo>
                  <a:pt x="135133" y="60544"/>
                  <a:pt x="135133" y="59552"/>
                  <a:pt x="136126" y="58560"/>
                </a:cubicBezTo>
                <a:cubicBezTo>
                  <a:pt x="138112" y="56577"/>
                  <a:pt x="140099" y="55585"/>
                  <a:pt x="144072" y="55585"/>
                </a:cubicBezTo>
                <a:close/>
                <a:moveTo>
                  <a:pt x="116231" y="26777"/>
                </a:moveTo>
                <a:cubicBezTo>
                  <a:pt x="109277" y="47603"/>
                  <a:pt x="102323" y="69422"/>
                  <a:pt x="96362" y="90248"/>
                </a:cubicBezTo>
                <a:cubicBezTo>
                  <a:pt x="80468" y="140827"/>
                  <a:pt x="64573" y="191406"/>
                  <a:pt x="48678" y="241984"/>
                </a:cubicBezTo>
                <a:cubicBezTo>
                  <a:pt x="42717" y="260827"/>
                  <a:pt x="37750" y="279670"/>
                  <a:pt x="31790" y="297522"/>
                </a:cubicBezTo>
                <a:cubicBezTo>
                  <a:pt x="29803" y="302480"/>
                  <a:pt x="28809" y="307439"/>
                  <a:pt x="26823" y="312398"/>
                </a:cubicBezTo>
                <a:cubicBezTo>
                  <a:pt x="26823" y="313390"/>
                  <a:pt x="26823" y="313390"/>
                  <a:pt x="26823" y="314381"/>
                </a:cubicBezTo>
                <a:lnTo>
                  <a:pt x="26823" y="528597"/>
                </a:lnTo>
                <a:lnTo>
                  <a:pt x="81461" y="528597"/>
                </a:lnTo>
                <a:lnTo>
                  <a:pt x="385449" y="528597"/>
                </a:lnTo>
                <a:cubicBezTo>
                  <a:pt x="445055" y="528597"/>
                  <a:pt x="504660" y="528597"/>
                  <a:pt x="563273" y="528597"/>
                </a:cubicBezTo>
                <a:lnTo>
                  <a:pt x="563273" y="451241"/>
                </a:lnTo>
                <a:lnTo>
                  <a:pt x="563273" y="317357"/>
                </a:lnTo>
                <a:lnTo>
                  <a:pt x="563273" y="314381"/>
                </a:lnTo>
                <a:cubicBezTo>
                  <a:pt x="563273" y="311406"/>
                  <a:pt x="562279" y="308431"/>
                  <a:pt x="561286" y="304464"/>
                </a:cubicBezTo>
                <a:cubicBezTo>
                  <a:pt x="556319" y="288596"/>
                  <a:pt x="551351" y="271737"/>
                  <a:pt x="546384" y="254877"/>
                </a:cubicBezTo>
                <a:cubicBezTo>
                  <a:pt x="524529" y="178513"/>
                  <a:pt x="502674" y="103141"/>
                  <a:pt x="480818" y="26777"/>
                </a:cubicBezTo>
                <a:lnTo>
                  <a:pt x="340745" y="26777"/>
                </a:lnTo>
                <a:close/>
                <a:moveTo>
                  <a:pt x="106297" y="0"/>
                </a:moveTo>
                <a:lnTo>
                  <a:pt x="256304" y="0"/>
                </a:lnTo>
                <a:lnTo>
                  <a:pt x="490752" y="0"/>
                </a:lnTo>
                <a:cubicBezTo>
                  <a:pt x="496713" y="0"/>
                  <a:pt x="502674" y="3967"/>
                  <a:pt x="503667" y="9917"/>
                </a:cubicBezTo>
                <a:cubicBezTo>
                  <a:pt x="510621" y="34711"/>
                  <a:pt x="518568" y="59504"/>
                  <a:pt x="525522" y="84298"/>
                </a:cubicBezTo>
                <a:cubicBezTo>
                  <a:pt x="539430" y="134877"/>
                  <a:pt x="554332" y="186447"/>
                  <a:pt x="569233" y="237026"/>
                </a:cubicBezTo>
                <a:cubicBezTo>
                  <a:pt x="574200" y="254877"/>
                  <a:pt x="580161" y="273720"/>
                  <a:pt x="585128" y="292563"/>
                </a:cubicBezTo>
                <a:cubicBezTo>
                  <a:pt x="587115" y="298514"/>
                  <a:pt x="590095" y="306447"/>
                  <a:pt x="590095" y="313390"/>
                </a:cubicBezTo>
                <a:cubicBezTo>
                  <a:pt x="590095" y="389754"/>
                  <a:pt x="590095" y="466117"/>
                  <a:pt x="590095" y="542481"/>
                </a:cubicBezTo>
                <a:cubicBezTo>
                  <a:pt x="590095" y="545457"/>
                  <a:pt x="589102" y="548432"/>
                  <a:pt x="587115" y="550415"/>
                </a:cubicBezTo>
                <a:cubicBezTo>
                  <a:pt x="587115" y="550415"/>
                  <a:pt x="586121" y="551407"/>
                  <a:pt x="586121" y="551407"/>
                </a:cubicBezTo>
                <a:cubicBezTo>
                  <a:pt x="586121" y="551407"/>
                  <a:pt x="586121" y="551407"/>
                  <a:pt x="585128" y="552399"/>
                </a:cubicBezTo>
                <a:cubicBezTo>
                  <a:pt x="583141" y="553390"/>
                  <a:pt x="580161" y="555374"/>
                  <a:pt x="577180" y="555374"/>
                </a:cubicBezTo>
                <a:lnTo>
                  <a:pt x="508634" y="555374"/>
                </a:lnTo>
                <a:lnTo>
                  <a:pt x="204646" y="555374"/>
                </a:lnTo>
                <a:lnTo>
                  <a:pt x="12915" y="555374"/>
                </a:lnTo>
                <a:cubicBezTo>
                  <a:pt x="5961" y="555374"/>
                  <a:pt x="0" y="549424"/>
                  <a:pt x="0" y="542481"/>
                </a:cubicBezTo>
                <a:lnTo>
                  <a:pt x="0" y="444299"/>
                </a:lnTo>
                <a:lnTo>
                  <a:pt x="0" y="315373"/>
                </a:lnTo>
                <a:cubicBezTo>
                  <a:pt x="0" y="308431"/>
                  <a:pt x="1987" y="303472"/>
                  <a:pt x="3974" y="296530"/>
                </a:cubicBezTo>
                <a:cubicBezTo>
                  <a:pt x="9934" y="279670"/>
                  <a:pt x="14901" y="262811"/>
                  <a:pt x="19869" y="245951"/>
                </a:cubicBezTo>
                <a:cubicBezTo>
                  <a:pt x="44704" y="166612"/>
                  <a:pt x="68546" y="88265"/>
                  <a:pt x="93382" y="9917"/>
                </a:cubicBezTo>
                <a:cubicBezTo>
                  <a:pt x="95369" y="3967"/>
                  <a:pt x="100336" y="0"/>
                  <a:pt x="10629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latin typeface="+mj-lt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7328900-1607-49F8-BCA5-9F2599DBD18D}"/>
              </a:ext>
            </a:extLst>
          </p:cNvPr>
          <p:cNvSpPr/>
          <p:nvPr/>
        </p:nvSpPr>
        <p:spPr>
          <a:xfrm>
            <a:off x="7036279" y="4713669"/>
            <a:ext cx="4342868" cy="4801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等线 Light" panose="02010600030101010101" pitchFamily="2" charset="-122"/>
              </a:rPr>
              <a:t>A complex idea can be conveyed with just a single still image, namely making it possible to absorb large amounts of data quickly.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等线 Light" panose="02010600030101010101" pitchFamily="2" charset="-122"/>
            </a:endParaRPr>
          </a:p>
        </p:txBody>
      </p:sp>
      <p:sp>
        <p:nvSpPr>
          <p:cNvPr id="18" name="television_114712">
            <a:extLst>
              <a:ext uri="{FF2B5EF4-FFF2-40B4-BE49-F238E27FC236}">
                <a16:creationId xmlns:a16="http://schemas.microsoft.com/office/drawing/2014/main" id="{3B56350F-4BB3-4C16-830A-F891A51E4484}"/>
              </a:ext>
            </a:extLst>
          </p:cNvPr>
          <p:cNvSpPr>
            <a:spLocks noChangeAspect="1"/>
          </p:cNvSpPr>
          <p:nvPr/>
        </p:nvSpPr>
        <p:spPr bwMode="auto">
          <a:xfrm>
            <a:off x="6440002" y="4841044"/>
            <a:ext cx="277179" cy="231290"/>
          </a:xfrm>
          <a:custGeom>
            <a:avLst/>
            <a:gdLst>
              <a:gd name="connsiteX0" fmla="*/ 346123 w 603969"/>
              <a:gd name="connsiteY0" fmla="*/ 267675 h 503978"/>
              <a:gd name="connsiteX1" fmla="*/ 283742 w 603969"/>
              <a:gd name="connsiteY1" fmla="*/ 329964 h 503978"/>
              <a:gd name="connsiteX2" fmla="*/ 346123 w 603969"/>
              <a:gd name="connsiteY2" fmla="*/ 392253 h 503978"/>
              <a:gd name="connsiteX3" fmla="*/ 408505 w 603969"/>
              <a:gd name="connsiteY3" fmla="*/ 329964 h 503978"/>
              <a:gd name="connsiteX4" fmla="*/ 346123 w 603969"/>
              <a:gd name="connsiteY4" fmla="*/ 267675 h 503978"/>
              <a:gd name="connsiteX5" fmla="*/ 346123 w 603969"/>
              <a:gd name="connsiteY5" fmla="*/ 234630 h 503978"/>
              <a:gd name="connsiteX6" fmla="*/ 441598 w 603969"/>
              <a:gd name="connsiteY6" fmla="*/ 329964 h 503978"/>
              <a:gd name="connsiteX7" fmla="*/ 346123 w 603969"/>
              <a:gd name="connsiteY7" fmla="*/ 425298 h 503978"/>
              <a:gd name="connsiteX8" fmla="*/ 250648 w 603969"/>
              <a:gd name="connsiteY8" fmla="*/ 329964 h 503978"/>
              <a:gd name="connsiteX9" fmla="*/ 346123 w 603969"/>
              <a:gd name="connsiteY9" fmla="*/ 234630 h 503978"/>
              <a:gd name="connsiteX10" fmla="*/ 346165 w 603969"/>
              <a:gd name="connsiteY10" fmla="*/ 189033 h 503978"/>
              <a:gd name="connsiteX11" fmla="*/ 204853 w 603969"/>
              <a:gd name="connsiteY11" fmla="*/ 329982 h 503978"/>
              <a:gd name="connsiteX12" fmla="*/ 346165 w 603969"/>
              <a:gd name="connsiteY12" fmla="*/ 470930 h 503978"/>
              <a:gd name="connsiteX13" fmla="*/ 487312 w 603969"/>
              <a:gd name="connsiteY13" fmla="*/ 329982 h 503978"/>
              <a:gd name="connsiteX14" fmla="*/ 346165 w 603969"/>
              <a:gd name="connsiteY14" fmla="*/ 189033 h 503978"/>
              <a:gd name="connsiteX15" fmla="*/ 85229 w 603969"/>
              <a:gd name="connsiteY15" fmla="*/ 174036 h 503978"/>
              <a:gd name="connsiteX16" fmla="*/ 85229 w 603969"/>
              <a:gd name="connsiteY16" fmla="*/ 205087 h 503978"/>
              <a:gd name="connsiteX17" fmla="*/ 151730 w 603969"/>
              <a:gd name="connsiteY17" fmla="*/ 205087 h 503978"/>
              <a:gd name="connsiteX18" fmla="*/ 151730 w 603969"/>
              <a:gd name="connsiteY18" fmla="*/ 174036 h 503978"/>
              <a:gd name="connsiteX19" fmla="*/ 85229 w 603969"/>
              <a:gd name="connsiteY19" fmla="*/ 152068 h 503978"/>
              <a:gd name="connsiteX20" fmla="*/ 151730 w 603969"/>
              <a:gd name="connsiteY20" fmla="*/ 152068 h 503978"/>
              <a:gd name="connsiteX21" fmla="*/ 173732 w 603969"/>
              <a:gd name="connsiteY21" fmla="*/ 174036 h 503978"/>
              <a:gd name="connsiteX22" fmla="*/ 173732 w 603969"/>
              <a:gd name="connsiteY22" fmla="*/ 205087 h 503978"/>
              <a:gd name="connsiteX23" fmla="*/ 151730 w 603969"/>
              <a:gd name="connsiteY23" fmla="*/ 227220 h 503978"/>
              <a:gd name="connsiteX24" fmla="*/ 85229 w 603969"/>
              <a:gd name="connsiteY24" fmla="*/ 227220 h 503978"/>
              <a:gd name="connsiteX25" fmla="*/ 63227 w 603969"/>
              <a:gd name="connsiteY25" fmla="*/ 205087 h 503978"/>
              <a:gd name="connsiteX26" fmla="*/ 63227 w 603969"/>
              <a:gd name="connsiteY26" fmla="*/ 174036 h 503978"/>
              <a:gd name="connsiteX27" fmla="*/ 85229 w 603969"/>
              <a:gd name="connsiteY27" fmla="*/ 152068 h 503978"/>
              <a:gd name="connsiteX28" fmla="*/ 49641 w 603969"/>
              <a:gd name="connsiteY28" fmla="*/ 129217 h 503978"/>
              <a:gd name="connsiteX29" fmla="*/ 33094 w 603969"/>
              <a:gd name="connsiteY29" fmla="*/ 145741 h 503978"/>
              <a:gd name="connsiteX30" fmla="*/ 33094 w 603969"/>
              <a:gd name="connsiteY30" fmla="*/ 401695 h 503978"/>
              <a:gd name="connsiteX31" fmla="*/ 49641 w 603969"/>
              <a:gd name="connsiteY31" fmla="*/ 418219 h 503978"/>
              <a:gd name="connsiteX32" fmla="*/ 196083 w 603969"/>
              <a:gd name="connsiteY32" fmla="*/ 418219 h 503978"/>
              <a:gd name="connsiteX33" fmla="*/ 171759 w 603969"/>
              <a:gd name="connsiteY33" fmla="*/ 329982 h 503978"/>
              <a:gd name="connsiteX34" fmla="*/ 346165 w 603969"/>
              <a:gd name="connsiteY34" fmla="*/ 155985 h 503978"/>
              <a:gd name="connsiteX35" fmla="*/ 520406 w 603969"/>
              <a:gd name="connsiteY35" fmla="*/ 329982 h 503978"/>
              <a:gd name="connsiteX36" fmla="*/ 496248 w 603969"/>
              <a:gd name="connsiteY36" fmla="*/ 418219 h 503978"/>
              <a:gd name="connsiteX37" fmla="*/ 554328 w 603969"/>
              <a:gd name="connsiteY37" fmla="*/ 418219 h 503978"/>
              <a:gd name="connsiteX38" fmla="*/ 570875 w 603969"/>
              <a:gd name="connsiteY38" fmla="*/ 401695 h 503978"/>
              <a:gd name="connsiteX39" fmla="*/ 570875 w 603969"/>
              <a:gd name="connsiteY39" fmla="*/ 145741 h 503978"/>
              <a:gd name="connsiteX40" fmla="*/ 554328 w 603969"/>
              <a:gd name="connsiteY40" fmla="*/ 129217 h 503978"/>
              <a:gd name="connsiteX41" fmla="*/ 192277 w 603969"/>
              <a:gd name="connsiteY41" fmla="*/ 33048 h 503978"/>
              <a:gd name="connsiteX42" fmla="*/ 190954 w 603969"/>
              <a:gd name="connsiteY42" fmla="*/ 33874 h 503978"/>
              <a:gd name="connsiteX43" fmla="*/ 161169 w 603969"/>
              <a:gd name="connsiteY43" fmla="*/ 96169 h 503978"/>
              <a:gd name="connsiteX44" fmla="*/ 442635 w 603969"/>
              <a:gd name="connsiteY44" fmla="*/ 96169 h 503978"/>
              <a:gd name="connsiteX45" fmla="*/ 412850 w 603969"/>
              <a:gd name="connsiteY45" fmla="*/ 33874 h 503978"/>
              <a:gd name="connsiteX46" fmla="*/ 411526 w 603969"/>
              <a:gd name="connsiteY46" fmla="*/ 33048 h 503978"/>
              <a:gd name="connsiteX47" fmla="*/ 191946 w 603969"/>
              <a:gd name="connsiteY47" fmla="*/ 0 h 503978"/>
              <a:gd name="connsiteX48" fmla="*/ 411857 w 603969"/>
              <a:gd name="connsiteY48" fmla="*/ 0 h 503978"/>
              <a:gd name="connsiteX49" fmla="*/ 442635 w 603969"/>
              <a:gd name="connsiteY49" fmla="*/ 19333 h 503978"/>
              <a:gd name="connsiteX50" fmla="*/ 479370 w 603969"/>
              <a:gd name="connsiteY50" fmla="*/ 96169 h 503978"/>
              <a:gd name="connsiteX51" fmla="*/ 554328 w 603969"/>
              <a:gd name="connsiteY51" fmla="*/ 96169 h 503978"/>
              <a:gd name="connsiteX52" fmla="*/ 603969 w 603969"/>
              <a:gd name="connsiteY52" fmla="*/ 145741 h 503978"/>
              <a:gd name="connsiteX53" fmla="*/ 603969 w 603969"/>
              <a:gd name="connsiteY53" fmla="*/ 401695 h 503978"/>
              <a:gd name="connsiteX54" fmla="*/ 554328 w 603969"/>
              <a:gd name="connsiteY54" fmla="*/ 451267 h 503978"/>
              <a:gd name="connsiteX55" fmla="*/ 478542 w 603969"/>
              <a:gd name="connsiteY55" fmla="*/ 451267 h 503978"/>
              <a:gd name="connsiteX56" fmla="*/ 472089 w 603969"/>
              <a:gd name="connsiteY56" fmla="*/ 449945 h 503978"/>
              <a:gd name="connsiteX57" fmla="*/ 346165 w 603969"/>
              <a:gd name="connsiteY57" fmla="*/ 503978 h 503978"/>
              <a:gd name="connsiteX58" fmla="*/ 220077 w 603969"/>
              <a:gd name="connsiteY58" fmla="*/ 449945 h 503978"/>
              <a:gd name="connsiteX59" fmla="*/ 213623 w 603969"/>
              <a:gd name="connsiteY59" fmla="*/ 451267 h 503978"/>
              <a:gd name="connsiteX60" fmla="*/ 49641 w 603969"/>
              <a:gd name="connsiteY60" fmla="*/ 451267 h 503978"/>
              <a:gd name="connsiteX61" fmla="*/ 0 w 603969"/>
              <a:gd name="connsiteY61" fmla="*/ 401695 h 503978"/>
              <a:gd name="connsiteX62" fmla="*/ 0 w 603969"/>
              <a:gd name="connsiteY62" fmla="*/ 145741 h 503978"/>
              <a:gd name="connsiteX63" fmla="*/ 49641 w 603969"/>
              <a:gd name="connsiteY63" fmla="*/ 96169 h 503978"/>
              <a:gd name="connsiteX64" fmla="*/ 124600 w 603969"/>
              <a:gd name="connsiteY64" fmla="*/ 96169 h 503978"/>
              <a:gd name="connsiteX65" fmla="*/ 161334 w 603969"/>
              <a:gd name="connsiteY65" fmla="*/ 19333 h 503978"/>
              <a:gd name="connsiteX66" fmla="*/ 191946 w 603969"/>
              <a:gd name="connsiteY66" fmla="*/ 0 h 503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</a:cxnLst>
            <a:rect l="l" t="t" r="r" b="b"/>
            <a:pathLst>
              <a:path w="603969" h="503978">
                <a:moveTo>
                  <a:pt x="346123" y="267675"/>
                </a:moveTo>
                <a:cubicBezTo>
                  <a:pt x="311706" y="267675"/>
                  <a:pt x="283742" y="295597"/>
                  <a:pt x="283742" y="329964"/>
                </a:cubicBezTo>
                <a:cubicBezTo>
                  <a:pt x="283742" y="364330"/>
                  <a:pt x="311706" y="392253"/>
                  <a:pt x="346123" y="392253"/>
                </a:cubicBezTo>
                <a:cubicBezTo>
                  <a:pt x="380540" y="392253"/>
                  <a:pt x="408505" y="364330"/>
                  <a:pt x="408505" y="329964"/>
                </a:cubicBezTo>
                <a:cubicBezTo>
                  <a:pt x="408505" y="295597"/>
                  <a:pt x="380540" y="267675"/>
                  <a:pt x="346123" y="267675"/>
                </a:cubicBezTo>
                <a:close/>
                <a:moveTo>
                  <a:pt x="346123" y="234630"/>
                </a:moveTo>
                <a:cubicBezTo>
                  <a:pt x="398742" y="234630"/>
                  <a:pt x="441598" y="277258"/>
                  <a:pt x="441598" y="329964"/>
                </a:cubicBezTo>
                <a:cubicBezTo>
                  <a:pt x="441598" y="382505"/>
                  <a:pt x="398742" y="425298"/>
                  <a:pt x="346123" y="425298"/>
                </a:cubicBezTo>
                <a:cubicBezTo>
                  <a:pt x="293339" y="425298"/>
                  <a:pt x="250648" y="382505"/>
                  <a:pt x="250648" y="329964"/>
                </a:cubicBezTo>
                <a:cubicBezTo>
                  <a:pt x="250648" y="277258"/>
                  <a:pt x="293339" y="234630"/>
                  <a:pt x="346123" y="234630"/>
                </a:cubicBezTo>
                <a:close/>
                <a:moveTo>
                  <a:pt x="346165" y="189033"/>
                </a:moveTo>
                <a:cubicBezTo>
                  <a:pt x="268229" y="189033"/>
                  <a:pt x="204853" y="252154"/>
                  <a:pt x="204853" y="329982"/>
                </a:cubicBezTo>
                <a:cubicBezTo>
                  <a:pt x="204853" y="407644"/>
                  <a:pt x="268229" y="470930"/>
                  <a:pt x="346165" y="470930"/>
                </a:cubicBezTo>
                <a:cubicBezTo>
                  <a:pt x="423937" y="470930"/>
                  <a:pt x="487312" y="407644"/>
                  <a:pt x="487312" y="329982"/>
                </a:cubicBezTo>
                <a:cubicBezTo>
                  <a:pt x="487312" y="252154"/>
                  <a:pt x="423937" y="189033"/>
                  <a:pt x="346165" y="189033"/>
                </a:cubicBezTo>
                <a:close/>
                <a:moveTo>
                  <a:pt x="85229" y="174036"/>
                </a:moveTo>
                <a:lnTo>
                  <a:pt x="85229" y="205087"/>
                </a:lnTo>
                <a:lnTo>
                  <a:pt x="151730" y="205087"/>
                </a:lnTo>
                <a:lnTo>
                  <a:pt x="151730" y="174036"/>
                </a:lnTo>
                <a:close/>
                <a:moveTo>
                  <a:pt x="85229" y="152068"/>
                </a:moveTo>
                <a:lnTo>
                  <a:pt x="151730" y="152068"/>
                </a:lnTo>
                <a:cubicBezTo>
                  <a:pt x="163972" y="152068"/>
                  <a:pt x="173732" y="161978"/>
                  <a:pt x="173732" y="174036"/>
                </a:cubicBezTo>
                <a:lnTo>
                  <a:pt x="173732" y="205087"/>
                </a:lnTo>
                <a:cubicBezTo>
                  <a:pt x="173732" y="217310"/>
                  <a:pt x="163972" y="227220"/>
                  <a:pt x="151730" y="227220"/>
                </a:cubicBezTo>
                <a:lnTo>
                  <a:pt x="85229" y="227220"/>
                </a:lnTo>
                <a:cubicBezTo>
                  <a:pt x="72987" y="227220"/>
                  <a:pt x="63227" y="217310"/>
                  <a:pt x="63227" y="205087"/>
                </a:cubicBezTo>
                <a:lnTo>
                  <a:pt x="63227" y="174036"/>
                </a:lnTo>
                <a:cubicBezTo>
                  <a:pt x="63227" y="161978"/>
                  <a:pt x="72987" y="152068"/>
                  <a:pt x="85229" y="152068"/>
                </a:cubicBezTo>
                <a:close/>
                <a:moveTo>
                  <a:pt x="49641" y="129217"/>
                </a:moveTo>
                <a:cubicBezTo>
                  <a:pt x="40540" y="129217"/>
                  <a:pt x="33094" y="136652"/>
                  <a:pt x="33094" y="145741"/>
                </a:cubicBezTo>
                <a:lnTo>
                  <a:pt x="33094" y="401695"/>
                </a:lnTo>
                <a:cubicBezTo>
                  <a:pt x="33094" y="410783"/>
                  <a:pt x="40540" y="418219"/>
                  <a:pt x="49641" y="418219"/>
                </a:cubicBezTo>
                <a:lnTo>
                  <a:pt x="196083" y="418219"/>
                </a:lnTo>
                <a:cubicBezTo>
                  <a:pt x="180694" y="392277"/>
                  <a:pt x="171759" y="362203"/>
                  <a:pt x="171759" y="329982"/>
                </a:cubicBezTo>
                <a:cubicBezTo>
                  <a:pt x="171759" y="233978"/>
                  <a:pt x="250027" y="155985"/>
                  <a:pt x="346165" y="155985"/>
                </a:cubicBezTo>
                <a:cubicBezTo>
                  <a:pt x="442139" y="155985"/>
                  <a:pt x="520406" y="233978"/>
                  <a:pt x="520406" y="329982"/>
                </a:cubicBezTo>
                <a:cubicBezTo>
                  <a:pt x="520406" y="362203"/>
                  <a:pt x="511471" y="392277"/>
                  <a:pt x="496248" y="418219"/>
                </a:cubicBezTo>
                <a:lnTo>
                  <a:pt x="554328" y="418219"/>
                </a:lnTo>
                <a:cubicBezTo>
                  <a:pt x="563429" y="418219"/>
                  <a:pt x="570875" y="410783"/>
                  <a:pt x="570875" y="401695"/>
                </a:cubicBezTo>
                <a:lnTo>
                  <a:pt x="570875" y="145741"/>
                </a:lnTo>
                <a:cubicBezTo>
                  <a:pt x="570875" y="136652"/>
                  <a:pt x="563429" y="129217"/>
                  <a:pt x="554328" y="129217"/>
                </a:cubicBezTo>
                <a:close/>
                <a:moveTo>
                  <a:pt x="192277" y="33048"/>
                </a:moveTo>
                <a:cubicBezTo>
                  <a:pt x="191946" y="33213"/>
                  <a:pt x="191285" y="33543"/>
                  <a:pt x="190954" y="33874"/>
                </a:cubicBezTo>
                <a:lnTo>
                  <a:pt x="161169" y="96169"/>
                </a:lnTo>
                <a:lnTo>
                  <a:pt x="442635" y="96169"/>
                </a:lnTo>
                <a:lnTo>
                  <a:pt x="412850" y="33874"/>
                </a:lnTo>
                <a:cubicBezTo>
                  <a:pt x="412685" y="33543"/>
                  <a:pt x="412023" y="33213"/>
                  <a:pt x="411526" y="33048"/>
                </a:cubicBezTo>
                <a:close/>
                <a:moveTo>
                  <a:pt x="191946" y="0"/>
                </a:moveTo>
                <a:lnTo>
                  <a:pt x="411857" y="0"/>
                </a:lnTo>
                <a:cubicBezTo>
                  <a:pt x="424433" y="0"/>
                  <a:pt x="437340" y="8097"/>
                  <a:pt x="442635" y="19333"/>
                </a:cubicBezTo>
                <a:lnTo>
                  <a:pt x="479370" y="96169"/>
                </a:lnTo>
                <a:lnTo>
                  <a:pt x="554328" y="96169"/>
                </a:lnTo>
                <a:cubicBezTo>
                  <a:pt x="581631" y="96169"/>
                  <a:pt x="603969" y="118476"/>
                  <a:pt x="603969" y="145741"/>
                </a:cubicBezTo>
                <a:lnTo>
                  <a:pt x="603969" y="401695"/>
                </a:lnTo>
                <a:cubicBezTo>
                  <a:pt x="603969" y="429125"/>
                  <a:pt x="581631" y="451267"/>
                  <a:pt x="554328" y="451267"/>
                </a:cubicBezTo>
                <a:lnTo>
                  <a:pt x="478542" y="451267"/>
                </a:lnTo>
                <a:cubicBezTo>
                  <a:pt x="476226" y="451267"/>
                  <a:pt x="474074" y="450771"/>
                  <a:pt x="472089" y="449945"/>
                </a:cubicBezTo>
                <a:cubicBezTo>
                  <a:pt x="440318" y="483158"/>
                  <a:pt x="395641" y="503978"/>
                  <a:pt x="346165" y="503978"/>
                </a:cubicBezTo>
                <a:cubicBezTo>
                  <a:pt x="296524" y="503978"/>
                  <a:pt x="251847" y="483158"/>
                  <a:pt x="220077" y="449945"/>
                </a:cubicBezTo>
                <a:cubicBezTo>
                  <a:pt x="218091" y="450771"/>
                  <a:pt x="215940" y="451267"/>
                  <a:pt x="213623" y="451267"/>
                </a:cubicBezTo>
                <a:lnTo>
                  <a:pt x="49641" y="451267"/>
                </a:lnTo>
                <a:cubicBezTo>
                  <a:pt x="22338" y="451267"/>
                  <a:pt x="0" y="429125"/>
                  <a:pt x="0" y="401695"/>
                </a:cubicBezTo>
                <a:lnTo>
                  <a:pt x="0" y="145741"/>
                </a:lnTo>
                <a:cubicBezTo>
                  <a:pt x="0" y="118311"/>
                  <a:pt x="22338" y="96169"/>
                  <a:pt x="49641" y="96169"/>
                </a:cubicBezTo>
                <a:lnTo>
                  <a:pt x="124600" y="96169"/>
                </a:lnTo>
                <a:lnTo>
                  <a:pt x="161334" y="19333"/>
                </a:lnTo>
                <a:cubicBezTo>
                  <a:pt x="166629" y="8097"/>
                  <a:pt x="179536" y="0"/>
                  <a:pt x="19194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latin typeface="+mj-lt"/>
            </a:endParaRP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id="{B9DA016E-8B62-4BD8-8F6C-F20B4288E978}"/>
              </a:ext>
            </a:extLst>
          </p:cNvPr>
          <p:cNvSpPr/>
          <p:nvPr/>
        </p:nvSpPr>
        <p:spPr>
          <a:xfrm>
            <a:off x="7036279" y="5438369"/>
            <a:ext cx="4342868" cy="480131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等线 Light" panose="02010600030101010101" pitchFamily="2" charset="-122"/>
              </a:rPr>
              <a:t>A complex idea can be conveyed with just a single still image, namely making it possible to absorb large amounts of data quickly.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等线 Light" panose="02010600030101010101" pitchFamily="2" charset="-122"/>
            </a:endParaRPr>
          </a:p>
        </p:txBody>
      </p:sp>
      <p:sp>
        <p:nvSpPr>
          <p:cNvPr id="21" name="television_114712">
            <a:extLst>
              <a:ext uri="{FF2B5EF4-FFF2-40B4-BE49-F238E27FC236}">
                <a16:creationId xmlns:a16="http://schemas.microsoft.com/office/drawing/2014/main" id="{B53B92F6-582C-4DFF-9A36-8CF841FD95D5}"/>
              </a:ext>
            </a:extLst>
          </p:cNvPr>
          <p:cNvSpPr>
            <a:spLocks noChangeAspect="1"/>
          </p:cNvSpPr>
          <p:nvPr/>
        </p:nvSpPr>
        <p:spPr bwMode="auto">
          <a:xfrm>
            <a:off x="6421147" y="5516329"/>
            <a:ext cx="277179" cy="398097"/>
          </a:xfrm>
          <a:custGeom>
            <a:avLst/>
            <a:gdLst>
              <a:gd name="T0" fmla="*/ 2133 w 2509"/>
              <a:gd name="T1" fmla="*/ 363 h 3609"/>
              <a:gd name="T2" fmla="*/ 1232 w 2509"/>
              <a:gd name="T3" fmla="*/ 8 h 3609"/>
              <a:gd name="T4" fmla="*/ 16 w 2509"/>
              <a:gd name="T5" fmla="*/ 1284 h 3609"/>
              <a:gd name="T6" fmla="*/ 331 w 2509"/>
              <a:gd name="T7" fmla="*/ 2083 h 3609"/>
              <a:gd name="T8" fmla="*/ 587 w 2509"/>
              <a:gd name="T9" fmla="*/ 2679 h 3609"/>
              <a:gd name="T10" fmla="*/ 588 w 2509"/>
              <a:gd name="T11" fmla="*/ 2687 h 3609"/>
              <a:gd name="T12" fmla="*/ 908 w 2509"/>
              <a:gd name="T13" fmla="*/ 3240 h 3609"/>
              <a:gd name="T14" fmla="*/ 994 w 2509"/>
              <a:gd name="T15" fmla="*/ 3524 h 3609"/>
              <a:gd name="T16" fmla="*/ 1109 w 2509"/>
              <a:gd name="T17" fmla="*/ 3609 h 3609"/>
              <a:gd name="T18" fmla="*/ 1416 w 2509"/>
              <a:gd name="T19" fmla="*/ 3609 h 3609"/>
              <a:gd name="T20" fmla="*/ 1531 w 2509"/>
              <a:gd name="T21" fmla="*/ 3524 h 3609"/>
              <a:gd name="T22" fmla="*/ 1617 w 2509"/>
              <a:gd name="T23" fmla="*/ 3240 h 3609"/>
              <a:gd name="T24" fmla="*/ 1937 w 2509"/>
              <a:gd name="T25" fmla="*/ 2687 h 3609"/>
              <a:gd name="T26" fmla="*/ 1938 w 2509"/>
              <a:gd name="T27" fmla="*/ 2679 h 3609"/>
              <a:gd name="T28" fmla="*/ 2184 w 2509"/>
              <a:gd name="T29" fmla="*/ 2094 h 3609"/>
              <a:gd name="T30" fmla="*/ 2509 w 2509"/>
              <a:gd name="T31" fmla="*/ 1255 h 3609"/>
              <a:gd name="T32" fmla="*/ 2133 w 2509"/>
              <a:gd name="T33" fmla="*/ 363 h 3609"/>
              <a:gd name="T34" fmla="*/ 1699 w 2509"/>
              <a:gd name="T35" fmla="*/ 2662 h 3609"/>
              <a:gd name="T36" fmla="*/ 1698 w 2509"/>
              <a:gd name="T37" fmla="*/ 2671 h 3609"/>
              <a:gd name="T38" fmla="*/ 1690 w 2509"/>
              <a:gd name="T39" fmla="*/ 2730 h 3609"/>
              <a:gd name="T40" fmla="*/ 835 w 2509"/>
              <a:gd name="T41" fmla="*/ 2730 h 3609"/>
              <a:gd name="T42" fmla="*/ 827 w 2509"/>
              <a:gd name="T43" fmla="*/ 2671 h 3609"/>
              <a:gd name="T44" fmla="*/ 826 w 2509"/>
              <a:gd name="T45" fmla="*/ 2662 h 3609"/>
              <a:gd name="T46" fmla="*/ 822 w 2509"/>
              <a:gd name="T47" fmla="*/ 2610 h 3609"/>
              <a:gd name="T48" fmla="*/ 1703 w 2509"/>
              <a:gd name="T49" fmla="*/ 2610 h 3609"/>
              <a:gd name="T50" fmla="*/ 1699 w 2509"/>
              <a:gd name="T51" fmla="*/ 2662 h 3609"/>
              <a:gd name="T52" fmla="*/ 1456 w 2509"/>
              <a:gd name="T53" fmla="*/ 3057 h 3609"/>
              <a:gd name="T54" fmla="*/ 1400 w 2509"/>
              <a:gd name="T55" fmla="*/ 3127 h 3609"/>
              <a:gd name="T56" fmla="*/ 1327 w 2509"/>
              <a:gd name="T57" fmla="*/ 3369 h 3609"/>
              <a:gd name="T58" fmla="*/ 1198 w 2509"/>
              <a:gd name="T59" fmla="*/ 3369 h 3609"/>
              <a:gd name="T60" fmla="*/ 1125 w 2509"/>
              <a:gd name="T61" fmla="*/ 3127 h 3609"/>
              <a:gd name="T62" fmla="*/ 1069 w 2509"/>
              <a:gd name="T63" fmla="*/ 3057 h 3609"/>
              <a:gd name="T64" fmla="*/ 958 w 2509"/>
              <a:gd name="T65" fmla="*/ 2970 h 3609"/>
              <a:gd name="T66" fmla="*/ 1567 w 2509"/>
              <a:gd name="T67" fmla="*/ 2970 h 3609"/>
              <a:gd name="T68" fmla="*/ 1456 w 2509"/>
              <a:gd name="T69" fmla="*/ 3057 h 3609"/>
              <a:gd name="T70" fmla="*/ 2007 w 2509"/>
              <a:gd name="T71" fmla="*/ 1933 h 3609"/>
              <a:gd name="T72" fmla="*/ 1755 w 2509"/>
              <a:gd name="T73" fmla="*/ 2370 h 3609"/>
              <a:gd name="T74" fmla="*/ 769 w 2509"/>
              <a:gd name="T75" fmla="*/ 2370 h 3609"/>
              <a:gd name="T76" fmla="*/ 769 w 2509"/>
              <a:gd name="T77" fmla="*/ 2370 h 3609"/>
              <a:gd name="T78" fmla="*/ 510 w 2509"/>
              <a:gd name="T79" fmla="*/ 1924 h 3609"/>
              <a:gd name="T80" fmla="*/ 256 w 2509"/>
              <a:gd name="T81" fmla="*/ 1278 h 3609"/>
              <a:gd name="T82" fmla="*/ 1238 w 2509"/>
              <a:gd name="T83" fmla="*/ 248 h 3609"/>
              <a:gd name="T84" fmla="*/ 1966 w 2509"/>
              <a:gd name="T85" fmla="*/ 534 h 3609"/>
              <a:gd name="T86" fmla="*/ 2269 w 2509"/>
              <a:gd name="T87" fmla="*/ 1255 h 3609"/>
              <a:gd name="T88" fmla="*/ 2007 w 2509"/>
              <a:gd name="T89" fmla="*/ 1933 h 36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2509" h="3609">
                <a:moveTo>
                  <a:pt x="2133" y="363"/>
                </a:moveTo>
                <a:cubicBezTo>
                  <a:pt x="1891" y="126"/>
                  <a:pt x="1572" y="0"/>
                  <a:pt x="1232" y="8"/>
                </a:cubicBezTo>
                <a:cubicBezTo>
                  <a:pt x="546" y="25"/>
                  <a:pt x="0" y="597"/>
                  <a:pt x="16" y="1284"/>
                </a:cubicBezTo>
                <a:cubicBezTo>
                  <a:pt x="23" y="1579"/>
                  <a:pt x="135" y="1863"/>
                  <a:pt x="331" y="2083"/>
                </a:cubicBezTo>
                <a:cubicBezTo>
                  <a:pt x="481" y="2252"/>
                  <a:pt x="572" y="2464"/>
                  <a:pt x="587" y="2679"/>
                </a:cubicBezTo>
                <a:lnTo>
                  <a:pt x="588" y="2687"/>
                </a:lnTo>
                <a:cubicBezTo>
                  <a:pt x="603" y="2913"/>
                  <a:pt x="722" y="3116"/>
                  <a:pt x="908" y="3240"/>
                </a:cubicBezTo>
                <a:lnTo>
                  <a:pt x="994" y="3524"/>
                </a:lnTo>
                <a:cubicBezTo>
                  <a:pt x="1009" y="3574"/>
                  <a:pt x="1056" y="3609"/>
                  <a:pt x="1109" y="3609"/>
                </a:cubicBezTo>
                <a:lnTo>
                  <a:pt x="1416" y="3609"/>
                </a:lnTo>
                <a:cubicBezTo>
                  <a:pt x="1469" y="3609"/>
                  <a:pt x="1516" y="3574"/>
                  <a:pt x="1531" y="3524"/>
                </a:cubicBezTo>
                <a:lnTo>
                  <a:pt x="1617" y="3240"/>
                </a:lnTo>
                <a:cubicBezTo>
                  <a:pt x="1803" y="3116"/>
                  <a:pt x="1922" y="2913"/>
                  <a:pt x="1937" y="2687"/>
                </a:cubicBezTo>
                <a:lnTo>
                  <a:pt x="1938" y="2679"/>
                </a:lnTo>
                <a:cubicBezTo>
                  <a:pt x="1953" y="2459"/>
                  <a:pt x="2040" y="2252"/>
                  <a:pt x="2184" y="2094"/>
                </a:cubicBezTo>
                <a:cubicBezTo>
                  <a:pt x="2394" y="1864"/>
                  <a:pt x="2509" y="1566"/>
                  <a:pt x="2509" y="1255"/>
                </a:cubicBezTo>
                <a:cubicBezTo>
                  <a:pt x="2509" y="916"/>
                  <a:pt x="2376" y="599"/>
                  <a:pt x="2133" y="363"/>
                </a:cubicBezTo>
                <a:close/>
                <a:moveTo>
                  <a:pt x="1699" y="2662"/>
                </a:moveTo>
                <a:lnTo>
                  <a:pt x="1698" y="2671"/>
                </a:lnTo>
                <a:cubicBezTo>
                  <a:pt x="1697" y="2691"/>
                  <a:pt x="1694" y="2711"/>
                  <a:pt x="1690" y="2730"/>
                </a:cubicBezTo>
                <a:lnTo>
                  <a:pt x="835" y="2730"/>
                </a:lnTo>
                <a:cubicBezTo>
                  <a:pt x="831" y="2711"/>
                  <a:pt x="828" y="2691"/>
                  <a:pt x="827" y="2671"/>
                </a:cubicBezTo>
                <a:lnTo>
                  <a:pt x="826" y="2662"/>
                </a:lnTo>
                <a:cubicBezTo>
                  <a:pt x="825" y="2645"/>
                  <a:pt x="824" y="2628"/>
                  <a:pt x="822" y="2610"/>
                </a:cubicBezTo>
                <a:lnTo>
                  <a:pt x="1703" y="2610"/>
                </a:lnTo>
                <a:cubicBezTo>
                  <a:pt x="1701" y="2628"/>
                  <a:pt x="1700" y="2645"/>
                  <a:pt x="1699" y="2662"/>
                </a:cubicBezTo>
                <a:close/>
                <a:moveTo>
                  <a:pt x="1456" y="3057"/>
                </a:moveTo>
                <a:cubicBezTo>
                  <a:pt x="1429" y="3072"/>
                  <a:pt x="1409" y="3097"/>
                  <a:pt x="1400" y="3127"/>
                </a:cubicBezTo>
                <a:lnTo>
                  <a:pt x="1327" y="3369"/>
                </a:lnTo>
                <a:lnTo>
                  <a:pt x="1198" y="3369"/>
                </a:lnTo>
                <a:lnTo>
                  <a:pt x="1125" y="3127"/>
                </a:lnTo>
                <a:cubicBezTo>
                  <a:pt x="1116" y="3097"/>
                  <a:pt x="1096" y="3072"/>
                  <a:pt x="1069" y="3057"/>
                </a:cubicBezTo>
                <a:cubicBezTo>
                  <a:pt x="1028" y="3033"/>
                  <a:pt x="990" y="3004"/>
                  <a:pt x="958" y="2970"/>
                </a:cubicBezTo>
                <a:lnTo>
                  <a:pt x="1567" y="2970"/>
                </a:lnTo>
                <a:cubicBezTo>
                  <a:pt x="1534" y="3004"/>
                  <a:pt x="1497" y="3033"/>
                  <a:pt x="1456" y="3057"/>
                </a:cubicBezTo>
                <a:close/>
                <a:moveTo>
                  <a:pt x="2007" y="1933"/>
                </a:moveTo>
                <a:cubicBezTo>
                  <a:pt x="1892" y="2058"/>
                  <a:pt x="1807" y="2208"/>
                  <a:pt x="1755" y="2370"/>
                </a:cubicBezTo>
                <a:lnTo>
                  <a:pt x="769" y="2370"/>
                </a:lnTo>
                <a:cubicBezTo>
                  <a:pt x="769" y="2370"/>
                  <a:pt x="769" y="2370"/>
                  <a:pt x="769" y="2370"/>
                </a:cubicBezTo>
                <a:cubicBezTo>
                  <a:pt x="715" y="2208"/>
                  <a:pt x="627" y="2055"/>
                  <a:pt x="510" y="1924"/>
                </a:cubicBezTo>
                <a:cubicBezTo>
                  <a:pt x="352" y="1746"/>
                  <a:pt x="262" y="1516"/>
                  <a:pt x="256" y="1278"/>
                </a:cubicBezTo>
                <a:cubicBezTo>
                  <a:pt x="243" y="723"/>
                  <a:pt x="684" y="261"/>
                  <a:pt x="1238" y="248"/>
                </a:cubicBezTo>
                <a:cubicBezTo>
                  <a:pt x="1512" y="242"/>
                  <a:pt x="1770" y="344"/>
                  <a:pt x="1966" y="534"/>
                </a:cubicBezTo>
                <a:cubicBezTo>
                  <a:pt x="2161" y="726"/>
                  <a:pt x="2269" y="981"/>
                  <a:pt x="2269" y="1255"/>
                </a:cubicBezTo>
                <a:cubicBezTo>
                  <a:pt x="2269" y="1506"/>
                  <a:pt x="2176" y="1747"/>
                  <a:pt x="2007" y="19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 dirty="0">
              <a:latin typeface="+mj-lt"/>
            </a:endParaRPr>
          </a:p>
        </p:txBody>
      </p:sp>
      <p:grpSp>
        <p:nvGrpSpPr>
          <p:cNvPr id="22" name="组合 21">
            <a:extLst>
              <a:ext uri="{FF2B5EF4-FFF2-40B4-BE49-F238E27FC236}">
                <a16:creationId xmlns:a16="http://schemas.microsoft.com/office/drawing/2014/main" id="{DB22C425-1517-4DB9-8B28-1A4095087704}"/>
              </a:ext>
            </a:extLst>
          </p:cNvPr>
          <p:cNvGrpSpPr/>
          <p:nvPr/>
        </p:nvGrpSpPr>
        <p:grpSpPr>
          <a:xfrm>
            <a:off x="929724" y="2085962"/>
            <a:ext cx="4422684" cy="3875689"/>
            <a:chOff x="1087706" y="1877416"/>
            <a:chExt cx="4422684" cy="3875689"/>
          </a:xfrm>
        </p:grpSpPr>
        <p:sp>
          <p:nvSpPr>
            <p:cNvPr id="23" name="椭圆 22">
              <a:extLst>
                <a:ext uri="{FF2B5EF4-FFF2-40B4-BE49-F238E27FC236}">
                  <a16:creationId xmlns:a16="http://schemas.microsoft.com/office/drawing/2014/main" id="{5FC4B28D-A64E-437C-8CF2-A6ECEF78B174}"/>
                </a:ext>
              </a:extLst>
            </p:cNvPr>
            <p:cNvSpPr/>
            <p:nvPr/>
          </p:nvSpPr>
          <p:spPr>
            <a:xfrm>
              <a:off x="2019713" y="1877416"/>
              <a:ext cx="2485293" cy="2485293"/>
            </a:xfrm>
            <a:prstGeom prst="ellipse">
              <a:avLst/>
            </a:prstGeom>
            <a:solidFill>
              <a:srgbClr val="487CE2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4" name="椭圆 23">
              <a:extLst>
                <a:ext uri="{FF2B5EF4-FFF2-40B4-BE49-F238E27FC236}">
                  <a16:creationId xmlns:a16="http://schemas.microsoft.com/office/drawing/2014/main" id="{148E5517-592D-45CC-8AE0-5C1578BAECCC}"/>
                </a:ext>
              </a:extLst>
            </p:cNvPr>
            <p:cNvSpPr/>
            <p:nvPr/>
          </p:nvSpPr>
          <p:spPr>
            <a:xfrm>
              <a:off x="1087706" y="3267812"/>
              <a:ext cx="2485293" cy="2485293"/>
            </a:xfrm>
            <a:prstGeom prst="ellipse">
              <a:avLst/>
            </a:prstGeom>
            <a:solidFill>
              <a:srgbClr val="8883D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  <p:sp>
          <p:nvSpPr>
            <p:cNvPr id="25" name="椭圆 24">
              <a:extLst>
                <a:ext uri="{FF2B5EF4-FFF2-40B4-BE49-F238E27FC236}">
                  <a16:creationId xmlns:a16="http://schemas.microsoft.com/office/drawing/2014/main" id="{34703887-E340-4D4A-BF26-B843BD8F72E4}"/>
                </a:ext>
              </a:extLst>
            </p:cNvPr>
            <p:cNvSpPr/>
            <p:nvPr/>
          </p:nvSpPr>
          <p:spPr>
            <a:xfrm>
              <a:off x="3025097" y="3267812"/>
              <a:ext cx="2485293" cy="2485293"/>
            </a:xfrm>
            <a:prstGeom prst="ellipse">
              <a:avLst/>
            </a:prstGeom>
            <a:solidFill>
              <a:srgbClr val="3F4D6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latin typeface="+mj-lt"/>
              </a:endParaRPr>
            </a:p>
          </p:txBody>
        </p:sp>
      </p:grpSp>
      <p:sp>
        <p:nvSpPr>
          <p:cNvPr id="26" name="文本框 25">
            <a:extLst>
              <a:ext uri="{FF2B5EF4-FFF2-40B4-BE49-F238E27FC236}">
                <a16:creationId xmlns:a16="http://schemas.microsoft.com/office/drawing/2014/main" id="{A59B7C51-23BE-4275-A08D-EDBF945DA6C3}"/>
              </a:ext>
            </a:extLst>
          </p:cNvPr>
          <p:cNvSpPr txBox="1"/>
          <p:nvPr/>
        </p:nvSpPr>
        <p:spPr>
          <a:xfrm>
            <a:off x="2340771" y="3000514"/>
            <a:ext cx="1480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+mj-lt"/>
              </a:rPr>
              <a:t>TITLE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A4B8C462-84CC-4FBE-BD9E-D2168772671F}"/>
              </a:ext>
            </a:extLst>
          </p:cNvPr>
          <p:cNvSpPr txBox="1"/>
          <p:nvPr/>
        </p:nvSpPr>
        <p:spPr>
          <a:xfrm>
            <a:off x="1411194" y="4390329"/>
            <a:ext cx="1480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+mj-lt"/>
              </a:rPr>
              <a:t>TITLE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文本框 27">
            <a:extLst>
              <a:ext uri="{FF2B5EF4-FFF2-40B4-BE49-F238E27FC236}">
                <a16:creationId xmlns:a16="http://schemas.microsoft.com/office/drawing/2014/main" id="{63EFB16B-8EA1-4073-A567-73CB8A76601E}"/>
              </a:ext>
            </a:extLst>
          </p:cNvPr>
          <p:cNvSpPr txBox="1"/>
          <p:nvPr/>
        </p:nvSpPr>
        <p:spPr>
          <a:xfrm>
            <a:off x="3320629" y="4402372"/>
            <a:ext cx="14809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chemeClr val="bg1"/>
                </a:solidFill>
                <a:latin typeface="+mj-lt"/>
              </a:rPr>
              <a:t>TITLE HERE</a:t>
            </a:r>
            <a:endParaRPr lang="zh-CN" altLang="en-US" dirty="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B25F2B21-0990-4AFB-BDA6-C0E56F5F4025}"/>
              </a:ext>
            </a:extLst>
          </p:cNvPr>
          <p:cNvGrpSpPr/>
          <p:nvPr/>
        </p:nvGrpSpPr>
        <p:grpSpPr>
          <a:xfrm>
            <a:off x="4636214" y="715195"/>
            <a:ext cx="2865893" cy="530763"/>
            <a:chOff x="4876793" y="2197259"/>
            <a:chExt cx="2865893" cy="530763"/>
          </a:xfrm>
        </p:grpSpPr>
        <p:sp>
          <p:nvSpPr>
            <p:cNvPr id="30" name="文本框 29">
              <a:extLst>
                <a:ext uri="{FF2B5EF4-FFF2-40B4-BE49-F238E27FC236}">
                  <a16:creationId xmlns:a16="http://schemas.microsoft.com/office/drawing/2014/main" id="{23EBDEDA-A2B9-4504-8141-FCC5D102F2E9}"/>
                </a:ext>
              </a:extLst>
            </p:cNvPr>
            <p:cNvSpPr txBox="1"/>
            <p:nvPr/>
          </p:nvSpPr>
          <p:spPr>
            <a:xfrm>
              <a:off x="5276636" y="2197259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31" name="矩形 30">
              <a:extLst>
                <a:ext uri="{FF2B5EF4-FFF2-40B4-BE49-F238E27FC236}">
                  <a16:creationId xmlns:a16="http://schemas.microsoft.com/office/drawing/2014/main" id="{13564DA9-515B-4693-B4CC-4666486EA504}"/>
                </a:ext>
              </a:extLst>
            </p:cNvPr>
            <p:cNvSpPr/>
            <p:nvPr/>
          </p:nvSpPr>
          <p:spPr>
            <a:xfrm>
              <a:off x="4876793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33" name="矩形 32">
            <a:extLst>
              <a:ext uri="{FF2B5EF4-FFF2-40B4-BE49-F238E27FC236}">
                <a16:creationId xmlns:a16="http://schemas.microsoft.com/office/drawing/2014/main" id="{FF025DCB-D6AB-4020-AD41-B7DCFCF03C96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12624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ïṡḷíḓe">
            <a:extLst>
              <a:ext uri="{FF2B5EF4-FFF2-40B4-BE49-F238E27FC236}">
                <a16:creationId xmlns:a16="http://schemas.microsoft.com/office/drawing/2014/main" id="{8EA8451D-1447-410D-B2BD-E14D0DFA5B49}"/>
              </a:ext>
            </a:extLst>
          </p:cNvPr>
          <p:cNvSpPr>
            <a:spLocks/>
          </p:cNvSpPr>
          <p:nvPr/>
        </p:nvSpPr>
        <p:spPr bwMode="auto">
          <a:xfrm>
            <a:off x="2059681" y="1848646"/>
            <a:ext cx="8725178" cy="4140074"/>
          </a:xfrm>
          <a:custGeom>
            <a:avLst/>
            <a:gdLst>
              <a:gd name="connsiteX0" fmla="*/ 2095096 w 8387961"/>
              <a:gd name="connsiteY0" fmla="*/ 3909262 h 3980066"/>
              <a:gd name="connsiteX1" fmla="*/ 2120153 w 8387961"/>
              <a:gd name="connsiteY1" fmla="*/ 3912652 h 3980066"/>
              <a:gd name="connsiteX2" fmla="*/ 2123933 w 8387961"/>
              <a:gd name="connsiteY2" fmla="*/ 3923080 h 3980066"/>
              <a:gd name="connsiteX3" fmla="*/ 2126637 w 8387961"/>
              <a:gd name="connsiteY3" fmla="*/ 3927379 h 3980066"/>
              <a:gd name="connsiteX4" fmla="*/ 2162567 w 8387961"/>
              <a:gd name="connsiteY4" fmla="*/ 3954572 h 3980066"/>
              <a:gd name="connsiteX5" fmla="*/ 2215595 w 8387961"/>
              <a:gd name="connsiteY5" fmla="*/ 3971568 h 3980066"/>
              <a:gd name="connsiteX6" fmla="*/ 2219017 w 8387961"/>
              <a:gd name="connsiteY6" fmla="*/ 3980066 h 3980066"/>
              <a:gd name="connsiteX7" fmla="*/ 2181383 w 8387961"/>
              <a:gd name="connsiteY7" fmla="*/ 3978367 h 3980066"/>
              <a:gd name="connsiteX8" fmla="*/ 2143753 w 8387961"/>
              <a:gd name="connsiteY8" fmla="*/ 3978367 h 3980066"/>
              <a:gd name="connsiteX9" fmla="*/ 2142946 w 8387961"/>
              <a:gd name="connsiteY9" fmla="*/ 3976481 h 3980066"/>
              <a:gd name="connsiteX10" fmla="*/ 2138518 w 8387961"/>
              <a:gd name="connsiteY10" fmla="*/ 3975358 h 3980066"/>
              <a:gd name="connsiteX11" fmla="*/ 2125156 w 8387961"/>
              <a:gd name="connsiteY11" fmla="*/ 3977053 h 3980066"/>
              <a:gd name="connsiteX12" fmla="*/ 2100104 w 8387961"/>
              <a:gd name="connsiteY12" fmla="*/ 3973664 h 3980066"/>
              <a:gd name="connsiteX13" fmla="*/ 2090083 w 8387961"/>
              <a:gd name="connsiteY13" fmla="*/ 3973664 h 3980066"/>
              <a:gd name="connsiteX14" fmla="*/ 2068370 w 8387961"/>
              <a:gd name="connsiteY14" fmla="*/ 3970274 h 3980066"/>
              <a:gd name="connsiteX15" fmla="*/ 2073386 w 8387961"/>
              <a:gd name="connsiteY15" fmla="*/ 3966885 h 3980066"/>
              <a:gd name="connsiteX16" fmla="*/ 2088413 w 8387961"/>
              <a:gd name="connsiteY16" fmla="*/ 3963495 h 3980066"/>
              <a:gd name="connsiteX17" fmla="*/ 2095096 w 8387961"/>
              <a:gd name="connsiteY17" fmla="*/ 3966885 h 3980066"/>
              <a:gd name="connsiteX18" fmla="*/ 2101775 w 8387961"/>
              <a:gd name="connsiteY18" fmla="*/ 3966885 h 3980066"/>
              <a:gd name="connsiteX19" fmla="*/ 2090083 w 8387961"/>
              <a:gd name="connsiteY19" fmla="*/ 3960105 h 3980066"/>
              <a:gd name="connsiteX20" fmla="*/ 2105115 w 8387961"/>
              <a:gd name="connsiteY20" fmla="*/ 3963495 h 3980066"/>
              <a:gd name="connsiteX21" fmla="*/ 2113465 w 8387961"/>
              <a:gd name="connsiteY21" fmla="*/ 3965190 h 3980066"/>
              <a:gd name="connsiteX22" fmla="*/ 2125156 w 8387961"/>
              <a:gd name="connsiteY22" fmla="*/ 3966885 h 3980066"/>
              <a:gd name="connsiteX23" fmla="*/ 2130172 w 8387961"/>
              <a:gd name="connsiteY23" fmla="*/ 3968579 h 3980066"/>
              <a:gd name="connsiteX24" fmla="*/ 2100104 w 8387961"/>
              <a:gd name="connsiteY24" fmla="*/ 3949937 h 3980066"/>
              <a:gd name="connsiteX25" fmla="*/ 2111795 w 8387961"/>
              <a:gd name="connsiteY25" fmla="*/ 3936379 h 3980066"/>
              <a:gd name="connsiteX26" fmla="*/ 2093424 w 8387961"/>
              <a:gd name="connsiteY26" fmla="*/ 3936379 h 3980066"/>
              <a:gd name="connsiteX27" fmla="*/ 2085078 w 8387961"/>
              <a:gd name="connsiteY27" fmla="*/ 3914347 h 3980066"/>
              <a:gd name="connsiteX28" fmla="*/ 2319948 w 8387961"/>
              <a:gd name="connsiteY28" fmla="*/ 3876120 h 3980066"/>
              <a:gd name="connsiteX29" fmla="*/ 2304885 w 8387961"/>
              <a:gd name="connsiteY29" fmla="*/ 3894661 h 3980066"/>
              <a:gd name="connsiteX30" fmla="*/ 2289819 w 8387961"/>
              <a:gd name="connsiteY30" fmla="*/ 3900223 h 3980066"/>
              <a:gd name="connsiteX31" fmla="*/ 2296521 w 8387961"/>
              <a:gd name="connsiteY31" fmla="*/ 3890953 h 3980066"/>
              <a:gd name="connsiteX32" fmla="*/ 2293175 w 8387961"/>
              <a:gd name="connsiteY32" fmla="*/ 3887245 h 3980066"/>
              <a:gd name="connsiteX33" fmla="*/ 2296521 w 8387961"/>
              <a:gd name="connsiteY33" fmla="*/ 3887245 h 3980066"/>
              <a:gd name="connsiteX34" fmla="*/ 2291493 w 8387961"/>
              <a:gd name="connsiteY34" fmla="*/ 3877974 h 3980066"/>
              <a:gd name="connsiteX35" fmla="*/ 2325450 w 8387961"/>
              <a:gd name="connsiteY35" fmla="*/ 3873107 h 3980066"/>
              <a:gd name="connsiteX36" fmla="*/ 2335668 w 8387961"/>
              <a:gd name="connsiteY36" fmla="*/ 3876652 h 3980066"/>
              <a:gd name="connsiteX37" fmla="*/ 2340777 w 8387961"/>
              <a:gd name="connsiteY37" fmla="*/ 3878424 h 3980066"/>
              <a:gd name="connsiteX38" fmla="*/ 2347588 w 8387961"/>
              <a:gd name="connsiteY38" fmla="*/ 3878424 h 3980066"/>
              <a:gd name="connsiteX39" fmla="*/ 2356104 w 8387961"/>
              <a:gd name="connsiteY39" fmla="*/ 3885513 h 3980066"/>
              <a:gd name="connsiteX40" fmla="*/ 2333971 w 8387961"/>
              <a:gd name="connsiteY40" fmla="*/ 3892602 h 3980066"/>
              <a:gd name="connsiteX41" fmla="*/ 2333971 w 8387961"/>
              <a:gd name="connsiteY41" fmla="*/ 3896147 h 3980066"/>
              <a:gd name="connsiteX42" fmla="*/ 2330559 w 8387961"/>
              <a:gd name="connsiteY42" fmla="*/ 3897919 h 3980066"/>
              <a:gd name="connsiteX43" fmla="*/ 2325450 w 8387961"/>
              <a:gd name="connsiteY43" fmla="*/ 3903236 h 3980066"/>
              <a:gd name="connsiteX44" fmla="*/ 2316936 w 8387961"/>
              <a:gd name="connsiteY44" fmla="*/ 3894375 h 3980066"/>
              <a:gd name="connsiteX45" fmla="*/ 2325450 w 8387961"/>
              <a:gd name="connsiteY45" fmla="*/ 3883741 h 3980066"/>
              <a:gd name="connsiteX46" fmla="*/ 1935801 w 8387961"/>
              <a:gd name="connsiteY46" fmla="*/ 3802304 h 3980066"/>
              <a:gd name="connsiteX47" fmla="*/ 1947853 w 8387961"/>
              <a:gd name="connsiteY47" fmla="*/ 3827412 h 3980066"/>
              <a:gd name="connsiteX48" fmla="*/ 1944847 w 8387961"/>
              <a:gd name="connsiteY48" fmla="*/ 3839965 h 3980066"/>
              <a:gd name="connsiteX49" fmla="*/ 1938821 w 8387961"/>
              <a:gd name="connsiteY49" fmla="*/ 3834585 h 3980066"/>
              <a:gd name="connsiteX50" fmla="*/ 1925258 w 8387961"/>
              <a:gd name="connsiteY50" fmla="*/ 3816651 h 3980066"/>
              <a:gd name="connsiteX51" fmla="*/ 7613641 w 8387961"/>
              <a:gd name="connsiteY51" fmla="*/ 3742045 h 3980066"/>
              <a:gd name="connsiteX52" fmla="*/ 7621173 w 8387961"/>
              <a:gd name="connsiteY52" fmla="*/ 3743803 h 3980066"/>
              <a:gd name="connsiteX53" fmla="*/ 7621173 w 8387961"/>
              <a:gd name="connsiteY53" fmla="*/ 3747318 h 3980066"/>
              <a:gd name="connsiteX54" fmla="*/ 7604602 w 8387961"/>
              <a:gd name="connsiteY54" fmla="*/ 3752590 h 3980066"/>
              <a:gd name="connsiteX55" fmla="*/ 7198217 w 8387961"/>
              <a:gd name="connsiteY55" fmla="*/ 3564283 h 3980066"/>
              <a:gd name="connsiteX56" fmla="*/ 7221316 w 8387961"/>
              <a:gd name="connsiteY56" fmla="*/ 3572719 h 3980066"/>
              <a:gd name="connsiteX57" fmla="*/ 7242765 w 8387961"/>
              <a:gd name="connsiteY57" fmla="*/ 3582843 h 3980066"/>
              <a:gd name="connsiteX58" fmla="*/ 7247715 w 8387961"/>
              <a:gd name="connsiteY58" fmla="*/ 3571032 h 3980066"/>
              <a:gd name="connsiteX59" fmla="*/ 7280714 w 8387961"/>
              <a:gd name="connsiteY59" fmla="*/ 3567658 h 3980066"/>
              <a:gd name="connsiteX60" fmla="*/ 7255965 w 8387961"/>
              <a:gd name="connsiteY60" fmla="*/ 3606464 h 3980066"/>
              <a:gd name="connsiteX61" fmla="*/ 7252665 w 8387961"/>
              <a:gd name="connsiteY61" fmla="*/ 3604777 h 3980066"/>
              <a:gd name="connsiteX62" fmla="*/ 7222966 w 8387961"/>
              <a:gd name="connsiteY62" fmla="*/ 3636835 h 3980066"/>
              <a:gd name="connsiteX63" fmla="*/ 7226266 w 8387961"/>
              <a:gd name="connsiteY63" fmla="*/ 3631773 h 3980066"/>
              <a:gd name="connsiteX64" fmla="*/ 7221316 w 8387961"/>
              <a:gd name="connsiteY64" fmla="*/ 3631773 h 3980066"/>
              <a:gd name="connsiteX65" fmla="*/ 7218016 w 8387961"/>
              <a:gd name="connsiteY65" fmla="*/ 3628398 h 3980066"/>
              <a:gd name="connsiteX66" fmla="*/ 7188318 w 8387961"/>
              <a:gd name="connsiteY66" fmla="*/ 3648645 h 3980066"/>
              <a:gd name="connsiteX67" fmla="*/ 7176768 w 8387961"/>
              <a:gd name="connsiteY67" fmla="*/ 3641896 h 3980066"/>
              <a:gd name="connsiteX68" fmla="*/ 7178418 w 8387961"/>
              <a:gd name="connsiteY68" fmla="*/ 3638522 h 3980066"/>
              <a:gd name="connsiteX69" fmla="*/ 7178418 w 8387961"/>
              <a:gd name="connsiteY69" fmla="*/ 3613213 h 3980066"/>
              <a:gd name="connsiteX70" fmla="*/ 7183368 w 8387961"/>
              <a:gd name="connsiteY70" fmla="*/ 3608151 h 3980066"/>
              <a:gd name="connsiteX71" fmla="*/ 7185018 w 8387961"/>
              <a:gd name="connsiteY71" fmla="*/ 3611526 h 3980066"/>
              <a:gd name="connsiteX72" fmla="*/ 7188318 w 8387961"/>
              <a:gd name="connsiteY72" fmla="*/ 3591279 h 3980066"/>
              <a:gd name="connsiteX73" fmla="*/ 7191617 w 8387961"/>
              <a:gd name="connsiteY73" fmla="*/ 3567658 h 3980066"/>
              <a:gd name="connsiteX74" fmla="*/ 7889230 w 8387961"/>
              <a:gd name="connsiteY74" fmla="*/ 3558257 h 3980066"/>
              <a:gd name="connsiteX75" fmla="*/ 7877566 w 8387961"/>
              <a:gd name="connsiteY75" fmla="*/ 3564891 h 3980066"/>
              <a:gd name="connsiteX76" fmla="*/ 7875899 w 8387961"/>
              <a:gd name="connsiteY76" fmla="*/ 3578159 h 3980066"/>
              <a:gd name="connsiteX77" fmla="*/ 7899229 w 8387961"/>
              <a:gd name="connsiteY77" fmla="*/ 3569867 h 3980066"/>
              <a:gd name="connsiteX78" fmla="*/ 7895896 w 8387961"/>
              <a:gd name="connsiteY78" fmla="*/ 3576501 h 3980066"/>
              <a:gd name="connsiteX79" fmla="*/ 7899229 w 8387961"/>
              <a:gd name="connsiteY79" fmla="*/ 3578159 h 3980066"/>
              <a:gd name="connsiteX80" fmla="*/ 7897562 w 8387961"/>
              <a:gd name="connsiteY80" fmla="*/ 3579818 h 3980066"/>
              <a:gd name="connsiteX81" fmla="*/ 7905894 w 8387961"/>
              <a:gd name="connsiteY81" fmla="*/ 3578159 h 3980066"/>
              <a:gd name="connsiteX82" fmla="*/ 7892563 w 8387961"/>
              <a:gd name="connsiteY82" fmla="*/ 3593085 h 3980066"/>
              <a:gd name="connsiteX83" fmla="*/ 7859236 w 8387961"/>
              <a:gd name="connsiteY83" fmla="*/ 3614646 h 3980066"/>
              <a:gd name="connsiteX84" fmla="*/ 7827575 w 8387961"/>
              <a:gd name="connsiteY84" fmla="*/ 3634548 h 3980066"/>
              <a:gd name="connsiteX85" fmla="*/ 7814244 w 8387961"/>
              <a:gd name="connsiteY85" fmla="*/ 3639523 h 3980066"/>
              <a:gd name="connsiteX86" fmla="*/ 7812578 w 8387961"/>
              <a:gd name="connsiteY86" fmla="*/ 3644499 h 3980066"/>
              <a:gd name="connsiteX87" fmla="*/ 7802579 w 8387961"/>
              <a:gd name="connsiteY87" fmla="*/ 3644499 h 3980066"/>
              <a:gd name="connsiteX88" fmla="*/ 7812578 w 8387961"/>
              <a:gd name="connsiteY88" fmla="*/ 3649474 h 3980066"/>
              <a:gd name="connsiteX89" fmla="*/ 7814244 w 8387961"/>
              <a:gd name="connsiteY89" fmla="*/ 3657766 h 3980066"/>
              <a:gd name="connsiteX90" fmla="*/ 7802579 w 8387961"/>
              <a:gd name="connsiteY90" fmla="*/ 3656108 h 3980066"/>
              <a:gd name="connsiteX91" fmla="*/ 7792581 w 8387961"/>
              <a:gd name="connsiteY91" fmla="*/ 3637865 h 3980066"/>
              <a:gd name="connsiteX92" fmla="*/ 7789249 w 8387961"/>
              <a:gd name="connsiteY92" fmla="*/ 3637865 h 3980066"/>
              <a:gd name="connsiteX93" fmla="*/ 7782583 w 8387961"/>
              <a:gd name="connsiteY93" fmla="*/ 3642840 h 3980066"/>
              <a:gd name="connsiteX94" fmla="*/ 7792581 w 8387961"/>
              <a:gd name="connsiteY94" fmla="*/ 3657766 h 3980066"/>
              <a:gd name="connsiteX95" fmla="*/ 7772585 w 8387961"/>
              <a:gd name="connsiteY95" fmla="*/ 3664400 h 3980066"/>
              <a:gd name="connsiteX96" fmla="*/ 7757588 w 8387961"/>
              <a:gd name="connsiteY96" fmla="*/ 3666059 h 3980066"/>
              <a:gd name="connsiteX97" fmla="*/ 7754255 w 8387961"/>
              <a:gd name="connsiteY97" fmla="*/ 3677668 h 3980066"/>
              <a:gd name="connsiteX98" fmla="*/ 7744257 w 8387961"/>
              <a:gd name="connsiteY98" fmla="*/ 3687619 h 3980066"/>
              <a:gd name="connsiteX99" fmla="*/ 7744257 w 8387961"/>
              <a:gd name="connsiteY99" fmla="*/ 3689278 h 3980066"/>
              <a:gd name="connsiteX100" fmla="*/ 7709263 w 8387961"/>
              <a:gd name="connsiteY100" fmla="*/ 3715813 h 3980066"/>
              <a:gd name="connsiteX101" fmla="*/ 7652607 w 8387961"/>
              <a:gd name="connsiteY101" fmla="*/ 3739032 h 3980066"/>
              <a:gd name="connsiteX102" fmla="*/ 7639276 w 8387961"/>
              <a:gd name="connsiteY102" fmla="*/ 3734057 h 3980066"/>
              <a:gd name="connsiteX103" fmla="*/ 7617613 w 8387961"/>
              <a:gd name="connsiteY103" fmla="*/ 3727423 h 3980066"/>
              <a:gd name="connsiteX104" fmla="*/ 7609281 w 8387961"/>
              <a:gd name="connsiteY104" fmla="*/ 3724106 h 3980066"/>
              <a:gd name="connsiteX105" fmla="*/ 7612614 w 8387961"/>
              <a:gd name="connsiteY105" fmla="*/ 3722447 h 3980066"/>
              <a:gd name="connsiteX106" fmla="*/ 7607615 w 8387961"/>
              <a:gd name="connsiteY106" fmla="*/ 3719130 h 3980066"/>
              <a:gd name="connsiteX107" fmla="*/ 7622612 w 8387961"/>
              <a:gd name="connsiteY107" fmla="*/ 3709179 h 3980066"/>
              <a:gd name="connsiteX108" fmla="*/ 7627611 w 8387961"/>
              <a:gd name="connsiteY108" fmla="*/ 3705863 h 3980066"/>
              <a:gd name="connsiteX109" fmla="*/ 7635943 w 8387961"/>
              <a:gd name="connsiteY109" fmla="*/ 3699229 h 3980066"/>
              <a:gd name="connsiteX110" fmla="*/ 7637610 w 8387961"/>
              <a:gd name="connsiteY110" fmla="*/ 3702546 h 3980066"/>
              <a:gd name="connsiteX111" fmla="*/ 7647608 w 8387961"/>
              <a:gd name="connsiteY111" fmla="*/ 3689278 h 3980066"/>
              <a:gd name="connsiteX112" fmla="*/ 7657606 w 8387961"/>
              <a:gd name="connsiteY112" fmla="*/ 3685961 h 3980066"/>
              <a:gd name="connsiteX113" fmla="*/ 7674270 w 8387961"/>
              <a:gd name="connsiteY113" fmla="*/ 3679327 h 3980066"/>
              <a:gd name="connsiteX114" fmla="*/ 7705930 w 8387961"/>
              <a:gd name="connsiteY114" fmla="*/ 3662742 h 3980066"/>
              <a:gd name="connsiteX115" fmla="*/ 7719261 w 8387961"/>
              <a:gd name="connsiteY115" fmla="*/ 3657766 h 3980066"/>
              <a:gd name="connsiteX116" fmla="*/ 7765919 w 8387961"/>
              <a:gd name="connsiteY116" fmla="*/ 3636206 h 3980066"/>
              <a:gd name="connsiteX117" fmla="*/ 7787582 w 8387961"/>
              <a:gd name="connsiteY117" fmla="*/ 3626255 h 3980066"/>
              <a:gd name="connsiteX118" fmla="*/ 7815910 w 8387961"/>
              <a:gd name="connsiteY118" fmla="*/ 3609670 h 3980066"/>
              <a:gd name="connsiteX119" fmla="*/ 7807579 w 8387961"/>
              <a:gd name="connsiteY119" fmla="*/ 3609670 h 3980066"/>
              <a:gd name="connsiteX120" fmla="*/ 7827575 w 8387961"/>
              <a:gd name="connsiteY120" fmla="*/ 3596402 h 3980066"/>
              <a:gd name="connsiteX121" fmla="*/ 7877566 w 8387961"/>
              <a:gd name="connsiteY121" fmla="*/ 3563233 h 3980066"/>
              <a:gd name="connsiteX122" fmla="*/ 8002839 w 8387961"/>
              <a:gd name="connsiteY122" fmla="*/ 3377482 h 3980066"/>
              <a:gd name="connsiteX123" fmla="*/ 8002839 w 8387961"/>
              <a:gd name="connsiteY123" fmla="*/ 3379143 h 3980066"/>
              <a:gd name="connsiteX124" fmla="*/ 8007890 w 8387961"/>
              <a:gd name="connsiteY124" fmla="*/ 3389107 h 3980066"/>
              <a:gd name="connsiteX125" fmla="*/ 8021360 w 8387961"/>
              <a:gd name="connsiteY125" fmla="*/ 3404053 h 3980066"/>
              <a:gd name="connsiteX126" fmla="*/ 8024727 w 8387961"/>
              <a:gd name="connsiteY126" fmla="*/ 3404053 h 3980066"/>
              <a:gd name="connsiteX127" fmla="*/ 8017992 w 8387961"/>
              <a:gd name="connsiteY127" fmla="*/ 3415677 h 3980066"/>
              <a:gd name="connsiteX128" fmla="*/ 8011257 w 8387961"/>
              <a:gd name="connsiteY128" fmla="*/ 3437266 h 3980066"/>
              <a:gd name="connsiteX129" fmla="*/ 8006206 w 8387961"/>
              <a:gd name="connsiteY129" fmla="*/ 3447230 h 3980066"/>
              <a:gd name="connsiteX130" fmla="*/ 8021360 w 8387961"/>
              <a:gd name="connsiteY130" fmla="*/ 3455533 h 3980066"/>
              <a:gd name="connsiteX131" fmla="*/ 8031462 w 8387961"/>
              <a:gd name="connsiteY131" fmla="*/ 3437266 h 3980066"/>
              <a:gd name="connsiteX132" fmla="*/ 8023043 w 8387961"/>
              <a:gd name="connsiteY132" fmla="*/ 3467158 h 3980066"/>
              <a:gd name="connsiteX133" fmla="*/ 8051666 w 8387961"/>
              <a:gd name="connsiteY133" fmla="*/ 3482104 h 3980066"/>
              <a:gd name="connsiteX134" fmla="*/ 8078605 w 8387961"/>
              <a:gd name="connsiteY134" fmla="*/ 3472140 h 3980066"/>
              <a:gd name="connsiteX135" fmla="*/ 8083656 w 8387961"/>
              <a:gd name="connsiteY135" fmla="*/ 3473801 h 3980066"/>
              <a:gd name="connsiteX136" fmla="*/ 8048299 w 8387961"/>
              <a:gd name="connsiteY136" fmla="*/ 3503693 h 3980066"/>
              <a:gd name="connsiteX137" fmla="*/ 8036513 w 8387961"/>
              <a:gd name="connsiteY137" fmla="*/ 3515317 h 3980066"/>
              <a:gd name="connsiteX138" fmla="*/ 8011257 w 8387961"/>
              <a:gd name="connsiteY138" fmla="*/ 3523620 h 3980066"/>
              <a:gd name="connsiteX139" fmla="*/ 7992737 w 8387961"/>
              <a:gd name="connsiteY139" fmla="*/ 3545209 h 3980066"/>
              <a:gd name="connsiteX140" fmla="*/ 7954012 w 8387961"/>
              <a:gd name="connsiteY140" fmla="*/ 3566798 h 3980066"/>
              <a:gd name="connsiteX141" fmla="*/ 7916971 w 8387961"/>
              <a:gd name="connsiteY141" fmla="*/ 3588386 h 3980066"/>
              <a:gd name="connsiteX142" fmla="*/ 7911920 w 8387961"/>
              <a:gd name="connsiteY142" fmla="*/ 3581744 h 3980066"/>
              <a:gd name="connsiteX143" fmla="*/ 7950645 w 8387961"/>
              <a:gd name="connsiteY143" fmla="*/ 3546870 h 3980066"/>
              <a:gd name="connsiteX144" fmla="*/ 7942226 w 8387961"/>
              <a:gd name="connsiteY144" fmla="*/ 3533584 h 3980066"/>
              <a:gd name="connsiteX145" fmla="*/ 7932124 w 8387961"/>
              <a:gd name="connsiteY145" fmla="*/ 3518638 h 3980066"/>
              <a:gd name="connsiteX146" fmla="*/ 7965798 w 8387961"/>
              <a:gd name="connsiteY146" fmla="*/ 3503693 h 3980066"/>
              <a:gd name="connsiteX147" fmla="*/ 7991053 w 8387961"/>
              <a:gd name="connsiteY147" fmla="*/ 3472140 h 3980066"/>
              <a:gd name="connsiteX148" fmla="*/ 7997788 w 8387961"/>
              <a:gd name="connsiteY148" fmla="*/ 3457194 h 3980066"/>
              <a:gd name="connsiteX149" fmla="*/ 8004523 w 8387961"/>
              <a:gd name="connsiteY149" fmla="*/ 3452212 h 3980066"/>
              <a:gd name="connsiteX150" fmla="*/ 7994421 w 8387961"/>
              <a:gd name="connsiteY150" fmla="*/ 3453873 h 3980066"/>
              <a:gd name="connsiteX151" fmla="*/ 8001155 w 8387961"/>
              <a:gd name="connsiteY151" fmla="*/ 3438927 h 3980066"/>
              <a:gd name="connsiteX152" fmla="*/ 8004523 w 8387961"/>
              <a:gd name="connsiteY152" fmla="*/ 3432284 h 3980066"/>
              <a:gd name="connsiteX153" fmla="*/ 8004523 w 8387961"/>
              <a:gd name="connsiteY153" fmla="*/ 3427302 h 3980066"/>
              <a:gd name="connsiteX154" fmla="*/ 8001155 w 8387961"/>
              <a:gd name="connsiteY154" fmla="*/ 3422320 h 3980066"/>
              <a:gd name="connsiteX155" fmla="*/ 7996104 w 8387961"/>
              <a:gd name="connsiteY155" fmla="*/ 3433945 h 3980066"/>
              <a:gd name="connsiteX156" fmla="*/ 8002839 w 8387961"/>
              <a:gd name="connsiteY156" fmla="*/ 3405713 h 3980066"/>
              <a:gd name="connsiteX157" fmla="*/ 7997788 w 8387961"/>
              <a:gd name="connsiteY157" fmla="*/ 3397410 h 3980066"/>
              <a:gd name="connsiteX158" fmla="*/ 2199486 w 8387961"/>
              <a:gd name="connsiteY158" fmla="*/ 3316552 h 3980066"/>
              <a:gd name="connsiteX159" fmla="*/ 2199469 w 8387961"/>
              <a:gd name="connsiteY159" fmla="*/ 3316901 h 3980066"/>
              <a:gd name="connsiteX160" fmla="*/ 2200869 w 8387961"/>
              <a:gd name="connsiteY160" fmla="*/ 3324586 h 3980066"/>
              <a:gd name="connsiteX161" fmla="*/ 2201097 w 8387961"/>
              <a:gd name="connsiteY161" fmla="*/ 3321389 h 3980066"/>
              <a:gd name="connsiteX162" fmla="*/ 2361186 w 8387961"/>
              <a:gd name="connsiteY162" fmla="*/ 3295110 h 3980066"/>
              <a:gd name="connsiteX163" fmla="*/ 2354818 w 8387961"/>
              <a:gd name="connsiteY163" fmla="*/ 3303214 h 3980066"/>
              <a:gd name="connsiteX164" fmla="*/ 2353145 w 8387961"/>
              <a:gd name="connsiteY164" fmla="*/ 3301542 h 3980066"/>
              <a:gd name="connsiteX165" fmla="*/ 2361761 w 8387961"/>
              <a:gd name="connsiteY165" fmla="*/ 3294371 h 3980066"/>
              <a:gd name="connsiteX166" fmla="*/ 2361509 w 8387961"/>
              <a:gd name="connsiteY166" fmla="*/ 3294853 h 3980066"/>
              <a:gd name="connsiteX167" fmla="*/ 2361186 w 8387961"/>
              <a:gd name="connsiteY167" fmla="*/ 3295110 h 3980066"/>
              <a:gd name="connsiteX168" fmla="*/ 4418280 w 8387961"/>
              <a:gd name="connsiteY168" fmla="*/ 3212421 h 3980066"/>
              <a:gd name="connsiteX169" fmla="*/ 4413277 w 8387961"/>
              <a:gd name="connsiteY169" fmla="*/ 3232432 h 3980066"/>
              <a:gd name="connsiteX170" fmla="*/ 4387452 w 8387961"/>
              <a:gd name="connsiteY170" fmla="*/ 3251370 h 3980066"/>
              <a:gd name="connsiteX171" fmla="*/ 4378338 w 8387961"/>
              <a:gd name="connsiteY171" fmla="*/ 3258965 h 3980066"/>
              <a:gd name="connsiteX172" fmla="*/ 4378845 w 8387961"/>
              <a:gd name="connsiteY172" fmla="*/ 3259699 h 3980066"/>
              <a:gd name="connsiteX173" fmla="*/ 4388920 w 8387961"/>
              <a:gd name="connsiteY173" fmla="*/ 3251333 h 3980066"/>
              <a:gd name="connsiteX174" fmla="*/ 4414107 w 8387961"/>
              <a:gd name="connsiteY174" fmla="*/ 3232929 h 3980066"/>
              <a:gd name="connsiteX175" fmla="*/ 4419144 w 8387961"/>
              <a:gd name="connsiteY175" fmla="*/ 3212852 h 3980066"/>
              <a:gd name="connsiteX176" fmla="*/ 4476344 w 8387961"/>
              <a:gd name="connsiteY176" fmla="*/ 3116512 h 3980066"/>
              <a:gd name="connsiteX177" fmla="*/ 4466160 w 8387961"/>
              <a:gd name="connsiteY177" fmla="*/ 3129197 h 3980066"/>
              <a:gd name="connsiteX178" fmla="*/ 4464481 w 8387961"/>
              <a:gd name="connsiteY178" fmla="*/ 3150947 h 3980066"/>
              <a:gd name="connsiteX179" fmla="*/ 4465198 w 8387961"/>
              <a:gd name="connsiteY179" fmla="*/ 3151170 h 3980066"/>
              <a:gd name="connsiteX180" fmla="*/ 4466728 w 8387961"/>
              <a:gd name="connsiteY180" fmla="*/ 3129562 h 3980066"/>
              <a:gd name="connsiteX181" fmla="*/ 4493026 w 8387961"/>
              <a:gd name="connsiteY181" fmla="*/ 3055871 h 3980066"/>
              <a:gd name="connsiteX182" fmla="*/ 4493026 w 8387961"/>
              <a:gd name="connsiteY182" fmla="*/ 3089042 h 3980066"/>
              <a:gd name="connsiteX183" fmla="*/ 4493026 w 8387961"/>
              <a:gd name="connsiteY183" fmla="*/ 3119158 h 3980066"/>
              <a:gd name="connsiteX184" fmla="*/ 4480121 w 8387961"/>
              <a:gd name="connsiteY184" fmla="*/ 3112729 h 3980066"/>
              <a:gd name="connsiteX185" fmla="*/ 4492100 w 8387961"/>
              <a:gd name="connsiteY185" fmla="*/ 3119232 h 3980066"/>
              <a:gd name="connsiteX186" fmla="*/ 4495272 w 8387961"/>
              <a:gd name="connsiteY186" fmla="*/ 3146779 h 3980066"/>
              <a:gd name="connsiteX187" fmla="*/ 4490982 w 8387961"/>
              <a:gd name="connsiteY187" fmla="*/ 3159199 h 3980066"/>
              <a:gd name="connsiteX188" fmla="*/ 4491347 w 8387961"/>
              <a:gd name="connsiteY188" fmla="*/ 3159313 h 3980066"/>
              <a:gd name="connsiteX189" fmla="*/ 4496384 w 8387961"/>
              <a:gd name="connsiteY189" fmla="*/ 3145928 h 3980066"/>
              <a:gd name="connsiteX190" fmla="*/ 4496393 w 8387961"/>
              <a:gd name="connsiteY190" fmla="*/ 3145928 h 3980066"/>
              <a:gd name="connsiteX191" fmla="*/ 4493221 w 8387961"/>
              <a:gd name="connsiteY191" fmla="*/ 3120185 h 3980066"/>
              <a:gd name="connsiteX192" fmla="*/ 4493221 w 8387961"/>
              <a:gd name="connsiteY192" fmla="*/ 3090025 h 3980066"/>
              <a:gd name="connsiteX193" fmla="*/ 4493221 w 8387961"/>
              <a:gd name="connsiteY193" fmla="*/ 3056514 h 3980066"/>
              <a:gd name="connsiteX194" fmla="*/ 4367320 w 8387961"/>
              <a:gd name="connsiteY194" fmla="*/ 3054804 h 3980066"/>
              <a:gd name="connsiteX195" fmla="*/ 4367182 w 8387961"/>
              <a:gd name="connsiteY195" fmla="*/ 3054933 h 3980066"/>
              <a:gd name="connsiteX196" fmla="*/ 4355772 w 8387961"/>
              <a:gd name="connsiteY196" fmla="*/ 3075259 h 3980066"/>
              <a:gd name="connsiteX197" fmla="*/ 1930277 w 8387961"/>
              <a:gd name="connsiteY197" fmla="*/ 3031587 h 3980066"/>
              <a:gd name="connsiteX198" fmla="*/ 1923697 w 8387961"/>
              <a:gd name="connsiteY198" fmla="*/ 3061429 h 3980066"/>
              <a:gd name="connsiteX199" fmla="*/ 1902100 w 8387961"/>
              <a:gd name="connsiteY199" fmla="*/ 3073164 h 3980066"/>
              <a:gd name="connsiteX200" fmla="*/ 1898781 w 8387961"/>
              <a:gd name="connsiteY200" fmla="*/ 3089928 h 3980066"/>
              <a:gd name="connsiteX201" fmla="*/ 1902100 w 8387961"/>
              <a:gd name="connsiteY201" fmla="*/ 3131839 h 3980066"/>
              <a:gd name="connsiteX202" fmla="*/ 1912074 w 8387961"/>
              <a:gd name="connsiteY202" fmla="*/ 3146927 h 3980066"/>
              <a:gd name="connsiteX203" fmla="*/ 1903763 w 8387961"/>
              <a:gd name="connsiteY203" fmla="*/ 3155309 h 3980066"/>
              <a:gd name="connsiteX204" fmla="*/ 1893798 w 8387961"/>
              <a:gd name="connsiteY204" fmla="*/ 3183808 h 3980066"/>
              <a:gd name="connsiteX205" fmla="*/ 1883833 w 8387961"/>
              <a:gd name="connsiteY205" fmla="*/ 3210631 h 3980066"/>
              <a:gd name="connsiteX206" fmla="*/ 1883833 w 8387961"/>
              <a:gd name="connsiteY206" fmla="*/ 3232425 h 3980066"/>
              <a:gd name="connsiteX207" fmla="*/ 1887147 w 8387961"/>
              <a:gd name="connsiteY207" fmla="*/ 3254218 h 3980066"/>
              <a:gd name="connsiteX208" fmla="*/ 1882162 w 8387961"/>
              <a:gd name="connsiteY208" fmla="*/ 3272659 h 3980066"/>
              <a:gd name="connsiteX209" fmla="*/ 1880505 w 8387961"/>
              <a:gd name="connsiteY209" fmla="*/ 3292776 h 3980066"/>
              <a:gd name="connsiteX210" fmla="*/ 1892131 w 8387961"/>
              <a:gd name="connsiteY210" fmla="*/ 3316246 h 3980066"/>
              <a:gd name="connsiteX211" fmla="*/ 1903763 w 8387961"/>
              <a:gd name="connsiteY211" fmla="*/ 3341393 h 3980066"/>
              <a:gd name="connsiteX212" fmla="*/ 1912074 w 8387961"/>
              <a:gd name="connsiteY212" fmla="*/ 3358157 h 3980066"/>
              <a:gd name="connsiteX213" fmla="*/ 1908746 w 8387961"/>
              <a:gd name="connsiteY213" fmla="*/ 3396715 h 3980066"/>
              <a:gd name="connsiteX214" fmla="*/ 1913730 w 8387961"/>
              <a:gd name="connsiteY214" fmla="*/ 3416832 h 3980066"/>
              <a:gd name="connsiteX215" fmla="*/ 1902100 w 8387961"/>
              <a:gd name="connsiteY215" fmla="*/ 3436949 h 3980066"/>
              <a:gd name="connsiteX216" fmla="*/ 1908746 w 8387961"/>
              <a:gd name="connsiteY216" fmla="*/ 3463772 h 3980066"/>
              <a:gd name="connsiteX217" fmla="*/ 1917056 w 8387961"/>
              <a:gd name="connsiteY217" fmla="*/ 3487242 h 3980066"/>
              <a:gd name="connsiteX218" fmla="*/ 1918713 w 8387961"/>
              <a:gd name="connsiteY218" fmla="*/ 3505683 h 3980066"/>
              <a:gd name="connsiteX219" fmla="*/ 1913730 w 8387961"/>
              <a:gd name="connsiteY219" fmla="*/ 3524124 h 3980066"/>
              <a:gd name="connsiteX220" fmla="*/ 1917056 w 8387961"/>
              <a:gd name="connsiteY220" fmla="*/ 3555976 h 3980066"/>
              <a:gd name="connsiteX221" fmla="*/ 1927021 w 8387961"/>
              <a:gd name="connsiteY221" fmla="*/ 3596210 h 3980066"/>
              <a:gd name="connsiteX222" fmla="*/ 1928682 w 8387961"/>
              <a:gd name="connsiteY222" fmla="*/ 3619680 h 3980066"/>
              <a:gd name="connsiteX223" fmla="*/ 1940314 w 8387961"/>
              <a:gd name="connsiteY223" fmla="*/ 3636445 h 3980066"/>
              <a:gd name="connsiteX224" fmla="*/ 1950281 w 8387961"/>
              <a:gd name="connsiteY224" fmla="*/ 3668297 h 3980066"/>
              <a:gd name="connsiteX225" fmla="*/ 1970048 w 8387961"/>
              <a:gd name="connsiteY225" fmla="*/ 3678270 h 3980066"/>
              <a:gd name="connsiteX226" fmla="*/ 1971919 w 8387961"/>
              <a:gd name="connsiteY226" fmla="*/ 3677523 h 3980066"/>
              <a:gd name="connsiteX227" fmla="*/ 1951844 w 8387961"/>
              <a:gd name="connsiteY227" fmla="*/ 3667505 h 3980066"/>
              <a:gd name="connsiteX228" fmla="*/ 1941807 w 8387961"/>
              <a:gd name="connsiteY228" fmla="*/ 3635784 h 3980066"/>
              <a:gd name="connsiteX229" fmla="*/ 1930097 w 8387961"/>
              <a:gd name="connsiteY229" fmla="*/ 3619088 h 3980066"/>
              <a:gd name="connsiteX230" fmla="*/ 1928424 w 8387961"/>
              <a:gd name="connsiteY230" fmla="*/ 3595715 h 3980066"/>
              <a:gd name="connsiteX231" fmla="*/ 1918387 w 8387961"/>
              <a:gd name="connsiteY231" fmla="*/ 3555646 h 3980066"/>
              <a:gd name="connsiteX232" fmla="*/ 1915032 w 8387961"/>
              <a:gd name="connsiteY232" fmla="*/ 3523924 h 3980066"/>
              <a:gd name="connsiteX233" fmla="*/ 1920060 w 8387961"/>
              <a:gd name="connsiteY233" fmla="*/ 3505559 h 3980066"/>
              <a:gd name="connsiteX234" fmla="*/ 1918387 w 8387961"/>
              <a:gd name="connsiteY234" fmla="*/ 3487194 h 3980066"/>
              <a:gd name="connsiteX235" fmla="*/ 1910013 w 8387961"/>
              <a:gd name="connsiteY235" fmla="*/ 3463821 h 3980066"/>
              <a:gd name="connsiteX236" fmla="*/ 1903320 w 8387961"/>
              <a:gd name="connsiteY236" fmla="*/ 3437108 h 3980066"/>
              <a:gd name="connsiteX237" fmla="*/ 1915032 w 8387961"/>
              <a:gd name="connsiteY237" fmla="*/ 3417074 h 3980066"/>
              <a:gd name="connsiteX238" fmla="*/ 1910013 w 8387961"/>
              <a:gd name="connsiteY238" fmla="*/ 3397039 h 3980066"/>
              <a:gd name="connsiteX239" fmla="*/ 1913359 w 8387961"/>
              <a:gd name="connsiteY239" fmla="*/ 3358639 h 3980066"/>
              <a:gd name="connsiteX240" fmla="*/ 1904993 w 8387961"/>
              <a:gd name="connsiteY240" fmla="*/ 3341944 h 3980066"/>
              <a:gd name="connsiteX241" fmla="*/ 1893281 w 8387961"/>
              <a:gd name="connsiteY241" fmla="*/ 3316901 h 3980066"/>
              <a:gd name="connsiteX242" fmla="*/ 1881569 w 8387961"/>
              <a:gd name="connsiteY242" fmla="*/ 3293527 h 3980066"/>
              <a:gd name="connsiteX243" fmla="*/ 1883242 w 8387961"/>
              <a:gd name="connsiteY243" fmla="*/ 3273493 h 3980066"/>
              <a:gd name="connsiteX244" fmla="*/ 1888261 w 8387961"/>
              <a:gd name="connsiteY244" fmla="*/ 3255128 h 3980066"/>
              <a:gd name="connsiteX245" fmla="*/ 1884915 w 8387961"/>
              <a:gd name="connsiteY245" fmla="*/ 3233424 h 3980066"/>
              <a:gd name="connsiteX246" fmla="*/ 1884915 w 8387961"/>
              <a:gd name="connsiteY246" fmla="*/ 3211720 h 3980066"/>
              <a:gd name="connsiteX247" fmla="*/ 1894954 w 8387961"/>
              <a:gd name="connsiteY247" fmla="*/ 3185007 h 3980066"/>
              <a:gd name="connsiteX248" fmla="*/ 1904993 w 8387961"/>
              <a:gd name="connsiteY248" fmla="*/ 3156625 h 3980066"/>
              <a:gd name="connsiteX249" fmla="*/ 1913359 w 8387961"/>
              <a:gd name="connsiteY249" fmla="*/ 3148277 h 3980066"/>
              <a:gd name="connsiteX250" fmla="*/ 1903320 w 8387961"/>
              <a:gd name="connsiteY250" fmla="*/ 3133251 h 3980066"/>
              <a:gd name="connsiteX251" fmla="*/ 1899974 w 8387961"/>
              <a:gd name="connsiteY251" fmla="*/ 3091512 h 3980066"/>
              <a:gd name="connsiteX252" fmla="*/ 1903320 w 8387961"/>
              <a:gd name="connsiteY252" fmla="*/ 3074817 h 3980066"/>
              <a:gd name="connsiteX253" fmla="*/ 1925079 w 8387961"/>
              <a:gd name="connsiteY253" fmla="*/ 3063130 h 3980066"/>
              <a:gd name="connsiteX254" fmla="*/ 1931770 w 8387961"/>
              <a:gd name="connsiteY254" fmla="*/ 3033078 h 3980066"/>
              <a:gd name="connsiteX255" fmla="*/ 2536245 w 8387961"/>
              <a:gd name="connsiteY255" fmla="*/ 3030650 h 3980066"/>
              <a:gd name="connsiteX256" fmla="*/ 2538752 w 8387961"/>
              <a:gd name="connsiteY256" fmla="*/ 3030650 h 3980066"/>
              <a:gd name="connsiteX257" fmla="*/ 2532064 w 8387961"/>
              <a:gd name="connsiteY257" fmla="*/ 3032323 h 3980066"/>
              <a:gd name="connsiteX258" fmla="*/ 2037411 w 8387961"/>
              <a:gd name="connsiteY258" fmla="*/ 3003043 h 3980066"/>
              <a:gd name="connsiteX259" fmla="*/ 2035738 w 8387961"/>
              <a:gd name="connsiteY259" fmla="*/ 3003321 h 3980066"/>
              <a:gd name="connsiteX260" fmla="*/ 2042195 w 8387961"/>
              <a:gd name="connsiteY260" fmla="*/ 3011374 h 3980066"/>
              <a:gd name="connsiteX261" fmla="*/ 2068963 w 8387961"/>
              <a:gd name="connsiteY261" fmla="*/ 3034748 h 3980066"/>
              <a:gd name="connsiteX262" fmla="*/ 2094060 w 8387961"/>
              <a:gd name="connsiteY262" fmla="*/ 3058121 h 3980066"/>
              <a:gd name="connsiteX263" fmla="*/ 2114145 w 8387961"/>
              <a:gd name="connsiteY263" fmla="*/ 3068139 h 3980066"/>
              <a:gd name="connsiteX264" fmla="*/ 2135892 w 8387961"/>
              <a:gd name="connsiteY264" fmla="*/ 3078156 h 3980066"/>
              <a:gd name="connsiteX265" fmla="*/ 2160986 w 8387961"/>
              <a:gd name="connsiteY265" fmla="*/ 3093182 h 3980066"/>
              <a:gd name="connsiteX266" fmla="*/ 2183793 w 8387961"/>
              <a:gd name="connsiteY266" fmla="*/ 3106182 h 3980066"/>
              <a:gd name="connsiteX267" fmla="*/ 2183854 w 8387961"/>
              <a:gd name="connsiteY267" fmla="*/ 3105987 h 3980066"/>
              <a:gd name="connsiteX268" fmla="*/ 2160373 w 8387961"/>
              <a:gd name="connsiteY268" fmla="*/ 3092522 h 3980066"/>
              <a:gd name="connsiteX269" fmla="*/ 2135209 w 8387961"/>
              <a:gd name="connsiteY269" fmla="*/ 3077374 h 3980066"/>
              <a:gd name="connsiteX270" fmla="*/ 2113393 w 8387961"/>
              <a:gd name="connsiteY270" fmla="*/ 3067276 h 3980066"/>
              <a:gd name="connsiteX271" fmla="*/ 2093262 w 8387961"/>
              <a:gd name="connsiteY271" fmla="*/ 3057177 h 3980066"/>
              <a:gd name="connsiteX272" fmla="*/ 2068097 w 8387961"/>
              <a:gd name="connsiteY272" fmla="*/ 3033614 h 3980066"/>
              <a:gd name="connsiteX273" fmla="*/ 2041260 w 8387961"/>
              <a:gd name="connsiteY273" fmla="*/ 3010051 h 3980066"/>
              <a:gd name="connsiteX274" fmla="*/ 2041604 w 8387961"/>
              <a:gd name="connsiteY274" fmla="*/ 3008294 h 3980066"/>
              <a:gd name="connsiteX275" fmla="*/ 1950369 w 8387961"/>
              <a:gd name="connsiteY275" fmla="*/ 2996348 h 3980066"/>
              <a:gd name="connsiteX276" fmla="*/ 1949548 w 8387961"/>
              <a:gd name="connsiteY276" fmla="*/ 2997398 h 3980066"/>
              <a:gd name="connsiteX277" fmla="*/ 1953517 w 8387961"/>
              <a:gd name="connsiteY277" fmla="*/ 3001357 h 3980066"/>
              <a:gd name="connsiteX278" fmla="*/ 1985305 w 8387961"/>
              <a:gd name="connsiteY278" fmla="*/ 3006366 h 3980066"/>
              <a:gd name="connsiteX279" fmla="*/ 1998690 w 8387961"/>
              <a:gd name="connsiteY279" fmla="*/ 3024731 h 3980066"/>
              <a:gd name="connsiteX280" fmla="*/ 1999349 w 8387961"/>
              <a:gd name="connsiteY280" fmla="*/ 3023102 h 3980066"/>
              <a:gd name="connsiteX281" fmla="*/ 1987189 w 8387961"/>
              <a:gd name="connsiteY281" fmla="*/ 3006391 h 3980066"/>
              <a:gd name="connsiteX282" fmla="*/ 1955388 w 8387961"/>
              <a:gd name="connsiteY282" fmla="*/ 3001370 h 3980066"/>
              <a:gd name="connsiteX283" fmla="*/ 7949582 w 8387961"/>
              <a:gd name="connsiteY283" fmla="*/ 2945128 h 3980066"/>
              <a:gd name="connsiteX284" fmla="*/ 7964302 w 8387961"/>
              <a:gd name="connsiteY284" fmla="*/ 2962175 h 3980066"/>
              <a:gd name="connsiteX285" fmla="*/ 7979022 w 8387961"/>
              <a:gd name="connsiteY285" fmla="*/ 2975813 h 3980066"/>
              <a:gd name="connsiteX286" fmla="*/ 7993742 w 8387961"/>
              <a:gd name="connsiteY286" fmla="*/ 2992859 h 3980066"/>
              <a:gd name="connsiteX287" fmla="*/ 8006827 w 8387961"/>
              <a:gd name="connsiteY287" fmla="*/ 3009906 h 3980066"/>
              <a:gd name="connsiteX288" fmla="*/ 7993742 w 8387961"/>
              <a:gd name="connsiteY288" fmla="*/ 3006497 h 3980066"/>
              <a:gd name="connsiteX289" fmla="*/ 7970844 w 8387961"/>
              <a:gd name="connsiteY289" fmla="*/ 2986041 h 3980066"/>
              <a:gd name="connsiteX290" fmla="*/ 7951218 w 8387961"/>
              <a:gd name="connsiteY290" fmla="*/ 2963880 h 3980066"/>
              <a:gd name="connsiteX291" fmla="*/ 2154761 w 8387961"/>
              <a:gd name="connsiteY291" fmla="*/ 2933822 h 3980066"/>
              <a:gd name="connsiteX292" fmla="*/ 2154581 w 8387961"/>
              <a:gd name="connsiteY292" fmla="*/ 2934416 h 3980066"/>
              <a:gd name="connsiteX293" fmla="*/ 2157207 w 8387961"/>
              <a:gd name="connsiteY293" fmla="*/ 2942311 h 3980066"/>
              <a:gd name="connsiteX294" fmla="*/ 2157495 w 8387961"/>
              <a:gd name="connsiteY294" fmla="*/ 2942025 h 3980066"/>
              <a:gd name="connsiteX295" fmla="*/ 2132265 w 8387961"/>
              <a:gd name="connsiteY295" fmla="*/ 2927448 h 3980066"/>
              <a:gd name="connsiteX296" fmla="*/ 2151979 w 8387961"/>
              <a:gd name="connsiteY296" fmla="*/ 2941045 h 3980066"/>
              <a:gd name="connsiteX297" fmla="*/ 2151979 w 8387961"/>
              <a:gd name="connsiteY297" fmla="*/ 2946094 h 3980066"/>
              <a:gd name="connsiteX298" fmla="*/ 2158689 w 8387961"/>
              <a:gd name="connsiteY298" fmla="*/ 2961242 h 3980066"/>
              <a:gd name="connsiteX299" fmla="*/ 2162046 w 8387961"/>
              <a:gd name="connsiteY299" fmla="*/ 3003319 h 3980066"/>
              <a:gd name="connsiteX300" fmla="*/ 2198957 w 8387961"/>
              <a:gd name="connsiteY300" fmla="*/ 3006685 h 3980066"/>
              <a:gd name="connsiteX301" fmla="*/ 2219084 w 8387961"/>
              <a:gd name="connsiteY301" fmla="*/ 3011734 h 3980066"/>
              <a:gd name="connsiteX302" fmla="*/ 2225794 w 8387961"/>
              <a:gd name="connsiteY302" fmla="*/ 3035297 h 3980066"/>
              <a:gd name="connsiteX303" fmla="*/ 2234183 w 8387961"/>
              <a:gd name="connsiteY303" fmla="*/ 3060543 h 3980066"/>
              <a:gd name="connsiteX304" fmla="*/ 2249285 w 8387961"/>
              <a:gd name="connsiteY304" fmla="*/ 3060543 h 3980066"/>
              <a:gd name="connsiteX305" fmla="*/ 2262704 w 8387961"/>
              <a:gd name="connsiteY305" fmla="*/ 3062227 h 3980066"/>
              <a:gd name="connsiteX306" fmla="*/ 2261031 w 8387961"/>
              <a:gd name="connsiteY306" fmla="*/ 3085790 h 3980066"/>
              <a:gd name="connsiteX307" fmla="*/ 2261031 w 8387961"/>
              <a:gd name="connsiteY307" fmla="*/ 3111036 h 3980066"/>
              <a:gd name="connsiteX308" fmla="*/ 2262704 w 8387961"/>
              <a:gd name="connsiteY308" fmla="*/ 3127866 h 3980066"/>
              <a:gd name="connsiteX309" fmla="*/ 2242576 w 8387961"/>
              <a:gd name="connsiteY309" fmla="*/ 3161528 h 3980066"/>
              <a:gd name="connsiteX310" fmla="*/ 2224121 w 8387961"/>
              <a:gd name="connsiteY310" fmla="*/ 3166577 h 3980066"/>
              <a:gd name="connsiteX311" fmla="*/ 2193920 w 8387961"/>
              <a:gd name="connsiteY311" fmla="*/ 3164894 h 3980066"/>
              <a:gd name="connsiteX312" fmla="*/ 2164352 w 8387961"/>
              <a:gd name="connsiteY312" fmla="*/ 3163246 h 3980066"/>
              <a:gd name="connsiteX313" fmla="*/ 2164332 w 8387961"/>
              <a:gd name="connsiteY313" fmla="*/ 3163303 h 3980066"/>
              <a:gd name="connsiteX314" fmla="*/ 2194449 w 8387961"/>
              <a:gd name="connsiteY314" fmla="*/ 3164972 h 3980066"/>
              <a:gd name="connsiteX315" fmla="*/ 2224571 w 8387961"/>
              <a:gd name="connsiteY315" fmla="*/ 3166642 h 3980066"/>
              <a:gd name="connsiteX316" fmla="*/ 2242972 w 8387961"/>
              <a:gd name="connsiteY316" fmla="*/ 3161633 h 3980066"/>
              <a:gd name="connsiteX317" fmla="*/ 2263049 w 8387961"/>
              <a:gd name="connsiteY317" fmla="*/ 3128242 h 3980066"/>
              <a:gd name="connsiteX318" fmla="*/ 2261376 w 8387961"/>
              <a:gd name="connsiteY318" fmla="*/ 3111547 h 3980066"/>
              <a:gd name="connsiteX319" fmla="*/ 2276434 w 8387961"/>
              <a:gd name="connsiteY319" fmla="*/ 3111547 h 3980066"/>
              <a:gd name="connsiteX320" fmla="*/ 2289613 w 8387961"/>
              <a:gd name="connsiteY320" fmla="*/ 3147692 h 3980066"/>
              <a:gd name="connsiteX321" fmla="*/ 2291268 w 8387961"/>
              <a:gd name="connsiteY321" fmla="*/ 3146030 h 3980066"/>
              <a:gd name="connsiteX322" fmla="*/ 2277890 w 8387961"/>
              <a:gd name="connsiteY322" fmla="*/ 3109242 h 3980066"/>
              <a:gd name="connsiteX323" fmla="*/ 2262848 w 8387961"/>
              <a:gd name="connsiteY323" fmla="*/ 3109242 h 3980066"/>
              <a:gd name="connsiteX324" fmla="*/ 2262848 w 8387961"/>
              <a:gd name="connsiteY324" fmla="*/ 3084160 h 3980066"/>
              <a:gd name="connsiteX325" fmla="*/ 2264521 w 8387961"/>
              <a:gd name="connsiteY325" fmla="*/ 3060749 h 3980066"/>
              <a:gd name="connsiteX326" fmla="*/ 2251138 w 8387961"/>
              <a:gd name="connsiteY326" fmla="*/ 3059077 h 3980066"/>
              <a:gd name="connsiteX327" fmla="*/ 2236084 w 8387961"/>
              <a:gd name="connsiteY327" fmla="*/ 3059077 h 3980066"/>
              <a:gd name="connsiteX328" fmla="*/ 2227723 w 8387961"/>
              <a:gd name="connsiteY328" fmla="*/ 3033995 h 3980066"/>
              <a:gd name="connsiteX329" fmla="*/ 2221034 w 8387961"/>
              <a:gd name="connsiteY329" fmla="*/ 3010584 h 3980066"/>
              <a:gd name="connsiteX330" fmla="*/ 2200971 w 8387961"/>
              <a:gd name="connsiteY330" fmla="*/ 3005568 h 3980066"/>
              <a:gd name="connsiteX331" fmla="*/ 2164186 w 8387961"/>
              <a:gd name="connsiteY331" fmla="*/ 3002224 h 3980066"/>
              <a:gd name="connsiteX332" fmla="*/ 2160841 w 8387961"/>
              <a:gd name="connsiteY332" fmla="*/ 2960419 h 3980066"/>
              <a:gd name="connsiteX333" fmla="*/ 2155031 w 8387961"/>
              <a:gd name="connsiteY333" fmla="*/ 2947353 h 3980066"/>
              <a:gd name="connsiteX334" fmla="*/ 2154581 w 8387961"/>
              <a:gd name="connsiteY334" fmla="*/ 2947807 h 3980066"/>
              <a:gd name="connsiteX335" fmla="*/ 2154581 w 8387961"/>
              <a:gd name="connsiteY335" fmla="*/ 2946332 h 3980066"/>
              <a:gd name="connsiteX336" fmla="*/ 2154149 w 8387961"/>
              <a:gd name="connsiteY336" fmla="*/ 2945370 h 3980066"/>
              <a:gd name="connsiteX337" fmla="*/ 2154581 w 8387961"/>
              <a:gd name="connsiteY337" fmla="*/ 2944942 h 3980066"/>
              <a:gd name="connsiteX338" fmla="*/ 2154581 w 8387961"/>
              <a:gd name="connsiteY338" fmla="*/ 2942785 h 3980066"/>
              <a:gd name="connsiteX339" fmla="*/ 8089682 w 8387961"/>
              <a:gd name="connsiteY339" fmla="*/ 2902947 h 3980066"/>
              <a:gd name="connsiteX340" fmla="*/ 8089682 w 8387961"/>
              <a:gd name="connsiteY340" fmla="*/ 2904152 h 3980066"/>
              <a:gd name="connsiteX341" fmla="*/ 8086669 w 8387961"/>
              <a:gd name="connsiteY341" fmla="*/ 2908973 h 3980066"/>
              <a:gd name="connsiteX342" fmla="*/ 1834933 w 8387961"/>
              <a:gd name="connsiteY342" fmla="*/ 2887356 h 3980066"/>
              <a:gd name="connsiteX343" fmla="*/ 1832283 w 8387961"/>
              <a:gd name="connsiteY343" fmla="*/ 2890445 h 3980066"/>
              <a:gd name="connsiteX344" fmla="*/ 1832320 w 8387961"/>
              <a:gd name="connsiteY344" fmla="*/ 2890433 h 3980066"/>
              <a:gd name="connsiteX345" fmla="*/ 4325378 w 8387961"/>
              <a:gd name="connsiteY345" fmla="*/ 2873410 h 3980066"/>
              <a:gd name="connsiteX346" fmla="*/ 4308092 w 8387961"/>
              <a:gd name="connsiteY346" fmla="*/ 2880697 h 3980066"/>
              <a:gd name="connsiteX347" fmla="*/ 4288130 w 8387961"/>
              <a:gd name="connsiteY347" fmla="*/ 2892480 h 3980066"/>
              <a:gd name="connsiteX348" fmla="*/ 4278149 w 8387961"/>
              <a:gd name="connsiteY348" fmla="*/ 2882381 h 3980066"/>
              <a:gd name="connsiteX349" fmla="*/ 4248205 w 8387961"/>
              <a:gd name="connsiteY349" fmla="*/ 2884064 h 3980066"/>
              <a:gd name="connsiteX350" fmla="*/ 4218262 w 8387961"/>
              <a:gd name="connsiteY350" fmla="*/ 2889114 h 3980066"/>
              <a:gd name="connsiteX351" fmla="*/ 4216598 w 8387961"/>
              <a:gd name="connsiteY351" fmla="*/ 2917729 h 3980066"/>
              <a:gd name="connsiteX352" fmla="*/ 4216598 w 8387961"/>
              <a:gd name="connsiteY352" fmla="*/ 2944662 h 3980066"/>
              <a:gd name="connsiteX353" fmla="*/ 4213271 w 8387961"/>
              <a:gd name="connsiteY353" fmla="*/ 2971594 h 3980066"/>
              <a:gd name="connsiteX354" fmla="*/ 4213271 w 8387961"/>
              <a:gd name="connsiteY354" fmla="*/ 3000210 h 3980066"/>
              <a:gd name="connsiteX355" fmla="*/ 4188318 w 8387961"/>
              <a:gd name="connsiteY355" fmla="*/ 3000210 h 3980066"/>
              <a:gd name="connsiteX356" fmla="*/ 4186655 w 8387961"/>
              <a:gd name="connsiteY356" fmla="*/ 3042292 h 3980066"/>
              <a:gd name="connsiteX357" fmla="*/ 4183328 w 8387961"/>
              <a:gd name="connsiteY357" fmla="*/ 3084373 h 3980066"/>
              <a:gd name="connsiteX358" fmla="*/ 4181664 w 8387961"/>
              <a:gd name="connsiteY358" fmla="*/ 3112989 h 3980066"/>
              <a:gd name="connsiteX359" fmla="*/ 4180001 w 8387961"/>
              <a:gd name="connsiteY359" fmla="*/ 3141605 h 3980066"/>
              <a:gd name="connsiteX360" fmla="*/ 4178337 w 8387961"/>
              <a:gd name="connsiteY360" fmla="*/ 3170220 h 3980066"/>
              <a:gd name="connsiteX361" fmla="*/ 4173495 w 8387961"/>
              <a:gd name="connsiteY361" fmla="*/ 3196348 h 3980066"/>
              <a:gd name="connsiteX362" fmla="*/ 4173990 w 8387961"/>
              <a:gd name="connsiteY362" fmla="*/ 3196121 h 3980066"/>
              <a:gd name="connsiteX363" fmla="*/ 4179028 w 8387961"/>
              <a:gd name="connsiteY363" fmla="*/ 3169351 h 3980066"/>
              <a:gd name="connsiteX364" fmla="*/ 4180707 w 8387961"/>
              <a:gd name="connsiteY364" fmla="*/ 3140908 h 3980066"/>
              <a:gd name="connsiteX365" fmla="*/ 4182386 w 8387961"/>
              <a:gd name="connsiteY365" fmla="*/ 3112466 h 3980066"/>
              <a:gd name="connsiteX366" fmla="*/ 4183866 w 8387961"/>
              <a:gd name="connsiteY366" fmla="*/ 3087403 h 3980066"/>
              <a:gd name="connsiteX367" fmla="*/ 4183435 w 8387961"/>
              <a:gd name="connsiteY367" fmla="*/ 3086736 h 3980066"/>
              <a:gd name="connsiteX368" fmla="*/ 4186776 w 8387961"/>
              <a:gd name="connsiteY368" fmla="*/ 3044890 h 3980066"/>
              <a:gd name="connsiteX369" fmla="*/ 4188446 w 8387961"/>
              <a:gd name="connsiteY369" fmla="*/ 3003044 h 3980066"/>
              <a:gd name="connsiteX370" fmla="*/ 4213502 w 8387961"/>
              <a:gd name="connsiteY370" fmla="*/ 3003044 h 3980066"/>
              <a:gd name="connsiteX371" fmla="*/ 4213502 w 8387961"/>
              <a:gd name="connsiteY371" fmla="*/ 2974588 h 3980066"/>
              <a:gd name="connsiteX372" fmla="*/ 4216843 w 8387961"/>
              <a:gd name="connsiteY372" fmla="*/ 2947807 h 3980066"/>
              <a:gd name="connsiteX373" fmla="*/ 4216843 w 8387961"/>
              <a:gd name="connsiteY373" fmla="*/ 2921025 h 3980066"/>
              <a:gd name="connsiteX374" fmla="*/ 4218514 w 8387961"/>
              <a:gd name="connsiteY374" fmla="*/ 2892570 h 3980066"/>
              <a:gd name="connsiteX375" fmla="*/ 4248581 w 8387961"/>
              <a:gd name="connsiteY375" fmla="*/ 2887548 h 3980066"/>
              <a:gd name="connsiteX376" fmla="*/ 4278649 w 8387961"/>
              <a:gd name="connsiteY376" fmla="*/ 2885874 h 3980066"/>
              <a:gd name="connsiteX377" fmla="*/ 4288672 w 8387961"/>
              <a:gd name="connsiteY377" fmla="*/ 2895917 h 3980066"/>
              <a:gd name="connsiteX378" fmla="*/ 4308717 w 8387961"/>
              <a:gd name="connsiteY378" fmla="*/ 2884200 h 3980066"/>
              <a:gd name="connsiteX379" fmla="*/ 4328762 w 8387961"/>
              <a:gd name="connsiteY379" fmla="*/ 2875831 h 3980066"/>
              <a:gd name="connsiteX380" fmla="*/ 4343796 w 8387961"/>
              <a:gd name="connsiteY380" fmla="*/ 2905960 h 3980066"/>
              <a:gd name="connsiteX381" fmla="*/ 4360500 w 8387961"/>
              <a:gd name="connsiteY381" fmla="*/ 2936090 h 3980066"/>
              <a:gd name="connsiteX382" fmla="*/ 4378875 w 8387961"/>
              <a:gd name="connsiteY382" fmla="*/ 2951154 h 3980066"/>
              <a:gd name="connsiteX383" fmla="*/ 4383886 w 8387961"/>
              <a:gd name="connsiteY383" fmla="*/ 2956176 h 3980066"/>
              <a:gd name="connsiteX384" fmla="*/ 4390568 w 8387961"/>
              <a:gd name="connsiteY384" fmla="*/ 2966219 h 3980066"/>
              <a:gd name="connsiteX385" fmla="*/ 4398920 w 8387961"/>
              <a:gd name="connsiteY385" fmla="*/ 2991327 h 3980066"/>
              <a:gd name="connsiteX386" fmla="*/ 4422306 w 8387961"/>
              <a:gd name="connsiteY386" fmla="*/ 3001370 h 3980066"/>
              <a:gd name="connsiteX387" fmla="*/ 4428387 w 8387961"/>
              <a:gd name="connsiteY387" fmla="*/ 3005940 h 3980066"/>
              <a:gd name="connsiteX388" fmla="*/ 4428824 w 8387961"/>
              <a:gd name="connsiteY388" fmla="*/ 3005650 h 3980066"/>
              <a:gd name="connsiteX389" fmla="*/ 4422177 w 8387961"/>
              <a:gd name="connsiteY389" fmla="*/ 3000596 h 3980066"/>
              <a:gd name="connsiteX390" fmla="*/ 4398647 w 8387961"/>
              <a:gd name="connsiteY390" fmla="*/ 2990372 h 3980066"/>
              <a:gd name="connsiteX391" fmla="*/ 4390243 w 8387961"/>
              <a:gd name="connsiteY391" fmla="*/ 2964812 h 3980066"/>
              <a:gd name="connsiteX392" fmla="*/ 4383520 w 8387961"/>
              <a:gd name="connsiteY392" fmla="*/ 2954587 h 3980066"/>
              <a:gd name="connsiteX393" fmla="*/ 4378478 w 8387961"/>
              <a:gd name="connsiteY393" fmla="*/ 2949475 h 3980066"/>
              <a:gd name="connsiteX394" fmla="*/ 4359989 w 8387961"/>
              <a:gd name="connsiteY394" fmla="*/ 2934139 h 3980066"/>
              <a:gd name="connsiteX395" fmla="*/ 4343182 w 8387961"/>
              <a:gd name="connsiteY395" fmla="*/ 2903467 h 3980066"/>
              <a:gd name="connsiteX396" fmla="*/ 4328869 w 8387961"/>
              <a:gd name="connsiteY396" fmla="*/ 2874446 h 3980066"/>
              <a:gd name="connsiteX397" fmla="*/ 4271677 w 8387961"/>
              <a:gd name="connsiteY397" fmla="*/ 2869741 h 3980066"/>
              <a:gd name="connsiteX398" fmla="*/ 4242202 w 8387961"/>
              <a:gd name="connsiteY398" fmla="*/ 2872180 h 3980066"/>
              <a:gd name="connsiteX399" fmla="*/ 4241675 w 8387961"/>
              <a:gd name="connsiteY399" fmla="*/ 2872271 h 3980066"/>
              <a:gd name="connsiteX400" fmla="*/ 1846833 w 8387961"/>
              <a:gd name="connsiteY400" fmla="*/ 2869544 h 3980066"/>
              <a:gd name="connsiteX401" fmla="*/ 1842178 w 8387961"/>
              <a:gd name="connsiteY401" fmla="*/ 2878828 h 3980066"/>
              <a:gd name="connsiteX402" fmla="*/ 1842289 w 8387961"/>
              <a:gd name="connsiteY402" fmla="*/ 2878698 h 3980066"/>
              <a:gd name="connsiteX403" fmla="*/ 4153371 w 8387961"/>
              <a:gd name="connsiteY403" fmla="*/ 2867203 h 3980066"/>
              <a:gd name="connsiteX404" fmla="*/ 4153384 w 8387961"/>
              <a:gd name="connsiteY404" fmla="*/ 2867231 h 3980066"/>
              <a:gd name="connsiteX405" fmla="*/ 4178337 w 8387961"/>
              <a:gd name="connsiteY405" fmla="*/ 2872281 h 3980066"/>
              <a:gd name="connsiteX406" fmla="*/ 4203290 w 8387961"/>
              <a:gd name="connsiteY406" fmla="*/ 2879014 h 3980066"/>
              <a:gd name="connsiteX407" fmla="*/ 4238253 w 8387961"/>
              <a:gd name="connsiteY407" fmla="*/ 2872862 h 3980066"/>
              <a:gd name="connsiteX408" fmla="*/ 4203604 w 8387961"/>
              <a:gd name="connsiteY408" fmla="*/ 2878844 h 3980066"/>
              <a:gd name="connsiteX409" fmla="*/ 4178432 w 8387961"/>
              <a:gd name="connsiteY409" fmla="*/ 2872180 h 3980066"/>
              <a:gd name="connsiteX410" fmla="*/ 8336383 w 8387961"/>
              <a:gd name="connsiteY410" fmla="*/ 2862273 h 3980066"/>
              <a:gd name="connsiteX411" fmla="*/ 8344274 w 8387961"/>
              <a:gd name="connsiteY411" fmla="*/ 2881642 h 3980066"/>
              <a:gd name="connsiteX412" fmla="*/ 8344274 w 8387961"/>
              <a:gd name="connsiteY412" fmla="*/ 2883256 h 3980066"/>
              <a:gd name="connsiteX413" fmla="*/ 8311132 w 8387961"/>
              <a:gd name="connsiteY413" fmla="*/ 2884870 h 3980066"/>
              <a:gd name="connsiteX414" fmla="*/ 8312710 w 8387961"/>
              <a:gd name="connsiteY414" fmla="*/ 2873572 h 3980066"/>
              <a:gd name="connsiteX415" fmla="*/ 2144256 w 8387961"/>
              <a:gd name="connsiteY415" fmla="*/ 2860215 h 3980066"/>
              <a:gd name="connsiteX416" fmla="*/ 2144530 w 8387961"/>
              <a:gd name="connsiteY416" fmla="*/ 2862441 h 3980066"/>
              <a:gd name="connsiteX417" fmla="*/ 2161273 w 8387961"/>
              <a:gd name="connsiteY417" fmla="*/ 2877505 h 3980066"/>
              <a:gd name="connsiteX418" fmla="*/ 2165680 w 8387961"/>
              <a:gd name="connsiteY418" fmla="*/ 2889265 h 3980066"/>
              <a:gd name="connsiteX419" fmla="*/ 2165859 w 8387961"/>
              <a:gd name="connsiteY419" fmla="*/ 2888516 h 3980066"/>
              <a:gd name="connsiteX420" fmla="*/ 2160841 w 8387961"/>
              <a:gd name="connsiteY420" fmla="*/ 2875139 h 3980066"/>
              <a:gd name="connsiteX421" fmla="*/ 4531427 w 8387961"/>
              <a:gd name="connsiteY421" fmla="*/ 2841498 h 3980066"/>
              <a:gd name="connsiteX422" fmla="*/ 4531427 w 8387961"/>
              <a:gd name="connsiteY422" fmla="*/ 2877906 h 3980066"/>
              <a:gd name="connsiteX423" fmla="*/ 4524704 w 8387961"/>
              <a:gd name="connsiteY423" fmla="*/ 2903467 h 3980066"/>
              <a:gd name="connsiteX424" fmla="*/ 4529746 w 8387961"/>
              <a:gd name="connsiteY424" fmla="*/ 2932435 h 3980066"/>
              <a:gd name="connsiteX425" fmla="*/ 4519661 w 8387961"/>
              <a:gd name="connsiteY425" fmla="*/ 2959699 h 3980066"/>
              <a:gd name="connsiteX426" fmla="*/ 4512938 w 8387961"/>
              <a:gd name="connsiteY426" fmla="*/ 2983556 h 3980066"/>
              <a:gd name="connsiteX427" fmla="*/ 4497812 w 8387961"/>
              <a:gd name="connsiteY427" fmla="*/ 3000596 h 3980066"/>
              <a:gd name="connsiteX428" fmla="*/ 4483010 w 8387961"/>
              <a:gd name="connsiteY428" fmla="*/ 3014102 h 3980066"/>
              <a:gd name="connsiteX429" fmla="*/ 4486309 w 8387961"/>
              <a:gd name="connsiteY429" fmla="*/ 3033830 h 3980066"/>
              <a:gd name="connsiteX430" fmla="*/ 4488064 w 8387961"/>
              <a:gd name="connsiteY430" fmla="*/ 3039511 h 3980066"/>
              <a:gd name="connsiteX431" fmla="*/ 4486614 w 8387961"/>
              <a:gd name="connsiteY431" fmla="*/ 3034732 h 3980066"/>
              <a:gd name="connsiteX432" fmla="*/ 4483311 w 8387961"/>
              <a:gd name="connsiteY432" fmla="*/ 3014626 h 3980066"/>
              <a:gd name="connsiteX433" fmla="*/ 4499828 w 8387961"/>
              <a:gd name="connsiteY433" fmla="*/ 2999546 h 3980066"/>
              <a:gd name="connsiteX434" fmla="*/ 4514692 w 8387961"/>
              <a:gd name="connsiteY434" fmla="*/ 2982790 h 3980066"/>
              <a:gd name="connsiteX435" fmla="*/ 4521299 w 8387961"/>
              <a:gd name="connsiteY435" fmla="*/ 2959333 h 3980066"/>
              <a:gd name="connsiteX436" fmla="*/ 4531209 w 8387961"/>
              <a:gd name="connsiteY436" fmla="*/ 2932524 h 3980066"/>
              <a:gd name="connsiteX437" fmla="*/ 4526254 w 8387961"/>
              <a:gd name="connsiteY437" fmla="*/ 2904039 h 3980066"/>
              <a:gd name="connsiteX438" fmla="*/ 4532861 w 8387961"/>
              <a:gd name="connsiteY438" fmla="*/ 2878906 h 3980066"/>
              <a:gd name="connsiteX439" fmla="*/ 4532861 w 8387961"/>
              <a:gd name="connsiteY439" fmla="*/ 2842044 h 3980066"/>
              <a:gd name="connsiteX440" fmla="*/ 4590739 w 8387961"/>
              <a:gd name="connsiteY440" fmla="*/ 2839332 h 3980066"/>
              <a:gd name="connsiteX441" fmla="*/ 4590394 w 8387961"/>
              <a:gd name="connsiteY441" fmla="*/ 2839708 h 3980066"/>
              <a:gd name="connsiteX442" fmla="*/ 4591934 w 8387961"/>
              <a:gd name="connsiteY442" fmla="*/ 2853158 h 3980066"/>
              <a:gd name="connsiteX443" fmla="*/ 4592320 w 8387961"/>
              <a:gd name="connsiteY443" fmla="*/ 2853773 h 3980066"/>
              <a:gd name="connsiteX444" fmla="*/ 1860242 w 8387961"/>
              <a:gd name="connsiteY444" fmla="*/ 2829404 h 3980066"/>
              <a:gd name="connsiteX445" fmla="*/ 1848775 w 8387961"/>
              <a:gd name="connsiteY445" fmla="*/ 2853963 h 3980066"/>
              <a:gd name="connsiteX446" fmla="*/ 1848775 w 8387961"/>
              <a:gd name="connsiteY446" fmla="*/ 2865623 h 3980066"/>
              <a:gd name="connsiteX447" fmla="*/ 1848938 w 8387961"/>
              <a:gd name="connsiteY447" fmla="*/ 2865286 h 3980066"/>
              <a:gd name="connsiteX448" fmla="*/ 1857248 w 8387961"/>
              <a:gd name="connsiteY448" fmla="*/ 2880374 h 3980066"/>
              <a:gd name="connsiteX449" fmla="*/ 1863887 w 8387961"/>
              <a:gd name="connsiteY449" fmla="*/ 2900491 h 3980066"/>
              <a:gd name="connsiteX450" fmla="*/ 1878840 w 8387961"/>
              <a:gd name="connsiteY450" fmla="*/ 2920608 h 3980066"/>
              <a:gd name="connsiteX451" fmla="*/ 1877178 w 8387961"/>
              <a:gd name="connsiteY451" fmla="*/ 2942402 h 3980066"/>
              <a:gd name="connsiteX452" fmla="*/ 1883833 w 8387961"/>
              <a:gd name="connsiteY452" fmla="*/ 2969225 h 3980066"/>
              <a:gd name="connsiteX453" fmla="*/ 1897115 w 8387961"/>
              <a:gd name="connsiteY453" fmla="*/ 2996048 h 3980066"/>
              <a:gd name="connsiteX454" fmla="*/ 1907091 w 8387961"/>
              <a:gd name="connsiteY454" fmla="*/ 3022871 h 3980066"/>
              <a:gd name="connsiteX455" fmla="*/ 1909561 w 8387961"/>
              <a:gd name="connsiteY455" fmla="*/ 3023121 h 3980066"/>
              <a:gd name="connsiteX456" fmla="*/ 1900149 w 8387961"/>
              <a:gd name="connsiteY456" fmla="*/ 2998022 h 3980066"/>
              <a:gd name="connsiteX457" fmla="*/ 1886765 w 8387961"/>
              <a:gd name="connsiteY457" fmla="*/ 2971240 h 3980066"/>
              <a:gd name="connsiteX458" fmla="*/ 1880063 w 8387961"/>
              <a:gd name="connsiteY458" fmla="*/ 2944459 h 3980066"/>
              <a:gd name="connsiteX459" fmla="*/ 1881736 w 8387961"/>
              <a:gd name="connsiteY459" fmla="*/ 2922699 h 3980066"/>
              <a:gd name="connsiteX460" fmla="*/ 1866673 w 8387961"/>
              <a:gd name="connsiteY460" fmla="*/ 2902613 h 3980066"/>
              <a:gd name="connsiteX461" fmla="*/ 1859982 w 8387961"/>
              <a:gd name="connsiteY461" fmla="*/ 2882527 h 3980066"/>
              <a:gd name="connsiteX462" fmla="*/ 1851608 w 8387961"/>
              <a:gd name="connsiteY462" fmla="*/ 2867462 h 3980066"/>
              <a:gd name="connsiteX463" fmla="*/ 1851608 w 8387961"/>
              <a:gd name="connsiteY463" fmla="*/ 2855745 h 3980066"/>
              <a:gd name="connsiteX464" fmla="*/ 1863328 w 8387961"/>
              <a:gd name="connsiteY464" fmla="*/ 2830638 h 3980066"/>
              <a:gd name="connsiteX465" fmla="*/ 8387961 w 8387961"/>
              <a:gd name="connsiteY465" fmla="*/ 2829131 h 3980066"/>
              <a:gd name="connsiteX466" fmla="*/ 8378101 w 8387961"/>
              <a:gd name="connsiteY466" fmla="*/ 2842187 h 3980066"/>
              <a:gd name="connsiteX467" fmla="*/ 8351806 w 8387961"/>
              <a:gd name="connsiteY467" fmla="*/ 2848715 h 3980066"/>
              <a:gd name="connsiteX468" fmla="*/ 8351806 w 8387961"/>
              <a:gd name="connsiteY468" fmla="*/ 2840555 h 3980066"/>
              <a:gd name="connsiteX469" fmla="*/ 8083656 w 8387961"/>
              <a:gd name="connsiteY469" fmla="*/ 2824612 h 3980066"/>
              <a:gd name="connsiteX470" fmla="*/ 8078007 w 8387961"/>
              <a:gd name="connsiteY470" fmla="*/ 2832144 h 3980066"/>
              <a:gd name="connsiteX471" fmla="*/ 8076124 w 8387961"/>
              <a:gd name="connsiteY471" fmla="*/ 2830638 h 3980066"/>
              <a:gd name="connsiteX472" fmla="*/ 8059553 w 8387961"/>
              <a:gd name="connsiteY472" fmla="*/ 2815573 h 3980066"/>
              <a:gd name="connsiteX473" fmla="*/ 8070098 w 8387961"/>
              <a:gd name="connsiteY473" fmla="*/ 2835157 h 3980066"/>
              <a:gd name="connsiteX474" fmla="*/ 8059553 w 8387961"/>
              <a:gd name="connsiteY474" fmla="*/ 2833525 h 3980066"/>
              <a:gd name="connsiteX475" fmla="*/ 2077577 w 8387961"/>
              <a:gd name="connsiteY475" fmla="*/ 2795487 h 3980066"/>
              <a:gd name="connsiteX476" fmla="*/ 2087619 w 8387961"/>
              <a:gd name="connsiteY476" fmla="*/ 2807204 h 3980066"/>
              <a:gd name="connsiteX477" fmla="*/ 2092641 w 8387961"/>
              <a:gd name="connsiteY477" fmla="*/ 2830638 h 3980066"/>
              <a:gd name="connsiteX478" fmla="*/ 2116074 w 8387961"/>
              <a:gd name="connsiteY478" fmla="*/ 2833985 h 3980066"/>
              <a:gd name="connsiteX479" fmla="*/ 2141058 w 8387961"/>
              <a:gd name="connsiteY479" fmla="*/ 2835651 h 3980066"/>
              <a:gd name="connsiteX480" fmla="*/ 2140768 w 8387961"/>
              <a:gd name="connsiteY480" fmla="*/ 2833334 h 3980066"/>
              <a:gd name="connsiteX481" fmla="*/ 2115692 w 8387961"/>
              <a:gd name="connsiteY481" fmla="*/ 2831662 h 3980066"/>
              <a:gd name="connsiteX482" fmla="*/ 2092273 w 8387961"/>
              <a:gd name="connsiteY482" fmla="*/ 2828318 h 3980066"/>
              <a:gd name="connsiteX483" fmla="*/ 2087257 w 8387961"/>
              <a:gd name="connsiteY483" fmla="*/ 2804907 h 3980066"/>
              <a:gd name="connsiteX484" fmla="*/ 2079182 w 8387961"/>
              <a:gd name="connsiteY484" fmla="*/ 2795487 h 3980066"/>
              <a:gd name="connsiteX485" fmla="*/ 8049385 w 8387961"/>
              <a:gd name="connsiteY485" fmla="*/ 2785444 h 3980066"/>
              <a:gd name="connsiteX486" fmla="*/ 8056163 w 8387961"/>
              <a:gd name="connsiteY486" fmla="*/ 2794483 h 3980066"/>
              <a:gd name="connsiteX487" fmla="*/ 8059553 w 8387961"/>
              <a:gd name="connsiteY487" fmla="*/ 2792976 h 3980066"/>
              <a:gd name="connsiteX488" fmla="*/ 8057858 w 8387961"/>
              <a:gd name="connsiteY488" fmla="*/ 2805028 h 3980066"/>
              <a:gd name="connsiteX489" fmla="*/ 8045995 w 8387961"/>
              <a:gd name="connsiteY489" fmla="*/ 2805028 h 3980066"/>
              <a:gd name="connsiteX490" fmla="*/ 4540271 w 8387961"/>
              <a:gd name="connsiteY490" fmla="*/ 2762664 h 3980066"/>
              <a:gd name="connsiteX491" fmla="*/ 4521837 w 8387961"/>
              <a:gd name="connsiteY491" fmla="*/ 2770413 h 3980066"/>
              <a:gd name="connsiteX492" fmla="*/ 4501816 w 8387961"/>
              <a:gd name="connsiteY492" fmla="*/ 2778829 h 3980066"/>
              <a:gd name="connsiteX493" fmla="*/ 4483463 w 8387961"/>
              <a:gd name="connsiteY493" fmla="*/ 2785562 h 3980066"/>
              <a:gd name="connsiteX494" fmla="*/ 4463442 w 8387961"/>
              <a:gd name="connsiteY494" fmla="*/ 2793978 h 3980066"/>
              <a:gd name="connsiteX495" fmla="*/ 4468447 w 8387961"/>
              <a:gd name="connsiteY495" fmla="*/ 2810810 h 3980066"/>
              <a:gd name="connsiteX496" fmla="*/ 4467558 w 8387961"/>
              <a:gd name="connsiteY496" fmla="*/ 2810959 h 3980066"/>
              <a:gd name="connsiteX497" fmla="*/ 4467558 w 8387961"/>
              <a:gd name="connsiteY497" fmla="*/ 2819969 h 3980066"/>
              <a:gd name="connsiteX498" fmla="*/ 4470098 w 8387961"/>
              <a:gd name="connsiteY498" fmla="*/ 2819602 h 3980066"/>
              <a:gd name="connsiteX499" fmla="*/ 4470098 w 8387961"/>
              <a:gd name="connsiteY499" fmla="*/ 2810208 h 3980066"/>
              <a:gd name="connsiteX500" fmla="*/ 4465143 w 8387961"/>
              <a:gd name="connsiteY500" fmla="*/ 2793453 h 3980066"/>
              <a:gd name="connsiteX501" fmla="*/ 4484963 w 8387961"/>
              <a:gd name="connsiteY501" fmla="*/ 2785075 h 3980066"/>
              <a:gd name="connsiteX502" fmla="*/ 4503131 w 8387961"/>
              <a:gd name="connsiteY502" fmla="*/ 2778373 h 3980066"/>
              <a:gd name="connsiteX503" fmla="*/ 4522951 w 8387961"/>
              <a:gd name="connsiteY503" fmla="*/ 2769995 h 3980066"/>
              <a:gd name="connsiteX504" fmla="*/ 4540278 w 8387961"/>
              <a:gd name="connsiteY504" fmla="*/ 2762671 h 3980066"/>
              <a:gd name="connsiteX505" fmla="*/ 4453431 w 8387961"/>
              <a:gd name="connsiteY505" fmla="*/ 2704768 h 3980066"/>
              <a:gd name="connsiteX506" fmla="*/ 4451761 w 8387961"/>
              <a:gd name="connsiteY506" fmla="*/ 2706790 h 3980066"/>
              <a:gd name="connsiteX507" fmla="*/ 4448619 w 8387961"/>
              <a:gd name="connsiteY507" fmla="*/ 2743184 h 3980066"/>
              <a:gd name="connsiteX508" fmla="*/ 4450094 w 8387961"/>
              <a:gd name="connsiteY508" fmla="*/ 2743482 h 3980066"/>
              <a:gd name="connsiteX509" fmla="*/ 4964988 w 8387961"/>
              <a:gd name="connsiteY509" fmla="*/ 2704095 h 3980066"/>
              <a:gd name="connsiteX510" fmla="*/ 4971711 w 8387961"/>
              <a:gd name="connsiteY510" fmla="*/ 2704095 h 3980066"/>
              <a:gd name="connsiteX511" fmla="*/ 4978434 w 8387961"/>
              <a:gd name="connsiteY511" fmla="*/ 2725792 h 3980066"/>
              <a:gd name="connsiteX512" fmla="*/ 4988519 w 8387961"/>
              <a:gd name="connsiteY512" fmla="*/ 2762510 h 3980066"/>
              <a:gd name="connsiteX513" fmla="*/ 4996923 w 8387961"/>
              <a:gd name="connsiteY513" fmla="*/ 2800896 h 3980066"/>
              <a:gd name="connsiteX514" fmla="*/ 4991880 w 8387961"/>
              <a:gd name="connsiteY514" fmla="*/ 2815917 h 3980066"/>
              <a:gd name="connsiteX515" fmla="*/ 4975073 w 8387961"/>
              <a:gd name="connsiteY515" fmla="*/ 2804234 h 3980066"/>
              <a:gd name="connsiteX516" fmla="*/ 4976754 w 8387961"/>
              <a:gd name="connsiteY516" fmla="*/ 2845959 h 3980066"/>
              <a:gd name="connsiteX517" fmla="*/ 4964988 w 8387961"/>
              <a:gd name="connsiteY517" fmla="*/ 2865987 h 3980066"/>
              <a:gd name="connsiteX518" fmla="*/ 4956585 w 8387961"/>
              <a:gd name="connsiteY518" fmla="*/ 2892690 h 3980066"/>
              <a:gd name="connsiteX519" fmla="*/ 4946500 w 8387961"/>
              <a:gd name="connsiteY519" fmla="*/ 2921063 h 3980066"/>
              <a:gd name="connsiteX520" fmla="*/ 4936415 w 8387961"/>
              <a:gd name="connsiteY520" fmla="*/ 2949436 h 3980066"/>
              <a:gd name="connsiteX521" fmla="*/ 4928012 w 8387961"/>
              <a:gd name="connsiteY521" fmla="*/ 2974471 h 3980066"/>
              <a:gd name="connsiteX522" fmla="*/ 4917927 w 8387961"/>
              <a:gd name="connsiteY522" fmla="*/ 3002843 h 3980066"/>
              <a:gd name="connsiteX523" fmla="*/ 4907842 w 8387961"/>
              <a:gd name="connsiteY523" fmla="*/ 3029547 h 3980066"/>
              <a:gd name="connsiteX524" fmla="*/ 4897758 w 8387961"/>
              <a:gd name="connsiteY524" fmla="*/ 3056251 h 3980066"/>
              <a:gd name="connsiteX525" fmla="*/ 4891035 w 8387961"/>
              <a:gd name="connsiteY525" fmla="*/ 3084623 h 3980066"/>
              <a:gd name="connsiteX526" fmla="*/ 4865823 w 8387961"/>
              <a:gd name="connsiteY526" fmla="*/ 3096306 h 3980066"/>
              <a:gd name="connsiteX527" fmla="*/ 4843974 w 8387961"/>
              <a:gd name="connsiteY527" fmla="*/ 3106320 h 3980066"/>
              <a:gd name="connsiteX528" fmla="*/ 4810358 w 8387961"/>
              <a:gd name="connsiteY528" fmla="*/ 3092968 h 3980066"/>
              <a:gd name="connsiteX529" fmla="*/ 4800274 w 8387961"/>
              <a:gd name="connsiteY529" fmla="*/ 3054582 h 3980066"/>
              <a:gd name="connsiteX530" fmla="*/ 4793551 w 8387961"/>
              <a:gd name="connsiteY530" fmla="*/ 3021202 h 3980066"/>
              <a:gd name="connsiteX531" fmla="*/ 4801955 w 8387961"/>
              <a:gd name="connsiteY531" fmla="*/ 2981146 h 3980066"/>
              <a:gd name="connsiteX532" fmla="*/ 4815401 w 8387961"/>
              <a:gd name="connsiteY532" fmla="*/ 2961119 h 3980066"/>
              <a:gd name="connsiteX533" fmla="*/ 4830527 w 8387961"/>
              <a:gd name="connsiteY533" fmla="*/ 2941091 h 3980066"/>
              <a:gd name="connsiteX534" fmla="*/ 4825485 w 8387961"/>
              <a:gd name="connsiteY534" fmla="*/ 2911049 h 3980066"/>
              <a:gd name="connsiteX535" fmla="*/ 4822124 w 8387961"/>
              <a:gd name="connsiteY535" fmla="*/ 2881007 h 3980066"/>
              <a:gd name="connsiteX536" fmla="*/ 4827166 w 8387961"/>
              <a:gd name="connsiteY536" fmla="*/ 2855973 h 3980066"/>
              <a:gd name="connsiteX537" fmla="*/ 4833889 w 8387961"/>
              <a:gd name="connsiteY537" fmla="*/ 2832607 h 3980066"/>
              <a:gd name="connsiteX538" fmla="*/ 4857420 w 8387961"/>
              <a:gd name="connsiteY538" fmla="*/ 2820924 h 3980066"/>
              <a:gd name="connsiteX539" fmla="*/ 4867504 w 8387961"/>
              <a:gd name="connsiteY539" fmla="*/ 2819255 h 3980066"/>
              <a:gd name="connsiteX540" fmla="*/ 4887673 w 8387961"/>
              <a:gd name="connsiteY540" fmla="*/ 2815917 h 3980066"/>
              <a:gd name="connsiteX541" fmla="*/ 4897758 w 8387961"/>
              <a:gd name="connsiteY541" fmla="*/ 2800896 h 3980066"/>
              <a:gd name="connsiteX542" fmla="*/ 4904481 w 8387961"/>
              <a:gd name="connsiteY542" fmla="*/ 2802565 h 3980066"/>
              <a:gd name="connsiteX543" fmla="*/ 4907842 w 8387961"/>
              <a:gd name="connsiteY543" fmla="*/ 2802565 h 3980066"/>
              <a:gd name="connsiteX544" fmla="*/ 4916246 w 8387961"/>
              <a:gd name="connsiteY544" fmla="*/ 2782537 h 3980066"/>
              <a:gd name="connsiteX545" fmla="*/ 4916246 w 8387961"/>
              <a:gd name="connsiteY545" fmla="*/ 2790882 h 3980066"/>
              <a:gd name="connsiteX546" fmla="*/ 4931373 w 8387961"/>
              <a:gd name="connsiteY546" fmla="*/ 2782537 h 3980066"/>
              <a:gd name="connsiteX547" fmla="*/ 4926331 w 8387961"/>
              <a:gd name="connsiteY547" fmla="*/ 2779199 h 3980066"/>
              <a:gd name="connsiteX548" fmla="*/ 4933054 w 8387961"/>
              <a:gd name="connsiteY548" fmla="*/ 2765848 h 3980066"/>
              <a:gd name="connsiteX549" fmla="*/ 4931373 w 8387961"/>
              <a:gd name="connsiteY549" fmla="*/ 2750827 h 3980066"/>
              <a:gd name="connsiteX550" fmla="*/ 4938096 w 8387961"/>
              <a:gd name="connsiteY550" fmla="*/ 2754165 h 3980066"/>
              <a:gd name="connsiteX551" fmla="*/ 4943138 w 8387961"/>
              <a:gd name="connsiteY551" fmla="*/ 2750827 h 3980066"/>
              <a:gd name="connsiteX552" fmla="*/ 4953223 w 8387961"/>
              <a:gd name="connsiteY552" fmla="*/ 2744151 h 3980066"/>
              <a:gd name="connsiteX553" fmla="*/ 4958265 w 8387961"/>
              <a:gd name="connsiteY553" fmla="*/ 2714109 h 3980066"/>
              <a:gd name="connsiteX554" fmla="*/ 4581999 w 8387961"/>
              <a:gd name="connsiteY554" fmla="*/ 2694277 h 3980066"/>
              <a:gd name="connsiteX555" fmla="*/ 4581786 w 8387961"/>
              <a:gd name="connsiteY555" fmla="*/ 2694401 h 3980066"/>
              <a:gd name="connsiteX556" fmla="*/ 4574899 w 8387961"/>
              <a:gd name="connsiteY556" fmla="*/ 2716113 h 3980066"/>
              <a:gd name="connsiteX557" fmla="*/ 4580064 w 8387961"/>
              <a:gd name="connsiteY557" fmla="*/ 2746177 h 3980066"/>
              <a:gd name="connsiteX558" fmla="*/ 4595559 w 8387961"/>
              <a:gd name="connsiteY558" fmla="*/ 2764549 h 3980066"/>
              <a:gd name="connsiteX559" fmla="*/ 4612063 w 8387961"/>
              <a:gd name="connsiteY559" fmla="*/ 2780559 h 3980066"/>
              <a:gd name="connsiteX560" fmla="*/ 4612140 w 8387961"/>
              <a:gd name="connsiteY560" fmla="*/ 2780048 h 3980066"/>
              <a:gd name="connsiteX561" fmla="*/ 4595624 w 8387961"/>
              <a:gd name="connsiteY561" fmla="*/ 2763293 h 3980066"/>
              <a:gd name="connsiteX562" fmla="*/ 4580759 w 8387961"/>
              <a:gd name="connsiteY562" fmla="*/ 2744862 h 3980066"/>
              <a:gd name="connsiteX563" fmla="*/ 4575804 w 8387961"/>
              <a:gd name="connsiteY563" fmla="*/ 2714702 h 3980066"/>
              <a:gd name="connsiteX564" fmla="*/ 4810122 w 8387961"/>
              <a:gd name="connsiteY564" fmla="*/ 2684511 h 3980066"/>
              <a:gd name="connsiteX565" fmla="*/ 4816148 w 8387961"/>
              <a:gd name="connsiteY565" fmla="*/ 2695056 h 3980066"/>
              <a:gd name="connsiteX566" fmla="*/ 4816148 w 8387961"/>
              <a:gd name="connsiteY566" fmla="*/ 2698069 h 3980066"/>
              <a:gd name="connsiteX567" fmla="*/ 4300939 w 8387961"/>
              <a:gd name="connsiteY567" fmla="*/ 2669787 h 3980066"/>
              <a:gd name="connsiteX568" fmla="*/ 4300939 w 8387961"/>
              <a:gd name="connsiteY568" fmla="*/ 2697236 h 3980066"/>
              <a:gd name="connsiteX569" fmla="*/ 4300939 w 8387961"/>
              <a:gd name="connsiteY569" fmla="*/ 2728893 h 3980066"/>
              <a:gd name="connsiteX570" fmla="*/ 4274088 w 8387961"/>
              <a:gd name="connsiteY570" fmla="*/ 2728893 h 3980066"/>
              <a:gd name="connsiteX571" fmla="*/ 4248915 w 8387961"/>
              <a:gd name="connsiteY571" fmla="*/ 2730559 h 3980066"/>
              <a:gd name="connsiteX572" fmla="*/ 4247237 w 8387961"/>
              <a:gd name="connsiteY572" fmla="*/ 2752218 h 3980066"/>
              <a:gd name="connsiteX573" fmla="*/ 4247237 w 8387961"/>
              <a:gd name="connsiteY573" fmla="*/ 2777210 h 3980066"/>
              <a:gd name="connsiteX574" fmla="*/ 4247237 w 8387961"/>
              <a:gd name="connsiteY574" fmla="*/ 2800536 h 3980066"/>
              <a:gd name="connsiteX575" fmla="*/ 4247237 w 8387961"/>
              <a:gd name="connsiteY575" fmla="*/ 2823862 h 3980066"/>
              <a:gd name="connsiteX576" fmla="*/ 4248213 w 8387961"/>
              <a:gd name="connsiteY576" fmla="*/ 2825218 h 3980066"/>
              <a:gd name="connsiteX577" fmla="*/ 4248213 w 8387961"/>
              <a:gd name="connsiteY577" fmla="*/ 2802394 h 3980066"/>
              <a:gd name="connsiteX578" fmla="*/ 4248213 w 8387961"/>
              <a:gd name="connsiteY578" fmla="*/ 2778829 h 3980066"/>
              <a:gd name="connsiteX579" fmla="*/ 4248213 w 8387961"/>
              <a:gd name="connsiteY579" fmla="*/ 2753581 h 3980066"/>
              <a:gd name="connsiteX580" fmla="*/ 4249881 w 8387961"/>
              <a:gd name="connsiteY580" fmla="*/ 2731699 h 3980066"/>
              <a:gd name="connsiteX581" fmla="*/ 4274908 w 8387961"/>
              <a:gd name="connsiteY581" fmla="*/ 2730016 h 3980066"/>
              <a:gd name="connsiteX582" fmla="*/ 4301603 w 8387961"/>
              <a:gd name="connsiteY582" fmla="*/ 2730016 h 3980066"/>
              <a:gd name="connsiteX583" fmla="*/ 4301603 w 8387961"/>
              <a:gd name="connsiteY583" fmla="*/ 2698035 h 3980066"/>
              <a:gd name="connsiteX584" fmla="*/ 4301603 w 8387961"/>
              <a:gd name="connsiteY584" fmla="*/ 2670679 h 3980066"/>
              <a:gd name="connsiteX585" fmla="*/ 7429686 w 8387961"/>
              <a:gd name="connsiteY585" fmla="*/ 2664927 h 3980066"/>
              <a:gd name="connsiteX586" fmla="*/ 7431360 w 8387961"/>
              <a:gd name="connsiteY586" fmla="*/ 2673260 h 3980066"/>
              <a:gd name="connsiteX587" fmla="*/ 7436381 w 8387961"/>
              <a:gd name="connsiteY587" fmla="*/ 2686593 h 3980066"/>
              <a:gd name="connsiteX588" fmla="*/ 7443077 w 8387961"/>
              <a:gd name="connsiteY588" fmla="*/ 2704925 h 3980066"/>
              <a:gd name="connsiteX589" fmla="*/ 7444751 w 8387961"/>
              <a:gd name="connsiteY589" fmla="*/ 2731591 h 3980066"/>
              <a:gd name="connsiteX590" fmla="*/ 7446425 w 8387961"/>
              <a:gd name="connsiteY590" fmla="*/ 2753257 h 3980066"/>
              <a:gd name="connsiteX591" fmla="*/ 7449772 w 8387961"/>
              <a:gd name="connsiteY591" fmla="*/ 2773256 h 3980066"/>
              <a:gd name="connsiteX592" fmla="*/ 7466511 w 8387961"/>
              <a:gd name="connsiteY592" fmla="*/ 2771589 h 3980066"/>
              <a:gd name="connsiteX593" fmla="*/ 7481575 w 8387961"/>
              <a:gd name="connsiteY593" fmla="*/ 2786589 h 3980066"/>
              <a:gd name="connsiteX594" fmla="*/ 7486597 w 8387961"/>
              <a:gd name="connsiteY594" fmla="*/ 2799921 h 3980066"/>
              <a:gd name="connsiteX595" fmla="*/ 7483249 w 8387961"/>
              <a:gd name="connsiteY595" fmla="*/ 2826587 h 3980066"/>
              <a:gd name="connsiteX596" fmla="*/ 7489945 w 8387961"/>
              <a:gd name="connsiteY596" fmla="*/ 2849919 h 3980066"/>
              <a:gd name="connsiteX597" fmla="*/ 7489945 w 8387961"/>
              <a:gd name="connsiteY597" fmla="*/ 2876585 h 3980066"/>
              <a:gd name="connsiteX598" fmla="*/ 7489945 w 8387961"/>
              <a:gd name="connsiteY598" fmla="*/ 2904917 h 3980066"/>
              <a:gd name="connsiteX599" fmla="*/ 7520074 w 8387961"/>
              <a:gd name="connsiteY599" fmla="*/ 2926583 h 3980066"/>
              <a:gd name="connsiteX600" fmla="*/ 7536812 w 8387961"/>
              <a:gd name="connsiteY600" fmla="*/ 2946582 h 3980066"/>
              <a:gd name="connsiteX601" fmla="*/ 7545181 w 8387961"/>
              <a:gd name="connsiteY601" fmla="*/ 2954915 h 3980066"/>
              <a:gd name="connsiteX602" fmla="*/ 7541834 w 8387961"/>
              <a:gd name="connsiteY602" fmla="*/ 2963248 h 3980066"/>
              <a:gd name="connsiteX603" fmla="*/ 7551877 w 8387961"/>
              <a:gd name="connsiteY603" fmla="*/ 2986580 h 3980066"/>
              <a:gd name="connsiteX604" fmla="*/ 7551877 w 8387961"/>
              <a:gd name="connsiteY604" fmla="*/ 3011579 h 3980066"/>
              <a:gd name="connsiteX605" fmla="*/ 7560246 w 8387961"/>
              <a:gd name="connsiteY605" fmla="*/ 3019912 h 3980066"/>
              <a:gd name="connsiteX606" fmla="*/ 7563594 w 8387961"/>
              <a:gd name="connsiteY606" fmla="*/ 3006579 h 3980066"/>
              <a:gd name="connsiteX607" fmla="*/ 7575310 w 8387961"/>
              <a:gd name="connsiteY607" fmla="*/ 3019912 h 3980066"/>
              <a:gd name="connsiteX608" fmla="*/ 7580332 w 8387961"/>
              <a:gd name="connsiteY608" fmla="*/ 3011579 h 3980066"/>
              <a:gd name="connsiteX609" fmla="*/ 7573637 w 8387961"/>
              <a:gd name="connsiteY609" fmla="*/ 3046577 h 3980066"/>
              <a:gd name="connsiteX610" fmla="*/ 7590375 w 8387961"/>
              <a:gd name="connsiteY610" fmla="*/ 3064910 h 3980066"/>
              <a:gd name="connsiteX611" fmla="*/ 7600418 w 8387961"/>
              <a:gd name="connsiteY611" fmla="*/ 3081576 h 3980066"/>
              <a:gd name="connsiteX612" fmla="*/ 7610461 w 8387961"/>
              <a:gd name="connsiteY612" fmla="*/ 3096575 h 3980066"/>
              <a:gd name="connsiteX613" fmla="*/ 7612135 w 8387961"/>
              <a:gd name="connsiteY613" fmla="*/ 3114908 h 3980066"/>
              <a:gd name="connsiteX614" fmla="*/ 7605440 w 8387961"/>
              <a:gd name="connsiteY614" fmla="*/ 3139907 h 3980066"/>
              <a:gd name="connsiteX615" fmla="*/ 7597070 w 8387961"/>
              <a:gd name="connsiteY615" fmla="*/ 3163239 h 3980066"/>
              <a:gd name="connsiteX616" fmla="*/ 7597070 w 8387961"/>
              <a:gd name="connsiteY616" fmla="*/ 3183238 h 3980066"/>
              <a:gd name="connsiteX617" fmla="*/ 7595397 w 8387961"/>
              <a:gd name="connsiteY617" fmla="*/ 3204904 h 3980066"/>
              <a:gd name="connsiteX618" fmla="*/ 7580332 w 8387961"/>
              <a:gd name="connsiteY618" fmla="*/ 3233236 h 3980066"/>
              <a:gd name="connsiteX619" fmla="*/ 7560246 w 8387961"/>
              <a:gd name="connsiteY619" fmla="*/ 3261568 h 3980066"/>
              <a:gd name="connsiteX620" fmla="*/ 7540160 w 8387961"/>
              <a:gd name="connsiteY620" fmla="*/ 3289900 h 3980066"/>
              <a:gd name="connsiteX621" fmla="*/ 7516726 w 8387961"/>
              <a:gd name="connsiteY621" fmla="*/ 3314899 h 3980066"/>
              <a:gd name="connsiteX622" fmla="*/ 7506683 w 8387961"/>
              <a:gd name="connsiteY622" fmla="*/ 3323232 h 3980066"/>
              <a:gd name="connsiteX623" fmla="*/ 7476554 w 8387961"/>
              <a:gd name="connsiteY623" fmla="*/ 3346564 h 3980066"/>
              <a:gd name="connsiteX624" fmla="*/ 7466511 w 8387961"/>
              <a:gd name="connsiteY624" fmla="*/ 3356564 h 3980066"/>
              <a:gd name="connsiteX625" fmla="*/ 7443077 w 8387961"/>
              <a:gd name="connsiteY625" fmla="*/ 3389896 h 3980066"/>
              <a:gd name="connsiteX626" fmla="*/ 7414622 w 8387961"/>
              <a:gd name="connsiteY626" fmla="*/ 3419895 h 3980066"/>
              <a:gd name="connsiteX627" fmla="*/ 7386166 w 8387961"/>
              <a:gd name="connsiteY627" fmla="*/ 3449893 h 3980066"/>
              <a:gd name="connsiteX628" fmla="*/ 7374449 w 8387961"/>
              <a:gd name="connsiteY628" fmla="*/ 3464893 h 3980066"/>
              <a:gd name="connsiteX629" fmla="*/ 7342646 w 8387961"/>
              <a:gd name="connsiteY629" fmla="*/ 3474892 h 3980066"/>
              <a:gd name="connsiteX630" fmla="*/ 7319213 w 8387961"/>
              <a:gd name="connsiteY630" fmla="*/ 3476559 h 3980066"/>
              <a:gd name="connsiteX631" fmla="*/ 7270671 w 8387961"/>
              <a:gd name="connsiteY631" fmla="*/ 3501558 h 3980066"/>
              <a:gd name="connsiteX632" fmla="*/ 7263976 w 8387961"/>
              <a:gd name="connsiteY632" fmla="*/ 3511557 h 3980066"/>
              <a:gd name="connsiteX633" fmla="*/ 7258954 w 8387961"/>
              <a:gd name="connsiteY633" fmla="*/ 3506557 h 3980066"/>
              <a:gd name="connsiteX634" fmla="*/ 7253933 w 8387961"/>
              <a:gd name="connsiteY634" fmla="*/ 3493225 h 3980066"/>
              <a:gd name="connsiteX635" fmla="*/ 7243890 w 8387961"/>
              <a:gd name="connsiteY635" fmla="*/ 3493225 h 3980066"/>
              <a:gd name="connsiteX636" fmla="*/ 7238868 w 8387961"/>
              <a:gd name="connsiteY636" fmla="*/ 3491558 h 3980066"/>
              <a:gd name="connsiteX637" fmla="*/ 7248911 w 8387961"/>
              <a:gd name="connsiteY637" fmla="*/ 3479892 h 3980066"/>
              <a:gd name="connsiteX638" fmla="*/ 7232173 w 8387961"/>
              <a:gd name="connsiteY638" fmla="*/ 3484892 h 3980066"/>
              <a:gd name="connsiteX639" fmla="*/ 7232173 w 8387961"/>
              <a:gd name="connsiteY639" fmla="*/ 3489891 h 3980066"/>
              <a:gd name="connsiteX640" fmla="*/ 7195348 w 8387961"/>
              <a:gd name="connsiteY640" fmla="*/ 3503224 h 3980066"/>
              <a:gd name="connsiteX641" fmla="*/ 7178610 w 8387961"/>
              <a:gd name="connsiteY641" fmla="*/ 3496558 h 3980066"/>
              <a:gd name="connsiteX642" fmla="*/ 7160197 w 8387961"/>
              <a:gd name="connsiteY642" fmla="*/ 3489891 h 3980066"/>
              <a:gd name="connsiteX643" fmla="*/ 7135090 w 8387961"/>
              <a:gd name="connsiteY643" fmla="*/ 3479892 h 3980066"/>
              <a:gd name="connsiteX644" fmla="*/ 7133416 w 8387961"/>
              <a:gd name="connsiteY644" fmla="*/ 3449893 h 3980066"/>
              <a:gd name="connsiteX645" fmla="*/ 7143459 w 8387961"/>
              <a:gd name="connsiteY645" fmla="*/ 3421561 h 3980066"/>
              <a:gd name="connsiteX646" fmla="*/ 7138437 w 8387961"/>
              <a:gd name="connsiteY646" fmla="*/ 3409895 h 3980066"/>
              <a:gd name="connsiteX647" fmla="*/ 7131742 w 8387961"/>
              <a:gd name="connsiteY647" fmla="*/ 3406562 h 3980066"/>
              <a:gd name="connsiteX648" fmla="*/ 7118351 w 8387961"/>
              <a:gd name="connsiteY648" fmla="*/ 3406562 h 3980066"/>
              <a:gd name="connsiteX649" fmla="*/ 7138437 w 8387961"/>
              <a:gd name="connsiteY649" fmla="*/ 3383229 h 3980066"/>
              <a:gd name="connsiteX650" fmla="*/ 7131742 w 8387961"/>
              <a:gd name="connsiteY650" fmla="*/ 3369897 h 3980066"/>
              <a:gd name="connsiteX651" fmla="*/ 7109982 w 8387961"/>
              <a:gd name="connsiteY651" fmla="*/ 3396562 h 3980066"/>
              <a:gd name="connsiteX652" fmla="*/ 7091570 w 8387961"/>
              <a:gd name="connsiteY652" fmla="*/ 3396562 h 3980066"/>
              <a:gd name="connsiteX653" fmla="*/ 7103287 w 8387961"/>
              <a:gd name="connsiteY653" fmla="*/ 3389896 h 3980066"/>
              <a:gd name="connsiteX654" fmla="*/ 7121699 w 8387961"/>
              <a:gd name="connsiteY654" fmla="*/ 3364897 h 3980066"/>
              <a:gd name="connsiteX655" fmla="*/ 7140111 w 8387961"/>
              <a:gd name="connsiteY655" fmla="*/ 3341565 h 3980066"/>
              <a:gd name="connsiteX656" fmla="*/ 7145133 w 8387961"/>
              <a:gd name="connsiteY656" fmla="*/ 3319899 h 3980066"/>
              <a:gd name="connsiteX657" fmla="*/ 7133416 w 8387961"/>
              <a:gd name="connsiteY657" fmla="*/ 3333232 h 3980066"/>
              <a:gd name="connsiteX658" fmla="*/ 7103287 w 8387961"/>
              <a:gd name="connsiteY658" fmla="*/ 3356564 h 3980066"/>
              <a:gd name="connsiteX659" fmla="*/ 7073158 w 8387961"/>
              <a:gd name="connsiteY659" fmla="*/ 3383229 h 3980066"/>
              <a:gd name="connsiteX660" fmla="*/ 7069810 w 8387961"/>
              <a:gd name="connsiteY660" fmla="*/ 3386563 h 3980066"/>
              <a:gd name="connsiteX661" fmla="*/ 7058093 w 8387961"/>
              <a:gd name="connsiteY661" fmla="*/ 3374896 h 3980066"/>
              <a:gd name="connsiteX662" fmla="*/ 7061441 w 8387961"/>
              <a:gd name="connsiteY662" fmla="*/ 3374896 h 3980066"/>
              <a:gd name="connsiteX663" fmla="*/ 7059767 w 8387961"/>
              <a:gd name="connsiteY663" fmla="*/ 3354897 h 3980066"/>
              <a:gd name="connsiteX664" fmla="*/ 7058093 w 8387961"/>
              <a:gd name="connsiteY664" fmla="*/ 3334898 h 3980066"/>
              <a:gd name="connsiteX665" fmla="*/ 7053071 w 8387961"/>
              <a:gd name="connsiteY665" fmla="*/ 3323232 h 3980066"/>
              <a:gd name="connsiteX666" fmla="*/ 7049724 w 8387961"/>
              <a:gd name="connsiteY666" fmla="*/ 3314899 h 3980066"/>
              <a:gd name="connsiteX667" fmla="*/ 7043028 w 8387961"/>
              <a:gd name="connsiteY667" fmla="*/ 3306566 h 3980066"/>
              <a:gd name="connsiteX668" fmla="*/ 7007878 w 8387961"/>
              <a:gd name="connsiteY668" fmla="*/ 3293233 h 3980066"/>
              <a:gd name="connsiteX669" fmla="*/ 6989465 w 8387961"/>
              <a:gd name="connsiteY669" fmla="*/ 3286567 h 3980066"/>
              <a:gd name="connsiteX670" fmla="*/ 6957662 w 8387961"/>
              <a:gd name="connsiteY670" fmla="*/ 3293233 h 3980066"/>
              <a:gd name="connsiteX671" fmla="*/ 6924186 w 8387961"/>
              <a:gd name="connsiteY671" fmla="*/ 3296567 h 3980066"/>
              <a:gd name="connsiteX672" fmla="*/ 6892383 w 8387961"/>
              <a:gd name="connsiteY672" fmla="*/ 3303233 h 3980066"/>
              <a:gd name="connsiteX673" fmla="*/ 6860580 w 8387961"/>
              <a:gd name="connsiteY673" fmla="*/ 3309899 h 3980066"/>
              <a:gd name="connsiteX674" fmla="*/ 6828777 w 8387961"/>
              <a:gd name="connsiteY674" fmla="*/ 3323232 h 3980066"/>
              <a:gd name="connsiteX675" fmla="*/ 6793626 w 8387961"/>
              <a:gd name="connsiteY675" fmla="*/ 3334898 h 3980066"/>
              <a:gd name="connsiteX676" fmla="*/ 6770192 w 8387961"/>
              <a:gd name="connsiteY676" fmla="*/ 3359897 h 3980066"/>
              <a:gd name="connsiteX677" fmla="*/ 6733367 w 8387961"/>
              <a:gd name="connsiteY677" fmla="*/ 3361564 h 3980066"/>
              <a:gd name="connsiteX678" fmla="*/ 6706586 w 8387961"/>
              <a:gd name="connsiteY678" fmla="*/ 3361564 h 3980066"/>
              <a:gd name="connsiteX679" fmla="*/ 6678131 w 8387961"/>
              <a:gd name="connsiteY679" fmla="*/ 3361564 h 3980066"/>
              <a:gd name="connsiteX680" fmla="*/ 6661392 w 8387961"/>
              <a:gd name="connsiteY680" fmla="*/ 3373230 h 3980066"/>
              <a:gd name="connsiteX681" fmla="*/ 6658045 w 8387961"/>
              <a:gd name="connsiteY681" fmla="*/ 3376563 h 3980066"/>
              <a:gd name="connsiteX682" fmla="*/ 6626242 w 8387961"/>
              <a:gd name="connsiteY682" fmla="*/ 3389896 h 3980066"/>
              <a:gd name="connsiteX683" fmla="*/ 6592765 w 8387961"/>
              <a:gd name="connsiteY683" fmla="*/ 3393229 h 3980066"/>
              <a:gd name="connsiteX684" fmla="*/ 6576027 w 8387961"/>
              <a:gd name="connsiteY684" fmla="*/ 3381563 h 3980066"/>
              <a:gd name="connsiteX685" fmla="*/ 6557614 w 8387961"/>
              <a:gd name="connsiteY685" fmla="*/ 3371563 h 3980066"/>
              <a:gd name="connsiteX686" fmla="*/ 6559288 w 8387961"/>
              <a:gd name="connsiteY686" fmla="*/ 3353231 h 3980066"/>
              <a:gd name="connsiteX687" fmla="*/ 6571005 w 8387961"/>
              <a:gd name="connsiteY687" fmla="*/ 3349898 h 3980066"/>
              <a:gd name="connsiteX688" fmla="*/ 6589417 w 8387961"/>
              <a:gd name="connsiteY688" fmla="*/ 3319899 h 3980066"/>
              <a:gd name="connsiteX689" fmla="*/ 6591091 w 8387961"/>
              <a:gd name="connsiteY689" fmla="*/ 3299900 h 3980066"/>
              <a:gd name="connsiteX690" fmla="*/ 6596113 w 8387961"/>
              <a:gd name="connsiteY690" fmla="*/ 3276567 h 3980066"/>
              <a:gd name="connsiteX691" fmla="*/ 6597786 w 8387961"/>
              <a:gd name="connsiteY691" fmla="*/ 3254902 h 3980066"/>
              <a:gd name="connsiteX692" fmla="*/ 6599460 w 8387961"/>
              <a:gd name="connsiteY692" fmla="*/ 3233236 h 3980066"/>
              <a:gd name="connsiteX693" fmla="*/ 6596113 w 8387961"/>
              <a:gd name="connsiteY693" fmla="*/ 3206570 h 3980066"/>
              <a:gd name="connsiteX694" fmla="*/ 6592765 w 8387961"/>
              <a:gd name="connsiteY694" fmla="*/ 3181572 h 3980066"/>
              <a:gd name="connsiteX695" fmla="*/ 6589417 w 8387961"/>
              <a:gd name="connsiteY695" fmla="*/ 3153239 h 3980066"/>
              <a:gd name="connsiteX696" fmla="*/ 6586070 w 8387961"/>
              <a:gd name="connsiteY696" fmla="*/ 3124907 h 3980066"/>
              <a:gd name="connsiteX697" fmla="*/ 6587743 w 8387961"/>
              <a:gd name="connsiteY697" fmla="*/ 3126574 h 3980066"/>
              <a:gd name="connsiteX698" fmla="*/ 6592765 w 8387961"/>
              <a:gd name="connsiteY698" fmla="*/ 3139907 h 3980066"/>
              <a:gd name="connsiteX699" fmla="*/ 6592765 w 8387961"/>
              <a:gd name="connsiteY699" fmla="*/ 3109908 h 3980066"/>
              <a:gd name="connsiteX700" fmla="*/ 6601134 w 8387961"/>
              <a:gd name="connsiteY700" fmla="*/ 3123241 h 3980066"/>
              <a:gd name="connsiteX701" fmla="*/ 6601134 w 8387961"/>
              <a:gd name="connsiteY701" fmla="*/ 3131574 h 3980066"/>
              <a:gd name="connsiteX702" fmla="*/ 6607830 w 8387961"/>
              <a:gd name="connsiteY702" fmla="*/ 3124907 h 3980066"/>
              <a:gd name="connsiteX703" fmla="*/ 6606156 w 8387961"/>
              <a:gd name="connsiteY703" fmla="*/ 3104908 h 3980066"/>
              <a:gd name="connsiteX704" fmla="*/ 6602808 w 8387961"/>
              <a:gd name="connsiteY704" fmla="*/ 3083242 h 3980066"/>
              <a:gd name="connsiteX705" fmla="*/ 6606156 w 8387961"/>
              <a:gd name="connsiteY705" fmla="*/ 3056577 h 3980066"/>
              <a:gd name="connsiteX706" fmla="*/ 6619546 w 8387961"/>
              <a:gd name="connsiteY706" fmla="*/ 3024912 h 3980066"/>
              <a:gd name="connsiteX707" fmla="*/ 6631263 w 8387961"/>
              <a:gd name="connsiteY707" fmla="*/ 2996580 h 3980066"/>
              <a:gd name="connsiteX708" fmla="*/ 6629589 w 8387961"/>
              <a:gd name="connsiteY708" fmla="*/ 3014912 h 3980066"/>
              <a:gd name="connsiteX709" fmla="*/ 6641306 w 8387961"/>
              <a:gd name="connsiteY709" fmla="*/ 3004913 h 3980066"/>
              <a:gd name="connsiteX710" fmla="*/ 6676457 w 8387961"/>
              <a:gd name="connsiteY710" fmla="*/ 2981580 h 3980066"/>
              <a:gd name="connsiteX711" fmla="*/ 6711608 w 8387961"/>
              <a:gd name="connsiteY711" fmla="*/ 2956581 h 3980066"/>
              <a:gd name="connsiteX712" fmla="*/ 6719977 w 8387961"/>
              <a:gd name="connsiteY712" fmla="*/ 2961581 h 3980066"/>
              <a:gd name="connsiteX713" fmla="*/ 6743411 w 8387961"/>
              <a:gd name="connsiteY713" fmla="*/ 2953248 h 3980066"/>
              <a:gd name="connsiteX714" fmla="*/ 6768518 w 8387961"/>
              <a:gd name="connsiteY714" fmla="*/ 2944915 h 3980066"/>
              <a:gd name="connsiteX715" fmla="*/ 6798647 w 8387961"/>
              <a:gd name="connsiteY715" fmla="*/ 2939915 h 3980066"/>
              <a:gd name="connsiteX716" fmla="*/ 6818733 w 8387961"/>
              <a:gd name="connsiteY716" fmla="*/ 2926583 h 3980066"/>
              <a:gd name="connsiteX717" fmla="*/ 6838820 w 8387961"/>
              <a:gd name="connsiteY717" fmla="*/ 2914916 h 3980066"/>
              <a:gd name="connsiteX718" fmla="*/ 6863927 w 8387961"/>
              <a:gd name="connsiteY718" fmla="*/ 2886584 h 3980066"/>
              <a:gd name="connsiteX719" fmla="*/ 6863927 w 8387961"/>
              <a:gd name="connsiteY719" fmla="*/ 2866585 h 3980066"/>
              <a:gd name="connsiteX720" fmla="*/ 6882339 w 8387961"/>
              <a:gd name="connsiteY720" fmla="*/ 2843253 h 3980066"/>
              <a:gd name="connsiteX721" fmla="*/ 6890709 w 8387961"/>
              <a:gd name="connsiteY721" fmla="*/ 2834920 h 3980066"/>
              <a:gd name="connsiteX722" fmla="*/ 6899078 w 8387961"/>
              <a:gd name="connsiteY722" fmla="*/ 2856586 h 3980066"/>
              <a:gd name="connsiteX723" fmla="*/ 6907447 w 8387961"/>
              <a:gd name="connsiteY723" fmla="*/ 2879918 h 3980066"/>
              <a:gd name="connsiteX724" fmla="*/ 6907447 w 8387961"/>
              <a:gd name="connsiteY724" fmla="*/ 2854919 h 3980066"/>
              <a:gd name="connsiteX725" fmla="*/ 6912469 w 8387961"/>
              <a:gd name="connsiteY725" fmla="*/ 2851586 h 3980066"/>
              <a:gd name="connsiteX726" fmla="*/ 6909121 w 8387961"/>
              <a:gd name="connsiteY726" fmla="*/ 2836586 h 3980066"/>
              <a:gd name="connsiteX727" fmla="*/ 6912469 w 8387961"/>
              <a:gd name="connsiteY727" fmla="*/ 2831587 h 3980066"/>
              <a:gd name="connsiteX728" fmla="*/ 6919164 w 8387961"/>
              <a:gd name="connsiteY728" fmla="*/ 2833253 h 3980066"/>
              <a:gd name="connsiteX729" fmla="*/ 6924186 w 8387961"/>
              <a:gd name="connsiteY729" fmla="*/ 2833253 h 3980066"/>
              <a:gd name="connsiteX730" fmla="*/ 6939250 w 8387961"/>
              <a:gd name="connsiteY730" fmla="*/ 2833253 h 3980066"/>
              <a:gd name="connsiteX731" fmla="*/ 6932555 w 8387961"/>
              <a:gd name="connsiteY731" fmla="*/ 2831587 h 3980066"/>
              <a:gd name="connsiteX732" fmla="*/ 6932555 w 8387961"/>
              <a:gd name="connsiteY732" fmla="*/ 2823254 h 3980066"/>
              <a:gd name="connsiteX733" fmla="*/ 6940924 w 8387961"/>
              <a:gd name="connsiteY733" fmla="*/ 2816587 h 3980066"/>
              <a:gd name="connsiteX734" fmla="*/ 6937576 w 8387961"/>
              <a:gd name="connsiteY734" fmla="*/ 2816587 h 3980066"/>
              <a:gd name="connsiteX735" fmla="*/ 6934229 w 8387961"/>
              <a:gd name="connsiteY735" fmla="*/ 2814921 h 3980066"/>
              <a:gd name="connsiteX736" fmla="*/ 6942598 w 8387961"/>
              <a:gd name="connsiteY736" fmla="*/ 2803254 h 3980066"/>
              <a:gd name="connsiteX737" fmla="*/ 6954315 w 8387961"/>
              <a:gd name="connsiteY737" fmla="*/ 2809921 h 3980066"/>
              <a:gd name="connsiteX738" fmla="*/ 6950967 w 8387961"/>
              <a:gd name="connsiteY738" fmla="*/ 2794921 h 3980066"/>
              <a:gd name="connsiteX739" fmla="*/ 6961010 w 8387961"/>
              <a:gd name="connsiteY739" fmla="*/ 2796588 h 3980066"/>
              <a:gd name="connsiteX740" fmla="*/ 6959336 w 8387961"/>
              <a:gd name="connsiteY740" fmla="*/ 2786589 h 3980066"/>
              <a:gd name="connsiteX741" fmla="*/ 6972727 w 8387961"/>
              <a:gd name="connsiteY741" fmla="*/ 2773256 h 3980066"/>
              <a:gd name="connsiteX742" fmla="*/ 6977749 w 8387961"/>
              <a:gd name="connsiteY742" fmla="*/ 2781589 h 3980066"/>
              <a:gd name="connsiteX743" fmla="*/ 6982770 w 8387961"/>
              <a:gd name="connsiteY743" fmla="*/ 2764923 h 3980066"/>
              <a:gd name="connsiteX744" fmla="*/ 6989465 w 8387961"/>
              <a:gd name="connsiteY744" fmla="*/ 2764923 h 3980066"/>
              <a:gd name="connsiteX745" fmla="*/ 6992813 w 8387961"/>
              <a:gd name="connsiteY745" fmla="*/ 2761590 h 3980066"/>
              <a:gd name="connsiteX746" fmla="*/ 6994487 w 8387961"/>
              <a:gd name="connsiteY746" fmla="*/ 2764923 h 3980066"/>
              <a:gd name="connsiteX747" fmla="*/ 7007878 w 8387961"/>
              <a:gd name="connsiteY747" fmla="*/ 2761590 h 3980066"/>
              <a:gd name="connsiteX748" fmla="*/ 7009552 w 8387961"/>
              <a:gd name="connsiteY748" fmla="*/ 2754923 h 3980066"/>
              <a:gd name="connsiteX749" fmla="*/ 7034659 w 8387961"/>
              <a:gd name="connsiteY749" fmla="*/ 2781589 h 3980066"/>
              <a:gd name="connsiteX750" fmla="*/ 7029638 w 8387961"/>
              <a:gd name="connsiteY750" fmla="*/ 2799921 h 3980066"/>
              <a:gd name="connsiteX751" fmla="*/ 7029638 w 8387961"/>
              <a:gd name="connsiteY751" fmla="*/ 2806588 h 3980066"/>
              <a:gd name="connsiteX752" fmla="*/ 7032985 w 8387961"/>
              <a:gd name="connsiteY752" fmla="*/ 2801588 h 3980066"/>
              <a:gd name="connsiteX753" fmla="*/ 7039681 w 8387961"/>
              <a:gd name="connsiteY753" fmla="*/ 2801588 h 3980066"/>
              <a:gd name="connsiteX754" fmla="*/ 7043028 w 8387961"/>
              <a:gd name="connsiteY754" fmla="*/ 2786589 h 3980066"/>
              <a:gd name="connsiteX755" fmla="*/ 7061441 w 8387961"/>
              <a:gd name="connsiteY755" fmla="*/ 2794921 h 3980066"/>
              <a:gd name="connsiteX756" fmla="*/ 7064788 w 8387961"/>
              <a:gd name="connsiteY756" fmla="*/ 2789922 h 3980066"/>
              <a:gd name="connsiteX757" fmla="*/ 7084875 w 8387961"/>
              <a:gd name="connsiteY757" fmla="*/ 2804921 h 3980066"/>
              <a:gd name="connsiteX758" fmla="*/ 7074831 w 8387961"/>
              <a:gd name="connsiteY758" fmla="*/ 2794921 h 3980066"/>
              <a:gd name="connsiteX759" fmla="*/ 7083201 w 8387961"/>
              <a:gd name="connsiteY759" fmla="*/ 2784922 h 3980066"/>
              <a:gd name="connsiteX760" fmla="*/ 7079853 w 8387961"/>
              <a:gd name="connsiteY760" fmla="*/ 2781589 h 3980066"/>
              <a:gd name="connsiteX761" fmla="*/ 7071484 w 8387961"/>
              <a:gd name="connsiteY761" fmla="*/ 2776589 h 3980066"/>
              <a:gd name="connsiteX762" fmla="*/ 7083201 w 8387961"/>
              <a:gd name="connsiteY762" fmla="*/ 2754923 h 3980066"/>
              <a:gd name="connsiteX763" fmla="*/ 7093244 w 8387961"/>
              <a:gd name="connsiteY763" fmla="*/ 2744924 h 3980066"/>
              <a:gd name="connsiteX764" fmla="*/ 7094918 w 8387961"/>
              <a:gd name="connsiteY764" fmla="*/ 2739924 h 3980066"/>
              <a:gd name="connsiteX765" fmla="*/ 7104961 w 8387961"/>
              <a:gd name="connsiteY765" fmla="*/ 2723258 h 3980066"/>
              <a:gd name="connsiteX766" fmla="*/ 7109982 w 8387961"/>
              <a:gd name="connsiteY766" fmla="*/ 2716592 h 3980066"/>
              <a:gd name="connsiteX767" fmla="*/ 7115004 w 8387961"/>
              <a:gd name="connsiteY767" fmla="*/ 2721591 h 3980066"/>
              <a:gd name="connsiteX768" fmla="*/ 7121699 w 8387961"/>
              <a:gd name="connsiteY768" fmla="*/ 2711592 h 3980066"/>
              <a:gd name="connsiteX769" fmla="*/ 7131742 w 8387961"/>
              <a:gd name="connsiteY769" fmla="*/ 2706592 h 3980066"/>
              <a:gd name="connsiteX770" fmla="*/ 7153502 w 8387961"/>
              <a:gd name="connsiteY770" fmla="*/ 2711592 h 3980066"/>
              <a:gd name="connsiteX771" fmla="*/ 7161871 w 8387961"/>
              <a:gd name="connsiteY771" fmla="*/ 2706592 h 3980066"/>
              <a:gd name="connsiteX772" fmla="*/ 7168567 w 8387961"/>
              <a:gd name="connsiteY772" fmla="*/ 2694926 h 3980066"/>
              <a:gd name="connsiteX773" fmla="*/ 7155176 w 8387961"/>
              <a:gd name="connsiteY773" fmla="*/ 2686593 h 3980066"/>
              <a:gd name="connsiteX774" fmla="*/ 7145133 w 8387961"/>
              <a:gd name="connsiteY774" fmla="*/ 2681593 h 3980066"/>
              <a:gd name="connsiteX775" fmla="*/ 7153502 w 8387961"/>
              <a:gd name="connsiteY775" fmla="*/ 2684926 h 3980066"/>
              <a:gd name="connsiteX776" fmla="*/ 7155176 w 8387961"/>
              <a:gd name="connsiteY776" fmla="*/ 2681593 h 3980066"/>
              <a:gd name="connsiteX777" fmla="*/ 7163545 w 8387961"/>
              <a:gd name="connsiteY777" fmla="*/ 2683260 h 3980066"/>
              <a:gd name="connsiteX778" fmla="*/ 7175262 w 8387961"/>
              <a:gd name="connsiteY778" fmla="*/ 2684926 h 3980066"/>
              <a:gd name="connsiteX779" fmla="*/ 7193674 w 8387961"/>
              <a:gd name="connsiteY779" fmla="*/ 2696592 h 3980066"/>
              <a:gd name="connsiteX780" fmla="*/ 7205391 w 8387961"/>
              <a:gd name="connsiteY780" fmla="*/ 2704925 h 3980066"/>
              <a:gd name="connsiteX781" fmla="*/ 7223803 w 8387961"/>
              <a:gd name="connsiteY781" fmla="*/ 2709925 h 3980066"/>
              <a:gd name="connsiteX782" fmla="*/ 7248911 w 8387961"/>
              <a:gd name="connsiteY782" fmla="*/ 2703259 h 3980066"/>
              <a:gd name="connsiteX783" fmla="*/ 7243890 w 8387961"/>
              <a:gd name="connsiteY783" fmla="*/ 2709925 h 3980066"/>
              <a:gd name="connsiteX784" fmla="*/ 7252259 w 8387961"/>
              <a:gd name="connsiteY784" fmla="*/ 2709925 h 3980066"/>
              <a:gd name="connsiteX785" fmla="*/ 7253933 w 8387961"/>
              <a:gd name="connsiteY785" fmla="*/ 2716592 h 3980066"/>
              <a:gd name="connsiteX786" fmla="*/ 7263976 w 8387961"/>
              <a:gd name="connsiteY786" fmla="*/ 2703259 h 3980066"/>
              <a:gd name="connsiteX787" fmla="*/ 7275693 w 8387961"/>
              <a:gd name="connsiteY787" fmla="*/ 2713258 h 3980066"/>
              <a:gd name="connsiteX788" fmla="*/ 7263976 w 8387961"/>
              <a:gd name="connsiteY788" fmla="*/ 2731591 h 3980066"/>
              <a:gd name="connsiteX789" fmla="*/ 7258954 w 8387961"/>
              <a:gd name="connsiteY789" fmla="*/ 2741590 h 3980066"/>
              <a:gd name="connsiteX790" fmla="*/ 7253933 w 8387961"/>
              <a:gd name="connsiteY790" fmla="*/ 2736591 h 3980066"/>
              <a:gd name="connsiteX791" fmla="*/ 7245563 w 8387961"/>
              <a:gd name="connsiteY791" fmla="*/ 2754923 h 3980066"/>
              <a:gd name="connsiteX792" fmla="*/ 7228825 w 8387961"/>
              <a:gd name="connsiteY792" fmla="*/ 2784922 h 3980066"/>
              <a:gd name="connsiteX793" fmla="*/ 7243890 w 8387961"/>
              <a:gd name="connsiteY793" fmla="*/ 2801588 h 3980066"/>
              <a:gd name="connsiteX794" fmla="*/ 7258954 w 8387961"/>
              <a:gd name="connsiteY794" fmla="*/ 2819920 h 3980066"/>
              <a:gd name="connsiteX795" fmla="*/ 7285736 w 8387961"/>
              <a:gd name="connsiteY795" fmla="*/ 2836586 h 3980066"/>
              <a:gd name="connsiteX796" fmla="*/ 7312517 w 8387961"/>
              <a:gd name="connsiteY796" fmla="*/ 2854919 h 3980066"/>
              <a:gd name="connsiteX797" fmla="*/ 7330929 w 8387961"/>
              <a:gd name="connsiteY797" fmla="*/ 2871585 h 3980066"/>
              <a:gd name="connsiteX798" fmla="*/ 7351015 w 8387961"/>
              <a:gd name="connsiteY798" fmla="*/ 2866585 h 3980066"/>
              <a:gd name="connsiteX799" fmla="*/ 7369428 w 8387961"/>
              <a:gd name="connsiteY799" fmla="*/ 2833253 h 3980066"/>
              <a:gd name="connsiteX800" fmla="*/ 7389514 w 8387961"/>
              <a:gd name="connsiteY800" fmla="*/ 2799921 h 3980066"/>
              <a:gd name="connsiteX801" fmla="*/ 7391188 w 8387961"/>
              <a:gd name="connsiteY801" fmla="*/ 2774922 h 3980066"/>
              <a:gd name="connsiteX802" fmla="*/ 7392862 w 8387961"/>
              <a:gd name="connsiteY802" fmla="*/ 2749923 h 3980066"/>
              <a:gd name="connsiteX803" fmla="*/ 7396209 w 8387961"/>
              <a:gd name="connsiteY803" fmla="*/ 2749923 h 3980066"/>
              <a:gd name="connsiteX804" fmla="*/ 7399557 w 8387961"/>
              <a:gd name="connsiteY804" fmla="*/ 2736591 h 3980066"/>
              <a:gd name="connsiteX805" fmla="*/ 7406252 w 8387961"/>
              <a:gd name="connsiteY805" fmla="*/ 2724925 h 3980066"/>
              <a:gd name="connsiteX806" fmla="*/ 7406252 w 8387961"/>
              <a:gd name="connsiteY806" fmla="*/ 2721591 h 3980066"/>
              <a:gd name="connsiteX807" fmla="*/ 7402905 w 8387961"/>
              <a:gd name="connsiteY807" fmla="*/ 2719925 h 3980066"/>
              <a:gd name="connsiteX808" fmla="*/ 7409600 w 8387961"/>
              <a:gd name="connsiteY808" fmla="*/ 2703259 h 3980066"/>
              <a:gd name="connsiteX809" fmla="*/ 7414622 w 8387961"/>
              <a:gd name="connsiteY809" fmla="*/ 2691593 h 3980066"/>
              <a:gd name="connsiteX810" fmla="*/ 1946953 w 8387961"/>
              <a:gd name="connsiteY810" fmla="*/ 2662245 h 3980066"/>
              <a:gd name="connsiteX811" fmla="*/ 1947023 w 8387961"/>
              <a:gd name="connsiteY811" fmla="*/ 2663253 h 3980066"/>
              <a:gd name="connsiteX812" fmla="*/ 1950369 w 8387961"/>
              <a:gd name="connsiteY812" fmla="*/ 2686687 h 3980066"/>
              <a:gd name="connsiteX813" fmla="*/ 1970450 w 8387961"/>
              <a:gd name="connsiteY813" fmla="*/ 2710121 h 3980066"/>
              <a:gd name="connsiteX814" fmla="*/ 1990537 w 8387961"/>
              <a:gd name="connsiteY814" fmla="*/ 2716816 h 3980066"/>
              <a:gd name="connsiteX815" fmla="*/ 2012300 w 8387961"/>
              <a:gd name="connsiteY815" fmla="*/ 2726859 h 3980066"/>
              <a:gd name="connsiteX816" fmla="*/ 2042429 w 8387961"/>
              <a:gd name="connsiteY816" fmla="*/ 2746946 h 3980066"/>
              <a:gd name="connsiteX817" fmla="*/ 2072558 w 8387961"/>
              <a:gd name="connsiteY817" fmla="*/ 2753641 h 3980066"/>
              <a:gd name="connsiteX818" fmla="*/ 2080799 w 8387961"/>
              <a:gd name="connsiteY818" fmla="*/ 2765183 h 3980066"/>
              <a:gd name="connsiteX819" fmla="*/ 2080568 w 8387961"/>
              <a:gd name="connsiteY819" fmla="*/ 2763103 h 3980066"/>
              <a:gd name="connsiteX820" fmla="*/ 2072207 w 8387961"/>
              <a:gd name="connsiteY820" fmla="*/ 2751398 h 3980066"/>
              <a:gd name="connsiteX821" fmla="*/ 2042107 w 8387961"/>
              <a:gd name="connsiteY821" fmla="*/ 2744709 h 3980066"/>
              <a:gd name="connsiteX822" fmla="*/ 2012012 w 8387961"/>
              <a:gd name="connsiteY822" fmla="*/ 2724643 h 3980066"/>
              <a:gd name="connsiteX823" fmla="*/ 1990268 w 8387961"/>
              <a:gd name="connsiteY823" fmla="*/ 2714610 h 3980066"/>
              <a:gd name="connsiteX824" fmla="*/ 1970209 w 8387961"/>
              <a:gd name="connsiteY824" fmla="*/ 2707922 h 3980066"/>
              <a:gd name="connsiteX825" fmla="*/ 1950135 w 8387961"/>
              <a:gd name="connsiteY825" fmla="*/ 2684511 h 3980066"/>
              <a:gd name="connsiteX826" fmla="*/ 4557616 w 8387961"/>
              <a:gd name="connsiteY826" fmla="*/ 2654226 h 3980066"/>
              <a:gd name="connsiteX827" fmla="*/ 4554616 w 8387961"/>
              <a:gd name="connsiteY827" fmla="*/ 2659521 h 3980066"/>
              <a:gd name="connsiteX828" fmla="*/ 4557682 w 8387961"/>
              <a:gd name="connsiteY828" fmla="*/ 2654316 h 3980066"/>
              <a:gd name="connsiteX829" fmla="*/ 7933010 w 8387961"/>
              <a:gd name="connsiteY829" fmla="*/ 2648356 h 3980066"/>
              <a:gd name="connsiteX830" fmla="*/ 7952594 w 8387961"/>
              <a:gd name="connsiteY830" fmla="*/ 2661613 h 3980066"/>
              <a:gd name="connsiteX831" fmla="*/ 7952594 w 8387961"/>
              <a:gd name="connsiteY831" fmla="*/ 2664927 h 3980066"/>
              <a:gd name="connsiteX832" fmla="*/ 7934516 w 8387961"/>
              <a:gd name="connsiteY832" fmla="*/ 2653327 h 3980066"/>
              <a:gd name="connsiteX833" fmla="*/ 7658835 w 8387961"/>
              <a:gd name="connsiteY833" fmla="*/ 2634798 h 3980066"/>
              <a:gd name="connsiteX834" fmla="*/ 7667874 w 8387961"/>
              <a:gd name="connsiteY834" fmla="*/ 2640222 h 3980066"/>
              <a:gd name="connsiteX835" fmla="*/ 7663355 w 8387961"/>
              <a:gd name="connsiteY835" fmla="*/ 2643837 h 3980066"/>
              <a:gd name="connsiteX836" fmla="*/ 1802979 w 8387961"/>
              <a:gd name="connsiteY836" fmla="*/ 2624313 h 3980066"/>
              <a:gd name="connsiteX837" fmla="*/ 1800371 w 8387961"/>
              <a:gd name="connsiteY837" fmla="*/ 2626692 h 3980066"/>
              <a:gd name="connsiteX838" fmla="*/ 1801923 w 8387961"/>
              <a:gd name="connsiteY838" fmla="*/ 2650065 h 3980066"/>
              <a:gd name="connsiteX839" fmla="*/ 1803595 w 8387961"/>
              <a:gd name="connsiteY839" fmla="*/ 2671791 h 3980066"/>
              <a:gd name="connsiteX840" fmla="*/ 1832037 w 8387961"/>
              <a:gd name="connsiteY840" fmla="*/ 2670120 h 3980066"/>
              <a:gd name="connsiteX841" fmla="*/ 1843757 w 8387961"/>
              <a:gd name="connsiteY841" fmla="*/ 2691847 h 3980066"/>
              <a:gd name="connsiteX842" fmla="*/ 1858812 w 8387961"/>
              <a:gd name="connsiteY842" fmla="*/ 2715245 h 3980066"/>
              <a:gd name="connsiteX843" fmla="*/ 1853794 w 8387961"/>
              <a:gd name="connsiteY843" fmla="*/ 2723602 h 3980066"/>
              <a:gd name="connsiteX844" fmla="*/ 1853794 w 8387961"/>
              <a:gd name="connsiteY844" fmla="*/ 2760370 h 3980066"/>
              <a:gd name="connsiteX845" fmla="*/ 1848775 w 8387961"/>
              <a:gd name="connsiteY845" fmla="*/ 2775412 h 3980066"/>
              <a:gd name="connsiteX846" fmla="*/ 1848775 w 8387961"/>
              <a:gd name="connsiteY846" fmla="*/ 2800482 h 3980066"/>
              <a:gd name="connsiteX847" fmla="*/ 1852121 w 8387961"/>
              <a:gd name="connsiteY847" fmla="*/ 2825551 h 3980066"/>
              <a:gd name="connsiteX848" fmla="*/ 1854873 w 8387961"/>
              <a:gd name="connsiteY848" fmla="*/ 2826652 h 3980066"/>
              <a:gd name="connsiteX849" fmla="*/ 1851608 w 8387961"/>
              <a:gd name="connsiteY849" fmla="*/ 2802182 h 3980066"/>
              <a:gd name="connsiteX850" fmla="*/ 1851608 w 8387961"/>
              <a:gd name="connsiteY850" fmla="*/ 2777075 h 3980066"/>
              <a:gd name="connsiteX851" fmla="*/ 1856636 w 8387961"/>
              <a:gd name="connsiteY851" fmla="*/ 2762010 h 3980066"/>
              <a:gd name="connsiteX852" fmla="*/ 1856636 w 8387961"/>
              <a:gd name="connsiteY852" fmla="*/ 2725186 h 3980066"/>
              <a:gd name="connsiteX853" fmla="*/ 1861655 w 8387961"/>
              <a:gd name="connsiteY853" fmla="*/ 2716816 h 3980066"/>
              <a:gd name="connsiteX854" fmla="*/ 1846586 w 8387961"/>
              <a:gd name="connsiteY854" fmla="*/ 2693383 h 3980066"/>
              <a:gd name="connsiteX855" fmla="*/ 1834871 w 8387961"/>
              <a:gd name="connsiteY855" fmla="*/ 2671623 h 3980066"/>
              <a:gd name="connsiteX856" fmla="*/ 1866673 w 8387961"/>
              <a:gd name="connsiteY856" fmla="*/ 2671623 h 3980066"/>
              <a:gd name="connsiteX857" fmla="*/ 1880063 w 8387961"/>
              <a:gd name="connsiteY857" fmla="*/ 2663253 h 3980066"/>
              <a:gd name="connsiteX858" fmla="*/ 1901823 w 8387961"/>
              <a:gd name="connsiteY858" fmla="*/ 2649863 h 3980066"/>
              <a:gd name="connsiteX859" fmla="*/ 1923585 w 8387961"/>
              <a:gd name="connsiteY859" fmla="*/ 2634798 h 3980066"/>
              <a:gd name="connsiteX860" fmla="*/ 1945251 w 8387961"/>
              <a:gd name="connsiteY860" fmla="*/ 2636465 h 3980066"/>
              <a:gd name="connsiteX861" fmla="*/ 1945118 w 8387961"/>
              <a:gd name="connsiteY861" fmla="*/ 2634346 h 3980066"/>
              <a:gd name="connsiteX862" fmla="*/ 1923388 w 8387961"/>
              <a:gd name="connsiteY862" fmla="*/ 2632674 h 3980066"/>
              <a:gd name="connsiteX863" fmla="*/ 1901641 w 8387961"/>
              <a:gd name="connsiteY863" fmla="*/ 2647723 h 3980066"/>
              <a:gd name="connsiteX864" fmla="*/ 1879901 w 8387961"/>
              <a:gd name="connsiteY864" fmla="*/ 2661101 h 3980066"/>
              <a:gd name="connsiteX865" fmla="*/ 1866530 w 8387961"/>
              <a:gd name="connsiteY865" fmla="*/ 2669462 h 3980066"/>
              <a:gd name="connsiteX866" fmla="*/ 1834752 w 8387961"/>
              <a:gd name="connsiteY866" fmla="*/ 2669462 h 3980066"/>
              <a:gd name="connsiteX867" fmla="*/ 1806325 w 8387961"/>
              <a:gd name="connsiteY867" fmla="*/ 2671134 h 3980066"/>
              <a:gd name="connsiteX868" fmla="*/ 1804652 w 8387961"/>
              <a:gd name="connsiteY868" fmla="*/ 2649396 h 3980066"/>
              <a:gd name="connsiteX869" fmla="*/ 6815218 w 8387961"/>
              <a:gd name="connsiteY869" fmla="*/ 2624252 h 3980066"/>
              <a:gd name="connsiteX870" fmla="*/ 6843572 w 8387961"/>
              <a:gd name="connsiteY870" fmla="*/ 2624252 h 3980066"/>
              <a:gd name="connsiteX871" fmla="*/ 6861918 w 8387961"/>
              <a:gd name="connsiteY871" fmla="*/ 2643535 h 3980066"/>
              <a:gd name="connsiteX872" fmla="*/ 6843572 w 8387961"/>
              <a:gd name="connsiteY872" fmla="*/ 2648355 h 3980066"/>
              <a:gd name="connsiteX873" fmla="*/ 6821889 w 8387961"/>
              <a:gd name="connsiteY873" fmla="*/ 2633893 h 3980066"/>
              <a:gd name="connsiteX874" fmla="*/ 4540466 w 8387961"/>
              <a:gd name="connsiteY874" fmla="*/ 2623407 h 3980066"/>
              <a:gd name="connsiteX875" fmla="*/ 4540773 w 8387961"/>
              <a:gd name="connsiteY875" fmla="*/ 2624646 h 3980066"/>
              <a:gd name="connsiteX876" fmla="*/ 4564569 w 8387961"/>
              <a:gd name="connsiteY876" fmla="*/ 2629263 h 3980066"/>
              <a:gd name="connsiteX877" fmla="*/ 4574899 w 8387961"/>
              <a:gd name="connsiteY877" fmla="*/ 2634273 h 3980066"/>
              <a:gd name="connsiteX878" fmla="*/ 4580282 w 8387961"/>
              <a:gd name="connsiteY878" fmla="*/ 2653072 h 3980066"/>
              <a:gd name="connsiteX879" fmla="*/ 4574771 w 8387961"/>
              <a:gd name="connsiteY879" fmla="*/ 2633276 h 3980066"/>
              <a:gd name="connsiteX880" fmla="*/ 4564675 w 8387961"/>
              <a:gd name="connsiteY880" fmla="*/ 2628238 h 3980066"/>
              <a:gd name="connsiteX881" fmla="*/ 4896994 w 8387961"/>
              <a:gd name="connsiteY881" fmla="*/ 2621240 h 3980066"/>
              <a:gd name="connsiteX882" fmla="*/ 4900509 w 8387961"/>
              <a:gd name="connsiteY882" fmla="*/ 2621240 h 3980066"/>
              <a:gd name="connsiteX883" fmla="*/ 4889964 w 8387961"/>
              <a:gd name="connsiteY883" fmla="*/ 2624253 h 3980066"/>
              <a:gd name="connsiteX884" fmla="*/ 7894345 w 8387961"/>
              <a:gd name="connsiteY884" fmla="*/ 2618227 h 3980066"/>
              <a:gd name="connsiteX885" fmla="*/ 7919452 w 8387961"/>
              <a:gd name="connsiteY885" fmla="*/ 2634250 h 3980066"/>
              <a:gd name="connsiteX886" fmla="*/ 7917778 w 8387961"/>
              <a:gd name="connsiteY886" fmla="*/ 2637811 h 3980066"/>
              <a:gd name="connsiteX887" fmla="*/ 7889323 w 8387961"/>
              <a:gd name="connsiteY887" fmla="*/ 2627129 h 3980066"/>
              <a:gd name="connsiteX888" fmla="*/ 4432082 w 8387961"/>
              <a:gd name="connsiteY888" fmla="*/ 2599221 h 3980066"/>
              <a:gd name="connsiteX889" fmla="*/ 4431882 w 8387961"/>
              <a:gd name="connsiteY889" fmla="*/ 2599275 h 3980066"/>
              <a:gd name="connsiteX890" fmla="*/ 4418601 w 8387961"/>
              <a:gd name="connsiteY890" fmla="*/ 2621015 h 3980066"/>
              <a:gd name="connsiteX891" fmla="*/ 4423581 w 8387961"/>
              <a:gd name="connsiteY891" fmla="*/ 2646101 h 3980066"/>
              <a:gd name="connsiteX892" fmla="*/ 4421921 w 8387961"/>
              <a:gd name="connsiteY892" fmla="*/ 2672858 h 3980066"/>
              <a:gd name="connsiteX893" fmla="*/ 4418601 w 8387961"/>
              <a:gd name="connsiteY893" fmla="*/ 2699616 h 3980066"/>
              <a:gd name="connsiteX894" fmla="*/ 4443502 w 8387961"/>
              <a:gd name="connsiteY894" fmla="*/ 2716339 h 3980066"/>
              <a:gd name="connsiteX895" fmla="*/ 4444852 w 8387961"/>
              <a:gd name="connsiteY895" fmla="*/ 2714708 h 3980066"/>
              <a:gd name="connsiteX896" fmla="*/ 4420062 w 8387961"/>
              <a:gd name="connsiteY896" fmla="*/ 2698035 h 3980066"/>
              <a:gd name="connsiteX897" fmla="*/ 4423399 w 8387961"/>
              <a:gd name="connsiteY897" fmla="*/ 2671104 h 3980066"/>
              <a:gd name="connsiteX898" fmla="*/ 4425067 w 8387961"/>
              <a:gd name="connsiteY898" fmla="*/ 2644173 h 3980066"/>
              <a:gd name="connsiteX899" fmla="*/ 4420062 w 8387961"/>
              <a:gd name="connsiteY899" fmla="*/ 2618925 h 3980066"/>
              <a:gd name="connsiteX900" fmla="*/ 7035161 w 8387961"/>
              <a:gd name="connsiteY900" fmla="*/ 2594123 h 3980066"/>
              <a:gd name="connsiteX901" fmla="*/ 7002562 w 8387961"/>
              <a:gd name="connsiteY901" fmla="*/ 2613750 h 3980066"/>
              <a:gd name="connsiteX902" fmla="*/ 6971594 w 8387961"/>
              <a:gd name="connsiteY902" fmla="*/ 2633377 h 3980066"/>
              <a:gd name="connsiteX903" fmla="*/ 6937365 w 8387961"/>
              <a:gd name="connsiteY903" fmla="*/ 2651368 h 3980066"/>
              <a:gd name="connsiteX904" fmla="*/ 6935735 w 8387961"/>
              <a:gd name="connsiteY904" fmla="*/ 2644826 h 3980066"/>
              <a:gd name="connsiteX905" fmla="*/ 6937365 w 8387961"/>
              <a:gd name="connsiteY905" fmla="*/ 2643190 h 3980066"/>
              <a:gd name="connsiteX906" fmla="*/ 6950404 w 8387961"/>
              <a:gd name="connsiteY906" fmla="*/ 2621928 h 3980066"/>
              <a:gd name="connsiteX907" fmla="*/ 6973223 w 8387961"/>
              <a:gd name="connsiteY907" fmla="*/ 2608843 h 3980066"/>
              <a:gd name="connsiteX908" fmla="*/ 6999302 w 8387961"/>
              <a:gd name="connsiteY908" fmla="*/ 2595759 h 3980066"/>
              <a:gd name="connsiteX909" fmla="*/ 7922465 w 8387961"/>
              <a:gd name="connsiteY909" fmla="*/ 2588097 h 3980066"/>
              <a:gd name="connsiteX910" fmla="*/ 7933010 w 8387961"/>
              <a:gd name="connsiteY910" fmla="*/ 2627265 h 3980066"/>
              <a:gd name="connsiteX911" fmla="*/ 7919452 w 8387961"/>
              <a:gd name="connsiteY911" fmla="*/ 2596612 h 3980066"/>
              <a:gd name="connsiteX912" fmla="*/ 6920050 w 8387961"/>
              <a:gd name="connsiteY912" fmla="*/ 2588097 h 3980066"/>
              <a:gd name="connsiteX913" fmla="*/ 6925190 w 8387961"/>
              <a:gd name="connsiteY913" fmla="*/ 2588097 h 3980066"/>
              <a:gd name="connsiteX914" fmla="*/ 6925190 w 8387961"/>
              <a:gd name="connsiteY914" fmla="*/ 2589754 h 3980066"/>
              <a:gd name="connsiteX915" fmla="*/ 6902918 w 8387961"/>
              <a:gd name="connsiteY915" fmla="*/ 2603011 h 3980066"/>
              <a:gd name="connsiteX916" fmla="*/ 6875506 w 8387961"/>
              <a:gd name="connsiteY916" fmla="*/ 2604668 h 3980066"/>
              <a:gd name="connsiteX917" fmla="*/ 6849808 w 8387961"/>
              <a:gd name="connsiteY917" fmla="*/ 2604668 h 3980066"/>
              <a:gd name="connsiteX918" fmla="*/ 6837815 w 8387961"/>
              <a:gd name="connsiteY918" fmla="*/ 2601354 h 3980066"/>
              <a:gd name="connsiteX919" fmla="*/ 6851521 w 8387961"/>
              <a:gd name="connsiteY919" fmla="*/ 2589754 h 3980066"/>
              <a:gd name="connsiteX920" fmla="*/ 6873793 w 8387961"/>
              <a:gd name="connsiteY920" fmla="*/ 2591411 h 3980066"/>
              <a:gd name="connsiteX921" fmla="*/ 6894352 w 8387961"/>
              <a:gd name="connsiteY921" fmla="*/ 2594726 h 3980066"/>
              <a:gd name="connsiteX922" fmla="*/ 6911484 w 8387961"/>
              <a:gd name="connsiteY922" fmla="*/ 2594726 h 3980066"/>
              <a:gd name="connsiteX923" fmla="*/ 6751445 w 8387961"/>
              <a:gd name="connsiteY923" fmla="*/ 2588097 h 3980066"/>
              <a:gd name="connsiteX924" fmla="*/ 6757973 w 8387961"/>
              <a:gd name="connsiteY924" fmla="*/ 2592993 h 3980066"/>
              <a:gd name="connsiteX925" fmla="*/ 6748181 w 8387961"/>
              <a:gd name="connsiteY925" fmla="*/ 2607681 h 3980066"/>
              <a:gd name="connsiteX926" fmla="*/ 6738389 w 8387961"/>
              <a:gd name="connsiteY926" fmla="*/ 2602785 h 3980066"/>
              <a:gd name="connsiteX927" fmla="*/ 6784613 w 8387961"/>
              <a:gd name="connsiteY927" fmla="*/ 2583578 h 3980066"/>
              <a:gd name="connsiteX928" fmla="*/ 6809589 w 8387961"/>
              <a:gd name="connsiteY928" fmla="*/ 2593148 h 3980066"/>
              <a:gd name="connsiteX929" fmla="*/ 6817914 w 8387961"/>
              <a:gd name="connsiteY929" fmla="*/ 2591553 h 3980066"/>
              <a:gd name="connsiteX930" fmla="*/ 6821244 w 8387961"/>
              <a:gd name="connsiteY930" fmla="*/ 2599529 h 3980066"/>
              <a:gd name="connsiteX931" fmla="*/ 6809589 w 8387961"/>
              <a:gd name="connsiteY931" fmla="*/ 2602719 h 3980066"/>
              <a:gd name="connsiteX932" fmla="*/ 6811254 w 8387961"/>
              <a:gd name="connsiteY932" fmla="*/ 2604314 h 3980066"/>
              <a:gd name="connsiteX933" fmla="*/ 6801264 w 8387961"/>
              <a:gd name="connsiteY933" fmla="*/ 2602719 h 3980066"/>
              <a:gd name="connsiteX934" fmla="*/ 6779618 w 8387961"/>
              <a:gd name="connsiteY934" fmla="*/ 2607504 h 3980066"/>
              <a:gd name="connsiteX935" fmla="*/ 6757973 w 8387961"/>
              <a:gd name="connsiteY935" fmla="*/ 2610694 h 3980066"/>
              <a:gd name="connsiteX936" fmla="*/ 6762968 w 8387961"/>
              <a:gd name="connsiteY936" fmla="*/ 2594744 h 3980066"/>
              <a:gd name="connsiteX937" fmla="*/ 6782948 w 8387961"/>
              <a:gd name="connsiteY937" fmla="*/ 2597934 h 3980066"/>
              <a:gd name="connsiteX938" fmla="*/ 6797934 w 8387961"/>
              <a:gd name="connsiteY938" fmla="*/ 2599529 h 3980066"/>
              <a:gd name="connsiteX939" fmla="*/ 6700727 w 8387961"/>
              <a:gd name="connsiteY939" fmla="*/ 2583578 h 3980066"/>
              <a:gd name="connsiteX940" fmla="*/ 6727508 w 8387961"/>
              <a:gd name="connsiteY940" fmla="*/ 2587194 h 3980066"/>
              <a:gd name="connsiteX941" fmla="*/ 6730856 w 8387961"/>
              <a:gd name="connsiteY941" fmla="*/ 2592617 h 3980066"/>
              <a:gd name="connsiteX942" fmla="*/ 6714118 w 8387961"/>
              <a:gd name="connsiteY942" fmla="*/ 2601656 h 3980066"/>
              <a:gd name="connsiteX943" fmla="*/ 7838857 w 8387961"/>
              <a:gd name="connsiteY943" fmla="*/ 2580565 h 3980066"/>
              <a:gd name="connsiteX944" fmla="*/ 7845636 w 8387961"/>
              <a:gd name="connsiteY944" fmla="*/ 2597136 h 3980066"/>
              <a:gd name="connsiteX945" fmla="*/ 7837162 w 8387961"/>
              <a:gd name="connsiteY945" fmla="*/ 2587194 h 3980066"/>
              <a:gd name="connsiteX946" fmla="*/ 7832078 w 8387961"/>
              <a:gd name="connsiteY946" fmla="*/ 2587194 h 3980066"/>
              <a:gd name="connsiteX947" fmla="*/ 7869739 w 8387961"/>
              <a:gd name="connsiteY947" fmla="*/ 2567007 h 3980066"/>
              <a:gd name="connsiteX948" fmla="*/ 7885596 w 8387961"/>
              <a:gd name="connsiteY948" fmla="*/ 2582072 h 3980066"/>
              <a:gd name="connsiteX949" fmla="*/ 7899868 w 8387961"/>
              <a:gd name="connsiteY949" fmla="*/ 2597136 h 3980066"/>
              <a:gd name="connsiteX950" fmla="*/ 7896697 w 8387961"/>
              <a:gd name="connsiteY950" fmla="*/ 2597136 h 3980066"/>
              <a:gd name="connsiteX951" fmla="*/ 7884011 w 8387961"/>
              <a:gd name="connsiteY951" fmla="*/ 2582072 h 3980066"/>
              <a:gd name="connsiteX952" fmla="*/ 4247325 w 8387961"/>
              <a:gd name="connsiteY952" fmla="*/ 2565786 h 3980066"/>
              <a:gd name="connsiteX953" fmla="*/ 4248915 w 8387961"/>
              <a:gd name="connsiteY953" fmla="*/ 2598934 h 3980066"/>
              <a:gd name="connsiteX954" fmla="*/ 4248915 w 8387961"/>
              <a:gd name="connsiteY954" fmla="*/ 2632257 h 3980066"/>
              <a:gd name="connsiteX955" fmla="*/ 4249273 w 8387961"/>
              <a:gd name="connsiteY955" fmla="*/ 2633535 h 3980066"/>
              <a:gd name="connsiteX956" fmla="*/ 4249273 w 8387961"/>
              <a:gd name="connsiteY956" fmla="*/ 2600947 h 3980066"/>
              <a:gd name="connsiteX957" fmla="*/ 4247613 w 8387961"/>
              <a:gd name="connsiteY957" fmla="*/ 2565828 h 3980066"/>
              <a:gd name="connsiteX958" fmla="*/ 4211995 w 8387961"/>
              <a:gd name="connsiteY958" fmla="*/ 2554071 h 3980066"/>
              <a:gd name="connsiteX959" fmla="*/ 4211995 w 8387961"/>
              <a:gd name="connsiteY959" fmla="*/ 2558947 h 3980066"/>
              <a:gd name="connsiteX960" fmla="*/ 4212751 w 8387961"/>
              <a:gd name="connsiteY960" fmla="*/ 2559055 h 3980066"/>
              <a:gd name="connsiteX961" fmla="*/ 4212751 w 8387961"/>
              <a:gd name="connsiteY961" fmla="*/ 2554121 h 3980066"/>
              <a:gd name="connsiteX962" fmla="*/ 6654027 w 8387961"/>
              <a:gd name="connsiteY962" fmla="*/ 2550436 h 3980066"/>
              <a:gd name="connsiteX963" fmla="*/ 6691688 w 8387961"/>
              <a:gd name="connsiteY963" fmla="*/ 2550436 h 3980066"/>
              <a:gd name="connsiteX964" fmla="*/ 6664298 w 8387961"/>
              <a:gd name="connsiteY964" fmla="*/ 2553449 h 3980066"/>
              <a:gd name="connsiteX965" fmla="*/ 7815507 w 8387961"/>
              <a:gd name="connsiteY965" fmla="*/ 2541397 h 3980066"/>
              <a:gd name="connsiteX966" fmla="*/ 7839610 w 8387961"/>
              <a:gd name="connsiteY966" fmla="*/ 2563994 h 3980066"/>
              <a:gd name="connsiteX967" fmla="*/ 7824115 w 8387961"/>
              <a:gd name="connsiteY967" fmla="*/ 2558779 h 3980066"/>
              <a:gd name="connsiteX968" fmla="*/ 7220456 w 8387961"/>
              <a:gd name="connsiteY968" fmla="*/ 2527839 h 3980066"/>
              <a:gd name="connsiteX969" fmla="*/ 7229495 w 8387961"/>
              <a:gd name="connsiteY969" fmla="*/ 2538521 h 3980066"/>
              <a:gd name="connsiteX970" fmla="*/ 7221963 w 8387961"/>
              <a:gd name="connsiteY970" fmla="*/ 2547423 h 3980066"/>
              <a:gd name="connsiteX971" fmla="*/ 4108524 w 8387961"/>
              <a:gd name="connsiteY971" fmla="*/ 2522246 h 3980066"/>
              <a:gd name="connsiteX972" fmla="*/ 4118017 w 8387961"/>
              <a:gd name="connsiteY972" fmla="*/ 2548951 h 3980066"/>
              <a:gd name="connsiteX973" fmla="*/ 4129764 w 8387961"/>
              <a:gd name="connsiteY973" fmla="*/ 2577275 h 3980066"/>
              <a:gd name="connsiteX974" fmla="*/ 4130724 w 8387961"/>
              <a:gd name="connsiteY974" fmla="*/ 2577535 h 3980066"/>
              <a:gd name="connsiteX975" fmla="*/ 4119787 w 8387961"/>
              <a:gd name="connsiteY975" fmla="*/ 2550777 h 3980066"/>
              <a:gd name="connsiteX976" fmla="*/ 4109826 w 8387961"/>
              <a:gd name="connsiteY976" fmla="*/ 2522347 h 3980066"/>
              <a:gd name="connsiteX977" fmla="*/ 6478561 w 8387961"/>
              <a:gd name="connsiteY977" fmla="*/ 2520307 h 3980066"/>
              <a:gd name="connsiteX978" fmla="*/ 6512223 w 8387961"/>
              <a:gd name="connsiteY978" fmla="*/ 2520307 h 3980066"/>
              <a:gd name="connsiteX979" fmla="*/ 6542518 w 8387961"/>
              <a:gd name="connsiteY979" fmla="*/ 2534081 h 3980066"/>
              <a:gd name="connsiteX980" fmla="*/ 6552617 w 8387961"/>
              <a:gd name="connsiteY980" fmla="*/ 2547854 h 3980066"/>
              <a:gd name="connsiteX981" fmla="*/ 6576180 w 8387961"/>
              <a:gd name="connsiteY981" fmla="*/ 2547854 h 3980066"/>
              <a:gd name="connsiteX982" fmla="*/ 6596377 w 8387961"/>
              <a:gd name="connsiteY982" fmla="*/ 2547854 h 3980066"/>
              <a:gd name="connsiteX983" fmla="*/ 6608158 w 8387961"/>
              <a:gd name="connsiteY983" fmla="*/ 2532359 h 3980066"/>
              <a:gd name="connsiteX984" fmla="*/ 6619939 w 8387961"/>
              <a:gd name="connsiteY984" fmla="*/ 2540967 h 3980066"/>
              <a:gd name="connsiteX985" fmla="*/ 6651918 w 8387961"/>
              <a:gd name="connsiteY985" fmla="*/ 2553019 h 3980066"/>
              <a:gd name="connsiteX986" fmla="*/ 6658650 w 8387961"/>
              <a:gd name="connsiteY986" fmla="*/ 2570236 h 3980066"/>
              <a:gd name="connsiteX987" fmla="*/ 6678847 w 8387961"/>
              <a:gd name="connsiteY987" fmla="*/ 2573679 h 3980066"/>
              <a:gd name="connsiteX988" fmla="*/ 6699044 w 8387961"/>
              <a:gd name="connsiteY988" fmla="*/ 2575401 h 3980066"/>
              <a:gd name="connsiteX989" fmla="*/ 6697361 w 8387961"/>
              <a:gd name="connsiteY989" fmla="*/ 2601226 h 3980066"/>
              <a:gd name="connsiteX990" fmla="*/ 6700727 w 8387961"/>
              <a:gd name="connsiteY990" fmla="*/ 2604669 h 3980066"/>
              <a:gd name="connsiteX991" fmla="*/ 6678847 w 8387961"/>
              <a:gd name="connsiteY991" fmla="*/ 2599504 h 3980066"/>
              <a:gd name="connsiteX992" fmla="*/ 6656967 w 8387961"/>
              <a:gd name="connsiteY992" fmla="*/ 2592617 h 3980066"/>
              <a:gd name="connsiteX993" fmla="*/ 6623306 w 8387961"/>
              <a:gd name="connsiteY993" fmla="*/ 2589174 h 3980066"/>
              <a:gd name="connsiteX994" fmla="*/ 6589644 w 8387961"/>
              <a:gd name="connsiteY994" fmla="*/ 2584009 h 3980066"/>
              <a:gd name="connsiteX995" fmla="*/ 6562715 w 8387961"/>
              <a:gd name="connsiteY995" fmla="*/ 2578844 h 3980066"/>
              <a:gd name="connsiteX996" fmla="*/ 6539152 w 8387961"/>
              <a:gd name="connsiteY996" fmla="*/ 2571957 h 3980066"/>
              <a:gd name="connsiteX997" fmla="*/ 6510540 w 8387961"/>
              <a:gd name="connsiteY997" fmla="*/ 2565071 h 3980066"/>
              <a:gd name="connsiteX998" fmla="*/ 6485294 w 8387961"/>
              <a:gd name="connsiteY998" fmla="*/ 2558184 h 3980066"/>
              <a:gd name="connsiteX999" fmla="*/ 6485294 w 8387961"/>
              <a:gd name="connsiteY999" fmla="*/ 2551297 h 3980066"/>
              <a:gd name="connsiteX1000" fmla="*/ 6456681 w 8387961"/>
              <a:gd name="connsiteY1000" fmla="*/ 2542689 h 3980066"/>
              <a:gd name="connsiteX1001" fmla="*/ 6465097 w 8387961"/>
              <a:gd name="connsiteY1001" fmla="*/ 2539246 h 3980066"/>
              <a:gd name="connsiteX1002" fmla="*/ 4713206 w 8387961"/>
              <a:gd name="connsiteY1002" fmla="*/ 2514281 h 3980066"/>
              <a:gd name="connsiteX1003" fmla="*/ 4716721 w 8387961"/>
              <a:gd name="connsiteY1003" fmla="*/ 2533865 h 3980066"/>
              <a:gd name="connsiteX1004" fmla="*/ 4706176 w 8387961"/>
              <a:gd name="connsiteY1004" fmla="*/ 2520809 h 3980066"/>
              <a:gd name="connsiteX1005" fmla="*/ 7240039 w 8387961"/>
              <a:gd name="connsiteY1005" fmla="*/ 2506749 h 3980066"/>
              <a:gd name="connsiteX1006" fmla="*/ 7240039 w 8387961"/>
              <a:gd name="connsiteY1006" fmla="*/ 2522972 h 3980066"/>
              <a:gd name="connsiteX1007" fmla="*/ 7229494 w 8387961"/>
              <a:gd name="connsiteY1007" fmla="*/ 2527839 h 3980066"/>
              <a:gd name="connsiteX1008" fmla="*/ 7229494 w 8387961"/>
              <a:gd name="connsiteY1008" fmla="*/ 2509994 h 3980066"/>
              <a:gd name="connsiteX1009" fmla="*/ 7768806 w 8387961"/>
              <a:gd name="connsiteY1009" fmla="*/ 2503736 h 3980066"/>
              <a:gd name="connsiteX1010" fmla="*/ 7785544 w 8387961"/>
              <a:gd name="connsiteY1010" fmla="*/ 2523153 h 3980066"/>
              <a:gd name="connsiteX1011" fmla="*/ 7798935 w 8387961"/>
              <a:gd name="connsiteY1011" fmla="*/ 2542569 h 3980066"/>
              <a:gd name="connsiteX1012" fmla="*/ 7792240 w 8387961"/>
              <a:gd name="connsiteY1012" fmla="*/ 2547423 h 3980066"/>
              <a:gd name="connsiteX1013" fmla="*/ 7775501 w 8387961"/>
              <a:gd name="connsiteY1013" fmla="*/ 2528007 h 3980066"/>
              <a:gd name="connsiteX1014" fmla="*/ 6925189 w 8387961"/>
              <a:gd name="connsiteY1014" fmla="*/ 2481139 h 3980066"/>
              <a:gd name="connsiteX1015" fmla="*/ 6925189 w 8387961"/>
              <a:gd name="connsiteY1015" fmla="*/ 2489299 h 3980066"/>
              <a:gd name="connsiteX1016" fmla="*/ 6914644 w 8387961"/>
              <a:gd name="connsiteY1016" fmla="*/ 2500723 h 3980066"/>
              <a:gd name="connsiteX1017" fmla="*/ 6919917 w 8387961"/>
              <a:gd name="connsiteY1017" fmla="*/ 2482771 h 3980066"/>
              <a:gd name="connsiteX1018" fmla="*/ 6932053 w 8387961"/>
              <a:gd name="connsiteY1018" fmla="*/ 2473606 h 3980066"/>
              <a:gd name="connsiteX1019" fmla="*/ 6932053 w 8387961"/>
              <a:gd name="connsiteY1019" fmla="*/ 2482165 h 3980066"/>
              <a:gd name="connsiteX1020" fmla="*/ 6932053 w 8387961"/>
              <a:gd name="connsiteY1020" fmla="*/ 2497572 h 3980066"/>
              <a:gd name="connsiteX1021" fmla="*/ 6935735 w 8387961"/>
              <a:gd name="connsiteY1021" fmla="*/ 2499284 h 3980066"/>
              <a:gd name="connsiteX1022" fmla="*/ 6919164 w 8387961"/>
              <a:gd name="connsiteY1022" fmla="*/ 2511267 h 3980066"/>
              <a:gd name="connsiteX1023" fmla="*/ 1784026 w 8387961"/>
              <a:gd name="connsiteY1023" fmla="*/ 2472404 h 3980066"/>
              <a:gd name="connsiteX1024" fmla="*/ 1781846 w 8387961"/>
              <a:gd name="connsiteY1024" fmla="*/ 2472907 h 3980066"/>
              <a:gd name="connsiteX1025" fmla="*/ 1760097 w 8387961"/>
              <a:gd name="connsiteY1025" fmla="*/ 2482934 h 3980066"/>
              <a:gd name="connsiteX1026" fmla="*/ 1740023 w 8387961"/>
              <a:gd name="connsiteY1026" fmla="*/ 2492962 h 3980066"/>
              <a:gd name="connsiteX1027" fmla="*/ 1731659 w 8387961"/>
              <a:gd name="connsiteY1027" fmla="*/ 2514689 h 3980066"/>
              <a:gd name="connsiteX1028" fmla="*/ 1726640 w 8387961"/>
              <a:gd name="connsiteY1028" fmla="*/ 2539759 h 3980066"/>
              <a:gd name="connsiteX1029" fmla="*/ 1711585 w 8387961"/>
              <a:gd name="connsiteY1029" fmla="*/ 2563157 h 3980066"/>
              <a:gd name="connsiteX1030" fmla="*/ 1723295 w 8387961"/>
              <a:gd name="connsiteY1030" fmla="*/ 2584884 h 3980066"/>
              <a:gd name="connsiteX1031" fmla="*/ 1736678 w 8387961"/>
              <a:gd name="connsiteY1031" fmla="*/ 2608282 h 3980066"/>
              <a:gd name="connsiteX1032" fmla="*/ 1733332 w 8387961"/>
              <a:gd name="connsiteY1032" fmla="*/ 2621652 h 3980066"/>
              <a:gd name="connsiteX1033" fmla="*/ 1746715 w 8387961"/>
              <a:gd name="connsiteY1033" fmla="*/ 2623324 h 3980066"/>
              <a:gd name="connsiteX1034" fmla="*/ 1760097 w 8387961"/>
              <a:gd name="connsiteY1034" fmla="*/ 2635023 h 3980066"/>
              <a:gd name="connsiteX1035" fmla="*/ 1781846 w 8387961"/>
              <a:gd name="connsiteY1035" fmla="*/ 2641708 h 3980066"/>
              <a:gd name="connsiteX1036" fmla="*/ 1783094 w 8387961"/>
              <a:gd name="connsiteY1036" fmla="*/ 2640575 h 3980066"/>
              <a:gd name="connsiteX1037" fmla="*/ 1762849 w 8387961"/>
              <a:gd name="connsiteY1037" fmla="*/ 2634346 h 3980066"/>
              <a:gd name="connsiteX1038" fmla="*/ 1749469 w 8387961"/>
              <a:gd name="connsiteY1038" fmla="*/ 2622641 h 3980066"/>
              <a:gd name="connsiteX1039" fmla="*/ 1736091 w 8387961"/>
              <a:gd name="connsiteY1039" fmla="*/ 2620969 h 3980066"/>
              <a:gd name="connsiteX1040" fmla="*/ 1739435 w 8387961"/>
              <a:gd name="connsiteY1040" fmla="*/ 2607591 h 3980066"/>
              <a:gd name="connsiteX1041" fmla="*/ 1726065 w 8387961"/>
              <a:gd name="connsiteY1041" fmla="*/ 2584181 h 3980066"/>
              <a:gd name="connsiteX1042" fmla="*/ 1714355 w 8387961"/>
              <a:gd name="connsiteY1042" fmla="*/ 2562443 h 3980066"/>
              <a:gd name="connsiteX1043" fmla="*/ 1729411 w 8387961"/>
              <a:gd name="connsiteY1043" fmla="*/ 2539032 h 3980066"/>
              <a:gd name="connsiteX1044" fmla="*/ 1734419 w 8387961"/>
              <a:gd name="connsiteY1044" fmla="*/ 2513950 h 3980066"/>
              <a:gd name="connsiteX1045" fmla="*/ 1742780 w 8387961"/>
              <a:gd name="connsiteY1045" fmla="*/ 2492212 h 3980066"/>
              <a:gd name="connsiteX1046" fmla="*/ 1762849 w 8387961"/>
              <a:gd name="connsiteY1046" fmla="*/ 2482179 h 3980066"/>
              <a:gd name="connsiteX1047" fmla="*/ 7701564 w 8387961"/>
              <a:gd name="connsiteY1047" fmla="*/ 2467581 h 3980066"/>
              <a:gd name="connsiteX1048" fmla="*/ 7711561 w 8387961"/>
              <a:gd name="connsiteY1048" fmla="*/ 2469255 h 3980066"/>
              <a:gd name="connsiteX1049" fmla="*/ 7703230 w 8387961"/>
              <a:gd name="connsiteY1049" fmla="*/ 2489341 h 3980066"/>
              <a:gd name="connsiteX1050" fmla="*/ 7696565 w 8387961"/>
              <a:gd name="connsiteY1050" fmla="*/ 2492689 h 3980066"/>
              <a:gd name="connsiteX1051" fmla="*/ 7698231 w 8387961"/>
              <a:gd name="connsiteY1051" fmla="*/ 2502732 h 3980066"/>
              <a:gd name="connsiteX1052" fmla="*/ 7681569 w 8387961"/>
              <a:gd name="connsiteY1052" fmla="*/ 2511101 h 3980066"/>
              <a:gd name="connsiteX1053" fmla="*/ 7644912 w 8387961"/>
              <a:gd name="connsiteY1053" fmla="*/ 2527839 h 3980066"/>
              <a:gd name="connsiteX1054" fmla="*/ 7623251 w 8387961"/>
              <a:gd name="connsiteY1054" fmla="*/ 2521144 h 3980066"/>
              <a:gd name="connsiteX1055" fmla="*/ 7606589 w 8387961"/>
              <a:gd name="connsiteY1055" fmla="*/ 2512775 h 3980066"/>
              <a:gd name="connsiteX1056" fmla="*/ 7601590 w 8387961"/>
              <a:gd name="connsiteY1056" fmla="*/ 2502732 h 3980066"/>
              <a:gd name="connsiteX1057" fmla="*/ 7636581 w 8387961"/>
              <a:gd name="connsiteY1057" fmla="*/ 2506079 h 3980066"/>
              <a:gd name="connsiteX1058" fmla="*/ 7646578 w 8387961"/>
              <a:gd name="connsiteY1058" fmla="*/ 2489341 h 3980066"/>
              <a:gd name="connsiteX1059" fmla="*/ 7646578 w 8387961"/>
              <a:gd name="connsiteY1059" fmla="*/ 2499384 h 3980066"/>
              <a:gd name="connsiteX1060" fmla="*/ 7661574 w 8387961"/>
              <a:gd name="connsiteY1060" fmla="*/ 2506079 h 3980066"/>
              <a:gd name="connsiteX1061" fmla="*/ 7686568 w 8387961"/>
              <a:gd name="connsiteY1061" fmla="*/ 2487667 h 3980066"/>
              <a:gd name="connsiteX1062" fmla="*/ 7686568 w 8387961"/>
              <a:gd name="connsiteY1062" fmla="*/ 2469255 h 3980066"/>
              <a:gd name="connsiteX1063" fmla="*/ 3986519 w 8387961"/>
              <a:gd name="connsiteY1063" fmla="*/ 2443253 h 3980066"/>
              <a:gd name="connsiteX1064" fmla="*/ 3981039 w 8387961"/>
              <a:gd name="connsiteY1064" fmla="*/ 2448743 h 3980066"/>
              <a:gd name="connsiteX1065" fmla="*/ 3974417 w 8387961"/>
              <a:gd name="connsiteY1065" fmla="*/ 2445426 h 3980066"/>
              <a:gd name="connsiteX1066" fmla="*/ 3973475 w 8387961"/>
              <a:gd name="connsiteY1066" fmla="*/ 2447077 h 3980066"/>
              <a:gd name="connsiteX1067" fmla="*/ 3979998 w 8387961"/>
              <a:gd name="connsiteY1067" fmla="*/ 2450291 h 3980066"/>
              <a:gd name="connsiteX1068" fmla="*/ 3986745 w 8387961"/>
              <a:gd name="connsiteY1068" fmla="*/ 2443643 h 3980066"/>
              <a:gd name="connsiteX1069" fmla="*/ 1595008 w 8387961"/>
              <a:gd name="connsiteY1069" fmla="*/ 2437792 h 3980066"/>
              <a:gd name="connsiteX1070" fmla="*/ 1594703 w 8387961"/>
              <a:gd name="connsiteY1070" fmla="*/ 2439481 h 3980066"/>
              <a:gd name="connsiteX1071" fmla="*/ 1596141 w 8387961"/>
              <a:gd name="connsiteY1071" fmla="*/ 2439481 h 3980066"/>
              <a:gd name="connsiteX1072" fmla="*/ 1597813 w 8387961"/>
              <a:gd name="connsiteY1072" fmla="*/ 2442823 h 3980066"/>
              <a:gd name="connsiteX1073" fmla="*/ 1601159 w 8387961"/>
              <a:gd name="connsiteY1073" fmla="*/ 2442823 h 3980066"/>
              <a:gd name="connsiteX1074" fmla="*/ 1600607 w 8387961"/>
              <a:gd name="connsiteY1074" fmla="*/ 2441171 h 3980066"/>
              <a:gd name="connsiteX1075" fmla="*/ 1600029 w 8387961"/>
              <a:gd name="connsiteY1075" fmla="*/ 2441171 h 3980066"/>
              <a:gd name="connsiteX1076" fmla="*/ 1598355 w 8387961"/>
              <a:gd name="connsiteY1076" fmla="*/ 2437792 h 3980066"/>
              <a:gd name="connsiteX1077" fmla="*/ 7023030 w 8387961"/>
              <a:gd name="connsiteY1077" fmla="*/ 2432932 h 3980066"/>
              <a:gd name="connsiteX1078" fmla="*/ 7045706 w 8387961"/>
              <a:gd name="connsiteY1078" fmla="*/ 2442666 h 3980066"/>
              <a:gd name="connsiteX1079" fmla="*/ 7033496 w 8387961"/>
              <a:gd name="connsiteY1079" fmla="*/ 2454022 h 3980066"/>
              <a:gd name="connsiteX1080" fmla="*/ 7012564 w 8387961"/>
              <a:gd name="connsiteY1080" fmla="*/ 2441044 h 3980066"/>
              <a:gd name="connsiteX1081" fmla="*/ 7080258 w 8387961"/>
              <a:gd name="connsiteY1081" fmla="*/ 2426906 h 3980066"/>
              <a:gd name="connsiteX1082" fmla="*/ 7103143 w 8387961"/>
              <a:gd name="connsiteY1082" fmla="*/ 2428601 h 3980066"/>
              <a:gd name="connsiteX1083" fmla="*/ 7124394 w 8387961"/>
              <a:gd name="connsiteY1083" fmla="*/ 2430296 h 3980066"/>
              <a:gd name="connsiteX1084" fmla="*/ 7139106 w 8387961"/>
              <a:gd name="connsiteY1084" fmla="*/ 2448938 h 3980066"/>
              <a:gd name="connsiteX1085" fmla="*/ 7134202 w 8387961"/>
              <a:gd name="connsiteY1085" fmla="*/ 2454022 h 3980066"/>
              <a:gd name="connsiteX1086" fmla="*/ 7103143 w 8387961"/>
              <a:gd name="connsiteY1086" fmla="*/ 2440464 h 3980066"/>
              <a:gd name="connsiteX1087" fmla="*/ 7081893 w 8387961"/>
              <a:gd name="connsiteY1087" fmla="*/ 2442159 h 3980066"/>
              <a:gd name="connsiteX1088" fmla="*/ 7065546 w 8387961"/>
              <a:gd name="connsiteY1088" fmla="*/ 2437075 h 3980066"/>
              <a:gd name="connsiteX1089" fmla="*/ 7062277 w 8387961"/>
              <a:gd name="connsiteY1089" fmla="*/ 2442159 h 3980066"/>
              <a:gd name="connsiteX1090" fmla="*/ 7063912 w 8387961"/>
              <a:gd name="connsiteY1090" fmla="*/ 2431990 h 3980066"/>
              <a:gd name="connsiteX1091" fmla="*/ 1542616 w 8387961"/>
              <a:gd name="connsiteY1091" fmla="*/ 2423893 h 3980066"/>
              <a:gd name="connsiteX1092" fmla="*/ 1547143 w 8387961"/>
              <a:gd name="connsiteY1092" fmla="*/ 2423893 h 3980066"/>
              <a:gd name="connsiteX1093" fmla="*/ 1543746 w 8387961"/>
              <a:gd name="connsiteY1093" fmla="*/ 2426906 h 3980066"/>
              <a:gd name="connsiteX1094" fmla="*/ 7672393 w 8387961"/>
              <a:gd name="connsiteY1094" fmla="*/ 2420880 h 3980066"/>
              <a:gd name="connsiteX1095" fmla="*/ 7692662 w 8387961"/>
              <a:gd name="connsiteY1095" fmla="*/ 2437980 h 3980066"/>
              <a:gd name="connsiteX1096" fmla="*/ 7714620 w 8387961"/>
              <a:gd name="connsiteY1096" fmla="*/ 2453371 h 3980066"/>
              <a:gd name="connsiteX1097" fmla="*/ 7728132 w 8387961"/>
              <a:gd name="connsiteY1097" fmla="*/ 2473891 h 3980066"/>
              <a:gd name="connsiteX1098" fmla="*/ 7721376 w 8387961"/>
              <a:gd name="connsiteY1098" fmla="*/ 2484151 h 3980066"/>
              <a:gd name="connsiteX1099" fmla="*/ 7702796 w 8387961"/>
              <a:gd name="connsiteY1099" fmla="*/ 2448241 h 3980066"/>
              <a:gd name="connsiteX1100" fmla="*/ 7687595 w 8387961"/>
              <a:gd name="connsiteY1100" fmla="*/ 2434560 h 3980066"/>
              <a:gd name="connsiteX1101" fmla="*/ 7672393 w 8387961"/>
              <a:gd name="connsiteY1101" fmla="*/ 2422590 h 3980066"/>
              <a:gd name="connsiteX1102" fmla="*/ 6522965 w 8387961"/>
              <a:gd name="connsiteY1102" fmla="*/ 2416361 h 3980066"/>
              <a:gd name="connsiteX1103" fmla="*/ 6544055 w 8387961"/>
              <a:gd name="connsiteY1103" fmla="*/ 2425947 h 3980066"/>
              <a:gd name="connsiteX1104" fmla="*/ 6532552 w 8387961"/>
              <a:gd name="connsiteY1104" fmla="*/ 2433617 h 3980066"/>
              <a:gd name="connsiteX1105" fmla="*/ 6522965 w 8387961"/>
              <a:gd name="connsiteY1105" fmla="*/ 2437451 h 3980066"/>
              <a:gd name="connsiteX1106" fmla="*/ 4000371 w 8387961"/>
              <a:gd name="connsiteY1106" fmla="*/ 2410636 h 3980066"/>
              <a:gd name="connsiteX1107" fmla="*/ 3977728 w 8387961"/>
              <a:gd name="connsiteY1107" fmla="*/ 2412256 h 3980066"/>
              <a:gd name="connsiteX1108" fmla="*/ 3977957 w 8387961"/>
              <a:gd name="connsiteY1108" fmla="*/ 2413634 h 3980066"/>
              <a:gd name="connsiteX1109" fmla="*/ 4000239 w 8387961"/>
              <a:gd name="connsiteY1109" fmla="*/ 2412066 h 3980066"/>
              <a:gd name="connsiteX1110" fmla="*/ 1650103 w 8387961"/>
              <a:gd name="connsiteY1110" fmla="*/ 2403492 h 3980066"/>
              <a:gd name="connsiteX1111" fmla="*/ 1623464 w 8387961"/>
              <a:gd name="connsiteY1111" fmla="*/ 2420893 h 3980066"/>
              <a:gd name="connsiteX1112" fmla="*/ 1608398 w 8387961"/>
              <a:gd name="connsiteY1112" fmla="*/ 2429342 h 3980066"/>
              <a:gd name="connsiteX1113" fmla="*/ 1607189 w 8387961"/>
              <a:gd name="connsiteY1113" fmla="*/ 2430562 h 3980066"/>
              <a:gd name="connsiteX1114" fmla="*/ 1621234 w 8387961"/>
              <a:gd name="connsiteY1114" fmla="*/ 2422768 h 3980066"/>
              <a:gd name="connsiteX1115" fmla="*/ 1649676 w 8387961"/>
              <a:gd name="connsiteY1115" fmla="*/ 2404383 h 3980066"/>
              <a:gd name="connsiteX1116" fmla="*/ 6981531 w 8387961"/>
              <a:gd name="connsiteY1116" fmla="*/ 2390751 h 3980066"/>
              <a:gd name="connsiteX1117" fmla="*/ 6995993 w 8387961"/>
              <a:gd name="connsiteY1117" fmla="*/ 2396777 h 3980066"/>
              <a:gd name="connsiteX1118" fmla="*/ 6968877 w 8387961"/>
              <a:gd name="connsiteY1118" fmla="*/ 2396777 h 3980066"/>
              <a:gd name="connsiteX1119" fmla="*/ 6478177 w 8387961"/>
              <a:gd name="connsiteY1119" fmla="*/ 2386232 h 3980066"/>
              <a:gd name="connsiteX1120" fmla="*/ 6488259 w 8387961"/>
              <a:gd name="connsiteY1120" fmla="*/ 2410447 h 3980066"/>
              <a:gd name="connsiteX1121" fmla="*/ 6503381 w 8387961"/>
              <a:gd name="connsiteY1121" fmla="*/ 2419095 h 3980066"/>
              <a:gd name="connsiteX1122" fmla="*/ 6500021 w 8387961"/>
              <a:gd name="connsiteY1122" fmla="*/ 2432932 h 3980066"/>
              <a:gd name="connsiteX1123" fmla="*/ 6478177 w 8387961"/>
              <a:gd name="connsiteY1123" fmla="*/ 2419095 h 3980066"/>
              <a:gd name="connsiteX1124" fmla="*/ 6469776 w 8387961"/>
              <a:gd name="connsiteY1124" fmla="*/ 2401799 h 3980066"/>
              <a:gd name="connsiteX1125" fmla="*/ 6459694 w 8387961"/>
              <a:gd name="connsiteY1125" fmla="*/ 2398340 h 3980066"/>
              <a:gd name="connsiteX1126" fmla="*/ 6471456 w 8387961"/>
              <a:gd name="connsiteY1126" fmla="*/ 2387962 h 3980066"/>
              <a:gd name="connsiteX1127" fmla="*/ 1668657 w 8387961"/>
              <a:gd name="connsiteY1127" fmla="*/ 2366818 h 3980066"/>
              <a:gd name="connsiteX1128" fmla="*/ 1667353 w 8387961"/>
              <a:gd name="connsiteY1128" fmla="*/ 2369598 h 3980066"/>
              <a:gd name="connsiteX1129" fmla="*/ 1671425 w 8387961"/>
              <a:gd name="connsiteY1129" fmla="*/ 2370957 h 3980066"/>
              <a:gd name="connsiteX1130" fmla="*/ 1669818 w 8387961"/>
              <a:gd name="connsiteY1130" fmla="*/ 2367209 h 3980066"/>
              <a:gd name="connsiteX1131" fmla="*/ 6289464 w 8387961"/>
              <a:gd name="connsiteY1131" fmla="*/ 2366648 h 3980066"/>
              <a:gd name="connsiteX1132" fmla="*/ 6303022 w 8387961"/>
              <a:gd name="connsiteY1132" fmla="*/ 2390751 h 3980066"/>
              <a:gd name="connsiteX1133" fmla="*/ 6292853 w 8387961"/>
              <a:gd name="connsiteY1133" fmla="*/ 2390751 h 3980066"/>
              <a:gd name="connsiteX1134" fmla="*/ 5616077 w 8387961"/>
              <a:gd name="connsiteY1134" fmla="*/ 2363635 h 3980066"/>
              <a:gd name="connsiteX1135" fmla="*/ 5616077 w 8387961"/>
              <a:gd name="connsiteY1135" fmla="*/ 2366648 h 3980066"/>
              <a:gd name="connsiteX1136" fmla="*/ 5613064 w 8387961"/>
              <a:gd name="connsiteY1136" fmla="*/ 2366648 h 3980066"/>
              <a:gd name="connsiteX1137" fmla="*/ 4053779 w 8387961"/>
              <a:gd name="connsiteY1137" fmla="*/ 2363153 h 3980066"/>
              <a:gd name="connsiteX1138" fmla="*/ 4047257 w 8387961"/>
              <a:gd name="connsiteY1138" fmla="*/ 2405622 h 3980066"/>
              <a:gd name="connsiteX1139" fmla="*/ 4038980 w 8387961"/>
              <a:gd name="connsiteY1139" fmla="*/ 2412256 h 3980066"/>
              <a:gd name="connsiteX1140" fmla="*/ 4034013 w 8387961"/>
              <a:gd name="connsiteY1140" fmla="*/ 2405622 h 3980066"/>
              <a:gd name="connsiteX1141" fmla="*/ 4019114 w 8387961"/>
              <a:gd name="connsiteY1141" fmla="*/ 2410598 h 3980066"/>
              <a:gd name="connsiteX1142" fmla="*/ 4002560 w 8387961"/>
              <a:gd name="connsiteY1142" fmla="*/ 2392354 h 3980066"/>
              <a:gd name="connsiteX1143" fmla="*/ 4002385 w 8387961"/>
              <a:gd name="connsiteY1143" fmla="*/ 2394282 h 3980066"/>
              <a:gd name="connsiteX1144" fmla="*/ 4018793 w 8387961"/>
              <a:gd name="connsiteY1144" fmla="*/ 2412066 h 3980066"/>
              <a:gd name="connsiteX1145" fmla="*/ 4033973 w 8387961"/>
              <a:gd name="connsiteY1145" fmla="*/ 2407080 h 3980066"/>
              <a:gd name="connsiteX1146" fmla="*/ 4039034 w 8387961"/>
              <a:gd name="connsiteY1146" fmla="*/ 2413728 h 3980066"/>
              <a:gd name="connsiteX1147" fmla="*/ 4047467 w 8387961"/>
              <a:gd name="connsiteY1147" fmla="*/ 2407080 h 3980066"/>
              <a:gd name="connsiteX1148" fmla="*/ 4054214 w 8387961"/>
              <a:gd name="connsiteY1148" fmla="*/ 2363869 h 3980066"/>
              <a:gd name="connsiteX1149" fmla="*/ 5613064 w 8387961"/>
              <a:gd name="connsiteY1149" fmla="*/ 2360622 h 3980066"/>
              <a:gd name="connsiteX1150" fmla="*/ 5616077 w 8387961"/>
              <a:gd name="connsiteY1150" fmla="*/ 2360622 h 3980066"/>
              <a:gd name="connsiteX1151" fmla="*/ 5613064 w 8387961"/>
              <a:gd name="connsiteY1151" fmla="*/ 2363635 h 3980066"/>
              <a:gd name="connsiteX1152" fmla="*/ 1265427 w 8387961"/>
              <a:gd name="connsiteY1152" fmla="*/ 2356103 h 3980066"/>
              <a:gd name="connsiteX1153" fmla="*/ 1275972 w 8387961"/>
              <a:gd name="connsiteY1153" fmla="*/ 2360622 h 3980066"/>
              <a:gd name="connsiteX1154" fmla="*/ 1272457 w 8387961"/>
              <a:gd name="connsiteY1154" fmla="*/ 2360622 h 3980066"/>
              <a:gd name="connsiteX1155" fmla="*/ 7176382 w 8387961"/>
              <a:gd name="connsiteY1155" fmla="*/ 2353090 h 3980066"/>
              <a:gd name="connsiteX1156" fmla="*/ 7201441 w 8387961"/>
              <a:gd name="connsiteY1156" fmla="*/ 2359730 h 3980066"/>
              <a:gd name="connsiteX1157" fmla="*/ 7226501 w 8387961"/>
              <a:gd name="connsiteY1157" fmla="*/ 2363050 h 3980066"/>
              <a:gd name="connsiteX1158" fmla="*/ 7229842 w 8387961"/>
              <a:gd name="connsiteY1158" fmla="*/ 2374670 h 3980066"/>
              <a:gd name="connsiteX1159" fmla="*/ 7229842 w 8387961"/>
              <a:gd name="connsiteY1159" fmla="*/ 2391270 h 3980066"/>
              <a:gd name="connsiteX1160" fmla="*/ 7234854 w 8387961"/>
              <a:gd name="connsiteY1160" fmla="*/ 2422809 h 3980066"/>
              <a:gd name="connsiteX1161" fmla="*/ 7236524 w 8387961"/>
              <a:gd name="connsiteY1161" fmla="*/ 2417829 h 3980066"/>
              <a:gd name="connsiteX1162" fmla="*/ 7246548 w 8387961"/>
              <a:gd name="connsiteY1162" fmla="*/ 2431109 h 3980066"/>
              <a:gd name="connsiteX1163" fmla="*/ 7256572 w 8387961"/>
              <a:gd name="connsiteY1163" fmla="*/ 2441069 h 3980066"/>
              <a:gd name="connsiteX1164" fmla="*/ 7284972 w 8387961"/>
              <a:gd name="connsiteY1164" fmla="*/ 2412849 h 3980066"/>
              <a:gd name="connsiteX1165" fmla="*/ 7310032 w 8387961"/>
              <a:gd name="connsiteY1165" fmla="*/ 2399570 h 3980066"/>
              <a:gd name="connsiteX1166" fmla="*/ 7326738 w 8387961"/>
              <a:gd name="connsiteY1166" fmla="*/ 2384630 h 3980066"/>
              <a:gd name="connsiteX1167" fmla="*/ 7360150 w 8387961"/>
              <a:gd name="connsiteY1167" fmla="*/ 2399570 h 3980066"/>
              <a:gd name="connsiteX1168" fmla="*/ 7391892 w 8387961"/>
              <a:gd name="connsiteY1168" fmla="*/ 2414509 h 3980066"/>
              <a:gd name="connsiteX1169" fmla="*/ 7410093 w 8387961"/>
              <a:gd name="connsiteY1169" fmla="*/ 2419442 h 3980066"/>
              <a:gd name="connsiteX1170" fmla="*/ 7410093 w 8387961"/>
              <a:gd name="connsiteY1170" fmla="*/ 2416361 h 3980066"/>
              <a:gd name="connsiteX1171" fmla="*/ 7435184 w 8387961"/>
              <a:gd name="connsiteY1171" fmla="*/ 2428078 h 3980066"/>
              <a:gd name="connsiteX1172" fmla="*/ 7460276 w 8387961"/>
              <a:gd name="connsiteY1172" fmla="*/ 2438121 h 3980066"/>
              <a:gd name="connsiteX1173" fmla="*/ 7485367 w 8387961"/>
              <a:gd name="connsiteY1173" fmla="*/ 2449838 h 3980066"/>
              <a:gd name="connsiteX1174" fmla="*/ 7512131 w 8387961"/>
              <a:gd name="connsiteY1174" fmla="*/ 2461555 h 3980066"/>
              <a:gd name="connsiteX1175" fmla="*/ 7533877 w 8387961"/>
              <a:gd name="connsiteY1175" fmla="*/ 2490010 h 3980066"/>
              <a:gd name="connsiteX1176" fmla="*/ 7535550 w 8387961"/>
              <a:gd name="connsiteY1176" fmla="*/ 2505075 h 3980066"/>
              <a:gd name="connsiteX1177" fmla="*/ 7557295 w 8387961"/>
              <a:gd name="connsiteY1177" fmla="*/ 2515118 h 3980066"/>
              <a:gd name="connsiteX1178" fmla="*/ 7582387 w 8387961"/>
              <a:gd name="connsiteY1178" fmla="*/ 2525161 h 3980066"/>
              <a:gd name="connsiteX1179" fmla="*/ 7584059 w 8387961"/>
              <a:gd name="connsiteY1179" fmla="*/ 2540226 h 3980066"/>
              <a:gd name="connsiteX1180" fmla="*/ 7560641 w 8387961"/>
              <a:gd name="connsiteY1180" fmla="*/ 2541900 h 3980066"/>
              <a:gd name="connsiteX1181" fmla="*/ 7572350 w 8387961"/>
              <a:gd name="connsiteY1181" fmla="*/ 2568681 h 3980066"/>
              <a:gd name="connsiteX1182" fmla="*/ 7590750 w 8387961"/>
              <a:gd name="connsiteY1182" fmla="*/ 2585420 h 3980066"/>
              <a:gd name="connsiteX1183" fmla="*/ 7602460 w 8387961"/>
              <a:gd name="connsiteY1183" fmla="*/ 2610527 h 3980066"/>
              <a:gd name="connsiteX1184" fmla="*/ 7617514 w 8387961"/>
              <a:gd name="connsiteY1184" fmla="*/ 2612201 h 3980066"/>
              <a:gd name="connsiteX1185" fmla="*/ 7615842 w 8387961"/>
              <a:gd name="connsiteY1185" fmla="*/ 2622244 h 3980066"/>
              <a:gd name="connsiteX1186" fmla="*/ 7630896 w 8387961"/>
              <a:gd name="connsiteY1186" fmla="*/ 2630614 h 3980066"/>
              <a:gd name="connsiteX1187" fmla="*/ 7627551 w 8387961"/>
              <a:gd name="connsiteY1187" fmla="*/ 2637309 h 3980066"/>
              <a:gd name="connsiteX1188" fmla="*/ 7654315 w 8387961"/>
              <a:gd name="connsiteY1188" fmla="*/ 2645678 h 3980066"/>
              <a:gd name="connsiteX1189" fmla="*/ 7644278 w 8387961"/>
              <a:gd name="connsiteY1189" fmla="*/ 2650700 h 3980066"/>
              <a:gd name="connsiteX1190" fmla="*/ 7644278 w 8387961"/>
              <a:gd name="connsiteY1190" fmla="*/ 2657395 h 3980066"/>
              <a:gd name="connsiteX1191" fmla="*/ 7630896 w 8387961"/>
              <a:gd name="connsiteY1191" fmla="*/ 2652374 h 3980066"/>
              <a:gd name="connsiteX1192" fmla="*/ 7604132 w 8387961"/>
              <a:gd name="connsiteY1192" fmla="*/ 2649026 h 3980066"/>
              <a:gd name="connsiteX1193" fmla="*/ 7580714 w 8387961"/>
              <a:gd name="connsiteY1193" fmla="*/ 2642331 h 3980066"/>
              <a:gd name="connsiteX1194" fmla="*/ 7565659 w 8387961"/>
              <a:gd name="connsiteY1194" fmla="*/ 2627266 h 3980066"/>
              <a:gd name="connsiteX1195" fmla="*/ 7552277 w 8387961"/>
              <a:gd name="connsiteY1195" fmla="*/ 2612201 h 3980066"/>
              <a:gd name="connsiteX1196" fmla="*/ 7537222 w 8387961"/>
              <a:gd name="connsiteY1196" fmla="*/ 2595463 h 3980066"/>
              <a:gd name="connsiteX1197" fmla="*/ 7525513 w 8387961"/>
              <a:gd name="connsiteY1197" fmla="*/ 2577050 h 3980066"/>
              <a:gd name="connsiteX1198" fmla="*/ 7492058 w 8387961"/>
              <a:gd name="connsiteY1198" fmla="*/ 2565334 h 3980066"/>
              <a:gd name="connsiteX1199" fmla="*/ 7490385 w 8387961"/>
              <a:gd name="connsiteY1199" fmla="*/ 2570355 h 3980066"/>
              <a:gd name="connsiteX1200" fmla="*/ 7473658 w 8387961"/>
              <a:gd name="connsiteY1200" fmla="*/ 2565334 h 3980066"/>
              <a:gd name="connsiteX1201" fmla="*/ 7475330 w 8387961"/>
              <a:gd name="connsiteY1201" fmla="*/ 2578724 h 3980066"/>
              <a:gd name="connsiteX1202" fmla="*/ 7465294 w 8387961"/>
              <a:gd name="connsiteY1202" fmla="*/ 2578724 h 3980066"/>
              <a:gd name="connsiteX1203" fmla="*/ 7466967 w 8387961"/>
              <a:gd name="connsiteY1203" fmla="*/ 2585420 h 3980066"/>
              <a:gd name="connsiteX1204" fmla="*/ 7431839 w 8387961"/>
              <a:gd name="connsiteY1204" fmla="*/ 2585420 h 3980066"/>
              <a:gd name="connsiteX1205" fmla="*/ 7461948 w 8387961"/>
              <a:gd name="connsiteY1205" fmla="*/ 2600484 h 3980066"/>
              <a:gd name="connsiteX1206" fmla="*/ 7446894 w 8387961"/>
              <a:gd name="connsiteY1206" fmla="*/ 2612201 h 3980066"/>
              <a:gd name="connsiteX1207" fmla="*/ 7423475 w 8387961"/>
              <a:gd name="connsiteY1207" fmla="*/ 2612201 h 3980066"/>
              <a:gd name="connsiteX1208" fmla="*/ 7397106 w 8387961"/>
              <a:gd name="connsiteY1208" fmla="*/ 2612201 h 3980066"/>
              <a:gd name="connsiteX1209" fmla="*/ 7396904 w 8387961"/>
              <a:gd name="connsiteY1209" fmla="*/ 2613707 h 3980066"/>
              <a:gd name="connsiteX1210" fmla="*/ 7381868 w 8387961"/>
              <a:gd name="connsiteY1210" fmla="*/ 2597107 h 3980066"/>
              <a:gd name="connsiteX1211" fmla="*/ 7375186 w 8387961"/>
              <a:gd name="connsiteY1211" fmla="*/ 2578848 h 3980066"/>
              <a:gd name="connsiteX1212" fmla="*/ 7353468 w 8387961"/>
              <a:gd name="connsiteY1212" fmla="*/ 2582167 h 3980066"/>
              <a:gd name="connsiteX1213" fmla="*/ 7345115 w 8387961"/>
              <a:gd name="connsiteY1213" fmla="*/ 2587147 h 3980066"/>
              <a:gd name="connsiteX1214" fmla="*/ 7346785 w 8387961"/>
              <a:gd name="connsiteY1214" fmla="*/ 2572208 h 3980066"/>
              <a:gd name="connsiteX1215" fmla="*/ 7346785 w 8387961"/>
              <a:gd name="connsiteY1215" fmla="*/ 2570548 h 3980066"/>
              <a:gd name="connsiteX1216" fmla="*/ 7335091 w 8387961"/>
              <a:gd name="connsiteY1216" fmla="*/ 2587147 h 3980066"/>
              <a:gd name="connsiteX1217" fmla="*/ 7311702 w 8387961"/>
              <a:gd name="connsiteY1217" fmla="*/ 2592127 h 3980066"/>
              <a:gd name="connsiteX1218" fmla="*/ 7326738 w 8387961"/>
              <a:gd name="connsiteY1218" fmla="*/ 2563908 h 3980066"/>
              <a:gd name="connsiteX1219" fmla="*/ 7345115 w 8387961"/>
              <a:gd name="connsiteY1219" fmla="*/ 2567228 h 3980066"/>
              <a:gd name="connsiteX1220" fmla="*/ 7341773 w 8387961"/>
              <a:gd name="connsiteY1220" fmla="*/ 2558928 h 3980066"/>
              <a:gd name="connsiteX1221" fmla="*/ 7353468 w 8387961"/>
              <a:gd name="connsiteY1221" fmla="*/ 2557268 h 3980066"/>
              <a:gd name="connsiteX1222" fmla="*/ 7340103 w 8387961"/>
              <a:gd name="connsiteY1222" fmla="*/ 2550628 h 3980066"/>
              <a:gd name="connsiteX1223" fmla="*/ 7353468 w 8387961"/>
              <a:gd name="connsiteY1223" fmla="*/ 2550628 h 3980066"/>
              <a:gd name="connsiteX1224" fmla="*/ 7345115 w 8387961"/>
              <a:gd name="connsiteY1224" fmla="*/ 2543988 h 3980066"/>
              <a:gd name="connsiteX1225" fmla="*/ 7331750 w 8387961"/>
              <a:gd name="connsiteY1225" fmla="*/ 2510788 h 3980066"/>
              <a:gd name="connsiteX1226" fmla="*/ 7321726 w 8387961"/>
              <a:gd name="connsiteY1226" fmla="*/ 2499168 h 3980066"/>
              <a:gd name="connsiteX1227" fmla="*/ 7303349 w 8387961"/>
              <a:gd name="connsiteY1227" fmla="*/ 2490869 h 3980066"/>
              <a:gd name="connsiteX1228" fmla="*/ 7283302 w 8387961"/>
              <a:gd name="connsiteY1228" fmla="*/ 2482569 h 3980066"/>
              <a:gd name="connsiteX1229" fmla="*/ 7263254 w 8387961"/>
              <a:gd name="connsiteY1229" fmla="*/ 2474269 h 3980066"/>
              <a:gd name="connsiteX1230" fmla="*/ 7243207 w 8387961"/>
              <a:gd name="connsiteY1230" fmla="*/ 2469289 h 3980066"/>
              <a:gd name="connsiteX1231" fmla="*/ 7244877 w 8387961"/>
              <a:gd name="connsiteY1231" fmla="*/ 2459329 h 3980066"/>
              <a:gd name="connsiteX1232" fmla="*/ 7239866 w 8387961"/>
              <a:gd name="connsiteY1232" fmla="*/ 2459329 h 3980066"/>
              <a:gd name="connsiteX1233" fmla="*/ 7216477 w 8387961"/>
              <a:gd name="connsiteY1233" fmla="*/ 2451029 h 3980066"/>
              <a:gd name="connsiteX1234" fmla="*/ 7221489 w 8387961"/>
              <a:gd name="connsiteY1234" fmla="*/ 2432769 h 3980066"/>
              <a:gd name="connsiteX1235" fmla="*/ 7204783 w 8387961"/>
              <a:gd name="connsiteY1235" fmla="*/ 2460989 h 3980066"/>
              <a:gd name="connsiteX1236" fmla="*/ 7191418 w 8387961"/>
              <a:gd name="connsiteY1236" fmla="*/ 2459329 h 3980066"/>
              <a:gd name="connsiteX1237" fmla="*/ 7194759 w 8387961"/>
              <a:gd name="connsiteY1237" fmla="*/ 2447709 h 3980066"/>
              <a:gd name="connsiteX1238" fmla="*/ 7173041 w 8387961"/>
              <a:gd name="connsiteY1238" fmla="*/ 2429449 h 3980066"/>
              <a:gd name="connsiteX1239" fmla="*/ 7183064 w 8387961"/>
              <a:gd name="connsiteY1239" fmla="*/ 2422809 h 3980066"/>
              <a:gd name="connsiteX1240" fmla="*/ 7206453 w 8387961"/>
              <a:gd name="connsiteY1240" fmla="*/ 2417829 h 3980066"/>
              <a:gd name="connsiteX1241" fmla="*/ 7214806 w 8387961"/>
              <a:gd name="connsiteY1241" fmla="*/ 2417829 h 3980066"/>
              <a:gd name="connsiteX1242" fmla="*/ 7216477 w 8387961"/>
              <a:gd name="connsiteY1242" fmla="*/ 2417829 h 3980066"/>
              <a:gd name="connsiteX1243" fmla="*/ 7219818 w 8387961"/>
              <a:gd name="connsiteY1243" fmla="*/ 2412849 h 3980066"/>
              <a:gd name="connsiteX1244" fmla="*/ 7221489 w 8387961"/>
              <a:gd name="connsiteY1244" fmla="*/ 2407869 h 3980066"/>
              <a:gd name="connsiteX1245" fmla="*/ 7201441 w 8387961"/>
              <a:gd name="connsiteY1245" fmla="*/ 2409529 h 3980066"/>
              <a:gd name="connsiteX1246" fmla="*/ 7183064 w 8387961"/>
              <a:gd name="connsiteY1246" fmla="*/ 2409529 h 3980066"/>
              <a:gd name="connsiteX1247" fmla="*/ 7169699 w 8387961"/>
              <a:gd name="connsiteY1247" fmla="*/ 2391270 h 3980066"/>
              <a:gd name="connsiteX1248" fmla="*/ 7149652 w 8387961"/>
              <a:gd name="connsiteY1248" fmla="*/ 2384630 h 3980066"/>
              <a:gd name="connsiteX1249" fmla="*/ 7152993 w 8387961"/>
              <a:gd name="connsiteY1249" fmla="*/ 2369690 h 3980066"/>
              <a:gd name="connsiteX1250" fmla="*/ 4141456 w 8387961"/>
              <a:gd name="connsiteY1250" fmla="*/ 2352863 h 3980066"/>
              <a:gd name="connsiteX1251" fmla="*/ 4123370 w 8387961"/>
              <a:gd name="connsiteY1251" fmla="*/ 2377164 h 3980066"/>
              <a:gd name="connsiteX1252" fmla="*/ 4103129 w 8387961"/>
              <a:gd name="connsiteY1252" fmla="*/ 2400432 h 3980066"/>
              <a:gd name="connsiteX1253" fmla="*/ 4101442 w 8387961"/>
              <a:gd name="connsiteY1253" fmla="*/ 2423699 h 3980066"/>
              <a:gd name="connsiteX1254" fmla="*/ 4098069 w 8387961"/>
              <a:gd name="connsiteY1254" fmla="*/ 2446967 h 3980066"/>
              <a:gd name="connsiteX1255" fmla="*/ 4077828 w 8387961"/>
              <a:gd name="connsiteY1255" fmla="*/ 2466911 h 3980066"/>
              <a:gd name="connsiteX1256" fmla="*/ 4057663 w 8387961"/>
              <a:gd name="connsiteY1256" fmla="*/ 2486780 h 3980066"/>
              <a:gd name="connsiteX1257" fmla="*/ 4058364 w 8387961"/>
              <a:gd name="connsiteY1257" fmla="*/ 2488900 h 3980066"/>
              <a:gd name="connsiteX1258" fmla="*/ 4078285 w 8387961"/>
              <a:gd name="connsiteY1258" fmla="*/ 2468832 h 3980066"/>
              <a:gd name="connsiteX1259" fmla="*/ 4098206 w 8387961"/>
              <a:gd name="connsiteY1259" fmla="*/ 2448764 h 3980066"/>
              <a:gd name="connsiteX1260" fmla="*/ 4101526 w 8387961"/>
              <a:gd name="connsiteY1260" fmla="*/ 2425351 h 3980066"/>
              <a:gd name="connsiteX1261" fmla="*/ 4103186 w 8387961"/>
              <a:gd name="connsiteY1261" fmla="*/ 2401938 h 3980066"/>
              <a:gd name="connsiteX1262" fmla="*/ 4123107 w 8387961"/>
              <a:gd name="connsiteY1262" fmla="*/ 2378525 h 3980066"/>
              <a:gd name="connsiteX1263" fmla="*/ 4141368 w 8387961"/>
              <a:gd name="connsiteY1263" fmla="*/ 2353440 h 3980066"/>
              <a:gd name="connsiteX1264" fmla="*/ 5629635 w 8387961"/>
              <a:gd name="connsiteY1264" fmla="*/ 2350077 h 3980066"/>
              <a:gd name="connsiteX1265" fmla="*/ 5632648 w 8387961"/>
              <a:gd name="connsiteY1265" fmla="*/ 2351584 h 3980066"/>
              <a:gd name="connsiteX1266" fmla="*/ 5629635 w 8387961"/>
              <a:gd name="connsiteY1266" fmla="*/ 2353090 h 3980066"/>
              <a:gd name="connsiteX1267" fmla="*/ 1668710 w 8387961"/>
              <a:gd name="connsiteY1267" fmla="*/ 2342801 h 3980066"/>
              <a:gd name="connsiteX1268" fmla="*/ 1663635 w 8387961"/>
              <a:gd name="connsiteY1268" fmla="*/ 2344850 h 3980066"/>
              <a:gd name="connsiteX1269" fmla="*/ 1664296 w 8387961"/>
              <a:gd name="connsiteY1269" fmla="*/ 2346398 h 3980066"/>
              <a:gd name="connsiteX1270" fmla="*/ 1669753 w 8387961"/>
              <a:gd name="connsiteY1270" fmla="*/ 2344216 h 3980066"/>
              <a:gd name="connsiteX1271" fmla="*/ 1670358 w 8387961"/>
              <a:gd name="connsiteY1271" fmla="*/ 2343616 h 3980066"/>
              <a:gd name="connsiteX1272" fmla="*/ 1672336 w 8387961"/>
              <a:gd name="connsiteY1272" fmla="*/ 2342085 h 3980066"/>
              <a:gd name="connsiteX1273" fmla="*/ 1671653 w 8387961"/>
              <a:gd name="connsiteY1273" fmla="*/ 2342764 h 3980066"/>
              <a:gd name="connsiteX1274" fmla="*/ 1686484 w 8387961"/>
              <a:gd name="connsiteY1274" fmla="*/ 2357587 h 3980066"/>
              <a:gd name="connsiteX1275" fmla="*/ 1701548 w 8387961"/>
              <a:gd name="connsiteY1275" fmla="*/ 2370957 h 3980066"/>
              <a:gd name="connsiteX1276" fmla="*/ 1721622 w 8387961"/>
              <a:gd name="connsiteY1276" fmla="*/ 2394355 h 3980066"/>
              <a:gd name="connsiteX1277" fmla="*/ 1726640 w 8387961"/>
              <a:gd name="connsiteY1277" fmla="*/ 2409397 h 3980066"/>
              <a:gd name="connsiteX1278" fmla="*/ 1760097 w 8387961"/>
              <a:gd name="connsiteY1278" fmla="*/ 2409397 h 3980066"/>
              <a:gd name="connsiteX1279" fmla="*/ 1780173 w 8387961"/>
              <a:gd name="connsiteY1279" fmla="*/ 2411068 h 3980066"/>
              <a:gd name="connsiteX1280" fmla="*/ 1806942 w 8387961"/>
              <a:gd name="connsiteY1280" fmla="*/ 2419425 h 3980066"/>
              <a:gd name="connsiteX1281" fmla="*/ 1796903 w 8387961"/>
              <a:gd name="connsiteY1281" fmla="*/ 2454522 h 3980066"/>
              <a:gd name="connsiteX1282" fmla="*/ 1811110 w 8387961"/>
              <a:gd name="connsiteY1282" fmla="*/ 2467129 h 3980066"/>
              <a:gd name="connsiteX1283" fmla="*/ 1813598 w 8387961"/>
              <a:gd name="connsiteY1283" fmla="*/ 2467129 h 3980066"/>
              <a:gd name="connsiteX1284" fmla="*/ 1798919 w 8387961"/>
              <a:gd name="connsiteY1284" fmla="*/ 2454195 h 3980066"/>
              <a:gd name="connsiteX1285" fmla="*/ 1809046 w 8387961"/>
              <a:gd name="connsiteY1285" fmla="*/ 2419056 h 3980066"/>
              <a:gd name="connsiteX1286" fmla="*/ 1782042 w 8387961"/>
              <a:gd name="connsiteY1286" fmla="*/ 2410690 h 3980066"/>
              <a:gd name="connsiteX1287" fmla="*/ 1761788 w 8387961"/>
              <a:gd name="connsiteY1287" fmla="*/ 2409016 h 3980066"/>
              <a:gd name="connsiteX1288" fmla="*/ 1728029 w 8387961"/>
              <a:gd name="connsiteY1288" fmla="*/ 2409016 h 3980066"/>
              <a:gd name="connsiteX1289" fmla="*/ 1722971 w 8387961"/>
              <a:gd name="connsiteY1289" fmla="*/ 2393957 h 3980066"/>
              <a:gd name="connsiteX1290" fmla="*/ 1702717 w 8387961"/>
              <a:gd name="connsiteY1290" fmla="*/ 2370531 h 3980066"/>
              <a:gd name="connsiteX1291" fmla="*/ 1687520 w 8387961"/>
              <a:gd name="connsiteY1291" fmla="*/ 2357145 h 3980066"/>
              <a:gd name="connsiteX1292" fmla="*/ 1241324 w 8387961"/>
              <a:gd name="connsiteY1292" fmla="*/ 2339532 h 3980066"/>
              <a:gd name="connsiteX1293" fmla="*/ 1246751 w 8387961"/>
              <a:gd name="connsiteY1293" fmla="*/ 2339532 h 3980066"/>
              <a:gd name="connsiteX1294" fmla="*/ 1254882 w 8387961"/>
              <a:gd name="connsiteY1294" fmla="*/ 2366648 h 3980066"/>
              <a:gd name="connsiteX1295" fmla="*/ 1241324 w 8387961"/>
              <a:gd name="connsiteY1295" fmla="*/ 2365053 h 3980066"/>
              <a:gd name="connsiteX1296" fmla="*/ 1248103 w 8387961"/>
              <a:gd name="connsiteY1296" fmla="*/ 2355483 h 3980066"/>
              <a:gd name="connsiteX1297" fmla="*/ 5623609 w 8387961"/>
              <a:gd name="connsiteY1297" fmla="*/ 2336519 h 3980066"/>
              <a:gd name="connsiteX1298" fmla="*/ 5626622 w 8387961"/>
              <a:gd name="connsiteY1298" fmla="*/ 2336519 h 3980066"/>
              <a:gd name="connsiteX1299" fmla="*/ 5626622 w 8387961"/>
              <a:gd name="connsiteY1299" fmla="*/ 2339532 h 3980066"/>
              <a:gd name="connsiteX1300" fmla="*/ 3846590 w 8387961"/>
              <a:gd name="connsiteY1300" fmla="*/ 2325973 h 3980066"/>
              <a:gd name="connsiteX1301" fmla="*/ 3849001 w 8387961"/>
              <a:gd name="connsiteY1301" fmla="*/ 2329847 h 3980066"/>
              <a:gd name="connsiteX1302" fmla="*/ 3844180 w 8387961"/>
              <a:gd name="connsiteY1302" fmla="*/ 2339531 h 3980066"/>
              <a:gd name="connsiteX1303" fmla="*/ 3842975 w 8387961"/>
              <a:gd name="connsiteY1303" fmla="*/ 2331784 h 3980066"/>
              <a:gd name="connsiteX1304" fmla="*/ 5626622 w 8387961"/>
              <a:gd name="connsiteY1304" fmla="*/ 2322961 h 3980066"/>
              <a:gd name="connsiteX1305" fmla="*/ 5626622 w 8387961"/>
              <a:gd name="connsiteY1305" fmla="*/ 2325974 h 3980066"/>
              <a:gd name="connsiteX1306" fmla="*/ 5623609 w 8387961"/>
              <a:gd name="connsiteY1306" fmla="*/ 2325974 h 3980066"/>
              <a:gd name="connsiteX1307" fmla="*/ 1810734 w 8387961"/>
              <a:gd name="connsiteY1307" fmla="*/ 2322006 h 3980066"/>
              <a:gd name="connsiteX1308" fmla="*/ 1815805 w 8387961"/>
              <a:gd name="connsiteY1308" fmla="*/ 2350451 h 3980066"/>
              <a:gd name="connsiteX1309" fmla="*/ 1825932 w 8387961"/>
              <a:gd name="connsiteY1309" fmla="*/ 2382244 h 3980066"/>
              <a:gd name="connsiteX1310" fmla="*/ 1820861 w 8387961"/>
              <a:gd name="connsiteY1310" fmla="*/ 2424076 h 3980066"/>
              <a:gd name="connsiteX1311" fmla="*/ 1814186 w 8387961"/>
              <a:gd name="connsiteY1311" fmla="*/ 2467129 h 3980066"/>
              <a:gd name="connsiteX1312" fmla="*/ 1814690 w 8387961"/>
              <a:gd name="connsiteY1312" fmla="*/ 2467129 h 3980066"/>
              <a:gd name="connsiteX1313" fmla="*/ 1821381 w 8387961"/>
              <a:gd name="connsiteY1313" fmla="*/ 2423653 h 3980066"/>
              <a:gd name="connsiteX1314" fmla="*/ 1826399 w 8387961"/>
              <a:gd name="connsiteY1314" fmla="*/ 2381848 h 3980066"/>
              <a:gd name="connsiteX1315" fmla="*/ 1816362 w 8387961"/>
              <a:gd name="connsiteY1315" fmla="*/ 2350077 h 3980066"/>
              <a:gd name="connsiteX1316" fmla="*/ 1811403 w 8387961"/>
              <a:gd name="connsiteY1316" fmla="*/ 2322006 h 3980066"/>
              <a:gd name="connsiteX1317" fmla="*/ 1914468 w 8387961"/>
              <a:gd name="connsiteY1317" fmla="*/ 2315266 h 3980066"/>
              <a:gd name="connsiteX1318" fmla="*/ 1916696 w 8387961"/>
              <a:gd name="connsiteY1318" fmla="*/ 2316634 h 3980066"/>
              <a:gd name="connsiteX1319" fmla="*/ 1931158 w 8387961"/>
              <a:gd name="connsiteY1319" fmla="*/ 2316634 h 3980066"/>
              <a:gd name="connsiteX1320" fmla="*/ 1928397 w 8387961"/>
              <a:gd name="connsiteY1320" fmla="*/ 2315266 h 3980066"/>
              <a:gd name="connsiteX1321" fmla="*/ 4049154 w 8387961"/>
              <a:gd name="connsiteY1321" fmla="*/ 2302376 h 3980066"/>
              <a:gd name="connsiteX1322" fmla="*/ 4049016 w 8387961"/>
              <a:gd name="connsiteY1322" fmla="*/ 2302384 h 3980066"/>
              <a:gd name="connsiteX1323" fmla="*/ 4050568 w 8387961"/>
              <a:gd name="connsiteY1323" fmla="*/ 2321039 h 3980066"/>
              <a:gd name="connsiteX1324" fmla="*/ 4038980 w 8387961"/>
              <a:gd name="connsiteY1324" fmla="*/ 2337624 h 3980066"/>
              <a:gd name="connsiteX1325" fmla="*/ 4039432 w 8387961"/>
              <a:gd name="connsiteY1325" fmla="*/ 2338379 h 3980066"/>
              <a:gd name="connsiteX1326" fmla="*/ 4050841 w 8387961"/>
              <a:gd name="connsiteY1326" fmla="*/ 2322319 h 3980066"/>
              <a:gd name="connsiteX1327" fmla="*/ 1888384 w 8387961"/>
              <a:gd name="connsiteY1327" fmla="*/ 2296910 h 3980066"/>
              <a:gd name="connsiteX1328" fmla="*/ 1889935 w 8387961"/>
              <a:gd name="connsiteY1328" fmla="*/ 2301584 h 3980066"/>
              <a:gd name="connsiteX1329" fmla="*/ 1889950 w 8387961"/>
              <a:gd name="connsiteY1329" fmla="*/ 2301589 h 3980066"/>
              <a:gd name="connsiteX1330" fmla="*/ 6420526 w 8387961"/>
              <a:gd name="connsiteY1330" fmla="*/ 2295844 h 3980066"/>
              <a:gd name="connsiteX1331" fmla="*/ 6429565 w 8387961"/>
              <a:gd name="connsiteY1331" fmla="*/ 2299610 h 3980066"/>
              <a:gd name="connsiteX1332" fmla="*/ 6420526 w 8387961"/>
              <a:gd name="connsiteY1332" fmla="*/ 2303376 h 3980066"/>
              <a:gd name="connsiteX1333" fmla="*/ 6252663 w 8387961"/>
              <a:gd name="connsiteY1333" fmla="*/ 2295844 h 3980066"/>
              <a:gd name="connsiteX1334" fmla="*/ 6269880 w 8387961"/>
              <a:gd name="connsiteY1334" fmla="*/ 2311097 h 3980066"/>
              <a:gd name="connsiteX1335" fmla="*/ 6266436 w 8387961"/>
              <a:gd name="connsiteY1335" fmla="*/ 2322960 h 3980066"/>
              <a:gd name="connsiteX1336" fmla="*/ 6245777 w 8387961"/>
              <a:gd name="connsiteY1336" fmla="*/ 2297539 h 3980066"/>
              <a:gd name="connsiteX1337" fmla="*/ 6983196 w 8387961"/>
              <a:gd name="connsiteY1337" fmla="*/ 2289818 h 3980066"/>
              <a:gd name="connsiteX1338" fmla="*/ 6991474 w 8387961"/>
              <a:gd name="connsiteY1338" fmla="*/ 2296529 h 3980066"/>
              <a:gd name="connsiteX1339" fmla="*/ 6974918 w 8387961"/>
              <a:gd name="connsiteY1339" fmla="*/ 2321694 h 3980066"/>
              <a:gd name="connsiteX1340" fmla="*/ 6940150 w 8387961"/>
              <a:gd name="connsiteY1340" fmla="*/ 2330082 h 3980066"/>
              <a:gd name="connsiteX1341" fmla="*/ 6902071 w 8387961"/>
              <a:gd name="connsiteY1341" fmla="*/ 2328404 h 3980066"/>
              <a:gd name="connsiteX1342" fmla="*/ 6865647 w 8387961"/>
              <a:gd name="connsiteY1342" fmla="*/ 2326726 h 3980066"/>
              <a:gd name="connsiteX1343" fmla="*/ 6855714 w 8387961"/>
              <a:gd name="connsiteY1343" fmla="*/ 2351891 h 3980066"/>
              <a:gd name="connsiteX1344" fmla="*/ 6875581 w 8387961"/>
              <a:gd name="connsiteY1344" fmla="*/ 2380411 h 3980066"/>
              <a:gd name="connsiteX1345" fmla="*/ 6898760 w 8387961"/>
              <a:gd name="connsiteY1345" fmla="*/ 2366990 h 3980066"/>
              <a:gd name="connsiteX1346" fmla="*/ 6930216 w 8387961"/>
              <a:gd name="connsiteY1346" fmla="*/ 2360279 h 3980066"/>
              <a:gd name="connsiteX1347" fmla="*/ 6940150 w 8387961"/>
              <a:gd name="connsiteY1347" fmla="*/ 2356924 h 3980066"/>
              <a:gd name="connsiteX1348" fmla="*/ 6943461 w 8387961"/>
              <a:gd name="connsiteY1348" fmla="*/ 2366990 h 3980066"/>
              <a:gd name="connsiteX1349" fmla="*/ 6938494 w 8387961"/>
              <a:gd name="connsiteY1349" fmla="*/ 2366990 h 3980066"/>
              <a:gd name="connsiteX1350" fmla="*/ 6918627 w 8387961"/>
              <a:gd name="connsiteY1350" fmla="*/ 2380411 h 3980066"/>
              <a:gd name="connsiteX1351" fmla="*/ 6900415 w 8387961"/>
              <a:gd name="connsiteY1351" fmla="*/ 2397188 h 3980066"/>
              <a:gd name="connsiteX1352" fmla="*/ 6890482 w 8387961"/>
              <a:gd name="connsiteY1352" fmla="*/ 2393833 h 3980066"/>
              <a:gd name="connsiteX1353" fmla="*/ 6902071 w 8387961"/>
              <a:gd name="connsiteY1353" fmla="*/ 2413964 h 3980066"/>
              <a:gd name="connsiteX1354" fmla="*/ 6915316 w 8387961"/>
              <a:gd name="connsiteY1354" fmla="*/ 2434096 h 3980066"/>
              <a:gd name="connsiteX1355" fmla="*/ 6912005 w 8387961"/>
              <a:gd name="connsiteY1355" fmla="*/ 2442484 h 3980066"/>
              <a:gd name="connsiteX1356" fmla="*/ 6928561 w 8387961"/>
              <a:gd name="connsiteY1356" fmla="*/ 2467649 h 3980066"/>
              <a:gd name="connsiteX1357" fmla="*/ 6921938 w 8387961"/>
              <a:gd name="connsiteY1357" fmla="*/ 2471004 h 3980066"/>
              <a:gd name="connsiteX1358" fmla="*/ 6903726 w 8387961"/>
              <a:gd name="connsiteY1358" fmla="*/ 2481070 h 3980066"/>
              <a:gd name="connsiteX1359" fmla="*/ 6895448 w 8387961"/>
              <a:gd name="connsiteY1359" fmla="*/ 2484426 h 3980066"/>
              <a:gd name="connsiteX1360" fmla="*/ 6892137 w 8387961"/>
              <a:gd name="connsiteY1360" fmla="*/ 2467649 h 3980066"/>
              <a:gd name="connsiteX1361" fmla="*/ 6880548 w 8387961"/>
              <a:gd name="connsiteY1361" fmla="*/ 2450873 h 3980066"/>
              <a:gd name="connsiteX1362" fmla="*/ 6878892 w 8387961"/>
              <a:gd name="connsiteY1362" fmla="*/ 2439129 h 3980066"/>
              <a:gd name="connsiteX1363" fmla="*/ 6875581 w 8387961"/>
              <a:gd name="connsiteY1363" fmla="*/ 2420675 h 3980066"/>
              <a:gd name="connsiteX1364" fmla="*/ 6860681 w 8387961"/>
              <a:gd name="connsiteY1364" fmla="*/ 2432419 h 3980066"/>
              <a:gd name="connsiteX1365" fmla="*/ 6860681 w 8387961"/>
              <a:gd name="connsiteY1365" fmla="*/ 2469327 h 3980066"/>
              <a:gd name="connsiteX1366" fmla="*/ 6862336 w 8387961"/>
              <a:gd name="connsiteY1366" fmla="*/ 2504558 h 3980066"/>
              <a:gd name="connsiteX1367" fmla="*/ 6839158 w 8387961"/>
              <a:gd name="connsiteY1367" fmla="*/ 2511268 h 3980066"/>
              <a:gd name="connsiteX1368" fmla="*/ 6835846 w 8387961"/>
              <a:gd name="connsiteY1368" fmla="*/ 2492814 h 3980066"/>
              <a:gd name="connsiteX1369" fmla="*/ 6839158 w 8387961"/>
              <a:gd name="connsiteY1369" fmla="*/ 2471004 h 3980066"/>
              <a:gd name="connsiteX1370" fmla="*/ 6839158 w 8387961"/>
              <a:gd name="connsiteY1370" fmla="*/ 2449195 h 3980066"/>
              <a:gd name="connsiteX1371" fmla="*/ 6825913 w 8387961"/>
              <a:gd name="connsiteY1371" fmla="*/ 2447517 h 3980066"/>
              <a:gd name="connsiteX1372" fmla="*/ 6824257 w 8387961"/>
              <a:gd name="connsiteY1372" fmla="*/ 2420675 h 3980066"/>
              <a:gd name="connsiteX1373" fmla="*/ 6835846 w 8387961"/>
              <a:gd name="connsiteY1373" fmla="*/ 2390477 h 3980066"/>
              <a:gd name="connsiteX1374" fmla="*/ 6845780 w 8387961"/>
              <a:gd name="connsiteY1374" fmla="*/ 2361957 h 3980066"/>
              <a:gd name="connsiteX1375" fmla="*/ 6850747 w 8387961"/>
              <a:gd name="connsiteY1375" fmla="*/ 2366990 h 3980066"/>
              <a:gd name="connsiteX1376" fmla="*/ 6849091 w 8387961"/>
              <a:gd name="connsiteY1376" fmla="*/ 2340148 h 3980066"/>
              <a:gd name="connsiteX1377" fmla="*/ 6860681 w 8387961"/>
              <a:gd name="connsiteY1377" fmla="*/ 2316661 h 3980066"/>
              <a:gd name="connsiteX1378" fmla="*/ 6865647 w 8387961"/>
              <a:gd name="connsiteY1378" fmla="*/ 2316661 h 3980066"/>
              <a:gd name="connsiteX1379" fmla="*/ 6875581 w 8387961"/>
              <a:gd name="connsiteY1379" fmla="*/ 2303239 h 3980066"/>
              <a:gd name="connsiteX1380" fmla="*/ 6892137 w 8387961"/>
              <a:gd name="connsiteY1380" fmla="*/ 2303239 h 3980066"/>
              <a:gd name="connsiteX1381" fmla="*/ 6925249 w 8387961"/>
              <a:gd name="connsiteY1381" fmla="*/ 2309950 h 3980066"/>
              <a:gd name="connsiteX1382" fmla="*/ 6960017 w 8387961"/>
              <a:gd name="connsiteY1382" fmla="*/ 2316661 h 3980066"/>
              <a:gd name="connsiteX1383" fmla="*/ 3862559 w 8387961"/>
              <a:gd name="connsiteY1383" fmla="*/ 2289818 h 3980066"/>
              <a:gd name="connsiteX1384" fmla="*/ 3865572 w 8387961"/>
              <a:gd name="connsiteY1384" fmla="*/ 2289818 h 3980066"/>
              <a:gd name="connsiteX1385" fmla="*/ 3864567 w 8387961"/>
              <a:gd name="connsiteY1385" fmla="*/ 2292831 h 3980066"/>
              <a:gd name="connsiteX1386" fmla="*/ 1815805 w 8387961"/>
              <a:gd name="connsiteY1386" fmla="*/ 2288540 h 3980066"/>
              <a:gd name="connsiteX1387" fmla="*/ 1820861 w 8387961"/>
              <a:gd name="connsiteY1387" fmla="*/ 2308619 h 3980066"/>
              <a:gd name="connsiteX1388" fmla="*/ 1834368 w 8387961"/>
              <a:gd name="connsiteY1388" fmla="*/ 2313639 h 3980066"/>
              <a:gd name="connsiteX1389" fmla="*/ 1829516 w 8387961"/>
              <a:gd name="connsiteY1389" fmla="*/ 2321650 h 3980066"/>
              <a:gd name="connsiteX1390" fmla="*/ 1829735 w 8387961"/>
              <a:gd name="connsiteY1390" fmla="*/ 2321650 h 3980066"/>
              <a:gd name="connsiteX1391" fmla="*/ 1834752 w 8387961"/>
              <a:gd name="connsiteY1391" fmla="*/ 2313289 h 3980066"/>
              <a:gd name="connsiteX1392" fmla="*/ 1821381 w 8387961"/>
              <a:gd name="connsiteY1392" fmla="*/ 2308273 h 3980066"/>
              <a:gd name="connsiteX1393" fmla="*/ 1816442 w 8387961"/>
              <a:gd name="connsiteY1393" fmla="*/ 2288540 h 3980066"/>
              <a:gd name="connsiteX1394" fmla="*/ 5620596 w 8387961"/>
              <a:gd name="connsiteY1394" fmla="*/ 2286806 h 3980066"/>
              <a:gd name="connsiteX1395" fmla="*/ 5623609 w 8387961"/>
              <a:gd name="connsiteY1395" fmla="*/ 2288312 h 3980066"/>
              <a:gd name="connsiteX1396" fmla="*/ 5620596 w 8387961"/>
              <a:gd name="connsiteY1396" fmla="*/ 2289819 h 3980066"/>
              <a:gd name="connsiteX1397" fmla="*/ 1859682 w 8387961"/>
              <a:gd name="connsiteY1397" fmla="*/ 2283520 h 3980066"/>
              <a:gd name="connsiteX1398" fmla="*/ 1861259 w 8387961"/>
              <a:gd name="connsiteY1398" fmla="*/ 2288207 h 3980066"/>
              <a:gd name="connsiteX1399" fmla="*/ 1861511 w 8387961"/>
              <a:gd name="connsiteY1399" fmla="*/ 2288207 h 3980066"/>
              <a:gd name="connsiteX1400" fmla="*/ 1860075 w 8387961"/>
              <a:gd name="connsiteY1400" fmla="*/ 2283909 h 3980066"/>
              <a:gd name="connsiteX1401" fmla="*/ 8256899 w 8387961"/>
              <a:gd name="connsiteY1401" fmla="*/ 2282286 h 3980066"/>
              <a:gd name="connsiteX1402" fmla="*/ 8259159 w 8387961"/>
              <a:gd name="connsiteY1402" fmla="*/ 2282286 h 3980066"/>
              <a:gd name="connsiteX1403" fmla="*/ 8261418 w 8387961"/>
              <a:gd name="connsiteY1403" fmla="*/ 2285675 h 3980066"/>
              <a:gd name="connsiteX1404" fmla="*/ 5623609 w 8387961"/>
              <a:gd name="connsiteY1404" fmla="*/ 2282286 h 3980066"/>
              <a:gd name="connsiteX1405" fmla="*/ 5623609 w 8387961"/>
              <a:gd name="connsiteY1405" fmla="*/ 2286805 h 3980066"/>
              <a:gd name="connsiteX1406" fmla="*/ 5620596 w 8387961"/>
              <a:gd name="connsiteY1406" fmla="*/ 2286805 h 3980066"/>
              <a:gd name="connsiteX1407" fmla="*/ 7064831 w 8387961"/>
              <a:gd name="connsiteY1407" fmla="*/ 2276260 h 3980066"/>
              <a:gd name="connsiteX1408" fmla="*/ 7064831 w 8387961"/>
              <a:gd name="connsiteY1408" fmla="*/ 2287977 h 3980066"/>
              <a:gd name="connsiteX1409" fmla="*/ 7059919 w 8387961"/>
              <a:gd name="connsiteY1409" fmla="*/ 2308063 h 3980066"/>
              <a:gd name="connsiteX1410" fmla="*/ 7059919 w 8387961"/>
              <a:gd name="connsiteY1410" fmla="*/ 2316433 h 3980066"/>
              <a:gd name="connsiteX1411" fmla="*/ 7069744 w 8387961"/>
              <a:gd name="connsiteY1411" fmla="*/ 2301368 h 3980066"/>
              <a:gd name="connsiteX1412" fmla="*/ 7077931 w 8387961"/>
              <a:gd name="connsiteY1412" fmla="*/ 2292998 h 3980066"/>
              <a:gd name="connsiteX1413" fmla="*/ 7084481 w 8387961"/>
              <a:gd name="connsiteY1413" fmla="*/ 2299694 h 3980066"/>
              <a:gd name="connsiteX1414" fmla="*/ 7073019 w 8387961"/>
              <a:gd name="connsiteY1414" fmla="*/ 2313085 h 3980066"/>
              <a:gd name="connsiteX1415" fmla="*/ 7089393 w 8387961"/>
              <a:gd name="connsiteY1415" fmla="*/ 2333171 h 3980066"/>
              <a:gd name="connsiteX1416" fmla="*/ 7063194 w 8387961"/>
              <a:gd name="connsiteY1416" fmla="*/ 2329823 h 3980066"/>
              <a:gd name="connsiteX1417" fmla="*/ 7073019 w 8387961"/>
              <a:gd name="connsiteY1417" fmla="*/ 2366648 h 3980066"/>
              <a:gd name="connsiteX1418" fmla="*/ 7058282 w 8387961"/>
              <a:gd name="connsiteY1418" fmla="*/ 2339866 h 3980066"/>
              <a:gd name="connsiteX1419" fmla="*/ 7055007 w 8387961"/>
              <a:gd name="connsiteY1419" fmla="*/ 2318106 h 3980066"/>
              <a:gd name="connsiteX1420" fmla="*/ 7051732 w 8387961"/>
              <a:gd name="connsiteY1420" fmla="*/ 2298020 h 3980066"/>
              <a:gd name="connsiteX1421" fmla="*/ 5629635 w 8387961"/>
              <a:gd name="connsiteY1421" fmla="*/ 2276260 h 3980066"/>
              <a:gd name="connsiteX1422" fmla="*/ 5632648 w 8387961"/>
              <a:gd name="connsiteY1422" fmla="*/ 2276260 h 3980066"/>
              <a:gd name="connsiteX1423" fmla="*/ 5629635 w 8387961"/>
              <a:gd name="connsiteY1423" fmla="*/ 2279273 h 3980066"/>
              <a:gd name="connsiteX1424" fmla="*/ 5623609 w 8387961"/>
              <a:gd name="connsiteY1424" fmla="*/ 2270234 h 3980066"/>
              <a:gd name="connsiteX1425" fmla="*/ 5626622 w 8387961"/>
              <a:gd name="connsiteY1425" fmla="*/ 2270234 h 3980066"/>
              <a:gd name="connsiteX1426" fmla="*/ 5623609 w 8387961"/>
              <a:gd name="connsiteY1426" fmla="*/ 2273247 h 3980066"/>
              <a:gd name="connsiteX1427" fmla="*/ 3929747 w 8387961"/>
              <a:gd name="connsiteY1427" fmla="*/ 2270234 h 3980066"/>
              <a:gd name="connsiteX1428" fmla="*/ 3949633 w 8387961"/>
              <a:gd name="connsiteY1428" fmla="*/ 2271866 h 3980066"/>
              <a:gd name="connsiteX1429" fmla="*/ 3969518 w 8387961"/>
              <a:gd name="connsiteY1429" fmla="*/ 2276762 h 3980066"/>
              <a:gd name="connsiteX1430" fmla="*/ 3969518 w 8387961"/>
              <a:gd name="connsiteY1430" fmla="*/ 2309402 h 3980066"/>
              <a:gd name="connsiteX1431" fmla="*/ 3949633 w 8387961"/>
              <a:gd name="connsiteY1431" fmla="*/ 2309402 h 3980066"/>
              <a:gd name="connsiteX1432" fmla="*/ 3929747 w 8387961"/>
              <a:gd name="connsiteY1432" fmla="*/ 2309402 h 3980066"/>
              <a:gd name="connsiteX1433" fmla="*/ 3919805 w 8387961"/>
              <a:gd name="connsiteY1433" fmla="*/ 2306138 h 3980066"/>
              <a:gd name="connsiteX1434" fmla="*/ 3923119 w 8387961"/>
              <a:gd name="connsiteY1434" fmla="*/ 2296346 h 3980066"/>
              <a:gd name="connsiteX1435" fmla="*/ 1987279 w 8387961"/>
              <a:gd name="connsiteY1435" fmla="*/ 2266945 h 3980066"/>
              <a:gd name="connsiteX1436" fmla="*/ 1982262 w 8387961"/>
              <a:gd name="connsiteY1436" fmla="*/ 2275231 h 3980066"/>
              <a:gd name="connsiteX1437" fmla="*/ 1958697 w 8387961"/>
              <a:gd name="connsiteY1437" fmla="*/ 2296917 h 3980066"/>
              <a:gd name="connsiteX1438" fmla="*/ 1932003 w 8387961"/>
              <a:gd name="connsiteY1438" fmla="*/ 2316761 h 3980066"/>
              <a:gd name="connsiteX1439" fmla="*/ 1935084 w 8387961"/>
              <a:gd name="connsiteY1439" fmla="*/ 2318306 h 3980066"/>
              <a:gd name="connsiteX1440" fmla="*/ 1961845 w 8387961"/>
              <a:gd name="connsiteY1440" fmla="*/ 2298240 h 3980066"/>
              <a:gd name="connsiteX1441" fmla="*/ 1985251 w 8387961"/>
              <a:gd name="connsiteY1441" fmla="*/ 2276501 h 3980066"/>
              <a:gd name="connsiteX1442" fmla="*/ 1990268 w 8387961"/>
              <a:gd name="connsiteY1442" fmla="*/ 2268141 h 3980066"/>
              <a:gd name="connsiteX1443" fmla="*/ 2204915 w 8387961"/>
              <a:gd name="connsiteY1443" fmla="*/ 2263149 h 3980066"/>
              <a:gd name="connsiteX1444" fmla="*/ 2181059 w 8387961"/>
              <a:gd name="connsiteY1444" fmla="*/ 2269908 h 3980066"/>
              <a:gd name="connsiteX1445" fmla="*/ 2182667 w 8387961"/>
              <a:gd name="connsiteY1445" fmla="*/ 2285858 h 3980066"/>
              <a:gd name="connsiteX1446" fmla="*/ 2184246 w 8387961"/>
              <a:gd name="connsiteY1446" fmla="*/ 2286534 h 3980066"/>
              <a:gd name="connsiteX1447" fmla="*/ 2182574 w 8387961"/>
              <a:gd name="connsiteY1447" fmla="*/ 2269813 h 3980066"/>
              <a:gd name="connsiteX1448" fmla="*/ 2205326 w 8387961"/>
              <a:gd name="connsiteY1448" fmla="*/ 2263312 h 3980066"/>
              <a:gd name="connsiteX1449" fmla="*/ 5620596 w 8387961"/>
              <a:gd name="connsiteY1449" fmla="*/ 2262702 h 3980066"/>
              <a:gd name="connsiteX1450" fmla="*/ 5623609 w 8387961"/>
              <a:gd name="connsiteY1450" fmla="*/ 2262702 h 3980066"/>
              <a:gd name="connsiteX1451" fmla="*/ 5623609 w 8387961"/>
              <a:gd name="connsiteY1451" fmla="*/ 2265715 h 3980066"/>
              <a:gd name="connsiteX1452" fmla="*/ 5599506 w 8387961"/>
              <a:gd name="connsiteY1452" fmla="*/ 2256676 h 3980066"/>
              <a:gd name="connsiteX1453" fmla="*/ 5602519 w 8387961"/>
              <a:gd name="connsiteY1453" fmla="*/ 2256676 h 3980066"/>
              <a:gd name="connsiteX1454" fmla="*/ 5602519 w 8387961"/>
              <a:gd name="connsiteY1454" fmla="*/ 2259689 h 3980066"/>
              <a:gd name="connsiteX1455" fmla="*/ 5620596 w 8387961"/>
              <a:gd name="connsiteY1455" fmla="*/ 2249144 h 3980066"/>
              <a:gd name="connsiteX1456" fmla="*/ 5623609 w 8387961"/>
              <a:gd name="connsiteY1456" fmla="*/ 2249144 h 3980066"/>
              <a:gd name="connsiteX1457" fmla="*/ 5623609 w 8387961"/>
              <a:gd name="connsiteY1457" fmla="*/ 2252157 h 3980066"/>
              <a:gd name="connsiteX1458" fmla="*/ 8252882 w 8387961"/>
              <a:gd name="connsiteY1458" fmla="*/ 2246131 h 3980066"/>
              <a:gd name="connsiteX1459" fmla="*/ 8253886 w 8387961"/>
              <a:gd name="connsiteY1459" fmla="*/ 2246131 h 3980066"/>
              <a:gd name="connsiteX1460" fmla="*/ 8252882 w 8387961"/>
              <a:gd name="connsiteY1460" fmla="*/ 2249144 h 3980066"/>
              <a:gd name="connsiteX1461" fmla="*/ 8250873 w 8387961"/>
              <a:gd name="connsiteY1461" fmla="*/ 2249144 h 3980066"/>
              <a:gd name="connsiteX1462" fmla="*/ 4123874 w 8387961"/>
              <a:gd name="connsiteY1462" fmla="*/ 2231240 h 3980066"/>
              <a:gd name="connsiteX1463" fmla="*/ 4110542 w 8387961"/>
              <a:gd name="connsiteY1463" fmla="*/ 2241322 h 3980066"/>
              <a:gd name="connsiteX1464" fmla="*/ 4110244 w 8387961"/>
              <a:gd name="connsiteY1464" fmla="*/ 2242273 h 3980066"/>
              <a:gd name="connsiteX1465" fmla="*/ 4123370 w 8387961"/>
              <a:gd name="connsiteY1465" fmla="*/ 2232573 h 3980066"/>
              <a:gd name="connsiteX1466" fmla="*/ 4143610 w 8387961"/>
              <a:gd name="connsiteY1466" fmla="*/ 2234235 h 3980066"/>
              <a:gd name="connsiteX1467" fmla="*/ 4162949 w 8387961"/>
              <a:gd name="connsiteY1467" fmla="*/ 2237411 h 3980066"/>
              <a:gd name="connsiteX1468" fmla="*/ 4162949 w 8387961"/>
              <a:gd name="connsiteY1468" fmla="*/ 2236125 h 3980066"/>
              <a:gd name="connsiteX1469" fmla="*/ 4143873 w 8387961"/>
              <a:gd name="connsiteY1469" fmla="*/ 2232920 h 3980066"/>
              <a:gd name="connsiteX1470" fmla="*/ 3901726 w 8387961"/>
              <a:gd name="connsiteY1470" fmla="*/ 2226547 h 3980066"/>
              <a:gd name="connsiteX1471" fmla="*/ 3906246 w 8387961"/>
              <a:gd name="connsiteY1471" fmla="*/ 2228618 h 3980066"/>
              <a:gd name="connsiteX1472" fmla="*/ 3892688 w 8387961"/>
              <a:gd name="connsiteY1472" fmla="*/ 2243118 h 3980066"/>
              <a:gd name="connsiteX1473" fmla="*/ 2131924 w 8387961"/>
              <a:gd name="connsiteY1473" fmla="*/ 2222998 h 3980066"/>
              <a:gd name="connsiteX1474" fmla="*/ 2131919 w 8387961"/>
              <a:gd name="connsiteY1474" fmla="*/ 2223071 h 3980066"/>
              <a:gd name="connsiteX1475" fmla="*/ 2143303 w 8387961"/>
              <a:gd name="connsiteY1475" fmla="*/ 2239874 h 3980066"/>
              <a:gd name="connsiteX1476" fmla="*/ 2157927 w 8387961"/>
              <a:gd name="connsiteY1476" fmla="*/ 2260037 h 3980066"/>
              <a:gd name="connsiteX1477" fmla="*/ 2169303 w 8387961"/>
              <a:gd name="connsiteY1477" fmla="*/ 2281881 h 3980066"/>
              <a:gd name="connsiteX1478" fmla="*/ 2141671 w 8387961"/>
              <a:gd name="connsiteY1478" fmla="*/ 2286922 h 3980066"/>
              <a:gd name="connsiteX1479" fmla="*/ 2116539 w 8387961"/>
              <a:gd name="connsiteY1479" fmla="*/ 2299912 h 3980066"/>
              <a:gd name="connsiteX1480" fmla="*/ 2117365 w 8387961"/>
              <a:gd name="connsiteY1480" fmla="*/ 2299912 h 3980066"/>
              <a:gd name="connsiteX1481" fmla="*/ 2144112 w 8387961"/>
              <a:gd name="connsiteY1481" fmla="*/ 2286534 h 3980066"/>
              <a:gd name="connsiteX1482" fmla="*/ 2170972 w 8387961"/>
              <a:gd name="connsiteY1482" fmla="*/ 2281795 h 3980066"/>
              <a:gd name="connsiteX1483" fmla="*/ 2170842 w 8387961"/>
              <a:gd name="connsiteY1483" fmla="*/ 2281736 h 3980066"/>
              <a:gd name="connsiteX1484" fmla="*/ 2158905 w 8387961"/>
              <a:gd name="connsiteY1484" fmla="*/ 2259770 h 3980066"/>
              <a:gd name="connsiteX1485" fmla="*/ 2143573 w 8387961"/>
              <a:gd name="connsiteY1485" fmla="*/ 2239494 h 3980066"/>
              <a:gd name="connsiteX1486" fmla="*/ 1951970 w 8387961"/>
              <a:gd name="connsiteY1486" fmla="*/ 2210174 h 3980066"/>
              <a:gd name="connsiteX1487" fmla="*/ 1962062 w 8387961"/>
              <a:gd name="connsiteY1487" fmla="*/ 2226855 h 3980066"/>
              <a:gd name="connsiteX1488" fmla="*/ 1970479 w 8387961"/>
              <a:gd name="connsiteY1488" fmla="*/ 2260218 h 3980066"/>
              <a:gd name="connsiteX1489" fmla="*/ 1973541 w 8387961"/>
              <a:gd name="connsiteY1489" fmla="*/ 2261432 h 3980066"/>
              <a:gd name="connsiteX1490" fmla="*/ 1965191 w 8387961"/>
              <a:gd name="connsiteY1490" fmla="*/ 2228008 h 3980066"/>
              <a:gd name="connsiteX1491" fmla="*/ 1955207 w 8387961"/>
              <a:gd name="connsiteY1491" fmla="*/ 2211380 h 3980066"/>
              <a:gd name="connsiteX1492" fmla="*/ 6717298 w 8387961"/>
              <a:gd name="connsiteY1492" fmla="*/ 2191899 h 3980066"/>
              <a:gd name="connsiteX1493" fmla="*/ 6717298 w 8387961"/>
              <a:gd name="connsiteY1493" fmla="*/ 2193405 h 3980066"/>
              <a:gd name="connsiteX1494" fmla="*/ 6712779 w 8387961"/>
              <a:gd name="connsiteY1494" fmla="*/ 2206963 h 3980066"/>
              <a:gd name="connsiteX1495" fmla="*/ 6708259 w 8387961"/>
              <a:gd name="connsiteY1495" fmla="*/ 2216002 h 3980066"/>
              <a:gd name="connsiteX1496" fmla="*/ 6694701 w 8387961"/>
              <a:gd name="connsiteY1496" fmla="*/ 2200937 h 3980066"/>
              <a:gd name="connsiteX1497" fmla="*/ 4183871 w 8387961"/>
              <a:gd name="connsiteY1497" fmla="*/ 2185872 h 3980066"/>
              <a:gd name="connsiteX1498" fmla="*/ 4163872 w 8387961"/>
              <a:gd name="connsiteY1498" fmla="*/ 2212757 h 3980066"/>
              <a:gd name="connsiteX1499" fmla="*/ 4163872 w 8387961"/>
              <a:gd name="connsiteY1499" fmla="*/ 2213394 h 3980066"/>
              <a:gd name="connsiteX1500" fmla="*/ 4182870 w 8387961"/>
              <a:gd name="connsiteY1500" fmla="*/ 2187877 h 3980066"/>
              <a:gd name="connsiteX1501" fmla="*/ 4211091 w 8387961"/>
              <a:gd name="connsiteY1501" fmla="*/ 2202928 h 3980066"/>
              <a:gd name="connsiteX1502" fmla="*/ 4237652 w 8387961"/>
              <a:gd name="connsiteY1502" fmla="*/ 2211290 h 3980066"/>
              <a:gd name="connsiteX1503" fmla="*/ 4260893 w 8387961"/>
              <a:gd name="connsiteY1503" fmla="*/ 2217979 h 3980066"/>
              <a:gd name="connsiteX1504" fmla="*/ 4262089 w 8387961"/>
              <a:gd name="connsiteY1504" fmla="*/ 2216086 h 3980066"/>
              <a:gd name="connsiteX1505" fmla="*/ 4238867 w 8387961"/>
              <a:gd name="connsiteY1505" fmla="*/ 2209396 h 3980066"/>
              <a:gd name="connsiteX1506" fmla="*/ 4212202 w 8387961"/>
              <a:gd name="connsiteY1506" fmla="*/ 2200995 h 3980066"/>
              <a:gd name="connsiteX1507" fmla="*/ 4342195 w 8387961"/>
              <a:gd name="connsiteY1507" fmla="*/ 2180831 h 3980066"/>
              <a:gd name="connsiteX1508" fmla="*/ 4332195 w 8387961"/>
              <a:gd name="connsiteY1508" fmla="*/ 2189233 h 3980066"/>
              <a:gd name="connsiteX1509" fmla="*/ 4312196 w 8387961"/>
              <a:gd name="connsiteY1509" fmla="*/ 2189233 h 3980066"/>
              <a:gd name="connsiteX1510" fmla="*/ 4285531 w 8387961"/>
              <a:gd name="connsiteY1510" fmla="*/ 2199314 h 3980066"/>
              <a:gd name="connsiteX1511" fmla="*/ 4273865 w 8387961"/>
              <a:gd name="connsiteY1511" fmla="*/ 2197634 h 3980066"/>
              <a:gd name="connsiteX1512" fmla="*/ 4272625 w 8387961"/>
              <a:gd name="connsiteY1512" fmla="*/ 2199599 h 3980066"/>
              <a:gd name="connsiteX1513" fmla="*/ 4284135 w 8387961"/>
              <a:gd name="connsiteY1513" fmla="*/ 2201256 h 3980066"/>
              <a:gd name="connsiteX1514" fmla="*/ 4310696 w 8387961"/>
              <a:gd name="connsiteY1514" fmla="*/ 2191222 h 3980066"/>
              <a:gd name="connsiteX1515" fmla="*/ 4330617 w 8387961"/>
              <a:gd name="connsiteY1515" fmla="*/ 2191222 h 3980066"/>
              <a:gd name="connsiteX1516" fmla="*/ 4340577 w 8387961"/>
              <a:gd name="connsiteY1516" fmla="*/ 2182860 h 3980066"/>
              <a:gd name="connsiteX1517" fmla="*/ 4360498 w 8387961"/>
              <a:gd name="connsiteY1517" fmla="*/ 2184532 h 3980066"/>
              <a:gd name="connsiteX1518" fmla="*/ 4382079 w 8387961"/>
              <a:gd name="connsiteY1518" fmla="*/ 2187877 h 3980066"/>
              <a:gd name="connsiteX1519" fmla="*/ 4397020 w 8387961"/>
              <a:gd name="connsiteY1519" fmla="*/ 2191222 h 3980066"/>
              <a:gd name="connsiteX1520" fmla="*/ 4402000 w 8387961"/>
              <a:gd name="connsiteY1520" fmla="*/ 2197911 h 3980066"/>
              <a:gd name="connsiteX1521" fmla="*/ 4421921 w 8387961"/>
              <a:gd name="connsiteY1521" fmla="*/ 2211290 h 3980066"/>
              <a:gd name="connsiteX1522" fmla="*/ 4438522 w 8387961"/>
              <a:gd name="connsiteY1522" fmla="*/ 2209617 h 3980066"/>
              <a:gd name="connsiteX1523" fmla="*/ 4448482 w 8387961"/>
              <a:gd name="connsiteY1523" fmla="*/ 2201256 h 3980066"/>
              <a:gd name="connsiteX1524" fmla="*/ 4466743 w 8387961"/>
              <a:gd name="connsiteY1524" fmla="*/ 2219652 h 3980066"/>
              <a:gd name="connsiteX1525" fmla="*/ 4486664 w 8387961"/>
              <a:gd name="connsiteY1525" fmla="*/ 2238047 h 3980066"/>
              <a:gd name="connsiteX1526" fmla="*/ 4483344 w 8387961"/>
              <a:gd name="connsiteY1526" fmla="*/ 2263133 h 3980066"/>
              <a:gd name="connsiteX1527" fmla="*/ 4498285 w 8387961"/>
              <a:gd name="connsiteY1527" fmla="*/ 2278184 h 3980066"/>
              <a:gd name="connsiteX1528" fmla="*/ 4480024 w 8387961"/>
              <a:gd name="connsiteY1528" fmla="*/ 2294907 h 3980066"/>
              <a:gd name="connsiteX1529" fmla="*/ 4463423 w 8387961"/>
              <a:gd name="connsiteY1529" fmla="*/ 2314976 h 3980066"/>
              <a:gd name="connsiteX1530" fmla="*/ 4458443 w 8387961"/>
              <a:gd name="connsiteY1530" fmla="*/ 2350095 h 3980066"/>
              <a:gd name="connsiteX1531" fmla="*/ 4451803 w 8387961"/>
              <a:gd name="connsiteY1531" fmla="*/ 2383542 h 3980066"/>
              <a:gd name="connsiteX1532" fmla="*/ 4441842 w 8387961"/>
              <a:gd name="connsiteY1532" fmla="*/ 2403610 h 3980066"/>
              <a:gd name="connsiteX1533" fmla="*/ 4433542 w 8387961"/>
              <a:gd name="connsiteY1533" fmla="*/ 2422006 h 3980066"/>
              <a:gd name="connsiteX1534" fmla="*/ 4436862 w 8387961"/>
              <a:gd name="connsiteY1534" fmla="*/ 2422006 h 3980066"/>
              <a:gd name="connsiteX1535" fmla="*/ 4436862 w 8387961"/>
              <a:gd name="connsiteY1535" fmla="*/ 2423678 h 3980066"/>
              <a:gd name="connsiteX1536" fmla="*/ 4438522 w 8387961"/>
              <a:gd name="connsiteY1536" fmla="*/ 2425351 h 3980066"/>
              <a:gd name="connsiteX1537" fmla="*/ 4441842 w 8387961"/>
              <a:gd name="connsiteY1537" fmla="*/ 2450436 h 3980066"/>
              <a:gd name="connsiteX1538" fmla="*/ 4448482 w 8387961"/>
              <a:gd name="connsiteY1538" fmla="*/ 2475521 h 3980066"/>
              <a:gd name="connsiteX1539" fmla="*/ 4448482 w 8387961"/>
              <a:gd name="connsiteY1539" fmla="*/ 2498934 h 3980066"/>
              <a:gd name="connsiteX1540" fmla="*/ 4450142 w 8387961"/>
              <a:gd name="connsiteY1540" fmla="*/ 2520674 h 3980066"/>
              <a:gd name="connsiteX1541" fmla="*/ 4458443 w 8387961"/>
              <a:gd name="connsiteY1541" fmla="*/ 2544087 h 3980066"/>
              <a:gd name="connsiteX1542" fmla="*/ 4470063 w 8387961"/>
              <a:gd name="connsiteY1542" fmla="*/ 2565828 h 3980066"/>
              <a:gd name="connsiteX1543" fmla="*/ 4480762 w 8387961"/>
              <a:gd name="connsiteY1543" fmla="*/ 2584305 h 3980066"/>
              <a:gd name="connsiteX1544" fmla="*/ 4481886 w 8387961"/>
              <a:gd name="connsiteY1544" fmla="*/ 2584002 h 3980066"/>
              <a:gd name="connsiteX1545" fmla="*/ 4470446 w 8387961"/>
              <a:gd name="connsiteY1545" fmla="*/ 2564434 h 3980066"/>
              <a:gd name="connsiteX1546" fmla="*/ 4458668 w 8387961"/>
              <a:gd name="connsiteY1546" fmla="*/ 2542606 h 3980066"/>
              <a:gd name="connsiteX1547" fmla="*/ 4450254 w 8387961"/>
              <a:gd name="connsiteY1547" fmla="*/ 2519099 h 3980066"/>
              <a:gd name="connsiteX1548" fmla="*/ 4448572 w 8387961"/>
              <a:gd name="connsiteY1548" fmla="*/ 2497271 h 3980066"/>
              <a:gd name="connsiteX1549" fmla="*/ 4448572 w 8387961"/>
              <a:gd name="connsiteY1549" fmla="*/ 2473764 h 3980066"/>
              <a:gd name="connsiteX1550" fmla="*/ 4453620 w 8387961"/>
              <a:gd name="connsiteY1550" fmla="*/ 2473764 h 3980066"/>
              <a:gd name="connsiteX1551" fmla="*/ 4453738 w 8387961"/>
              <a:gd name="connsiteY1551" fmla="*/ 2473606 h 3980066"/>
              <a:gd name="connsiteX1552" fmla="*/ 4449701 w 8387961"/>
              <a:gd name="connsiteY1552" fmla="*/ 2473606 h 3980066"/>
              <a:gd name="connsiteX1553" fmla="*/ 4443029 w 8387961"/>
              <a:gd name="connsiteY1553" fmla="*/ 2448631 h 3980066"/>
              <a:gd name="connsiteX1554" fmla="*/ 4439694 w 8387961"/>
              <a:gd name="connsiteY1554" fmla="*/ 2423655 h 3980066"/>
              <a:gd name="connsiteX1555" fmla="*/ 4438026 w 8387961"/>
              <a:gd name="connsiteY1555" fmla="*/ 2421990 h 3980066"/>
              <a:gd name="connsiteX1556" fmla="*/ 4439137 w 8387961"/>
              <a:gd name="connsiteY1556" fmla="*/ 2420881 h 3980066"/>
              <a:gd name="connsiteX1557" fmla="*/ 4438402 w 8387961"/>
              <a:gd name="connsiteY1557" fmla="*/ 2420881 h 3980066"/>
              <a:gd name="connsiteX1558" fmla="*/ 4435013 w 8387961"/>
              <a:gd name="connsiteY1558" fmla="*/ 2420881 h 3980066"/>
              <a:gd name="connsiteX1559" fmla="*/ 4443487 w 8387961"/>
              <a:gd name="connsiteY1559" fmla="*/ 2402596 h 3980066"/>
              <a:gd name="connsiteX1560" fmla="*/ 4453655 w 8387961"/>
              <a:gd name="connsiteY1560" fmla="*/ 2382648 h 3980066"/>
              <a:gd name="connsiteX1561" fmla="*/ 4454709 w 8387961"/>
              <a:gd name="connsiteY1561" fmla="*/ 2382648 h 3980066"/>
              <a:gd name="connsiteX1562" fmla="*/ 4461246 w 8387961"/>
              <a:gd name="connsiteY1562" fmla="*/ 2349510 h 3980066"/>
              <a:gd name="connsiteX1563" fmla="*/ 4466233 w 8387961"/>
              <a:gd name="connsiteY1563" fmla="*/ 2314116 h 3980066"/>
              <a:gd name="connsiteX1564" fmla="*/ 4482856 w 8387961"/>
              <a:gd name="connsiteY1564" fmla="*/ 2293890 h 3980066"/>
              <a:gd name="connsiteX1565" fmla="*/ 4501141 w 8387961"/>
              <a:gd name="connsiteY1565" fmla="*/ 2277036 h 3980066"/>
              <a:gd name="connsiteX1566" fmla="*/ 4486180 w 8387961"/>
              <a:gd name="connsiteY1566" fmla="*/ 2261867 h 3980066"/>
              <a:gd name="connsiteX1567" fmla="*/ 4489505 w 8387961"/>
              <a:gd name="connsiteY1567" fmla="*/ 2236585 h 3980066"/>
              <a:gd name="connsiteX1568" fmla="*/ 4491167 w 8387961"/>
              <a:gd name="connsiteY1568" fmla="*/ 2229843 h 3980066"/>
              <a:gd name="connsiteX1569" fmla="*/ 4511115 w 8387961"/>
              <a:gd name="connsiteY1569" fmla="*/ 2228158 h 3980066"/>
              <a:gd name="connsiteX1570" fmla="*/ 4516102 w 8387961"/>
              <a:gd name="connsiteY1570" fmla="*/ 2231529 h 3980066"/>
              <a:gd name="connsiteX1571" fmla="*/ 4529400 w 8387961"/>
              <a:gd name="connsiteY1571" fmla="*/ 2228158 h 3980066"/>
              <a:gd name="connsiteX1572" fmla="*/ 4559322 w 8387961"/>
              <a:gd name="connsiteY1572" fmla="*/ 2228158 h 3980066"/>
              <a:gd name="connsiteX1573" fmla="*/ 4565297 w 8387961"/>
              <a:gd name="connsiteY1573" fmla="*/ 2220368 h 3980066"/>
              <a:gd name="connsiteX1574" fmla="*/ 4559967 w 8387961"/>
              <a:gd name="connsiteY1574" fmla="*/ 2227200 h 3980066"/>
              <a:gd name="connsiteX1575" fmla="*/ 4529686 w 8387961"/>
              <a:gd name="connsiteY1575" fmla="*/ 2227200 h 3980066"/>
              <a:gd name="connsiteX1576" fmla="*/ 4516227 w 8387961"/>
              <a:gd name="connsiteY1576" fmla="*/ 2230554 h 3980066"/>
              <a:gd name="connsiteX1577" fmla="*/ 4511180 w 8387961"/>
              <a:gd name="connsiteY1577" fmla="*/ 2227200 h 3980066"/>
              <a:gd name="connsiteX1578" fmla="*/ 4490993 w 8387961"/>
              <a:gd name="connsiteY1578" fmla="*/ 2228877 h 3980066"/>
              <a:gd name="connsiteX1579" fmla="*/ 4489310 w 8387961"/>
              <a:gd name="connsiteY1579" fmla="*/ 2235586 h 3980066"/>
              <a:gd name="connsiteX1580" fmla="*/ 4469122 w 8387961"/>
              <a:gd name="connsiteY1580" fmla="*/ 2217137 h 3980066"/>
              <a:gd name="connsiteX1581" fmla="*/ 4450617 w 8387961"/>
              <a:gd name="connsiteY1581" fmla="*/ 2198688 h 3980066"/>
              <a:gd name="connsiteX1582" fmla="*/ 4440523 w 8387961"/>
              <a:gd name="connsiteY1582" fmla="*/ 2207074 h 3980066"/>
              <a:gd name="connsiteX1583" fmla="*/ 4423700 w 8387961"/>
              <a:gd name="connsiteY1583" fmla="*/ 2208751 h 3980066"/>
              <a:gd name="connsiteX1584" fmla="*/ 4403512 w 8387961"/>
              <a:gd name="connsiteY1584" fmla="*/ 2195334 h 3980066"/>
              <a:gd name="connsiteX1585" fmla="*/ 4398733 w 8387961"/>
              <a:gd name="connsiteY1585" fmla="*/ 2188981 h 3980066"/>
              <a:gd name="connsiteX1586" fmla="*/ 4398858 w 8387961"/>
              <a:gd name="connsiteY1586" fmla="*/ 2189233 h 3980066"/>
              <a:gd name="connsiteX1587" fmla="*/ 4383859 w 8387961"/>
              <a:gd name="connsiteY1587" fmla="*/ 2185872 h 3980066"/>
              <a:gd name="connsiteX1588" fmla="*/ 4362193 w 8387961"/>
              <a:gd name="connsiteY1588" fmla="*/ 2182512 h 3980066"/>
              <a:gd name="connsiteX1589" fmla="*/ 6191544 w 8387961"/>
              <a:gd name="connsiteY1589" fmla="*/ 2172315 h 3980066"/>
              <a:gd name="connsiteX1590" fmla="*/ 6210126 w 8387961"/>
              <a:gd name="connsiteY1590" fmla="*/ 2175667 h 3980066"/>
              <a:gd name="connsiteX1591" fmla="*/ 6230398 w 8387961"/>
              <a:gd name="connsiteY1591" fmla="*/ 2179020 h 3980066"/>
              <a:gd name="connsiteX1592" fmla="*/ 6250670 w 8387961"/>
              <a:gd name="connsiteY1592" fmla="*/ 2182373 h 3980066"/>
              <a:gd name="connsiteX1593" fmla="*/ 6276010 w 8387961"/>
              <a:gd name="connsiteY1593" fmla="*/ 2210870 h 3980066"/>
              <a:gd name="connsiteX1594" fmla="*/ 6277699 w 8387961"/>
              <a:gd name="connsiteY1594" fmla="*/ 2217575 h 3980066"/>
              <a:gd name="connsiteX1595" fmla="*/ 6301350 w 8387961"/>
              <a:gd name="connsiteY1595" fmla="*/ 2239367 h 3980066"/>
              <a:gd name="connsiteX1596" fmla="*/ 6326690 w 8387961"/>
              <a:gd name="connsiteY1596" fmla="*/ 2259483 h 3980066"/>
              <a:gd name="connsiteX1597" fmla="*/ 6346962 w 8387961"/>
              <a:gd name="connsiteY1597" fmla="*/ 2281275 h 3980066"/>
              <a:gd name="connsiteX1598" fmla="*/ 6343583 w 8387961"/>
              <a:gd name="connsiteY1598" fmla="*/ 2271217 h 3980066"/>
              <a:gd name="connsiteX1599" fmla="*/ 6368923 w 8387961"/>
              <a:gd name="connsiteY1599" fmla="*/ 2289656 h 3980066"/>
              <a:gd name="connsiteX1600" fmla="*/ 6382437 w 8387961"/>
              <a:gd name="connsiteY1600" fmla="*/ 2308096 h 3980066"/>
              <a:gd name="connsiteX1601" fmla="*/ 6407777 w 8387961"/>
              <a:gd name="connsiteY1601" fmla="*/ 2323182 h 3980066"/>
              <a:gd name="connsiteX1602" fmla="*/ 6411156 w 8387961"/>
              <a:gd name="connsiteY1602" fmla="*/ 2326535 h 3980066"/>
              <a:gd name="connsiteX1603" fmla="*/ 6428050 w 8387961"/>
              <a:gd name="connsiteY1603" fmla="*/ 2339946 h 3980066"/>
              <a:gd name="connsiteX1604" fmla="*/ 6414534 w 8387961"/>
              <a:gd name="connsiteY1604" fmla="*/ 2346651 h 3980066"/>
              <a:gd name="connsiteX1605" fmla="*/ 6417913 w 8387961"/>
              <a:gd name="connsiteY1605" fmla="*/ 2351680 h 3980066"/>
              <a:gd name="connsiteX1606" fmla="*/ 6414534 w 8387961"/>
              <a:gd name="connsiteY1606" fmla="*/ 2356709 h 3980066"/>
              <a:gd name="connsiteX1607" fmla="*/ 6419602 w 8387961"/>
              <a:gd name="connsiteY1607" fmla="*/ 2366766 h 3980066"/>
              <a:gd name="connsiteX1608" fmla="*/ 6439875 w 8387961"/>
              <a:gd name="connsiteY1608" fmla="*/ 2370119 h 3980066"/>
              <a:gd name="connsiteX1609" fmla="*/ 6444943 w 8387961"/>
              <a:gd name="connsiteY1609" fmla="*/ 2391911 h 3980066"/>
              <a:gd name="connsiteX1610" fmla="*/ 6450011 w 8387961"/>
              <a:gd name="connsiteY1610" fmla="*/ 2400292 h 3980066"/>
              <a:gd name="connsiteX1611" fmla="*/ 6450011 w 8387961"/>
              <a:gd name="connsiteY1611" fmla="*/ 2412027 h 3980066"/>
              <a:gd name="connsiteX1612" fmla="*/ 6471972 w 8387961"/>
              <a:gd name="connsiteY1612" fmla="*/ 2412027 h 3980066"/>
              <a:gd name="connsiteX1613" fmla="*/ 6483797 w 8387961"/>
              <a:gd name="connsiteY1613" fmla="*/ 2437171 h 3980066"/>
              <a:gd name="connsiteX1614" fmla="*/ 6482108 w 8387961"/>
              <a:gd name="connsiteY1614" fmla="*/ 2440524 h 3980066"/>
              <a:gd name="connsiteX1615" fmla="*/ 6478729 w 8387961"/>
              <a:gd name="connsiteY1615" fmla="*/ 2477402 h 3980066"/>
              <a:gd name="connsiteX1616" fmla="*/ 6473661 w 8387961"/>
              <a:gd name="connsiteY1616" fmla="*/ 2514281 h 3980066"/>
              <a:gd name="connsiteX1617" fmla="*/ 6461836 w 8387961"/>
              <a:gd name="connsiteY1617" fmla="*/ 2504223 h 3980066"/>
              <a:gd name="connsiteX1618" fmla="*/ 6460147 w 8387961"/>
              <a:gd name="connsiteY1618" fmla="*/ 2510929 h 3980066"/>
              <a:gd name="connsiteX1619" fmla="*/ 6444943 w 8387961"/>
              <a:gd name="connsiteY1619" fmla="*/ 2507576 h 3980066"/>
              <a:gd name="connsiteX1620" fmla="*/ 6444943 w 8387961"/>
              <a:gd name="connsiteY1620" fmla="*/ 2514281 h 3980066"/>
              <a:gd name="connsiteX1621" fmla="*/ 6419602 w 8387961"/>
              <a:gd name="connsiteY1621" fmla="*/ 2489137 h 3980066"/>
              <a:gd name="connsiteX1622" fmla="*/ 6404399 w 8387961"/>
              <a:gd name="connsiteY1622" fmla="*/ 2474050 h 3980066"/>
              <a:gd name="connsiteX1623" fmla="*/ 6390884 w 8387961"/>
              <a:gd name="connsiteY1623" fmla="*/ 2460639 h 3980066"/>
              <a:gd name="connsiteX1624" fmla="*/ 6377369 w 8387961"/>
              <a:gd name="connsiteY1624" fmla="*/ 2447229 h 3980066"/>
              <a:gd name="connsiteX1625" fmla="*/ 6362165 w 8387961"/>
              <a:gd name="connsiteY1625" fmla="*/ 2430466 h 3980066"/>
              <a:gd name="connsiteX1626" fmla="*/ 6350340 w 8387961"/>
              <a:gd name="connsiteY1626" fmla="*/ 2406998 h 3980066"/>
              <a:gd name="connsiteX1627" fmla="*/ 6338515 w 8387961"/>
              <a:gd name="connsiteY1627" fmla="*/ 2381853 h 3980066"/>
              <a:gd name="connsiteX1628" fmla="*/ 6333447 w 8387961"/>
              <a:gd name="connsiteY1628" fmla="*/ 2378501 h 3980066"/>
              <a:gd name="connsiteX1629" fmla="*/ 6319932 w 8387961"/>
              <a:gd name="connsiteY1629" fmla="*/ 2356709 h 3980066"/>
              <a:gd name="connsiteX1630" fmla="*/ 6306418 w 8387961"/>
              <a:gd name="connsiteY1630" fmla="*/ 2333240 h 3980066"/>
              <a:gd name="connsiteX1631" fmla="*/ 6297971 w 8387961"/>
              <a:gd name="connsiteY1631" fmla="*/ 2313125 h 3980066"/>
              <a:gd name="connsiteX1632" fmla="*/ 6289525 w 8387961"/>
              <a:gd name="connsiteY1632" fmla="*/ 2293009 h 3980066"/>
              <a:gd name="connsiteX1633" fmla="*/ 6267563 w 8387961"/>
              <a:gd name="connsiteY1633" fmla="*/ 2271217 h 3980066"/>
              <a:gd name="connsiteX1634" fmla="*/ 6250670 w 8387961"/>
              <a:gd name="connsiteY1634" fmla="*/ 2247749 h 3980066"/>
              <a:gd name="connsiteX1635" fmla="*/ 6230398 w 8387961"/>
              <a:gd name="connsiteY1635" fmla="*/ 2227633 h 3980066"/>
              <a:gd name="connsiteX1636" fmla="*/ 6210126 w 8387961"/>
              <a:gd name="connsiteY1636" fmla="*/ 2207517 h 3980066"/>
              <a:gd name="connsiteX1637" fmla="*/ 5613064 w 8387961"/>
              <a:gd name="connsiteY1637" fmla="*/ 2169302 h 3980066"/>
              <a:gd name="connsiteX1638" fmla="*/ 5616077 w 8387961"/>
              <a:gd name="connsiteY1638" fmla="*/ 2172315 h 3980066"/>
              <a:gd name="connsiteX1639" fmla="*/ 5613064 w 8387961"/>
              <a:gd name="connsiteY1639" fmla="*/ 2172315 h 3980066"/>
              <a:gd name="connsiteX1640" fmla="*/ 1879588 w 8387961"/>
              <a:gd name="connsiteY1640" fmla="*/ 2151789 h 3980066"/>
              <a:gd name="connsiteX1641" fmla="*/ 1857699 w 8387961"/>
              <a:gd name="connsiteY1641" fmla="*/ 2155126 h 3980066"/>
              <a:gd name="connsiteX1642" fmla="*/ 1834979 w 8387961"/>
              <a:gd name="connsiteY1642" fmla="*/ 2156627 h 3980066"/>
              <a:gd name="connsiteX1643" fmla="*/ 1836058 w 8387961"/>
              <a:gd name="connsiteY1643" fmla="*/ 2158024 h 3980066"/>
              <a:gd name="connsiteX1644" fmla="*/ 1861370 w 8387961"/>
              <a:gd name="connsiteY1644" fmla="*/ 2156350 h 3980066"/>
              <a:gd name="connsiteX1645" fmla="*/ 1879121 w 8387961"/>
              <a:gd name="connsiteY1645" fmla="*/ 2153644 h 3980066"/>
              <a:gd name="connsiteX1646" fmla="*/ 6759290 w 8387961"/>
              <a:gd name="connsiteY1646" fmla="*/ 2131640 h 3980066"/>
              <a:gd name="connsiteX1647" fmla="*/ 6760976 w 8387961"/>
              <a:gd name="connsiteY1647" fmla="*/ 2139932 h 3980066"/>
              <a:gd name="connsiteX1648" fmla="*/ 6767720 w 8387961"/>
              <a:gd name="connsiteY1648" fmla="*/ 2131640 h 3980066"/>
              <a:gd name="connsiteX1649" fmla="*/ 6782895 w 8387961"/>
              <a:gd name="connsiteY1649" fmla="*/ 2143249 h 3980066"/>
              <a:gd name="connsiteX1650" fmla="*/ 6782895 w 8387961"/>
              <a:gd name="connsiteY1650" fmla="*/ 2163151 h 3980066"/>
              <a:gd name="connsiteX1651" fmla="*/ 6794697 w 8387961"/>
              <a:gd name="connsiteY1651" fmla="*/ 2158176 h 3980066"/>
              <a:gd name="connsiteX1652" fmla="*/ 6794697 w 8387961"/>
              <a:gd name="connsiteY1652" fmla="*/ 2166468 h 3980066"/>
              <a:gd name="connsiteX1653" fmla="*/ 6799755 w 8387961"/>
              <a:gd name="connsiteY1653" fmla="*/ 2168127 h 3980066"/>
              <a:gd name="connsiteX1654" fmla="*/ 6831790 w 8387961"/>
              <a:gd name="connsiteY1654" fmla="*/ 2181394 h 3980066"/>
              <a:gd name="connsiteX1655" fmla="*/ 6803127 w 8387961"/>
              <a:gd name="connsiteY1655" fmla="*/ 2189687 h 3980066"/>
              <a:gd name="connsiteX1656" fmla="*/ 6811558 w 8387961"/>
              <a:gd name="connsiteY1656" fmla="*/ 2206272 h 3980066"/>
              <a:gd name="connsiteX1657" fmla="*/ 6793011 w 8387961"/>
              <a:gd name="connsiteY1657" fmla="*/ 2209589 h 3980066"/>
              <a:gd name="connsiteX1658" fmla="*/ 6787953 w 8387961"/>
              <a:gd name="connsiteY1658" fmla="*/ 2216223 h 3980066"/>
              <a:gd name="connsiteX1659" fmla="*/ 6764348 w 8387961"/>
              <a:gd name="connsiteY1659" fmla="*/ 2211247 h 3980066"/>
              <a:gd name="connsiteX1660" fmla="*/ 6740744 w 8387961"/>
              <a:gd name="connsiteY1660" fmla="*/ 2209589 h 3980066"/>
              <a:gd name="connsiteX1661" fmla="*/ 6734000 w 8387961"/>
              <a:gd name="connsiteY1661" fmla="*/ 2229491 h 3980066"/>
              <a:gd name="connsiteX1662" fmla="*/ 6728942 w 8387961"/>
              <a:gd name="connsiteY1662" fmla="*/ 2251051 h 3980066"/>
              <a:gd name="connsiteX1663" fmla="*/ 6722197 w 8387961"/>
              <a:gd name="connsiteY1663" fmla="*/ 2265977 h 3980066"/>
              <a:gd name="connsiteX1664" fmla="*/ 6710395 w 8387961"/>
              <a:gd name="connsiteY1664" fmla="*/ 2290855 h 3980066"/>
              <a:gd name="connsiteX1665" fmla="*/ 6688477 w 8387961"/>
              <a:gd name="connsiteY1665" fmla="*/ 2300806 h 3980066"/>
              <a:gd name="connsiteX1666" fmla="*/ 6653070 w 8387961"/>
              <a:gd name="connsiteY1666" fmla="*/ 2292513 h 3980066"/>
              <a:gd name="connsiteX1667" fmla="*/ 6642954 w 8387961"/>
              <a:gd name="connsiteY1667" fmla="*/ 2305781 h 3980066"/>
              <a:gd name="connsiteX1668" fmla="*/ 6609233 w 8387961"/>
              <a:gd name="connsiteY1668" fmla="*/ 2312415 h 3980066"/>
              <a:gd name="connsiteX1669" fmla="*/ 6596751 w 8387961"/>
              <a:gd name="connsiteY1669" fmla="*/ 2305508 h 3980066"/>
              <a:gd name="connsiteX1670" fmla="*/ 6610684 w 8387961"/>
              <a:gd name="connsiteY1670" fmla="*/ 2313339 h 3980066"/>
              <a:gd name="connsiteX1671" fmla="*/ 6644054 w 8387961"/>
              <a:gd name="connsiteY1671" fmla="*/ 2306671 h 3980066"/>
              <a:gd name="connsiteX1672" fmla="*/ 6654065 w 8387961"/>
              <a:gd name="connsiteY1672" fmla="*/ 2293333 h 3980066"/>
              <a:gd name="connsiteX1673" fmla="*/ 6689105 w 8387961"/>
              <a:gd name="connsiteY1673" fmla="*/ 2301669 h 3980066"/>
              <a:gd name="connsiteX1674" fmla="*/ 6710796 w 8387961"/>
              <a:gd name="connsiteY1674" fmla="*/ 2291666 h 3980066"/>
              <a:gd name="connsiteX1675" fmla="*/ 6722476 w 8387961"/>
              <a:gd name="connsiteY1675" fmla="*/ 2266659 h 3980066"/>
              <a:gd name="connsiteX1676" fmla="*/ 6729150 w 8387961"/>
              <a:gd name="connsiteY1676" fmla="*/ 2251655 h 3980066"/>
              <a:gd name="connsiteX1677" fmla="*/ 6734156 w 8387961"/>
              <a:gd name="connsiteY1677" fmla="*/ 2229982 h 3980066"/>
              <a:gd name="connsiteX1678" fmla="*/ 6740830 w 8387961"/>
              <a:gd name="connsiteY1678" fmla="*/ 2209976 h 3980066"/>
              <a:gd name="connsiteX1679" fmla="*/ 6764189 w 8387961"/>
              <a:gd name="connsiteY1679" fmla="*/ 2211643 h 3980066"/>
              <a:gd name="connsiteX1680" fmla="*/ 6787549 w 8387961"/>
              <a:gd name="connsiteY1680" fmla="*/ 2216644 h 3980066"/>
              <a:gd name="connsiteX1681" fmla="*/ 6784212 w 8387961"/>
              <a:gd name="connsiteY1681" fmla="*/ 2219979 h 3980066"/>
              <a:gd name="connsiteX1682" fmla="*/ 6784212 w 8387961"/>
              <a:gd name="connsiteY1682" fmla="*/ 2221646 h 3980066"/>
              <a:gd name="connsiteX1683" fmla="*/ 6790886 w 8387961"/>
              <a:gd name="connsiteY1683" fmla="*/ 2231649 h 3980066"/>
              <a:gd name="connsiteX1684" fmla="*/ 6784212 w 8387961"/>
              <a:gd name="connsiteY1684" fmla="*/ 2229982 h 3980066"/>
              <a:gd name="connsiteX1685" fmla="*/ 6777538 w 8387961"/>
              <a:gd name="connsiteY1685" fmla="*/ 2231649 h 3980066"/>
              <a:gd name="connsiteX1686" fmla="*/ 6780875 w 8387961"/>
              <a:gd name="connsiteY1686" fmla="*/ 2243319 h 3980066"/>
              <a:gd name="connsiteX1687" fmla="*/ 6800897 w 8387961"/>
              <a:gd name="connsiteY1687" fmla="*/ 2273327 h 3980066"/>
              <a:gd name="connsiteX1688" fmla="*/ 6797560 w 8387961"/>
              <a:gd name="connsiteY1688" fmla="*/ 2283330 h 3980066"/>
              <a:gd name="connsiteX1689" fmla="*/ 6810909 w 8387961"/>
              <a:gd name="connsiteY1689" fmla="*/ 2298335 h 3980066"/>
              <a:gd name="connsiteX1690" fmla="*/ 6824257 w 8387961"/>
              <a:gd name="connsiteY1690" fmla="*/ 2313339 h 3980066"/>
              <a:gd name="connsiteX1691" fmla="*/ 6800897 w 8387961"/>
              <a:gd name="connsiteY1691" fmla="*/ 2311672 h 3980066"/>
              <a:gd name="connsiteX1692" fmla="*/ 6799229 w 8387961"/>
              <a:gd name="connsiteY1692" fmla="*/ 2310005 h 3980066"/>
              <a:gd name="connsiteX1693" fmla="*/ 6787549 w 8387961"/>
              <a:gd name="connsiteY1693" fmla="*/ 2350016 h 3980066"/>
              <a:gd name="connsiteX1694" fmla="*/ 6790886 w 8387961"/>
              <a:gd name="connsiteY1694" fmla="*/ 2351684 h 3980066"/>
              <a:gd name="connsiteX1695" fmla="*/ 6784212 w 8387961"/>
              <a:gd name="connsiteY1695" fmla="*/ 2366688 h 3980066"/>
              <a:gd name="connsiteX1696" fmla="*/ 6769195 w 8387961"/>
              <a:gd name="connsiteY1696" fmla="*/ 2373357 h 3980066"/>
              <a:gd name="connsiteX1697" fmla="*/ 6757515 w 8387961"/>
              <a:gd name="connsiteY1697" fmla="*/ 2393362 h 3980066"/>
              <a:gd name="connsiteX1698" fmla="*/ 6757515 w 8387961"/>
              <a:gd name="connsiteY1698" fmla="*/ 2406699 h 3980066"/>
              <a:gd name="connsiteX1699" fmla="*/ 6762521 w 8387961"/>
              <a:gd name="connsiteY1699" fmla="*/ 2406699 h 3980066"/>
              <a:gd name="connsiteX1700" fmla="*/ 6754178 w 8387961"/>
              <a:gd name="connsiteY1700" fmla="*/ 2416702 h 3980066"/>
              <a:gd name="connsiteX1701" fmla="*/ 6750841 w 8387961"/>
              <a:gd name="connsiteY1701" fmla="*/ 2426705 h 3980066"/>
              <a:gd name="connsiteX1702" fmla="*/ 6744167 w 8387961"/>
              <a:gd name="connsiteY1702" fmla="*/ 2448378 h 3980066"/>
              <a:gd name="connsiteX1703" fmla="*/ 6709127 w 8387961"/>
              <a:gd name="connsiteY1703" fmla="*/ 2460048 h 3980066"/>
              <a:gd name="connsiteX1704" fmla="*/ 6704122 w 8387961"/>
              <a:gd name="connsiteY1704" fmla="*/ 2443377 h 3980066"/>
              <a:gd name="connsiteX1705" fmla="*/ 6700785 w 8387961"/>
              <a:gd name="connsiteY1705" fmla="*/ 2440042 h 3980066"/>
              <a:gd name="connsiteX1706" fmla="*/ 6682431 w 8387961"/>
              <a:gd name="connsiteY1706" fmla="*/ 2440042 h 3980066"/>
              <a:gd name="connsiteX1707" fmla="*/ 6667414 w 8387961"/>
              <a:gd name="connsiteY1707" fmla="*/ 2431707 h 3980066"/>
              <a:gd name="connsiteX1708" fmla="*/ 6650728 w 8387961"/>
              <a:gd name="connsiteY1708" fmla="*/ 2440042 h 3980066"/>
              <a:gd name="connsiteX1709" fmla="*/ 6637380 w 8387961"/>
              <a:gd name="connsiteY1709" fmla="*/ 2441710 h 3980066"/>
              <a:gd name="connsiteX1710" fmla="*/ 6630706 w 8387961"/>
              <a:gd name="connsiteY1710" fmla="*/ 2426705 h 3980066"/>
              <a:gd name="connsiteX1711" fmla="*/ 6609015 w 8387961"/>
              <a:gd name="connsiteY1711" fmla="*/ 2430039 h 3980066"/>
              <a:gd name="connsiteX1712" fmla="*/ 6610684 w 8387961"/>
              <a:gd name="connsiteY1712" fmla="*/ 2428372 h 3980066"/>
              <a:gd name="connsiteX1713" fmla="*/ 6604009 w 8387961"/>
              <a:gd name="connsiteY1713" fmla="*/ 2430039 h 3980066"/>
              <a:gd name="connsiteX1714" fmla="*/ 6592330 w 8387961"/>
              <a:gd name="connsiteY1714" fmla="*/ 2426705 h 3980066"/>
              <a:gd name="connsiteX1715" fmla="*/ 6587324 w 8387961"/>
              <a:gd name="connsiteY1715" fmla="*/ 2396697 h 3980066"/>
              <a:gd name="connsiteX1716" fmla="*/ 6587324 w 8387961"/>
              <a:gd name="connsiteY1716" fmla="*/ 2373357 h 3980066"/>
              <a:gd name="connsiteX1717" fmla="*/ 6570639 w 8387961"/>
              <a:gd name="connsiteY1717" fmla="*/ 2360019 h 3980066"/>
              <a:gd name="connsiteX1718" fmla="*/ 6572307 w 8387961"/>
              <a:gd name="connsiteY1718" fmla="*/ 2360019 h 3980066"/>
              <a:gd name="connsiteX1719" fmla="*/ 6567301 w 8387961"/>
              <a:gd name="connsiteY1719" fmla="*/ 2346682 h 3980066"/>
              <a:gd name="connsiteX1720" fmla="*/ 6567301 w 8387961"/>
              <a:gd name="connsiteY1720" fmla="*/ 2338346 h 3980066"/>
              <a:gd name="connsiteX1721" fmla="*/ 6560627 w 8387961"/>
              <a:gd name="connsiteY1721" fmla="*/ 2313339 h 3980066"/>
              <a:gd name="connsiteX1722" fmla="*/ 6568970 w 8387961"/>
              <a:gd name="connsiteY1722" fmla="*/ 2298335 h 3980066"/>
              <a:gd name="connsiteX1723" fmla="*/ 6563964 w 8387961"/>
              <a:gd name="connsiteY1723" fmla="*/ 2300002 h 3980066"/>
              <a:gd name="connsiteX1724" fmla="*/ 6577815 w 8387961"/>
              <a:gd name="connsiteY1724" fmla="*/ 2280012 h 3980066"/>
              <a:gd name="connsiteX1725" fmla="*/ 6577198 w 8387961"/>
              <a:gd name="connsiteY1725" fmla="*/ 2277587 h 3980066"/>
              <a:gd name="connsiteX1726" fmla="*/ 6578564 w 8387961"/>
              <a:gd name="connsiteY1726" fmla="*/ 2278930 h 3980066"/>
              <a:gd name="connsiteX1727" fmla="*/ 6578981 w 8387961"/>
              <a:gd name="connsiteY1727" fmla="*/ 2278329 h 3980066"/>
              <a:gd name="connsiteX1728" fmla="*/ 6579265 w 8387961"/>
              <a:gd name="connsiteY1728" fmla="*/ 2279464 h 3980066"/>
              <a:gd name="connsiteX1729" fmla="*/ 6599117 w 8387961"/>
              <a:gd name="connsiteY1729" fmla="*/ 2290855 h 3980066"/>
              <a:gd name="connsiteX1730" fmla="*/ 6619349 w 8387961"/>
              <a:gd name="connsiteY1730" fmla="*/ 2297489 h 3980066"/>
              <a:gd name="connsiteX1731" fmla="*/ 6615977 w 8387961"/>
              <a:gd name="connsiteY1731" fmla="*/ 2295830 h 3980066"/>
              <a:gd name="connsiteX1732" fmla="*/ 6619349 w 8387961"/>
              <a:gd name="connsiteY1732" fmla="*/ 2289196 h 3980066"/>
              <a:gd name="connsiteX1733" fmla="*/ 6621035 w 8387961"/>
              <a:gd name="connsiteY1733" fmla="*/ 2275928 h 3980066"/>
              <a:gd name="connsiteX1734" fmla="*/ 6621035 w 8387961"/>
              <a:gd name="connsiteY1734" fmla="*/ 2269294 h 3980066"/>
              <a:gd name="connsiteX1735" fmla="*/ 6626093 w 8387961"/>
              <a:gd name="connsiteY1735" fmla="*/ 2259343 h 3980066"/>
              <a:gd name="connsiteX1736" fmla="*/ 6642954 w 8387961"/>
              <a:gd name="connsiteY1736" fmla="*/ 2252709 h 3980066"/>
              <a:gd name="connsiteX1737" fmla="*/ 6661500 w 8387961"/>
              <a:gd name="connsiteY1737" fmla="*/ 2247734 h 3980066"/>
              <a:gd name="connsiteX1738" fmla="*/ 6678360 w 8387961"/>
              <a:gd name="connsiteY1738" fmla="*/ 2226174 h 3980066"/>
              <a:gd name="connsiteX1739" fmla="*/ 6693535 w 8387961"/>
              <a:gd name="connsiteY1739" fmla="*/ 2201296 h 3980066"/>
              <a:gd name="connsiteX1740" fmla="*/ 6708709 w 8387961"/>
              <a:gd name="connsiteY1740" fmla="*/ 2217881 h 3980066"/>
              <a:gd name="connsiteX1741" fmla="*/ 6713767 w 8387961"/>
              <a:gd name="connsiteY1741" fmla="*/ 2207930 h 3980066"/>
              <a:gd name="connsiteX1742" fmla="*/ 6718825 w 8387961"/>
              <a:gd name="connsiteY1742" fmla="*/ 2193004 h 3980066"/>
              <a:gd name="connsiteX1743" fmla="*/ 6723883 w 8387961"/>
              <a:gd name="connsiteY1743" fmla="*/ 2209589 h 3980066"/>
              <a:gd name="connsiteX1744" fmla="*/ 6723883 w 8387961"/>
              <a:gd name="connsiteY1744" fmla="*/ 2197979 h 3980066"/>
              <a:gd name="connsiteX1745" fmla="*/ 6730628 w 8387961"/>
              <a:gd name="connsiteY1745" fmla="*/ 2189687 h 3980066"/>
              <a:gd name="connsiteX1746" fmla="*/ 6728942 w 8387961"/>
              <a:gd name="connsiteY1746" fmla="*/ 2181394 h 3980066"/>
              <a:gd name="connsiteX1747" fmla="*/ 6734000 w 8387961"/>
              <a:gd name="connsiteY1747" fmla="*/ 2173102 h 3980066"/>
              <a:gd name="connsiteX1748" fmla="*/ 6747488 w 8387961"/>
              <a:gd name="connsiteY1748" fmla="*/ 2153200 h 3980066"/>
              <a:gd name="connsiteX1749" fmla="*/ 5607038 w 8387961"/>
              <a:gd name="connsiteY1749" fmla="*/ 2131640 h 3980066"/>
              <a:gd name="connsiteX1750" fmla="*/ 5607038 w 8387961"/>
              <a:gd name="connsiteY1750" fmla="*/ 2133146 h 3980066"/>
              <a:gd name="connsiteX1751" fmla="*/ 5602519 w 8387961"/>
              <a:gd name="connsiteY1751" fmla="*/ 2136159 h 3980066"/>
              <a:gd name="connsiteX1752" fmla="*/ 5610051 w 8387961"/>
              <a:gd name="connsiteY1752" fmla="*/ 2128627 h 3980066"/>
              <a:gd name="connsiteX1753" fmla="*/ 5613064 w 8387961"/>
              <a:gd name="connsiteY1753" fmla="*/ 2128627 h 3980066"/>
              <a:gd name="connsiteX1754" fmla="*/ 5610051 w 8387961"/>
              <a:gd name="connsiteY1754" fmla="*/ 2131640 h 3980066"/>
              <a:gd name="connsiteX1755" fmla="*/ 1770049 w 8387961"/>
              <a:gd name="connsiteY1755" fmla="*/ 2126896 h 3980066"/>
              <a:gd name="connsiteX1756" fmla="*/ 1771915 w 8387961"/>
              <a:gd name="connsiteY1756" fmla="*/ 2127905 h 3980066"/>
              <a:gd name="connsiteX1757" fmla="*/ 1792169 w 8387961"/>
              <a:gd name="connsiteY1757" fmla="*/ 2129578 h 3980066"/>
              <a:gd name="connsiteX1758" fmla="*/ 1811451 w 8387961"/>
              <a:gd name="connsiteY1758" fmla="*/ 2129578 h 3980066"/>
              <a:gd name="connsiteX1759" fmla="*/ 1810570 w 8387961"/>
              <a:gd name="connsiteY1759" fmla="*/ 2128436 h 3980066"/>
              <a:gd name="connsiteX1760" fmla="*/ 1788685 w 8387961"/>
              <a:gd name="connsiteY1760" fmla="*/ 2128436 h 3980066"/>
              <a:gd name="connsiteX1761" fmla="*/ 5602519 w 8387961"/>
              <a:gd name="connsiteY1761" fmla="*/ 2125614 h 3980066"/>
              <a:gd name="connsiteX1762" fmla="*/ 5607038 w 8387961"/>
              <a:gd name="connsiteY1762" fmla="*/ 2125614 h 3980066"/>
              <a:gd name="connsiteX1763" fmla="*/ 5607038 w 8387961"/>
              <a:gd name="connsiteY1763" fmla="*/ 2128627 h 3980066"/>
              <a:gd name="connsiteX1764" fmla="*/ 3410189 w 8387961"/>
              <a:gd name="connsiteY1764" fmla="*/ 2087052 h 3980066"/>
              <a:gd name="connsiteX1765" fmla="*/ 3418060 w 8387961"/>
              <a:gd name="connsiteY1765" fmla="*/ 2115354 h 3980066"/>
              <a:gd name="connsiteX1766" fmla="*/ 3419276 w 8387961"/>
              <a:gd name="connsiteY1766" fmla="*/ 2116264 h 3980066"/>
              <a:gd name="connsiteX1767" fmla="*/ 3411245 w 8387961"/>
              <a:gd name="connsiteY1767" fmla="*/ 2087052 h 3980066"/>
              <a:gd name="connsiteX1768" fmla="*/ 4292214 w 8387961"/>
              <a:gd name="connsiteY1768" fmla="*/ 2078189 h 3980066"/>
              <a:gd name="connsiteX1769" fmla="*/ 4292198 w 8387961"/>
              <a:gd name="connsiteY1769" fmla="*/ 2078334 h 3980066"/>
              <a:gd name="connsiteX1770" fmla="*/ 4309426 w 8387961"/>
              <a:gd name="connsiteY1770" fmla="*/ 2081492 h 3980066"/>
              <a:gd name="connsiteX1771" fmla="*/ 4309303 w 8387961"/>
              <a:gd name="connsiteY1771" fmla="*/ 2081287 h 3980066"/>
              <a:gd name="connsiteX1772" fmla="*/ 1730135 w 8387961"/>
              <a:gd name="connsiteY1772" fmla="*/ 2065047 h 3980066"/>
              <a:gd name="connsiteX1773" fmla="*/ 1729716 w 8387961"/>
              <a:gd name="connsiteY1773" fmla="*/ 2065993 h 3980066"/>
              <a:gd name="connsiteX1774" fmla="*/ 1736893 w 8387961"/>
              <a:gd name="connsiteY1774" fmla="*/ 2065993 h 3980066"/>
              <a:gd name="connsiteX1775" fmla="*/ 1736504 w 8387961"/>
              <a:gd name="connsiteY1775" fmla="*/ 2065047 h 3980066"/>
              <a:gd name="connsiteX1776" fmla="*/ 3386082 w 8387961"/>
              <a:gd name="connsiteY1776" fmla="*/ 2061971 h 3980066"/>
              <a:gd name="connsiteX1777" fmla="*/ 3388746 w 8387961"/>
              <a:gd name="connsiteY1777" fmla="*/ 2067109 h 3980066"/>
              <a:gd name="connsiteX1778" fmla="*/ 3387083 w 8387961"/>
              <a:gd name="connsiteY1778" fmla="*/ 2087487 h 3980066"/>
              <a:gd name="connsiteX1779" fmla="*/ 3387906 w 8387961"/>
              <a:gd name="connsiteY1779" fmla="*/ 2087347 h 3980066"/>
              <a:gd name="connsiteX1780" fmla="*/ 3389466 w 8387961"/>
              <a:gd name="connsiteY1780" fmla="*/ 2068430 h 3980066"/>
              <a:gd name="connsiteX1781" fmla="*/ 6982270 w 8387961"/>
              <a:gd name="connsiteY1781" fmla="*/ 2048785 h 3980066"/>
              <a:gd name="connsiteX1782" fmla="*/ 7002081 w 8387961"/>
              <a:gd name="connsiteY1782" fmla="*/ 2062322 h 3980066"/>
              <a:gd name="connsiteX1783" fmla="*/ 7007034 w 8387961"/>
              <a:gd name="connsiteY1783" fmla="*/ 2086013 h 3980066"/>
              <a:gd name="connsiteX1784" fmla="*/ 7018590 w 8387961"/>
              <a:gd name="connsiteY1784" fmla="*/ 2121549 h 3980066"/>
              <a:gd name="connsiteX1785" fmla="*/ 7011986 w 8387961"/>
              <a:gd name="connsiteY1785" fmla="*/ 2136779 h 3980066"/>
              <a:gd name="connsiteX1786" fmla="*/ 7010335 w 8387961"/>
              <a:gd name="connsiteY1786" fmla="*/ 2148624 h 3980066"/>
              <a:gd name="connsiteX1787" fmla="*/ 6998779 w 8387961"/>
              <a:gd name="connsiteY1787" fmla="*/ 2123241 h 3980066"/>
              <a:gd name="connsiteX1788" fmla="*/ 6990524 w 8387961"/>
              <a:gd name="connsiteY1788" fmla="*/ 2130010 h 3980066"/>
              <a:gd name="connsiteX1789" fmla="*/ 6993826 w 8387961"/>
              <a:gd name="connsiteY1789" fmla="*/ 2150316 h 3980066"/>
              <a:gd name="connsiteX1790" fmla="*/ 6990524 w 8387961"/>
              <a:gd name="connsiteY1790" fmla="*/ 2172315 h 3980066"/>
              <a:gd name="connsiteX1791" fmla="*/ 6987223 w 8387961"/>
              <a:gd name="connsiteY1791" fmla="*/ 2160470 h 3980066"/>
              <a:gd name="connsiteX1792" fmla="*/ 6982270 w 8387961"/>
              <a:gd name="connsiteY1792" fmla="*/ 2163854 h 3980066"/>
              <a:gd name="connsiteX1793" fmla="*/ 6952553 w 8387961"/>
              <a:gd name="connsiteY1793" fmla="*/ 2146932 h 3980066"/>
              <a:gd name="connsiteX1794" fmla="*/ 6957506 w 8387961"/>
              <a:gd name="connsiteY1794" fmla="*/ 2121549 h 3980066"/>
              <a:gd name="connsiteX1795" fmla="*/ 6940997 w 8387961"/>
              <a:gd name="connsiteY1795" fmla="*/ 2106319 h 3980066"/>
              <a:gd name="connsiteX1796" fmla="*/ 6934393 w 8387961"/>
              <a:gd name="connsiteY1796" fmla="*/ 2113088 h 3980066"/>
              <a:gd name="connsiteX1797" fmla="*/ 6929440 w 8387961"/>
              <a:gd name="connsiteY1797" fmla="*/ 2111396 h 3980066"/>
              <a:gd name="connsiteX1798" fmla="*/ 6924488 w 8387961"/>
              <a:gd name="connsiteY1798" fmla="*/ 2116473 h 3980066"/>
              <a:gd name="connsiteX1799" fmla="*/ 6917884 w 8387961"/>
              <a:gd name="connsiteY1799" fmla="*/ 2108012 h 3980066"/>
              <a:gd name="connsiteX1800" fmla="*/ 6904677 w 8387961"/>
              <a:gd name="connsiteY1800" fmla="*/ 2123241 h 3980066"/>
              <a:gd name="connsiteX1801" fmla="*/ 6898073 w 8387961"/>
              <a:gd name="connsiteY1801" fmla="*/ 2131702 h 3980066"/>
              <a:gd name="connsiteX1802" fmla="*/ 6901375 w 8387961"/>
              <a:gd name="connsiteY1802" fmla="*/ 2109704 h 3980066"/>
              <a:gd name="connsiteX1803" fmla="*/ 6921186 w 8387961"/>
              <a:gd name="connsiteY1803" fmla="*/ 2091090 h 3980066"/>
              <a:gd name="connsiteX1804" fmla="*/ 6937695 w 8387961"/>
              <a:gd name="connsiteY1804" fmla="*/ 2080937 h 3980066"/>
              <a:gd name="connsiteX1805" fmla="*/ 6942648 w 8387961"/>
              <a:gd name="connsiteY1805" fmla="*/ 2097858 h 3980066"/>
              <a:gd name="connsiteX1806" fmla="*/ 6954204 w 8387961"/>
              <a:gd name="connsiteY1806" fmla="*/ 2091090 h 3980066"/>
              <a:gd name="connsiteX1807" fmla="*/ 6962459 w 8387961"/>
              <a:gd name="connsiteY1807" fmla="*/ 2086013 h 3980066"/>
              <a:gd name="connsiteX1808" fmla="*/ 6967412 w 8387961"/>
              <a:gd name="connsiteY1808" fmla="*/ 2070783 h 3980066"/>
              <a:gd name="connsiteX1809" fmla="*/ 6978968 w 8387961"/>
              <a:gd name="connsiteY1809" fmla="*/ 2070783 h 3980066"/>
              <a:gd name="connsiteX1810" fmla="*/ 6983921 w 8387961"/>
              <a:gd name="connsiteY1810" fmla="*/ 2070783 h 3980066"/>
              <a:gd name="connsiteX1811" fmla="*/ 5785187 w 8387961"/>
              <a:gd name="connsiteY1811" fmla="*/ 2045772 h 3980066"/>
              <a:gd name="connsiteX1812" fmla="*/ 5795001 w 8387961"/>
              <a:gd name="connsiteY1812" fmla="*/ 2049134 h 3980066"/>
              <a:gd name="connsiteX1813" fmla="*/ 5804814 w 8387961"/>
              <a:gd name="connsiteY1813" fmla="*/ 2065945 h 3980066"/>
              <a:gd name="connsiteX1814" fmla="*/ 5816263 w 8387961"/>
              <a:gd name="connsiteY1814" fmla="*/ 2082756 h 3980066"/>
              <a:gd name="connsiteX1815" fmla="*/ 5827712 w 8387961"/>
              <a:gd name="connsiteY1815" fmla="*/ 2107973 h 3980066"/>
              <a:gd name="connsiteX1816" fmla="*/ 5837526 w 8387961"/>
              <a:gd name="connsiteY1816" fmla="*/ 2129828 h 3980066"/>
              <a:gd name="connsiteX1817" fmla="*/ 5824441 w 8387961"/>
              <a:gd name="connsiteY1817" fmla="*/ 2153363 h 3980066"/>
              <a:gd name="connsiteX1818" fmla="*/ 5798272 w 8387961"/>
              <a:gd name="connsiteY1818" fmla="*/ 2161769 h 3980066"/>
              <a:gd name="connsiteX1819" fmla="*/ 5785187 w 8387961"/>
              <a:gd name="connsiteY1819" fmla="*/ 2121422 h 3980066"/>
              <a:gd name="connsiteX1820" fmla="*/ 5780281 w 8387961"/>
              <a:gd name="connsiteY1820" fmla="*/ 2092843 h 3980066"/>
              <a:gd name="connsiteX1821" fmla="*/ 5781916 w 8387961"/>
              <a:gd name="connsiteY1821" fmla="*/ 2096205 h 3980066"/>
              <a:gd name="connsiteX1822" fmla="*/ 5786823 w 8387961"/>
              <a:gd name="connsiteY1822" fmla="*/ 2076032 h 3980066"/>
              <a:gd name="connsiteX1823" fmla="*/ 5790094 w 8387961"/>
              <a:gd name="connsiteY1823" fmla="*/ 2052496 h 3980066"/>
              <a:gd name="connsiteX1824" fmla="*/ 5790094 w 8387961"/>
              <a:gd name="connsiteY1824" fmla="*/ 2050815 h 3980066"/>
              <a:gd name="connsiteX1825" fmla="*/ 6958081 w 8387961"/>
              <a:gd name="connsiteY1825" fmla="*/ 2035227 h 3980066"/>
              <a:gd name="connsiteX1826" fmla="*/ 6961345 w 8387961"/>
              <a:gd name="connsiteY1826" fmla="*/ 2045772 h 3980066"/>
              <a:gd name="connsiteX1827" fmla="*/ 6941761 w 8387961"/>
              <a:gd name="connsiteY1827" fmla="*/ 2045772 h 3980066"/>
              <a:gd name="connsiteX1828" fmla="*/ 3464246 w 8387961"/>
              <a:gd name="connsiteY1828" fmla="*/ 2028547 h 3980066"/>
              <a:gd name="connsiteX1829" fmla="*/ 3463781 w 8387961"/>
              <a:gd name="connsiteY1829" fmla="*/ 2029012 h 3980066"/>
              <a:gd name="connsiteX1830" fmla="*/ 3477781 w 8387961"/>
              <a:gd name="connsiteY1830" fmla="*/ 2032082 h 3980066"/>
              <a:gd name="connsiteX1831" fmla="*/ 3478452 w 8387961"/>
              <a:gd name="connsiteY1831" fmla="*/ 2031704 h 3980066"/>
              <a:gd name="connsiteX1832" fmla="*/ 6915210 w 8387961"/>
              <a:gd name="connsiteY1832" fmla="*/ 2015643 h 3980066"/>
              <a:gd name="connsiteX1833" fmla="*/ 6931216 w 8387961"/>
              <a:gd name="connsiteY1833" fmla="*/ 2015643 h 3980066"/>
              <a:gd name="connsiteX1834" fmla="*/ 6924813 w 8387961"/>
              <a:gd name="connsiteY1834" fmla="*/ 2050923 h 3980066"/>
              <a:gd name="connsiteX1835" fmla="*/ 6924813 w 8387961"/>
              <a:gd name="connsiteY1835" fmla="*/ 2065356 h 3980066"/>
              <a:gd name="connsiteX1836" fmla="*/ 6905606 w 8387961"/>
              <a:gd name="connsiteY1836" fmla="*/ 2047716 h 3980066"/>
              <a:gd name="connsiteX1837" fmla="*/ 6912009 w 8387961"/>
              <a:gd name="connsiteY1837" fmla="*/ 2039698 h 3980066"/>
              <a:gd name="connsiteX1838" fmla="*/ 2041260 w 8387961"/>
              <a:gd name="connsiteY1838" fmla="*/ 2015643 h 3980066"/>
              <a:gd name="connsiteX1839" fmla="*/ 2057826 w 8387961"/>
              <a:gd name="connsiteY1839" fmla="*/ 2015643 h 3980066"/>
              <a:gd name="connsiteX1840" fmla="*/ 2050292 w 8387961"/>
              <a:gd name="connsiteY1840" fmla="*/ 2035227 h 3980066"/>
              <a:gd name="connsiteX1841" fmla="*/ 2035234 w 8387961"/>
              <a:gd name="connsiteY1841" fmla="*/ 2033595 h 3980066"/>
              <a:gd name="connsiteX1842" fmla="*/ 2044266 w 8387961"/>
              <a:gd name="connsiteY1842" fmla="*/ 2020539 h 3980066"/>
              <a:gd name="connsiteX1843" fmla="*/ 4802840 w 8387961"/>
              <a:gd name="connsiteY1843" fmla="*/ 2008110 h 3980066"/>
              <a:gd name="connsiteX1844" fmla="*/ 4802613 w 8387961"/>
              <a:gd name="connsiteY1844" fmla="*/ 2009360 h 3980066"/>
              <a:gd name="connsiteX1845" fmla="*/ 4803236 w 8387961"/>
              <a:gd name="connsiteY1845" fmla="*/ 2008110 h 3980066"/>
              <a:gd name="connsiteX1846" fmla="*/ 3441723 w 8387961"/>
              <a:gd name="connsiteY1846" fmla="*/ 2006835 h 3980066"/>
              <a:gd name="connsiteX1847" fmla="*/ 3441400 w 8387961"/>
              <a:gd name="connsiteY1847" fmla="*/ 2007489 h 3980066"/>
              <a:gd name="connsiteX1848" fmla="*/ 3446146 w 8387961"/>
              <a:gd name="connsiteY1848" fmla="*/ 2007489 h 3980066"/>
              <a:gd name="connsiteX1849" fmla="*/ 3445877 w 8387961"/>
              <a:gd name="connsiteY1849" fmla="*/ 2006835 h 3980066"/>
              <a:gd name="connsiteX1850" fmla="*/ 3665213 w 8387961"/>
              <a:gd name="connsiteY1850" fmla="*/ 2005098 h 3980066"/>
              <a:gd name="connsiteX1851" fmla="*/ 3665695 w 8387961"/>
              <a:gd name="connsiteY1851" fmla="*/ 2005172 h 3980066"/>
              <a:gd name="connsiteX1852" fmla="*/ 3666064 w 8387961"/>
              <a:gd name="connsiteY1852" fmla="*/ 2005098 h 3980066"/>
              <a:gd name="connsiteX1853" fmla="*/ 3666110 w 8387961"/>
              <a:gd name="connsiteY1853" fmla="*/ 2005235 h 3980066"/>
              <a:gd name="connsiteX1854" fmla="*/ 3686895 w 8387961"/>
              <a:gd name="connsiteY1854" fmla="*/ 2008409 h 3980066"/>
              <a:gd name="connsiteX1855" fmla="*/ 3691898 w 8387961"/>
              <a:gd name="connsiteY1855" fmla="*/ 2008409 h 3980066"/>
              <a:gd name="connsiteX1856" fmla="*/ 3690231 w 8387961"/>
              <a:gd name="connsiteY1856" fmla="*/ 2021652 h 3980066"/>
              <a:gd name="connsiteX1857" fmla="*/ 3705241 w 8387961"/>
              <a:gd name="connsiteY1857" fmla="*/ 2038207 h 3980066"/>
              <a:gd name="connsiteX1858" fmla="*/ 3708577 w 8387961"/>
              <a:gd name="connsiteY1858" fmla="*/ 2061383 h 3980066"/>
              <a:gd name="connsiteX1859" fmla="*/ 3708577 w 8387961"/>
              <a:gd name="connsiteY1859" fmla="*/ 2084559 h 3980066"/>
              <a:gd name="connsiteX1860" fmla="*/ 3710245 w 8387961"/>
              <a:gd name="connsiteY1860" fmla="*/ 2107736 h 3980066"/>
              <a:gd name="connsiteX1861" fmla="*/ 3710245 w 8387961"/>
              <a:gd name="connsiteY1861" fmla="*/ 2129257 h 3980066"/>
              <a:gd name="connsiteX1862" fmla="*/ 3711913 w 8387961"/>
              <a:gd name="connsiteY1862" fmla="*/ 2150778 h 3980066"/>
              <a:gd name="connsiteX1863" fmla="*/ 3700238 w 8387961"/>
              <a:gd name="connsiteY1863" fmla="*/ 2155744 h 3980066"/>
              <a:gd name="connsiteX1864" fmla="*/ 3687919 w 8387961"/>
              <a:gd name="connsiteY1864" fmla="*/ 2140460 h 3980066"/>
              <a:gd name="connsiteX1865" fmla="*/ 3687919 w 8387961"/>
              <a:gd name="connsiteY1865" fmla="*/ 2141036 h 3980066"/>
              <a:gd name="connsiteX1866" fmla="*/ 3701368 w 8387961"/>
              <a:gd name="connsiteY1866" fmla="*/ 2157818 h 3980066"/>
              <a:gd name="connsiteX1867" fmla="*/ 3687919 w 8387961"/>
              <a:gd name="connsiteY1867" fmla="*/ 2167888 h 3980066"/>
              <a:gd name="connsiteX1868" fmla="*/ 3669427 w 8387961"/>
              <a:gd name="connsiteY1868" fmla="*/ 2172922 h 3980066"/>
              <a:gd name="connsiteX1869" fmla="*/ 3649253 w 8387961"/>
              <a:gd name="connsiteY1869" fmla="*/ 2181314 h 3980066"/>
              <a:gd name="connsiteX1870" fmla="*/ 3630761 w 8387961"/>
              <a:gd name="connsiteY1870" fmla="*/ 2189705 h 3980066"/>
              <a:gd name="connsiteX1871" fmla="*/ 3612269 w 8387961"/>
              <a:gd name="connsiteY1871" fmla="*/ 2196418 h 3980066"/>
              <a:gd name="connsiteX1872" fmla="*/ 3587052 w 8387961"/>
              <a:gd name="connsiteY1872" fmla="*/ 2188027 h 3980066"/>
              <a:gd name="connsiteX1873" fmla="*/ 3595457 w 8387961"/>
              <a:gd name="connsiteY1873" fmla="*/ 2181314 h 3980066"/>
              <a:gd name="connsiteX1874" fmla="*/ 3590414 w 8387961"/>
              <a:gd name="connsiteY1874" fmla="*/ 2157818 h 3980066"/>
              <a:gd name="connsiteX1875" fmla="*/ 3585371 w 8387961"/>
              <a:gd name="connsiteY1875" fmla="*/ 2136001 h 3980066"/>
              <a:gd name="connsiteX1876" fmla="*/ 3595457 w 8387961"/>
              <a:gd name="connsiteY1876" fmla="*/ 2115862 h 3980066"/>
              <a:gd name="connsiteX1877" fmla="*/ 3602182 w 8387961"/>
              <a:gd name="connsiteY1877" fmla="*/ 2092367 h 3980066"/>
              <a:gd name="connsiteX1878" fmla="*/ 3598820 w 8387961"/>
              <a:gd name="connsiteY1878" fmla="*/ 2055445 h 3980066"/>
              <a:gd name="connsiteX1879" fmla="*/ 3597139 w 8387961"/>
              <a:gd name="connsiteY1879" fmla="*/ 2031950 h 3980066"/>
              <a:gd name="connsiteX1880" fmla="*/ 3595457 w 8387961"/>
              <a:gd name="connsiteY1880" fmla="*/ 2008454 h 3980066"/>
              <a:gd name="connsiteX1881" fmla="*/ 3627399 w 8387961"/>
              <a:gd name="connsiteY1881" fmla="*/ 2008454 h 3980066"/>
              <a:gd name="connsiteX1882" fmla="*/ 3657659 w 8387961"/>
              <a:gd name="connsiteY1882" fmla="*/ 2006776 h 3980066"/>
              <a:gd name="connsiteX1883" fmla="*/ 3665266 w 8387961"/>
              <a:gd name="connsiteY1883" fmla="*/ 2005257 h 3980066"/>
              <a:gd name="connsiteX1884" fmla="*/ 6944774 w 8387961"/>
              <a:gd name="connsiteY1884" fmla="*/ 2002085 h 3980066"/>
              <a:gd name="connsiteX1885" fmla="*/ 6944774 w 8387961"/>
              <a:gd name="connsiteY1885" fmla="*/ 2016465 h 3980066"/>
              <a:gd name="connsiteX1886" fmla="*/ 6938560 w 8387961"/>
              <a:gd name="connsiteY1886" fmla="*/ 2035638 h 3980066"/>
              <a:gd name="connsiteX1887" fmla="*/ 6928203 w 8387961"/>
              <a:gd name="connsiteY1887" fmla="*/ 2054811 h 3980066"/>
              <a:gd name="connsiteX1888" fmla="*/ 6938560 w 8387961"/>
              <a:gd name="connsiteY1888" fmla="*/ 2027649 h 3980066"/>
              <a:gd name="connsiteX1889" fmla="*/ 6821529 w 8387961"/>
              <a:gd name="connsiteY1889" fmla="*/ 2002085 h 3980066"/>
              <a:gd name="connsiteX1890" fmla="*/ 6831789 w 8387961"/>
              <a:gd name="connsiteY1890" fmla="*/ 2025985 h 3980066"/>
              <a:gd name="connsiteX1891" fmla="*/ 6807849 w 8387961"/>
              <a:gd name="connsiteY1891" fmla="*/ 2048292 h 3980066"/>
              <a:gd name="connsiteX1892" fmla="*/ 6789038 w 8387961"/>
              <a:gd name="connsiteY1892" fmla="*/ 2065819 h 3980066"/>
              <a:gd name="connsiteX1893" fmla="*/ 6768518 w 8387961"/>
              <a:gd name="connsiteY1893" fmla="*/ 2084940 h 3980066"/>
              <a:gd name="connsiteX1894" fmla="*/ 6770228 w 8387961"/>
              <a:gd name="connsiteY1894" fmla="*/ 2078566 h 3980066"/>
              <a:gd name="connsiteX1895" fmla="*/ 6790748 w 8387961"/>
              <a:gd name="connsiteY1895" fmla="*/ 2056259 h 3980066"/>
              <a:gd name="connsiteX1896" fmla="*/ 6809559 w 8387961"/>
              <a:gd name="connsiteY1896" fmla="*/ 2035546 h 3980066"/>
              <a:gd name="connsiteX1897" fmla="*/ 6818109 w 8387961"/>
              <a:gd name="connsiteY1897" fmla="*/ 2016425 h 3980066"/>
              <a:gd name="connsiteX1898" fmla="*/ 6819819 w 8387961"/>
              <a:gd name="connsiteY1898" fmla="*/ 2016425 h 3980066"/>
              <a:gd name="connsiteX1899" fmla="*/ 6952306 w 8387961"/>
              <a:gd name="connsiteY1899" fmla="*/ 1994552 h 3980066"/>
              <a:gd name="connsiteX1900" fmla="*/ 6969253 w 8387961"/>
              <a:gd name="connsiteY1900" fmla="*/ 2001060 h 3980066"/>
              <a:gd name="connsiteX1901" fmla="*/ 6979422 w 8387961"/>
              <a:gd name="connsiteY1901" fmla="*/ 2028718 h 3980066"/>
              <a:gd name="connsiteX1902" fmla="*/ 6972643 w 8387961"/>
              <a:gd name="connsiteY1902" fmla="*/ 2030345 h 3980066"/>
              <a:gd name="connsiteX1903" fmla="*/ 6970948 w 8387961"/>
              <a:gd name="connsiteY1903" fmla="*/ 2035226 h 3980066"/>
              <a:gd name="connsiteX1904" fmla="*/ 6959085 w 8387961"/>
              <a:gd name="connsiteY1904" fmla="*/ 2010821 h 3980066"/>
              <a:gd name="connsiteX1905" fmla="*/ 3439549 w 8387961"/>
              <a:gd name="connsiteY1905" fmla="*/ 1991541 h 3980066"/>
              <a:gd name="connsiteX1906" fmla="*/ 3445858 w 8387961"/>
              <a:gd name="connsiteY1906" fmla="*/ 1996853 h 3980066"/>
              <a:gd name="connsiteX1907" fmla="*/ 3445877 w 8387961"/>
              <a:gd name="connsiteY1907" fmla="*/ 1996815 h 3980066"/>
              <a:gd name="connsiteX1908" fmla="*/ 6889465 w 8387961"/>
              <a:gd name="connsiteY1908" fmla="*/ 1985514 h 3980066"/>
              <a:gd name="connsiteX1909" fmla="*/ 6917514 w 8387961"/>
              <a:gd name="connsiteY1909" fmla="*/ 1992042 h 3980066"/>
              <a:gd name="connsiteX1910" fmla="*/ 6919164 w 8387961"/>
              <a:gd name="connsiteY1910" fmla="*/ 1998570 h 3980066"/>
              <a:gd name="connsiteX1911" fmla="*/ 6917514 w 8387961"/>
              <a:gd name="connsiteY1911" fmla="*/ 2000202 h 3980066"/>
              <a:gd name="connsiteX1912" fmla="*/ 6892765 w 8387961"/>
              <a:gd name="connsiteY1912" fmla="*/ 2024682 h 3980066"/>
              <a:gd name="connsiteX1913" fmla="*/ 6884515 w 8387961"/>
              <a:gd name="connsiteY1913" fmla="*/ 1987146 h 3980066"/>
              <a:gd name="connsiteX1914" fmla="*/ 2042015 w 8387961"/>
              <a:gd name="connsiteY1914" fmla="*/ 1971955 h 3980066"/>
              <a:gd name="connsiteX1915" fmla="*/ 2045775 w 8387961"/>
              <a:gd name="connsiteY1915" fmla="*/ 1971955 h 3980066"/>
              <a:gd name="connsiteX1916" fmla="*/ 2045775 w 8387961"/>
              <a:gd name="connsiteY1916" fmla="*/ 1974968 h 3980066"/>
              <a:gd name="connsiteX1917" fmla="*/ 2045775 w 8387961"/>
              <a:gd name="connsiteY1917" fmla="*/ 1976474 h 3980066"/>
              <a:gd name="connsiteX1918" fmla="*/ 2045775 w 8387961"/>
              <a:gd name="connsiteY1918" fmla="*/ 1977981 h 3980066"/>
              <a:gd name="connsiteX1919" fmla="*/ 2042015 w 8387961"/>
              <a:gd name="connsiteY1919" fmla="*/ 1977981 h 3980066"/>
              <a:gd name="connsiteX1920" fmla="*/ 2038242 w 8387961"/>
              <a:gd name="connsiteY1920" fmla="*/ 1977981 h 3980066"/>
              <a:gd name="connsiteX1921" fmla="*/ 2038242 w 8387961"/>
              <a:gd name="connsiteY1921" fmla="*/ 1976474 h 3980066"/>
              <a:gd name="connsiteX1922" fmla="*/ 2038242 w 8387961"/>
              <a:gd name="connsiteY1922" fmla="*/ 1974968 h 3980066"/>
              <a:gd name="connsiteX1923" fmla="*/ 2042015 w 8387961"/>
              <a:gd name="connsiteY1923" fmla="*/ 1974968 h 3980066"/>
              <a:gd name="connsiteX1924" fmla="*/ 6502907 w 8387961"/>
              <a:gd name="connsiteY1924" fmla="*/ 1970696 h 3980066"/>
              <a:gd name="connsiteX1925" fmla="*/ 6478063 w 8387961"/>
              <a:gd name="connsiteY1925" fmla="*/ 1983596 h 3980066"/>
              <a:gd name="connsiteX1926" fmla="*/ 6462871 w 8387961"/>
              <a:gd name="connsiteY1926" fmla="*/ 1990170 h 3980066"/>
              <a:gd name="connsiteX1927" fmla="*/ 6463423 w 8387961"/>
              <a:gd name="connsiteY1927" fmla="*/ 1991676 h 3980066"/>
              <a:gd name="connsiteX1928" fmla="*/ 6477935 w 8387961"/>
              <a:gd name="connsiteY1928" fmla="*/ 1985214 h 3980066"/>
              <a:gd name="connsiteX1929" fmla="*/ 6502988 w 8387961"/>
              <a:gd name="connsiteY1929" fmla="*/ 1971829 h 3980066"/>
              <a:gd name="connsiteX1930" fmla="*/ 3739454 w 8387961"/>
              <a:gd name="connsiteY1930" fmla="*/ 1970212 h 3980066"/>
              <a:gd name="connsiteX1931" fmla="*/ 3732599 w 8387961"/>
              <a:gd name="connsiteY1931" fmla="*/ 1978464 h 3980066"/>
              <a:gd name="connsiteX1932" fmla="*/ 3732599 w 8387961"/>
              <a:gd name="connsiteY1932" fmla="*/ 1978777 h 3980066"/>
              <a:gd name="connsiteX1933" fmla="*/ 1792169 w 8387961"/>
              <a:gd name="connsiteY1933" fmla="*/ 1968943 h 3980066"/>
              <a:gd name="connsiteX1934" fmla="*/ 1788791 w 8387961"/>
              <a:gd name="connsiteY1934" fmla="*/ 1985676 h 3980066"/>
              <a:gd name="connsiteX1935" fmla="*/ 1782743 w 8387961"/>
              <a:gd name="connsiteY1935" fmla="*/ 1986767 h 3980066"/>
              <a:gd name="connsiteX1936" fmla="*/ 1768485 w 8387961"/>
              <a:gd name="connsiteY1936" fmla="*/ 1996654 h 3980066"/>
              <a:gd name="connsiteX1937" fmla="*/ 1775225 w 8387961"/>
              <a:gd name="connsiteY1937" fmla="*/ 2021675 h 3980066"/>
              <a:gd name="connsiteX1938" fmla="*/ 1760069 w 8387961"/>
              <a:gd name="connsiteY1938" fmla="*/ 2046697 h 3980066"/>
              <a:gd name="connsiteX1939" fmla="*/ 1776903 w 8387961"/>
              <a:gd name="connsiteY1939" fmla="*/ 2068383 h 3980066"/>
              <a:gd name="connsiteX1940" fmla="*/ 1787006 w 8387961"/>
              <a:gd name="connsiteY1940" fmla="*/ 2051702 h 3980066"/>
              <a:gd name="connsiteX1941" fmla="*/ 1780269 w 8387961"/>
              <a:gd name="connsiteY1941" fmla="*/ 2015003 h 3980066"/>
              <a:gd name="connsiteX1942" fmla="*/ 1785319 w 8387961"/>
              <a:gd name="connsiteY1942" fmla="*/ 2008330 h 3980066"/>
              <a:gd name="connsiteX1943" fmla="*/ 1820667 w 8387961"/>
              <a:gd name="connsiteY1943" fmla="*/ 1994985 h 3980066"/>
              <a:gd name="connsiteX1944" fmla="*/ 1827407 w 8387961"/>
              <a:gd name="connsiteY1944" fmla="*/ 1994985 h 3980066"/>
              <a:gd name="connsiteX1945" fmla="*/ 1815624 w 8387961"/>
              <a:gd name="connsiteY1945" fmla="*/ 1986645 h 3980066"/>
              <a:gd name="connsiteX1946" fmla="*/ 1820667 w 8387961"/>
              <a:gd name="connsiteY1946" fmla="*/ 1974968 h 3980066"/>
              <a:gd name="connsiteX1947" fmla="*/ 1832451 w 8387961"/>
              <a:gd name="connsiteY1947" fmla="*/ 1994985 h 3980066"/>
              <a:gd name="connsiteX1948" fmla="*/ 1861065 w 8387961"/>
              <a:gd name="connsiteY1948" fmla="*/ 2006662 h 3980066"/>
              <a:gd name="connsiteX1949" fmla="*/ 1871170 w 8387961"/>
              <a:gd name="connsiteY1949" fmla="*/ 2025012 h 3980066"/>
              <a:gd name="connsiteX1950" fmla="*/ 1896415 w 8387961"/>
              <a:gd name="connsiteY1950" fmla="*/ 2025012 h 3980066"/>
              <a:gd name="connsiteX1951" fmla="*/ 1919988 w 8387961"/>
              <a:gd name="connsiteY1951" fmla="*/ 2025012 h 3980066"/>
              <a:gd name="connsiteX1952" fmla="*/ 1957012 w 8387961"/>
              <a:gd name="connsiteY1952" fmla="*/ 2036689 h 3980066"/>
              <a:gd name="connsiteX1953" fmla="*/ 1983951 w 8387961"/>
              <a:gd name="connsiteY1953" fmla="*/ 2025012 h 3980066"/>
              <a:gd name="connsiteX1954" fmla="*/ 1973845 w 8387961"/>
              <a:gd name="connsiteY1954" fmla="*/ 2020007 h 3980066"/>
              <a:gd name="connsiteX1955" fmla="*/ 2002462 w 8387961"/>
              <a:gd name="connsiteY1955" fmla="*/ 2020007 h 3980066"/>
              <a:gd name="connsiteX1956" fmla="*/ 2031079 w 8387961"/>
              <a:gd name="connsiteY1956" fmla="*/ 2020007 h 3980066"/>
              <a:gd name="connsiteX1957" fmla="*/ 2004152 w 8387961"/>
              <a:gd name="connsiteY1957" fmla="*/ 2028348 h 3980066"/>
              <a:gd name="connsiteX1958" fmla="*/ 2012560 w 8387961"/>
              <a:gd name="connsiteY1958" fmla="*/ 2036689 h 3980066"/>
              <a:gd name="connsiteX1959" fmla="*/ 2007515 w 8387961"/>
              <a:gd name="connsiteY1959" fmla="*/ 2038357 h 3980066"/>
              <a:gd name="connsiteX1960" fmla="*/ 2017610 w 8387961"/>
              <a:gd name="connsiteY1960" fmla="*/ 2036689 h 3980066"/>
              <a:gd name="connsiteX1961" fmla="*/ 2022661 w 8387961"/>
              <a:gd name="connsiteY1961" fmla="*/ 2045029 h 3980066"/>
              <a:gd name="connsiteX1962" fmla="*/ 2024351 w 8387961"/>
              <a:gd name="connsiteY1962" fmla="*/ 2048365 h 3980066"/>
              <a:gd name="connsiteX1963" fmla="*/ 2022661 w 8387961"/>
              <a:gd name="connsiteY1963" fmla="*/ 2040025 h 3980066"/>
              <a:gd name="connsiteX1964" fmla="*/ 2032760 w 8387961"/>
              <a:gd name="connsiteY1964" fmla="*/ 2046697 h 3980066"/>
              <a:gd name="connsiteX1965" fmla="*/ 2042861 w 8387961"/>
              <a:gd name="connsiteY1965" fmla="*/ 2046697 h 3980066"/>
              <a:gd name="connsiteX1966" fmla="*/ 2059697 w 8387961"/>
              <a:gd name="connsiteY1966" fmla="*/ 2060042 h 3980066"/>
              <a:gd name="connsiteX1967" fmla="*/ 2052959 w 8387961"/>
              <a:gd name="connsiteY1967" fmla="*/ 2066715 h 3980066"/>
              <a:gd name="connsiteX1968" fmla="*/ 2044542 w 8387961"/>
              <a:gd name="connsiteY1968" fmla="*/ 2080060 h 3980066"/>
              <a:gd name="connsiteX1969" fmla="*/ 2037809 w 8387961"/>
              <a:gd name="connsiteY1969" fmla="*/ 2081728 h 3980066"/>
              <a:gd name="connsiteX1970" fmla="*/ 2054643 w 8387961"/>
              <a:gd name="connsiteY1970" fmla="*/ 2081728 h 3980066"/>
              <a:gd name="connsiteX1971" fmla="*/ 2081574 w 8387961"/>
              <a:gd name="connsiteY1971" fmla="*/ 2081728 h 3980066"/>
              <a:gd name="connsiteX1972" fmla="*/ 2084941 w 8387961"/>
              <a:gd name="connsiteY1972" fmla="*/ 2090069 h 3980066"/>
              <a:gd name="connsiteX1973" fmla="*/ 2061375 w 8387961"/>
              <a:gd name="connsiteY1973" fmla="*/ 2111754 h 3980066"/>
              <a:gd name="connsiteX1974" fmla="*/ 2071479 w 8387961"/>
              <a:gd name="connsiteY1974" fmla="*/ 2125099 h 3980066"/>
              <a:gd name="connsiteX1975" fmla="*/ 2052959 w 8387961"/>
              <a:gd name="connsiteY1975" fmla="*/ 2136776 h 3980066"/>
              <a:gd name="connsiteX1976" fmla="*/ 2042861 w 8387961"/>
              <a:gd name="connsiteY1976" fmla="*/ 2158462 h 3980066"/>
              <a:gd name="connsiteX1977" fmla="*/ 2058009 w 8387961"/>
              <a:gd name="connsiteY1977" fmla="*/ 2181816 h 3980066"/>
              <a:gd name="connsiteX1978" fmla="*/ 2059697 w 8387961"/>
              <a:gd name="connsiteY1978" fmla="*/ 2181816 h 3980066"/>
              <a:gd name="connsiteX1979" fmla="*/ 2052959 w 8387961"/>
              <a:gd name="connsiteY1979" fmla="*/ 2198497 h 3980066"/>
              <a:gd name="connsiteX1980" fmla="*/ 2031079 w 8387961"/>
              <a:gd name="connsiteY1980" fmla="*/ 2208506 h 3980066"/>
              <a:gd name="connsiteX1981" fmla="*/ 2009194 w 8387961"/>
              <a:gd name="connsiteY1981" fmla="*/ 2218514 h 3980066"/>
              <a:gd name="connsiteX1982" fmla="*/ 2004152 w 8387961"/>
              <a:gd name="connsiteY1982" fmla="*/ 2228523 h 3980066"/>
              <a:gd name="connsiteX1983" fmla="*/ 1978897 w 8387961"/>
              <a:gd name="connsiteY1983" fmla="*/ 2220183 h 3980066"/>
              <a:gd name="connsiteX1984" fmla="*/ 1976613 w 8387961"/>
              <a:gd name="connsiteY1984" fmla="*/ 2219333 h 3980066"/>
              <a:gd name="connsiteX1985" fmla="*/ 1981907 w 8387961"/>
              <a:gd name="connsiteY1985" fmla="*/ 2221320 h 3980066"/>
              <a:gd name="connsiteX1986" fmla="*/ 2006994 w 8387961"/>
              <a:gd name="connsiteY1986" fmla="*/ 2229681 h 3980066"/>
              <a:gd name="connsiteX1987" fmla="*/ 2012012 w 8387961"/>
              <a:gd name="connsiteY1987" fmla="*/ 2219648 h 3980066"/>
              <a:gd name="connsiteX1988" fmla="*/ 2033746 w 8387961"/>
              <a:gd name="connsiteY1988" fmla="*/ 2209615 h 3980066"/>
              <a:gd name="connsiteX1989" fmla="*/ 2055488 w 8387961"/>
              <a:gd name="connsiteY1989" fmla="*/ 2199582 h 3980066"/>
              <a:gd name="connsiteX1990" fmla="*/ 2062179 w 8387961"/>
              <a:gd name="connsiteY1990" fmla="*/ 2182860 h 3980066"/>
              <a:gd name="connsiteX1991" fmla="*/ 2075041 w 8387961"/>
              <a:gd name="connsiteY1991" fmla="*/ 2182860 h 3980066"/>
              <a:gd name="connsiteX1992" fmla="*/ 2075030 w 8387961"/>
              <a:gd name="connsiteY1992" fmla="*/ 2182744 h 3980066"/>
              <a:gd name="connsiteX1993" fmla="*/ 2060402 w 8387961"/>
              <a:gd name="connsiteY1993" fmla="*/ 2182744 h 3980066"/>
              <a:gd name="connsiteX1994" fmla="*/ 2045775 w 8387961"/>
              <a:gd name="connsiteY1994" fmla="*/ 2159220 h 3980066"/>
              <a:gd name="connsiteX1995" fmla="*/ 2055526 w 8387961"/>
              <a:gd name="connsiteY1995" fmla="*/ 2137376 h 3980066"/>
              <a:gd name="connsiteX1996" fmla="*/ 2073405 w 8387961"/>
              <a:gd name="connsiteY1996" fmla="*/ 2125614 h 3980066"/>
              <a:gd name="connsiteX1997" fmla="*/ 2063654 w 8387961"/>
              <a:gd name="connsiteY1997" fmla="*/ 2112172 h 3980066"/>
              <a:gd name="connsiteX1998" fmla="*/ 2086408 w 8387961"/>
              <a:gd name="connsiteY1998" fmla="*/ 2090328 h 3980066"/>
              <a:gd name="connsiteX1999" fmla="*/ 2083156 w 8387961"/>
              <a:gd name="connsiteY1999" fmla="*/ 2081927 h 3980066"/>
              <a:gd name="connsiteX2000" fmla="*/ 2094539 w 8387961"/>
              <a:gd name="connsiteY2000" fmla="*/ 2092009 h 3980066"/>
              <a:gd name="connsiteX2001" fmla="*/ 2089664 w 8387961"/>
              <a:gd name="connsiteY2001" fmla="*/ 2088648 h 3980066"/>
              <a:gd name="connsiteX2002" fmla="*/ 2102669 w 8387961"/>
              <a:gd name="connsiteY2002" fmla="*/ 2102090 h 3980066"/>
              <a:gd name="connsiteX2003" fmla="*/ 2118916 w 8387961"/>
              <a:gd name="connsiteY2003" fmla="*/ 2115533 h 3980066"/>
              <a:gd name="connsiteX2004" fmla="*/ 2115665 w 8387961"/>
              <a:gd name="connsiteY2004" fmla="*/ 2145778 h 3980066"/>
              <a:gd name="connsiteX2005" fmla="*/ 2122168 w 8387961"/>
              <a:gd name="connsiteY2005" fmla="*/ 2132335 h 3980066"/>
              <a:gd name="connsiteX2006" fmla="*/ 2149798 w 8387961"/>
              <a:gd name="connsiteY2006" fmla="*/ 2150819 h 3980066"/>
              <a:gd name="connsiteX2007" fmla="*/ 2149798 w 8387961"/>
              <a:gd name="connsiteY2007" fmla="*/ 2176023 h 3980066"/>
              <a:gd name="connsiteX2008" fmla="*/ 2145123 w 8387961"/>
              <a:gd name="connsiteY2008" fmla="*/ 2188910 h 3980066"/>
              <a:gd name="connsiteX2009" fmla="*/ 2145281 w 8387961"/>
              <a:gd name="connsiteY2009" fmla="*/ 2188804 h 3980066"/>
              <a:gd name="connsiteX2010" fmla="*/ 2150390 w 8387961"/>
              <a:gd name="connsiteY2010" fmla="*/ 2175286 h 3980066"/>
              <a:gd name="connsiteX2011" fmla="*/ 2155498 w 8387961"/>
              <a:gd name="connsiteY2011" fmla="*/ 2161769 h 3980066"/>
              <a:gd name="connsiteX2012" fmla="*/ 2186170 w 8387961"/>
              <a:gd name="connsiteY2012" fmla="*/ 2165148 h 3980066"/>
              <a:gd name="connsiteX2013" fmla="*/ 2211731 w 8387961"/>
              <a:gd name="connsiteY2013" fmla="*/ 2161769 h 3980066"/>
              <a:gd name="connsiteX2014" fmla="*/ 2235587 w 8387961"/>
              <a:gd name="connsiteY2014" fmla="*/ 2165148 h 3980066"/>
              <a:gd name="connsiteX2015" fmla="*/ 2234807 w 8387961"/>
              <a:gd name="connsiteY2015" fmla="*/ 2171335 h 3980066"/>
              <a:gd name="connsiteX2016" fmla="*/ 2237702 w 8387961"/>
              <a:gd name="connsiteY2016" fmla="*/ 2166289 h 3980066"/>
              <a:gd name="connsiteX2017" fmla="*/ 2254690 w 8387961"/>
              <a:gd name="connsiteY2017" fmla="*/ 2171365 h 3980066"/>
              <a:gd name="connsiteX2018" fmla="*/ 2280172 w 8387961"/>
              <a:gd name="connsiteY2018" fmla="*/ 2196743 h 3980066"/>
              <a:gd name="connsiteX2019" fmla="*/ 2290369 w 8387961"/>
              <a:gd name="connsiteY2019" fmla="*/ 2206894 h 3980066"/>
              <a:gd name="connsiteX2020" fmla="*/ 2290369 w 8387961"/>
              <a:gd name="connsiteY2020" fmla="*/ 2200126 h 3980066"/>
              <a:gd name="connsiteX2021" fmla="*/ 2298859 w 8387961"/>
              <a:gd name="connsiteY2021" fmla="*/ 2218737 h 3980066"/>
              <a:gd name="connsiteX2022" fmla="*/ 2280172 w 8387961"/>
              <a:gd name="connsiteY2022" fmla="*/ 2247499 h 3980066"/>
              <a:gd name="connsiteX2023" fmla="*/ 2261571 w 8387961"/>
              <a:gd name="connsiteY2023" fmla="*/ 2276133 h 3980066"/>
              <a:gd name="connsiteX2024" fmla="*/ 2264521 w 8387961"/>
              <a:gd name="connsiteY2024" fmla="*/ 2276501 h 3980066"/>
              <a:gd name="connsiteX2025" fmla="*/ 2282906 w 8387961"/>
              <a:gd name="connsiteY2025" fmla="*/ 2248075 h 3980066"/>
              <a:gd name="connsiteX2026" fmla="*/ 2301305 w 8387961"/>
              <a:gd name="connsiteY2026" fmla="*/ 2219648 h 3980066"/>
              <a:gd name="connsiteX2027" fmla="*/ 2301305 w 8387961"/>
              <a:gd name="connsiteY2027" fmla="*/ 2217975 h 3980066"/>
              <a:gd name="connsiteX2028" fmla="*/ 2304651 w 8387961"/>
              <a:gd name="connsiteY2028" fmla="*/ 2217975 h 3980066"/>
              <a:gd name="connsiteX2029" fmla="*/ 2302978 w 8387961"/>
              <a:gd name="connsiteY2029" fmla="*/ 2211287 h 3980066"/>
              <a:gd name="connsiteX2030" fmla="*/ 2313006 w 8387961"/>
              <a:gd name="connsiteY2030" fmla="*/ 2226336 h 3980066"/>
              <a:gd name="connsiteX2031" fmla="*/ 2314679 w 8387961"/>
              <a:gd name="connsiteY2031" fmla="*/ 2222992 h 3980066"/>
              <a:gd name="connsiteX2032" fmla="*/ 2321367 w 8387961"/>
              <a:gd name="connsiteY2032" fmla="*/ 2249747 h 3980066"/>
              <a:gd name="connsiteX2033" fmla="*/ 2324712 w 8387961"/>
              <a:gd name="connsiteY2033" fmla="*/ 2276501 h 3980066"/>
              <a:gd name="connsiteX2034" fmla="*/ 2338090 w 8387961"/>
              <a:gd name="connsiteY2034" fmla="*/ 2286534 h 3980066"/>
              <a:gd name="connsiteX2035" fmla="*/ 2344781 w 8387961"/>
              <a:gd name="connsiteY2035" fmla="*/ 2301584 h 3980066"/>
              <a:gd name="connsiteX2036" fmla="*/ 2328056 w 8387961"/>
              <a:gd name="connsiteY2036" fmla="*/ 2321650 h 3980066"/>
              <a:gd name="connsiteX2037" fmla="*/ 2311342 w 8387961"/>
              <a:gd name="connsiteY2037" fmla="*/ 2341716 h 3980066"/>
              <a:gd name="connsiteX2038" fmla="*/ 2294614 w 8387961"/>
              <a:gd name="connsiteY2038" fmla="*/ 2373488 h 3980066"/>
              <a:gd name="connsiteX2039" fmla="*/ 2274545 w 8387961"/>
              <a:gd name="connsiteY2039" fmla="*/ 2386865 h 3980066"/>
              <a:gd name="connsiteX2040" fmla="*/ 2284579 w 8387961"/>
              <a:gd name="connsiteY2040" fmla="*/ 2388537 h 3980066"/>
              <a:gd name="connsiteX2041" fmla="*/ 2302978 w 8387961"/>
              <a:gd name="connsiteY2041" fmla="*/ 2378504 h 3980066"/>
              <a:gd name="connsiteX2042" fmla="*/ 2321367 w 8387961"/>
              <a:gd name="connsiteY2042" fmla="*/ 2368471 h 3980066"/>
              <a:gd name="connsiteX2043" fmla="*/ 2322404 w 8387961"/>
              <a:gd name="connsiteY2043" fmla="*/ 2371570 h 3980066"/>
              <a:gd name="connsiteX2044" fmla="*/ 2323437 w 8387961"/>
              <a:gd name="connsiteY2044" fmla="*/ 2371570 h 3980066"/>
              <a:gd name="connsiteX2045" fmla="*/ 2321692 w 8387961"/>
              <a:gd name="connsiteY2045" fmla="*/ 2359618 h 3980066"/>
              <a:gd name="connsiteX2046" fmla="*/ 2330414 w 8387961"/>
              <a:gd name="connsiteY2046" fmla="*/ 2342545 h 3980066"/>
              <a:gd name="connsiteX2047" fmla="*/ 2356581 w 8387961"/>
              <a:gd name="connsiteY2047" fmla="*/ 2345960 h 3980066"/>
              <a:gd name="connsiteX2048" fmla="*/ 2386232 w 8387961"/>
              <a:gd name="connsiteY2048" fmla="*/ 2349374 h 3980066"/>
              <a:gd name="connsiteX2049" fmla="*/ 2372284 w 8387961"/>
              <a:gd name="connsiteY2049" fmla="*/ 2376692 h 3980066"/>
              <a:gd name="connsiteX2050" fmla="*/ 2370539 w 8387961"/>
              <a:gd name="connsiteY2050" fmla="*/ 2378399 h 3980066"/>
              <a:gd name="connsiteX2051" fmla="*/ 2367050 w 8387961"/>
              <a:gd name="connsiteY2051" fmla="*/ 2386936 h 3980066"/>
              <a:gd name="connsiteX2052" fmla="*/ 2363560 w 8387961"/>
              <a:gd name="connsiteY2052" fmla="*/ 2386936 h 3980066"/>
              <a:gd name="connsiteX2053" fmla="*/ 2353091 w 8387961"/>
              <a:gd name="connsiteY2053" fmla="*/ 2390350 h 3980066"/>
              <a:gd name="connsiteX2054" fmla="*/ 2349602 w 8387961"/>
              <a:gd name="connsiteY2054" fmla="*/ 2392058 h 3980066"/>
              <a:gd name="connsiteX2055" fmla="*/ 2333903 w 8387961"/>
              <a:gd name="connsiteY2055" fmla="*/ 2386936 h 3980066"/>
              <a:gd name="connsiteX2056" fmla="*/ 2329457 w 8387961"/>
              <a:gd name="connsiteY2056" fmla="*/ 2392738 h 3980066"/>
              <a:gd name="connsiteX2057" fmla="*/ 2331401 w 8387961"/>
              <a:gd name="connsiteY2057" fmla="*/ 2398570 h 3980066"/>
              <a:gd name="connsiteX2058" fmla="*/ 2338090 w 8387961"/>
              <a:gd name="connsiteY2058" fmla="*/ 2398570 h 3980066"/>
              <a:gd name="connsiteX2059" fmla="*/ 2348127 w 8387961"/>
              <a:gd name="connsiteY2059" fmla="*/ 2401914 h 3980066"/>
              <a:gd name="connsiteX2060" fmla="*/ 2356491 w 8387961"/>
              <a:gd name="connsiteY2060" fmla="*/ 2396898 h 3980066"/>
              <a:gd name="connsiteX2061" fmla="*/ 2354818 w 8387961"/>
              <a:gd name="connsiteY2061" fmla="*/ 2418636 h 3980066"/>
              <a:gd name="connsiteX2062" fmla="*/ 2373206 w 8387961"/>
              <a:gd name="connsiteY2062" fmla="*/ 2391881 h 3980066"/>
              <a:gd name="connsiteX2063" fmla="*/ 2383240 w 8387961"/>
              <a:gd name="connsiteY2063" fmla="*/ 2388537 h 3980066"/>
              <a:gd name="connsiteX2064" fmla="*/ 2383240 w 8387961"/>
              <a:gd name="connsiteY2064" fmla="*/ 2383521 h 3980066"/>
              <a:gd name="connsiteX2065" fmla="*/ 2393275 w 8387961"/>
              <a:gd name="connsiteY2065" fmla="*/ 2366799 h 3980066"/>
              <a:gd name="connsiteX2066" fmla="*/ 2408331 w 8387961"/>
              <a:gd name="connsiteY2066" fmla="*/ 2361782 h 3980066"/>
              <a:gd name="connsiteX2067" fmla="*/ 2411667 w 8387961"/>
              <a:gd name="connsiteY2067" fmla="*/ 2358438 h 3980066"/>
              <a:gd name="connsiteX2068" fmla="*/ 2425042 w 8387961"/>
              <a:gd name="connsiteY2068" fmla="*/ 2366799 h 3980066"/>
              <a:gd name="connsiteX2069" fmla="*/ 2433403 w 8387961"/>
              <a:gd name="connsiteY2069" fmla="*/ 2368471 h 3980066"/>
              <a:gd name="connsiteX2070" fmla="*/ 2443436 w 8387961"/>
              <a:gd name="connsiteY2070" fmla="*/ 2371815 h 3980066"/>
              <a:gd name="connsiteX2071" fmla="*/ 2455142 w 8387961"/>
              <a:gd name="connsiteY2071" fmla="*/ 2378504 h 3980066"/>
              <a:gd name="connsiteX2072" fmla="*/ 2465175 w 8387961"/>
              <a:gd name="connsiteY2072" fmla="*/ 2381848 h 3980066"/>
              <a:gd name="connsiteX2073" fmla="*/ 2466847 w 8387961"/>
              <a:gd name="connsiteY2073" fmla="*/ 2386865 h 3980066"/>
              <a:gd name="connsiteX2074" fmla="*/ 2476880 w 8387961"/>
              <a:gd name="connsiteY2074" fmla="*/ 2386865 h 3980066"/>
              <a:gd name="connsiteX2075" fmla="*/ 2486914 w 8387961"/>
              <a:gd name="connsiteY2075" fmla="*/ 2393554 h 3980066"/>
              <a:gd name="connsiteX2076" fmla="*/ 2485241 w 8387961"/>
              <a:gd name="connsiteY2076" fmla="*/ 2408603 h 3980066"/>
              <a:gd name="connsiteX2077" fmla="*/ 2486914 w 8387961"/>
              <a:gd name="connsiteY2077" fmla="*/ 2406931 h 3980066"/>
              <a:gd name="connsiteX2078" fmla="*/ 2491930 w 8387961"/>
              <a:gd name="connsiteY2078" fmla="*/ 2411947 h 3980066"/>
              <a:gd name="connsiteX2079" fmla="*/ 2483569 w 8387961"/>
              <a:gd name="connsiteY2079" fmla="*/ 2437030 h 3980066"/>
              <a:gd name="connsiteX2080" fmla="*/ 2495275 w 8387961"/>
              <a:gd name="connsiteY2080" fmla="*/ 2416964 h 3980066"/>
              <a:gd name="connsiteX2081" fmla="*/ 2498619 w 8387961"/>
              <a:gd name="connsiteY2081" fmla="*/ 2411947 h 3980066"/>
              <a:gd name="connsiteX2082" fmla="*/ 2496947 w 8387961"/>
              <a:gd name="connsiteY2082" fmla="*/ 2421980 h 3980066"/>
              <a:gd name="connsiteX2083" fmla="*/ 2517014 w 8387961"/>
              <a:gd name="connsiteY2083" fmla="*/ 2413620 h 3980066"/>
              <a:gd name="connsiteX2084" fmla="*/ 2542097 w 8387961"/>
              <a:gd name="connsiteY2084" fmla="*/ 2420308 h 3980066"/>
              <a:gd name="connsiteX2085" fmla="*/ 2563836 w 8387961"/>
              <a:gd name="connsiteY2085" fmla="*/ 2426997 h 3980066"/>
              <a:gd name="connsiteX2086" fmla="*/ 2588919 w 8387961"/>
              <a:gd name="connsiteY2086" fmla="*/ 2423653 h 3980066"/>
              <a:gd name="connsiteX2087" fmla="*/ 2625708 w 8387961"/>
              <a:gd name="connsiteY2087" fmla="*/ 2437030 h 3980066"/>
              <a:gd name="connsiteX2088" fmla="*/ 2655808 w 8387961"/>
              <a:gd name="connsiteY2088" fmla="*/ 2460440 h 3980066"/>
              <a:gd name="connsiteX2089" fmla="*/ 2684235 w 8387961"/>
              <a:gd name="connsiteY2089" fmla="*/ 2487195 h 3980066"/>
              <a:gd name="connsiteX2090" fmla="*/ 2704302 w 8387961"/>
              <a:gd name="connsiteY2090" fmla="*/ 2490539 h 3980066"/>
              <a:gd name="connsiteX2091" fmla="*/ 2726041 w 8387961"/>
              <a:gd name="connsiteY2091" fmla="*/ 2493884 h 3980066"/>
              <a:gd name="connsiteX2092" fmla="*/ 2737746 w 8387961"/>
              <a:gd name="connsiteY2092" fmla="*/ 2523983 h 3980066"/>
              <a:gd name="connsiteX2093" fmla="*/ 2747780 w 8387961"/>
              <a:gd name="connsiteY2093" fmla="*/ 2554082 h 3980066"/>
              <a:gd name="connsiteX2094" fmla="*/ 2744435 w 8387961"/>
              <a:gd name="connsiteY2094" fmla="*/ 2597558 h 3980066"/>
              <a:gd name="connsiteX2095" fmla="*/ 2722697 w 8387961"/>
              <a:gd name="connsiteY2095" fmla="*/ 2631002 h 3980066"/>
              <a:gd name="connsiteX2096" fmla="*/ 2705974 w 8387961"/>
              <a:gd name="connsiteY2096" fmla="*/ 2652740 h 3980066"/>
              <a:gd name="connsiteX2097" fmla="*/ 2689252 w 8387961"/>
              <a:gd name="connsiteY2097" fmla="*/ 2672806 h 3980066"/>
              <a:gd name="connsiteX2098" fmla="*/ 2684235 w 8387961"/>
              <a:gd name="connsiteY2098" fmla="*/ 2681167 h 3980066"/>
              <a:gd name="connsiteX2099" fmla="*/ 2684235 w 8387961"/>
              <a:gd name="connsiteY2099" fmla="*/ 2682839 h 3980066"/>
              <a:gd name="connsiteX2100" fmla="*/ 2669186 w 8387961"/>
              <a:gd name="connsiteY2100" fmla="*/ 2707922 h 3980066"/>
              <a:gd name="connsiteX2101" fmla="*/ 2655808 w 8387961"/>
              <a:gd name="connsiteY2101" fmla="*/ 2731332 h 3980066"/>
              <a:gd name="connsiteX2102" fmla="*/ 2654136 w 8387961"/>
              <a:gd name="connsiteY2102" fmla="*/ 2721299 h 3980066"/>
              <a:gd name="connsiteX2103" fmla="*/ 2645774 w 8387961"/>
              <a:gd name="connsiteY2103" fmla="*/ 2724643 h 3980066"/>
              <a:gd name="connsiteX2104" fmla="*/ 2642430 w 8387961"/>
              <a:gd name="connsiteY2104" fmla="*/ 2753070 h 3980066"/>
              <a:gd name="connsiteX2105" fmla="*/ 2645774 w 8387961"/>
              <a:gd name="connsiteY2105" fmla="*/ 2761431 h 3980066"/>
              <a:gd name="connsiteX2106" fmla="*/ 2645774 w 8387961"/>
              <a:gd name="connsiteY2106" fmla="*/ 2783169 h 3980066"/>
              <a:gd name="connsiteX2107" fmla="*/ 2647447 w 8387961"/>
              <a:gd name="connsiteY2107" fmla="*/ 2804907 h 3980066"/>
              <a:gd name="connsiteX2108" fmla="*/ 2645774 w 8387961"/>
              <a:gd name="connsiteY2108" fmla="*/ 2835006 h 3980066"/>
              <a:gd name="connsiteX2109" fmla="*/ 2644102 w 8387961"/>
              <a:gd name="connsiteY2109" fmla="*/ 2863433 h 3980066"/>
              <a:gd name="connsiteX2110" fmla="*/ 2637413 w 8387961"/>
              <a:gd name="connsiteY2110" fmla="*/ 2880155 h 3980066"/>
              <a:gd name="connsiteX2111" fmla="*/ 2634069 w 8387961"/>
              <a:gd name="connsiteY2111" fmla="*/ 2920287 h 3980066"/>
              <a:gd name="connsiteX2112" fmla="*/ 2622363 w 8387961"/>
              <a:gd name="connsiteY2112" fmla="*/ 2942025 h 3980066"/>
              <a:gd name="connsiteX2113" fmla="*/ 2608986 w 8387961"/>
              <a:gd name="connsiteY2113" fmla="*/ 2965436 h 3980066"/>
              <a:gd name="connsiteX2114" fmla="*/ 2605641 w 8387961"/>
              <a:gd name="connsiteY2114" fmla="*/ 3000551 h 3980066"/>
              <a:gd name="connsiteX2115" fmla="*/ 2588919 w 8387961"/>
              <a:gd name="connsiteY2115" fmla="*/ 3008912 h 3980066"/>
              <a:gd name="connsiteX2116" fmla="*/ 2582230 w 8387961"/>
              <a:gd name="connsiteY2116" fmla="*/ 3023962 h 3980066"/>
              <a:gd name="connsiteX2117" fmla="*/ 2553802 w 8387961"/>
              <a:gd name="connsiteY2117" fmla="*/ 3023962 h 3980066"/>
              <a:gd name="connsiteX2118" fmla="*/ 2548786 w 8387961"/>
              <a:gd name="connsiteY2118" fmla="*/ 3025634 h 3980066"/>
              <a:gd name="connsiteX2119" fmla="*/ 2536245 w 8387961"/>
              <a:gd name="connsiteY2119" fmla="*/ 3030650 h 3980066"/>
              <a:gd name="connsiteX2120" fmla="*/ 2522030 w 8387961"/>
              <a:gd name="connsiteY2120" fmla="*/ 3030650 h 3980066"/>
              <a:gd name="connsiteX2121" fmla="*/ 2513669 w 8387961"/>
              <a:gd name="connsiteY2121" fmla="*/ 3039011 h 3980066"/>
              <a:gd name="connsiteX2122" fmla="*/ 2493603 w 8387961"/>
              <a:gd name="connsiteY2122" fmla="*/ 3052389 h 3980066"/>
              <a:gd name="connsiteX2123" fmla="*/ 2471864 w 8387961"/>
              <a:gd name="connsiteY2123" fmla="*/ 3059077 h 3980066"/>
              <a:gd name="connsiteX2124" fmla="*/ 2448453 w 8387961"/>
              <a:gd name="connsiteY2124" fmla="*/ 3080816 h 3980066"/>
              <a:gd name="connsiteX2125" fmla="*/ 2425042 w 8387961"/>
              <a:gd name="connsiteY2125" fmla="*/ 3102554 h 3980066"/>
              <a:gd name="connsiteX2126" fmla="*/ 2415012 w 8387961"/>
              <a:gd name="connsiteY2126" fmla="*/ 3104226 h 3980066"/>
              <a:gd name="connsiteX2127" fmla="*/ 2418356 w 8387961"/>
              <a:gd name="connsiteY2127" fmla="*/ 3105898 h 3980066"/>
              <a:gd name="connsiteX2128" fmla="*/ 2415012 w 8387961"/>
              <a:gd name="connsiteY2128" fmla="*/ 3115931 h 3980066"/>
              <a:gd name="connsiteX2129" fmla="*/ 2415012 w 8387961"/>
              <a:gd name="connsiteY2129" fmla="*/ 3125964 h 3980066"/>
              <a:gd name="connsiteX2130" fmla="*/ 2421700 w 8387961"/>
              <a:gd name="connsiteY2130" fmla="*/ 3144358 h 3980066"/>
              <a:gd name="connsiteX2131" fmla="*/ 2421700 w 8387961"/>
              <a:gd name="connsiteY2131" fmla="*/ 3169441 h 3980066"/>
              <a:gd name="connsiteX2132" fmla="*/ 2421700 w 8387961"/>
              <a:gd name="connsiteY2132" fmla="*/ 3192851 h 3980066"/>
              <a:gd name="connsiteX2133" fmla="*/ 2418356 w 8387961"/>
              <a:gd name="connsiteY2133" fmla="*/ 3192851 h 3980066"/>
              <a:gd name="connsiteX2134" fmla="*/ 2411667 w 8387961"/>
              <a:gd name="connsiteY2134" fmla="*/ 3206228 h 3980066"/>
              <a:gd name="connsiteX2135" fmla="*/ 2401639 w 8387961"/>
              <a:gd name="connsiteY2135" fmla="*/ 3231311 h 3980066"/>
              <a:gd name="connsiteX2136" fmla="*/ 2391603 w 8387961"/>
              <a:gd name="connsiteY2136" fmla="*/ 3254721 h 3980066"/>
              <a:gd name="connsiteX2137" fmla="*/ 2373206 w 8387961"/>
              <a:gd name="connsiteY2137" fmla="*/ 3279804 h 3980066"/>
              <a:gd name="connsiteX2138" fmla="*/ 2361761 w 8387961"/>
              <a:gd name="connsiteY2138" fmla="*/ 3294371 h 3980066"/>
              <a:gd name="connsiteX2139" fmla="*/ 2373206 w 8387961"/>
              <a:gd name="connsiteY2139" fmla="*/ 3273115 h 3980066"/>
              <a:gd name="connsiteX2140" fmla="*/ 2383240 w 8387961"/>
              <a:gd name="connsiteY2140" fmla="*/ 3251377 h 3980066"/>
              <a:gd name="connsiteX2141" fmla="*/ 2376550 w 8387961"/>
              <a:gd name="connsiteY2141" fmla="*/ 3251377 h 3980066"/>
              <a:gd name="connsiteX2142" fmla="*/ 2364845 w 8387961"/>
              <a:gd name="connsiteY2142" fmla="*/ 3246360 h 3980066"/>
              <a:gd name="connsiteX2143" fmla="*/ 2366517 w 8387961"/>
              <a:gd name="connsiteY2143" fmla="*/ 3264754 h 3980066"/>
              <a:gd name="connsiteX2144" fmla="*/ 2356491 w 8387961"/>
              <a:gd name="connsiteY2144" fmla="*/ 3279804 h 3980066"/>
              <a:gd name="connsiteX2145" fmla="*/ 2348127 w 8387961"/>
              <a:gd name="connsiteY2145" fmla="*/ 3296525 h 3980066"/>
              <a:gd name="connsiteX2146" fmla="*/ 2346454 w 8387961"/>
              <a:gd name="connsiteY2146" fmla="*/ 3314919 h 3980066"/>
              <a:gd name="connsiteX2147" fmla="*/ 2338090 w 8387961"/>
              <a:gd name="connsiteY2147" fmla="*/ 3334985 h 3980066"/>
              <a:gd name="connsiteX2148" fmla="*/ 2328056 w 8387961"/>
              <a:gd name="connsiteY2148" fmla="*/ 3353379 h 3980066"/>
              <a:gd name="connsiteX2149" fmla="*/ 2323039 w 8387961"/>
              <a:gd name="connsiteY2149" fmla="*/ 3333313 h 3980066"/>
              <a:gd name="connsiteX2150" fmla="*/ 2324712 w 8387961"/>
              <a:gd name="connsiteY2150" fmla="*/ 3319936 h 3980066"/>
              <a:gd name="connsiteX2151" fmla="*/ 2297959 w 8387961"/>
              <a:gd name="connsiteY2151" fmla="*/ 3299870 h 3980066"/>
              <a:gd name="connsiteX2152" fmla="*/ 2271201 w 8387961"/>
              <a:gd name="connsiteY2152" fmla="*/ 3279804 h 3980066"/>
              <a:gd name="connsiteX2153" fmla="*/ 2254484 w 8387961"/>
              <a:gd name="connsiteY2153" fmla="*/ 3269771 h 3980066"/>
              <a:gd name="connsiteX2154" fmla="*/ 2247792 w 8387961"/>
              <a:gd name="connsiteY2154" fmla="*/ 3269771 h 3980066"/>
              <a:gd name="connsiteX2155" fmla="*/ 2216017 w 8387961"/>
              <a:gd name="connsiteY2155" fmla="*/ 3244688 h 3980066"/>
              <a:gd name="connsiteX2156" fmla="*/ 2202841 w 8387961"/>
              <a:gd name="connsiteY2156" fmla="*/ 3246336 h 3980066"/>
              <a:gd name="connsiteX2157" fmla="*/ 2201474 w 8387961"/>
              <a:gd name="connsiteY2157" fmla="*/ 3248040 h 3980066"/>
              <a:gd name="connsiteX2158" fmla="*/ 2214425 w 8387961"/>
              <a:gd name="connsiteY2158" fmla="*/ 3246420 h 3980066"/>
              <a:gd name="connsiteX2159" fmla="*/ 2246053 w 8387961"/>
              <a:gd name="connsiteY2159" fmla="*/ 3271410 h 3980066"/>
              <a:gd name="connsiteX2160" fmla="*/ 2252721 w 8387961"/>
              <a:gd name="connsiteY2160" fmla="*/ 3271410 h 3980066"/>
              <a:gd name="connsiteX2161" fmla="*/ 2269364 w 8387961"/>
              <a:gd name="connsiteY2161" fmla="*/ 3281406 h 3980066"/>
              <a:gd name="connsiteX2162" fmla="*/ 2296005 w 8387961"/>
              <a:gd name="connsiteY2162" fmla="*/ 3301397 h 3980066"/>
              <a:gd name="connsiteX2163" fmla="*/ 2322645 w 8387961"/>
              <a:gd name="connsiteY2163" fmla="*/ 3321389 h 3980066"/>
              <a:gd name="connsiteX2164" fmla="*/ 2320984 w 8387961"/>
              <a:gd name="connsiteY2164" fmla="*/ 3334716 h 3980066"/>
              <a:gd name="connsiteX2165" fmla="*/ 2325975 w 8387961"/>
              <a:gd name="connsiteY2165" fmla="*/ 3354708 h 3980066"/>
              <a:gd name="connsiteX2166" fmla="*/ 2309328 w 8387961"/>
              <a:gd name="connsiteY2166" fmla="*/ 3381363 h 3980066"/>
              <a:gd name="connsiteX2167" fmla="*/ 2284349 w 8387961"/>
              <a:gd name="connsiteY2167" fmla="*/ 3388027 h 3980066"/>
              <a:gd name="connsiteX2168" fmla="*/ 2242723 w 8387961"/>
              <a:gd name="connsiteY2168" fmla="*/ 3383029 h 3980066"/>
              <a:gd name="connsiteX2169" fmla="*/ 2211087 w 8387961"/>
              <a:gd name="connsiteY2169" fmla="*/ 3368036 h 3980066"/>
              <a:gd name="connsiteX2170" fmla="*/ 2199432 w 8387961"/>
              <a:gd name="connsiteY2170" fmla="*/ 3344712 h 3980066"/>
              <a:gd name="connsiteX2171" fmla="*/ 2199658 w 8387961"/>
              <a:gd name="connsiteY2171" fmla="*/ 3341569 h 3980066"/>
              <a:gd name="connsiteX2172" fmla="*/ 2196122 w 8387961"/>
              <a:gd name="connsiteY2172" fmla="*/ 3348622 h 3980066"/>
              <a:gd name="connsiteX2173" fmla="*/ 2206169 w 8387961"/>
              <a:gd name="connsiteY2173" fmla="*/ 3383683 h 3980066"/>
              <a:gd name="connsiteX2174" fmla="*/ 2241299 w 8387961"/>
              <a:gd name="connsiteY2174" fmla="*/ 3407056 h 3980066"/>
              <a:gd name="connsiteX2175" fmla="*/ 2244644 w 8387961"/>
              <a:gd name="connsiteY2175" fmla="*/ 3427091 h 3980066"/>
              <a:gd name="connsiteX2176" fmla="*/ 2261376 w 8387961"/>
              <a:gd name="connsiteY2176" fmla="*/ 3438778 h 3980066"/>
              <a:gd name="connsiteX2177" fmla="*/ 2251337 w 8387961"/>
              <a:gd name="connsiteY2177" fmla="*/ 3465490 h 3980066"/>
              <a:gd name="connsiteX2178" fmla="*/ 2241299 w 8387961"/>
              <a:gd name="connsiteY2178" fmla="*/ 3492203 h 3980066"/>
              <a:gd name="connsiteX2179" fmla="*/ 2219552 w 8387961"/>
              <a:gd name="connsiteY2179" fmla="*/ 3497212 h 3980066"/>
              <a:gd name="connsiteX2180" fmla="*/ 2199469 w 8387961"/>
              <a:gd name="connsiteY2180" fmla="*/ 3503890 h 3980066"/>
              <a:gd name="connsiteX2181" fmla="*/ 2176045 w 8387961"/>
              <a:gd name="connsiteY2181" fmla="*/ 3507229 h 3980066"/>
              <a:gd name="connsiteX2182" fmla="*/ 2155966 w 8387961"/>
              <a:gd name="connsiteY2182" fmla="*/ 3513907 h 3980066"/>
              <a:gd name="connsiteX2183" fmla="*/ 2135892 w 8387961"/>
              <a:gd name="connsiteY2183" fmla="*/ 3512238 h 3980066"/>
              <a:gd name="connsiteX2184" fmla="*/ 2142584 w 8387961"/>
              <a:gd name="connsiteY2184" fmla="*/ 3522255 h 3980066"/>
              <a:gd name="connsiteX2185" fmla="*/ 2149275 w 8387961"/>
              <a:gd name="connsiteY2185" fmla="*/ 3558985 h 3980066"/>
              <a:gd name="connsiteX2186" fmla="*/ 2142584 w 8387961"/>
              <a:gd name="connsiteY2186" fmla="*/ 3574011 h 3980066"/>
              <a:gd name="connsiteX2187" fmla="*/ 2109127 w 8387961"/>
              <a:gd name="connsiteY2187" fmla="*/ 3572341 h 3980066"/>
              <a:gd name="connsiteX2188" fmla="*/ 2082349 w 8387961"/>
              <a:gd name="connsiteY2188" fmla="*/ 3567333 h 3980066"/>
              <a:gd name="connsiteX2189" fmla="*/ 2102426 w 8387961"/>
              <a:gd name="connsiteY2189" fmla="*/ 3607402 h 3980066"/>
              <a:gd name="connsiteX2190" fmla="*/ 2110799 w 8387961"/>
              <a:gd name="connsiteY2190" fmla="*/ 3612410 h 3980066"/>
              <a:gd name="connsiteX2191" fmla="*/ 2120836 w 8387961"/>
              <a:gd name="connsiteY2191" fmla="*/ 3609071 h 3980066"/>
              <a:gd name="connsiteX2192" fmla="*/ 2125855 w 8387961"/>
              <a:gd name="connsiteY2192" fmla="*/ 3604063 h 3980066"/>
              <a:gd name="connsiteX2193" fmla="*/ 2134219 w 8387961"/>
              <a:gd name="connsiteY2193" fmla="*/ 3625767 h 3980066"/>
              <a:gd name="connsiteX2194" fmla="*/ 2120836 w 8387961"/>
              <a:gd name="connsiteY2194" fmla="*/ 3622428 h 3980066"/>
              <a:gd name="connsiteX2195" fmla="*/ 2102426 w 8387961"/>
              <a:gd name="connsiteY2195" fmla="*/ 3622428 h 3980066"/>
              <a:gd name="connsiteX2196" fmla="*/ 2122510 w 8387961"/>
              <a:gd name="connsiteY2196" fmla="*/ 3632445 h 3980066"/>
              <a:gd name="connsiteX2197" fmla="*/ 2104098 w 8387961"/>
              <a:gd name="connsiteY2197" fmla="*/ 3654149 h 3980066"/>
              <a:gd name="connsiteX2198" fmla="*/ 2105772 w 8387961"/>
              <a:gd name="connsiteY2198" fmla="*/ 3677523 h 3980066"/>
              <a:gd name="connsiteX2199" fmla="*/ 2102426 w 8387961"/>
              <a:gd name="connsiteY2199" fmla="*/ 3692548 h 3980066"/>
              <a:gd name="connsiteX2200" fmla="*/ 2075655 w 8387961"/>
              <a:gd name="connsiteY2200" fmla="*/ 3704235 h 3980066"/>
              <a:gd name="connsiteX2201" fmla="*/ 2075655 w 8387961"/>
              <a:gd name="connsiteY2201" fmla="*/ 3732618 h 3980066"/>
              <a:gd name="connsiteX2202" fmla="*/ 2114145 w 8387961"/>
              <a:gd name="connsiteY2202" fmla="*/ 3752652 h 3980066"/>
              <a:gd name="connsiteX2203" fmla="*/ 2129201 w 8387961"/>
              <a:gd name="connsiteY2203" fmla="*/ 3759330 h 3980066"/>
              <a:gd name="connsiteX2204" fmla="*/ 2120836 w 8387961"/>
              <a:gd name="connsiteY2204" fmla="*/ 3774356 h 3980066"/>
              <a:gd name="connsiteX2205" fmla="*/ 2129201 w 8387961"/>
              <a:gd name="connsiteY2205" fmla="*/ 3777695 h 3980066"/>
              <a:gd name="connsiteX2206" fmla="*/ 2115818 w 8387961"/>
              <a:gd name="connsiteY2206" fmla="*/ 3796060 h 3980066"/>
              <a:gd name="connsiteX2207" fmla="*/ 2102426 w 8387961"/>
              <a:gd name="connsiteY2207" fmla="*/ 3816095 h 3980066"/>
              <a:gd name="connsiteX2208" fmla="*/ 2100752 w 8387961"/>
              <a:gd name="connsiteY2208" fmla="*/ 3837799 h 3980066"/>
              <a:gd name="connsiteX2209" fmla="*/ 2089041 w 8387961"/>
              <a:gd name="connsiteY2209" fmla="*/ 3834460 h 3980066"/>
              <a:gd name="connsiteX2210" fmla="*/ 2082349 w 8387961"/>
              <a:gd name="connsiteY2210" fmla="*/ 3836129 h 3980066"/>
              <a:gd name="connsiteX2211" fmla="*/ 2094060 w 8387961"/>
              <a:gd name="connsiteY2211" fmla="*/ 3842808 h 3980066"/>
              <a:gd name="connsiteX2212" fmla="*/ 2084021 w 8387961"/>
              <a:gd name="connsiteY2212" fmla="*/ 3857833 h 3980066"/>
              <a:gd name="connsiteX2213" fmla="*/ 2084021 w 8387961"/>
              <a:gd name="connsiteY2213" fmla="*/ 3866181 h 3980066"/>
              <a:gd name="connsiteX2214" fmla="*/ 2095733 w 8387961"/>
              <a:gd name="connsiteY2214" fmla="*/ 3884546 h 3980066"/>
              <a:gd name="connsiteX2215" fmla="*/ 2090714 w 8387961"/>
              <a:gd name="connsiteY2215" fmla="*/ 3882877 h 3980066"/>
              <a:gd name="connsiteX2216" fmla="*/ 2105772 w 8387961"/>
              <a:gd name="connsiteY2216" fmla="*/ 3889555 h 3980066"/>
              <a:gd name="connsiteX2217" fmla="*/ 2120836 w 8387961"/>
              <a:gd name="connsiteY2217" fmla="*/ 3906250 h 3980066"/>
              <a:gd name="connsiteX2218" fmla="*/ 2080674 w 8387961"/>
              <a:gd name="connsiteY2218" fmla="*/ 3894563 h 3980066"/>
              <a:gd name="connsiteX2219" fmla="*/ 2033831 w 8387961"/>
              <a:gd name="connsiteY2219" fmla="*/ 3889555 h 3980066"/>
              <a:gd name="connsiteX2220" fmla="*/ 2020449 w 8387961"/>
              <a:gd name="connsiteY2220" fmla="*/ 3876198 h 3980066"/>
              <a:gd name="connsiteX2221" fmla="*/ 2005383 w 8387961"/>
              <a:gd name="connsiteY2221" fmla="*/ 3854494 h 3980066"/>
              <a:gd name="connsiteX2222" fmla="*/ 1991997 w 8387961"/>
              <a:gd name="connsiteY2222" fmla="*/ 3856164 h 3980066"/>
              <a:gd name="connsiteX2223" fmla="*/ 1968573 w 8387961"/>
              <a:gd name="connsiteY2223" fmla="*/ 3816095 h 3980066"/>
              <a:gd name="connsiteX2224" fmla="*/ 1983631 w 8387961"/>
              <a:gd name="connsiteY2224" fmla="*/ 3799399 h 3980066"/>
              <a:gd name="connsiteX2225" fmla="*/ 1980285 w 8387961"/>
              <a:gd name="connsiteY2225" fmla="*/ 3759330 h 3980066"/>
              <a:gd name="connsiteX2226" fmla="*/ 1973593 w 8387961"/>
              <a:gd name="connsiteY2226" fmla="*/ 3725939 h 3980066"/>
              <a:gd name="connsiteX2227" fmla="*/ 1971919 w 8387961"/>
              <a:gd name="connsiteY2227" fmla="*/ 3704235 h 3980066"/>
              <a:gd name="connsiteX2228" fmla="*/ 1965227 w 8387961"/>
              <a:gd name="connsiteY2228" fmla="*/ 3689209 h 3980066"/>
              <a:gd name="connsiteX2229" fmla="*/ 1955442 w 8387961"/>
              <a:gd name="connsiteY2229" fmla="*/ 3684323 h 3980066"/>
              <a:gd name="connsiteX2230" fmla="*/ 1953607 w 8387961"/>
              <a:gd name="connsiteY2230" fmla="*/ 3685061 h 3980066"/>
              <a:gd name="connsiteX2231" fmla="*/ 1963572 w 8387961"/>
              <a:gd name="connsiteY2231" fmla="*/ 3690090 h 3980066"/>
              <a:gd name="connsiteX2232" fmla="*/ 1970218 w 8387961"/>
              <a:gd name="connsiteY2232" fmla="*/ 3705178 h 3980066"/>
              <a:gd name="connsiteX2233" fmla="*/ 1971882 w 8387961"/>
              <a:gd name="connsiteY2233" fmla="*/ 3726972 h 3980066"/>
              <a:gd name="connsiteX2234" fmla="*/ 1978524 w 8387961"/>
              <a:gd name="connsiteY2234" fmla="*/ 3760500 h 3980066"/>
              <a:gd name="connsiteX2235" fmla="*/ 1981848 w 8387961"/>
              <a:gd name="connsiteY2235" fmla="*/ 3800735 h 3980066"/>
              <a:gd name="connsiteX2236" fmla="*/ 1966900 w 8387961"/>
              <a:gd name="connsiteY2236" fmla="*/ 3817499 h 3980066"/>
              <a:gd name="connsiteX2237" fmla="*/ 1990157 w 8387961"/>
              <a:gd name="connsiteY2237" fmla="*/ 3857734 h 3980066"/>
              <a:gd name="connsiteX2238" fmla="*/ 2003450 w 8387961"/>
              <a:gd name="connsiteY2238" fmla="*/ 3856057 h 3980066"/>
              <a:gd name="connsiteX2239" fmla="*/ 2018398 w 8387961"/>
              <a:gd name="connsiteY2239" fmla="*/ 3877851 h 3980066"/>
              <a:gd name="connsiteX2240" fmla="*/ 2031690 w 8387961"/>
              <a:gd name="connsiteY2240" fmla="*/ 3891262 h 3980066"/>
              <a:gd name="connsiteX2241" fmla="*/ 2078209 w 8387961"/>
              <a:gd name="connsiteY2241" fmla="*/ 3896291 h 3980066"/>
              <a:gd name="connsiteX2242" fmla="*/ 2118084 w 8387961"/>
              <a:gd name="connsiteY2242" fmla="*/ 3908026 h 3980066"/>
              <a:gd name="connsiteX2243" fmla="*/ 2093162 w 8387961"/>
              <a:gd name="connsiteY2243" fmla="*/ 3904674 h 3980066"/>
              <a:gd name="connsiteX2244" fmla="*/ 2073225 w 8387961"/>
              <a:gd name="connsiteY2244" fmla="*/ 3914732 h 3980066"/>
              <a:gd name="connsiteX2245" fmla="*/ 2071569 w 8387961"/>
              <a:gd name="connsiteY2245" fmla="*/ 3949937 h 3980066"/>
              <a:gd name="connsiteX2246" fmla="*/ 2038335 w 8387961"/>
              <a:gd name="connsiteY2246" fmla="*/ 3936526 h 3980066"/>
              <a:gd name="connsiteX2247" fmla="*/ 2023382 w 8387961"/>
              <a:gd name="connsiteY2247" fmla="*/ 3931496 h 3980066"/>
              <a:gd name="connsiteX2248" fmla="*/ 2028367 w 8387961"/>
              <a:gd name="connsiteY2248" fmla="*/ 3929820 h 3980066"/>
              <a:gd name="connsiteX2249" fmla="*/ 2023382 w 8387961"/>
              <a:gd name="connsiteY2249" fmla="*/ 3926467 h 3980066"/>
              <a:gd name="connsiteX2250" fmla="*/ 2011760 w 8387961"/>
              <a:gd name="connsiteY2250" fmla="*/ 3919761 h 3980066"/>
              <a:gd name="connsiteX2251" fmla="*/ 2008432 w 8387961"/>
              <a:gd name="connsiteY2251" fmla="*/ 3914732 h 3980066"/>
              <a:gd name="connsiteX2252" fmla="*/ 1998468 w 8387961"/>
              <a:gd name="connsiteY2252" fmla="*/ 3899644 h 3980066"/>
              <a:gd name="connsiteX2253" fmla="*/ 1996800 w 8387961"/>
              <a:gd name="connsiteY2253" fmla="*/ 3894615 h 3980066"/>
              <a:gd name="connsiteX2254" fmla="*/ 1983509 w 8387961"/>
              <a:gd name="connsiteY2254" fmla="*/ 3881204 h 3980066"/>
              <a:gd name="connsiteX2255" fmla="*/ 1991815 w 8387961"/>
              <a:gd name="connsiteY2255" fmla="*/ 3886233 h 3980066"/>
              <a:gd name="connsiteX2256" fmla="*/ 1986831 w 8387961"/>
              <a:gd name="connsiteY2256" fmla="*/ 3877851 h 3980066"/>
              <a:gd name="connsiteX2257" fmla="*/ 1973540 w 8387961"/>
              <a:gd name="connsiteY2257" fmla="*/ 3869469 h 3980066"/>
              <a:gd name="connsiteX2258" fmla="*/ 1973540 w 8387961"/>
              <a:gd name="connsiteY2258" fmla="*/ 3864439 h 3980066"/>
              <a:gd name="connsiteX2259" fmla="*/ 1966900 w 8387961"/>
              <a:gd name="connsiteY2259" fmla="*/ 3851028 h 3980066"/>
              <a:gd name="connsiteX2260" fmla="*/ 1951942 w 8387961"/>
              <a:gd name="connsiteY2260" fmla="*/ 3845998 h 3980066"/>
              <a:gd name="connsiteX2261" fmla="*/ 1958590 w 8387961"/>
              <a:gd name="connsiteY2261" fmla="*/ 3840969 h 3980066"/>
              <a:gd name="connsiteX2262" fmla="*/ 1951942 w 8387961"/>
              <a:gd name="connsiteY2262" fmla="*/ 3830911 h 3980066"/>
              <a:gd name="connsiteX2263" fmla="*/ 1951942 w 8387961"/>
              <a:gd name="connsiteY2263" fmla="*/ 3819176 h 3980066"/>
              <a:gd name="connsiteX2264" fmla="*/ 1940314 w 8387961"/>
              <a:gd name="connsiteY2264" fmla="*/ 3799058 h 3980066"/>
              <a:gd name="connsiteX2265" fmla="*/ 1928682 w 8387961"/>
              <a:gd name="connsiteY2265" fmla="*/ 3780618 h 3980066"/>
              <a:gd name="connsiteX2266" fmla="*/ 1936989 w 8387961"/>
              <a:gd name="connsiteY2266" fmla="*/ 3783971 h 3980066"/>
              <a:gd name="connsiteX2267" fmla="*/ 1951942 w 8387961"/>
              <a:gd name="connsiteY2267" fmla="*/ 3787323 h 3980066"/>
              <a:gd name="connsiteX2268" fmla="*/ 1951942 w 8387961"/>
              <a:gd name="connsiteY2268" fmla="*/ 3778941 h 3980066"/>
              <a:gd name="connsiteX2269" fmla="*/ 1943642 w 8387961"/>
              <a:gd name="connsiteY2269" fmla="*/ 3768883 h 3980066"/>
              <a:gd name="connsiteX2270" fmla="*/ 1941973 w 8387961"/>
              <a:gd name="connsiteY2270" fmla="*/ 3770559 h 3980066"/>
              <a:gd name="connsiteX2271" fmla="*/ 1920384 w 8387961"/>
              <a:gd name="connsiteY2271" fmla="*/ 3773912 h 3980066"/>
              <a:gd name="connsiteX2272" fmla="*/ 1932005 w 8387961"/>
              <a:gd name="connsiteY2272" fmla="*/ 3768883 h 3980066"/>
              <a:gd name="connsiteX2273" fmla="*/ 1923697 w 8387961"/>
              <a:gd name="connsiteY2273" fmla="*/ 3763853 h 3980066"/>
              <a:gd name="connsiteX2274" fmla="*/ 1932005 w 8387961"/>
              <a:gd name="connsiteY2274" fmla="*/ 3757148 h 3980066"/>
              <a:gd name="connsiteX2275" fmla="*/ 1913730 w 8387961"/>
              <a:gd name="connsiteY2275" fmla="*/ 3743736 h 3980066"/>
              <a:gd name="connsiteX2276" fmla="*/ 1900438 w 8387961"/>
              <a:gd name="connsiteY2276" fmla="*/ 3738707 h 3980066"/>
              <a:gd name="connsiteX2277" fmla="*/ 1892131 w 8387961"/>
              <a:gd name="connsiteY2277" fmla="*/ 3743736 h 3980066"/>
              <a:gd name="connsiteX2278" fmla="*/ 1888816 w 8387961"/>
              <a:gd name="connsiteY2278" fmla="*/ 3745413 h 3980066"/>
              <a:gd name="connsiteX2279" fmla="*/ 1900438 w 8387961"/>
              <a:gd name="connsiteY2279" fmla="*/ 3720266 h 3980066"/>
              <a:gd name="connsiteX2280" fmla="*/ 1908746 w 8387961"/>
              <a:gd name="connsiteY2280" fmla="*/ 3718590 h 3980066"/>
              <a:gd name="connsiteX2281" fmla="*/ 1913730 w 8387961"/>
              <a:gd name="connsiteY2281" fmla="*/ 3718590 h 3980066"/>
              <a:gd name="connsiteX2282" fmla="*/ 1912074 w 8387961"/>
              <a:gd name="connsiteY2282" fmla="*/ 3728648 h 3980066"/>
              <a:gd name="connsiteX2283" fmla="*/ 1922039 w 8387961"/>
              <a:gd name="connsiteY2283" fmla="*/ 3728648 h 3980066"/>
              <a:gd name="connsiteX2284" fmla="*/ 1923697 w 8387961"/>
              <a:gd name="connsiteY2284" fmla="*/ 3737030 h 3980066"/>
              <a:gd name="connsiteX2285" fmla="*/ 1932005 w 8387961"/>
              <a:gd name="connsiteY2285" fmla="*/ 3725295 h 3980066"/>
              <a:gd name="connsiteX2286" fmla="*/ 1930349 w 8387961"/>
              <a:gd name="connsiteY2286" fmla="*/ 3726972 h 3980066"/>
              <a:gd name="connsiteX2287" fmla="*/ 1928682 w 8387961"/>
              <a:gd name="connsiteY2287" fmla="*/ 3713560 h 3980066"/>
              <a:gd name="connsiteX2288" fmla="*/ 1928682 w 8387961"/>
              <a:gd name="connsiteY2288" fmla="*/ 3710208 h 3980066"/>
              <a:gd name="connsiteX2289" fmla="*/ 1928682 w 8387961"/>
              <a:gd name="connsiteY2289" fmla="*/ 3703502 h 3980066"/>
              <a:gd name="connsiteX2290" fmla="*/ 1933666 w 8387961"/>
              <a:gd name="connsiteY2290" fmla="*/ 3703502 h 3980066"/>
              <a:gd name="connsiteX2291" fmla="*/ 1923697 w 8387961"/>
              <a:gd name="connsiteY2291" fmla="*/ 3696796 h 3980066"/>
              <a:gd name="connsiteX2292" fmla="*/ 1932005 w 8387961"/>
              <a:gd name="connsiteY2292" fmla="*/ 3676679 h 3980066"/>
              <a:gd name="connsiteX2293" fmla="*/ 1918713 w 8387961"/>
              <a:gd name="connsiteY2293" fmla="*/ 3664944 h 3980066"/>
              <a:gd name="connsiteX2294" fmla="*/ 1918713 w 8387961"/>
              <a:gd name="connsiteY2294" fmla="*/ 3654885 h 3980066"/>
              <a:gd name="connsiteX2295" fmla="*/ 1917056 w 8387961"/>
              <a:gd name="connsiteY2295" fmla="*/ 3634768 h 3980066"/>
              <a:gd name="connsiteX2296" fmla="*/ 1913730 w 8387961"/>
              <a:gd name="connsiteY2296" fmla="*/ 3616327 h 3980066"/>
              <a:gd name="connsiteX2297" fmla="*/ 1912074 w 8387961"/>
              <a:gd name="connsiteY2297" fmla="*/ 3607945 h 3980066"/>
              <a:gd name="connsiteX2298" fmla="*/ 1917056 w 8387961"/>
              <a:gd name="connsiteY2298" fmla="*/ 3609622 h 3980066"/>
              <a:gd name="connsiteX2299" fmla="*/ 1908746 w 8387961"/>
              <a:gd name="connsiteY2299" fmla="*/ 3602916 h 3980066"/>
              <a:gd name="connsiteX2300" fmla="*/ 1912074 w 8387961"/>
              <a:gd name="connsiteY2300" fmla="*/ 3586152 h 3980066"/>
              <a:gd name="connsiteX2301" fmla="*/ 1903763 w 8387961"/>
              <a:gd name="connsiteY2301" fmla="*/ 3589505 h 3980066"/>
              <a:gd name="connsiteX2302" fmla="*/ 1893798 w 8387961"/>
              <a:gd name="connsiteY2302" fmla="*/ 3589505 h 3980066"/>
              <a:gd name="connsiteX2303" fmla="*/ 1884072 w 8387961"/>
              <a:gd name="connsiteY2303" fmla="*/ 3596043 h 3980066"/>
              <a:gd name="connsiteX2304" fmla="*/ 1894698 w 8387961"/>
              <a:gd name="connsiteY2304" fmla="*/ 3608186 h 3980066"/>
              <a:gd name="connsiteX2305" fmla="*/ 1891262 w 8387961"/>
              <a:gd name="connsiteY2305" fmla="*/ 3611629 h 3980066"/>
              <a:gd name="connsiteX2306" fmla="*/ 1898140 w 8387961"/>
              <a:gd name="connsiteY2306" fmla="*/ 3628846 h 3980066"/>
              <a:gd name="connsiteX2307" fmla="*/ 1894698 w 8387961"/>
              <a:gd name="connsiteY2307" fmla="*/ 3637454 h 3980066"/>
              <a:gd name="connsiteX2308" fmla="*/ 1884373 w 8387961"/>
              <a:gd name="connsiteY2308" fmla="*/ 3642619 h 3980066"/>
              <a:gd name="connsiteX2309" fmla="*/ 1874037 w 8387961"/>
              <a:gd name="connsiteY2309" fmla="*/ 3601299 h 3980066"/>
              <a:gd name="connsiteX2310" fmla="*/ 1882646 w 8387961"/>
              <a:gd name="connsiteY2310" fmla="*/ 3594412 h 3980066"/>
              <a:gd name="connsiteX2311" fmla="*/ 1883671 w 8387961"/>
              <a:gd name="connsiteY2311" fmla="*/ 3595582 h 3980066"/>
              <a:gd name="connsiteX2312" fmla="*/ 1882162 w 8387961"/>
              <a:gd name="connsiteY2312" fmla="*/ 3589505 h 3980066"/>
              <a:gd name="connsiteX2313" fmla="*/ 1867213 w 8387961"/>
              <a:gd name="connsiteY2313" fmla="*/ 3566034 h 3980066"/>
              <a:gd name="connsiteX2314" fmla="*/ 1870540 w 8387961"/>
              <a:gd name="connsiteY2314" fmla="*/ 3537535 h 3980066"/>
              <a:gd name="connsiteX2315" fmla="*/ 1863887 w 8387961"/>
              <a:gd name="connsiteY2315" fmla="*/ 3509036 h 3980066"/>
              <a:gd name="connsiteX2316" fmla="*/ 1853920 w 8387961"/>
              <a:gd name="connsiteY2316" fmla="*/ 3483889 h 3980066"/>
              <a:gd name="connsiteX2317" fmla="*/ 1847273 w 8387961"/>
              <a:gd name="connsiteY2317" fmla="*/ 3458743 h 3980066"/>
              <a:gd name="connsiteX2318" fmla="*/ 1852265 w 8387961"/>
              <a:gd name="connsiteY2318" fmla="*/ 3448684 h 3980066"/>
              <a:gd name="connsiteX2319" fmla="*/ 1853920 w 8387961"/>
              <a:gd name="connsiteY2319" fmla="*/ 3421861 h 3980066"/>
              <a:gd name="connsiteX2320" fmla="*/ 1857248 w 8387961"/>
              <a:gd name="connsiteY2320" fmla="*/ 3395038 h 3980066"/>
              <a:gd name="connsiteX2321" fmla="*/ 1860564 w 8387961"/>
              <a:gd name="connsiteY2321" fmla="*/ 3368216 h 3980066"/>
              <a:gd name="connsiteX2322" fmla="*/ 1862230 w 8387961"/>
              <a:gd name="connsiteY2322" fmla="*/ 3341393 h 3980066"/>
              <a:gd name="connsiteX2323" fmla="*/ 1860564 w 8387961"/>
              <a:gd name="connsiteY2323" fmla="*/ 3317923 h 3980066"/>
              <a:gd name="connsiteX2324" fmla="*/ 1857248 w 8387961"/>
              <a:gd name="connsiteY2324" fmla="*/ 3296129 h 3980066"/>
              <a:gd name="connsiteX2325" fmla="*/ 1852265 w 8387961"/>
              <a:gd name="connsiteY2325" fmla="*/ 3274335 h 3980066"/>
              <a:gd name="connsiteX2326" fmla="*/ 1847273 w 8387961"/>
              <a:gd name="connsiteY2326" fmla="*/ 3250865 h 3980066"/>
              <a:gd name="connsiteX2327" fmla="*/ 1847273 w 8387961"/>
              <a:gd name="connsiteY2327" fmla="*/ 3222366 h 3980066"/>
              <a:gd name="connsiteX2328" fmla="*/ 1843955 w 8387961"/>
              <a:gd name="connsiteY2328" fmla="*/ 3202249 h 3980066"/>
              <a:gd name="connsiteX2329" fmla="*/ 1843955 w 8387961"/>
              <a:gd name="connsiteY2329" fmla="*/ 3160338 h 3980066"/>
              <a:gd name="connsiteX2330" fmla="*/ 1847273 w 8387961"/>
              <a:gd name="connsiteY2330" fmla="*/ 3116751 h 3980066"/>
              <a:gd name="connsiteX2331" fmla="*/ 1843955 w 8387961"/>
              <a:gd name="connsiteY2331" fmla="*/ 3084899 h 3980066"/>
              <a:gd name="connsiteX2332" fmla="*/ 1840627 w 8387961"/>
              <a:gd name="connsiteY2332" fmla="*/ 3046341 h 3980066"/>
              <a:gd name="connsiteX2333" fmla="*/ 1840627 w 8387961"/>
              <a:gd name="connsiteY2333" fmla="*/ 3032929 h 3980066"/>
              <a:gd name="connsiteX2334" fmla="*/ 1842289 w 8387961"/>
              <a:gd name="connsiteY2334" fmla="*/ 3001077 h 3980066"/>
              <a:gd name="connsiteX2335" fmla="*/ 1842289 w 8387961"/>
              <a:gd name="connsiteY2335" fmla="*/ 2969225 h 3980066"/>
              <a:gd name="connsiteX2336" fmla="*/ 1833990 w 8387961"/>
              <a:gd name="connsiteY2336" fmla="*/ 2930667 h 3980066"/>
              <a:gd name="connsiteX2337" fmla="*/ 1827371 w 8387961"/>
              <a:gd name="connsiteY2337" fmla="*/ 2892287 h 3980066"/>
              <a:gd name="connsiteX2338" fmla="*/ 1827018 w 8387961"/>
              <a:gd name="connsiteY2338" fmla="*/ 2892403 h 3980066"/>
              <a:gd name="connsiteX2339" fmla="*/ 1810288 w 8387961"/>
              <a:gd name="connsiteY2339" fmla="*/ 2879033 h 3980066"/>
              <a:gd name="connsiteX2340" fmla="*/ 1798576 w 8387961"/>
              <a:gd name="connsiteY2340" fmla="*/ 2862320 h 3980066"/>
              <a:gd name="connsiteX2341" fmla="*/ 1776827 w 8387961"/>
              <a:gd name="connsiteY2341" fmla="*/ 2850621 h 3980066"/>
              <a:gd name="connsiteX2342" fmla="*/ 1751733 w 8387961"/>
              <a:gd name="connsiteY2342" fmla="*/ 2835579 h 3980066"/>
              <a:gd name="connsiteX2343" fmla="*/ 1729986 w 8387961"/>
              <a:gd name="connsiteY2343" fmla="*/ 2823880 h 3980066"/>
              <a:gd name="connsiteX2344" fmla="*/ 1708239 w 8387961"/>
              <a:gd name="connsiteY2344" fmla="*/ 2810509 h 3980066"/>
              <a:gd name="connsiteX2345" fmla="*/ 1683137 w 8387961"/>
              <a:gd name="connsiteY2345" fmla="*/ 2788782 h 3980066"/>
              <a:gd name="connsiteX2346" fmla="*/ 1661388 w 8387961"/>
              <a:gd name="connsiteY2346" fmla="*/ 2765384 h 3980066"/>
              <a:gd name="connsiteX2347" fmla="*/ 1661388 w 8387961"/>
              <a:gd name="connsiteY2347" fmla="*/ 2750343 h 3980066"/>
              <a:gd name="connsiteX2348" fmla="*/ 1642985 w 8387961"/>
              <a:gd name="connsiteY2348" fmla="*/ 2718588 h 3980066"/>
              <a:gd name="connsiteX2349" fmla="*/ 1627926 w 8387961"/>
              <a:gd name="connsiteY2349" fmla="*/ 2683491 h 3980066"/>
              <a:gd name="connsiteX2350" fmla="*/ 1612870 w 8387961"/>
              <a:gd name="connsiteY2350" fmla="*/ 2663435 h 3980066"/>
              <a:gd name="connsiteX2351" fmla="*/ 1601159 w 8387961"/>
              <a:gd name="connsiteY2351" fmla="*/ 2643379 h 3980066"/>
              <a:gd name="connsiteX2352" fmla="*/ 1591123 w 8387961"/>
              <a:gd name="connsiteY2352" fmla="*/ 2621652 h 3980066"/>
              <a:gd name="connsiteX2353" fmla="*/ 1579413 w 8387961"/>
              <a:gd name="connsiteY2353" fmla="*/ 2599925 h 3980066"/>
              <a:gd name="connsiteX2354" fmla="*/ 1569376 w 8387961"/>
              <a:gd name="connsiteY2354" fmla="*/ 2578199 h 3980066"/>
              <a:gd name="connsiteX2355" fmla="*/ 1557666 w 8387961"/>
              <a:gd name="connsiteY2355" fmla="*/ 2554800 h 3980066"/>
              <a:gd name="connsiteX2356" fmla="*/ 1539265 w 8387961"/>
              <a:gd name="connsiteY2356" fmla="*/ 2539759 h 3980066"/>
              <a:gd name="connsiteX2357" fmla="*/ 1519180 w 8387961"/>
              <a:gd name="connsiteY2357" fmla="*/ 2524717 h 3980066"/>
              <a:gd name="connsiteX2358" fmla="*/ 1520853 w 8387961"/>
              <a:gd name="connsiteY2358" fmla="*/ 2518032 h 3980066"/>
              <a:gd name="connsiteX2359" fmla="*/ 1512487 w 8387961"/>
              <a:gd name="connsiteY2359" fmla="*/ 2477921 h 3980066"/>
              <a:gd name="connsiteX2360" fmla="*/ 1525871 w 8387961"/>
              <a:gd name="connsiteY2360" fmla="*/ 2459536 h 3980066"/>
              <a:gd name="connsiteX2361" fmla="*/ 1537582 w 8387961"/>
              <a:gd name="connsiteY2361" fmla="*/ 2441152 h 3980066"/>
              <a:gd name="connsiteX2362" fmla="*/ 1539265 w 8387961"/>
              <a:gd name="connsiteY2362" fmla="*/ 2459536 h 3980066"/>
              <a:gd name="connsiteX2363" fmla="*/ 1532563 w 8387961"/>
              <a:gd name="connsiteY2363" fmla="*/ 2472907 h 3980066"/>
              <a:gd name="connsiteX2364" fmla="*/ 1542610 w 8387961"/>
              <a:gd name="connsiteY2364" fmla="*/ 2469564 h 3980066"/>
              <a:gd name="connsiteX2365" fmla="*/ 1571049 w 8387961"/>
              <a:gd name="connsiteY2365" fmla="*/ 2491291 h 3980066"/>
              <a:gd name="connsiteX2366" fmla="*/ 1572344 w 8387961"/>
              <a:gd name="connsiteY2366" fmla="*/ 2489477 h 3980066"/>
              <a:gd name="connsiteX2367" fmla="*/ 1544792 w 8387961"/>
              <a:gd name="connsiteY2367" fmla="*/ 2468209 h 3980066"/>
              <a:gd name="connsiteX2368" fmla="*/ 1534750 w 8387961"/>
              <a:gd name="connsiteY2368" fmla="*/ 2471589 h 3980066"/>
              <a:gd name="connsiteX2369" fmla="*/ 1541445 w 8387961"/>
              <a:gd name="connsiteY2369" fmla="*/ 2458070 h 3980066"/>
              <a:gd name="connsiteX2370" fmla="*/ 1539771 w 8387961"/>
              <a:gd name="connsiteY2370" fmla="*/ 2439482 h 3980066"/>
              <a:gd name="connsiteX2371" fmla="*/ 1549813 w 8387961"/>
              <a:gd name="connsiteY2371" fmla="*/ 2436102 h 3980066"/>
              <a:gd name="connsiteX2372" fmla="*/ 1549813 w 8387961"/>
              <a:gd name="connsiteY2372" fmla="*/ 2415824 h 3980066"/>
              <a:gd name="connsiteX2373" fmla="*/ 1548139 w 8387961"/>
              <a:gd name="connsiteY2373" fmla="*/ 2409064 h 3980066"/>
              <a:gd name="connsiteX2374" fmla="*/ 1541445 w 8387961"/>
              <a:gd name="connsiteY2374" fmla="*/ 2417513 h 3980066"/>
              <a:gd name="connsiteX2375" fmla="*/ 1523040 w 8387961"/>
              <a:gd name="connsiteY2375" fmla="*/ 2409064 h 3980066"/>
              <a:gd name="connsiteX2376" fmla="*/ 1528058 w 8387961"/>
              <a:gd name="connsiteY2376" fmla="*/ 2402305 h 3980066"/>
              <a:gd name="connsiteX2377" fmla="*/ 1523040 w 8387961"/>
              <a:gd name="connsiteY2377" fmla="*/ 2371887 h 3980066"/>
              <a:gd name="connsiteX2378" fmla="*/ 1534750 w 8387961"/>
              <a:gd name="connsiteY2378" fmla="*/ 2356679 h 3980066"/>
              <a:gd name="connsiteX2379" fmla="*/ 1538096 w 8387961"/>
              <a:gd name="connsiteY2379" fmla="*/ 2341470 h 3980066"/>
              <a:gd name="connsiteX2380" fmla="*/ 1543119 w 8387961"/>
              <a:gd name="connsiteY2380" fmla="*/ 2317812 h 3980066"/>
              <a:gd name="connsiteX2381" fmla="*/ 1568226 w 8387961"/>
              <a:gd name="connsiteY2381" fmla="*/ 2305983 h 3980066"/>
              <a:gd name="connsiteX2382" fmla="*/ 1575995 w 8387961"/>
              <a:gd name="connsiteY2382" fmla="*/ 2298141 h 3980066"/>
              <a:gd name="connsiteX2383" fmla="*/ 1572745 w 8387961"/>
              <a:gd name="connsiteY2383" fmla="*/ 2286866 h 3980066"/>
              <a:gd name="connsiteX2384" fmla="*/ 1581184 w 8387961"/>
              <a:gd name="connsiteY2384" fmla="*/ 2281847 h 3980066"/>
              <a:gd name="connsiteX2385" fmla="*/ 1587939 w 8387961"/>
              <a:gd name="connsiteY2385" fmla="*/ 2266787 h 3980066"/>
              <a:gd name="connsiteX2386" fmla="*/ 1603127 w 8387961"/>
              <a:gd name="connsiteY2386" fmla="*/ 2258421 h 3980066"/>
              <a:gd name="connsiteX2387" fmla="*/ 1621702 w 8387961"/>
              <a:gd name="connsiteY2387" fmla="*/ 2223282 h 3980066"/>
              <a:gd name="connsiteX2388" fmla="*/ 1618320 w 8387961"/>
              <a:gd name="connsiteY2388" fmla="*/ 2219935 h 3980066"/>
              <a:gd name="connsiteX2389" fmla="*/ 1616629 w 8387961"/>
              <a:gd name="connsiteY2389" fmla="*/ 2198182 h 3980066"/>
              <a:gd name="connsiteX2390" fmla="*/ 1613254 w 8387961"/>
              <a:gd name="connsiteY2390" fmla="*/ 2176430 h 3980066"/>
              <a:gd name="connsiteX2391" fmla="*/ 1620011 w 8387961"/>
              <a:gd name="connsiteY2391" fmla="*/ 2163044 h 3980066"/>
              <a:gd name="connsiteX2392" fmla="*/ 1613254 w 8387961"/>
              <a:gd name="connsiteY2392" fmla="*/ 2136271 h 3980066"/>
              <a:gd name="connsiteX2393" fmla="*/ 1606503 w 8387961"/>
              <a:gd name="connsiteY2393" fmla="*/ 2122885 h 3980066"/>
              <a:gd name="connsiteX2394" fmla="*/ 1607527 w 8387961"/>
              <a:gd name="connsiteY2394" fmla="*/ 2120516 h 3980066"/>
              <a:gd name="connsiteX2395" fmla="*/ 1602204 w 8387961"/>
              <a:gd name="connsiteY2395" fmla="*/ 2112433 h 3980066"/>
              <a:gd name="connsiteX2396" fmla="*/ 1598857 w 8387961"/>
              <a:gd name="connsiteY2396" fmla="*/ 2092096 h 3980066"/>
              <a:gd name="connsiteX2397" fmla="*/ 1608899 w 8387961"/>
              <a:gd name="connsiteY2397" fmla="*/ 2092096 h 3980066"/>
              <a:gd name="connsiteX2398" fmla="*/ 1605551 w 8387961"/>
              <a:gd name="connsiteY2398" fmla="*/ 2087012 h 3980066"/>
              <a:gd name="connsiteX2399" fmla="*/ 1598857 w 8387961"/>
              <a:gd name="connsiteY2399" fmla="*/ 2085317 h 3980066"/>
              <a:gd name="connsiteX2400" fmla="*/ 1590493 w 8387961"/>
              <a:gd name="connsiteY2400" fmla="*/ 2076843 h 3980066"/>
              <a:gd name="connsiteX2401" fmla="*/ 1572075 w 8387961"/>
              <a:gd name="connsiteY2401" fmla="*/ 2068369 h 3980066"/>
              <a:gd name="connsiteX2402" fmla="*/ 1563709 w 8387961"/>
              <a:gd name="connsiteY2402" fmla="*/ 2061590 h 3980066"/>
              <a:gd name="connsiteX2403" fmla="*/ 1563709 w 8387961"/>
              <a:gd name="connsiteY2403" fmla="*/ 2054811 h 3980066"/>
              <a:gd name="connsiteX2404" fmla="*/ 1588820 w 8387961"/>
              <a:gd name="connsiteY2404" fmla="*/ 2056506 h 3980066"/>
              <a:gd name="connsiteX2405" fmla="*/ 1605551 w 8387961"/>
              <a:gd name="connsiteY2405" fmla="*/ 2068369 h 3980066"/>
              <a:gd name="connsiteX2406" fmla="*/ 1623968 w 8387961"/>
              <a:gd name="connsiteY2406" fmla="*/ 2078538 h 3980066"/>
              <a:gd name="connsiteX2407" fmla="*/ 1623968 w 8387961"/>
              <a:gd name="connsiteY2407" fmla="*/ 2082194 h 3980066"/>
              <a:gd name="connsiteX2408" fmla="*/ 1628447 w 8387961"/>
              <a:gd name="connsiteY2408" fmla="*/ 2087746 h 3980066"/>
              <a:gd name="connsiteX2409" fmla="*/ 1631828 w 8387961"/>
              <a:gd name="connsiteY2409" fmla="*/ 2101132 h 3980066"/>
              <a:gd name="connsiteX2410" fmla="*/ 1636884 w 8387961"/>
              <a:gd name="connsiteY2410" fmla="*/ 2086073 h 3980066"/>
              <a:gd name="connsiteX2411" fmla="*/ 1667265 w 8387961"/>
              <a:gd name="connsiteY2411" fmla="*/ 2057627 h 3980066"/>
              <a:gd name="connsiteX2412" fmla="*/ 1668955 w 8387961"/>
              <a:gd name="connsiteY2412" fmla="*/ 2035874 h 3980066"/>
              <a:gd name="connsiteX2413" fmla="*/ 1689208 w 8387961"/>
              <a:gd name="connsiteY2413" fmla="*/ 2010775 h 3980066"/>
              <a:gd name="connsiteX2414" fmla="*/ 1702717 w 8387961"/>
              <a:gd name="connsiteY2414" fmla="*/ 2010775 h 3980066"/>
              <a:gd name="connsiteX2415" fmla="*/ 1701026 w 8387961"/>
              <a:gd name="connsiteY2415" fmla="*/ 2015795 h 3980066"/>
              <a:gd name="connsiteX2416" fmla="*/ 1709462 w 8387961"/>
              <a:gd name="connsiteY2416" fmla="*/ 2002409 h 3980066"/>
              <a:gd name="connsiteX2417" fmla="*/ 1724652 w 8387961"/>
              <a:gd name="connsiteY2417" fmla="*/ 2000735 h 3980066"/>
              <a:gd name="connsiteX2418" fmla="*/ 1749971 w 8387961"/>
              <a:gd name="connsiteY2418" fmla="*/ 1987349 h 3980066"/>
              <a:gd name="connsiteX2419" fmla="*/ 1773606 w 8387961"/>
              <a:gd name="connsiteY2419" fmla="*/ 1970616 h 3980066"/>
              <a:gd name="connsiteX2420" fmla="*/ 4788835 w 8387961"/>
              <a:gd name="connsiteY2420" fmla="*/ 1966629 h 3980066"/>
              <a:gd name="connsiteX2421" fmla="*/ 4788614 w 8387961"/>
              <a:gd name="connsiteY2421" fmla="*/ 1966704 h 3980066"/>
              <a:gd name="connsiteX2422" fmla="*/ 4781593 w 8387961"/>
              <a:gd name="connsiteY2422" fmla="*/ 1984973 h 3980066"/>
              <a:gd name="connsiteX2423" fmla="*/ 3427507 w 8387961"/>
              <a:gd name="connsiteY2423" fmla="*/ 1965083 h 3980066"/>
              <a:gd name="connsiteX2424" fmla="*/ 3424167 w 8387961"/>
              <a:gd name="connsiteY2424" fmla="*/ 1970094 h 3980066"/>
              <a:gd name="connsiteX2425" fmla="*/ 3405798 w 8387961"/>
              <a:gd name="connsiteY2425" fmla="*/ 1976774 h 3980066"/>
              <a:gd name="connsiteX2426" fmla="*/ 3389098 w 8387961"/>
              <a:gd name="connsiteY2426" fmla="*/ 1978444 h 3980066"/>
              <a:gd name="connsiteX2427" fmla="*/ 3380749 w 8387961"/>
              <a:gd name="connsiteY2427" fmla="*/ 1975104 h 3980066"/>
              <a:gd name="connsiteX2428" fmla="*/ 3366099 w 8387961"/>
              <a:gd name="connsiteY2428" fmla="*/ 1975104 h 3980066"/>
              <a:gd name="connsiteX2429" fmla="*/ 3366012 w 8387961"/>
              <a:gd name="connsiteY2429" fmla="*/ 1975325 h 3980066"/>
              <a:gd name="connsiteX2430" fmla="*/ 3381090 w 8387961"/>
              <a:gd name="connsiteY2430" fmla="*/ 1975325 h 3980066"/>
              <a:gd name="connsiteX2431" fmla="*/ 3389466 w 8387961"/>
              <a:gd name="connsiteY2431" fmla="*/ 1978711 h 3980066"/>
              <a:gd name="connsiteX2432" fmla="*/ 3406219 w 8387961"/>
              <a:gd name="connsiteY2432" fmla="*/ 1977018 h 3980066"/>
              <a:gd name="connsiteX2433" fmla="*/ 3424647 w 8387961"/>
              <a:gd name="connsiteY2433" fmla="*/ 1970247 h 3980066"/>
              <a:gd name="connsiteX2434" fmla="*/ 3427699 w 8387961"/>
              <a:gd name="connsiteY2434" fmla="*/ 1965620 h 3980066"/>
              <a:gd name="connsiteX2435" fmla="*/ 6920778 w 8387961"/>
              <a:gd name="connsiteY2435" fmla="*/ 1964423 h 3980066"/>
              <a:gd name="connsiteX2436" fmla="*/ 6941761 w 8387961"/>
              <a:gd name="connsiteY2436" fmla="*/ 1984818 h 3980066"/>
              <a:gd name="connsiteX2437" fmla="*/ 6941761 w 8387961"/>
              <a:gd name="connsiteY2437" fmla="*/ 1988526 h 3980066"/>
              <a:gd name="connsiteX2438" fmla="*/ 6922392 w 8387961"/>
              <a:gd name="connsiteY2438" fmla="*/ 1975547 h 3980066"/>
              <a:gd name="connsiteX2439" fmla="*/ 6919164 w 8387961"/>
              <a:gd name="connsiteY2439" fmla="*/ 1977401 h 3980066"/>
              <a:gd name="connsiteX2440" fmla="*/ 6967427 w 8387961"/>
              <a:gd name="connsiteY2440" fmla="*/ 1961410 h 3980066"/>
              <a:gd name="connsiteX2441" fmla="*/ 6977135 w 8387961"/>
              <a:gd name="connsiteY2441" fmla="*/ 1979756 h 3980066"/>
              <a:gd name="connsiteX2442" fmla="*/ 6988461 w 8387961"/>
              <a:gd name="connsiteY2442" fmla="*/ 2008110 h 3980066"/>
              <a:gd name="connsiteX2443" fmla="*/ 6977135 w 8387961"/>
              <a:gd name="connsiteY2443" fmla="*/ 2006442 h 3980066"/>
              <a:gd name="connsiteX2444" fmla="*/ 6964190 w 8387961"/>
              <a:gd name="connsiteY2444" fmla="*/ 1991431 h 3980066"/>
              <a:gd name="connsiteX2445" fmla="*/ 6944774 w 8387961"/>
              <a:gd name="connsiteY2445" fmla="*/ 1966413 h 3980066"/>
              <a:gd name="connsiteX2446" fmla="*/ 1824331 w 8387961"/>
              <a:gd name="connsiteY2446" fmla="*/ 1961410 h 3980066"/>
              <a:gd name="connsiteX2447" fmla="*/ 1827336 w 8387961"/>
              <a:gd name="connsiteY2447" fmla="*/ 1964423 h 3980066"/>
              <a:gd name="connsiteX2448" fmla="*/ 1824331 w 8387961"/>
              <a:gd name="connsiteY2448" fmla="*/ 1962163 h 3980066"/>
              <a:gd name="connsiteX2449" fmla="*/ 3306917 w 8387961"/>
              <a:gd name="connsiteY2449" fmla="*/ 1960258 h 3980066"/>
              <a:gd name="connsiteX2450" fmla="*/ 3306215 w 8387961"/>
              <a:gd name="connsiteY2450" fmla="*/ 1960312 h 3980066"/>
              <a:gd name="connsiteX2451" fmla="*/ 3303405 w 8387961"/>
              <a:gd name="connsiteY2451" fmla="*/ 1972004 h 3980066"/>
              <a:gd name="connsiteX2452" fmla="*/ 3303405 w 8387961"/>
              <a:gd name="connsiteY2452" fmla="*/ 1989012 h 3980066"/>
              <a:gd name="connsiteX2453" fmla="*/ 3294520 w 8387961"/>
              <a:gd name="connsiteY2453" fmla="*/ 1992710 h 3980066"/>
              <a:gd name="connsiteX2454" fmla="*/ 3304026 w 8387961"/>
              <a:gd name="connsiteY2454" fmla="*/ 1988868 h 3980066"/>
              <a:gd name="connsiteX2455" fmla="*/ 3304026 w 8387961"/>
              <a:gd name="connsiteY2455" fmla="*/ 1971939 h 3980066"/>
              <a:gd name="connsiteX2456" fmla="*/ 4049723 w 8387961"/>
              <a:gd name="connsiteY2456" fmla="*/ 1946229 h 3980066"/>
              <a:gd name="connsiteX2457" fmla="*/ 4060863 w 8387961"/>
              <a:gd name="connsiteY2457" fmla="*/ 1975012 h 3980066"/>
              <a:gd name="connsiteX2458" fmla="*/ 4065868 w 8387961"/>
              <a:gd name="connsiteY2458" fmla="*/ 2008538 h 3980066"/>
              <a:gd name="connsiteX2459" fmla="*/ 4082551 w 8387961"/>
              <a:gd name="connsiteY2459" fmla="*/ 2038712 h 3980066"/>
              <a:gd name="connsiteX2460" fmla="*/ 4050853 w 8387961"/>
              <a:gd name="connsiteY2460" fmla="*/ 2038712 h 3980066"/>
              <a:gd name="connsiteX2461" fmla="*/ 4039175 w 8387961"/>
              <a:gd name="connsiteY2461" fmla="*/ 2045417 h 3980066"/>
              <a:gd name="connsiteX2462" fmla="*/ 4040143 w 8387961"/>
              <a:gd name="connsiteY2462" fmla="*/ 2046689 h 3980066"/>
              <a:gd name="connsiteX2463" fmla="*/ 4051716 w 8387961"/>
              <a:gd name="connsiteY2463" fmla="*/ 2040030 h 3980066"/>
              <a:gd name="connsiteX2464" fmla="*/ 4083324 w 8387961"/>
              <a:gd name="connsiteY2464" fmla="*/ 2040030 h 3980066"/>
              <a:gd name="connsiteX2465" fmla="*/ 4066689 w 8387961"/>
              <a:gd name="connsiteY2465" fmla="*/ 2009880 h 3980066"/>
              <a:gd name="connsiteX2466" fmla="*/ 4061698 w 8387961"/>
              <a:gd name="connsiteY2466" fmla="*/ 1976380 h 3980066"/>
              <a:gd name="connsiteX2467" fmla="*/ 4050053 w 8387961"/>
              <a:gd name="connsiteY2467" fmla="*/ 1946229 h 3980066"/>
              <a:gd name="connsiteX2468" fmla="*/ 2098500 w 8387961"/>
              <a:gd name="connsiteY2468" fmla="*/ 1941826 h 3980066"/>
              <a:gd name="connsiteX2469" fmla="*/ 2106033 w 8387961"/>
              <a:gd name="connsiteY2469" fmla="*/ 1944086 h 3980066"/>
              <a:gd name="connsiteX2470" fmla="*/ 2106033 w 8387961"/>
              <a:gd name="connsiteY2470" fmla="*/ 1944839 h 3980066"/>
              <a:gd name="connsiteX2471" fmla="*/ 2101014 w 8387961"/>
              <a:gd name="connsiteY2471" fmla="*/ 1944839 h 3980066"/>
              <a:gd name="connsiteX2472" fmla="*/ 2057826 w 8387961"/>
              <a:gd name="connsiteY2472" fmla="*/ 1938813 h 3980066"/>
              <a:gd name="connsiteX2473" fmla="*/ 2057826 w 8387961"/>
              <a:gd name="connsiteY2473" fmla="*/ 1944839 h 3980066"/>
              <a:gd name="connsiteX2474" fmla="*/ 2054812 w 8387961"/>
              <a:gd name="connsiteY2474" fmla="*/ 1941826 h 3980066"/>
              <a:gd name="connsiteX2475" fmla="*/ 3561103 w 8387961"/>
              <a:gd name="connsiteY2475" fmla="*/ 1936692 h 3980066"/>
              <a:gd name="connsiteX2476" fmla="*/ 3557831 w 8387961"/>
              <a:gd name="connsiteY2476" fmla="*/ 1954693 h 3980066"/>
              <a:gd name="connsiteX2477" fmla="*/ 3558400 w 8387961"/>
              <a:gd name="connsiteY2477" fmla="*/ 1953684 h 3980066"/>
              <a:gd name="connsiteX2478" fmla="*/ 3561422 w 8387961"/>
              <a:gd name="connsiteY2478" fmla="*/ 1936851 h 3980066"/>
              <a:gd name="connsiteX2479" fmla="*/ 3697984 w 8387961"/>
              <a:gd name="connsiteY2479" fmla="*/ 1935258 h 3980066"/>
              <a:gd name="connsiteX2480" fmla="*/ 3694880 w 8387961"/>
              <a:gd name="connsiteY2480" fmla="*/ 1936830 h 3980066"/>
              <a:gd name="connsiteX2481" fmla="*/ 3694880 w 8387961"/>
              <a:gd name="connsiteY2481" fmla="*/ 1946942 h 3980066"/>
              <a:gd name="connsiteX2482" fmla="*/ 3695819 w 8387961"/>
              <a:gd name="connsiteY2482" fmla="*/ 1947682 h 3980066"/>
              <a:gd name="connsiteX2483" fmla="*/ 3695819 w 8387961"/>
              <a:gd name="connsiteY2483" fmla="*/ 1938216 h 3980066"/>
              <a:gd name="connsiteX2484" fmla="*/ 3699163 w 8387961"/>
              <a:gd name="connsiteY2484" fmla="*/ 1936539 h 3980066"/>
              <a:gd name="connsiteX2485" fmla="*/ 6834802 w 8387961"/>
              <a:gd name="connsiteY2485" fmla="*/ 1934294 h 3980066"/>
              <a:gd name="connsiteX2486" fmla="*/ 6862740 w 8387961"/>
              <a:gd name="connsiteY2486" fmla="*/ 1938060 h 3980066"/>
              <a:gd name="connsiteX2487" fmla="*/ 6870957 w 8387961"/>
              <a:gd name="connsiteY2487" fmla="*/ 1960657 h 3980066"/>
              <a:gd name="connsiteX2488" fmla="*/ 6864383 w 8387961"/>
              <a:gd name="connsiteY2488" fmla="*/ 1971955 h 3980066"/>
              <a:gd name="connsiteX2489" fmla="*/ 6851236 w 8387961"/>
              <a:gd name="connsiteY2489" fmla="*/ 1955007 h 3980066"/>
              <a:gd name="connsiteX2490" fmla="*/ 3581319 w 8387961"/>
              <a:gd name="connsiteY2490" fmla="*/ 1931638 h 3980066"/>
              <a:gd name="connsiteX2491" fmla="*/ 3581143 w 8387961"/>
              <a:gd name="connsiteY2491" fmla="*/ 1931682 h 3980066"/>
              <a:gd name="connsiteX2492" fmla="*/ 3578193 w 8387961"/>
              <a:gd name="connsiteY2492" fmla="*/ 1943481 h 3980066"/>
              <a:gd name="connsiteX2493" fmla="*/ 3578372 w 8387961"/>
              <a:gd name="connsiteY2493" fmla="*/ 1943571 h 3980066"/>
              <a:gd name="connsiteX2494" fmla="*/ 3354740 w 8387961"/>
              <a:gd name="connsiteY2494" fmla="*/ 1927915 h 3980066"/>
              <a:gd name="connsiteX2495" fmla="*/ 3354819 w 8387961"/>
              <a:gd name="connsiteY2495" fmla="*/ 1928269 h 3980066"/>
              <a:gd name="connsiteX2496" fmla="*/ 3360837 w 8387961"/>
              <a:gd name="connsiteY2496" fmla="*/ 1938797 h 3980066"/>
              <a:gd name="connsiteX2497" fmla="*/ 3360709 w 8387961"/>
              <a:gd name="connsiteY2497" fmla="*/ 1938362 h 3980066"/>
              <a:gd name="connsiteX2498" fmla="*/ 2065363 w 8387961"/>
              <a:gd name="connsiteY2498" fmla="*/ 1917723 h 3980066"/>
              <a:gd name="connsiteX2499" fmla="*/ 2063852 w 8387961"/>
              <a:gd name="connsiteY2499" fmla="*/ 1928268 h 3980066"/>
              <a:gd name="connsiteX2500" fmla="*/ 2062344 w 8387961"/>
              <a:gd name="connsiteY2500" fmla="*/ 1921238 h 3980066"/>
              <a:gd name="connsiteX2501" fmla="*/ 6459495 w 8387961"/>
              <a:gd name="connsiteY2501" fmla="*/ 1911681 h 3980066"/>
              <a:gd name="connsiteX2502" fmla="*/ 6458475 w 8387961"/>
              <a:gd name="connsiteY2502" fmla="*/ 1912356 h 3980066"/>
              <a:gd name="connsiteX2503" fmla="*/ 6458475 w 8387961"/>
              <a:gd name="connsiteY2503" fmla="*/ 1918968 h 3980066"/>
              <a:gd name="connsiteX2504" fmla="*/ 6459495 w 8387961"/>
              <a:gd name="connsiteY2504" fmla="*/ 1919503 h 3980066"/>
              <a:gd name="connsiteX2505" fmla="*/ 6381325 w 8387961"/>
              <a:gd name="connsiteY2505" fmla="*/ 1910288 h 3980066"/>
              <a:gd name="connsiteX2506" fmla="*/ 6377257 w 8387961"/>
              <a:gd name="connsiteY2506" fmla="*/ 1916958 h 3980066"/>
              <a:gd name="connsiteX2507" fmla="*/ 6381443 w 8387961"/>
              <a:gd name="connsiteY2507" fmla="*/ 1910288 h 3980066"/>
              <a:gd name="connsiteX2508" fmla="*/ 3616435 w 8387961"/>
              <a:gd name="connsiteY2508" fmla="*/ 1901520 h 3980066"/>
              <a:gd name="connsiteX2509" fmla="*/ 3616212 w 8387961"/>
              <a:gd name="connsiteY2509" fmla="*/ 1901620 h 3980066"/>
              <a:gd name="connsiteX2510" fmla="*/ 3614760 w 8387961"/>
              <a:gd name="connsiteY2510" fmla="*/ 1913233 h 3980066"/>
              <a:gd name="connsiteX2511" fmla="*/ 3614989 w 8387961"/>
              <a:gd name="connsiteY2511" fmla="*/ 1913233 h 3980066"/>
              <a:gd name="connsiteX2512" fmla="*/ 3346615 w 8387961"/>
              <a:gd name="connsiteY2512" fmla="*/ 1896543 h 3980066"/>
              <a:gd name="connsiteX2513" fmla="*/ 3347541 w 8387961"/>
              <a:gd name="connsiteY2513" fmla="*/ 1897469 h 3980066"/>
              <a:gd name="connsiteX2514" fmla="*/ 3347425 w 8387961"/>
              <a:gd name="connsiteY2514" fmla="*/ 1896947 h 3980066"/>
              <a:gd name="connsiteX2515" fmla="*/ 2057826 w 8387961"/>
              <a:gd name="connsiteY2515" fmla="*/ 1895126 h 3980066"/>
              <a:gd name="connsiteX2516" fmla="*/ 2068370 w 8387961"/>
              <a:gd name="connsiteY2516" fmla="*/ 1904165 h 3980066"/>
              <a:gd name="connsiteX2517" fmla="*/ 2066864 w 8387961"/>
              <a:gd name="connsiteY2517" fmla="*/ 1904165 h 3980066"/>
              <a:gd name="connsiteX2518" fmla="*/ 3675168 w 8387961"/>
              <a:gd name="connsiteY2518" fmla="*/ 1889930 h 3980066"/>
              <a:gd name="connsiteX2519" fmla="*/ 3678236 w 8387961"/>
              <a:gd name="connsiteY2519" fmla="*/ 1913233 h 3980066"/>
              <a:gd name="connsiteX2520" fmla="*/ 3679015 w 8387961"/>
              <a:gd name="connsiteY2520" fmla="*/ 1914087 h 3980066"/>
              <a:gd name="connsiteX2521" fmla="*/ 3675804 w 8387961"/>
              <a:gd name="connsiteY2521" fmla="*/ 1889930 h 3980066"/>
              <a:gd name="connsiteX2522" fmla="*/ 3701379 w 8387961"/>
              <a:gd name="connsiteY2522" fmla="*/ 1879909 h 3980066"/>
              <a:gd name="connsiteX2523" fmla="*/ 3678809 w 8387961"/>
              <a:gd name="connsiteY2523" fmla="*/ 1889583 h 3980066"/>
              <a:gd name="connsiteX2524" fmla="*/ 3679101 w 8387961"/>
              <a:gd name="connsiteY2524" fmla="*/ 1889583 h 3980066"/>
              <a:gd name="connsiteX2525" fmla="*/ 3701604 w 8387961"/>
              <a:gd name="connsiteY2525" fmla="*/ 1879909 h 3980066"/>
              <a:gd name="connsiteX2526" fmla="*/ 3423984 w 8387961"/>
              <a:gd name="connsiteY2526" fmla="*/ 1874715 h 3980066"/>
              <a:gd name="connsiteX2527" fmla="*/ 3424167 w 8387961"/>
              <a:gd name="connsiteY2527" fmla="*/ 1874899 h 3980066"/>
              <a:gd name="connsiteX2528" fmla="*/ 3449217 w 8387961"/>
              <a:gd name="connsiteY2528" fmla="*/ 1874899 h 3980066"/>
              <a:gd name="connsiteX2529" fmla="*/ 3474266 w 8387961"/>
              <a:gd name="connsiteY2529" fmla="*/ 1874899 h 3980066"/>
              <a:gd name="connsiteX2530" fmla="*/ 3499315 w 8387961"/>
              <a:gd name="connsiteY2530" fmla="*/ 1874899 h 3980066"/>
              <a:gd name="connsiteX2531" fmla="*/ 3524364 w 8387961"/>
              <a:gd name="connsiteY2531" fmla="*/ 1874899 h 3980066"/>
              <a:gd name="connsiteX2532" fmla="*/ 3524389 w 8387961"/>
              <a:gd name="connsiteY2532" fmla="*/ 1874715 h 3980066"/>
              <a:gd name="connsiteX2533" fmla="*/ 3499337 w 8387961"/>
              <a:gd name="connsiteY2533" fmla="*/ 1874715 h 3980066"/>
              <a:gd name="connsiteX2534" fmla="*/ 3474138 w 8387961"/>
              <a:gd name="connsiteY2534" fmla="*/ 1874715 h 3980066"/>
              <a:gd name="connsiteX2535" fmla="*/ 3448938 w 8387961"/>
              <a:gd name="connsiteY2535" fmla="*/ 1874715 h 3980066"/>
              <a:gd name="connsiteX2536" fmla="*/ 3420378 w 8387961"/>
              <a:gd name="connsiteY2536" fmla="*/ 1871369 h 3980066"/>
              <a:gd name="connsiteX2537" fmla="*/ 3383419 w 8387961"/>
              <a:gd name="connsiteY2537" fmla="*/ 1879735 h 3980066"/>
              <a:gd name="connsiteX2538" fmla="*/ 3378674 w 8387961"/>
              <a:gd name="connsiteY2538" fmla="*/ 1881310 h 3980066"/>
              <a:gd name="connsiteX2539" fmla="*/ 3379079 w 8387961"/>
              <a:gd name="connsiteY2539" fmla="*/ 1881579 h 3980066"/>
              <a:gd name="connsiteX2540" fmla="*/ 3384089 w 8387961"/>
              <a:gd name="connsiteY2540" fmla="*/ 1879909 h 3980066"/>
              <a:gd name="connsiteX2541" fmla="*/ 3420617 w 8387961"/>
              <a:gd name="connsiteY2541" fmla="*/ 1871607 h 3980066"/>
              <a:gd name="connsiteX2542" fmla="*/ 3363259 w 8387961"/>
              <a:gd name="connsiteY2542" fmla="*/ 1871369 h 3980066"/>
              <a:gd name="connsiteX2543" fmla="*/ 3349937 w 8387961"/>
              <a:gd name="connsiteY2543" fmla="*/ 1897904 h 3980066"/>
              <a:gd name="connsiteX2544" fmla="*/ 3350690 w 8387961"/>
              <a:gd name="connsiteY2544" fmla="*/ 1898280 h 3980066"/>
              <a:gd name="connsiteX2545" fmla="*/ 3363924 w 8387961"/>
              <a:gd name="connsiteY2545" fmla="*/ 1871810 h 3980066"/>
              <a:gd name="connsiteX2546" fmla="*/ 2054812 w 8387961"/>
              <a:gd name="connsiteY2546" fmla="*/ 1871023 h 3980066"/>
              <a:gd name="connsiteX2547" fmla="*/ 2057072 w 8387961"/>
              <a:gd name="connsiteY2547" fmla="*/ 1871023 h 3980066"/>
              <a:gd name="connsiteX2548" fmla="*/ 2057826 w 8387961"/>
              <a:gd name="connsiteY2548" fmla="*/ 1879497 h 3980066"/>
              <a:gd name="connsiteX2549" fmla="*/ 2055566 w 8387961"/>
              <a:gd name="connsiteY2549" fmla="*/ 1884581 h 3980066"/>
              <a:gd name="connsiteX2550" fmla="*/ 6257866 w 8387961"/>
              <a:gd name="connsiteY2550" fmla="*/ 1867959 h 3980066"/>
              <a:gd name="connsiteX2551" fmla="*/ 6252938 w 8387961"/>
              <a:gd name="connsiteY2551" fmla="*/ 1879418 h 3980066"/>
              <a:gd name="connsiteX2552" fmla="*/ 6252938 w 8387961"/>
              <a:gd name="connsiteY2552" fmla="*/ 1879660 h 3980066"/>
              <a:gd name="connsiteX2553" fmla="*/ 6257730 w 8387961"/>
              <a:gd name="connsiteY2553" fmla="*/ 1868458 h 3980066"/>
              <a:gd name="connsiteX2554" fmla="*/ 4279626 w 8387961"/>
              <a:gd name="connsiteY2554" fmla="*/ 1867504 h 3980066"/>
              <a:gd name="connsiteX2555" fmla="*/ 4271309 w 8387961"/>
              <a:gd name="connsiteY2555" fmla="*/ 1875879 h 3980066"/>
              <a:gd name="connsiteX2556" fmla="*/ 4258000 w 8387961"/>
              <a:gd name="connsiteY2556" fmla="*/ 1899329 h 3980066"/>
              <a:gd name="connsiteX2557" fmla="*/ 4258000 w 8387961"/>
              <a:gd name="connsiteY2557" fmla="*/ 1909379 h 3980066"/>
              <a:gd name="connsiteX2558" fmla="*/ 4256336 w 8387961"/>
              <a:gd name="connsiteY2558" fmla="*/ 1917754 h 3980066"/>
              <a:gd name="connsiteX2559" fmla="*/ 4251346 w 8387961"/>
              <a:gd name="connsiteY2559" fmla="*/ 1931154 h 3980066"/>
              <a:gd name="connsiteX2560" fmla="*/ 4243028 w 8387961"/>
              <a:gd name="connsiteY2560" fmla="*/ 1954605 h 3980066"/>
              <a:gd name="connsiteX2561" fmla="*/ 4253009 w 8387961"/>
              <a:gd name="connsiteY2561" fmla="*/ 1956280 h 3980066"/>
              <a:gd name="connsiteX2562" fmla="*/ 4262991 w 8387961"/>
              <a:gd name="connsiteY2562" fmla="*/ 1978055 h 3980066"/>
              <a:gd name="connsiteX2563" fmla="*/ 4269645 w 8387961"/>
              <a:gd name="connsiteY2563" fmla="*/ 1994805 h 3980066"/>
              <a:gd name="connsiteX2564" fmla="*/ 4271309 w 8387961"/>
              <a:gd name="connsiteY2564" fmla="*/ 2011555 h 3980066"/>
              <a:gd name="connsiteX2565" fmla="*/ 4246355 w 8387961"/>
              <a:gd name="connsiteY2565" fmla="*/ 2018255 h 3980066"/>
              <a:gd name="connsiteX2566" fmla="*/ 4226392 w 8387961"/>
              <a:gd name="connsiteY2566" fmla="*/ 2041705 h 3980066"/>
              <a:gd name="connsiteX2567" fmla="*/ 4206429 w 8387961"/>
              <a:gd name="connsiteY2567" fmla="*/ 2066830 h 3980066"/>
              <a:gd name="connsiteX2568" fmla="*/ 4168167 w 8387961"/>
              <a:gd name="connsiteY2568" fmla="*/ 2075206 h 3980066"/>
              <a:gd name="connsiteX2569" fmla="*/ 4171494 w 8387961"/>
              <a:gd name="connsiteY2569" fmla="*/ 2081906 h 3980066"/>
              <a:gd name="connsiteX2570" fmla="*/ 4159849 w 8387961"/>
              <a:gd name="connsiteY2570" fmla="*/ 2098656 h 3980066"/>
              <a:gd name="connsiteX2571" fmla="*/ 4123250 w 8387961"/>
              <a:gd name="connsiteY2571" fmla="*/ 2107031 h 3980066"/>
              <a:gd name="connsiteX2572" fmla="*/ 4110380 w 8387961"/>
              <a:gd name="connsiteY2572" fmla="*/ 2108471 h 3980066"/>
              <a:gd name="connsiteX2573" fmla="*/ 4110542 w 8387961"/>
              <a:gd name="connsiteY2573" fmla="*/ 2108579 h 3980066"/>
              <a:gd name="connsiteX2574" fmla="*/ 4125541 w 8387961"/>
              <a:gd name="connsiteY2574" fmla="*/ 2106899 h 3980066"/>
              <a:gd name="connsiteX2575" fmla="*/ 4162205 w 8387961"/>
              <a:gd name="connsiteY2575" fmla="*/ 2098498 h 3980066"/>
              <a:gd name="connsiteX2576" fmla="*/ 4173871 w 8387961"/>
              <a:gd name="connsiteY2576" fmla="*/ 2081695 h 3980066"/>
              <a:gd name="connsiteX2577" fmla="*/ 4170538 w 8387961"/>
              <a:gd name="connsiteY2577" fmla="*/ 2074974 h 3980066"/>
              <a:gd name="connsiteX2578" fmla="*/ 4208869 w 8387961"/>
              <a:gd name="connsiteY2578" fmla="*/ 2066572 h 3980066"/>
              <a:gd name="connsiteX2579" fmla="*/ 4228868 w 8387961"/>
              <a:gd name="connsiteY2579" fmla="*/ 2041368 h 3980066"/>
              <a:gd name="connsiteX2580" fmla="*/ 4248867 w 8387961"/>
              <a:gd name="connsiteY2580" fmla="*/ 2017844 h 3980066"/>
              <a:gd name="connsiteX2581" fmla="*/ 4272626 w 8387961"/>
              <a:gd name="connsiteY2581" fmla="*/ 2011456 h 3980066"/>
              <a:gd name="connsiteX2582" fmla="*/ 4272292 w 8387961"/>
              <a:gd name="connsiteY2582" fmla="*/ 2010846 h 3980066"/>
              <a:gd name="connsiteX2583" fmla="*/ 4270610 w 8387961"/>
              <a:gd name="connsiteY2583" fmla="*/ 1994074 h 3980066"/>
              <a:gd name="connsiteX2584" fmla="*/ 4263880 w 8387961"/>
              <a:gd name="connsiteY2584" fmla="*/ 1977303 h 3980066"/>
              <a:gd name="connsiteX2585" fmla="*/ 4253787 w 8387961"/>
              <a:gd name="connsiteY2585" fmla="*/ 1955499 h 3980066"/>
              <a:gd name="connsiteX2586" fmla="*/ 4243693 w 8387961"/>
              <a:gd name="connsiteY2586" fmla="*/ 1953822 h 3980066"/>
              <a:gd name="connsiteX2587" fmla="*/ 4252104 w 8387961"/>
              <a:gd name="connsiteY2587" fmla="*/ 1930342 h 3980066"/>
              <a:gd name="connsiteX2588" fmla="*/ 4257151 w 8387961"/>
              <a:gd name="connsiteY2588" fmla="*/ 1916925 h 3980066"/>
              <a:gd name="connsiteX2589" fmla="*/ 4258834 w 8387961"/>
              <a:gd name="connsiteY2589" fmla="*/ 1908539 h 3980066"/>
              <a:gd name="connsiteX2590" fmla="*/ 4258834 w 8387961"/>
              <a:gd name="connsiteY2590" fmla="*/ 1898476 h 3980066"/>
              <a:gd name="connsiteX2591" fmla="*/ 4272292 w 8387961"/>
              <a:gd name="connsiteY2591" fmla="*/ 1874996 h 3980066"/>
              <a:gd name="connsiteX2592" fmla="*/ 4279807 w 8387961"/>
              <a:gd name="connsiteY2592" fmla="*/ 1867504 h 3980066"/>
              <a:gd name="connsiteX2593" fmla="*/ 6438172 w 8387961"/>
              <a:gd name="connsiteY2593" fmla="*/ 1867081 h 3980066"/>
              <a:gd name="connsiteX2594" fmla="*/ 6443123 w 8387961"/>
              <a:gd name="connsiteY2594" fmla="*/ 1891883 h 3980066"/>
              <a:gd name="connsiteX2595" fmla="*/ 6436668 w 8387961"/>
              <a:gd name="connsiteY2595" fmla="*/ 1908050 h 3980066"/>
              <a:gd name="connsiteX2596" fmla="*/ 6436889 w 8387961"/>
              <a:gd name="connsiteY2596" fmla="*/ 1908037 h 3980066"/>
              <a:gd name="connsiteX2597" fmla="*/ 6443261 w 8387961"/>
              <a:gd name="connsiteY2597" fmla="*/ 1892243 h 3980066"/>
              <a:gd name="connsiteX2598" fmla="*/ 6438189 w 8387961"/>
              <a:gd name="connsiteY2598" fmla="*/ 1867102 h 3980066"/>
              <a:gd name="connsiteX2599" fmla="*/ 2052808 w 8387961"/>
              <a:gd name="connsiteY2599" fmla="*/ 1851439 h 3980066"/>
              <a:gd name="connsiteX2600" fmla="*/ 2054812 w 8387961"/>
              <a:gd name="connsiteY2600" fmla="*/ 1852644 h 3980066"/>
              <a:gd name="connsiteX2601" fmla="*/ 2048786 w 8387961"/>
              <a:gd name="connsiteY2601" fmla="*/ 1857465 h 3980066"/>
              <a:gd name="connsiteX2602" fmla="*/ 3032500 w 8387961"/>
              <a:gd name="connsiteY2602" fmla="*/ 1840894 h 3980066"/>
              <a:gd name="connsiteX2603" fmla="*/ 3038526 w 8387961"/>
              <a:gd name="connsiteY2603" fmla="*/ 1843907 h 3980066"/>
              <a:gd name="connsiteX2604" fmla="*/ 3034508 w 8387961"/>
              <a:gd name="connsiteY2604" fmla="*/ 1843907 h 3980066"/>
              <a:gd name="connsiteX2605" fmla="*/ 2050795 w 8387961"/>
              <a:gd name="connsiteY2605" fmla="*/ 1824322 h 3980066"/>
              <a:gd name="connsiteX2606" fmla="*/ 2054812 w 8387961"/>
              <a:gd name="connsiteY2606" fmla="*/ 1827335 h 3980066"/>
              <a:gd name="connsiteX2607" fmla="*/ 2048786 w 8387961"/>
              <a:gd name="connsiteY2607" fmla="*/ 1827335 h 3980066"/>
              <a:gd name="connsiteX2608" fmla="*/ 2048786 w 8387961"/>
              <a:gd name="connsiteY2608" fmla="*/ 1825828 h 3980066"/>
              <a:gd name="connsiteX2609" fmla="*/ 4832339 w 8387961"/>
              <a:gd name="connsiteY2609" fmla="*/ 1818862 h 3980066"/>
              <a:gd name="connsiteX2610" fmla="*/ 4858085 w 8387961"/>
              <a:gd name="connsiteY2610" fmla="*/ 1828415 h 3980066"/>
              <a:gd name="connsiteX2611" fmla="*/ 4881664 w 8387961"/>
              <a:gd name="connsiteY2611" fmla="*/ 1840080 h 3980066"/>
              <a:gd name="connsiteX2612" fmla="*/ 4883348 w 8387961"/>
              <a:gd name="connsiteY2612" fmla="*/ 1870076 h 3980066"/>
              <a:gd name="connsiteX2613" fmla="*/ 4885004 w 8387961"/>
              <a:gd name="connsiteY2613" fmla="*/ 1867891 h 3980066"/>
              <a:gd name="connsiteX2614" fmla="*/ 4883505 w 8387961"/>
              <a:gd name="connsiteY2614" fmla="*/ 1840802 h 3980066"/>
              <a:gd name="connsiteX2615" fmla="*/ 4860078 w 8387961"/>
              <a:gd name="connsiteY2615" fmla="*/ 1829050 h 3980066"/>
              <a:gd name="connsiteX2616" fmla="*/ 4833304 w 8387961"/>
              <a:gd name="connsiteY2616" fmla="*/ 1818976 h 3980066"/>
              <a:gd name="connsiteX2617" fmla="*/ 2048786 w 8387961"/>
              <a:gd name="connsiteY2617" fmla="*/ 1807751 h 3980066"/>
              <a:gd name="connsiteX2618" fmla="*/ 2051800 w 8387961"/>
              <a:gd name="connsiteY2618" fmla="*/ 1809257 h 3980066"/>
              <a:gd name="connsiteX2619" fmla="*/ 2051800 w 8387961"/>
              <a:gd name="connsiteY2619" fmla="*/ 1810764 h 3980066"/>
              <a:gd name="connsiteX2620" fmla="*/ 2048786 w 8387961"/>
              <a:gd name="connsiteY2620" fmla="*/ 1809257 h 3980066"/>
              <a:gd name="connsiteX2621" fmla="*/ 1970952 w 8387961"/>
              <a:gd name="connsiteY2621" fmla="*/ 1804738 h 3980066"/>
              <a:gd name="connsiteX2622" fmla="*/ 1977982 w 8387961"/>
              <a:gd name="connsiteY2622" fmla="*/ 1804738 h 3980066"/>
              <a:gd name="connsiteX2623" fmla="*/ 1967439 w 8387961"/>
              <a:gd name="connsiteY2623" fmla="*/ 1807751 h 3980066"/>
              <a:gd name="connsiteX2624" fmla="*/ 1288811 w 8387961"/>
              <a:gd name="connsiteY2624" fmla="*/ 1804367 h 3980066"/>
              <a:gd name="connsiteX2625" fmla="*/ 1288774 w 8387961"/>
              <a:gd name="connsiteY2625" fmla="*/ 1804738 h 3980066"/>
              <a:gd name="connsiteX2626" fmla="*/ 1312265 w 8387961"/>
              <a:gd name="connsiteY2626" fmla="*/ 1804738 h 3980066"/>
              <a:gd name="connsiteX2627" fmla="*/ 1335776 w 8387961"/>
              <a:gd name="connsiteY2627" fmla="*/ 1804738 h 3980066"/>
              <a:gd name="connsiteX2628" fmla="*/ 1335862 w 8387961"/>
              <a:gd name="connsiteY2628" fmla="*/ 1804367 h 3980066"/>
              <a:gd name="connsiteX2629" fmla="*/ 1313997 w 8387961"/>
              <a:gd name="connsiteY2629" fmla="*/ 1804367 h 3980066"/>
              <a:gd name="connsiteX2630" fmla="*/ 6336762 w 8387961"/>
              <a:gd name="connsiteY2630" fmla="*/ 1795031 h 3980066"/>
              <a:gd name="connsiteX2631" fmla="*/ 6312808 w 8387961"/>
              <a:gd name="connsiteY2631" fmla="*/ 1810865 h 3980066"/>
              <a:gd name="connsiteX2632" fmla="*/ 6312847 w 8387961"/>
              <a:gd name="connsiteY2632" fmla="*/ 1811569 h 3980066"/>
              <a:gd name="connsiteX2633" fmla="*/ 6337328 w 8387961"/>
              <a:gd name="connsiteY2633" fmla="*/ 1795219 h 3980066"/>
              <a:gd name="connsiteX2634" fmla="*/ 2018657 w 8387961"/>
              <a:gd name="connsiteY2634" fmla="*/ 1792184 h 3980066"/>
              <a:gd name="connsiteX2635" fmla="*/ 2020164 w 8387961"/>
              <a:gd name="connsiteY2635" fmla="*/ 1792184 h 3980066"/>
              <a:gd name="connsiteX2636" fmla="*/ 2020164 w 8387961"/>
              <a:gd name="connsiteY2636" fmla="*/ 1794193 h 3980066"/>
              <a:gd name="connsiteX2637" fmla="*/ 2018657 w 8387961"/>
              <a:gd name="connsiteY2637" fmla="*/ 1794193 h 3980066"/>
              <a:gd name="connsiteX2638" fmla="*/ 6377333 w 8387961"/>
              <a:gd name="connsiteY2638" fmla="*/ 1788327 h 3980066"/>
              <a:gd name="connsiteX2639" fmla="*/ 6365500 w 8387961"/>
              <a:gd name="connsiteY2639" fmla="*/ 1796707 h 3980066"/>
              <a:gd name="connsiteX2640" fmla="*/ 6352874 w 8387961"/>
              <a:gd name="connsiteY2640" fmla="*/ 1799837 h 3980066"/>
              <a:gd name="connsiteX2641" fmla="*/ 6352932 w 8387961"/>
              <a:gd name="connsiteY2641" fmla="*/ 1799857 h 3980066"/>
              <a:gd name="connsiteX2642" fmla="*/ 6366293 w 8387961"/>
              <a:gd name="connsiteY2642" fmla="*/ 1796510 h 3980066"/>
              <a:gd name="connsiteX2643" fmla="*/ 6377516 w 8387961"/>
              <a:gd name="connsiteY2643" fmla="*/ 1788480 h 3980066"/>
              <a:gd name="connsiteX2644" fmla="*/ 1977982 w 8387961"/>
              <a:gd name="connsiteY2644" fmla="*/ 1783648 h 3980066"/>
              <a:gd name="connsiteX2645" fmla="*/ 1979491 w 8387961"/>
              <a:gd name="connsiteY2645" fmla="*/ 1783648 h 3980066"/>
              <a:gd name="connsiteX2646" fmla="*/ 1979491 w 8387961"/>
              <a:gd name="connsiteY2646" fmla="*/ 1788167 h 3980066"/>
              <a:gd name="connsiteX2647" fmla="*/ 1977982 w 8387961"/>
              <a:gd name="connsiteY2647" fmla="*/ 1788167 h 3980066"/>
              <a:gd name="connsiteX2648" fmla="*/ 1915194 w 8387961"/>
              <a:gd name="connsiteY2648" fmla="*/ 1783648 h 3980066"/>
              <a:gd name="connsiteX2649" fmla="*/ 1955388 w 8387961"/>
              <a:gd name="connsiteY2649" fmla="*/ 1791013 h 3980066"/>
              <a:gd name="connsiteX2650" fmla="*/ 1951898 w 8387961"/>
              <a:gd name="connsiteY2650" fmla="*/ 1794695 h 3980066"/>
              <a:gd name="connsiteX2651" fmla="*/ 1923931 w 8387961"/>
              <a:gd name="connsiteY2651" fmla="*/ 1800219 h 3980066"/>
              <a:gd name="connsiteX2652" fmla="*/ 1911699 w 8387961"/>
              <a:gd name="connsiteY2652" fmla="*/ 1796536 h 3980066"/>
              <a:gd name="connsiteX2653" fmla="*/ 1639783 w 8387961"/>
              <a:gd name="connsiteY2653" fmla="*/ 1783648 h 3980066"/>
              <a:gd name="connsiteX2654" fmla="*/ 1673685 w 8387961"/>
              <a:gd name="connsiteY2654" fmla="*/ 1799871 h 3980066"/>
              <a:gd name="connsiteX2655" fmla="*/ 1649960 w 8387961"/>
              <a:gd name="connsiteY2655" fmla="*/ 1804738 h 3980066"/>
              <a:gd name="connsiteX2656" fmla="*/ 1619453 w 8387961"/>
              <a:gd name="connsiteY2656" fmla="*/ 1790137 h 3980066"/>
              <a:gd name="connsiteX2657" fmla="*/ 6829847 w 8387961"/>
              <a:gd name="connsiteY2657" fmla="*/ 1780635 h 3980066"/>
              <a:gd name="connsiteX2658" fmla="*/ 6862354 w 8387961"/>
              <a:gd name="connsiteY2658" fmla="*/ 1789004 h 3980066"/>
              <a:gd name="connsiteX2659" fmla="*/ 6865605 w 8387961"/>
              <a:gd name="connsiteY2659" fmla="*/ 1795699 h 3980066"/>
              <a:gd name="connsiteX2660" fmla="*/ 6873732 w 8387961"/>
              <a:gd name="connsiteY2660" fmla="*/ 1819133 h 3980066"/>
              <a:gd name="connsiteX2661" fmla="*/ 6878608 w 8387961"/>
              <a:gd name="connsiteY2661" fmla="*/ 1837546 h 3980066"/>
              <a:gd name="connsiteX2662" fmla="*/ 6872107 w 8387961"/>
              <a:gd name="connsiteY2662" fmla="*/ 1855958 h 3980066"/>
              <a:gd name="connsiteX2663" fmla="*/ 6862354 w 8387961"/>
              <a:gd name="connsiteY2663" fmla="*/ 1867675 h 3980066"/>
              <a:gd name="connsiteX2664" fmla="*/ 6862354 w 8387961"/>
              <a:gd name="connsiteY2664" fmla="*/ 1889435 h 3980066"/>
              <a:gd name="connsiteX2665" fmla="*/ 6878608 w 8387961"/>
              <a:gd name="connsiteY2665" fmla="*/ 1921238 h 3980066"/>
              <a:gd name="connsiteX2666" fmla="*/ 6885110 w 8387961"/>
              <a:gd name="connsiteY2666" fmla="*/ 1919564 h 3980066"/>
              <a:gd name="connsiteX2667" fmla="*/ 6888361 w 8387961"/>
              <a:gd name="connsiteY2667" fmla="*/ 1916216 h 3980066"/>
              <a:gd name="connsiteX2668" fmla="*/ 6901364 w 8387961"/>
              <a:gd name="connsiteY2668" fmla="*/ 1911195 h 3980066"/>
              <a:gd name="connsiteX2669" fmla="*/ 6912742 w 8387961"/>
              <a:gd name="connsiteY2669" fmla="*/ 1927933 h 3980066"/>
              <a:gd name="connsiteX2670" fmla="*/ 6914367 w 8387961"/>
              <a:gd name="connsiteY2670" fmla="*/ 1921238 h 3980066"/>
              <a:gd name="connsiteX2671" fmla="*/ 6927370 w 8387961"/>
              <a:gd name="connsiteY2671" fmla="*/ 1929607 h 3980066"/>
              <a:gd name="connsiteX2672" fmla="*/ 6920869 w 8387961"/>
              <a:gd name="connsiteY2672" fmla="*/ 1932955 h 3980066"/>
              <a:gd name="connsiteX2673" fmla="*/ 6932246 w 8387961"/>
              <a:gd name="connsiteY2673" fmla="*/ 1948019 h 3980066"/>
              <a:gd name="connsiteX2674" fmla="*/ 6938748 w 8387961"/>
              <a:gd name="connsiteY2674" fmla="*/ 1949693 h 3980066"/>
              <a:gd name="connsiteX2675" fmla="*/ 6932246 w 8387961"/>
              <a:gd name="connsiteY2675" fmla="*/ 1961410 h 3980066"/>
              <a:gd name="connsiteX2676" fmla="*/ 6932246 w 8387961"/>
              <a:gd name="connsiteY2676" fmla="*/ 1953041 h 3980066"/>
              <a:gd name="connsiteX2677" fmla="*/ 6914367 w 8387961"/>
              <a:gd name="connsiteY2677" fmla="*/ 1942998 h 3980066"/>
              <a:gd name="connsiteX2678" fmla="*/ 6902989 w 8387961"/>
              <a:gd name="connsiteY2678" fmla="*/ 1929607 h 3980066"/>
              <a:gd name="connsiteX2679" fmla="*/ 6893237 w 8387961"/>
              <a:gd name="connsiteY2679" fmla="*/ 1926259 h 3980066"/>
              <a:gd name="connsiteX2680" fmla="*/ 6898113 w 8387961"/>
              <a:gd name="connsiteY2680" fmla="*/ 1946345 h 3980066"/>
              <a:gd name="connsiteX2681" fmla="*/ 6872107 w 8387961"/>
              <a:gd name="connsiteY2681" fmla="*/ 1922911 h 3980066"/>
              <a:gd name="connsiteX2682" fmla="*/ 6855853 w 8387961"/>
              <a:gd name="connsiteY2682" fmla="*/ 1931281 h 3980066"/>
              <a:gd name="connsiteX2683" fmla="*/ 6844475 w 8387961"/>
              <a:gd name="connsiteY2683" fmla="*/ 1926259 h 3980066"/>
              <a:gd name="connsiteX2684" fmla="*/ 6844475 w 8387961"/>
              <a:gd name="connsiteY2684" fmla="*/ 1911195 h 3980066"/>
              <a:gd name="connsiteX2685" fmla="*/ 6849351 w 8387961"/>
              <a:gd name="connsiteY2685" fmla="*/ 1899478 h 3980066"/>
              <a:gd name="connsiteX2686" fmla="*/ 6839599 w 8387961"/>
              <a:gd name="connsiteY2686" fmla="*/ 1896130 h 3980066"/>
              <a:gd name="connsiteX2687" fmla="*/ 6839599 w 8387961"/>
              <a:gd name="connsiteY2687" fmla="*/ 1907847 h 3980066"/>
              <a:gd name="connsiteX2688" fmla="*/ 6821720 w 8387961"/>
              <a:gd name="connsiteY2688" fmla="*/ 1877718 h 3980066"/>
              <a:gd name="connsiteX2689" fmla="*/ 6815218 w 8387961"/>
              <a:gd name="connsiteY2689" fmla="*/ 1852610 h 3980066"/>
              <a:gd name="connsiteX2690" fmla="*/ 6829847 w 8387961"/>
              <a:gd name="connsiteY2690" fmla="*/ 1855958 h 3980066"/>
              <a:gd name="connsiteX2691" fmla="*/ 6824970 w 8387961"/>
              <a:gd name="connsiteY2691" fmla="*/ 1825829 h 3980066"/>
              <a:gd name="connsiteX2692" fmla="*/ 6823345 w 8387961"/>
              <a:gd name="connsiteY2692" fmla="*/ 1792352 h 3980066"/>
              <a:gd name="connsiteX2693" fmla="*/ 1985516 w 8387961"/>
              <a:gd name="connsiteY2693" fmla="*/ 1774609 h 3980066"/>
              <a:gd name="connsiteX2694" fmla="*/ 1987531 w 8387961"/>
              <a:gd name="connsiteY2694" fmla="*/ 1774609 h 3980066"/>
              <a:gd name="connsiteX2695" fmla="*/ 1987531 w 8387961"/>
              <a:gd name="connsiteY2695" fmla="*/ 1777622 h 3980066"/>
              <a:gd name="connsiteX2696" fmla="*/ 1985516 w 8387961"/>
              <a:gd name="connsiteY2696" fmla="*/ 1777622 h 3980066"/>
              <a:gd name="connsiteX2697" fmla="*/ 3779409 w 8387961"/>
              <a:gd name="connsiteY2697" fmla="*/ 1763814 h 3980066"/>
              <a:gd name="connsiteX2698" fmla="*/ 3778320 w 8387961"/>
              <a:gd name="connsiteY2698" fmla="*/ 1764064 h 3980066"/>
              <a:gd name="connsiteX2699" fmla="*/ 3749764 w 8387961"/>
              <a:gd name="connsiteY2699" fmla="*/ 1764064 h 3980066"/>
              <a:gd name="connsiteX2700" fmla="*/ 3749808 w 8387961"/>
              <a:gd name="connsiteY2700" fmla="*/ 1764674 h 3980066"/>
              <a:gd name="connsiteX2701" fmla="*/ 3778197 w 8387961"/>
              <a:gd name="connsiteY2701" fmla="*/ 1764674 h 3980066"/>
              <a:gd name="connsiteX2702" fmla="*/ 3778197 w 8387961"/>
              <a:gd name="connsiteY2702" fmla="*/ 1786385 h 3980066"/>
              <a:gd name="connsiteX2703" fmla="*/ 3776527 w 8387961"/>
              <a:gd name="connsiteY2703" fmla="*/ 1808096 h 3980066"/>
              <a:gd name="connsiteX2704" fmla="*/ 3776527 w 8387961"/>
              <a:gd name="connsiteY2704" fmla="*/ 1829807 h 3980066"/>
              <a:gd name="connsiteX2705" fmla="*/ 3774857 w 8387961"/>
              <a:gd name="connsiteY2705" fmla="*/ 1851518 h 3980066"/>
              <a:gd name="connsiteX2706" fmla="*/ 3760016 w 8387961"/>
              <a:gd name="connsiteY2706" fmla="*/ 1877903 h 3980066"/>
              <a:gd name="connsiteX2707" fmla="*/ 3761020 w 8387961"/>
              <a:gd name="connsiteY2707" fmla="*/ 1877844 h 3980066"/>
              <a:gd name="connsiteX2708" fmla="*/ 3776066 w 8387961"/>
              <a:gd name="connsiteY2708" fmla="*/ 1851012 h 3980066"/>
              <a:gd name="connsiteX2709" fmla="*/ 3777738 w 8387961"/>
              <a:gd name="connsiteY2709" fmla="*/ 1829211 h 3980066"/>
              <a:gd name="connsiteX2710" fmla="*/ 3777738 w 8387961"/>
              <a:gd name="connsiteY2710" fmla="*/ 1807410 h 3980066"/>
              <a:gd name="connsiteX2711" fmla="*/ 3779409 w 8387961"/>
              <a:gd name="connsiteY2711" fmla="*/ 1785609 h 3980066"/>
              <a:gd name="connsiteX2712" fmla="*/ 1546837 w 8387961"/>
              <a:gd name="connsiteY2712" fmla="*/ 1759544 h 3980066"/>
              <a:gd name="connsiteX2713" fmla="*/ 1548943 w 8387961"/>
              <a:gd name="connsiteY2713" fmla="*/ 1759544 h 3980066"/>
              <a:gd name="connsiteX2714" fmla="*/ 1548943 w 8387961"/>
              <a:gd name="connsiteY2714" fmla="*/ 1761051 h 3980066"/>
              <a:gd name="connsiteX2715" fmla="*/ 1546837 w 8387961"/>
              <a:gd name="connsiteY2715" fmla="*/ 1761051 h 3980066"/>
              <a:gd name="connsiteX2716" fmla="*/ 1548943 w 8387961"/>
              <a:gd name="connsiteY2716" fmla="*/ 1758038 h 3980066"/>
              <a:gd name="connsiteX2717" fmla="*/ 1551053 w 8387961"/>
              <a:gd name="connsiteY2717" fmla="*/ 1758038 h 3980066"/>
              <a:gd name="connsiteX2718" fmla="*/ 1553169 w 8387961"/>
              <a:gd name="connsiteY2718" fmla="*/ 1758038 h 3980066"/>
              <a:gd name="connsiteX2719" fmla="*/ 1553169 w 8387961"/>
              <a:gd name="connsiteY2719" fmla="*/ 1759544 h 3980066"/>
              <a:gd name="connsiteX2720" fmla="*/ 1551053 w 8387961"/>
              <a:gd name="connsiteY2720" fmla="*/ 1759544 h 3980066"/>
              <a:gd name="connsiteX2721" fmla="*/ 1548943 w 8387961"/>
              <a:gd name="connsiteY2721" fmla="*/ 1759544 h 3980066"/>
              <a:gd name="connsiteX2722" fmla="*/ 5069263 w 8387961"/>
              <a:gd name="connsiteY2722" fmla="*/ 1753072 h 3980066"/>
              <a:gd name="connsiteX2723" fmla="*/ 5064226 w 8387961"/>
              <a:gd name="connsiteY2723" fmla="*/ 1755178 h 3980066"/>
              <a:gd name="connsiteX2724" fmla="*/ 5045819 w 8387961"/>
              <a:gd name="connsiteY2724" fmla="*/ 1761893 h 3980066"/>
              <a:gd name="connsiteX2725" fmla="*/ 5027412 w 8387961"/>
              <a:gd name="connsiteY2725" fmla="*/ 1770288 h 3980066"/>
              <a:gd name="connsiteX2726" fmla="*/ 5026383 w 8387961"/>
              <a:gd name="connsiteY2726" fmla="*/ 1770526 h 3980066"/>
              <a:gd name="connsiteX2727" fmla="*/ 5023140 w 8387961"/>
              <a:gd name="connsiteY2727" fmla="*/ 1781755 h 3980066"/>
              <a:gd name="connsiteX2728" fmla="*/ 5041667 w 8387961"/>
              <a:gd name="connsiteY2728" fmla="*/ 1811751 h 3980066"/>
              <a:gd name="connsiteX2729" fmla="*/ 5051350 w 8387961"/>
              <a:gd name="connsiteY2729" fmla="*/ 1826557 h 3980066"/>
              <a:gd name="connsiteX2730" fmla="*/ 5042281 w 8387961"/>
              <a:gd name="connsiteY2730" fmla="*/ 1812382 h 3980066"/>
              <a:gd name="connsiteX2731" fmla="*/ 5024039 w 8387961"/>
              <a:gd name="connsiteY2731" fmla="*/ 1782192 h 3980066"/>
              <a:gd name="connsiteX2732" fmla="*/ 5027355 w 8387961"/>
              <a:gd name="connsiteY2732" fmla="*/ 1770452 h 3980066"/>
              <a:gd name="connsiteX2733" fmla="*/ 5045598 w 8387961"/>
              <a:gd name="connsiteY2733" fmla="*/ 1762066 h 3980066"/>
              <a:gd name="connsiteX2734" fmla="*/ 5063840 w 8387961"/>
              <a:gd name="connsiteY2734" fmla="*/ 1755357 h 3980066"/>
              <a:gd name="connsiteX2735" fmla="*/ 6391077 w 8387961"/>
              <a:gd name="connsiteY2735" fmla="*/ 1747628 h 3980066"/>
              <a:gd name="connsiteX2736" fmla="*/ 6389166 w 8387961"/>
              <a:gd name="connsiteY2736" fmla="*/ 1748102 h 3980066"/>
              <a:gd name="connsiteX2737" fmla="*/ 6382404 w 8387961"/>
              <a:gd name="connsiteY2737" fmla="*/ 1756482 h 3980066"/>
              <a:gd name="connsiteX2738" fmla="*/ 6417904 w 8387961"/>
              <a:gd name="connsiteY2738" fmla="*/ 1781623 h 3980066"/>
              <a:gd name="connsiteX2739" fmla="*/ 6433118 w 8387961"/>
              <a:gd name="connsiteY2739" fmla="*/ 1801736 h 3980066"/>
              <a:gd name="connsiteX2740" fmla="*/ 6450023 w 8387961"/>
              <a:gd name="connsiteY2740" fmla="*/ 1821848 h 3980066"/>
              <a:gd name="connsiteX2741" fmla="*/ 6461856 w 8387961"/>
              <a:gd name="connsiteY2741" fmla="*/ 1838609 h 3980066"/>
              <a:gd name="connsiteX2742" fmla="*/ 6487213 w 8387961"/>
              <a:gd name="connsiteY2742" fmla="*/ 1858722 h 3980066"/>
              <a:gd name="connsiteX2743" fmla="*/ 6483832 w 8387961"/>
              <a:gd name="connsiteY2743" fmla="*/ 1865426 h 3980066"/>
              <a:gd name="connsiteX2744" fmla="*/ 6492284 w 8387961"/>
              <a:gd name="connsiteY2744" fmla="*/ 1875482 h 3980066"/>
              <a:gd name="connsiteX2745" fmla="*/ 6497298 w 8387961"/>
              <a:gd name="connsiteY2745" fmla="*/ 1898681 h 3980066"/>
              <a:gd name="connsiteX2746" fmla="*/ 6497985 w 8387961"/>
              <a:gd name="connsiteY2746" fmla="*/ 1898316 h 3980066"/>
              <a:gd name="connsiteX2747" fmla="*/ 6497978 w 8387961"/>
              <a:gd name="connsiteY2747" fmla="*/ 1898208 h 3980066"/>
              <a:gd name="connsiteX2748" fmla="*/ 6492967 w 8387961"/>
              <a:gd name="connsiteY2748" fmla="*/ 1874783 h 3980066"/>
              <a:gd name="connsiteX2749" fmla="*/ 6484616 w 8387961"/>
              <a:gd name="connsiteY2749" fmla="*/ 1864743 h 3980066"/>
              <a:gd name="connsiteX2750" fmla="*/ 6487956 w 8387961"/>
              <a:gd name="connsiteY2750" fmla="*/ 1858051 h 3980066"/>
              <a:gd name="connsiteX2751" fmla="*/ 6462903 w 8387961"/>
              <a:gd name="connsiteY2751" fmla="*/ 1837972 h 3980066"/>
              <a:gd name="connsiteX2752" fmla="*/ 6451212 w 8387961"/>
              <a:gd name="connsiteY2752" fmla="*/ 1821240 h 3980066"/>
              <a:gd name="connsiteX2753" fmla="*/ 6434510 w 8387961"/>
              <a:gd name="connsiteY2753" fmla="*/ 1801162 h 3980066"/>
              <a:gd name="connsiteX2754" fmla="*/ 6419478 w 8387961"/>
              <a:gd name="connsiteY2754" fmla="*/ 1781083 h 3980066"/>
              <a:gd name="connsiteX2755" fmla="*/ 6384403 w 8387961"/>
              <a:gd name="connsiteY2755" fmla="*/ 1755985 h 3980066"/>
              <a:gd name="connsiteX2756" fmla="*/ 1575761 w 8387961"/>
              <a:gd name="connsiteY2756" fmla="*/ 1747493 h 3980066"/>
              <a:gd name="connsiteX2757" fmla="*/ 1579525 w 8387961"/>
              <a:gd name="connsiteY2757" fmla="*/ 1747493 h 3980066"/>
              <a:gd name="connsiteX2758" fmla="*/ 1579525 w 8387961"/>
              <a:gd name="connsiteY2758" fmla="*/ 1750506 h 3980066"/>
              <a:gd name="connsiteX2759" fmla="*/ 1575761 w 8387961"/>
              <a:gd name="connsiteY2759" fmla="*/ 1750506 h 3980066"/>
              <a:gd name="connsiteX2760" fmla="*/ 1753783 w 8387961"/>
              <a:gd name="connsiteY2760" fmla="*/ 1744480 h 3980066"/>
              <a:gd name="connsiteX2761" fmla="*/ 1780513 w 8387961"/>
              <a:gd name="connsiteY2761" fmla="*/ 1746128 h 3980066"/>
              <a:gd name="connsiteX2762" fmla="*/ 1795946 w 8387961"/>
              <a:gd name="connsiteY2762" fmla="*/ 1747650 h 3980066"/>
              <a:gd name="connsiteX2763" fmla="*/ 1807646 w 8387961"/>
              <a:gd name="connsiteY2763" fmla="*/ 1744480 h 3980066"/>
              <a:gd name="connsiteX2764" fmla="*/ 1844368 w 8387961"/>
              <a:gd name="connsiteY2764" fmla="*/ 1754422 h 3980066"/>
              <a:gd name="connsiteX2765" fmla="*/ 1860108 w 8387961"/>
              <a:gd name="connsiteY2765" fmla="*/ 1759394 h 3980066"/>
              <a:gd name="connsiteX2766" fmla="*/ 1853111 w 8387961"/>
              <a:gd name="connsiteY2766" fmla="*/ 1766022 h 3980066"/>
              <a:gd name="connsiteX2767" fmla="*/ 1884589 w 8387961"/>
              <a:gd name="connsiteY2767" fmla="*/ 1779279 h 3980066"/>
              <a:gd name="connsiteX2768" fmla="*/ 1872342 w 8387961"/>
              <a:gd name="connsiteY2768" fmla="*/ 1790879 h 3980066"/>
              <a:gd name="connsiteX2769" fmla="*/ 1837372 w 8387961"/>
              <a:gd name="connsiteY2769" fmla="*/ 1789222 h 3980066"/>
              <a:gd name="connsiteX2770" fmla="*/ 1821634 w 8387961"/>
              <a:gd name="connsiteY2770" fmla="*/ 1787564 h 3980066"/>
              <a:gd name="connsiteX2771" fmla="*/ 1809401 w 8387961"/>
              <a:gd name="connsiteY2771" fmla="*/ 1794193 h 3980066"/>
              <a:gd name="connsiteX2772" fmla="*/ 1797153 w 8387961"/>
              <a:gd name="connsiteY2772" fmla="*/ 1810764 h 3980066"/>
              <a:gd name="connsiteX2773" fmla="*/ 1788411 w 8387961"/>
              <a:gd name="connsiteY2773" fmla="*/ 1797507 h 3980066"/>
              <a:gd name="connsiteX2774" fmla="*/ 1788374 w 8387961"/>
              <a:gd name="connsiteY2774" fmla="*/ 1797073 h 3980066"/>
              <a:gd name="connsiteX2775" fmla="*/ 1763804 w 8387961"/>
              <a:gd name="connsiteY2775" fmla="*/ 1795558 h 3980066"/>
              <a:gd name="connsiteX2776" fmla="*/ 1737081 w 8387961"/>
              <a:gd name="connsiteY2776" fmla="*/ 1795558 h 3980066"/>
              <a:gd name="connsiteX2777" fmla="*/ 1720381 w 8387961"/>
              <a:gd name="connsiteY2777" fmla="*/ 1785672 h 3980066"/>
              <a:gd name="connsiteX2778" fmla="*/ 1733746 w 8387961"/>
              <a:gd name="connsiteY2778" fmla="*/ 1780729 h 3980066"/>
              <a:gd name="connsiteX2779" fmla="*/ 1757129 w 8387961"/>
              <a:gd name="connsiteY2779" fmla="*/ 1780729 h 3980066"/>
              <a:gd name="connsiteX2780" fmla="*/ 1777167 w 8387961"/>
              <a:gd name="connsiteY2780" fmla="*/ 1784024 h 3980066"/>
              <a:gd name="connsiteX2781" fmla="*/ 1768821 w 8387961"/>
              <a:gd name="connsiteY2781" fmla="*/ 1759309 h 3980066"/>
              <a:gd name="connsiteX2782" fmla="*/ 1758793 w 8387961"/>
              <a:gd name="connsiteY2782" fmla="*/ 1749423 h 3980066"/>
              <a:gd name="connsiteX2783" fmla="*/ 1586304 w 8387961"/>
              <a:gd name="connsiteY2783" fmla="*/ 1744480 h 3980066"/>
              <a:gd name="connsiteX2784" fmla="*/ 1586304 w 8387961"/>
              <a:gd name="connsiteY2784" fmla="*/ 1747493 h 3980066"/>
              <a:gd name="connsiteX2785" fmla="*/ 1585300 w 8387961"/>
              <a:gd name="connsiteY2785" fmla="*/ 1747493 h 3980066"/>
              <a:gd name="connsiteX2786" fmla="*/ 6551157 w 8387961"/>
              <a:gd name="connsiteY2786" fmla="*/ 1739961 h 3980066"/>
              <a:gd name="connsiteX2787" fmla="*/ 6561487 w 8387961"/>
              <a:gd name="connsiteY2787" fmla="*/ 1739961 h 3980066"/>
              <a:gd name="connsiteX2788" fmla="*/ 6566652 w 8387961"/>
              <a:gd name="connsiteY2788" fmla="*/ 1750205 h 3980066"/>
              <a:gd name="connsiteX2789" fmla="*/ 6556322 w 8387961"/>
              <a:gd name="connsiteY2789" fmla="*/ 1770693 h 3980066"/>
              <a:gd name="connsiteX2790" fmla="*/ 6539106 w 8387961"/>
              <a:gd name="connsiteY2790" fmla="*/ 1789474 h 3980066"/>
              <a:gd name="connsiteX2791" fmla="*/ 6528776 w 8387961"/>
              <a:gd name="connsiteY2791" fmla="*/ 1791181 h 3980066"/>
              <a:gd name="connsiteX2792" fmla="*/ 6508116 w 8387961"/>
              <a:gd name="connsiteY2792" fmla="*/ 1780937 h 3980066"/>
              <a:gd name="connsiteX2793" fmla="*/ 6506394 w 8387961"/>
              <a:gd name="connsiteY2793" fmla="*/ 1757034 h 3980066"/>
              <a:gd name="connsiteX2794" fmla="*/ 6525332 w 8387961"/>
              <a:gd name="connsiteY2794" fmla="*/ 1745083 h 3980066"/>
              <a:gd name="connsiteX2795" fmla="*/ 6276389 w 8387961"/>
              <a:gd name="connsiteY2795" fmla="*/ 1727351 h 3980066"/>
              <a:gd name="connsiteX2796" fmla="*/ 6263025 w 8387961"/>
              <a:gd name="connsiteY2796" fmla="*/ 1730310 h 3980066"/>
              <a:gd name="connsiteX2797" fmla="*/ 6251257 w 8387961"/>
              <a:gd name="connsiteY2797" fmla="*/ 1745388 h 3980066"/>
              <a:gd name="connsiteX2798" fmla="*/ 6227721 w 8387961"/>
              <a:gd name="connsiteY2798" fmla="*/ 1748739 h 3980066"/>
              <a:gd name="connsiteX2799" fmla="*/ 6220997 w 8387961"/>
              <a:gd name="connsiteY2799" fmla="*/ 1783922 h 3980066"/>
              <a:gd name="connsiteX2800" fmla="*/ 6212591 w 8387961"/>
              <a:gd name="connsiteY2800" fmla="*/ 1780571 h 3980066"/>
              <a:gd name="connsiteX2801" fmla="*/ 6213380 w 8387961"/>
              <a:gd name="connsiteY2801" fmla="*/ 1781750 h 3980066"/>
              <a:gd name="connsiteX2802" fmla="*/ 6220986 w 8387961"/>
              <a:gd name="connsiteY2802" fmla="*/ 1784798 h 3980066"/>
              <a:gd name="connsiteX2803" fmla="*/ 6227667 w 8387961"/>
              <a:gd name="connsiteY2803" fmla="*/ 1749661 h 3980066"/>
              <a:gd name="connsiteX2804" fmla="*/ 6251049 w 8387961"/>
              <a:gd name="connsiteY2804" fmla="*/ 1746314 h 3980066"/>
              <a:gd name="connsiteX2805" fmla="*/ 6262741 w 8387961"/>
              <a:gd name="connsiteY2805" fmla="*/ 1731255 h 3980066"/>
              <a:gd name="connsiteX2806" fmla="*/ 6276512 w 8387961"/>
              <a:gd name="connsiteY2806" fmla="*/ 1728190 h 3980066"/>
              <a:gd name="connsiteX2807" fmla="*/ 6275906 w 8387961"/>
              <a:gd name="connsiteY2807" fmla="*/ 1727989 h 3980066"/>
              <a:gd name="connsiteX2808" fmla="*/ 3698039 w 8387961"/>
              <a:gd name="connsiteY2808" fmla="*/ 1715878 h 3980066"/>
              <a:gd name="connsiteX2809" fmla="*/ 3698039 w 8387961"/>
              <a:gd name="connsiteY2809" fmla="*/ 1716241 h 3980066"/>
              <a:gd name="connsiteX2810" fmla="*/ 3711399 w 8387961"/>
              <a:gd name="connsiteY2810" fmla="*/ 1726262 h 3980066"/>
              <a:gd name="connsiteX2811" fmla="*/ 3748104 w 8387961"/>
              <a:gd name="connsiteY2811" fmla="*/ 1741278 h 3980066"/>
              <a:gd name="connsiteX2812" fmla="*/ 3748059 w 8387961"/>
              <a:gd name="connsiteY2812" fmla="*/ 1740652 h 3980066"/>
              <a:gd name="connsiteX2813" fmla="*/ 3711073 w 8387961"/>
              <a:gd name="connsiteY2813" fmla="*/ 1725602 h 3980066"/>
              <a:gd name="connsiteX2814" fmla="*/ 6379393 w 8387961"/>
              <a:gd name="connsiteY2814" fmla="*/ 1709135 h 3980066"/>
              <a:gd name="connsiteX2815" fmla="*/ 6377820 w 8387961"/>
              <a:gd name="connsiteY2815" fmla="*/ 1710036 h 3980066"/>
              <a:gd name="connsiteX2816" fmla="*/ 6392547 w 8387961"/>
              <a:gd name="connsiteY2816" fmla="*/ 1724637 h 3980066"/>
              <a:gd name="connsiteX2817" fmla="*/ 6400999 w 8387961"/>
              <a:gd name="connsiteY2817" fmla="*/ 1731341 h 3980066"/>
              <a:gd name="connsiteX2818" fmla="*/ 6402685 w 8387961"/>
              <a:gd name="connsiteY2818" fmla="*/ 1744714 h 3980066"/>
              <a:gd name="connsiteX2819" fmla="*/ 6404446 w 8387961"/>
              <a:gd name="connsiteY2819" fmla="*/ 1744273 h 3980066"/>
              <a:gd name="connsiteX2820" fmla="*/ 6402775 w 8387961"/>
              <a:gd name="connsiteY2820" fmla="*/ 1730887 h 3980066"/>
              <a:gd name="connsiteX2821" fmla="*/ 6394424 w 8387961"/>
              <a:gd name="connsiteY2821" fmla="*/ 1724194 h 3980066"/>
              <a:gd name="connsiteX2822" fmla="*/ 3869233 w 8387961"/>
              <a:gd name="connsiteY2822" fmla="*/ 1709084 h 3980066"/>
              <a:gd name="connsiteX2823" fmla="*/ 3862380 w 8387961"/>
              <a:gd name="connsiteY2823" fmla="*/ 1713896 h 3980066"/>
              <a:gd name="connsiteX2824" fmla="*/ 3840524 w 8387961"/>
              <a:gd name="connsiteY2824" fmla="*/ 1733963 h 3980066"/>
              <a:gd name="connsiteX2825" fmla="*/ 3820500 w 8387961"/>
              <a:gd name="connsiteY2825" fmla="*/ 1755541 h 3980066"/>
              <a:gd name="connsiteX2826" fmla="*/ 3821204 w 8387961"/>
              <a:gd name="connsiteY2826" fmla="*/ 1755423 h 3980066"/>
              <a:gd name="connsiteX2827" fmla="*/ 3841266 w 8387961"/>
              <a:gd name="connsiteY2827" fmla="*/ 1733622 h 3980066"/>
              <a:gd name="connsiteX2828" fmla="*/ 3862999 w 8387961"/>
              <a:gd name="connsiteY2828" fmla="*/ 1713498 h 3980066"/>
              <a:gd name="connsiteX2829" fmla="*/ 1767078 w 8387961"/>
              <a:gd name="connsiteY2829" fmla="*/ 1700793 h 3980066"/>
              <a:gd name="connsiteX2830" fmla="*/ 1767078 w 8387961"/>
              <a:gd name="connsiteY2830" fmla="*/ 1705312 h 3980066"/>
              <a:gd name="connsiteX2831" fmla="*/ 1753520 w 8387961"/>
              <a:gd name="connsiteY2831" fmla="*/ 1709832 h 3980066"/>
              <a:gd name="connsiteX2832" fmla="*/ 6298763 w 8387961"/>
              <a:gd name="connsiteY2832" fmla="*/ 1692585 h 3980066"/>
              <a:gd name="connsiteX2833" fmla="*/ 6298693 w 8387961"/>
              <a:gd name="connsiteY2833" fmla="*/ 1692725 h 3980066"/>
              <a:gd name="connsiteX2834" fmla="*/ 6301263 w 8387961"/>
              <a:gd name="connsiteY2834" fmla="*/ 1697820 h 3980066"/>
              <a:gd name="connsiteX2835" fmla="*/ 6301437 w 8387961"/>
              <a:gd name="connsiteY2835" fmla="*/ 1697935 h 3980066"/>
              <a:gd name="connsiteX2836" fmla="*/ 1786665 w 8387961"/>
              <a:gd name="connsiteY2836" fmla="*/ 1684222 h 3980066"/>
              <a:gd name="connsiteX2837" fmla="*/ 1794201 w 8387961"/>
              <a:gd name="connsiteY2837" fmla="*/ 1687235 h 3980066"/>
              <a:gd name="connsiteX2838" fmla="*/ 1791684 w 8387961"/>
              <a:gd name="connsiteY2838" fmla="*/ 1687235 h 3980066"/>
              <a:gd name="connsiteX2839" fmla="*/ 1786665 w 8387961"/>
              <a:gd name="connsiteY2839" fmla="*/ 1687235 h 3980066"/>
              <a:gd name="connsiteX2840" fmla="*/ 1510610 w 8387961"/>
              <a:gd name="connsiteY2840" fmla="*/ 1679702 h 3980066"/>
              <a:gd name="connsiteX2841" fmla="*/ 1523040 w 8387961"/>
              <a:gd name="connsiteY2841" fmla="*/ 1690247 h 3980066"/>
              <a:gd name="connsiteX2842" fmla="*/ 1506462 w 8387961"/>
              <a:gd name="connsiteY2842" fmla="*/ 1693260 h 3980066"/>
              <a:gd name="connsiteX2843" fmla="*/ 6631430 w 8387961"/>
              <a:gd name="connsiteY2843" fmla="*/ 1670664 h 3980066"/>
              <a:gd name="connsiteX2844" fmla="*/ 6629547 w 8387961"/>
              <a:gd name="connsiteY2844" fmla="*/ 1673677 h 3980066"/>
              <a:gd name="connsiteX2845" fmla="*/ 6623898 w 8387961"/>
              <a:gd name="connsiteY2845" fmla="*/ 1673677 h 3980066"/>
              <a:gd name="connsiteX2846" fmla="*/ 4484847 w 8387961"/>
              <a:gd name="connsiteY2846" fmla="*/ 1669293 h 3980066"/>
              <a:gd name="connsiteX2847" fmla="*/ 4484613 w 8387961"/>
              <a:gd name="connsiteY2847" fmla="*/ 1670446 h 3980066"/>
              <a:gd name="connsiteX2848" fmla="*/ 4485946 w 8387961"/>
              <a:gd name="connsiteY2848" fmla="*/ 1677090 h 3980066"/>
              <a:gd name="connsiteX2849" fmla="*/ 4486449 w 8387961"/>
              <a:gd name="connsiteY2849" fmla="*/ 1677165 h 3980066"/>
              <a:gd name="connsiteX2850" fmla="*/ 6345513 w 8387961"/>
              <a:gd name="connsiteY2850" fmla="*/ 1660656 h 3980066"/>
              <a:gd name="connsiteX2851" fmla="*/ 6342331 w 8387961"/>
              <a:gd name="connsiteY2851" fmla="*/ 1663840 h 3980066"/>
              <a:gd name="connsiteX2852" fmla="*/ 6342648 w 8387961"/>
              <a:gd name="connsiteY2852" fmla="*/ 1663959 h 3980066"/>
              <a:gd name="connsiteX2853" fmla="*/ 6345945 w 8387961"/>
              <a:gd name="connsiteY2853" fmla="*/ 1660656 h 3980066"/>
              <a:gd name="connsiteX2854" fmla="*/ 6327119 w 8387961"/>
              <a:gd name="connsiteY2854" fmla="*/ 1660656 h 3980066"/>
              <a:gd name="connsiteX2855" fmla="*/ 6320788 w 8387961"/>
              <a:gd name="connsiteY2855" fmla="*/ 1668574 h 3980066"/>
              <a:gd name="connsiteX2856" fmla="*/ 6340143 w 8387961"/>
              <a:gd name="connsiteY2856" fmla="*/ 1687764 h 3980066"/>
              <a:gd name="connsiteX2857" fmla="*/ 6345214 w 8387961"/>
              <a:gd name="connsiteY2857" fmla="*/ 1699496 h 3980066"/>
              <a:gd name="connsiteX2858" fmla="*/ 6365500 w 8387961"/>
              <a:gd name="connsiteY2858" fmla="*/ 1716257 h 3980066"/>
              <a:gd name="connsiteX2859" fmla="*/ 6367117 w 8387961"/>
              <a:gd name="connsiteY2859" fmla="*/ 1715340 h 3980066"/>
              <a:gd name="connsiteX2860" fmla="*/ 6347659 w 8387961"/>
              <a:gd name="connsiteY2860" fmla="*/ 1699096 h 3980066"/>
              <a:gd name="connsiteX2861" fmla="*/ 6342648 w 8387961"/>
              <a:gd name="connsiteY2861" fmla="*/ 1687384 h 3980066"/>
              <a:gd name="connsiteX2862" fmla="*/ 6322606 w 8387961"/>
              <a:gd name="connsiteY2862" fmla="*/ 1667305 h 3980066"/>
              <a:gd name="connsiteX2863" fmla="*/ 6327732 w 8387961"/>
              <a:gd name="connsiteY2863" fmla="*/ 1660886 h 3980066"/>
              <a:gd name="connsiteX2864" fmla="*/ 1750510 w 8387961"/>
              <a:gd name="connsiteY2864" fmla="*/ 1660118 h 3980066"/>
              <a:gd name="connsiteX2865" fmla="*/ 1753520 w 8387961"/>
              <a:gd name="connsiteY2865" fmla="*/ 1664336 h 3980066"/>
              <a:gd name="connsiteX2866" fmla="*/ 1744484 w 8387961"/>
              <a:gd name="connsiteY2866" fmla="*/ 1670663 h 3980066"/>
              <a:gd name="connsiteX2867" fmla="*/ 1553050 w 8387961"/>
              <a:gd name="connsiteY2867" fmla="*/ 1643547 h 3980066"/>
              <a:gd name="connsiteX2868" fmla="*/ 1563081 w 8387961"/>
              <a:gd name="connsiteY2868" fmla="*/ 1643547 h 3980066"/>
              <a:gd name="connsiteX2869" fmla="*/ 1581472 w 8387961"/>
              <a:gd name="connsiteY2869" fmla="*/ 1648621 h 3980066"/>
              <a:gd name="connsiteX2870" fmla="*/ 1601538 w 8387961"/>
              <a:gd name="connsiteY2870" fmla="*/ 1657079 h 3980066"/>
              <a:gd name="connsiteX2871" fmla="*/ 1629957 w 8387961"/>
              <a:gd name="connsiteY2871" fmla="*/ 1672302 h 3980066"/>
              <a:gd name="connsiteX2872" fmla="*/ 1656705 w 8387961"/>
              <a:gd name="connsiteY2872" fmla="*/ 1684142 h 3980066"/>
              <a:gd name="connsiteX2873" fmla="*/ 1656705 w 8387961"/>
              <a:gd name="connsiteY2873" fmla="*/ 1682450 h 3980066"/>
              <a:gd name="connsiteX2874" fmla="*/ 1658378 w 8387961"/>
              <a:gd name="connsiteY2874" fmla="*/ 1689216 h 3980066"/>
              <a:gd name="connsiteX2875" fmla="*/ 1678436 w 8387961"/>
              <a:gd name="connsiteY2875" fmla="*/ 1695982 h 3980066"/>
              <a:gd name="connsiteX2876" fmla="*/ 1696825 w 8387961"/>
              <a:gd name="connsiteY2876" fmla="*/ 1704439 h 3980066"/>
              <a:gd name="connsiteX2877" fmla="*/ 1698497 w 8387961"/>
              <a:gd name="connsiteY2877" fmla="*/ 1712897 h 3980066"/>
              <a:gd name="connsiteX2878" fmla="*/ 1716891 w 8387961"/>
              <a:gd name="connsiteY2878" fmla="*/ 1723045 h 3980066"/>
              <a:gd name="connsiteX2879" fmla="*/ 1736948 w 8387961"/>
              <a:gd name="connsiteY2879" fmla="*/ 1733194 h 3980066"/>
              <a:gd name="connsiteX2880" fmla="*/ 1713546 w 8387961"/>
              <a:gd name="connsiteY2880" fmla="*/ 1736577 h 3980066"/>
              <a:gd name="connsiteX2881" fmla="*/ 1693489 w 8387961"/>
              <a:gd name="connsiteY2881" fmla="*/ 1738268 h 3980066"/>
              <a:gd name="connsiteX2882" fmla="*/ 1668406 w 8387961"/>
              <a:gd name="connsiteY2882" fmla="*/ 1739960 h 3980066"/>
              <a:gd name="connsiteX2883" fmla="*/ 1641656 w 8387961"/>
              <a:gd name="connsiteY2883" fmla="*/ 1739960 h 3980066"/>
              <a:gd name="connsiteX2884" fmla="*/ 1658378 w 8387961"/>
              <a:gd name="connsiteY2884" fmla="*/ 1723045 h 3980066"/>
              <a:gd name="connsiteX2885" fmla="*/ 1626612 w 8387961"/>
              <a:gd name="connsiteY2885" fmla="*/ 1706131 h 3980066"/>
              <a:gd name="connsiteX2886" fmla="*/ 1618250 w 8387961"/>
              <a:gd name="connsiteY2886" fmla="*/ 1687525 h 3980066"/>
              <a:gd name="connsiteX2887" fmla="*/ 1581472 w 8387961"/>
              <a:gd name="connsiteY2887" fmla="*/ 1679067 h 3980066"/>
              <a:gd name="connsiteX2888" fmla="*/ 1573117 w 8387961"/>
              <a:gd name="connsiteY2888" fmla="*/ 1675685 h 3980066"/>
              <a:gd name="connsiteX2889" fmla="*/ 1559738 w 8387961"/>
              <a:gd name="connsiteY2889" fmla="*/ 1672302 h 3980066"/>
              <a:gd name="connsiteX2890" fmla="*/ 1538005 w 8387961"/>
              <a:gd name="connsiteY2890" fmla="*/ 1663844 h 3980066"/>
              <a:gd name="connsiteX2891" fmla="*/ 1549716 w 8387961"/>
              <a:gd name="connsiteY2891" fmla="*/ 1658770 h 3980066"/>
              <a:gd name="connsiteX2892" fmla="*/ 1516277 w 8387961"/>
              <a:gd name="connsiteY2892" fmla="*/ 1658770 h 3980066"/>
              <a:gd name="connsiteX2893" fmla="*/ 1496210 w 8387961"/>
              <a:gd name="connsiteY2893" fmla="*/ 1668919 h 3980066"/>
              <a:gd name="connsiteX2894" fmla="*/ 1472804 w 8387961"/>
              <a:gd name="connsiteY2894" fmla="*/ 1679067 h 3980066"/>
              <a:gd name="connsiteX2895" fmla="*/ 1462782 w 8387961"/>
              <a:gd name="connsiteY2895" fmla="*/ 1682450 h 3980066"/>
              <a:gd name="connsiteX2896" fmla="*/ 1477819 w 8387961"/>
              <a:gd name="connsiteY2896" fmla="*/ 1673993 h 3980066"/>
              <a:gd name="connsiteX2897" fmla="*/ 1491202 w 8387961"/>
              <a:gd name="connsiteY2897" fmla="*/ 1655387 h 3980066"/>
              <a:gd name="connsiteX2898" fmla="*/ 1521295 w 8387961"/>
              <a:gd name="connsiteY2898" fmla="*/ 1648621 h 3980066"/>
              <a:gd name="connsiteX2899" fmla="*/ 6390663 w 8387961"/>
              <a:gd name="connsiteY2899" fmla="*/ 1642253 h 3980066"/>
              <a:gd name="connsiteX2900" fmla="*/ 6378533 w 8387961"/>
              <a:gd name="connsiteY2900" fmla="*/ 1658939 h 3980066"/>
              <a:gd name="connsiteX2901" fmla="*/ 6379393 w 8387961"/>
              <a:gd name="connsiteY2901" fmla="*/ 1658939 h 3980066"/>
              <a:gd name="connsiteX2902" fmla="*/ 6391361 w 8387961"/>
              <a:gd name="connsiteY2902" fmla="*/ 1642453 h 3980066"/>
              <a:gd name="connsiteX2903" fmla="*/ 5013633 w 8387961"/>
              <a:gd name="connsiteY2903" fmla="*/ 1640028 h 3980066"/>
              <a:gd name="connsiteX2904" fmla="*/ 5017372 w 8387961"/>
              <a:gd name="connsiteY2904" fmla="*/ 1649406 h 3980066"/>
              <a:gd name="connsiteX2905" fmla="*/ 5055859 w 8387961"/>
              <a:gd name="connsiteY2905" fmla="*/ 1657801 h 3980066"/>
              <a:gd name="connsiteX2906" fmla="*/ 5096019 w 8387961"/>
              <a:gd name="connsiteY2906" fmla="*/ 1664516 h 3980066"/>
              <a:gd name="connsiteX2907" fmla="*/ 5097076 w 8387961"/>
              <a:gd name="connsiteY2907" fmla="*/ 1663102 h 3980066"/>
              <a:gd name="connsiteX2908" fmla="*/ 5056276 w 8387961"/>
              <a:gd name="connsiteY2908" fmla="*/ 1656502 h 3980066"/>
              <a:gd name="connsiteX2909" fmla="*/ 5017008 w 8387961"/>
              <a:gd name="connsiteY2909" fmla="*/ 1648217 h 3980066"/>
              <a:gd name="connsiteX2910" fmla="*/ 3600762 w 8387961"/>
              <a:gd name="connsiteY2910" fmla="*/ 1634057 h 3980066"/>
              <a:gd name="connsiteX2911" fmla="*/ 3601182 w 8387961"/>
              <a:gd name="connsiteY2911" fmla="*/ 1634407 h 3980066"/>
              <a:gd name="connsiteX2912" fmla="*/ 3621222 w 8387961"/>
              <a:gd name="connsiteY2912" fmla="*/ 1647768 h 3980066"/>
              <a:gd name="connsiteX2913" fmla="*/ 3639591 w 8387961"/>
              <a:gd name="connsiteY2913" fmla="*/ 1661128 h 3980066"/>
              <a:gd name="connsiteX2914" fmla="*/ 3659630 w 8387961"/>
              <a:gd name="connsiteY2914" fmla="*/ 1677829 h 3980066"/>
              <a:gd name="connsiteX2915" fmla="*/ 3679670 w 8387961"/>
              <a:gd name="connsiteY2915" fmla="*/ 1691190 h 3980066"/>
              <a:gd name="connsiteX2916" fmla="*/ 3697623 w 8387961"/>
              <a:gd name="connsiteY2916" fmla="*/ 1705880 h 3980066"/>
              <a:gd name="connsiteX2917" fmla="*/ 3697623 w 8387961"/>
              <a:gd name="connsiteY2917" fmla="*/ 1705535 h 3980066"/>
              <a:gd name="connsiteX2918" fmla="*/ 3679130 w 8387961"/>
              <a:gd name="connsiteY2918" fmla="*/ 1690484 h 3980066"/>
              <a:gd name="connsiteX2919" fmla="*/ 3658956 w 8387961"/>
              <a:gd name="connsiteY2919" fmla="*/ 1677106 h 3980066"/>
              <a:gd name="connsiteX2920" fmla="*/ 3638782 w 8387961"/>
              <a:gd name="connsiteY2920" fmla="*/ 1660383 h 3980066"/>
              <a:gd name="connsiteX2921" fmla="*/ 3620289 w 8387961"/>
              <a:gd name="connsiteY2921" fmla="*/ 1647005 h 3980066"/>
              <a:gd name="connsiteX2922" fmla="*/ 3979627 w 8387961"/>
              <a:gd name="connsiteY2922" fmla="*/ 1632699 h 3980066"/>
              <a:gd name="connsiteX2923" fmla="*/ 3979831 w 8387961"/>
              <a:gd name="connsiteY2923" fmla="*/ 1633132 h 3980066"/>
              <a:gd name="connsiteX2924" fmla="*/ 3980026 w 8387961"/>
              <a:gd name="connsiteY2924" fmla="*/ 1633002 h 3980066"/>
              <a:gd name="connsiteX2925" fmla="*/ 4016623 w 8387961"/>
              <a:gd name="connsiteY2925" fmla="*/ 1643014 h 3980066"/>
              <a:gd name="connsiteX2926" fmla="*/ 4016254 w 8387961"/>
              <a:gd name="connsiteY2926" fmla="*/ 1642729 h 3980066"/>
              <a:gd name="connsiteX2927" fmla="*/ 4083126 w 8387961"/>
              <a:gd name="connsiteY2927" fmla="*/ 1632657 h 3980066"/>
              <a:gd name="connsiteX2928" fmla="*/ 4056377 w 8387961"/>
              <a:gd name="connsiteY2928" fmla="*/ 1647765 h 3980066"/>
              <a:gd name="connsiteX2929" fmla="*/ 4038063 w 8387961"/>
              <a:gd name="connsiteY2929" fmla="*/ 1659467 h 3980066"/>
              <a:gd name="connsiteX2930" fmla="*/ 4038539 w 8387961"/>
              <a:gd name="connsiteY2930" fmla="*/ 1659834 h 3980066"/>
              <a:gd name="connsiteX2931" fmla="*/ 4056928 w 8387961"/>
              <a:gd name="connsiteY2931" fmla="*/ 1648095 h 3980066"/>
              <a:gd name="connsiteX2932" fmla="*/ 4058372 w 8387961"/>
              <a:gd name="connsiteY2932" fmla="*/ 1648095 h 3980066"/>
              <a:gd name="connsiteX2933" fmla="*/ 4058371 w 8387961"/>
              <a:gd name="connsiteY2933" fmla="*/ 1648077 h 3980066"/>
              <a:gd name="connsiteX2934" fmla="*/ 4083324 w 8387961"/>
              <a:gd name="connsiteY2934" fmla="*/ 1633002 h 3980066"/>
              <a:gd name="connsiteX2935" fmla="*/ 4109942 w 8387961"/>
              <a:gd name="connsiteY2935" fmla="*/ 1648077 h 3980066"/>
              <a:gd name="connsiteX2936" fmla="*/ 4136559 w 8387961"/>
              <a:gd name="connsiteY2936" fmla="*/ 1663152 h 3980066"/>
              <a:gd name="connsiteX2937" fmla="*/ 4161512 w 8387961"/>
              <a:gd name="connsiteY2937" fmla="*/ 1678227 h 3980066"/>
              <a:gd name="connsiteX2938" fmla="*/ 4188130 w 8387961"/>
              <a:gd name="connsiteY2938" fmla="*/ 1693302 h 3980066"/>
              <a:gd name="connsiteX2939" fmla="*/ 4213083 w 8387961"/>
              <a:gd name="connsiteY2939" fmla="*/ 1708378 h 3980066"/>
              <a:gd name="connsiteX2940" fmla="*/ 4241364 w 8387961"/>
              <a:gd name="connsiteY2940" fmla="*/ 1723453 h 3980066"/>
              <a:gd name="connsiteX2941" fmla="*/ 4267981 w 8387961"/>
              <a:gd name="connsiteY2941" fmla="*/ 1738528 h 3980066"/>
              <a:gd name="connsiteX2942" fmla="*/ 4292935 w 8387961"/>
              <a:gd name="connsiteY2942" fmla="*/ 1753603 h 3980066"/>
              <a:gd name="connsiteX2943" fmla="*/ 4292935 w 8387961"/>
              <a:gd name="connsiteY2943" fmla="*/ 1780403 h 3980066"/>
              <a:gd name="connsiteX2944" fmla="*/ 4296262 w 8387961"/>
              <a:gd name="connsiteY2944" fmla="*/ 1810553 h 3980066"/>
              <a:gd name="connsiteX2945" fmla="*/ 4296262 w 8387961"/>
              <a:gd name="connsiteY2945" fmla="*/ 1839029 h 3980066"/>
              <a:gd name="connsiteX2946" fmla="*/ 4297874 w 8387961"/>
              <a:gd name="connsiteY2946" fmla="*/ 1866610 h 3980066"/>
              <a:gd name="connsiteX2947" fmla="*/ 4299209 w 8387961"/>
              <a:gd name="connsiteY2947" fmla="*/ 1866610 h 3980066"/>
              <a:gd name="connsiteX2948" fmla="*/ 4297527 w 8387961"/>
              <a:gd name="connsiteY2948" fmla="*/ 1838098 h 3980066"/>
              <a:gd name="connsiteX2949" fmla="*/ 4297527 w 8387961"/>
              <a:gd name="connsiteY2949" fmla="*/ 1809586 h 3980066"/>
              <a:gd name="connsiteX2950" fmla="*/ 4294162 w 8387961"/>
              <a:gd name="connsiteY2950" fmla="*/ 1779397 h 3980066"/>
              <a:gd name="connsiteX2951" fmla="*/ 4294162 w 8387961"/>
              <a:gd name="connsiteY2951" fmla="*/ 1752563 h 3980066"/>
              <a:gd name="connsiteX2952" fmla="*/ 4294162 w 8387961"/>
              <a:gd name="connsiteY2952" fmla="*/ 1738410 h 3980066"/>
              <a:gd name="connsiteX2953" fmla="*/ 4293773 w 8387961"/>
              <a:gd name="connsiteY2953" fmla="*/ 1738410 h 3980066"/>
              <a:gd name="connsiteX2954" fmla="*/ 4293773 w 8387961"/>
              <a:gd name="connsiteY2954" fmla="*/ 1753518 h 3980066"/>
              <a:gd name="connsiteX2955" fmla="*/ 4268696 w 8387961"/>
              <a:gd name="connsiteY2955" fmla="*/ 1738410 h 3980066"/>
              <a:gd name="connsiteX2956" fmla="*/ 4241947 w 8387961"/>
              <a:gd name="connsiteY2956" fmla="*/ 1723303 h 3980066"/>
              <a:gd name="connsiteX2957" fmla="*/ 4213527 w 8387961"/>
              <a:gd name="connsiteY2957" fmla="*/ 1708195 h 3980066"/>
              <a:gd name="connsiteX2958" fmla="*/ 4188450 w 8387961"/>
              <a:gd name="connsiteY2958" fmla="*/ 1693087 h 3980066"/>
              <a:gd name="connsiteX2959" fmla="*/ 4161701 w 8387961"/>
              <a:gd name="connsiteY2959" fmla="*/ 1677980 h 3980066"/>
              <a:gd name="connsiteX2960" fmla="*/ 4136624 w 8387961"/>
              <a:gd name="connsiteY2960" fmla="*/ 1662872 h 3980066"/>
              <a:gd name="connsiteX2961" fmla="*/ 4109875 w 8387961"/>
              <a:gd name="connsiteY2961" fmla="*/ 1647765 h 3980066"/>
              <a:gd name="connsiteX2962" fmla="*/ 5116863 w 8387961"/>
              <a:gd name="connsiteY2962" fmla="*/ 1617449 h 3980066"/>
              <a:gd name="connsiteX2963" fmla="*/ 5107496 w 8387961"/>
              <a:gd name="connsiteY2963" fmla="*/ 1620046 h 3980066"/>
              <a:gd name="connsiteX2964" fmla="*/ 5107423 w 8387961"/>
              <a:gd name="connsiteY2964" fmla="*/ 1620568 h 3980066"/>
              <a:gd name="connsiteX2965" fmla="*/ 5116907 w 8387961"/>
              <a:gd name="connsiteY2965" fmla="*/ 1617827 h 3980066"/>
              <a:gd name="connsiteX2966" fmla="*/ 5000639 w 8387961"/>
              <a:gd name="connsiteY2966" fmla="*/ 1617415 h 3980066"/>
              <a:gd name="connsiteX2967" fmla="*/ 5000639 w 8387961"/>
              <a:gd name="connsiteY2967" fmla="*/ 1617507 h 3980066"/>
              <a:gd name="connsiteX2968" fmla="*/ 5006970 w 8387961"/>
              <a:gd name="connsiteY2968" fmla="*/ 1623859 h 3980066"/>
              <a:gd name="connsiteX2969" fmla="*/ 5006764 w 8387961"/>
              <a:gd name="connsiteY2969" fmla="*/ 1623360 h 3980066"/>
              <a:gd name="connsiteX2970" fmla="*/ 1654097 w 8387961"/>
              <a:gd name="connsiteY2970" fmla="*/ 1613418 h 3980066"/>
              <a:gd name="connsiteX2971" fmla="*/ 1659517 w 8387961"/>
              <a:gd name="connsiteY2971" fmla="*/ 1615175 h 3980066"/>
              <a:gd name="connsiteX2972" fmla="*/ 1663133 w 8387961"/>
              <a:gd name="connsiteY2972" fmla="*/ 1620448 h 3980066"/>
              <a:gd name="connsiteX2973" fmla="*/ 1659517 w 8387961"/>
              <a:gd name="connsiteY2973" fmla="*/ 1623963 h 3980066"/>
              <a:gd name="connsiteX2974" fmla="*/ 3497657 w 8387961"/>
              <a:gd name="connsiteY2974" fmla="*/ 1588615 h 3980066"/>
              <a:gd name="connsiteX2975" fmla="*/ 3497731 w 8387961"/>
              <a:gd name="connsiteY2975" fmla="*/ 1589315 h 3980066"/>
              <a:gd name="connsiteX2976" fmla="*/ 3521025 w 8387961"/>
              <a:gd name="connsiteY2976" fmla="*/ 1589315 h 3980066"/>
              <a:gd name="connsiteX2977" fmla="*/ 3544078 w 8387961"/>
              <a:gd name="connsiteY2977" fmla="*/ 1589315 h 3980066"/>
              <a:gd name="connsiteX2978" fmla="*/ 3543140 w 8387961"/>
              <a:gd name="connsiteY2978" fmla="*/ 1588615 h 3980066"/>
              <a:gd name="connsiteX2979" fmla="*/ 3521177 w 8387961"/>
              <a:gd name="connsiteY2979" fmla="*/ 1588615 h 3980066"/>
              <a:gd name="connsiteX2980" fmla="*/ 5116033 w 8387961"/>
              <a:gd name="connsiteY2980" fmla="*/ 1588561 h 3980066"/>
              <a:gd name="connsiteX2981" fmla="*/ 5116935 w 8387961"/>
              <a:gd name="connsiteY2981" fmla="*/ 1596002 h 3980066"/>
              <a:gd name="connsiteX2982" fmla="*/ 5119003 w 8387961"/>
              <a:gd name="connsiteY2982" fmla="*/ 1594328 h 3980066"/>
              <a:gd name="connsiteX2983" fmla="*/ 6803952 w 8387961"/>
              <a:gd name="connsiteY2983" fmla="*/ 1583289 h 3980066"/>
              <a:gd name="connsiteX2984" fmla="*/ 6821244 w 8387961"/>
              <a:gd name="connsiteY2984" fmla="*/ 1588363 h 3980066"/>
              <a:gd name="connsiteX2985" fmla="*/ 6818100 w 8387961"/>
              <a:gd name="connsiteY2985" fmla="*/ 1610352 h 3980066"/>
              <a:gd name="connsiteX2986" fmla="*/ 6814956 w 8387961"/>
              <a:gd name="connsiteY2986" fmla="*/ 1634033 h 3980066"/>
              <a:gd name="connsiteX2987" fmla="*/ 6811812 w 8387961"/>
              <a:gd name="connsiteY2987" fmla="*/ 1657713 h 3980066"/>
              <a:gd name="connsiteX2988" fmla="*/ 6810240 w 8387961"/>
              <a:gd name="connsiteY2988" fmla="*/ 1679702 h 3980066"/>
              <a:gd name="connsiteX2989" fmla="*/ 6789805 w 8387961"/>
              <a:gd name="connsiteY2989" fmla="*/ 1656021 h 3980066"/>
              <a:gd name="connsiteX2990" fmla="*/ 6785089 w 8387961"/>
              <a:gd name="connsiteY2990" fmla="*/ 1620501 h 3980066"/>
              <a:gd name="connsiteX2991" fmla="*/ 6794521 w 8387961"/>
              <a:gd name="connsiteY2991" fmla="*/ 1603586 h 3980066"/>
              <a:gd name="connsiteX2992" fmla="*/ 1652587 w 8387961"/>
              <a:gd name="connsiteY2992" fmla="*/ 1583289 h 3980066"/>
              <a:gd name="connsiteX2993" fmla="*/ 1657107 w 8387961"/>
              <a:gd name="connsiteY2993" fmla="*/ 1605670 h 3980066"/>
              <a:gd name="connsiteX2994" fmla="*/ 1648071 w 8387961"/>
              <a:gd name="connsiteY2994" fmla="*/ 1607392 h 3980066"/>
              <a:gd name="connsiteX2995" fmla="*/ 1643556 w 8387961"/>
              <a:gd name="connsiteY2995" fmla="*/ 1600505 h 3980066"/>
              <a:gd name="connsiteX2996" fmla="*/ 5963681 w 8387961"/>
              <a:gd name="connsiteY2996" fmla="*/ 1582089 h 3980066"/>
              <a:gd name="connsiteX2997" fmla="*/ 5953954 w 8387961"/>
              <a:gd name="connsiteY2997" fmla="*/ 1586968 h 3980066"/>
              <a:gd name="connsiteX2998" fmla="*/ 5945589 w 8387961"/>
              <a:gd name="connsiteY2998" fmla="*/ 1598715 h 3980066"/>
              <a:gd name="connsiteX2999" fmla="*/ 5946273 w 8387961"/>
              <a:gd name="connsiteY2999" fmla="*/ 1599287 h 3980066"/>
              <a:gd name="connsiteX3000" fmla="*/ 5954439 w 8387961"/>
              <a:gd name="connsiteY3000" fmla="*/ 1587763 h 3980066"/>
              <a:gd name="connsiteX3001" fmla="*/ 5964393 w 8387961"/>
              <a:gd name="connsiteY3001" fmla="*/ 1582747 h 3980066"/>
              <a:gd name="connsiteX3002" fmla="*/ 6205478 w 8387961"/>
              <a:gd name="connsiteY3002" fmla="*/ 1573407 h 3980066"/>
              <a:gd name="connsiteX3003" fmla="*/ 6192418 w 8387961"/>
              <a:gd name="connsiteY3003" fmla="*/ 1592930 h 3980066"/>
              <a:gd name="connsiteX3004" fmla="*/ 6192691 w 8387961"/>
              <a:gd name="connsiteY3004" fmla="*/ 1593882 h 3980066"/>
              <a:gd name="connsiteX3005" fmla="*/ 6205050 w 8387961"/>
              <a:gd name="connsiteY3005" fmla="*/ 1575334 h 3980066"/>
              <a:gd name="connsiteX3006" fmla="*/ 1690252 w 8387961"/>
              <a:gd name="connsiteY3006" fmla="*/ 1572744 h 3980066"/>
              <a:gd name="connsiteX3007" fmla="*/ 1703814 w 8387961"/>
              <a:gd name="connsiteY3007" fmla="*/ 1585722 h 3980066"/>
              <a:gd name="connsiteX3008" fmla="*/ 1699933 w 8387961"/>
              <a:gd name="connsiteY3008" fmla="*/ 1596847 h 3980066"/>
              <a:gd name="connsiteX3009" fmla="*/ 1698004 w 8387961"/>
              <a:gd name="connsiteY3009" fmla="*/ 1594993 h 3980066"/>
              <a:gd name="connsiteX3010" fmla="*/ 1701871 w 8387961"/>
              <a:gd name="connsiteY3010" fmla="*/ 1585722 h 3980066"/>
              <a:gd name="connsiteX3011" fmla="*/ 1698004 w 8387961"/>
              <a:gd name="connsiteY3011" fmla="*/ 1582014 h 3980066"/>
              <a:gd name="connsiteX3012" fmla="*/ 5482331 w 8387961"/>
              <a:gd name="connsiteY3012" fmla="*/ 1565180 h 3980066"/>
              <a:gd name="connsiteX3013" fmla="*/ 5482504 w 8387961"/>
              <a:gd name="connsiteY3013" fmla="*/ 1565698 h 3980066"/>
              <a:gd name="connsiteX3014" fmla="*/ 5492338 w 8387961"/>
              <a:gd name="connsiteY3014" fmla="*/ 1567328 h 3980066"/>
              <a:gd name="connsiteX3015" fmla="*/ 5492186 w 8387961"/>
              <a:gd name="connsiteY3015" fmla="*/ 1566828 h 3980066"/>
              <a:gd name="connsiteX3016" fmla="*/ 3911544 w 8387961"/>
              <a:gd name="connsiteY3016" fmla="*/ 1554623 h 3980066"/>
              <a:gd name="connsiteX3017" fmla="*/ 3911134 w 8387961"/>
              <a:gd name="connsiteY3017" fmla="*/ 1555031 h 3980066"/>
              <a:gd name="connsiteX3018" fmla="*/ 3927946 w 8387961"/>
              <a:gd name="connsiteY3018" fmla="*/ 1578443 h 3980066"/>
              <a:gd name="connsiteX3019" fmla="*/ 3938033 w 8387961"/>
              <a:gd name="connsiteY3019" fmla="*/ 1605199 h 3980066"/>
              <a:gd name="connsiteX3020" fmla="*/ 3968266 w 8387961"/>
              <a:gd name="connsiteY3020" fmla="*/ 1608540 h 3980066"/>
              <a:gd name="connsiteX3021" fmla="*/ 3967772 w 8387961"/>
              <a:gd name="connsiteY3021" fmla="*/ 1607478 h 3980066"/>
              <a:gd name="connsiteX3022" fmla="*/ 3937679 w 8387961"/>
              <a:gd name="connsiteY3022" fmla="*/ 1604120 h 3980066"/>
              <a:gd name="connsiteX3023" fmla="*/ 3927649 w 8387961"/>
              <a:gd name="connsiteY3023" fmla="*/ 1577262 h 3980066"/>
              <a:gd name="connsiteX3024" fmla="*/ 4969806 w 8387961"/>
              <a:gd name="connsiteY3024" fmla="*/ 1553160 h 3980066"/>
              <a:gd name="connsiteX3025" fmla="*/ 4974325 w 8387961"/>
              <a:gd name="connsiteY3025" fmla="*/ 1555169 h 3980066"/>
              <a:gd name="connsiteX3026" fmla="*/ 4969806 w 8387961"/>
              <a:gd name="connsiteY3026" fmla="*/ 1559186 h 3980066"/>
              <a:gd name="connsiteX3027" fmla="*/ 5943915 w 8387961"/>
              <a:gd name="connsiteY3027" fmla="*/ 1541654 h 3980066"/>
              <a:gd name="connsiteX3028" fmla="*/ 5943915 w 8387961"/>
              <a:gd name="connsiteY3028" fmla="*/ 1563472 h 3980066"/>
              <a:gd name="connsiteX3029" fmla="*/ 5944485 w 8387961"/>
              <a:gd name="connsiteY3029" fmla="*/ 1563995 h 3980066"/>
              <a:gd name="connsiteX3030" fmla="*/ 5944485 w 8387961"/>
              <a:gd name="connsiteY3030" fmla="*/ 1542615 h 3980066"/>
              <a:gd name="connsiteX3031" fmla="*/ 5961075 w 8387961"/>
              <a:gd name="connsiteY3031" fmla="*/ 1547631 h 3980066"/>
              <a:gd name="connsiteX3032" fmla="*/ 5969370 w 8387961"/>
              <a:gd name="connsiteY3032" fmla="*/ 1557664 h 3980066"/>
              <a:gd name="connsiteX3033" fmla="*/ 5976006 w 8387961"/>
              <a:gd name="connsiteY3033" fmla="*/ 1552648 h 3980066"/>
              <a:gd name="connsiteX3034" fmla="*/ 5985960 w 8387961"/>
              <a:gd name="connsiteY3034" fmla="*/ 1576058 h 3980066"/>
              <a:gd name="connsiteX3035" fmla="*/ 6014163 w 8387961"/>
              <a:gd name="connsiteY3035" fmla="*/ 1579403 h 3980066"/>
              <a:gd name="connsiteX3036" fmla="*/ 6040707 w 8387961"/>
              <a:gd name="connsiteY3036" fmla="*/ 1582747 h 3980066"/>
              <a:gd name="connsiteX3037" fmla="*/ 6055639 w 8387961"/>
              <a:gd name="connsiteY3037" fmla="*/ 1592780 h 3980066"/>
              <a:gd name="connsiteX3038" fmla="*/ 6050967 w 8387961"/>
              <a:gd name="connsiteY3038" fmla="*/ 1603767 h 3980066"/>
              <a:gd name="connsiteX3039" fmla="*/ 6050992 w 8387961"/>
              <a:gd name="connsiteY3039" fmla="*/ 1603750 h 3980066"/>
              <a:gd name="connsiteX3040" fmla="*/ 6056011 w 8387961"/>
              <a:gd name="connsiteY3040" fmla="*/ 1592002 h 3980066"/>
              <a:gd name="connsiteX3041" fmla="*/ 6040954 w 8387961"/>
              <a:gd name="connsiteY3041" fmla="*/ 1581933 h 3980066"/>
              <a:gd name="connsiteX3042" fmla="*/ 6014184 w 8387961"/>
              <a:gd name="connsiteY3042" fmla="*/ 1578576 h 3980066"/>
              <a:gd name="connsiteX3043" fmla="*/ 5985742 w 8387961"/>
              <a:gd name="connsiteY3043" fmla="*/ 1575220 h 3980066"/>
              <a:gd name="connsiteX3044" fmla="*/ 5975704 w 8387961"/>
              <a:gd name="connsiteY3044" fmla="*/ 1551724 h 3980066"/>
              <a:gd name="connsiteX3045" fmla="*/ 5969012 w 8387961"/>
              <a:gd name="connsiteY3045" fmla="*/ 1556759 h 3980066"/>
              <a:gd name="connsiteX3046" fmla="*/ 5960646 w 8387961"/>
              <a:gd name="connsiteY3046" fmla="*/ 1546689 h 3980066"/>
              <a:gd name="connsiteX3047" fmla="*/ 1636020 w 8387961"/>
              <a:gd name="connsiteY3047" fmla="*/ 1539602 h 3980066"/>
              <a:gd name="connsiteX3048" fmla="*/ 1645055 w 8387961"/>
              <a:gd name="connsiteY3048" fmla="*/ 1539602 h 3980066"/>
              <a:gd name="connsiteX3049" fmla="*/ 1663132 w 8387961"/>
              <a:gd name="connsiteY3049" fmla="*/ 1539602 h 3980066"/>
              <a:gd name="connsiteX3050" fmla="*/ 1652286 w 8387961"/>
              <a:gd name="connsiteY3050" fmla="*/ 1542615 h 3980066"/>
              <a:gd name="connsiteX3051" fmla="*/ 5455914 w 8387961"/>
              <a:gd name="connsiteY3051" fmla="*/ 1535210 h 3980066"/>
              <a:gd name="connsiteX3052" fmla="*/ 5455723 w 8387961"/>
              <a:gd name="connsiteY3052" fmla="*/ 1535734 h 3980066"/>
              <a:gd name="connsiteX3053" fmla="*/ 5475668 w 8387961"/>
              <a:gd name="connsiteY3053" fmla="*/ 1545652 h 3980066"/>
              <a:gd name="connsiteX3054" fmla="*/ 5475455 w 8387961"/>
              <a:gd name="connsiteY3054" fmla="*/ 1545011 h 3980066"/>
              <a:gd name="connsiteX3055" fmla="*/ 6965487 w 8387961"/>
              <a:gd name="connsiteY3055" fmla="*/ 1533576 h 3980066"/>
              <a:gd name="connsiteX3056" fmla="*/ 6968877 w 8387961"/>
              <a:gd name="connsiteY3056" fmla="*/ 1535208 h 3980066"/>
              <a:gd name="connsiteX3057" fmla="*/ 6955319 w 8387961"/>
              <a:gd name="connsiteY3057" fmla="*/ 1553160 h 3980066"/>
              <a:gd name="connsiteX3058" fmla="*/ 1666148 w 8387961"/>
              <a:gd name="connsiteY3058" fmla="*/ 1529056 h 3980066"/>
              <a:gd name="connsiteX3059" fmla="*/ 1687236 w 8387961"/>
              <a:gd name="connsiteY3059" fmla="*/ 1548551 h 3980066"/>
              <a:gd name="connsiteX3060" fmla="*/ 1675735 w 8387961"/>
              <a:gd name="connsiteY3060" fmla="*/ 1559185 h 3980066"/>
              <a:gd name="connsiteX3061" fmla="*/ 1679567 w 8387961"/>
              <a:gd name="connsiteY3061" fmla="*/ 1546779 h 3980066"/>
              <a:gd name="connsiteX3062" fmla="*/ 3443764 w 8387961"/>
              <a:gd name="connsiteY3062" fmla="*/ 1519913 h 3980066"/>
              <a:gd name="connsiteX3063" fmla="*/ 3443764 w 8387961"/>
              <a:gd name="connsiteY3063" fmla="*/ 1521038 h 3980066"/>
              <a:gd name="connsiteX3064" fmla="*/ 3443764 w 8387961"/>
              <a:gd name="connsiteY3064" fmla="*/ 1558499 h 3980066"/>
              <a:gd name="connsiteX3065" fmla="*/ 3445578 w 8387961"/>
              <a:gd name="connsiteY3065" fmla="*/ 1558499 h 3980066"/>
              <a:gd name="connsiteX3066" fmla="*/ 3445578 w 8387961"/>
              <a:gd name="connsiteY3066" fmla="*/ 1521116 h 3980066"/>
              <a:gd name="connsiteX3067" fmla="*/ 6020314 w 8387961"/>
              <a:gd name="connsiteY3067" fmla="*/ 1506404 h 3980066"/>
              <a:gd name="connsiteX3068" fmla="*/ 6019437 w 8387961"/>
              <a:gd name="connsiteY3068" fmla="*/ 1506741 h 3980066"/>
              <a:gd name="connsiteX3069" fmla="*/ 6018754 w 8387961"/>
              <a:gd name="connsiteY3069" fmla="*/ 1506741 h 3980066"/>
              <a:gd name="connsiteX3070" fmla="*/ 6024948 w 8387961"/>
              <a:gd name="connsiteY3070" fmla="*/ 1514051 h 3980066"/>
              <a:gd name="connsiteX3071" fmla="*/ 6034671 w 8387961"/>
              <a:gd name="connsiteY3071" fmla="*/ 1528397 h 3980066"/>
              <a:gd name="connsiteX3072" fmla="*/ 6035934 w 8387961"/>
              <a:gd name="connsiteY3072" fmla="*/ 1528228 h 3980066"/>
              <a:gd name="connsiteX3073" fmla="*/ 6025896 w 8387961"/>
              <a:gd name="connsiteY3073" fmla="*/ 1513123 h 3980066"/>
              <a:gd name="connsiteX3074" fmla="*/ 3262989 w 8387961"/>
              <a:gd name="connsiteY3074" fmla="*/ 1498927 h 3980066"/>
              <a:gd name="connsiteX3075" fmla="*/ 3273534 w 8387961"/>
              <a:gd name="connsiteY3075" fmla="*/ 1498927 h 3980066"/>
              <a:gd name="connsiteX3076" fmla="*/ 3271776 w 8387961"/>
              <a:gd name="connsiteY3076" fmla="*/ 1503446 h 3980066"/>
              <a:gd name="connsiteX3077" fmla="*/ 3253950 w 8387961"/>
              <a:gd name="connsiteY3077" fmla="*/ 1482356 h 3980066"/>
              <a:gd name="connsiteX3078" fmla="*/ 3240392 w 8387961"/>
              <a:gd name="connsiteY3078" fmla="*/ 1495914 h 3980066"/>
              <a:gd name="connsiteX3079" fmla="*/ 3240392 w 8387961"/>
              <a:gd name="connsiteY3079" fmla="*/ 1484293 h 3980066"/>
              <a:gd name="connsiteX3080" fmla="*/ 3320234 w 8387961"/>
              <a:gd name="connsiteY3080" fmla="*/ 1473317 h 3980066"/>
              <a:gd name="connsiteX3081" fmla="*/ 3318393 w 8387961"/>
              <a:gd name="connsiteY3081" fmla="*/ 1486205 h 3980066"/>
              <a:gd name="connsiteX3082" fmla="*/ 3303663 w 8387961"/>
              <a:gd name="connsiteY3082" fmla="*/ 1489888 h 3980066"/>
              <a:gd name="connsiteX3083" fmla="*/ 6134646 w 8387961"/>
              <a:gd name="connsiteY3083" fmla="*/ 1469907 h 3980066"/>
              <a:gd name="connsiteX3084" fmla="*/ 6134646 w 8387961"/>
              <a:gd name="connsiteY3084" fmla="*/ 1481236 h 3980066"/>
              <a:gd name="connsiteX3085" fmla="*/ 6134818 w 8387961"/>
              <a:gd name="connsiteY3085" fmla="*/ 1481301 h 3980066"/>
              <a:gd name="connsiteX3086" fmla="*/ 6134818 w 8387961"/>
              <a:gd name="connsiteY3086" fmla="*/ 1469935 h 3980066"/>
              <a:gd name="connsiteX3087" fmla="*/ 1387437 w 8387961"/>
              <a:gd name="connsiteY3087" fmla="*/ 1463783 h 3980066"/>
              <a:gd name="connsiteX3088" fmla="*/ 1387952 w 8387961"/>
              <a:gd name="connsiteY3088" fmla="*/ 1464170 h 3980066"/>
              <a:gd name="connsiteX3089" fmla="*/ 1382930 w 8387961"/>
              <a:gd name="connsiteY3089" fmla="*/ 1469203 h 3980066"/>
              <a:gd name="connsiteX3090" fmla="*/ 6125413 w 8387961"/>
              <a:gd name="connsiteY3090" fmla="*/ 1461222 h 3980066"/>
              <a:gd name="connsiteX3091" fmla="*/ 6124607 w 8387961"/>
              <a:gd name="connsiteY3091" fmla="*/ 1464453 h 3980066"/>
              <a:gd name="connsiteX3092" fmla="*/ 6125691 w 8387961"/>
              <a:gd name="connsiteY3092" fmla="*/ 1464635 h 3980066"/>
              <a:gd name="connsiteX3093" fmla="*/ 6126457 w 8387961"/>
              <a:gd name="connsiteY3093" fmla="*/ 1461570 h 3980066"/>
              <a:gd name="connsiteX3094" fmla="*/ 3330779 w 8387961"/>
              <a:gd name="connsiteY3094" fmla="*/ 1459759 h 3980066"/>
              <a:gd name="connsiteX3095" fmla="*/ 3327264 w 8387961"/>
              <a:gd name="connsiteY3095" fmla="*/ 1462772 h 3980066"/>
              <a:gd name="connsiteX3096" fmla="*/ 3320234 w 8387961"/>
              <a:gd name="connsiteY3096" fmla="*/ 1462772 h 3980066"/>
              <a:gd name="connsiteX3097" fmla="*/ 1255508 w 8387961"/>
              <a:gd name="connsiteY3097" fmla="*/ 1452269 h 3980066"/>
              <a:gd name="connsiteX3098" fmla="*/ 1255718 w 8387961"/>
              <a:gd name="connsiteY3098" fmla="*/ 1452426 h 3980066"/>
              <a:gd name="connsiteX3099" fmla="*/ 1252370 w 8387961"/>
              <a:gd name="connsiteY3099" fmla="*/ 1454104 h 3980066"/>
              <a:gd name="connsiteX3100" fmla="*/ 1001359 w 8387961"/>
              <a:gd name="connsiteY3100" fmla="*/ 1444089 h 3980066"/>
              <a:gd name="connsiteX3101" fmla="*/ 1001697 w 8387961"/>
              <a:gd name="connsiteY3101" fmla="*/ 1445598 h 3980066"/>
              <a:gd name="connsiteX3102" fmla="*/ 1016808 w 8387961"/>
              <a:gd name="connsiteY3102" fmla="*/ 1457279 h 3980066"/>
              <a:gd name="connsiteX3103" fmla="*/ 1031927 w 8387961"/>
              <a:gd name="connsiteY3103" fmla="*/ 1468960 h 3980066"/>
              <a:gd name="connsiteX3104" fmla="*/ 1050389 w 8387961"/>
              <a:gd name="connsiteY3104" fmla="*/ 1447267 h 3980066"/>
              <a:gd name="connsiteX3105" fmla="*/ 1087328 w 8387961"/>
              <a:gd name="connsiteY3105" fmla="*/ 1450604 h 3980066"/>
              <a:gd name="connsiteX3106" fmla="*/ 1087359 w 8387961"/>
              <a:gd name="connsiteY3106" fmla="*/ 1450673 h 3980066"/>
              <a:gd name="connsiteX3107" fmla="*/ 1086660 w 8387961"/>
              <a:gd name="connsiteY3107" fmla="*/ 1449071 h 3980066"/>
              <a:gd name="connsiteX3108" fmla="*/ 1049836 w 8387961"/>
              <a:gd name="connsiteY3108" fmla="*/ 1445715 h 3980066"/>
              <a:gd name="connsiteX3109" fmla="*/ 1031423 w 8387961"/>
              <a:gd name="connsiteY3109" fmla="*/ 1467526 h 3980066"/>
              <a:gd name="connsiteX3110" fmla="*/ 1016358 w 8387961"/>
              <a:gd name="connsiteY3110" fmla="*/ 1455781 h 3980066"/>
              <a:gd name="connsiteX3111" fmla="*/ 3909632 w 8387961"/>
              <a:gd name="connsiteY3111" fmla="*/ 1437437 h 3980066"/>
              <a:gd name="connsiteX3112" fmla="*/ 3909453 w 8387961"/>
              <a:gd name="connsiteY3112" fmla="*/ 1437972 h 3980066"/>
              <a:gd name="connsiteX3113" fmla="*/ 3920961 w 8387961"/>
              <a:gd name="connsiteY3113" fmla="*/ 1473949 h 3980066"/>
              <a:gd name="connsiteX3114" fmla="*/ 3920961 w 8387961"/>
              <a:gd name="connsiteY3114" fmla="*/ 1473188 h 3980066"/>
              <a:gd name="connsiteX3115" fmla="*/ 5731466 w 8387961"/>
              <a:gd name="connsiteY3115" fmla="*/ 1433451 h 3980066"/>
              <a:gd name="connsiteX3116" fmla="*/ 5718051 w 8387961"/>
              <a:gd name="connsiteY3116" fmla="*/ 1454384 h 3980066"/>
              <a:gd name="connsiteX3117" fmla="*/ 5718051 w 8387961"/>
              <a:gd name="connsiteY3117" fmla="*/ 1472845 h 3980066"/>
              <a:gd name="connsiteX3118" fmla="*/ 5749839 w 8387961"/>
              <a:gd name="connsiteY3118" fmla="*/ 1491306 h 3980066"/>
              <a:gd name="connsiteX3119" fmla="*/ 5783301 w 8387961"/>
              <a:gd name="connsiteY3119" fmla="*/ 1506410 h 3980066"/>
              <a:gd name="connsiteX3120" fmla="*/ 5808397 w 8387961"/>
              <a:gd name="connsiteY3120" fmla="*/ 1513123 h 3980066"/>
              <a:gd name="connsiteX3121" fmla="*/ 5840185 w 8387961"/>
              <a:gd name="connsiteY3121" fmla="*/ 1516480 h 3980066"/>
              <a:gd name="connsiteX3122" fmla="*/ 5855243 w 8387961"/>
              <a:gd name="connsiteY3122" fmla="*/ 1531584 h 3980066"/>
              <a:gd name="connsiteX3123" fmla="*/ 5873646 w 8387961"/>
              <a:gd name="connsiteY3123" fmla="*/ 1536619 h 3980066"/>
              <a:gd name="connsiteX3124" fmla="*/ 5907108 w 8387961"/>
              <a:gd name="connsiteY3124" fmla="*/ 1541654 h 3980066"/>
              <a:gd name="connsiteX3125" fmla="*/ 5935550 w 8387961"/>
              <a:gd name="connsiteY3125" fmla="*/ 1543332 h 3980066"/>
              <a:gd name="connsiteX3126" fmla="*/ 5927864 w 8387961"/>
              <a:gd name="connsiteY3126" fmla="*/ 1504784 h 3980066"/>
              <a:gd name="connsiteX3127" fmla="*/ 5927466 w 8387961"/>
              <a:gd name="connsiteY3127" fmla="*/ 1505068 h 3980066"/>
              <a:gd name="connsiteX3128" fmla="*/ 5926527 w 8387961"/>
              <a:gd name="connsiteY3128" fmla="*/ 1504912 h 3980066"/>
              <a:gd name="connsiteX3129" fmla="*/ 5933940 w 8387961"/>
              <a:gd name="connsiteY3129" fmla="*/ 1542615 h 3980066"/>
              <a:gd name="connsiteX3130" fmla="*/ 5905966 w 8387961"/>
              <a:gd name="connsiteY3130" fmla="*/ 1540941 h 3980066"/>
              <a:gd name="connsiteX3131" fmla="*/ 5873056 w 8387961"/>
              <a:gd name="connsiteY3131" fmla="*/ 1535919 h 3980066"/>
              <a:gd name="connsiteX3132" fmla="*/ 5854955 w 8387961"/>
              <a:gd name="connsiteY3132" fmla="*/ 1530898 h 3980066"/>
              <a:gd name="connsiteX3133" fmla="*/ 5840145 w 8387961"/>
              <a:gd name="connsiteY3133" fmla="*/ 1515833 h 3980066"/>
              <a:gd name="connsiteX3134" fmla="*/ 5808881 w 8387961"/>
              <a:gd name="connsiteY3134" fmla="*/ 1512486 h 3980066"/>
              <a:gd name="connsiteX3135" fmla="*/ 5784198 w 8387961"/>
              <a:gd name="connsiteY3135" fmla="*/ 1505790 h 3980066"/>
              <a:gd name="connsiteX3136" fmla="*/ 5751288 w 8387961"/>
              <a:gd name="connsiteY3136" fmla="*/ 1490726 h 3980066"/>
              <a:gd name="connsiteX3137" fmla="*/ 5720023 w 8387961"/>
              <a:gd name="connsiteY3137" fmla="*/ 1472313 h 3980066"/>
              <a:gd name="connsiteX3138" fmla="*/ 5720023 w 8387961"/>
              <a:gd name="connsiteY3138" fmla="*/ 1453901 h 3980066"/>
              <a:gd name="connsiteX3139" fmla="*/ 5732508 w 8387961"/>
              <a:gd name="connsiteY3139" fmla="*/ 1434146 h 3980066"/>
              <a:gd name="connsiteX3140" fmla="*/ 5356966 w 8387961"/>
              <a:gd name="connsiteY3140" fmla="*/ 1429195 h 3980066"/>
              <a:gd name="connsiteX3141" fmla="*/ 5356801 w 8387961"/>
              <a:gd name="connsiteY3141" fmla="*/ 1429965 h 3980066"/>
              <a:gd name="connsiteX3142" fmla="*/ 5356801 w 8387961"/>
              <a:gd name="connsiteY3142" fmla="*/ 1442543 h 3980066"/>
              <a:gd name="connsiteX3143" fmla="*/ 5356966 w 8387961"/>
              <a:gd name="connsiteY3143" fmla="*/ 1442510 h 3980066"/>
              <a:gd name="connsiteX3144" fmla="*/ 5361852 w 8387961"/>
              <a:gd name="connsiteY3144" fmla="*/ 1406517 h 3980066"/>
              <a:gd name="connsiteX3145" fmla="*/ 5361817 w 8387961"/>
              <a:gd name="connsiteY3145" fmla="*/ 1406531 h 3980066"/>
              <a:gd name="connsiteX3146" fmla="*/ 5357025 w 8387961"/>
              <a:gd name="connsiteY3146" fmla="*/ 1428919 h 3980066"/>
              <a:gd name="connsiteX3147" fmla="*/ 3925977 w 8387961"/>
              <a:gd name="connsiteY3147" fmla="*/ 1395294 h 3980066"/>
              <a:gd name="connsiteX3148" fmla="*/ 3925385 w 8387961"/>
              <a:gd name="connsiteY3148" fmla="*/ 1395818 h 3980066"/>
              <a:gd name="connsiteX3149" fmla="*/ 3925385 w 8387961"/>
              <a:gd name="connsiteY3149" fmla="*/ 1418321 h 3980066"/>
              <a:gd name="connsiteX3150" fmla="*/ 3925977 w 8387961"/>
              <a:gd name="connsiteY3150" fmla="*/ 1417793 h 3980066"/>
              <a:gd name="connsiteX3151" fmla="*/ 4622276 w 8387961"/>
              <a:gd name="connsiteY3151" fmla="*/ 1387375 h 3980066"/>
              <a:gd name="connsiteX3152" fmla="*/ 4604552 w 8387961"/>
              <a:gd name="connsiteY3152" fmla="*/ 1394506 h 3980066"/>
              <a:gd name="connsiteX3153" fmla="*/ 4635224 w 8387961"/>
              <a:gd name="connsiteY3153" fmla="*/ 1424477 h 3980066"/>
              <a:gd name="connsiteX3154" fmla="*/ 4623296 w 8387961"/>
              <a:gd name="connsiteY3154" fmla="*/ 1437797 h 3980066"/>
              <a:gd name="connsiteX3155" fmla="*/ 4604552 w 8387961"/>
              <a:gd name="connsiteY3155" fmla="*/ 1442792 h 3980066"/>
              <a:gd name="connsiteX3156" fmla="*/ 4589261 w 8387961"/>
              <a:gd name="connsiteY3156" fmla="*/ 1462714 h 3980066"/>
              <a:gd name="connsiteX3157" fmla="*/ 4590670 w 8387961"/>
              <a:gd name="connsiteY3157" fmla="*/ 1463046 h 3980066"/>
              <a:gd name="connsiteX3158" fmla="*/ 4605730 w 8387961"/>
              <a:gd name="connsiteY3158" fmla="*/ 1442899 h 3980066"/>
              <a:gd name="connsiteX3159" fmla="*/ 4624137 w 8387961"/>
              <a:gd name="connsiteY3159" fmla="*/ 1437863 h 3980066"/>
              <a:gd name="connsiteX3160" fmla="*/ 4635850 w 8387961"/>
              <a:gd name="connsiteY3160" fmla="*/ 1424431 h 3980066"/>
              <a:gd name="connsiteX3161" fmla="*/ 4605730 w 8387961"/>
              <a:gd name="connsiteY3161" fmla="*/ 1394211 h 3980066"/>
              <a:gd name="connsiteX3162" fmla="*/ 5556344 w 8387961"/>
              <a:gd name="connsiteY3162" fmla="*/ 1385790 h 3980066"/>
              <a:gd name="connsiteX3163" fmla="*/ 5556153 w 8387961"/>
              <a:gd name="connsiteY3163" fmla="*/ 1385911 h 3980066"/>
              <a:gd name="connsiteX3164" fmla="*/ 5562336 w 8387961"/>
              <a:gd name="connsiteY3164" fmla="*/ 1405894 h 3980066"/>
              <a:gd name="connsiteX3165" fmla="*/ 5562455 w 8387961"/>
              <a:gd name="connsiteY3165" fmla="*/ 1405714 h 3980066"/>
              <a:gd name="connsiteX3166" fmla="*/ 2035227 w 8387961"/>
              <a:gd name="connsiteY3166" fmla="*/ 1366359 h 3980066"/>
              <a:gd name="connsiteX3167" fmla="*/ 2035227 w 8387961"/>
              <a:gd name="connsiteY3167" fmla="*/ 1367865 h 3980066"/>
              <a:gd name="connsiteX3168" fmla="*/ 2031460 w 8387961"/>
              <a:gd name="connsiteY3168" fmla="*/ 1369372 h 3980066"/>
              <a:gd name="connsiteX3169" fmla="*/ 2031460 w 8387961"/>
              <a:gd name="connsiteY3169" fmla="*/ 1367865 h 3980066"/>
              <a:gd name="connsiteX3170" fmla="*/ 6957579 w 8387961"/>
              <a:gd name="connsiteY3170" fmla="*/ 1361839 h 3980066"/>
              <a:gd name="connsiteX3171" fmla="*/ 6958332 w 8387961"/>
              <a:gd name="connsiteY3171" fmla="*/ 1369371 h 3980066"/>
              <a:gd name="connsiteX3172" fmla="*/ 6955319 w 8387961"/>
              <a:gd name="connsiteY3172" fmla="*/ 1369371 h 3980066"/>
              <a:gd name="connsiteX3173" fmla="*/ 5418889 w 8387961"/>
              <a:gd name="connsiteY3173" fmla="*/ 1356116 h 3980066"/>
              <a:gd name="connsiteX3174" fmla="*/ 5418671 w 8387961"/>
              <a:gd name="connsiteY3174" fmla="*/ 1356316 h 3980066"/>
              <a:gd name="connsiteX3175" fmla="*/ 5417027 w 8387961"/>
              <a:gd name="connsiteY3175" fmla="*/ 1387575 h 3980066"/>
              <a:gd name="connsiteX3176" fmla="*/ 5417224 w 8387961"/>
              <a:gd name="connsiteY3176" fmla="*/ 1387575 h 3980066"/>
              <a:gd name="connsiteX3177" fmla="*/ 5671919 w 8387961"/>
              <a:gd name="connsiteY3177" fmla="*/ 1352574 h 3980066"/>
              <a:gd name="connsiteX3178" fmla="*/ 5667859 w 8387961"/>
              <a:gd name="connsiteY3178" fmla="*/ 1362079 h 3980066"/>
              <a:gd name="connsiteX3179" fmla="*/ 5652801 w 8387961"/>
              <a:gd name="connsiteY3179" fmla="*/ 1360400 h 3980066"/>
              <a:gd name="connsiteX3180" fmla="*/ 5654367 w 8387961"/>
              <a:gd name="connsiteY3180" fmla="*/ 1364664 h 3980066"/>
              <a:gd name="connsiteX3181" fmla="*/ 5668277 w 8387961"/>
              <a:gd name="connsiteY3181" fmla="*/ 1366210 h 3980066"/>
              <a:gd name="connsiteX3182" fmla="*/ 5673294 w 8387961"/>
              <a:gd name="connsiteY3182" fmla="*/ 1354499 h 3980066"/>
              <a:gd name="connsiteX3183" fmla="*/ 5534393 w 8387961"/>
              <a:gd name="connsiteY3183" fmla="*/ 1328107 h 3980066"/>
              <a:gd name="connsiteX3184" fmla="*/ 5534393 w 8387961"/>
              <a:gd name="connsiteY3184" fmla="*/ 1329311 h 3980066"/>
              <a:gd name="connsiteX3185" fmla="*/ 5539415 w 8387961"/>
              <a:gd name="connsiteY3185" fmla="*/ 1345958 h 3980066"/>
              <a:gd name="connsiteX3186" fmla="*/ 5552805 w 8387961"/>
              <a:gd name="connsiteY3186" fmla="*/ 1354281 h 3980066"/>
              <a:gd name="connsiteX3187" fmla="*/ 5562849 w 8387961"/>
              <a:gd name="connsiteY3187" fmla="*/ 1364269 h 3980066"/>
              <a:gd name="connsiteX3188" fmla="*/ 5572980 w 8387961"/>
              <a:gd name="connsiteY3188" fmla="*/ 1372906 h 3980066"/>
              <a:gd name="connsiteX3189" fmla="*/ 5574167 w 8387961"/>
              <a:gd name="connsiteY3189" fmla="*/ 1372148 h 3980066"/>
              <a:gd name="connsiteX3190" fmla="*/ 5562455 w 8387961"/>
              <a:gd name="connsiteY3190" fmla="*/ 1362079 h 3980066"/>
              <a:gd name="connsiteX3191" fmla="*/ 5552417 w 8387961"/>
              <a:gd name="connsiteY3191" fmla="*/ 1352009 h 3980066"/>
              <a:gd name="connsiteX3192" fmla="*/ 5539032 w 8387961"/>
              <a:gd name="connsiteY3192" fmla="*/ 1343618 h 3980066"/>
              <a:gd name="connsiteX3193" fmla="*/ 5425712 w 8387961"/>
              <a:gd name="connsiteY3193" fmla="*/ 1322785 h 3980066"/>
              <a:gd name="connsiteX3194" fmla="*/ 5425360 w 8387961"/>
              <a:gd name="connsiteY3194" fmla="*/ 1322839 h 3980066"/>
              <a:gd name="connsiteX3195" fmla="*/ 5438715 w 8387961"/>
              <a:gd name="connsiteY3195" fmla="*/ 1337880 h 3980066"/>
              <a:gd name="connsiteX3196" fmla="*/ 5438984 w 8387961"/>
              <a:gd name="connsiteY3196" fmla="*/ 1337634 h 3980066"/>
              <a:gd name="connsiteX3197" fmla="*/ 6961043 w 8387961"/>
              <a:gd name="connsiteY3197" fmla="*/ 1322671 h 3980066"/>
              <a:gd name="connsiteX3198" fmla="*/ 6975279 w 8387961"/>
              <a:gd name="connsiteY3198" fmla="*/ 1329189 h 3980066"/>
              <a:gd name="connsiteX3199" fmla="*/ 6983188 w 8387961"/>
              <a:gd name="connsiteY3199" fmla="*/ 1335706 h 3980066"/>
              <a:gd name="connsiteX3200" fmla="*/ 6984770 w 8387961"/>
              <a:gd name="connsiteY3200" fmla="*/ 1338965 h 3980066"/>
              <a:gd name="connsiteX3201" fmla="*/ 6999006 w 8387961"/>
              <a:gd name="connsiteY3201" fmla="*/ 1348742 h 3980066"/>
              <a:gd name="connsiteX3202" fmla="*/ 6997424 w 8387961"/>
              <a:gd name="connsiteY3202" fmla="*/ 1371554 h 3980066"/>
              <a:gd name="connsiteX3203" fmla="*/ 6994261 w 8387961"/>
              <a:gd name="connsiteY3203" fmla="*/ 1392736 h 3980066"/>
              <a:gd name="connsiteX3204" fmla="*/ 6987934 w 8387961"/>
              <a:gd name="connsiteY3204" fmla="*/ 1402513 h 3980066"/>
              <a:gd name="connsiteX3205" fmla="*/ 6978443 w 8387961"/>
              <a:gd name="connsiteY3205" fmla="*/ 1386219 h 3980066"/>
              <a:gd name="connsiteX3206" fmla="*/ 6980025 w 8387961"/>
              <a:gd name="connsiteY3206" fmla="*/ 1400883 h 3980066"/>
              <a:gd name="connsiteX3207" fmla="*/ 6972116 w 8387961"/>
              <a:gd name="connsiteY3207" fmla="*/ 1392736 h 3980066"/>
              <a:gd name="connsiteX3208" fmla="*/ 6965789 w 8387961"/>
              <a:gd name="connsiteY3208" fmla="*/ 1371554 h 3980066"/>
              <a:gd name="connsiteX3209" fmla="*/ 6965789 w 8387961"/>
              <a:gd name="connsiteY3209" fmla="*/ 1358518 h 3980066"/>
              <a:gd name="connsiteX3210" fmla="*/ 6951553 w 8387961"/>
              <a:gd name="connsiteY3210" fmla="*/ 1343853 h 3980066"/>
              <a:gd name="connsiteX3211" fmla="*/ 6959462 w 8387961"/>
              <a:gd name="connsiteY3211" fmla="*/ 1358518 h 3980066"/>
              <a:gd name="connsiteX3212" fmla="*/ 6949971 w 8387961"/>
              <a:gd name="connsiteY3212" fmla="*/ 1358518 h 3980066"/>
              <a:gd name="connsiteX3213" fmla="*/ 6943644 w 8387961"/>
              <a:gd name="connsiteY3213" fmla="*/ 1347112 h 3980066"/>
              <a:gd name="connsiteX3214" fmla="*/ 6946807 w 8387961"/>
              <a:gd name="connsiteY3214" fmla="*/ 1347112 h 3980066"/>
              <a:gd name="connsiteX3215" fmla="*/ 6935735 w 8387961"/>
              <a:gd name="connsiteY3215" fmla="*/ 1337336 h 3980066"/>
              <a:gd name="connsiteX3216" fmla="*/ 5656147 w 8387961"/>
              <a:gd name="connsiteY3216" fmla="*/ 1317241 h 3980066"/>
              <a:gd name="connsiteX3217" fmla="*/ 5656147 w 8387961"/>
              <a:gd name="connsiteY3217" fmla="*/ 1326835 h 3980066"/>
              <a:gd name="connsiteX3218" fmla="*/ 5656572 w 8387961"/>
              <a:gd name="connsiteY3218" fmla="*/ 1327432 h 3980066"/>
              <a:gd name="connsiteX3219" fmla="*/ 5656572 w 8387961"/>
              <a:gd name="connsiteY3219" fmla="*/ 1319366 h 3980066"/>
              <a:gd name="connsiteX3220" fmla="*/ 5654474 w 8387961"/>
              <a:gd name="connsiteY3220" fmla="*/ 1310789 h 3980066"/>
              <a:gd name="connsiteX3221" fmla="*/ 5654474 w 8387961"/>
              <a:gd name="connsiteY3221" fmla="*/ 1313409 h 3980066"/>
              <a:gd name="connsiteX3222" fmla="*/ 5655609 w 8387961"/>
              <a:gd name="connsiteY3222" fmla="*/ 1314547 h 3980066"/>
              <a:gd name="connsiteX3223" fmla="*/ 5654900 w 8387961"/>
              <a:gd name="connsiteY3223" fmla="*/ 1311001 h 3980066"/>
              <a:gd name="connsiteX3224" fmla="*/ 7039513 w 8387961"/>
              <a:gd name="connsiteY3224" fmla="*/ 1309113 h 3980066"/>
              <a:gd name="connsiteX3225" fmla="*/ 7051229 w 8387961"/>
              <a:gd name="connsiteY3225" fmla="*/ 1317165 h 3980066"/>
              <a:gd name="connsiteX3226" fmla="*/ 7056251 w 8387961"/>
              <a:gd name="connsiteY3226" fmla="*/ 1325216 h 3980066"/>
              <a:gd name="connsiteX3227" fmla="*/ 7044534 w 8387961"/>
              <a:gd name="connsiteY3227" fmla="*/ 1338099 h 3980066"/>
              <a:gd name="connsiteX3228" fmla="*/ 7024448 w 8387961"/>
              <a:gd name="connsiteY3228" fmla="*/ 1338099 h 3980066"/>
              <a:gd name="connsiteX3229" fmla="*/ 7022774 w 8387961"/>
              <a:gd name="connsiteY3229" fmla="*/ 1355813 h 3980066"/>
              <a:gd name="connsiteX3230" fmla="*/ 7006036 w 8387961"/>
              <a:gd name="connsiteY3230" fmla="*/ 1344540 h 3980066"/>
              <a:gd name="connsiteX3231" fmla="*/ 7001015 w 8387961"/>
              <a:gd name="connsiteY3231" fmla="*/ 1334878 h 3980066"/>
              <a:gd name="connsiteX3232" fmla="*/ 6995993 w 8387961"/>
              <a:gd name="connsiteY3232" fmla="*/ 1336489 h 3980066"/>
              <a:gd name="connsiteX3233" fmla="*/ 7011057 w 8387961"/>
              <a:gd name="connsiteY3233" fmla="*/ 1318775 h 3980066"/>
              <a:gd name="connsiteX3234" fmla="*/ 7024448 w 8387961"/>
              <a:gd name="connsiteY3234" fmla="*/ 1317165 h 3980066"/>
              <a:gd name="connsiteX3235" fmla="*/ 5522676 w 8387961"/>
              <a:gd name="connsiteY3235" fmla="*/ 1305501 h 3980066"/>
              <a:gd name="connsiteX3236" fmla="*/ 5522676 w 8387961"/>
              <a:gd name="connsiteY3236" fmla="*/ 1307670 h 3980066"/>
              <a:gd name="connsiteX3237" fmla="*/ 5534013 w 8387961"/>
              <a:gd name="connsiteY3237" fmla="*/ 1322165 h 3980066"/>
              <a:gd name="connsiteX3238" fmla="*/ 5534013 w 8387961"/>
              <a:gd name="connsiteY3238" fmla="*/ 1320122 h 3980066"/>
              <a:gd name="connsiteX3239" fmla="*/ 4258978 w 8387961"/>
              <a:gd name="connsiteY3239" fmla="*/ 1271452 h 3980066"/>
              <a:gd name="connsiteX3240" fmla="*/ 4271066 w 8387961"/>
              <a:gd name="connsiteY3240" fmla="*/ 1271452 h 3980066"/>
              <a:gd name="connsiteX3241" fmla="*/ 4310785 w 8387961"/>
              <a:gd name="connsiteY3241" fmla="*/ 1278817 h 3980066"/>
              <a:gd name="connsiteX3242" fmla="*/ 4328055 w 8387961"/>
              <a:gd name="connsiteY3242" fmla="*/ 1282499 h 3980066"/>
              <a:gd name="connsiteX3243" fmla="*/ 4307332 w 8387961"/>
              <a:gd name="connsiteY3243" fmla="*/ 1288023 h 3980066"/>
              <a:gd name="connsiteX3244" fmla="*/ 4281428 w 8387961"/>
              <a:gd name="connsiteY3244" fmla="*/ 1286182 h 3980066"/>
              <a:gd name="connsiteX3245" fmla="*/ 4257251 w 8387961"/>
              <a:gd name="connsiteY3245" fmla="*/ 1282499 h 3980066"/>
              <a:gd name="connsiteX3246" fmla="*/ 4531427 w 8387961"/>
              <a:gd name="connsiteY3246" fmla="*/ 1268439 h 3980066"/>
              <a:gd name="connsiteX3247" fmla="*/ 4514418 w 8387961"/>
              <a:gd name="connsiteY3247" fmla="*/ 1284296 h 3980066"/>
              <a:gd name="connsiteX3248" fmla="*/ 4517820 w 8387961"/>
              <a:gd name="connsiteY3248" fmla="*/ 1289053 h 3980066"/>
              <a:gd name="connsiteX3249" fmla="*/ 4487205 w 8387961"/>
              <a:gd name="connsiteY3249" fmla="*/ 1298568 h 3980066"/>
              <a:gd name="connsiteX3250" fmla="*/ 4478701 w 8387961"/>
              <a:gd name="connsiteY3250" fmla="*/ 1285882 h 3980066"/>
              <a:gd name="connsiteX3251" fmla="*/ 4499111 w 8387961"/>
              <a:gd name="connsiteY3251" fmla="*/ 1277953 h 3980066"/>
              <a:gd name="connsiteX3252" fmla="*/ 4822465 w 8387961"/>
              <a:gd name="connsiteY3252" fmla="*/ 1266335 h 3980066"/>
              <a:gd name="connsiteX3253" fmla="*/ 4822465 w 8387961"/>
              <a:gd name="connsiteY3253" fmla="*/ 1278492 h 3980066"/>
              <a:gd name="connsiteX3254" fmla="*/ 4814058 w 8387961"/>
              <a:gd name="connsiteY3254" fmla="*/ 1306715 h 3980066"/>
              <a:gd name="connsiteX3255" fmla="*/ 4814191 w 8387961"/>
              <a:gd name="connsiteY3255" fmla="*/ 1308028 h 3980066"/>
              <a:gd name="connsiteX3256" fmla="*/ 4822510 w 8387961"/>
              <a:gd name="connsiteY3256" fmla="*/ 1279700 h 3980066"/>
              <a:gd name="connsiteX3257" fmla="*/ 4822510 w 8387961"/>
              <a:gd name="connsiteY3257" fmla="*/ 1266355 h 3980066"/>
              <a:gd name="connsiteX3258" fmla="*/ 4026763 w 8387961"/>
              <a:gd name="connsiteY3258" fmla="*/ 1257894 h 3980066"/>
              <a:gd name="connsiteX3259" fmla="*/ 4032789 w 8387961"/>
              <a:gd name="connsiteY3259" fmla="*/ 1260907 h 3980066"/>
              <a:gd name="connsiteX3260" fmla="*/ 4030780 w 8387961"/>
              <a:gd name="connsiteY3260" fmla="*/ 1262413 h 3980066"/>
              <a:gd name="connsiteX3261" fmla="*/ 4571660 w 8387961"/>
              <a:gd name="connsiteY3261" fmla="*/ 1257135 h 3980066"/>
              <a:gd name="connsiteX3262" fmla="*/ 4567689 w 8387961"/>
              <a:gd name="connsiteY3262" fmla="*/ 1261144 h 3980066"/>
              <a:gd name="connsiteX3263" fmla="*/ 4567727 w 8387961"/>
              <a:gd name="connsiteY3263" fmla="*/ 1261222 h 3980066"/>
              <a:gd name="connsiteX3264" fmla="*/ 4580656 w 8387961"/>
              <a:gd name="connsiteY3264" fmla="*/ 1238388 h 3980066"/>
              <a:gd name="connsiteX3265" fmla="*/ 4579779 w 8387961"/>
              <a:gd name="connsiteY3265" fmla="*/ 1238831 h 3980066"/>
              <a:gd name="connsiteX3266" fmla="*/ 4576490 w 8387961"/>
              <a:gd name="connsiteY3266" fmla="*/ 1252118 h 3980066"/>
              <a:gd name="connsiteX3267" fmla="*/ 4577640 w 8387961"/>
              <a:gd name="connsiteY3267" fmla="*/ 1250922 h 3980066"/>
              <a:gd name="connsiteX3268" fmla="*/ 1782978 w 8387961"/>
              <a:gd name="connsiteY3268" fmla="*/ 1235999 h 3980066"/>
              <a:gd name="connsiteX3269" fmla="*/ 1784652 w 8387961"/>
              <a:gd name="connsiteY3269" fmla="*/ 1262843 h 3980066"/>
              <a:gd name="connsiteX3270" fmla="*/ 1781871 w 8387961"/>
              <a:gd name="connsiteY3270" fmla="*/ 1248208 h 3980066"/>
              <a:gd name="connsiteX3271" fmla="*/ 4718140 w 8387961"/>
              <a:gd name="connsiteY3271" fmla="*/ 1224994 h 3980066"/>
              <a:gd name="connsiteX3272" fmla="*/ 4696602 w 8387961"/>
              <a:gd name="connsiteY3272" fmla="*/ 1245772 h 3980066"/>
              <a:gd name="connsiteX3273" fmla="*/ 4696602 w 8387961"/>
              <a:gd name="connsiteY3273" fmla="*/ 1246727 h 3980066"/>
              <a:gd name="connsiteX3274" fmla="*/ 4719899 w 8387961"/>
              <a:gd name="connsiteY3274" fmla="*/ 1225367 h 3980066"/>
              <a:gd name="connsiteX3275" fmla="*/ 4719911 w 8387961"/>
              <a:gd name="connsiteY3275" fmla="*/ 1225351 h 3980066"/>
              <a:gd name="connsiteX3276" fmla="*/ 4724934 w 8387961"/>
              <a:gd name="connsiteY3276" fmla="*/ 1218617 h 3980066"/>
              <a:gd name="connsiteX3277" fmla="*/ 4720841 w 8387961"/>
              <a:gd name="connsiteY3277" fmla="*/ 1224127 h 3980066"/>
              <a:gd name="connsiteX3278" fmla="*/ 4724944 w 8387961"/>
              <a:gd name="connsiteY3278" fmla="*/ 1218726 h 3980066"/>
              <a:gd name="connsiteX3279" fmla="*/ 4760052 w 8387961"/>
              <a:gd name="connsiteY3279" fmla="*/ 1218726 h 3980066"/>
              <a:gd name="connsiteX3280" fmla="*/ 4759971 w 8387961"/>
              <a:gd name="connsiteY3280" fmla="*/ 1218617 h 3980066"/>
              <a:gd name="connsiteX3281" fmla="*/ 5498096 w 8387961"/>
              <a:gd name="connsiteY3281" fmla="*/ 1217050 h 3980066"/>
              <a:gd name="connsiteX3282" fmla="*/ 5477813 w 8387961"/>
              <a:gd name="connsiteY3282" fmla="*/ 1218709 h 3980066"/>
              <a:gd name="connsiteX3283" fmla="*/ 5477464 w 8387961"/>
              <a:gd name="connsiteY3283" fmla="*/ 1218899 h 3980066"/>
              <a:gd name="connsiteX3284" fmla="*/ 5495591 w 8387961"/>
              <a:gd name="connsiteY3284" fmla="*/ 1217387 h 3980066"/>
              <a:gd name="connsiteX3285" fmla="*/ 5503952 w 8387961"/>
              <a:gd name="connsiteY3285" fmla="*/ 1219061 h 3980066"/>
              <a:gd name="connsiteX3286" fmla="*/ 5525690 w 8387961"/>
              <a:gd name="connsiteY3286" fmla="*/ 1222408 h 3980066"/>
              <a:gd name="connsiteX3287" fmla="*/ 5524018 w 8387961"/>
              <a:gd name="connsiteY3287" fmla="*/ 1222408 h 3980066"/>
              <a:gd name="connsiteX3288" fmla="*/ 5517329 w 8387961"/>
              <a:gd name="connsiteY3288" fmla="*/ 1222408 h 3980066"/>
              <a:gd name="connsiteX3289" fmla="*/ 5517329 w 8387961"/>
              <a:gd name="connsiteY3289" fmla="*/ 1227430 h 3980066"/>
              <a:gd name="connsiteX3290" fmla="*/ 5509666 w 8387961"/>
              <a:gd name="connsiteY3290" fmla="*/ 1229135 h 3980066"/>
              <a:gd name="connsiteX3291" fmla="*/ 5487230 w 8387961"/>
              <a:gd name="connsiteY3291" fmla="*/ 1234125 h 3980066"/>
              <a:gd name="connsiteX3292" fmla="*/ 5457131 w 8387961"/>
              <a:gd name="connsiteY3292" fmla="*/ 1242495 h 3980066"/>
              <a:gd name="connsiteX3293" fmla="*/ 5445426 w 8387961"/>
              <a:gd name="connsiteY3293" fmla="*/ 1259233 h 3980066"/>
              <a:gd name="connsiteX3294" fmla="*/ 5458803 w 8387961"/>
              <a:gd name="connsiteY3294" fmla="*/ 1284341 h 3980066"/>
              <a:gd name="connsiteX3295" fmla="*/ 5452114 w 8387961"/>
              <a:gd name="connsiteY3295" fmla="*/ 1306101 h 3980066"/>
              <a:gd name="connsiteX3296" fmla="*/ 5447149 w 8387961"/>
              <a:gd name="connsiteY3296" fmla="*/ 1319354 h 3980066"/>
              <a:gd name="connsiteX3297" fmla="*/ 5447353 w 8387961"/>
              <a:gd name="connsiteY3297" fmla="*/ 1319322 h 3980066"/>
              <a:gd name="connsiteX3298" fmla="*/ 5452375 w 8387961"/>
              <a:gd name="connsiteY3298" fmla="*/ 1306005 h 3980066"/>
              <a:gd name="connsiteX3299" fmla="*/ 5459070 w 8387961"/>
              <a:gd name="connsiteY3299" fmla="*/ 1284364 h 3980066"/>
              <a:gd name="connsiteX3300" fmla="*/ 5445680 w 8387961"/>
              <a:gd name="connsiteY3300" fmla="*/ 1259393 h 3980066"/>
              <a:gd name="connsiteX3301" fmla="*/ 5457396 w 8387961"/>
              <a:gd name="connsiteY3301" fmla="*/ 1242746 h 3980066"/>
              <a:gd name="connsiteX3302" fmla="*/ 5487526 w 8387961"/>
              <a:gd name="connsiteY3302" fmla="*/ 1234423 h 3980066"/>
              <a:gd name="connsiteX3303" fmla="*/ 5509811 w 8387961"/>
              <a:gd name="connsiteY3303" fmla="*/ 1229497 h 3980066"/>
              <a:gd name="connsiteX3304" fmla="*/ 5517655 w 8387961"/>
              <a:gd name="connsiteY3304" fmla="*/ 1227764 h 3980066"/>
              <a:gd name="connsiteX3305" fmla="*/ 5517780 w 8387961"/>
              <a:gd name="connsiteY3305" fmla="*/ 1227799 h 3980066"/>
              <a:gd name="connsiteX3306" fmla="*/ 5517780 w 8387961"/>
              <a:gd name="connsiteY3306" fmla="*/ 1224006 h 3980066"/>
              <a:gd name="connsiteX3307" fmla="*/ 5524469 w 8387961"/>
              <a:gd name="connsiteY3307" fmla="*/ 1224006 h 3980066"/>
              <a:gd name="connsiteX3308" fmla="*/ 5526141 w 8387961"/>
              <a:gd name="connsiteY3308" fmla="*/ 1224006 h 3980066"/>
              <a:gd name="connsiteX3309" fmla="*/ 5527228 w 8387961"/>
              <a:gd name="connsiteY3309" fmla="*/ 1221832 h 3980066"/>
              <a:gd name="connsiteX3310" fmla="*/ 5506546 w 8387961"/>
              <a:gd name="connsiteY3310" fmla="*/ 1218709 h 3980066"/>
              <a:gd name="connsiteX3311" fmla="*/ 1798043 w 8387961"/>
              <a:gd name="connsiteY3311" fmla="*/ 1204122 h 3980066"/>
              <a:gd name="connsiteX3312" fmla="*/ 1784652 w 8387961"/>
              <a:gd name="connsiteY3312" fmla="*/ 1217544 h 3980066"/>
              <a:gd name="connsiteX3313" fmla="*/ 1791347 w 8387961"/>
              <a:gd name="connsiteY3313" fmla="*/ 1207478 h 3980066"/>
              <a:gd name="connsiteX3314" fmla="*/ 4764664 w 8387961"/>
              <a:gd name="connsiteY3314" fmla="*/ 1203552 h 3980066"/>
              <a:gd name="connsiteX3315" fmla="*/ 4779993 w 8387961"/>
              <a:gd name="connsiteY3315" fmla="*/ 1223670 h 3980066"/>
              <a:gd name="connsiteX3316" fmla="*/ 4765264 w 8387961"/>
              <a:gd name="connsiteY3316" fmla="*/ 1225323 h 3980066"/>
              <a:gd name="connsiteX3317" fmla="*/ 4765297 w 8387961"/>
              <a:gd name="connsiteY3317" fmla="*/ 1225367 h 3980066"/>
              <a:gd name="connsiteX3318" fmla="*/ 4780167 w 8387961"/>
              <a:gd name="connsiteY3318" fmla="*/ 1223735 h 3980066"/>
              <a:gd name="connsiteX3319" fmla="*/ 7086381 w 8387961"/>
              <a:gd name="connsiteY3319" fmla="*/ 1188597 h 3980066"/>
              <a:gd name="connsiteX3320" fmla="*/ 7089394 w 8387961"/>
              <a:gd name="connsiteY3320" fmla="*/ 1197636 h 3980066"/>
              <a:gd name="connsiteX3321" fmla="*/ 7086381 w 8387961"/>
              <a:gd name="connsiteY3321" fmla="*/ 1197636 h 3980066"/>
              <a:gd name="connsiteX3322" fmla="*/ 4174396 w 8387961"/>
              <a:gd name="connsiteY3322" fmla="*/ 1188597 h 3980066"/>
              <a:gd name="connsiteX3323" fmla="*/ 4180422 w 8387961"/>
              <a:gd name="connsiteY3323" fmla="*/ 1191610 h 3980066"/>
              <a:gd name="connsiteX3324" fmla="*/ 4175601 w 8387961"/>
              <a:gd name="connsiteY3324" fmla="*/ 1191610 h 3980066"/>
              <a:gd name="connsiteX3325" fmla="*/ 4053879 w 8387961"/>
              <a:gd name="connsiteY3325" fmla="*/ 1188597 h 3980066"/>
              <a:gd name="connsiteX3326" fmla="*/ 4043635 w 8387961"/>
              <a:gd name="connsiteY3326" fmla="*/ 1219453 h 3980066"/>
              <a:gd name="connsiteX3327" fmla="*/ 4043635 w 8387961"/>
              <a:gd name="connsiteY3327" fmla="*/ 1238310 h 3980066"/>
              <a:gd name="connsiteX3328" fmla="*/ 4012903 w 8387961"/>
              <a:gd name="connsiteY3328" fmla="*/ 1226310 h 3980066"/>
              <a:gd name="connsiteX3329" fmla="*/ 3982172 w 8387961"/>
              <a:gd name="connsiteY3329" fmla="*/ 1212596 h 3980066"/>
              <a:gd name="connsiteX3330" fmla="*/ 3977050 w 8387961"/>
              <a:gd name="connsiteY3330" fmla="*/ 1197168 h 3980066"/>
              <a:gd name="connsiteX3331" fmla="*/ 3999245 w 8387961"/>
              <a:gd name="connsiteY3331" fmla="*/ 1195454 h 3980066"/>
              <a:gd name="connsiteX3332" fmla="*/ 4026562 w 8387961"/>
              <a:gd name="connsiteY3332" fmla="*/ 1193740 h 3980066"/>
              <a:gd name="connsiteX3333" fmla="*/ 5423728 w 8387961"/>
              <a:gd name="connsiteY3333" fmla="*/ 1185533 h 3980066"/>
              <a:gd name="connsiteX3334" fmla="*/ 5422332 w 8387961"/>
              <a:gd name="connsiteY3334" fmla="*/ 1186218 h 3980066"/>
              <a:gd name="connsiteX3335" fmla="*/ 5428704 w 8387961"/>
              <a:gd name="connsiteY3335" fmla="*/ 1198975 h 3980066"/>
              <a:gd name="connsiteX3336" fmla="*/ 5435393 w 8387961"/>
              <a:gd name="connsiteY3336" fmla="*/ 1198975 h 3980066"/>
              <a:gd name="connsiteX3337" fmla="*/ 5445426 w 8387961"/>
              <a:gd name="connsiteY3337" fmla="*/ 1235799 h 3980066"/>
              <a:gd name="connsiteX3338" fmla="*/ 5447248 w 8387961"/>
              <a:gd name="connsiteY3338" fmla="*/ 1234786 h 3980066"/>
              <a:gd name="connsiteX3339" fmla="*/ 5437249 w 8387961"/>
              <a:gd name="connsiteY3339" fmla="*/ 1198803 h 3980066"/>
              <a:gd name="connsiteX3340" fmla="*/ 5430489 w 8387961"/>
              <a:gd name="connsiteY3340" fmla="*/ 1198803 h 3980066"/>
              <a:gd name="connsiteX3341" fmla="*/ 4314497 w 8387961"/>
              <a:gd name="connsiteY3341" fmla="*/ 1181064 h 3980066"/>
              <a:gd name="connsiteX3342" fmla="*/ 4312488 w 8387961"/>
              <a:gd name="connsiteY3342" fmla="*/ 1188596 h 3980066"/>
              <a:gd name="connsiteX3343" fmla="*/ 4308471 w 8387961"/>
              <a:gd name="connsiteY3343" fmla="*/ 1182947 h 3980066"/>
              <a:gd name="connsiteX3344" fmla="*/ 5348544 w 8387961"/>
              <a:gd name="connsiteY3344" fmla="*/ 1171782 h 3980066"/>
              <a:gd name="connsiteX3345" fmla="*/ 5354950 w 8387961"/>
              <a:gd name="connsiteY3345" fmla="*/ 1181384 h 3980066"/>
              <a:gd name="connsiteX3346" fmla="*/ 5348220 w 8387961"/>
              <a:gd name="connsiteY3346" fmla="*/ 1201561 h 3980066"/>
              <a:gd name="connsiteX3347" fmla="*/ 5343172 w 8387961"/>
              <a:gd name="connsiteY3347" fmla="*/ 1221738 h 3980066"/>
              <a:gd name="connsiteX3348" fmla="*/ 5317934 w 8387961"/>
              <a:gd name="connsiteY3348" fmla="*/ 1216694 h 3980066"/>
              <a:gd name="connsiteX3349" fmla="*/ 5295075 w 8387961"/>
              <a:gd name="connsiteY3349" fmla="*/ 1213430 h 3980066"/>
              <a:gd name="connsiteX3350" fmla="*/ 5295201 w 8387961"/>
              <a:gd name="connsiteY3350" fmla="*/ 1213655 h 3980066"/>
              <a:gd name="connsiteX3351" fmla="*/ 5285121 w 8387961"/>
              <a:gd name="connsiteY3351" fmla="*/ 1222031 h 3980066"/>
              <a:gd name="connsiteX3352" fmla="*/ 5276721 w 8387961"/>
              <a:gd name="connsiteY3352" fmla="*/ 1228731 h 3980066"/>
              <a:gd name="connsiteX3353" fmla="*/ 5276588 w 8387961"/>
              <a:gd name="connsiteY3353" fmla="*/ 1229063 h 3980066"/>
              <a:gd name="connsiteX3354" fmla="*/ 5284897 w 8387961"/>
              <a:gd name="connsiteY3354" fmla="*/ 1222408 h 3980066"/>
              <a:gd name="connsiteX3355" fmla="*/ 5294930 w 8387961"/>
              <a:gd name="connsiteY3355" fmla="*/ 1214039 h 3980066"/>
              <a:gd name="connsiteX3356" fmla="*/ 5318341 w 8387961"/>
              <a:gd name="connsiteY3356" fmla="*/ 1217387 h 3980066"/>
              <a:gd name="connsiteX3357" fmla="*/ 5343423 w 8387961"/>
              <a:gd name="connsiteY3357" fmla="*/ 1222408 h 3980066"/>
              <a:gd name="connsiteX3358" fmla="*/ 5351784 w 8387961"/>
              <a:gd name="connsiteY3358" fmla="*/ 1225756 h 3980066"/>
              <a:gd name="connsiteX3359" fmla="*/ 5365161 w 8387961"/>
              <a:gd name="connsiteY3359" fmla="*/ 1224082 h 3980066"/>
              <a:gd name="connsiteX3360" fmla="*/ 5381883 w 8387961"/>
              <a:gd name="connsiteY3360" fmla="*/ 1224082 h 3980066"/>
              <a:gd name="connsiteX3361" fmla="*/ 5382181 w 8387961"/>
              <a:gd name="connsiteY3361" fmla="*/ 1223685 h 3980066"/>
              <a:gd name="connsiteX3362" fmla="*/ 5366262 w 8387961"/>
              <a:gd name="connsiteY3362" fmla="*/ 1223685 h 3980066"/>
              <a:gd name="connsiteX3363" fmla="*/ 5352741 w 8387961"/>
              <a:gd name="connsiteY3363" fmla="*/ 1225344 h 3980066"/>
              <a:gd name="connsiteX3364" fmla="*/ 5344290 w 8387961"/>
              <a:gd name="connsiteY3364" fmla="*/ 1222026 h 3980066"/>
              <a:gd name="connsiteX3365" fmla="*/ 5349360 w 8387961"/>
              <a:gd name="connsiteY3365" fmla="*/ 1202121 h 3980066"/>
              <a:gd name="connsiteX3366" fmla="*/ 5356121 w 8387961"/>
              <a:gd name="connsiteY3366" fmla="*/ 1182215 h 3980066"/>
              <a:gd name="connsiteX3367" fmla="*/ 5349360 w 8387961"/>
              <a:gd name="connsiteY3367" fmla="*/ 1172263 h 3980066"/>
              <a:gd name="connsiteX3368" fmla="*/ 4234654 w 8387961"/>
              <a:gd name="connsiteY3368" fmla="*/ 1167506 h 3980066"/>
              <a:gd name="connsiteX3369" fmla="*/ 4252606 w 8387961"/>
              <a:gd name="connsiteY3369" fmla="*/ 1174285 h 3980066"/>
              <a:gd name="connsiteX3370" fmla="*/ 4273822 w 8387961"/>
              <a:gd name="connsiteY3370" fmla="*/ 1194622 h 3980066"/>
              <a:gd name="connsiteX3371" fmla="*/ 4254238 w 8387961"/>
              <a:gd name="connsiteY3371" fmla="*/ 1181064 h 3980066"/>
              <a:gd name="connsiteX3372" fmla="*/ 4303951 w 8387961"/>
              <a:gd name="connsiteY3372" fmla="*/ 1158467 h 3980066"/>
              <a:gd name="connsiteX3373" fmla="*/ 4318865 w 8387961"/>
              <a:gd name="connsiteY3373" fmla="*/ 1161480 h 3980066"/>
              <a:gd name="connsiteX3374" fmla="*/ 4320522 w 8387961"/>
              <a:gd name="connsiteY3374" fmla="*/ 1164493 h 3980066"/>
              <a:gd name="connsiteX3375" fmla="*/ 4310579 w 8387961"/>
              <a:gd name="connsiteY3375" fmla="*/ 1162986 h 3980066"/>
              <a:gd name="connsiteX3376" fmla="*/ 4783442 w 8387961"/>
              <a:gd name="connsiteY3376" fmla="*/ 1152647 h 3980066"/>
              <a:gd name="connsiteX3377" fmla="*/ 4783597 w 8387961"/>
              <a:gd name="connsiteY3377" fmla="*/ 1152742 h 3980066"/>
              <a:gd name="connsiteX3378" fmla="*/ 4789838 w 8387961"/>
              <a:gd name="connsiteY3378" fmla="*/ 1154349 h 3980066"/>
              <a:gd name="connsiteX3379" fmla="*/ 4793924 w 8387961"/>
              <a:gd name="connsiteY3379" fmla="*/ 1154349 h 3980066"/>
              <a:gd name="connsiteX3380" fmla="*/ 4792961 w 8387961"/>
              <a:gd name="connsiteY3380" fmla="*/ 1153847 h 3980066"/>
              <a:gd name="connsiteX3381" fmla="*/ 4788048 w 8387961"/>
              <a:gd name="connsiteY3381" fmla="*/ 1153847 h 3980066"/>
              <a:gd name="connsiteX3382" fmla="*/ 4763985 w 8387961"/>
              <a:gd name="connsiteY3382" fmla="*/ 1147018 h 3980066"/>
              <a:gd name="connsiteX3383" fmla="*/ 4754966 w 8387961"/>
              <a:gd name="connsiteY3383" fmla="*/ 1154606 h 3980066"/>
              <a:gd name="connsiteX3384" fmla="*/ 4756635 w 8387961"/>
              <a:gd name="connsiteY3384" fmla="*/ 1171451 h 3980066"/>
              <a:gd name="connsiteX3385" fmla="*/ 4763308 w 8387961"/>
              <a:gd name="connsiteY3385" fmla="*/ 1201772 h 3980066"/>
              <a:gd name="connsiteX3386" fmla="*/ 4764215 w 8387961"/>
              <a:gd name="connsiteY3386" fmla="*/ 1202962 h 3980066"/>
              <a:gd name="connsiteX3387" fmla="*/ 4757554 w 8387961"/>
              <a:gd name="connsiteY3387" fmla="*/ 1172943 h 3980066"/>
              <a:gd name="connsiteX3388" fmla="*/ 4755889 w 8387961"/>
              <a:gd name="connsiteY3388" fmla="*/ 1156262 h 3980066"/>
              <a:gd name="connsiteX3389" fmla="*/ 4765882 w 8387961"/>
              <a:gd name="connsiteY3389" fmla="*/ 1147922 h 3980066"/>
              <a:gd name="connsiteX3390" fmla="*/ 4767547 w 8387961"/>
              <a:gd name="connsiteY3390" fmla="*/ 1149590 h 3980066"/>
              <a:gd name="connsiteX3391" fmla="*/ 4772544 w 8387961"/>
              <a:gd name="connsiteY3391" fmla="*/ 1156262 h 3980066"/>
              <a:gd name="connsiteX3392" fmla="*/ 4796727 w 8387961"/>
              <a:gd name="connsiteY3392" fmla="*/ 1169718 h 3980066"/>
              <a:gd name="connsiteX3393" fmla="*/ 4772675 w 8387961"/>
              <a:gd name="connsiteY3393" fmla="*/ 1155956 h 3980066"/>
              <a:gd name="connsiteX3394" fmla="*/ 4767994 w 8387961"/>
              <a:gd name="connsiteY3394" fmla="*/ 1149529 h 3980066"/>
              <a:gd name="connsiteX3395" fmla="*/ 4766434 w 8387961"/>
              <a:gd name="connsiteY3395" fmla="*/ 1147922 h 3980066"/>
              <a:gd name="connsiteX3396" fmla="*/ 4774756 w 8387961"/>
              <a:gd name="connsiteY3396" fmla="*/ 1147922 h 3980066"/>
              <a:gd name="connsiteX3397" fmla="*/ 4773311 w 8387961"/>
              <a:gd name="connsiteY3397" fmla="*/ 1147018 h 3980066"/>
              <a:gd name="connsiteX3398" fmla="*/ 3745431 w 8387961"/>
              <a:gd name="connsiteY3398" fmla="*/ 1141896 h 3980066"/>
              <a:gd name="connsiteX3399" fmla="*/ 3755600 w 8387961"/>
              <a:gd name="connsiteY3399" fmla="*/ 1146039 h 3980066"/>
              <a:gd name="connsiteX3400" fmla="*/ 3740347 w 8387961"/>
              <a:gd name="connsiteY3400" fmla="*/ 1158467 h 3980066"/>
              <a:gd name="connsiteX3401" fmla="*/ 3728484 w 8387961"/>
              <a:gd name="connsiteY3401" fmla="*/ 1146039 h 3980066"/>
              <a:gd name="connsiteX3402" fmla="*/ 4809203 w 8387961"/>
              <a:gd name="connsiteY3402" fmla="*/ 1126696 h 3980066"/>
              <a:gd name="connsiteX3403" fmla="*/ 4801148 w 8387961"/>
              <a:gd name="connsiteY3403" fmla="*/ 1136774 h 3980066"/>
              <a:gd name="connsiteX3404" fmla="*/ 4819160 w 8387961"/>
              <a:gd name="connsiteY3404" fmla="*/ 1164091 h 3980066"/>
              <a:gd name="connsiteX3405" fmla="*/ 4809950 w 8387961"/>
              <a:gd name="connsiteY3405" fmla="*/ 1167292 h 3980066"/>
              <a:gd name="connsiteX3406" fmla="*/ 4800819 w 8387961"/>
              <a:gd name="connsiteY3406" fmla="*/ 1171994 h 3980066"/>
              <a:gd name="connsiteX3407" fmla="*/ 4802523 w 8387961"/>
              <a:gd name="connsiteY3407" fmla="*/ 1172943 h 3980066"/>
              <a:gd name="connsiteX3408" fmla="*/ 4822510 w 8387961"/>
              <a:gd name="connsiteY3408" fmla="*/ 1164603 h 3980066"/>
              <a:gd name="connsiteX3409" fmla="*/ 4844865 w 8387961"/>
              <a:gd name="connsiteY3409" fmla="*/ 1148611 h 3980066"/>
              <a:gd name="connsiteX3410" fmla="*/ 4844055 w 8387961"/>
              <a:gd name="connsiteY3410" fmla="*/ 1147023 h 3980066"/>
              <a:gd name="connsiteX3411" fmla="*/ 4820104 w 8387961"/>
              <a:gd name="connsiteY3411" fmla="*/ 1163789 h 3980066"/>
              <a:gd name="connsiteX3412" fmla="*/ 4801286 w 8387961"/>
              <a:gd name="connsiteY3412" fmla="*/ 1136964 h 3980066"/>
              <a:gd name="connsiteX3413" fmla="*/ 4809840 w 8387961"/>
              <a:gd name="connsiteY3413" fmla="*/ 1126905 h 3980066"/>
              <a:gd name="connsiteX3414" fmla="*/ 5517206 w 8387961"/>
              <a:gd name="connsiteY3414" fmla="*/ 1124519 h 3980066"/>
              <a:gd name="connsiteX3415" fmla="*/ 5505389 w 8387961"/>
              <a:gd name="connsiteY3415" fmla="*/ 1126217 h 3980066"/>
              <a:gd name="connsiteX3416" fmla="*/ 5486821 w 8387961"/>
              <a:gd name="connsiteY3416" fmla="*/ 1136401 h 3980066"/>
              <a:gd name="connsiteX3417" fmla="*/ 5486719 w 8387961"/>
              <a:gd name="connsiteY3417" fmla="*/ 1136623 h 3980066"/>
              <a:gd name="connsiteX3418" fmla="*/ 5504403 w 8387961"/>
              <a:gd name="connsiteY3418" fmla="*/ 1126973 h 3980066"/>
              <a:gd name="connsiteX3419" fmla="*/ 5516108 w 8387961"/>
              <a:gd name="connsiteY3419" fmla="*/ 1125300 h 3980066"/>
              <a:gd name="connsiteX3420" fmla="*/ 5529486 w 8387961"/>
              <a:gd name="connsiteY3420" fmla="*/ 1128646 h 3980066"/>
              <a:gd name="connsiteX3421" fmla="*/ 5530254 w 8387961"/>
              <a:gd name="connsiteY3421" fmla="*/ 1127800 h 3980066"/>
              <a:gd name="connsiteX3422" fmla="*/ 5402344 w 8387961"/>
              <a:gd name="connsiteY3422" fmla="*/ 1123412 h 3980066"/>
              <a:gd name="connsiteX3423" fmla="*/ 5389925 w 8387961"/>
              <a:gd name="connsiteY3423" fmla="*/ 1127475 h 3980066"/>
              <a:gd name="connsiteX3424" fmla="*/ 5389941 w 8387961"/>
              <a:gd name="connsiteY3424" fmla="*/ 1127570 h 3980066"/>
              <a:gd name="connsiteX3425" fmla="*/ 5140338 w 8387961"/>
              <a:gd name="connsiteY3425" fmla="*/ 1105998 h 3980066"/>
              <a:gd name="connsiteX3426" fmla="*/ 5140639 w 8387961"/>
              <a:gd name="connsiteY3426" fmla="*/ 1106450 h 3980066"/>
              <a:gd name="connsiteX3427" fmla="*/ 5172560 w 8387961"/>
              <a:gd name="connsiteY3427" fmla="*/ 1118175 h 3980066"/>
              <a:gd name="connsiteX3428" fmla="*/ 5194400 w 8387961"/>
              <a:gd name="connsiteY3428" fmla="*/ 1131576 h 3980066"/>
              <a:gd name="connsiteX3429" fmla="*/ 5231303 w 8387961"/>
              <a:gd name="connsiteY3429" fmla="*/ 1153653 h 3980066"/>
              <a:gd name="connsiteX3430" fmla="*/ 5193426 w 8387961"/>
              <a:gd name="connsiteY3430" fmla="*/ 1130942 h 3980066"/>
              <a:gd name="connsiteX3431" fmla="*/ 5171554 w 8387961"/>
              <a:gd name="connsiteY3431" fmla="*/ 1117491 h 3980066"/>
              <a:gd name="connsiteX3432" fmla="*/ 1920734 w 8387961"/>
              <a:gd name="connsiteY3432" fmla="*/ 1105930 h 3980066"/>
              <a:gd name="connsiteX3433" fmla="*/ 1904808 w 8387961"/>
              <a:gd name="connsiteY3433" fmla="*/ 1111014 h 3980066"/>
              <a:gd name="connsiteX3434" fmla="*/ 1905506 w 8387961"/>
              <a:gd name="connsiteY3434" fmla="*/ 1109531 h 3980066"/>
              <a:gd name="connsiteX3435" fmla="*/ 1907994 w 8387961"/>
              <a:gd name="connsiteY3435" fmla="*/ 1104235 h 3980066"/>
              <a:gd name="connsiteX3436" fmla="*/ 1905506 w 8387961"/>
              <a:gd name="connsiteY3436" fmla="*/ 1109531 h 3980066"/>
              <a:gd name="connsiteX3437" fmla="*/ 1892068 w 8387961"/>
              <a:gd name="connsiteY3437" fmla="*/ 1112709 h 3980066"/>
              <a:gd name="connsiteX3438" fmla="*/ 1864995 w 8387961"/>
              <a:gd name="connsiteY3438" fmla="*/ 1117793 h 3980066"/>
              <a:gd name="connsiteX3439" fmla="*/ 5574020 w 8387961"/>
              <a:gd name="connsiteY3439" fmla="*/ 1102599 h 3980066"/>
              <a:gd name="connsiteX3440" fmla="*/ 5547592 w 8387961"/>
              <a:gd name="connsiteY3440" fmla="*/ 1109243 h 3980066"/>
              <a:gd name="connsiteX3441" fmla="*/ 5546828 w 8387961"/>
              <a:gd name="connsiteY3441" fmla="*/ 1110088 h 3980066"/>
              <a:gd name="connsiteX3442" fmla="*/ 5572963 w 8387961"/>
              <a:gd name="connsiteY3442" fmla="*/ 1103551 h 3980066"/>
              <a:gd name="connsiteX3443" fmla="*/ 3892311 w 8387961"/>
              <a:gd name="connsiteY3443" fmla="*/ 1101222 h 3980066"/>
              <a:gd name="connsiteX3444" fmla="*/ 3909259 w 8387961"/>
              <a:gd name="connsiteY3444" fmla="*/ 1123137 h 3980066"/>
              <a:gd name="connsiteX3445" fmla="*/ 3902480 w 8387961"/>
              <a:gd name="connsiteY3445" fmla="*/ 1158539 h 3980066"/>
              <a:gd name="connsiteX3446" fmla="*/ 3890617 w 8387961"/>
              <a:gd name="connsiteY3446" fmla="*/ 1161911 h 3980066"/>
              <a:gd name="connsiteX3447" fmla="*/ 3880448 w 8387961"/>
              <a:gd name="connsiteY3447" fmla="*/ 1172026 h 3980066"/>
              <a:gd name="connsiteX3448" fmla="*/ 3875364 w 8387961"/>
              <a:gd name="connsiteY3448" fmla="*/ 1155168 h 3980066"/>
              <a:gd name="connsiteX3449" fmla="*/ 3870280 w 8387961"/>
              <a:gd name="connsiteY3449" fmla="*/ 1133252 h 3980066"/>
              <a:gd name="connsiteX3450" fmla="*/ 3868585 w 8387961"/>
              <a:gd name="connsiteY3450" fmla="*/ 1111337 h 3980066"/>
              <a:gd name="connsiteX3451" fmla="*/ 7091659 w 8387961"/>
              <a:gd name="connsiteY3451" fmla="*/ 1095196 h 3980066"/>
              <a:gd name="connsiteX3452" fmla="*/ 7103298 w 8387961"/>
              <a:gd name="connsiteY3452" fmla="*/ 1098504 h 3980066"/>
              <a:gd name="connsiteX3453" fmla="*/ 7124913 w 8387961"/>
              <a:gd name="connsiteY3453" fmla="*/ 1124967 h 3980066"/>
              <a:gd name="connsiteX3454" fmla="*/ 7151515 w 8387961"/>
              <a:gd name="connsiteY3454" fmla="*/ 1151430 h 3980066"/>
              <a:gd name="connsiteX3455" fmla="*/ 7153178 w 8387961"/>
              <a:gd name="connsiteY3455" fmla="*/ 1186163 h 3980066"/>
              <a:gd name="connsiteX3456" fmla="*/ 7148190 w 8387961"/>
              <a:gd name="connsiteY3456" fmla="*/ 1196086 h 3980066"/>
              <a:gd name="connsiteX3457" fmla="*/ 7161491 w 8387961"/>
              <a:gd name="connsiteY3457" fmla="*/ 1234127 h 3980066"/>
              <a:gd name="connsiteX3458" fmla="*/ 7179781 w 8387961"/>
              <a:gd name="connsiteY3458" fmla="*/ 1262244 h 3980066"/>
              <a:gd name="connsiteX3459" fmla="*/ 7169805 w 8387961"/>
              <a:gd name="connsiteY3459" fmla="*/ 1290361 h 3980066"/>
              <a:gd name="connsiteX3460" fmla="*/ 7163154 w 8387961"/>
              <a:gd name="connsiteY3460" fmla="*/ 1273822 h 3980066"/>
              <a:gd name="connsiteX3461" fmla="*/ 7158166 w 8387961"/>
              <a:gd name="connsiteY3461" fmla="*/ 1265552 h 3980066"/>
              <a:gd name="connsiteX3462" fmla="*/ 7159829 w 8387961"/>
              <a:gd name="connsiteY3462" fmla="*/ 1280438 h 3980066"/>
              <a:gd name="connsiteX3463" fmla="*/ 7148190 w 8387961"/>
              <a:gd name="connsiteY3463" fmla="*/ 1283745 h 3980066"/>
              <a:gd name="connsiteX3464" fmla="*/ 7144865 w 8387961"/>
              <a:gd name="connsiteY3464" fmla="*/ 1295323 h 3980066"/>
              <a:gd name="connsiteX3465" fmla="*/ 7139877 w 8387961"/>
              <a:gd name="connsiteY3465" fmla="*/ 1282092 h 3980066"/>
              <a:gd name="connsiteX3466" fmla="*/ 7133226 w 8387961"/>
              <a:gd name="connsiteY3466" fmla="*/ 1296977 h 3980066"/>
              <a:gd name="connsiteX3467" fmla="*/ 7104960 w 8387961"/>
              <a:gd name="connsiteY3467" fmla="*/ 1295323 h 3980066"/>
              <a:gd name="connsiteX3468" fmla="*/ 7098310 w 8387961"/>
              <a:gd name="connsiteY3468" fmla="*/ 1292015 h 3980066"/>
              <a:gd name="connsiteX3469" fmla="*/ 7089996 w 8387961"/>
              <a:gd name="connsiteY3469" fmla="*/ 1285399 h 3980066"/>
              <a:gd name="connsiteX3470" fmla="*/ 7093322 w 8387961"/>
              <a:gd name="connsiteY3470" fmla="*/ 1300285 h 3980066"/>
              <a:gd name="connsiteX3471" fmla="*/ 7099972 w 8387961"/>
              <a:gd name="connsiteY3471" fmla="*/ 1306901 h 3980066"/>
              <a:gd name="connsiteX3472" fmla="*/ 7089996 w 8387961"/>
              <a:gd name="connsiteY3472" fmla="*/ 1320132 h 3980066"/>
              <a:gd name="connsiteX3473" fmla="*/ 7085008 w 8387961"/>
              <a:gd name="connsiteY3473" fmla="*/ 1331710 h 3980066"/>
              <a:gd name="connsiteX3474" fmla="*/ 7061731 w 8387961"/>
              <a:gd name="connsiteY3474" fmla="*/ 1313516 h 3980066"/>
              <a:gd name="connsiteX3475" fmla="*/ 7060068 w 8387961"/>
              <a:gd name="connsiteY3475" fmla="*/ 1293669 h 3980066"/>
              <a:gd name="connsiteX3476" fmla="*/ 7028477 w 8387961"/>
              <a:gd name="connsiteY3476" fmla="*/ 1296977 h 3980066"/>
              <a:gd name="connsiteX3477" fmla="*/ 6993561 w 8387961"/>
              <a:gd name="connsiteY3477" fmla="*/ 1305247 h 3980066"/>
              <a:gd name="connsiteX3478" fmla="*/ 6983585 w 8387961"/>
              <a:gd name="connsiteY3478" fmla="*/ 1316824 h 3980066"/>
              <a:gd name="connsiteX3479" fmla="*/ 6955319 w 8387961"/>
              <a:gd name="connsiteY3479" fmla="*/ 1313516 h 3980066"/>
              <a:gd name="connsiteX3480" fmla="*/ 6960307 w 8387961"/>
              <a:gd name="connsiteY3480" fmla="*/ 1303593 h 3980066"/>
              <a:gd name="connsiteX3481" fmla="*/ 6978597 w 8387961"/>
              <a:gd name="connsiteY3481" fmla="*/ 1285399 h 3980066"/>
              <a:gd name="connsiteX3482" fmla="*/ 6993561 w 8387961"/>
              <a:gd name="connsiteY3482" fmla="*/ 1270514 h 3980066"/>
              <a:gd name="connsiteX3483" fmla="*/ 7018501 w 8387961"/>
              <a:gd name="connsiteY3483" fmla="*/ 1267206 h 3980066"/>
              <a:gd name="connsiteX3484" fmla="*/ 7043441 w 8387961"/>
              <a:gd name="connsiteY3484" fmla="*/ 1265552 h 3980066"/>
              <a:gd name="connsiteX3485" fmla="*/ 7050092 w 8387961"/>
              <a:gd name="connsiteY3485" fmla="*/ 1270514 h 3980066"/>
              <a:gd name="connsiteX3486" fmla="*/ 7063393 w 8387961"/>
              <a:gd name="connsiteY3486" fmla="*/ 1262244 h 3980066"/>
              <a:gd name="connsiteX3487" fmla="*/ 7060068 w 8387961"/>
              <a:gd name="connsiteY3487" fmla="*/ 1245705 h 3980066"/>
              <a:gd name="connsiteX3488" fmla="*/ 7058405 w 8387961"/>
              <a:gd name="connsiteY3488" fmla="*/ 1222550 h 3980066"/>
              <a:gd name="connsiteX3489" fmla="*/ 7068381 w 8387961"/>
              <a:gd name="connsiteY3489" fmla="*/ 1215934 h 3980066"/>
              <a:gd name="connsiteX3490" fmla="*/ 7065056 w 8387961"/>
              <a:gd name="connsiteY3490" fmla="*/ 1224204 h 3980066"/>
              <a:gd name="connsiteX3491" fmla="*/ 7075032 w 8387961"/>
              <a:gd name="connsiteY3491" fmla="*/ 1234127 h 3980066"/>
              <a:gd name="connsiteX3492" fmla="*/ 7088334 w 8387961"/>
              <a:gd name="connsiteY3492" fmla="*/ 1222550 h 3980066"/>
              <a:gd name="connsiteX3493" fmla="*/ 7099972 w 8387961"/>
              <a:gd name="connsiteY3493" fmla="*/ 1210972 h 3980066"/>
              <a:gd name="connsiteX3494" fmla="*/ 7103298 w 8387961"/>
              <a:gd name="connsiteY3494" fmla="*/ 1187817 h 3980066"/>
              <a:gd name="connsiteX3495" fmla="*/ 7104960 w 8387961"/>
              <a:gd name="connsiteY3495" fmla="*/ 1164662 h 3980066"/>
              <a:gd name="connsiteX3496" fmla="*/ 7091659 w 8387961"/>
              <a:gd name="connsiteY3496" fmla="*/ 1143160 h 3980066"/>
              <a:gd name="connsiteX3497" fmla="*/ 7081683 w 8387961"/>
              <a:gd name="connsiteY3497" fmla="*/ 1116697 h 3980066"/>
              <a:gd name="connsiteX3498" fmla="*/ 7083345 w 8387961"/>
              <a:gd name="connsiteY3498" fmla="*/ 1103466 h 3980066"/>
              <a:gd name="connsiteX3499" fmla="*/ 7098310 w 8387961"/>
              <a:gd name="connsiteY3499" fmla="*/ 1111735 h 3980066"/>
              <a:gd name="connsiteX3500" fmla="*/ 7103298 w 8387961"/>
              <a:gd name="connsiteY3500" fmla="*/ 1106773 h 3980066"/>
              <a:gd name="connsiteX3501" fmla="*/ 7099972 w 8387961"/>
              <a:gd name="connsiteY3501" fmla="*/ 1101812 h 3980066"/>
              <a:gd name="connsiteX3502" fmla="*/ 7089996 w 8387961"/>
              <a:gd name="connsiteY3502" fmla="*/ 1101812 h 3980066"/>
              <a:gd name="connsiteX3503" fmla="*/ 4801088 w 8387961"/>
              <a:gd name="connsiteY3503" fmla="*/ 1095146 h 3980066"/>
              <a:gd name="connsiteX3504" fmla="*/ 4799510 w 8387961"/>
              <a:gd name="connsiteY3504" fmla="*/ 1123116 h 3980066"/>
              <a:gd name="connsiteX3505" fmla="*/ 4799600 w 8387961"/>
              <a:gd name="connsiteY3505" fmla="*/ 1123147 h 3980066"/>
              <a:gd name="connsiteX3506" fmla="*/ 4801280 w 8387961"/>
              <a:gd name="connsiteY3506" fmla="*/ 1095160 h 3980066"/>
              <a:gd name="connsiteX3507" fmla="*/ 5388070 w 8387961"/>
              <a:gd name="connsiteY3507" fmla="*/ 1086075 h 3980066"/>
              <a:gd name="connsiteX3508" fmla="*/ 5371775 w 8387961"/>
              <a:gd name="connsiteY3508" fmla="*/ 1102358 h 3980066"/>
              <a:gd name="connsiteX3509" fmla="*/ 5344855 w 8387961"/>
              <a:gd name="connsiteY3509" fmla="*/ 1124217 h 3980066"/>
              <a:gd name="connsiteX3510" fmla="*/ 5321299 w 8387961"/>
              <a:gd name="connsiteY3510" fmla="*/ 1147756 h 3980066"/>
              <a:gd name="connsiteX3511" fmla="*/ 5331395 w 8387961"/>
              <a:gd name="connsiteY3511" fmla="*/ 1161207 h 3980066"/>
              <a:gd name="connsiteX3512" fmla="*/ 5331803 w 8387961"/>
              <a:gd name="connsiteY3512" fmla="*/ 1161452 h 3980066"/>
              <a:gd name="connsiteX3513" fmla="*/ 5322318 w 8387961"/>
              <a:gd name="connsiteY3513" fmla="*/ 1149039 h 3980066"/>
              <a:gd name="connsiteX3514" fmla="*/ 5345980 w 8387961"/>
              <a:gd name="connsiteY3514" fmla="*/ 1125816 h 3980066"/>
              <a:gd name="connsiteX3515" fmla="*/ 5373023 w 8387961"/>
              <a:gd name="connsiteY3515" fmla="*/ 1104252 h 3980066"/>
              <a:gd name="connsiteX3516" fmla="*/ 5389925 w 8387961"/>
              <a:gd name="connsiteY3516" fmla="*/ 1087664 h 3980066"/>
              <a:gd name="connsiteX3517" fmla="*/ 5424845 w 8387961"/>
              <a:gd name="connsiteY3517" fmla="*/ 1092560 h 3980066"/>
              <a:gd name="connsiteX3518" fmla="*/ 5424361 w 8387961"/>
              <a:gd name="connsiteY3518" fmla="*/ 1092268 h 3980066"/>
              <a:gd name="connsiteX3519" fmla="*/ 5388912 w 8387961"/>
              <a:gd name="connsiteY3519" fmla="*/ 1087176 h 3980066"/>
              <a:gd name="connsiteX3520" fmla="*/ 3510045 w 8387961"/>
              <a:gd name="connsiteY3520" fmla="*/ 1083468 h 3980066"/>
              <a:gd name="connsiteX3521" fmla="*/ 3514567 w 8387961"/>
              <a:gd name="connsiteY3521" fmla="*/ 1095738 h 3980066"/>
              <a:gd name="connsiteX3522" fmla="*/ 3499596 w 8387961"/>
              <a:gd name="connsiteY3522" fmla="*/ 1110972 h 3980066"/>
              <a:gd name="connsiteX3523" fmla="*/ 3492949 w 8387961"/>
              <a:gd name="connsiteY3523" fmla="*/ 1146486 h 3980066"/>
              <a:gd name="connsiteX3524" fmla="*/ 3494447 w 8387961"/>
              <a:gd name="connsiteY3524" fmla="*/ 1146238 h 3980066"/>
              <a:gd name="connsiteX3525" fmla="*/ 3501085 w 8387961"/>
              <a:gd name="connsiteY3525" fmla="*/ 1111578 h 3980066"/>
              <a:gd name="connsiteX3526" fmla="*/ 3516022 w 8387961"/>
              <a:gd name="connsiteY3526" fmla="*/ 1096724 h 3980066"/>
              <a:gd name="connsiteX3527" fmla="*/ 3511043 w 8387961"/>
              <a:gd name="connsiteY3527" fmla="*/ 1083520 h 3980066"/>
              <a:gd name="connsiteX3528" fmla="*/ 6770207 w 8387961"/>
              <a:gd name="connsiteY3528" fmla="*/ 1082823 h 3980066"/>
              <a:gd name="connsiteX3529" fmla="*/ 6768577 w 8387961"/>
              <a:gd name="connsiteY3529" fmla="*/ 1083475 h 3980066"/>
              <a:gd name="connsiteX3530" fmla="*/ 6776591 w 8387961"/>
              <a:gd name="connsiteY3530" fmla="*/ 1095502 h 3980066"/>
              <a:gd name="connsiteX3531" fmla="*/ 6779126 w 8387961"/>
              <a:gd name="connsiteY3531" fmla="*/ 1096206 h 3980066"/>
              <a:gd name="connsiteX3532" fmla="*/ 1972122 w 8387961"/>
              <a:gd name="connsiteY3532" fmla="*/ 1074937 h 3980066"/>
              <a:gd name="connsiteX3533" fmla="*/ 1973796 w 8387961"/>
              <a:gd name="connsiteY3533" fmla="*/ 1083326 h 3980066"/>
              <a:gd name="connsiteX3534" fmla="*/ 1973281 w 8387961"/>
              <a:gd name="connsiteY3534" fmla="*/ 1083068 h 3980066"/>
              <a:gd name="connsiteX3535" fmla="*/ 4206715 w 8387961"/>
              <a:gd name="connsiteY3535" fmla="*/ 1067009 h 3980066"/>
              <a:gd name="connsiteX3536" fmla="*/ 4198594 w 8387961"/>
              <a:gd name="connsiteY3536" fmla="*/ 1070260 h 3980066"/>
              <a:gd name="connsiteX3537" fmla="*/ 4193721 w 8387961"/>
              <a:gd name="connsiteY3537" fmla="*/ 1071886 h 3980066"/>
              <a:gd name="connsiteX3538" fmla="*/ 4190473 w 8387961"/>
              <a:gd name="connsiteY3538" fmla="*/ 1071886 h 3980066"/>
              <a:gd name="connsiteX3539" fmla="*/ 4187225 w 8387961"/>
              <a:gd name="connsiteY3539" fmla="*/ 1070260 h 3980066"/>
              <a:gd name="connsiteX3540" fmla="*/ 4182352 w 8387961"/>
              <a:gd name="connsiteY3540" fmla="*/ 1075136 h 3980066"/>
              <a:gd name="connsiteX3541" fmla="*/ 4177480 w 8387961"/>
              <a:gd name="connsiteY3541" fmla="*/ 1073511 h 3980066"/>
              <a:gd name="connsiteX3542" fmla="*/ 4169359 w 8387961"/>
              <a:gd name="connsiteY3542" fmla="*/ 1075136 h 3980066"/>
              <a:gd name="connsiteX3543" fmla="*/ 4169359 w 8387961"/>
              <a:gd name="connsiteY3543" fmla="*/ 1076076 h 3980066"/>
              <a:gd name="connsiteX3544" fmla="*/ 4177241 w 8387961"/>
              <a:gd name="connsiteY3544" fmla="*/ 1074552 h 3980066"/>
              <a:gd name="connsiteX3545" fmla="*/ 4182263 w 8387961"/>
              <a:gd name="connsiteY3545" fmla="*/ 1076170 h 3980066"/>
              <a:gd name="connsiteX3546" fmla="*/ 4187284 w 8387961"/>
              <a:gd name="connsiteY3546" fmla="*/ 1071316 h 3980066"/>
              <a:gd name="connsiteX3547" fmla="*/ 4190632 w 8387961"/>
              <a:gd name="connsiteY3547" fmla="*/ 1072934 h 3980066"/>
              <a:gd name="connsiteX3548" fmla="*/ 4193980 w 8387961"/>
              <a:gd name="connsiteY3548" fmla="*/ 1072934 h 3980066"/>
              <a:gd name="connsiteX3549" fmla="*/ 4199001 w 8387961"/>
              <a:gd name="connsiteY3549" fmla="*/ 1071316 h 3980066"/>
              <a:gd name="connsiteX3550" fmla="*/ 4207370 w 8387961"/>
              <a:gd name="connsiteY3550" fmla="*/ 1068080 h 3980066"/>
              <a:gd name="connsiteX3551" fmla="*/ 4212392 w 8387961"/>
              <a:gd name="connsiteY3551" fmla="*/ 1074552 h 3980066"/>
              <a:gd name="connsiteX3552" fmla="*/ 4216757 w 8387961"/>
              <a:gd name="connsiteY3552" fmla="*/ 1073145 h 3980066"/>
              <a:gd name="connsiteX3553" fmla="*/ 4216121 w 8387961"/>
              <a:gd name="connsiteY3553" fmla="*/ 1072510 h 3980066"/>
              <a:gd name="connsiteX3554" fmla="*/ 4215787 w 8387961"/>
              <a:gd name="connsiteY3554" fmla="*/ 1072110 h 3980066"/>
              <a:gd name="connsiteX3555" fmla="*/ 4211587 w 8387961"/>
              <a:gd name="connsiteY3555" fmla="*/ 1073511 h 3980066"/>
              <a:gd name="connsiteX3556" fmla="*/ 3711530 w 8387961"/>
              <a:gd name="connsiteY3556" fmla="*/ 1061695 h 3980066"/>
              <a:gd name="connsiteX3557" fmla="*/ 3711470 w 8387961"/>
              <a:gd name="connsiteY3557" fmla="*/ 1061876 h 3980066"/>
              <a:gd name="connsiteX3558" fmla="*/ 3711559 w 8387961"/>
              <a:gd name="connsiteY3558" fmla="*/ 1061695 h 3980066"/>
              <a:gd name="connsiteX3559" fmla="*/ 5085744 w 8387961"/>
              <a:gd name="connsiteY3559" fmla="*/ 1053598 h 3980066"/>
              <a:gd name="connsiteX3560" fmla="*/ 5065554 w 8387961"/>
              <a:gd name="connsiteY3560" fmla="*/ 1075456 h 3980066"/>
              <a:gd name="connsiteX3561" fmla="*/ 5053776 w 8387961"/>
              <a:gd name="connsiteY3561" fmla="*/ 1082182 h 3980066"/>
              <a:gd name="connsiteX3562" fmla="*/ 5060506 w 8387961"/>
              <a:gd name="connsiteY3562" fmla="*/ 1097314 h 3980066"/>
              <a:gd name="connsiteX3563" fmla="*/ 5028248 w 8387961"/>
              <a:gd name="connsiteY3563" fmla="*/ 1092709 h 3980066"/>
              <a:gd name="connsiteX3564" fmla="*/ 5028333 w 8387961"/>
              <a:gd name="connsiteY3564" fmla="*/ 1093193 h 3980066"/>
              <a:gd name="connsiteX3565" fmla="*/ 5026301 w 8387961"/>
              <a:gd name="connsiteY3565" fmla="*/ 1092431 h 3980066"/>
              <a:gd name="connsiteX3566" fmla="*/ 5025173 w 8387961"/>
              <a:gd name="connsiteY3566" fmla="*/ 1092270 h 3980066"/>
              <a:gd name="connsiteX3567" fmla="*/ 5025123 w 8387961"/>
              <a:gd name="connsiteY3567" fmla="*/ 1091989 h 3980066"/>
              <a:gd name="connsiteX3568" fmla="*/ 5001590 w 8387961"/>
              <a:gd name="connsiteY3568" fmla="*/ 1083163 h 3980066"/>
              <a:gd name="connsiteX3569" fmla="*/ 4973176 w 8387961"/>
              <a:gd name="connsiteY3569" fmla="*/ 1074804 h 3980066"/>
              <a:gd name="connsiteX3570" fmla="*/ 4974847 w 8387961"/>
              <a:gd name="connsiteY3570" fmla="*/ 1054742 h 3980066"/>
              <a:gd name="connsiteX3571" fmla="*/ 4972620 w 8387961"/>
              <a:gd name="connsiteY3571" fmla="*/ 1054742 h 3980066"/>
              <a:gd name="connsiteX3572" fmla="*/ 4970958 w 8387961"/>
              <a:gd name="connsiteY3572" fmla="*/ 1074623 h 3980066"/>
              <a:gd name="connsiteX3573" fmla="*/ 4999518 w 8387961"/>
              <a:gd name="connsiteY3573" fmla="*/ 1082998 h 3980066"/>
              <a:gd name="connsiteX3574" fmla="*/ 5026399 w 8387961"/>
              <a:gd name="connsiteY3574" fmla="*/ 1093049 h 3980066"/>
              <a:gd name="connsiteX3575" fmla="*/ 5061679 w 8387961"/>
              <a:gd name="connsiteY3575" fmla="*/ 1098074 h 3980066"/>
              <a:gd name="connsiteX3576" fmla="*/ 5054959 w 8387961"/>
              <a:gd name="connsiteY3576" fmla="*/ 1082998 h 3980066"/>
              <a:gd name="connsiteX3577" fmla="*/ 5066719 w 8387961"/>
              <a:gd name="connsiteY3577" fmla="*/ 1076298 h 3980066"/>
              <a:gd name="connsiteX3578" fmla="*/ 5086879 w 8387961"/>
              <a:gd name="connsiteY3578" fmla="*/ 1054522 h 3980066"/>
              <a:gd name="connsiteX3579" fmla="*/ 5119558 w 8387961"/>
              <a:gd name="connsiteY3579" fmla="*/ 1075701 h 3980066"/>
              <a:gd name="connsiteX3580" fmla="*/ 5119395 w 8387961"/>
              <a:gd name="connsiteY3580" fmla="*/ 1075456 h 3980066"/>
              <a:gd name="connsiteX3581" fmla="*/ 6791988 w 8387961"/>
              <a:gd name="connsiteY3581" fmla="*/ 1053361 h 3980066"/>
              <a:gd name="connsiteX3582" fmla="*/ 6791988 w 8387961"/>
              <a:gd name="connsiteY3582" fmla="*/ 1066702 h 3980066"/>
              <a:gd name="connsiteX3583" fmla="*/ 6792366 w 8387961"/>
              <a:gd name="connsiteY3583" fmla="*/ 1066408 h 3980066"/>
              <a:gd name="connsiteX3584" fmla="*/ 6792366 w 8387961"/>
              <a:gd name="connsiteY3584" fmla="*/ 1053561 h 3980066"/>
              <a:gd name="connsiteX3585" fmla="*/ 5608079 w 8387961"/>
              <a:gd name="connsiteY3585" fmla="*/ 1051642 h 3980066"/>
              <a:gd name="connsiteX3586" fmla="*/ 5603817 w 8387961"/>
              <a:gd name="connsiteY3586" fmla="*/ 1055904 h 3980066"/>
              <a:gd name="connsiteX3587" fmla="*/ 5604883 w 8387961"/>
              <a:gd name="connsiteY3587" fmla="*/ 1056559 h 3980066"/>
              <a:gd name="connsiteX3588" fmla="*/ 5608079 w 8387961"/>
              <a:gd name="connsiteY3588" fmla="*/ 1053361 h 3980066"/>
              <a:gd name="connsiteX3589" fmla="*/ 3891761 w 8387961"/>
              <a:gd name="connsiteY3589" fmla="*/ 1051509 h 3980066"/>
              <a:gd name="connsiteX3590" fmla="*/ 3898714 w 8387961"/>
              <a:gd name="connsiteY3590" fmla="*/ 1069461 h 3980066"/>
              <a:gd name="connsiteX3591" fmla="*/ 3891761 w 8387961"/>
              <a:gd name="connsiteY3591" fmla="*/ 1090677 h 3980066"/>
              <a:gd name="connsiteX3592" fmla="*/ 3881331 w 8387961"/>
              <a:gd name="connsiteY3592" fmla="*/ 1084149 h 3980066"/>
              <a:gd name="connsiteX3593" fmla="*/ 3876117 w 8387961"/>
              <a:gd name="connsiteY3593" fmla="*/ 1069461 h 3980066"/>
              <a:gd name="connsiteX3594" fmla="*/ 5275875 w 8387961"/>
              <a:gd name="connsiteY3594" fmla="*/ 1050297 h 3980066"/>
              <a:gd name="connsiteX3595" fmla="*/ 5277553 w 8387961"/>
              <a:gd name="connsiteY3595" fmla="*/ 1073775 h 3980066"/>
              <a:gd name="connsiteX3596" fmla="*/ 5279024 w 8387961"/>
              <a:gd name="connsiteY3596" fmla="*/ 1074461 h 3980066"/>
              <a:gd name="connsiteX3597" fmla="*/ 5277377 w 8387961"/>
              <a:gd name="connsiteY3597" fmla="*/ 1051398 h 3980066"/>
              <a:gd name="connsiteX3598" fmla="*/ 5452878 w 8387961"/>
              <a:gd name="connsiteY3598" fmla="*/ 1043039 h 3980066"/>
              <a:gd name="connsiteX3599" fmla="*/ 5437836 w 8387961"/>
              <a:gd name="connsiteY3599" fmla="*/ 1058086 h 3980066"/>
              <a:gd name="connsiteX3600" fmla="*/ 5414435 w 8387961"/>
              <a:gd name="connsiteY3600" fmla="*/ 1056414 h 3980066"/>
              <a:gd name="connsiteX3601" fmla="*/ 5387692 w 8387961"/>
              <a:gd name="connsiteY3601" fmla="*/ 1053070 h 3980066"/>
              <a:gd name="connsiteX3602" fmla="*/ 5387453 w 8387961"/>
              <a:gd name="connsiteY3602" fmla="*/ 1053256 h 3980066"/>
              <a:gd name="connsiteX3603" fmla="*/ 5414233 w 8387961"/>
              <a:gd name="connsiteY3603" fmla="*/ 1056623 h 3980066"/>
              <a:gd name="connsiteX3604" fmla="*/ 5437866 w 8387961"/>
              <a:gd name="connsiteY3604" fmla="*/ 1058320 h 3980066"/>
              <a:gd name="connsiteX3605" fmla="*/ 5453049 w 8387961"/>
              <a:gd name="connsiteY3605" fmla="*/ 1043053 h 3980066"/>
              <a:gd name="connsiteX3606" fmla="*/ 4083814 w 8387961"/>
              <a:gd name="connsiteY3606" fmla="*/ 1040959 h 3980066"/>
              <a:gd name="connsiteX3607" fmla="*/ 4083898 w 8387961"/>
              <a:gd name="connsiteY3607" fmla="*/ 1041219 h 3980066"/>
              <a:gd name="connsiteX3608" fmla="*/ 4092492 w 8387961"/>
              <a:gd name="connsiteY3608" fmla="*/ 1047096 h 3980066"/>
              <a:gd name="connsiteX3609" fmla="*/ 4092492 w 8387961"/>
              <a:gd name="connsiteY3609" fmla="*/ 1046957 h 3980066"/>
              <a:gd name="connsiteX3610" fmla="*/ 5573222 w 8387961"/>
              <a:gd name="connsiteY3610" fmla="*/ 1038024 h 3980066"/>
              <a:gd name="connsiteX3611" fmla="*/ 5539793 w 8387961"/>
              <a:gd name="connsiteY3611" fmla="*/ 1041368 h 3980066"/>
              <a:gd name="connsiteX3612" fmla="*/ 5508036 w 8387961"/>
              <a:gd name="connsiteY3612" fmla="*/ 1044711 h 3980066"/>
              <a:gd name="connsiteX3613" fmla="*/ 5474626 w 8387961"/>
              <a:gd name="connsiteY3613" fmla="*/ 1044711 h 3980066"/>
              <a:gd name="connsiteX3614" fmla="*/ 5475004 w 8387961"/>
              <a:gd name="connsiteY3614" fmla="*/ 1044741 h 3980066"/>
              <a:gd name="connsiteX3615" fmla="*/ 5508766 w 8387961"/>
              <a:gd name="connsiteY3615" fmla="*/ 1044741 h 3980066"/>
              <a:gd name="connsiteX3616" fmla="*/ 5540839 w 8387961"/>
              <a:gd name="connsiteY3616" fmla="*/ 1041346 h 3980066"/>
              <a:gd name="connsiteX3617" fmla="*/ 5573314 w 8387961"/>
              <a:gd name="connsiteY3617" fmla="*/ 1038080 h 3980066"/>
              <a:gd name="connsiteX3618" fmla="*/ 4076334 w 8387961"/>
              <a:gd name="connsiteY3618" fmla="*/ 1031826 h 3980066"/>
              <a:gd name="connsiteX3619" fmla="*/ 4077211 w 8387961"/>
              <a:gd name="connsiteY3619" fmla="*/ 1032643 h 3980066"/>
              <a:gd name="connsiteX3620" fmla="*/ 4081097 w 8387961"/>
              <a:gd name="connsiteY3620" fmla="*/ 1035301 h 3980066"/>
              <a:gd name="connsiteX3621" fmla="*/ 4081021 w 8387961"/>
              <a:gd name="connsiteY3621" fmla="*/ 1035065 h 3980066"/>
              <a:gd name="connsiteX3622" fmla="*/ 4208369 w 8387961"/>
              <a:gd name="connsiteY3622" fmla="*/ 1030923 h 3980066"/>
              <a:gd name="connsiteX3623" fmla="*/ 4208339 w 8387961"/>
              <a:gd name="connsiteY3623" fmla="*/ 1031251 h 3980066"/>
              <a:gd name="connsiteX3624" fmla="*/ 4217708 w 8387961"/>
              <a:gd name="connsiteY3624" fmla="*/ 1045315 h 3980066"/>
              <a:gd name="connsiteX3625" fmla="*/ 4217838 w 8387961"/>
              <a:gd name="connsiteY3625" fmla="*/ 1045099 h 3980066"/>
              <a:gd name="connsiteX3626" fmla="*/ 3487808 w 8387961"/>
              <a:gd name="connsiteY3626" fmla="*/ 1027405 h 3980066"/>
              <a:gd name="connsiteX3627" fmla="*/ 3517682 w 8387961"/>
              <a:gd name="connsiteY3627" fmla="*/ 1032356 h 3980066"/>
              <a:gd name="connsiteX3628" fmla="*/ 3544236 w 8387961"/>
              <a:gd name="connsiteY3628" fmla="*/ 1034007 h 3980066"/>
              <a:gd name="connsiteX3629" fmla="*/ 3570791 w 8387961"/>
              <a:gd name="connsiteY3629" fmla="*/ 1035657 h 3980066"/>
              <a:gd name="connsiteX3630" fmla="*/ 3597345 w 8387961"/>
              <a:gd name="connsiteY3630" fmla="*/ 1035657 h 3980066"/>
              <a:gd name="connsiteX3631" fmla="*/ 3625560 w 8387961"/>
              <a:gd name="connsiteY3631" fmla="*/ 1037308 h 3980066"/>
              <a:gd name="connsiteX3632" fmla="*/ 3637177 w 8387961"/>
              <a:gd name="connsiteY3632" fmla="*/ 1047210 h 3980066"/>
              <a:gd name="connsiteX3633" fmla="*/ 3703563 w 8387961"/>
              <a:gd name="connsiteY3633" fmla="*/ 1062064 h 3980066"/>
              <a:gd name="connsiteX3634" fmla="*/ 3703563 w 8387961"/>
              <a:gd name="connsiteY3634" fmla="*/ 1063715 h 3980066"/>
              <a:gd name="connsiteX3635" fmla="*/ 3708542 w 8387961"/>
              <a:gd name="connsiteY3635" fmla="*/ 1065365 h 3980066"/>
              <a:gd name="connsiteX3636" fmla="*/ 3745055 w 8387961"/>
              <a:gd name="connsiteY3636" fmla="*/ 1065365 h 3980066"/>
              <a:gd name="connsiteX3637" fmla="*/ 3738416 w 8387961"/>
              <a:gd name="connsiteY3637" fmla="*/ 1086821 h 3980066"/>
              <a:gd name="connsiteX3638" fmla="*/ 3713521 w 8387961"/>
              <a:gd name="connsiteY3638" fmla="*/ 1101675 h 3980066"/>
              <a:gd name="connsiteX3639" fmla="*/ 3686967 w 8387961"/>
              <a:gd name="connsiteY3639" fmla="*/ 1114879 h 3980066"/>
              <a:gd name="connsiteX3640" fmla="*/ 3673690 w 8387961"/>
              <a:gd name="connsiteY3640" fmla="*/ 1134685 h 3980066"/>
              <a:gd name="connsiteX3641" fmla="*/ 3658753 w 8387961"/>
              <a:gd name="connsiteY3641" fmla="*/ 1156140 h 3980066"/>
              <a:gd name="connsiteX3642" fmla="*/ 3668711 w 8387961"/>
              <a:gd name="connsiteY3642" fmla="*/ 1177596 h 3980066"/>
              <a:gd name="connsiteX3643" fmla="*/ 3648795 w 8387961"/>
              <a:gd name="connsiteY3643" fmla="*/ 1202353 h 3980066"/>
              <a:gd name="connsiteX3644" fmla="*/ 3643816 w 8387961"/>
              <a:gd name="connsiteY3644" fmla="*/ 1210605 h 3980066"/>
              <a:gd name="connsiteX3645" fmla="*/ 3623900 w 8387961"/>
              <a:gd name="connsiteY3645" fmla="*/ 1220508 h 3980066"/>
              <a:gd name="connsiteX3646" fmla="*/ 3610623 w 8387961"/>
              <a:gd name="connsiteY3646" fmla="*/ 1232061 h 3980066"/>
              <a:gd name="connsiteX3647" fmla="*/ 3584068 w 8387961"/>
              <a:gd name="connsiteY3647" fmla="*/ 1235362 h 3980066"/>
              <a:gd name="connsiteX3648" fmla="*/ 3554194 w 8387961"/>
              <a:gd name="connsiteY3648" fmla="*/ 1240314 h 3980066"/>
              <a:gd name="connsiteX3649" fmla="*/ 3535938 w 8387961"/>
              <a:gd name="connsiteY3649" fmla="*/ 1251867 h 3980066"/>
              <a:gd name="connsiteX3650" fmla="*/ 3534279 w 8387961"/>
              <a:gd name="connsiteY3650" fmla="*/ 1251867 h 3980066"/>
              <a:gd name="connsiteX3651" fmla="*/ 3517682 w 8387961"/>
              <a:gd name="connsiteY3651" fmla="*/ 1250216 h 3980066"/>
              <a:gd name="connsiteX3652" fmla="*/ 3511043 w 8387961"/>
              <a:gd name="connsiteY3652" fmla="*/ 1230411 h 3980066"/>
              <a:gd name="connsiteX3653" fmla="*/ 3494447 w 8387961"/>
              <a:gd name="connsiteY3653" fmla="*/ 1220508 h 3980066"/>
              <a:gd name="connsiteX3654" fmla="*/ 3486149 w 8387961"/>
              <a:gd name="connsiteY3654" fmla="*/ 1222159 h 3980066"/>
              <a:gd name="connsiteX3655" fmla="*/ 3484489 w 8387961"/>
              <a:gd name="connsiteY3655" fmla="*/ 1213906 h 3980066"/>
              <a:gd name="connsiteX3656" fmla="*/ 3494447 w 8387961"/>
              <a:gd name="connsiteY3656" fmla="*/ 1195751 h 3980066"/>
              <a:gd name="connsiteX3657" fmla="*/ 3491127 w 8387961"/>
              <a:gd name="connsiteY3657" fmla="*/ 1187499 h 3980066"/>
              <a:gd name="connsiteX3658" fmla="*/ 3494447 w 8387961"/>
              <a:gd name="connsiteY3658" fmla="*/ 1172645 h 3980066"/>
              <a:gd name="connsiteX3659" fmla="*/ 3484513 w 8387961"/>
              <a:gd name="connsiteY3659" fmla="*/ 1147947 h 3980066"/>
              <a:gd name="connsiteX3660" fmla="*/ 3482963 w 8387961"/>
              <a:gd name="connsiteY3660" fmla="*/ 1148210 h 3980066"/>
              <a:gd name="connsiteX3661" fmla="*/ 3492943 w 8387961"/>
              <a:gd name="connsiteY3661" fmla="*/ 1173600 h 3980066"/>
              <a:gd name="connsiteX3662" fmla="*/ 3489616 w 8387961"/>
              <a:gd name="connsiteY3662" fmla="*/ 1188834 h 3980066"/>
              <a:gd name="connsiteX3663" fmla="*/ 3492943 w 8387961"/>
              <a:gd name="connsiteY3663" fmla="*/ 1197297 h 3980066"/>
              <a:gd name="connsiteX3664" fmla="*/ 3482963 w 8387961"/>
              <a:gd name="connsiteY3664" fmla="*/ 1215916 h 3980066"/>
              <a:gd name="connsiteX3665" fmla="*/ 3484626 w 8387961"/>
              <a:gd name="connsiteY3665" fmla="*/ 1224380 h 3980066"/>
              <a:gd name="connsiteX3666" fmla="*/ 3448032 w 8387961"/>
              <a:gd name="connsiteY3666" fmla="*/ 1227765 h 3980066"/>
              <a:gd name="connsiteX3667" fmla="*/ 3449695 w 8387961"/>
              <a:gd name="connsiteY3667" fmla="*/ 1185449 h 3980066"/>
              <a:gd name="connsiteX3668" fmla="*/ 3446368 w 8387961"/>
              <a:gd name="connsiteY3668" fmla="*/ 1183756 h 3980066"/>
              <a:gd name="connsiteX3669" fmla="*/ 3434725 w 8387961"/>
              <a:gd name="connsiteY3669" fmla="*/ 1176985 h 3980066"/>
              <a:gd name="connsiteX3670" fmla="*/ 3438052 w 8387961"/>
              <a:gd name="connsiteY3670" fmla="*/ 1156674 h 3980066"/>
              <a:gd name="connsiteX3671" fmla="*/ 3448032 w 8387961"/>
              <a:gd name="connsiteY3671" fmla="*/ 1134669 h 3980066"/>
              <a:gd name="connsiteX3672" fmla="*/ 3456349 w 8387961"/>
              <a:gd name="connsiteY3672" fmla="*/ 1114357 h 3980066"/>
              <a:gd name="connsiteX3673" fmla="*/ 3456349 w 8387961"/>
              <a:gd name="connsiteY3673" fmla="*/ 1077119 h 3980066"/>
              <a:gd name="connsiteX3674" fmla="*/ 3457570 w 8387961"/>
              <a:gd name="connsiteY3674" fmla="*/ 1077119 h 3980066"/>
              <a:gd name="connsiteX3675" fmla="*/ 3456275 w 8387961"/>
              <a:gd name="connsiteY3675" fmla="*/ 1071967 h 3980066"/>
              <a:gd name="connsiteX3676" fmla="*/ 3454615 w 8387961"/>
              <a:gd name="connsiteY3676" fmla="*/ 1065365 h 3980066"/>
              <a:gd name="connsiteX3677" fmla="*/ 3454615 w 8387961"/>
              <a:gd name="connsiteY3677" fmla="*/ 1062064 h 3980066"/>
              <a:gd name="connsiteX3678" fmla="*/ 3451296 w 8387961"/>
              <a:gd name="connsiteY3678" fmla="*/ 1055463 h 3980066"/>
              <a:gd name="connsiteX3679" fmla="*/ 3451296 w 8387961"/>
              <a:gd name="connsiteY3679" fmla="*/ 1043909 h 3980066"/>
              <a:gd name="connsiteX3680" fmla="*/ 4136581 w 8387961"/>
              <a:gd name="connsiteY3680" fmla="*/ 1016474 h 3980066"/>
              <a:gd name="connsiteX3681" fmla="*/ 4128541 w 8387961"/>
              <a:gd name="connsiteY3681" fmla="*/ 1021475 h 3980066"/>
              <a:gd name="connsiteX3682" fmla="*/ 4135095 w 8387961"/>
              <a:gd name="connsiteY3682" fmla="*/ 1024873 h 3980066"/>
              <a:gd name="connsiteX3683" fmla="*/ 4135095 w 8387961"/>
              <a:gd name="connsiteY3683" fmla="*/ 1031668 h 3980066"/>
              <a:gd name="connsiteX3684" fmla="*/ 4120348 w 8387961"/>
              <a:gd name="connsiteY3684" fmla="*/ 1033367 h 3980066"/>
              <a:gd name="connsiteX3685" fmla="*/ 4126902 w 8387961"/>
              <a:gd name="connsiteY3685" fmla="*/ 1040162 h 3980066"/>
              <a:gd name="connsiteX3686" fmla="*/ 4125553 w 8387961"/>
              <a:gd name="connsiteY3686" fmla="*/ 1041560 h 3980066"/>
              <a:gd name="connsiteX3687" fmla="*/ 4128755 w 8387961"/>
              <a:gd name="connsiteY3687" fmla="*/ 1042628 h 3980066"/>
              <a:gd name="connsiteX3688" fmla="*/ 4130379 w 8387961"/>
              <a:gd name="connsiteY3688" fmla="*/ 1041003 h 3980066"/>
              <a:gd name="connsiteX3689" fmla="*/ 4123883 w 8387961"/>
              <a:gd name="connsiteY3689" fmla="*/ 1034501 h 3980066"/>
              <a:gd name="connsiteX3690" fmla="*/ 4138500 w 8387961"/>
              <a:gd name="connsiteY3690" fmla="*/ 1032876 h 3980066"/>
              <a:gd name="connsiteX3691" fmla="*/ 4138500 w 8387961"/>
              <a:gd name="connsiteY3691" fmla="*/ 1026374 h 3980066"/>
              <a:gd name="connsiteX3692" fmla="*/ 4132003 w 8387961"/>
              <a:gd name="connsiteY3692" fmla="*/ 1023124 h 3980066"/>
              <a:gd name="connsiteX3693" fmla="*/ 4140124 w 8387961"/>
              <a:gd name="connsiteY3693" fmla="*/ 1018247 h 3980066"/>
              <a:gd name="connsiteX3694" fmla="*/ 4058821 w 8387961"/>
              <a:gd name="connsiteY3694" fmla="*/ 1015378 h 3980066"/>
              <a:gd name="connsiteX3695" fmla="*/ 4058821 w 8387961"/>
              <a:gd name="connsiteY3695" fmla="*/ 1015493 h 3980066"/>
              <a:gd name="connsiteX3696" fmla="*/ 4070516 w 8387961"/>
              <a:gd name="connsiteY3696" fmla="*/ 1026400 h 3980066"/>
              <a:gd name="connsiteX3697" fmla="*/ 4053634 w 8387961"/>
              <a:gd name="connsiteY3697" fmla="*/ 1011445 h 3980066"/>
              <a:gd name="connsiteX3698" fmla="*/ 4053806 w 8387961"/>
              <a:gd name="connsiteY3698" fmla="*/ 1012063 h 3980066"/>
              <a:gd name="connsiteX3699" fmla="*/ 4058081 w 8387961"/>
              <a:gd name="connsiteY3699" fmla="*/ 1013525 h 3980066"/>
              <a:gd name="connsiteX3700" fmla="*/ 4058081 w 8387961"/>
              <a:gd name="connsiteY3700" fmla="*/ 1012981 h 3980066"/>
              <a:gd name="connsiteX3701" fmla="*/ 7166223 w 8387961"/>
              <a:gd name="connsiteY3701" fmla="*/ 1007821 h 3980066"/>
              <a:gd name="connsiteX3702" fmla="*/ 7155678 w 8387961"/>
              <a:gd name="connsiteY3702" fmla="*/ 1024392 h 3980066"/>
              <a:gd name="connsiteX3703" fmla="*/ 7155678 w 8387961"/>
              <a:gd name="connsiteY3703" fmla="*/ 1012340 h 3980066"/>
              <a:gd name="connsiteX3704" fmla="*/ 2095749 w 8387961"/>
              <a:gd name="connsiteY3704" fmla="*/ 1002263 h 3980066"/>
              <a:gd name="connsiteX3705" fmla="*/ 2095371 w 8387961"/>
              <a:gd name="connsiteY3705" fmla="*/ 1002695 h 3980066"/>
              <a:gd name="connsiteX3706" fmla="*/ 2089071 w 8387961"/>
              <a:gd name="connsiteY3706" fmla="*/ 1005612 h 3980066"/>
              <a:gd name="connsiteX3707" fmla="*/ 6792774 w 8387961"/>
              <a:gd name="connsiteY3707" fmla="*/ 997465 h 3980066"/>
              <a:gd name="connsiteX3708" fmla="*/ 6791988 w 8387961"/>
              <a:gd name="connsiteY3708" fmla="*/ 999825 h 3980066"/>
              <a:gd name="connsiteX3709" fmla="*/ 6808710 w 8387961"/>
              <a:gd name="connsiteY3709" fmla="*/ 1026593 h 3980066"/>
              <a:gd name="connsiteX3710" fmla="*/ 6822949 w 8387961"/>
              <a:gd name="connsiteY3710" fmla="*/ 1051919 h 3980066"/>
              <a:gd name="connsiteX3711" fmla="*/ 6824513 w 8387961"/>
              <a:gd name="connsiteY3711" fmla="*/ 1050877 h 3980066"/>
              <a:gd name="connsiteX3712" fmla="*/ 6809451 w 8387961"/>
              <a:gd name="connsiteY3712" fmla="*/ 1024123 h 3980066"/>
              <a:gd name="connsiteX3713" fmla="*/ 5123149 w 8387961"/>
              <a:gd name="connsiteY3713" fmla="*/ 995221 h 3980066"/>
              <a:gd name="connsiteX3714" fmla="*/ 5146315 w 8387961"/>
              <a:gd name="connsiteY3714" fmla="*/ 1023333 h 3980066"/>
              <a:gd name="connsiteX3715" fmla="*/ 5147662 w 8387961"/>
              <a:gd name="connsiteY3715" fmla="*/ 1023417 h 3980066"/>
              <a:gd name="connsiteX3716" fmla="*/ 5125277 w 8387961"/>
              <a:gd name="connsiteY3716" fmla="*/ 996229 h 3980066"/>
              <a:gd name="connsiteX3717" fmla="*/ 4043775 w 8387961"/>
              <a:gd name="connsiteY3717" fmla="*/ 994638 h 3980066"/>
              <a:gd name="connsiteX3718" fmla="*/ 4043775 w 8387961"/>
              <a:gd name="connsiteY3718" fmla="*/ 994912 h 3980066"/>
              <a:gd name="connsiteX3719" fmla="*/ 4049967 w 8387961"/>
              <a:gd name="connsiteY3719" fmla="*/ 999676 h 3980066"/>
              <a:gd name="connsiteX3720" fmla="*/ 4049888 w 8387961"/>
              <a:gd name="connsiteY3720" fmla="*/ 999391 h 3980066"/>
              <a:gd name="connsiteX3721" fmla="*/ 4128334 w 8387961"/>
              <a:gd name="connsiteY3721" fmla="*/ 993867 h 3980066"/>
              <a:gd name="connsiteX3722" fmla="*/ 4128541 w 8387961"/>
              <a:gd name="connsiteY3722" fmla="*/ 994295 h 3980066"/>
              <a:gd name="connsiteX3723" fmla="*/ 4126902 w 8387961"/>
              <a:gd name="connsiteY3723" fmla="*/ 999391 h 3980066"/>
              <a:gd name="connsiteX3724" fmla="*/ 4121986 w 8387961"/>
              <a:gd name="connsiteY3724" fmla="*/ 1004488 h 3980066"/>
              <a:gd name="connsiteX3725" fmla="*/ 4121986 w 8387961"/>
              <a:gd name="connsiteY3725" fmla="*/ 1006186 h 3980066"/>
              <a:gd name="connsiteX3726" fmla="*/ 4126902 w 8387961"/>
              <a:gd name="connsiteY3726" fmla="*/ 1011283 h 3980066"/>
              <a:gd name="connsiteX3727" fmla="*/ 4129786 w 8387961"/>
              <a:gd name="connsiteY3727" fmla="*/ 1012777 h 3980066"/>
              <a:gd name="connsiteX3728" fmla="*/ 4125507 w 8387961"/>
              <a:gd name="connsiteY3728" fmla="*/ 1008495 h 3980066"/>
              <a:gd name="connsiteX3729" fmla="*/ 4125507 w 8387961"/>
              <a:gd name="connsiteY3729" fmla="*/ 1006870 h 3980066"/>
              <a:gd name="connsiteX3730" fmla="*/ 4130379 w 8387961"/>
              <a:gd name="connsiteY3730" fmla="*/ 1001994 h 3980066"/>
              <a:gd name="connsiteX3731" fmla="*/ 4132003 w 8387961"/>
              <a:gd name="connsiteY3731" fmla="*/ 997117 h 3980066"/>
              <a:gd name="connsiteX3732" fmla="*/ 4130379 w 8387961"/>
              <a:gd name="connsiteY3732" fmla="*/ 993867 h 3980066"/>
              <a:gd name="connsiteX3733" fmla="*/ 4110892 w 8387961"/>
              <a:gd name="connsiteY3733" fmla="*/ 984622 h 3980066"/>
              <a:gd name="connsiteX3734" fmla="*/ 4115432 w 8387961"/>
              <a:gd name="connsiteY3734" fmla="*/ 990897 h 3980066"/>
              <a:gd name="connsiteX3735" fmla="*/ 4116907 w 8387961"/>
              <a:gd name="connsiteY3735" fmla="*/ 990897 h 3980066"/>
              <a:gd name="connsiteX3736" fmla="*/ 4112319 w 8387961"/>
              <a:gd name="connsiteY3736" fmla="*/ 984622 h 3980066"/>
              <a:gd name="connsiteX3737" fmla="*/ 4128633 w 8387961"/>
              <a:gd name="connsiteY3737" fmla="*/ 983440 h 3980066"/>
              <a:gd name="connsiteX3738" fmla="*/ 4124022 w 8387961"/>
              <a:gd name="connsiteY3738" fmla="*/ 984622 h 3980066"/>
              <a:gd name="connsiteX3739" fmla="*/ 4122492 w 8387961"/>
              <a:gd name="connsiteY3739" fmla="*/ 990897 h 3980066"/>
              <a:gd name="connsiteX3740" fmla="*/ 4124625 w 8387961"/>
              <a:gd name="connsiteY3740" fmla="*/ 990897 h 3980066"/>
              <a:gd name="connsiteX3741" fmla="*/ 4125507 w 8387961"/>
              <a:gd name="connsiteY3741" fmla="*/ 987365 h 3980066"/>
              <a:gd name="connsiteX3742" fmla="*/ 4132003 w 8387961"/>
              <a:gd name="connsiteY3742" fmla="*/ 985740 h 3980066"/>
              <a:gd name="connsiteX3743" fmla="*/ 4132003 w 8387961"/>
              <a:gd name="connsiteY3743" fmla="*/ 984114 h 3980066"/>
              <a:gd name="connsiteX3744" fmla="*/ 4097273 w 8387961"/>
              <a:gd name="connsiteY3744" fmla="*/ 982907 h 3980066"/>
              <a:gd name="connsiteX3745" fmla="*/ 4097094 w 8387961"/>
              <a:gd name="connsiteY3745" fmla="*/ 983091 h 3980066"/>
              <a:gd name="connsiteX3746" fmla="*/ 4099046 w 8387961"/>
              <a:gd name="connsiteY3746" fmla="*/ 984102 h 3980066"/>
              <a:gd name="connsiteX3747" fmla="*/ 4099603 w 8387961"/>
              <a:gd name="connsiteY3747" fmla="*/ 984102 h 3980066"/>
              <a:gd name="connsiteX3748" fmla="*/ 5598294 w 8387961"/>
              <a:gd name="connsiteY3748" fmla="*/ 982855 h 3980066"/>
              <a:gd name="connsiteX3749" fmla="*/ 5569879 w 8387961"/>
              <a:gd name="connsiteY3749" fmla="*/ 994557 h 3980066"/>
              <a:gd name="connsiteX3750" fmla="*/ 5572114 w 8387961"/>
              <a:gd name="connsiteY3750" fmla="*/ 995451 h 3980066"/>
              <a:gd name="connsiteX3751" fmla="*/ 5598045 w 8387961"/>
              <a:gd name="connsiteY3751" fmla="*/ 984768 h 3980066"/>
              <a:gd name="connsiteX3752" fmla="*/ 5633161 w 8387961"/>
              <a:gd name="connsiteY3752" fmla="*/ 988114 h 3980066"/>
              <a:gd name="connsiteX3753" fmla="*/ 5631353 w 8387961"/>
              <a:gd name="connsiteY3753" fmla="*/ 986004 h 3980066"/>
              <a:gd name="connsiteX3754" fmla="*/ 4050462 w 8387961"/>
              <a:gd name="connsiteY3754" fmla="*/ 981192 h 3980066"/>
              <a:gd name="connsiteX3755" fmla="*/ 4050297 w 8387961"/>
              <a:gd name="connsiteY3755" fmla="*/ 981234 h 3980066"/>
              <a:gd name="connsiteX3756" fmla="*/ 4056443 w 8387961"/>
              <a:gd name="connsiteY3756" fmla="*/ 989199 h 3980066"/>
              <a:gd name="connsiteX3757" fmla="*/ 4056555 w 8387961"/>
              <a:gd name="connsiteY3757" fmla="*/ 989005 h 3980066"/>
              <a:gd name="connsiteX3758" fmla="*/ 7199365 w 8387961"/>
              <a:gd name="connsiteY3758" fmla="*/ 977692 h 3980066"/>
              <a:gd name="connsiteX3759" fmla="*/ 7194846 w 8387961"/>
              <a:gd name="connsiteY3759" fmla="*/ 982713 h 3980066"/>
              <a:gd name="connsiteX3760" fmla="*/ 7185807 w 8387961"/>
              <a:gd name="connsiteY3760" fmla="*/ 996104 h 3980066"/>
              <a:gd name="connsiteX3761" fmla="*/ 7176768 w 8387961"/>
              <a:gd name="connsiteY3761" fmla="*/ 1007821 h 3980066"/>
              <a:gd name="connsiteX3762" fmla="*/ 7181287 w 8387961"/>
              <a:gd name="connsiteY3762" fmla="*/ 986061 h 3980066"/>
              <a:gd name="connsiteX3763" fmla="*/ 1709123 w 8387961"/>
              <a:gd name="connsiteY3763" fmla="*/ 976780 h 3980066"/>
              <a:gd name="connsiteX3764" fmla="*/ 1702633 w 8387961"/>
              <a:gd name="connsiteY3764" fmla="*/ 1002795 h 3980066"/>
              <a:gd name="connsiteX3765" fmla="*/ 1699286 w 8387961"/>
              <a:gd name="connsiteY3765" fmla="*/ 1031316 h 3980066"/>
              <a:gd name="connsiteX3766" fmla="*/ 1687569 w 8387961"/>
              <a:gd name="connsiteY3766" fmla="*/ 1046416 h 3980066"/>
              <a:gd name="connsiteX3767" fmla="*/ 1657440 w 8387961"/>
              <a:gd name="connsiteY3767" fmla="*/ 1074937 h 3980066"/>
              <a:gd name="connsiteX3768" fmla="*/ 1657939 w 8387961"/>
              <a:gd name="connsiteY3768" fmla="*/ 1075812 h 3980066"/>
              <a:gd name="connsiteX3769" fmla="*/ 1687886 w 8387961"/>
              <a:gd name="connsiteY3769" fmla="*/ 1047475 h 3980066"/>
              <a:gd name="connsiteX3770" fmla="*/ 1699587 w 8387961"/>
              <a:gd name="connsiteY3770" fmla="*/ 1032404 h 3980066"/>
              <a:gd name="connsiteX3771" fmla="*/ 1702932 w 8387961"/>
              <a:gd name="connsiteY3771" fmla="*/ 1003937 h 3980066"/>
              <a:gd name="connsiteX3772" fmla="*/ 1709624 w 8387961"/>
              <a:gd name="connsiteY3772" fmla="*/ 977145 h 3980066"/>
              <a:gd name="connsiteX3773" fmla="*/ 7035161 w 8387961"/>
              <a:gd name="connsiteY3773" fmla="*/ 974679 h 3980066"/>
              <a:gd name="connsiteX3774" fmla="*/ 7075488 w 8387961"/>
              <a:gd name="connsiteY3774" fmla="*/ 994765 h 3980066"/>
              <a:gd name="connsiteX3775" fmla="*/ 7114134 w 8387961"/>
              <a:gd name="connsiteY3775" fmla="*/ 1014851 h 3980066"/>
              <a:gd name="connsiteX3776" fmla="*/ 7137658 w 8387961"/>
              <a:gd name="connsiteY3776" fmla="*/ 1021547 h 3980066"/>
              <a:gd name="connsiteX3777" fmla="*/ 7144379 w 8387961"/>
              <a:gd name="connsiteY3777" fmla="*/ 1011504 h 3980066"/>
              <a:gd name="connsiteX3778" fmla="*/ 7154461 w 8387961"/>
              <a:gd name="connsiteY3778" fmla="*/ 1033264 h 3980066"/>
              <a:gd name="connsiteX3779" fmla="*/ 7166223 w 8387961"/>
              <a:gd name="connsiteY3779" fmla="*/ 1041633 h 3980066"/>
              <a:gd name="connsiteX3780" fmla="*/ 7146060 w 8387961"/>
              <a:gd name="connsiteY3780" fmla="*/ 1051676 h 3980066"/>
              <a:gd name="connsiteX3781" fmla="*/ 7134298 w 8387961"/>
              <a:gd name="connsiteY3781" fmla="*/ 1071762 h 3980066"/>
              <a:gd name="connsiteX3782" fmla="*/ 7132617 w 8387961"/>
              <a:gd name="connsiteY3782" fmla="*/ 1076784 h 3980066"/>
              <a:gd name="connsiteX3783" fmla="*/ 7082209 w 8387961"/>
              <a:gd name="connsiteY3783" fmla="*/ 1063393 h 3980066"/>
              <a:gd name="connsiteX3784" fmla="*/ 7072127 w 8387961"/>
              <a:gd name="connsiteY3784" fmla="*/ 1066740 h 3980066"/>
              <a:gd name="connsiteX3785" fmla="*/ 7057005 w 8387961"/>
              <a:gd name="connsiteY3785" fmla="*/ 1066740 h 3980066"/>
              <a:gd name="connsiteX3786" fmla="*/ 7087250 w 8387961"/>
              <a:gd name="connsiteY3786" fmla="*/ 1086827 h 3980066"/>
              <a:gd name="connsiteX3787" fmla="*/ 7075488 w 8387961"/>
              <a:gd name="connsiteY3787" fmla="*/ 1088500 h 3980066"/>
              <a:gd name="connsiteX3788" fmla="*/ 7070447 w 8387961"/>
              <a:gd name="connsiteY3788" fmla="*/ 1095196 h 3980066"/>
              <a:gd name="connsiteX3789" fmla="*/ 7051964 w 8387961"/>
              <a:gd name="connsiteY3789" fmla="*/ 1073436 h 3980066"/>
              <a:gd name="connsiteX3790" fmla="*/ 7046923 w 8387961"/>
              <a:gd name="connsiteY3790" fmla="*/ 1056697 h 3980066"/>
              <a:gd name="connsiteX3791" fmla="*/ 7045243 w 8387961"/>
              <a:gd name="connsiteY3791" fmla="*/ 1044980 h 3980066"/>
              <a:gd name="connsiteX3792" fmla="*/ 7050284 w 8387961"/>
              <a:gd name="connsiteY3792" fmla="*/ 1041633 h 3980066"/>
              <a:gd name="connsiteX3793" fmla="*/ 7067086 w 8387961"/>
              <a:gd name="connsiteY3793" fmla="*/ 1041633 h 3980066"/>
              <a:gd name="connsiteX3794" fmla="*/ 7055324 w 8387961"/>
              <a:gd name="connsiteY3794" fmla="*/ 1016525 h 3980066"/>
              <a:gd name="connsiteX3795" fmla="*/ 7043562 w 8387961"/>
              <a:gd name="connsiteY3795" fmla="*/ 991417 h 3980066"/>
              <a:gd name="connsiteX3796" fmla="*/ 4121363 w 8387961"/>
              <a:gd name="connsiteY3796" fmla="*/ 974642 h 3980066"/>
              <a:gd name="connsiteX3797" fmla="*/ 4120678 w 8387961"/>
              <a:gd name="connsiteY3797" fmla="*/ 976047 h 3980066"/>
              <a:gd name="connsiteX3798" fmla="*/ 4122350 w 8387961"/>
              <a:gd name="connsiteY3798" fmla="*/ 979477 h 3980066"/>
              <a:gd name="connsiteX3799" fmla="*/ 4122381 w 8387961"/>
              <a:gd name="connsiteY3799" fmla="*/ 979483 h 3980066"/>
              <a:gd name="connsiteX3800" fmla="*/ 4122259 w 8387961"/>
              <a:gd name="connsiteY3800" fmla="*/ 979238 h 3980066"/>
              <a:gd name="connsiteX3801" fmla="*/ 4123883 w 8387961"/>
              <a:gd name="connsiteY3801" fmla="*/ 975987 h 3980066"/>
              <a:gd name="connsiteX3802" fmla="*/ 4122259 w 8387961"/>
              <a:gd name="connsiteY3802" fmla="*/ 975987 h 3980066"/>
              <a:gd name="connsiteX3803" fmla="*/ 4011376 w 8387961"/>
              <a:gd name="connsiteY3803" fmla="*/ 972449 h 3980066"/>
              <a:gd name="connsiteX3804" fmla="*/ 4010165 w 8387961"/>
              <a:gd name="connsiteY3804" fmla="*/ 974332 h 3980066"/>
              <a:gd name="connsiteX3805" fmla="*/ 4010339 w 8387961"/>
              <a:gd name="connsiteY3805" fmla="*/ 974332 h 3980066"/>
              <a:gd name="connsiteX3806" fmla="*/ 4011504 w 8387961"/>
              <a:gd name="connsiteY3806" fmla="*/ 972538 h 3980066"/>
              <a:gd name="connsiteX3807" fmla="*/ 4030400 w 8387961"/>
              <a:gd name="connsiteY3807" fmla="*/ 968056 h 3980066"/>
              <a:gd name="connsiteX3808" fmla="*/ 4028234 w 8387961"/>
              <a:gd name="connsiteY3808" fmla="*/ 968954 h 3980066"/>
              <a:gd name="connsiteX3809" fmla="*/ 4028234 w 8387961"/>
              <a:gd name="connsiteY3809" fmla="*/ 972449 h 3980066"/>
              <a:gd name="connsiteX3810" fmla="*/ 4028839 w 8387961"/>
              <a:gd name="connsiteY3810" fmla="*/ 974332 h 3980066"/>
              <a:gd name="connsiteX3811" fmla="*/ 4032072 w 8387961"/>
              <a:gd name="connsiteY3811" fmla="*/ 974332 h 3980066"/>
              <a:gd name="connsiteX3812" fmla="*/ 4030400 w 8387961"/>
              <a:gd name="connsiteY3812" fmla="*/ 969187 h 3980066"/>
              <a:gd name="connsiteX3813" fmla="*/ 5061762 w 8387961"/>
              <a:gd name="connsiteY3813" fmla="*/ 962793 h 3980066"/>
              <a:gd name="connsiteX3814" fmla="*/ 5061734 w 8387961"/>
              <a:gd name="connsiteY3814" fmla="*/ 962804 h 3980066"/>
              <a:gd name="connsiteX3815" fmla="*/ 5090792 w 8387961"/>
              <a:gd name="connsiteY3815" fmla="*/ 979616 h 3980066"/>
              <a:gd name="connsiteX3816" fmla="*/ 5090914 w 8387961"/>
              <a:gd name="connsiteY3816" fmla="*/ 979674 h 3980066"/>
              <a:gd name="connsiteX3817" fmla="*/ 4152813 w 8387961"/>
              <a:gd name="connsiteY3817" fmla="*/ 961349 h 3980066"/>
              <a:gd name="connsiteX3818" fmla="*/ 4182352 w 8387961"/>
              <a:gd name="connsiteY3818" fmla="*/ 993867 h 3980066"/>
              <a:gd name="connsiteX3819" fmla="*/ 4192097 w 8387961"/>
              <a:gd name="connsiteY3819" fmla="*/ 998743 h 3980066"/>
              <a:gd name="connsiteX3820" fmla="*/ 4200218 w 8387961"/>
              <a:gd name="connsiteY3820" fmla="*/ 1001994 h 3980066"/>
              <a:gd name="connsiteX3821" fmla="*/ 4208339 w 8387961"/>
              <a:gd name="connsiteY3821" fmla="*/ 1003619 h 3980066"/>
              <a:gd name="connsiteX3822" fmla="*/ 4209615 w 8387961"/>
              <a:gd name="connsiteY3822" fmla="*/ 1011284 h 3980066"/>
              <a:gd name="connsiteX3823" fmla="*/ 4209995 w 8387961"/>
              <a:gd name="connsiteY3823" fmla="*/ 1011758 h 3980066"/>
              <a:gd name="connsiteX3824" fmla="*/ 4208392 w 8387961"/>
              <a:gd name="connsiteY3824" fmla="*/ 1002266 h 3980066"/>
              <a:gd name="connsiteX3825" fmla="*/ 4199905 w 8387961"/>
              <a:gd name="connsiteY3825" fmla="*/ 1000590 h 3980066"/>
              <a:gd name="connsiteX3826" fmla="*/ 4191417 w 8387961"/>
              <a:gd name="connsiteY3826" fmla="*/ 997238 h 3980066"/>
              <a:gd name="connsiteX3827" fmla="*/ 4181231 w 8387961"/>
              <a:gd name="connsiteY3827" fmla="*/ 992210 h 3980066"/>
              <a:gd name="connsiteX3828" fmla="*/ 4148007 w 8387961"/>
              <a:gd name="connsiteY3828" fmla="*/ 956130 h 3980066"/>
              <a:gd name="connsiteX3829" fmla="*/ 4114935 w 8387961"/>
              <a:gd name="connsiteY3829" fmla="*/ 963779 h 3980066"/>
              <a:gd name="connsiteX3830" fmla="*/ 4116428 w 8387961"/>
              <a:gd name="connsiteY3830" fmla="*/ 966076 h 3980066"/>
              <a:gd name="connsiteX3831" fmla="*/ 4149836 w 8387961"/>
              <a:gd name="connsiteY3831" fmla="*/ 958116 h 3980066"/>
              <a:gd name="connsiteX3832" fmla="*/ 1692901 w 8387961"/>
              <a:gd name="connsiteY3832" fmla="*/ 955377 h 3980066"/>
              <a:gd name="connsiteX3833" fmla="*/ 1692321 w 8387961"/>
              <a:gd name="connsiteY3833" fmla="*/ 955493 h 3980066"/>
              <a:gd name="connsiteX3834" fmla="*/ 1690917 w 8387961"/>
              <a:gd name="connsiteY3834" fmla="*/ 962529 h 3980066"/>
              <a:gd name="connsiteX3835" fmla="*/ 1691402 w 8387961"/>
              <a:gd name="connsiteY3835" fmla="*/ 962883 h 3980066"/>
              <a:gd name="connsiteX3836" fmla="*/ 5812564 w 8387961"/>
              <a:gd name="connsiteY3836" fmla="*/ 954657 h 3980066"/>
              <a:gd name="connsiteX3837" fmla="*/ 5813758 w 8387961"/>
              <a:gd name="connsiteY3837" fmla="*/ 958001 h 3980066"/>
              <a:gd name="connsiteX3838" fmla="*/ 5823791 w 8387961"/>
              <a:gd name="connsiteY3838" fmla="*/ 983095 h 3980066"/>
              <a:gd name="connsiteX3839" fmla="*/ 5850546 w 8387961"/>
              <a:gd name="connsiteY3839" fmla="*/ 986441 h 3980066"/>
              <a:gd name="connsiteX3840" fmla="*/ 5878973 w 8387961"/>
              <a:gd name="connsiteY3840" fmla="*/ 993133 h 3980066"/>
              <a:gd name="connsiteX3841" fmla="*/ 5914089 w 8387961"/>
              <a:gd name="connsiteY3841" fmla="*/ 1003171 h 3980066"/>
              <a:gd name="connsiteX3842" fmla="*/ 5947533 w 8387961"/>
              <a:gd name="connsiteY3842" fmla="*/ 1013209 h 3980066"/>
              <a:gd name="connsiteX3843" fmla="*/ 5969271 w 8387961"/>
              <a:gd name="connsiteY3843" fmla="*/ 1036631 h 3980066"/>
              <a:gd name="connsiteX3844" fmla="*/ 5991010 w 8387961"/>
              <a:gd name="connsiteY3844" fmla="*/ 1058380 h 3980066"/>
              <a:gd name="connsiteX3845" fmla="*/ 6026126 w 8387961"/>
              <a:gd name="connsiteY3845" fmla="*/ 1060053 h 3980066"/>
              <a:gd name="connsiteX3846" fmla="*/ 6057897 w 8387961"/>
              <a:gd name="connsiteY3846" fmla="*/ 1063399 h 3980066"/>
              <a:gd name="connsiteX3847" fmla="*/ 6091341 w 8387961"/>
              <a:gd name="connsiteY3847" fmla="*/ 1065072 h 3980066"/>
              <a:gd name="connsiteX3848" fmla="*/ 6126457 w 8387961"/>
              <a:gd name="connsiteY3848" fmla="*/ 1066745 h 3980066"/>
              <a:gd name="connsiteX3849" fmla="*/ 6136490 w 8387961"/>
              <a:gd name="connsiteY3849" fmla="*/ 1075110 h 3980066"/>
              <a:gd name="connsiteX3850" fmla="*/ 6166589 w 8387961"/>
              <a:gd name="connsiteY3850" fmla="*/ 1080129 h 3980066"/>
              <a:gd name="connsiteX3851" fmla="*/ 6196689 w 8387961"/>
              <a:gd name="connsiteY3851" fmla="*/ 1086821 h 3980066"/>
              <a:gd name="connsiteX3852" fmla="*/ 6215083 w 8387961"/>
              <a:gd name="connsiteY3852" fmla="*/ 1095186 h 3980066"/>
              <a:gd name="connsiteX3853" fmla="*/ 6231805 w 8387961"/>
              <a:gd name="connsiteY3853" fmla="*/ 1083475 h 3980066"/>
              <a:gd name="connsiteX3854" fmla="*/ 6248527 w 8387961"/>
              <a:gd name="connsiteY3854" fmla="*/ 1073437 h 3980066"/>
              <a:gd name="connsiteX3855" fmla="*/ 6278626 w 8387961"/>
              <a:gd name="connsiteY3855" fmla="*/ 1070091 h 3980066"/>
              <a:gd name="connsiteX3856" fmla="*/ 6307053 w 8387961"/>
              <a:gd name="connsiteY3856" fmla="*/ 1068418 h 3980066"/>
              <a:gd name="connsiteX3857" fmla="*/ 6328792 w 8387961"/>
              <a:gd name="connsiteY3857" fmla="*/ 1048342 h 3980066"/>
              <a:gd name="connsiteX3858" fmla="*/ 6350530 w 8387961"/>
              <a:gd name="connsiteY3858" fmla="*/ 1029939 h 3980066"/>
              <a:gd name="connsiteX3859" fmla="*/ 6348385 w 8387961"/>
              <a:gd name="connsiteY3859" fmla="*/ 1028032 h 3980066"/>
              <a:gd name="connsiteX3860" fmla="*/ 6329133 w 8387961"/>
              <a:gd name="connsiteY3860" fmla="*/ 1044164 h 3980066"/>
              <a:gd name="connsiteX3861" fmla="*/ 6307326 w 8387961"/>
              <a:gd name="connsiteY3861" fmla="*/ 1064098 h 3980066"/>
              <a:gd name="connsiteX3862" fmla="*/ 6278810 w 8387961"/>
              <a:gd name="connsiteY3862" fmla="*/ 1065759 h 3980066"/>
              <a:gd name="connsiteX3863" fmla="*/ 6248616 w 8387961"/>
              <a:gd name="connsiteY3863" fmla="*/ 1069082 h 3980066"/>
              <a:gd name="connsiteX3864" fmla="*/ 6231842 w 8387961"/>
              <a:gd name="connsiteY3864" fmla="*/ 1079049 h 3980066"/>
              <a:gd name="connsiteX3865" fmla="*/ 6215067 w 8387961"/>
              <a:gd name="connsiteY3865" fmla="*/ 1090677 h 3980066"/>
              <a:gd name="connsiteX3866" fmla="*/ 6196616 w 8387961"/>
              <a:gd name="connsiteY3866" fmla="*/ 1082371 h 3980066"/>
              <a:gd name="connsiteX3867" fmla="*/ 6166422 w 8387961"/>
              <a:gd name="connsiteY3867" fmla="*/ 1075726 h 3980066"/>
              <a:gd name="connsiteX3868" fmla="*/ 6136228 w 8387961"/>
              <a:gd name="connsiteY3868" fmla="*/ 1070743 h 3980066"/>
              <a:gd name="connsiteX3869" fmla="*/ 6126164 w 8387961"/>
              <a:gd name="connsiteY3869" fmla="*/ 1062437 h 3980066"/>
              <a:gd name="connsiteX3870" fmla="*/ 6090938 w 8387961"/>
              <a:gd name="connsiteY3870" fmla="*/ 1060776 h 3980066"/>
              <a:gd name="connsiteX3871" fmla="*/ 6057389 w 8387961"/>
              <a:gd name="connsiteY3871" fmla="*/ 1059114 h 3980066"/>
              <a:gd name="connsiteX3872" fmla="*/ 6025518 w 8387961"/>
              <a:gd name="connsiteY3872" fmla="*/ 1055792 h 3980066"/>
              <a:gd name="connsiteX3873" fmla="*/ 5990292 w 8387961"/>
              <a:gd name="connsiteY3873" fmla="*/ 1054131 h 3980066"/>
              <a:gd name="connsiteX3874" fmla="*/ 5968485 w 8387961"/>
              <a:gd name="connsiteY3874" fmla="*/ 1032536 h 3980066"/>
              <a:gd name="connsiteX3875" fmla="*/ 5946679 w 8387961"/>
              <a:gd name="connsiteY3875" fmla="*/ 1009279 h 3980066"/>
              <a:gd name="connsiteX3876" fmla="*/ 5913130 w 8387961"/>
              <a:gd name="connsiteY3876" fmla="*/ 999312 h 3980066"/>
              <a:gd name="connsiteX3877" fmla="*/ 5877904 w 8387961"/>
              <a:gd name="connsiteY3877" fmla="*/ 989345 h 3980066"/>
              <a:gd name="connsiteX3878" fmla="*/ 5849388 w 8387961"/>
              <a:gd name="connsiteY3878" fmla="*/ 982700 h 3980066"/>
              <a:gd name="connsiteX3879" fmla="*/ 5822549 w 8387961"/>
              <a:gd name="connsiteY3879" fmla="*/ 979378 h 3980066"/>
              <a:gd name="connsiteX3880" fmla="*/ 4037795 w 8387961"/>
              <a:gd name="connsiteY3880" fmla="*/ 952497 h 3980066"/>
              <a:gd name="connsiteX3881" fmla="*/ 4034977 w 8387961"/>
              <a:gd name="connsiteY3881" fmla="*/ 953227 h 3980066"/>
              <a:gd name="connsiteX3882" fmla="*/ 4036663 w 8387961"/>
              <a:gd name="connsiteY3882" fmla="*/ 958470 h 3980066"/>
              <a:gd name="connsiteX3883" fmla="*/ 4036663 w 8387961"/>
              <a:gd name="connsiteY3883" fmla="*/ 961965 h 3980066"/>
              <a:gd name="connsiteX3884" fmla="*/ 4037508 w 8387961"/>
              <a:gd name="connsiteY3884" fmla="*/ 962840 h 3980066"/>
              <a:gd name="connsiteX3885" fmla="*/ 4038759 w 8387961"/>
              <a:gd name="connsiteY3885" fmla="*/ 962326 h 3980066"/>
              <a:gd name="connsiteX3886" fmla="*/ 4042103 w 8387961"/>
              <a:gd name="connsiteY3886" fmla="*/ 962326 h 3980066"/>
              <a:gd name="connsiteX3887" fmla="*/ 4038759 w 8387961"/>
              <a:gd name="connsiteY3887" fmla="*/ 958896 h 3980066"/>
              <a:gd name="connsiteX3888" fmla="*/ 4038759 w 8387961"/>
              <a:gd name="connsiteY3888" fmla="*/ 955466 h 3980066"/>
              <a:gd name="connsiteX3889" fmla="*/ 7048513 w 8387961"/>
              <a:gd name="connsiteY3889" fmla="*/ 947496 h 3980066"/>
              <a:gd name="connsiteX3890" fmla="*/ 7049260 w 8387961"/>
              <a:gd name="connsiteY3890" fmla="*/ 947839 h 3980066"/>
              <a:gd name="connsiteX3891" fmla="*/ 7059265 w 8387961"/>
              <a:gd name="connsiteY3891" fmla="*/ 961121 h 3980066"/>
              <a:gd name="connsiteX3892" fmla="*/ 1682711 w 8387961"/>
              <a:gd name="connsiteY3892" fmla="*/ 945218 h 3980066"/>
              <a:gd name="connsiteX3893" fmla="*/ 1684222 w 8387961"/>
              <a:gd name="connsiteY3893" fmla="*/ 955818 h 3980066"/>
              <a:gd name="connsiteX3894" fmla="*/ 1684370 w 8387961"/>
              <a:gd name="connsiteY3894" fmla="*/ 955789 h 3980066"/>
              <a:gd name="connsiteX3895" fmla="*/ 1682877 w 8387961"/>
              <a:gd name="connsiteY3895" fmla="*/ 945329 h 3980066"/>
              <a:gd name="connsiteX3896" fmla="*/ 6446553 w 8387961"/>
              <a:gd name="connsiteY3896" fmla="*/ 941171 h 3980066"/>
              <a:gd name="connsiteX3897" fmla="*/ 6418036 w 8387961"/>
              <a:gd name="connsiteY3897" fmla="*/ 954460 h 3980066"/>
              <a:gd name="connsiteX3898" fmla="*/ 6413004 w 8387961"/>
              <a:gd name="connsiteY3898" fmla="*/ 974394 h 3980066"/>
              <a:gd name="connsiteX3899" fmla="*/ 6389520 w 8387961"/>
              <a:gd name="connsiteY3899" fmla="*/ 981039 h 3980066"/>
              <a:gd name="connsiteX3900" fmla="*/ 6367713 w 8387961"/>
              <a:gd name="connsiteY3900" fmla="*/ 994329 h 3980066"/>
              <a:gd name="connsiteX3901" fmla="*/ 6330810 w 8387961"/>
              <a:gd name="connsiteY3901" fmla="*/ 984361 h 3980066"/>
              <a:gd name="connsiteX3902" fmla="*/ 6331530 w 8387961"/>
              <a:gd name="connsiteY3902" fmla="*/ 988405 h 3980066"/>
              <a:gd name="connsiteX3903" fmla="*/ 6367252 w 8387961"/>
              <a:gd name="connsiteY3903" fmla="*/ 998152 h 3980066"/>
              <a:gd name="connsiteX3904" fmla="*/ 6388990 w 8387961"/>
              <a:gd name="connsiteY3904" fmla="*/ 984768 h 3980066"/>
              <a:gd name="connsiteX3905" fmla="*/ 6412401 w 8387961"/>
              <a:gd name="connsiteY3905" fmla="*/ 978076 h 3980066"/>
              <a:gd name="connsiteX3906" fmla="*/ 6417418 w 8387961"/>
              <a:gd name="connsiteY3906" fmla="*/ 958001 h 3980066"/>
              <a:gd name="connsiteX3907" fmla="*/ 6445845 w 8387961"/>
              <a:gd name="connsiteY3907" fmla="*/ 944617 h 3980066"/>
              <a:gd name="connsiteX3908" fmla="*/ 6485978 w 8387961"/>
              <a:gd name="connsiteY3908" fmla="*/ 944617 h 3980066"/>
              <a:gd name="connsiteX3909" fmla="*/ 6484447 w 8387961"/>
              <a:gd name="connsiteY3909" fmla="*/ 941171 h 3980066"/>
              <a:gd name="connsiteX3910" fmla="*/ 4052108 w 8387961"/>
              <a:gd name="connsiteY3910" fmla="*/ 939767 h 3980066"/>
              <a:gd name="connsiteX3911" fmla="*/ 4056131 w 8387961"/>
              <a:gd name="connsiteY3911" fmla="*/ 942269 h 3980066"/>
              <a:gd name="connsiteX3912" fmla="*/ 4056274 w 8387961"/>
              <a:gd name="connsiteY3912" fmla="*/ 942195 h 3980066"/>
              <a:gd name="connsiteX3913" fmla="*/ 3915719 w 8387961"/>
              <a:gd name="connsiteY3913" fmla="*/ 934897 h 3980066"/>
              <a:gd name="connsiteX3914" fmla="*/ 3910086 w 8387961"/>
              <a:gd name="connsiteY3914" fmla="*/ 940634 h 3980066"/>
              <a:gd name="connsiteX3915" fmla="*/ 3906732 w 8387961"/>
              <a:gd name="connsiteY3915" fmla="*/ 949171 h 3980066"/>
              <a:gd name="connsiteX3916" fmla="*/ 3888290 w 8387961"/>
              <a:gd name="connsiteY3916" fmla="*/ 949171 h 3980066"/>
              <a:gd name="connsiteX3917" fmla="*/ 3879996 w 8387961"/>
              <a:gd name="connsiteY3917" fmla="*/ 960996 h 3980066"/>
              <a:gd name="connsiteX3918" fmla="*/ 3880435 w 8387961"/>
              <a:gd name="connsiteY3918" fmla="*/ 961308 h 3980066"/>
              <a:gd name="connsiteX3919" fmla="*/ 3888712 w 8387961"/>
              <a:gd name="connsiteY3919" fmla="*/ 949519 h 3980066"/>
              <a:gd name="connsiteX3920" fmla="*/ 3906921 w 8387961"/>
              <a:gd name="connsiteY3920" fmla="*/ 949519 h 3980066"/>
              <a:gd name="connsiteX3921" fmla="*/ 3910231 w 8387961"/>
              <a:gd name="connsiteY3921" fmla="*/ 941097 h 3980066"/>
              <a:gd name="connsiteX3922" fmla="*/ 3916172 w 8387961"/>
              <a:gd name="connsiteY3922" fmla="*/ 935053 h 3980066"/>
              <a:gd name="connsiteX3923" fmla="*/ 2075561 w 8387961"/>
              <a:gd name="connsiteY3923" fmla="*/ 926867 h 3980066"/>
              <a:gd name="connsiteX3924" fmla="*/ 2065858 w 8387961"/>
              <a:gd name="connsiteY3924" fmla="*/ 962529 h 3980066"/>
              <a:gd name="connsiteX3925" fmla="*/ 2065936 w 8387961"/>
              <a:gd name="connsiteY3925" fmla="*/ 962767 h 3980066"/>
              <a:gd name="connsiteX3926" fmla="*/ 2075690 w 8387961"/>
              <a:gd name="connsiteY3926" fmla="*/ 926910 h 3980066"/>
              <a:gd name="connsiteX3927" fmla="*/ 5616679 w 8387961"/>
              <a:gd name="connsiteY3927" fmla="*/ 924342 h 3980066"/>
              <a:gd name="connsiteX3928" fmla="*/ 5616926 w 8387961"/>
              <a:gd name="connsiteY3928" fmla="*/ 926320 h 3980066"/>
              <a:gd name="connsiteX3929" fmla="*/ 5654900 w 8387961"/>
              <a:gd name="connsiteY3929" fmla="*/ 934579 h 3980066"/>
              <a:gd name="connsiteX3930" fmla="*/ 5676638 w 8387961"/>
              <a:gd name="connsiteY3930" fmla="*/ 929560 h 3980066"/>
              <a:gd name="connsiteX3931" fmla="*/ 5675987 w 8387961"/>
              <a:gd name="connsiteY3931" fmla="*/ 927885 h 3980066"/>
              <a:gd name="connsiteX3932" fmla="*/ 5655122 w 8387961"/>
              <a:gd name="connsiteY3932" fmla="*/ 932701 h 3980066"/>
              <a:gd name="connsiteX3933" fmla="*/ 3892716 w 8387961"/>
              <a:gd name="connsiteY3933" fmla="*/ 915780 h 3980066"/>
              <a:gd name="connsiteX3934" fmla="*/ 3891644 w 8387961"/>
              <a:gd name="connsiteY3934" fmla="*/ 920146 h 3980066"/>
              <a:gd name="connsiteX3935" fmla="*/ 3891644 w 8387961"/>
              <a:gd name="connsiteY3935" fmla="*/ 923561 h 3980066"/>
              <a:gd name="connsiteX3936" fmla="*/ 3891644 w 8387961"/>
              <a:gd name="connsiteY3936" fmla="*/ 925268 h 3980066"/>
              <a:gd name="connsiteX3937" fmla="*/ 3892688 w 8387961"/>
              <a:gd name="connsiteY3937" fmla="*/ 925268 h 3980066"/>
              <a:gd name="connsiteX3938" fmla="*/ 3892688 w 8387961"/>
              <a:gd name="connsiteY3938" fmla="*/ 923530 h 3980066"/>
              <a:gd name="connsiteX3939" fmla="*/ 3892688 w 8387961"/>
              <a:gd name="connsiteY3939" fmla="*/ 920447 h 3980066"/>
              <a:gd name="connsiteX3940" fmla="*/ 3893153 w 8387961"/>
              <a:gd name="connsiteY3940" fmla="*/ 921609 h 3980066"/>
              <a:gd name="connsiteX3941" fmla="*/ 3894349 w 8387961"/>
              <a:gd name="connsiteY3941" fmla="*/ 916664 h 3980066"/>
              <a:gd name="connsiteX3942" fmla="*/ 3897551 w 8387961"/>
              <a:gd name="connsiteY3942" fmla="*/ 916995 h 3980066"/>
              <a:gd name="connsiteX3943" fmla="*/ 6367042 w 8387961"/>
              <a:gd name="connsiteY3943" fmla="*/ 893163 h 3980066"/>
              <a:gd name="connsiteX3944" fmla="*/ 6361004 w 8387961"/>
              <a:gd name="connsiteY3944" fmla="*/ 894658 h 3980066"/>
              <a:gd name="connsiteX3945" fmla="*/ 6364634 w 8387961"/>
              <a:gd name="connsiteY3945" fmla="*/ 896755 h 3980066"/>
              <a:gd name="connsiteX3946" fmla="*/ 6367252 w 8387961"/>
              <a:gd name="connsiteY3946" fmla="*/ 896100 h 3980066"/>
              <a:gd name="connsiteX3947" fmla="*/ 4317499 w 8387961"/>
              <a:gd name="connsiteY3947" fmla="*/ 881173 h 3980066"/>
              <a:gd name="connsiteX3948" fmla="*/ 4319151 w 8387961"/>
              <a:gd name="connsiteY3948" fmla="*/ 882772 h 3980066"/>
              <a:gd name="connsiteX3949" fmla="*/ 4317604 w 8387961"/>
              <a:gd name="connsiteY3949" fmla="*/ 881215 h 3980066"/>
              <a:gd name="connsiteX3950" fmla="*/ 3988121 w 8387961"/>
              <a:gd name="connsiteY3950" fmla="*/ 880331 h 3980066"/>
              <a:gd name="connsiteX3951" fmla="*/ 3970170 w 8387961"/>
              <a:gd name="connsiteY3951" fmla="*/ 895090 h 3980066"/>
              <a:gd name="connsiteX3952" fmla="*/ 3975217 w 8387961"/>
              <a:gd name="connsiteY3952" fmla="*/ 910304 h 3980066"/>
              <a:gd name="connsiteX3953" fmla="*/ 3966806 w 8387961"/>
              <a:gd name="connsiteY3953" fmla="*/ 913685 h 3980066"/>
              <a:gd name="connsiteX3954" fmla="*/ 3938208 w 8387961"/>
              <a:gd name="connsiteY3954" fmla="*/ 913685 h 3980066"/>
              <a:gd name="connsiteX3955" fmla="*/ 3918022 w 8387961"/>
              <a:gd name="connsiteY3955" fmla="*/ 913685 h 3980066"/>
              <a:gd name="connsiteX3956" fmla="*/ 3912139 w 8387961"/>
              <a:gd name="connsiteY3956" fmla="*/ 919596 h 3980066"/>
              <a:gd name="connsiteX3957" fmla="*/ 3914285 w 8387961"/>
              <a:gd name="connsiteY3957" fmla="*/ 921814 h 3980066"/>
              <a:gd name="connsiteX3958" fmla="*/ 3920930 w 8387961"/>
              <a:gd name="connsiteY3958" fmla="*/ 914947 h 3980066"/>
              <a:gd name="connsiteX3959" fmla="*/ 3940866 w 8387961"/>
              <a:gd name="connsiteY3959" fmla="*/ 914947 h 3980066"/>
              <a:gd name="connsiteX3960" fmla="*/ 3969109 w 8387961"/>
              <a:gd name="connsiteY3960" fmla="*/ 914947 h 3980066"/>
              <a:gd name="connsiteX3961" fmla="*/ 3977415 w 8387961"/>
              <a:gd name="connsiteY3961" fmla="*/ 911514 h 3980066"/>
              <a:gd name="connsiteX3962" fmla="*/ 3972431 w 8387961"/>
              <a:gd name="connsiteY3962" fmla="*/ 896064 h 3980066"/>
              <a:gd name="connsiteX3963" fmla="*/ 3989451 w 8387961"/>
              <a:gd name="connsiteY3963" fmla="*/ 881675 h 3980066"/>
              <a:gd name="connsiteX3964" fmla="*/ 5706063 w 8387961"/>
              <a:gd name="connsiteY3964" fmla="*/ 872326 h 3980066"/>
              <a:gd name="connsiteX3965" fmla="*/ 5706738 w 8387961"/>
              <a:gd name="connsiteY3965" fmla="*/ 874351 h 3980066"/>
              <a:gd name="connsiteX3966" fmla="*/ 5716771 w 8387961"/>
              <a:gd name="connsiteY3966" fmla="*/ 884389 h 3980066"/>
              <a:gd name="connsiteX3967" fmla="*/ 5750215 w 8387961"/>
              <a:gd name="connsiteY3967" fmla="*/ 906138 h 3980066"/>
              <a:gd name="connsiteX3968" fmla="*/ 5768609 w 8387961"/>
              <a:gd name="connsiteY3968" fmla="*/ 909484 h 3980066"/>
              <a:gd name="connsiteX3969" fmla="*/ 5805287 w 8387961"/>
              <a:gd name="connsiteY3969" fmla="*/ 934504 h 3980066"/>
              <a:gd name="connsiteX3970" fmla="*/ 5804097 w 8387961"/>
              <a:gd name="connsiteY3970" fmla="*/ 931204 h 3980066"/>
              <a:gd name="connsiteX3971" fmla="*/ 5767194 w 8387961"/>
              <a:gd name="connsiteY3971" fmla="*/ 906286 h 3980066"/>
              <a:gd name="connsiteX3972" fmla="*/ 5748742 w 8387961"/>
              <a:gd name="connsiteY3972" fmla="*/ 902964 h 3980066"/>
              <a:gd name="connsiteX3973" fmla="*/ 5715194 w 8387961"/>
              <a:gd name="connsiteY3973" fmla="*/ 881368 h 3980066"/>
              <a:gd name="connsiteX3974" fmla="*/ 1472261 w 8387961"/>
              <a:gd name="connsiteY3974" fmla="*/ 861604 h 3980066"/>
              <a:gd name="connsiteX3975" fmla="*/ 1471390 w 8387961"/>
              <a:gd name="connsiteY3975" fmla="*/ 862476 h 3980066"/>
              <a:gd name="connsiteX3976" fmla="*/ 1469970 w 8387961"/>
              <a:gd name="connsiteY3976" fmla="*/ 875287 h 3980066"/>
              <a:gd name="connsiteX3977" fmla="*/ 1470721 w 8387961"/>
              <a:gd name="connsiteY3977" fmla="*/ 875476 h 3980066"/>
              <a:gd name="connsiteX3978" fmla="*/ 3777896 w 8387961"/>
              <a:gd name="connsiteY3978" fmla="*/ 841431 h 3980066"/>
              <a:gd name="connsiteX3979" fmla="*/ 3777697 w 8387961"/>
              <a:gd name="connsiteY3979" fmla="*/ 841464 h 3980066"/>
              <a:gd name="connsiteX3980" fmla="*/ 3778214 w 8387961"/>
              <a:gd name="connsiteY3980" fmla="*/ 842510 h 3980066"/>
              <a:gd name="connsiteX3981" fmla="*/ 3778509 w 8387961"/>
              <a:gd name="connsiteY3981" fmla="*/ 842659 h 3980066"/>
              <a:gd name="connsiteX3982" fmla="*/ 6411960 w 8387961"/>
              <a:gd name="connsiteY3982" fmla="*/ 836111 h 3980066"/>
              <a:gd name="connsiteX3983" fmla="*/ 6396077 w 8387961"/>
              <a:gd name="connsiteY3983" fmla="*/ 853567 h 3980066"/>
              <a:gd name="connsiteX3984" fmla="*/ 6361096 w 8387961"/>
              <a:gd name="connsiteY3984" fmla="*/ 846910 h 3980066"/>
              <a:gd name="connsiteX3985" fmla="*/ 6361648 w 8387961"/>
              <a:gd name="connsiteY3985" fmla="*/ 849463 h 3980066"/>
              <a:gd name="connsiteX3986" fmla="*/ 6395679 w 8387961"/>
              <a:gd name="connsiteY3986" fmla="*/ 855948 h 3980066"/>
              <a:gd name="connsiteX3987" fmla="*/ 6412401 w 8387961"/>
              <a:gd name="connsiteY3987" fmla="*/ 837545 h 3980066"/>
              <a:gd name="connsiteX3988" fmla="*/ 4507237 w 8387961"/>
              <a:gd name="connsiteY3988" fmla="*/ 831517 h 3980066"/>
              <a:gd name="connsiteX3989" fmla="*/ 4512149 w 8387961"/>
              <a:gd name="connsiteY3989" fmla="*/ 835636 h 3980066"/>
              <a:gd name="connsiteX3990" fmla="*/ 4528920 w 8387961"/>
              <a:gd name="connsiteY3990" fmla="*/ 833948 h 3980066"/>
              <a:gd name="connsiteX3991" fmla="*/ 4562462 w 8387961"/>
              <a:gd name="connsiteY3991" fmla="*/ 844077 h 3980066"/>
              <a:gd name="connsiteX3992" fmla="*/ 4598816 w 8387961"/>
              <a:gd name="connsiteY3992" fmla="*/ 855720 h 3980066"/>
              <a:gd name="connsiteX3993" fmla="*/ 4598656 w 8387961"/>
              <a:gd name="connsiteY3993" fmla="*/ 855239 h 3980066"/>
              <a:gd name="connsiteX3994" fmla="*/ 4561837 w 8387961"/>
              <a:gd name="connsiteY3994" fmla="*/ 843535 h 3980066"/>
              <a:gd name="connsiteX3995" fmla="*/ 4528366 w 8387961"/>
              <a:gd name="connsiteY3995" fmla="*/ 833502 h 3980066"/>
              <a:gd name="connsiteX3996" fmla="*/ 4511630 w 8387961"/>
              <a:gd name="connsiteY3996" fmla="*/ 835174 h 3980066"/>
              <a:gd name="connsiteX3997" fmla="*/ 5829412 w 8387961"/>
              <a:gd name="connsiteY3997" fmla="*/ 825070 h 3980066"/>
              <a:gd name="connsiteX3998" fmla="*/ 5837646 w 8387961"/>
              <a:gd name="connsiteY3998" fmla="*/ 834855 h 3980066"/>
              <a:gd name="connsiteX3999" fmla="*/ 5838663 w 8387961"/>
              <a:gd name="connsiteY3999" fmla="*/ 835038 h 3980066"/>
              <a:gd name="connsiteX4000" fmla="*/ 5830408 w 8387961"/>
              <a:gd name="connsiteY4000" fmla="*/ 825141 h 3980066"/>
              <a:gd name="connsiteX4001" fmla="*/ 7243052 w 8387961"/>
              <a:gd name="connsiteY4001" fmla="*/ 824033 h 3980066"/>
              <a:gd name="connsiteX4002" fmla="*/ 7250584 w 8387961"/>
              <a:gd name="connsiteY4002" fmla="*/ 825539 h 3980066"/>
              <a:gd name="connsiteX4003" fmla="*/ 7244558 w 8387961"/>
              <a:gd name="connsiteY4003" fmla="*/ 840604 h 3980066"/>
              <a:gd name="connsiteX4004" fmla="*/ 3799986 w 8387961"/>
              <a:gd name="connsiteY4004" fmla="*/ 813305 h 3980066"/>
              <a:gd name="connsiteX4005" fmla="*/ 3800613 w 8387961"/>
              <a:gd name="connsiteY4005" fmla="*/ 815189 h 3980066"/>
              <a:gd name="connsiteX4006" fmla="*/ 3805402 w 8387961"/>
              <a:gd name="connsiteY4006" fmla="*/ 819024 h 3980066"/>
              <a:gd name="connsiteX4007" fmla="*/ 3805490 w 8387961"/>
              <a:gd name="connsiteY4007" fmla="*/ 817345 h 3980066"/>
              <a:gd name="connsiteX4008" fmla="*/ 4762666 w 8387961"/>
              <a:gd name="connsiteY4008" fmla="*/ 810092 h 3980066"/>
              <a:gd name="connsiteX4009" fmla="*/ 4759319 w 8387961"/>
              <a:gd name="connsiteY4009" fmla="*/ 841862 h 3980066"/>
              <a:gd name="connsiteX4010" fmla="*/ 4754298 w 8387961"/>
              <a:gd name="connsiteY4010" fmla="*/ 873633 h 3980066"/>
              <a:gd name="connsiteX4011" fmla="*/ 4782749 w 8387961"/>
              <a:gd name="connsiteY4011" fmla="*/ 895370 h 3980066"/>
              <a:gd name="connsiteX4012" fmla="*/ 4811200 w 8387961"/>
              <a:gd name="connsiteY4012" fmla="*/ 917108 h 3980066"/>
              <a:gd name="connsiteX4013" fmla="*/ 4829609 w 8387961"/>
              <a:gd name="connsiteY4013" fmla="*/ 945534 h 3980066"/>
              <a:gd name="connsiteX4014" fmla="*/ 4832956 w 8387961"/>
              <a:gd name="connsiteY4014" fmla="*/ 952222 h 3980066"/>
              <a:gd name="connsiteX4015" fmla="*/ 4821241 w 8387961"/>
              <a:gd name="connsiteY4015" fmla="*/ 960583 h 3980066"/>
              <a:gd name="connsiteX4016" fmla="*/ 4794464 w 8387961"/>
              <a:gd name="connsiteY4016" fmla="*/ 970616 h 3980066"/>
              <a:gd name="connsiteX4017" fmla="*/ 4782749 w 8387961"/>
              <a:gd name="connsiteY4017" fmla="*/ 1000714 h 3980066"/>
              <a:gd name="connsiteX4018" fmla="*/ 4791117 w 8387961"/>
              <a:gd name="connsiteY4018" fmla="*/ 1007402 h 3980066"/>
              <a:gd name="connsiteX4019" fmla="*/ 4804506 w 8387961"/>
              <a:gd name="connsiteY4019" fmla="*/ 1030812 h 3980066"/>
              <a:gd name="connsiteX4020" fmla="*/ 4806179 w 8387961"/>
              <a:gd name="connsiteY4020" fmla="*/ 1022451 h 3980066"/>
              <a:gd name="connsiteX4021" fmla="*/ 4809526 w 8387961"/>
              <a:gd name="connsiteY4021" fmla="*/ 1042517 h 3980066"/>
              <a:gd name="connsiteX4022" fmla="*/ 4831283 w 8387961"/>
              <a:gd name="connsiteY4022" fmla="*/ 1064254 h 3980066"/>
              <a:gd name="connsiteX4023" fmla="*/ 4851366 w 8387961"/>
              <a:gd name="connsiteY4023" fmla="*/ 1087664 h 3980066"/>
              <a:gd name="connsiteX4024" fmla="*/ 4811200 w 8387961"/>
              <a:gd name="connsiteY4024" fmla="*/ 1080975 h 3980066"/>
              <a:gd name="connsiteX4025" fmla="*/ 4774381 w 8387961"/>
              <a:gd name="connsiteY4025" fmla="*/ 1065926 h 3980066"/>
              <a:gd name="connsiteX4026" fmla="*/ 4739236 w 8387961"/>
              <a:gd name="connsiteY4026" fmla="*/ 1052549 h 3980066"/>
              <a:gd name="connsiteX4027" fmla="*/ 4702417 w 8387961"/>
              <a:gd name="connsiteY4027" fmla="*/ 1037500 h 3980066"/>
              <a:gd name="connsiteX4028" fmla="*/ 4686147 w 8387961"/>
              <a:gd name="connsiteY4028" fmla="*/ 1030850 h 3980066"/>
              <a:gd name="connsiteX4029" fmla="*/ 4701594 w 8387961"/>
              <a:gd name="connsiteY4029" fmla="*/ 1037295 h 3980066"/>
              <a:gd name="connsiteX4030" fmla="*/ 4738326 w 8387961"/>
              <a:gd name="connsiteY4030" fmla="*/ 1052622 h 3980066"/>
              <a:gd name="connsiteX4031" fmla="*/ 4773389 w 8387961"/>
              <a:gd name="connsiteY4031" fmla="*/ 1066246 h 3980066"/>
              <a:gd name="connsiteX4032" fmla="*/ 4810122 w 8387961"/>
              <a:gd name="connsiteY4032" fmla="*/ 1081572 h 3980066"/>
              <a:gd name="connsiteX4033" fmla="*/ 4810060 w 8387961"/>
              <a:gd name="connsiteY4033" fmla="*/ 1081674 h 3980066"/>
              <a:gd name="connsiteX4034" fmla="*/ 4850898 w 8387961"/>
              <a:gd name="connsiteY4034" fmla="*/ 1088344 h 3980066"/>
              <a:gd name="connsiteX4035" fmla="*/ 4864583 w 8387961"/>
              <a:gd name="connsiteY4035" fmla="*/ 1106786 h 3980066"/>
              <a:gd name="connsiteX4036" fmla="*/ 4900509 w 8387961"/>
              <a:gd name="connsiteY4036" fmla="*/ 1126905 h 3980066"/>
              <a:gd name="connsiteX4037" fmla="*/ 4883401 w 8387961"/>
              <a:gd name="connsiteY4037" fmla="*/ 1131934 h 3980066"/>
              <a:gd name="connsiteX4038" fmla="*/ 4874848 w 8387961"/>
              <a:gd name="connsiteY4038" fmla="*/ 1165465 h 3980066"/>
              <a:gd name="connsiteX4039" fmla="*/ 4873143 w 8387961"/>
              <a:gd name="connsiteY4039" fmla="*/ 1185518 h 3980066"/>
              <a:gd name="connsiteX4040" fmla="*/ 4874141 w 8387961"/>
              <a:gd name="connsiteY4040" fmla="*/ 1186288 h 3980066"/>
              <a:gd name="connsiteX4041" fmla="*/ 4887465 w 8387961"/>
              <a:gd name="connsiteY4041" fmla="*/ 1212977 h 3980066"/>
              <a:gd name="connsiteX4042" fmla="*/ 4915779 w 8387961"/>
              <a:gd name="connsiteY4042" fmla="*/ 1224653 h 3980066"/>
              <a:gd name="connsiteX4043" fmla="*/ 4940762 w 8387961"/>
              <a:gd name="connsiteY4043" fmla="*/ 1232994 h 3980066"/>
              <a:gd name="connsiteX4044" fmla="*/ 4964079 w 8387961"/>
              <a:gd name="connsiteY4044" fmla="*/ 1239666 h 3980066"/>
              <a:gd name="connsiteX4045" fmla="*/ 4985731 w 8387961"/>
              <a:gd name="connsiteY4045" fmla="*/ 1236330 h 3980066"/>
              <a:gd name="connsiteX4046" fmla="*/ 5004052 w 8387961"/>
              <a:gd name="connsiteY4046" fmla="*/ 1232994 h 3980066"/>
              <a:gd name="connsiteX4047" fmla="*/ 5007383 w 8387961"/>
              <a:gd name="connsiteY4047" fmla="*/ 1227989 h 3980066"/>
              <a:gd name="connsiteX4048" fmla="*/ 5004052 w 8387961"/>
              <a:gd name="connsiteY4048" fmla="*/ 1217981 h 3980066"/>
              <a:gd name="connsiteX4049" fmla="*/ 5012380 w 8387961"/>
              <a:gd name="connsiteY4049" fmla="*/ 1217981 h 3980066"/>
              <a:gd name="connsiteX4050" fmla="*/ 5030700 w 8387961"/>
              <a:gd name="connsiteY4050" fmla="*/ 1199632 h 3980066"/>
              <a:gd name="connsiteX4051" fmla="*/ 5057349 w 8387961"/>
              <a:gd name="connsiteY4051" fmla="*/ 1196296 h 3980066"/>
              <a:gd name="connsiteX4052" fmla="*/ 5082332 w 8387961"/>
              <a:gd name="connsiteY4052" fmla="*/ 1194628 h 3980066"/>
              <a:gd name="connsiteX4053" fmla="*/ 5122304 w 8387961"/>
              <a:gd name="connsiteY4053" fmla="*/ 1207972 h 3980066"/>
              <a:gd name="connsiteX4054" fmla="*/ 5143956 w 8387961"/>
              <a:gd name="connsiteY4054" fmla="*/ 1222985 h 3980066"/>
              <a:gd name="connsiteX4055" fmla="*/ 5165608 w 8387961"/>
              <a:gd name="connsiteY4055" fmla="*/ 1236330 h 3980066"/>
              <a:gd name="connsiteX4056" fmla="*/ 5187260 w 8387961"/>
              <a:gd name="connsiteY4056" fmla="*/ 1239666 h 3980066"/>
              <a:gd name="connsiteX4057" fmla="*/ 5197253 w 8387961"/>
              <a:gd name="connsiteY4057" fmla="*/ 1269691 h 3980066"/>
              <a:gd name="connsiteX4058" fmla="*/ 5192256 w 8387961"/>
              <a:gd name="connsiteY4058" fmla="*/ 1304721 h 3980066"/>
              <a:gd name="connsiteX4059" fmla="*/ 5190591 w 8387961"/>
              <a:gd name="connsiteY4059" fmla="*/ 1308057 h 3980066"/>
              <a:gd name="connsiteX4060" fmla="*/ 5190591 w 8387961"/>
              <a:gd name="connsiteY4060" fmla="*/ 1324738 h 3980066"/>
              <a:gd name="connsiteX4061" fmla="*/ 5200584 w 8387961"/>
              <a:gd name="connsiteY4061" fmla="*/ 1333078 h 3980066"/>
              <a:gd name="connsiteX4062" fmla="*/ 5197253 w 8387961"/>
              <a:gd name="connsiteY4062" fmla="*/ 1338082 h 3980066"/>
              <a:gd name="connsiteX4063" fmla="*/ 5203915 w 8387961"/>
              <a:gd name="connsiteY4063" fmla="*/ 1363103 h 3980066"/>
              <a:gd name="connsiteX4064" fmla="*/ 5207246 w 8387961"/>
              <a:gd name="connsiteY4064" fmla="*/ 1388124 h 3980066"/>
              <a:gd name="connsiteX4065" fmla="*/ 5233894 w 8387961"/>
              <a:gd name="connsiteY4065" fmla="*/ 1396465 h 3980066"/>
              <a:gd name="connsiteX4066" fmla="*/ 5237225 w 8387961"/>
              <a:gd name="connsiteY4066" fmla="*/ 1408141 h 3980066"/>
              <a:gd name="connsiteX4067" fmla="*/ 5220570 w 8387961"/>
              <a:gd name="connsiteY4067" fmla="*/ 1443171 h 3980066"/>
              <a:gd name="connsiteX4068" fmla="*/ 5237225 w 8387961"/>
              <a:gd name="connsiteY4068" fmla="*/ 1463188 h 3980066"/>
              <a:gd name="connsiteX4069" fmla="*/ 5255546 w 8387961"/>
              <a:gd name="connsiteY4069" fmla="*/ 1483204 h 3980066"/>
              <a:gd name="connsiteX4070" fmla="*/ 5275533 w 8387961"/>
              <a:gd name="connsiteY4070" fmla="*/ 1493213 h 3980066"/>
              <a:gd name="connsiteX4071" fmla="*/ 5283860 w 8387961"/>
              <a:gd name="connsiteY4071" fmla="*/ 1523238 h 3980066"/>
              <a:gd name="connsiteX4072" fmla="*/ 5292188 w 8387961"/>
              <a:gd name="connsiteY4072" fmla="*/ 1526574 h 3980066"/>
              <a:gd name="connsiteX4073" fmla="*/ 5292188 w 8387961"/>
              <a:gd name="connsiteY4073" fmla="*/ 1537936 h 3980066"/>
              <a:gd name="connsiteX4074" fmla="*/ 5293360 w 8387961"/>
              <a:gd name="connsiteY4074" fmla="*/ 1537398 h 3980066"/>
              <a:gd name="connsiteX4075" fmla="*/ 5293360 w 8387961"/>
              <a:gd name="connsiteY4075" fmla="*/ 1525745 h 3980066"/>
              <a:gd name="connsiteX4076" fmla="*/ 5284991 w 8387961"/>
              <a:gd name="connsiteY4076" fmla="*/ 1522416 h 3980066"/>
              <a:gd name="connsiteX4077" fmla="*/ 5276622 w 8387961"/>
              <a:gd name="connsiteY4077" fmla="*/ 1492451 h 3980066"/>
              <a:gd name="connsiteX4078" fmla="*/ 5256535 w 8387961"/>
              <a:gd name="connsiteY4078" fmla="*/ 1482463 h 3980066"/>
              <a:gd name="connsiteX4079" fmla="*/ 5238123 w 8387961"/>
              <a:gd name="connsiteY4079" fmla="*/ 1462487 h 3980066"/>
              <a:gd name="connsiteX4080" fmla="*/ 5222271 w 8387961"/>
              <a:gd name="connsiteY4080" fmla="*/ 1443568 h 3980066"/>
              <a:gd name="connsiteX4081" fmla="*/ 5221355 w 8387961"/>
              <a:gd name="connsiteY4081" fmla="*/ 1443356 h 3980066"/>
              <a:gd name="connsiteX4082" fmla="*/ 5221622 w 8387961"/>
              <a:gd name="connsiteY4082" fmla="*/ 1442794 h 3980066"/>
              <a:gd name="connsiteX4083" fmla="*/ 5221385 w 8387961"/>
              <a:gd name="connsiteY4083" fmla="*/ 1442510 h 3980066"/>
              <a:gd name="connsiteX4084" fmla="*/ 5221720 w 8387961"/>
              <a:gd name="connsiteY4084" fmla="*/ 1442587 h 3980066"/>
              <a:gd name="connsiteX4085" fmla="*/ 5238077 w 8387961"/>
              <a:gd name="connsiteY4085" fmla="*/ 1408205 h 3980066"/>
              <a:gd name="connsiteX4086" fmla="*/ 5234732 w 8387961"/>
              <a:gd name="connsiteY4086" fmla="*/ 1396488 h 3980066"/>
              <a:gd name="connsiteX4087" fmla="*/ 5207977 w 8387961"/>
              <a:gd name="connsiteY4087" fmla="*/ 1388119 h 3980066"/>
              <a:gd name="connsiteX4088" fmla="*/ 5204633 w 8387961"/>
              <a:gd name="connsiteY4088" fmla="*/ 1363012 h 3980066"/>
              <a:gd name="connsiteX4089" fmla="*/ 5197944 w 8387961"/>
              <a:gd name="connsiteY4089" fmla="*/ 1337904 h 3980066"/>
              <a:gd name="connsiteX4090" fmla="*/ 5201289 w 8387961"/>
              <a:gd name="connsiteY4090" fmla="*/ 1332882 h 3980066"/>
              <a:gd name="connsiteX4091" fmla="*/ 5191256 w 8387961"/>
              <a:gd name="connsiteY4091" fmla="*/ 1324513 h 3980066"/>
              <a:gd name="connsiteX4092" fmla="*/ 5191256 w 8387961"/>
              <a:gd name="connsiteY4092" fmla="*/ 1307775 h 3980066"/>
              <a:gd name="connsiteX4093" fmla="*/ 5192928 w 8387961"/>
              <a:gd name="connsiteY4093" fmla="*/ 1304427 h 3980066"/>
              <a:gd name="connsiteX4094" fmla="*/ 5197944 w 8387961"/>
              <a:gd name="connsiteY4094" fmla="*/ 1269276 h 3980066"/>
              <a:gd name="connsiteX4095" fmla="*/ 5223027 w 8387961"/>
              <a:gd name="connsiteY4095" fmla="*/ 1277645 h 3980066"/>
              <a:gd name="connsiteX4096" fmla="*/ 5236404 w 8387961"/>
              <a:gd name="connsiteY4096" fmla="*/ 1279319 h 3980066"/>
              <a:gd name="connsiteX4097" fmla="*/ 5244765 w 8387961"/>
              <a:gd name="connsiteY4097" fmla="*/ 1265928 h 3980066"/>
              <a:gd name="connsiteX4098" fmla="*/ 5266503 w 8387961"/>
              <a:gd name="connsiteY4098" fmla="*/ 1254212 h 3980066"/>
              <a:gd name="connsiteX4099" fmla="*/ 5267668 w 8387961"/>
              <a:gd name="connsiteY4099" fmla="*/ 1251297 h 3980066"/>
              <a:gd name="connsiteX4100" fmla="*/ 5266641 w 8387961"/>
              <a:gd name="connsiteY4100" fmla="*/ 1253858 h 3980066"/>
              <a:gd name="connsiteX4101" fmla="*/ 5244800 w 8387961"/>
              <a:gd name="connsiteY4101" fmla="*/ 1265583 h 3980066"/>
              <a:gd name="connsiteX4102" fmla="*/ 5236400 w 8387961"/>
              <a:gd name="connsiteY4102" fmla="*/ 1278984 h 3980066"/>
              <a:gd name="connsiteX4103" fmla="*/ 5222960 w 8387961"/>
              <a:gd name="connsiteY4103" fmla="*/ 1277309 h 3980066"/>
              <a:gd name="connsiteX4104" fmla="*/ 5197760 w 8387961"/>
              <a:gd name="connsiteY4104" fmla="*/ 1268933 h 3980066"/>
              <a:gd name="connsiteX4105" fmla="*/ 5187680 w 8387961"/>
              <a:gd name="connsiteY4105" fmla="*/ 1238782 h 3980066"/>
              <a:gd name="connsiteX4106" fmla="*/ 5165840 w 8387961"/>
              <a:gd name="connsiteY4106" fmla="*/ 1235432 h 3980066"/>
              <a:gd name="connsiteX4107" fmla="*/ 5144000 w 8387961"/>
              <a:gd name="connsiteY4107" fmla="*/ 1222031 h 3980066"/>
              <a:gd name="connsiteX4108" fmla="*/ 5122159 w 8387961"/>
              <a:gd name="connsiteY4108" fmla="*/ 1206955 h 3980066"/>
              <a:gd name="connsiteX4109" fmla="*/ 5081839 w 8387961"/>
              <a:gd name="connsiteY4109" fmla="*/ 1193554 h 3980066"/>
              <a:gd name="connsiteX4110" fmla="*/ 5056639 w 8387961"/>
              <a:gd name="connsiteY4110" fmla="*/ 1195229 h 3980066"/>
              <a:gd name="connsiteX4111" fmla="*/ 5029759 w 8387961"/>
              <a:gd name="connsiteY4111" fmla="*/ 1198580 h 3980066"/>
              <a:gd name="connsiteX4112" fmla="*/ 5011278 w 8387961"/>
              <a:gd name="connsiteY4112" fmla="*/ 1217006 h 3980066"/>
              <a:gd name="connsiteX4113" fmla="*/ 5002878 w 8387961"/>
              <a:gd name="connsiteY4113" fmla="*/ 1217006 h 3980066"/>
              <a:gd name="connsiteX4114" fmla="*/ 4996158 w 8387961"/>
              <a:gd name="connsiteY4114" fmla="*/ 1193554 h 3980066"/>
              <a:gd name="connsiteX4115" fmla="*/ 4989438 w 8387961"/>
              <a:gd name="connsiteY4115" fmla="*/ 1166753 h 3980066"/>
              <a:gd name="connsiteX4116" fmla="*/ 4974318 w 8387961"/>
              <a:gd name="connsiteY4116" fmla="*/ 1156702 h 3980066"/>
              <a:gd name="connsiteX4117" fmla="*/ 4972638 w 8387961"/>
              <a:gd name="connsiteY4117" fmla="*/ 1158377 h 3980066"/>
              <a:gd name="connsiteX4118" fmla="*/ 4975998 w 8387961"/>
              <a:gd name="connsiteY4118" fmla="*/ 1153352 h 3980066"/>
              <a:gd name="connsiteX4119" fmla="*/ 4981038 w 8387961"/>
              <a:gd name="connsiteY4119" fmla="*/ 1148327 h 3980066"/>
              <a:gd name="connsiteX4120" fmla="*/ 4974318 w 8387961"/>
              <a:gd name="connsiteY4120" fmla="*/ 1138276 h 3980066"/>
              <a:gd name="connsiteX4121" fmla="*/ 4962558 w 8387961"/>
              <a:gd name="connsiteY4121" fmla="*/ 1141627 h 3980066"/>
              <a:gd name="connsiteX4122" fmla="*/ 4962558 w 8387961"/>
              <a:gd name="connsiteY4122" fmla="*/ 1143302 h 3980066"/>
              <a:gd name="connsiteX4123" fmla="*/ 4954158 w 8387961"/>
              <a:gd name="connsiteY4123" fmla="*/ 1113150 h 3980066"/>
              <a:gd name="connsiteX4124" fmla="*/ 4959198 w 8387961"/>
              <a:gd name="connsiteY4124" fmla="*/ 1111475 h 3980066"/>
              <a:gd name="connsiteX4125" fmla="*/ 4972638 w 8387961"/>
              <a:gd name="connsiteY4125" fmla="*/ 1111475 h 3980066"/>
              <a:gd name="connsiteX4126" fmla="*/ 4984398 w 8387961"/>
              <a:gd name="connsiteY4126" fmla="*/ 1118175 h 3980066"/>
              <a:gd name="connsiteX4127" fmla="*/ 4991118 w 8387961"/>
              <a:gd name="connsiteY4127" fmla="*/ 1116500 h 3980066"/>
              <a:gd name="connsiteX4128" fmla="*/ 4992798 w 8387961"/>
              <a:gd name="connsiteY4128" fmla="*/ 1113150 h 3980066"/>
              <a:gd name="connsiteX4129" fmla="*/ 4996158 w 8387961"/>
              <a:gd name="connsiteY4129" fmla="*/ 1104775 h 3980066"/>
              <a:gd name="connsiteX4130" fmla="*/ 4972638 w 8387961"/>
              <a:gd name="connsiteY4130" fmla="*/ 1077973 h 3980066"/>
              <a:gd name="connsiteX4131" fmla="*/ 4950798 w 8387961"/>
              <a:gd name="connsiteY4131" fmla="*/ 1076298 h 3980066"/>
              <a:gd name="connsiteX4132" fmla="*/ 4952478 w 8387961"/>
              <a:gd name="connsiteY4132" fmla="*/ 1101424 h 3980066"/>
              <a:gd name="connsiteX4133" fmla="*/ 4952478 w 8387961"/>
              <a:gd name="connsiteY4133" fmla="*/ 1104775 h 3980066"/>
              <a:gd name="connsiteX4134" fmla="*/ 4935678 w 8387961"/>
              <a:gd name="connsiteY4134" fmla="*/ 1072948 h 3980066"/>
              <a:gd name="connsiteX4135" fmla="*/ 4939038 w 8387961"/>
              <a:gd name="connsiteY4135" fmla="*/ 1057872 h 3980066"/>
              <a:gd name="connsiteX4136" fmla="*/ 4930638 w 8387961"/>
              <a:gd name="connsiteY4136" fmla="*/ 1054522 h 3980066"/>
              <a:gd name="connsiteX4137" fmla="*/ 4932533 w 8387961"/>
              <a:gd name="connsiteY4137" fmla="*/ 1054522 h 3980066"/>
              <a:gd name="connsiteX4138" fmla="*/ 4913004 w 8387961"/>
              <a:gd name="connsiteY4138" fmla="*/ 1046383 h 3980066"/>
              <a:gd name="connsiteX4139" fmla="*/ 4902975 w 8387961"/>
              <a:gd name="connsiteY4139" fmla="*/ 1041368 h 3980066"/>
              <a:gd name="connsiteX4140" fmla="*/ 4881247 w 8387961"/>
              <a:gd name="connsiteY4140" fmla="*/ 1011275 h 3980066"/>
              <a:gd name="connsiteX4141" fmla="*/ 4867875 w 8387961"/>
              <a:gd name="connsiteY4141" fmla="*/ 1002916 h 3980066"/>
              <a:gd name="connsiteX4142" fmla="*/ 4896290 w 8387961"/>
              <a:gd name="connsiteY4142" fmla="*/ 1001244 h 3980066"/>
              <a:gd name="connsiteX4143" fmla="*/ 4884589 w 8387961"/>
              <a:gd name="connsiteY4143" fmla="*/ 991214 h 3980066"/>
              <a:gd name="connsiteX4144" fmla="*/ 4897961 w 8387961"/>
              <a:gd name="connsiteY4144" fmla="*/ 977839 h 3980066"/>
              <a:gd name="connsiteX4145" fmla="*/ 4928047 w 8387961"/>
              <a:gd name="connsiteY4145" fmla="*/ 977839 h 3980066"/>
              <a:gd name="connsiteX4146" fmla="*/ 4923033 w 8387961"/>
              <a:gd name="connsiteY4146" fmla="*/ 966137 h 3980066"/>
              <a:gd name="connsiteX4147" fmla="*/ 4916347 w 8387961"/>
              <a:gd name="connsiteY4147" fmla="*/ 934372 h 3980066"/>
              <a:gd name="connsiteX4148" fmla="*/ 4884589 w 8387961"/>
              <a:gd name="connsiteY4148" fmla="*/ 932701 h 3980066"/>
              <a:gd name="connsiteX4149" fmla="*/ 4864532 w 8387961"/>
              <a:gd name="connsiteY4149" fmla="*/ 931029 h 3980066"/>
              <a:gd name="connsiteX4150" fmla="*/ 4834446 w 8387961"/>
              <a:gd name="connsiteY4150" fmla="*/ 944403 h 3980066"/>
              <a:gd name="connsiteX4151" fmla="*/ 4831103 w 8387961"/>
              <a:gd name="connsiteY4151" fmla="*/ 946075 h 3980066"/>
              <a:gd name="connsiteX4152" fmla="*/ 4812718 w 8387961"/>
              <a:gd name="connsiteY4152" fmla="*/ 917654 h 3980066"/>
              <a:gd name="connsiteX4153" fmla="*/ 4784303 w 8387961"/>
              <a:gd name="connsiteY4153" fmla="*/ 895921 h 3980066"/>
              <a:gd name="connsiteX4154" fmla="*/ 4755889 w 8387961"/>
              <a:gd name="connsiteY4154" fmla="*/ 874188 h 3980066"/>
              <a:gd name="connsiteX4155" fmla="*/ 4760903 w 8387961"/>
              <a:gd name="connsiteY4155" fmla="*/ 842423 h 3980066"/>
              <a:gd name="connsiteX4156" fmla="*/ 4764237 w 8387961"/>
              <a:gd name="connsiteY4156" fmla="*/ 810739 h 3980066"/>
              <a:gd name="connsiteX4157" fmla="*/ 2395290 w 8387961"/>
              <a:gd name="connsiteY4157" fmla="*/ 799930 h 3980066"/>
              <a:gd name="connsiteX4158" fmla="*/ 2405405 w 8387961"/>
              <a:gd name="connsiteY4158" fmla="*/ 799930 h 3980066"/>
              <a:gd name="connsiteX4159" fmla="*/ 2390226 w 8387961"/>
              <a:gd name="connsiteY4159" fmla="*/ 806523 h 3980066"/>
              <a:gd name="connsiteX4160" fmla="*/ 2393599 w 8387961"/>
              <a:gd name="connsiteY4160" fmla="*/ 811468 h 3980066"/>
              <a:gd name="connsiteX4161" fmla="*/ 2383480 w 8387961"/>
              <a:gd name="connsiteY4161" fmla="*/ 821357 h 3980066"/>
              <a:gd name="connsiteX4162" fmla="*/ 2354808 w 8387961"/>
              <a:gd name="connsiteY4162" fmla="*/ 854322 h 3980066"/>
              <a:gd name="connsiteX4163" fmla="*/ 2376734 w 8387961"/>
              <a:gd name="connsiteY4163" fmla="*/ 839488 h 3980066"/>
              <a:gd name="connsiteX4164" fmla="*/ 2373363 w 8387961"/>
              <a:gd name="connsiteY4164" fmla="*/ 844433 h 3980066"/>
              <a:gd name="connsiteX4165" fmla="*/ 2390226 w 8387961"/>
              <a:gd name="connsiteY4165" fmla="*/ 842784 h 3980066"/>
              <a:gd name="connsiteX4166" fmla="*/ 2375054 w 8387961"/>
              <a:gd name="connsiteY4166" fmla="*/ 851026 h 3980066"/>
              <a:gd name="connsiteX4167" fmla="*/ 2375054 w 8387961"/>
              <a:gd name="connsiteY4167" fmla="*/ 855970 h 3980066"/>
              <a:gd name="connsiteX4168" fmla="*/ 2391913 w 8387961"/>
              <a:gd name="connsiteY4168" fmla="*/ 860915 h 3980066"/>
              <a:gd name="connsiteX4169" fmla="*/ 2386854 w 8387961"/>
              <a:gd name="connsiteY4169" fmla="*/ 865860 h 3980066"/>
              <a:gd name="connsiteX4170" fmla="*/ 2410471 w 8387961"/>
              <a:gd name="connsiteY4170" fmla="*/ 855970 h 3980066"/>
              <a:gd name="connsiteX4171" fmla="*/ 2407092 w 8387961"/>
              <a:gd name="connsiteY4171" fmla="*/ 862563 h 3980066"/>
              <a:gd name="connsiteX4172" fmla="*/ 2430702 w 8387961"/>
              <a:gd name="connsiteY4172" fmla="*/ 860915 h 3980066"/>
              <a:gd name="connsiteX4173" fmla="*/ 2413838 w 8387961"/>
              <a:gd name="connsiteY4173" fmla="*/ 875749 h 3980066"/>
              <a:gd name="connsiteX4174" fmla="*/ 2417217 w 8387961"/>
              <a:gd name="connsiteY4174" fmla="*/ 882342 h 3980066"/>
              <a:gd name="connsiteX4175" fmla="*/ 2410471 w 8387961"/>
              <a:gd name="connsiteY4175" fmla="*/ 888935 h 3980066"/>
              <a:gd name="connsiteX4176" fmla="*/ 2437449 w 8387961"/>
              <a:gd name="connsiteY4176" fmla="*/ 882342 h 3980066"/>
              <a:gd name="connsiteX4177" fmla="*/ 2412152 w 8387961"/>
              <a:gd name="connsiteY4177" fmla="*/ 898825 h 3980066"/>
              <a:gd name="connsiteX4178" fmla="*/ 2413838 w 8387961"/>
              <a:gd name="connsiteY4178" fmla="*/ 902121 h 3980066"/>
              <a:gd name="connsiteX4179" fmla="*/ 2412152 w 8387961"/>
              <a:gd name="connsiteY4179" fmla="*/ 902121 h 3980066"/>
              <a:gd name="connsiteX4180" fmla="*/ 2412152 w 8387961"/>
              <a:gd name="connsiteY4180" fmla="*/ 912011 h 3980066"/>
              <a:gd name="connsiteX4181" fmla="*/ 2435762 w 8387961"/>
              <a:gd name="connsiteY4181" fmla="*/ 893880 h 3980066"/>
              <a:gd name="connsiteX4182" fmla="*/ 2423956 w 8387961"/>
              <a:gd name="connsiteY4182" fmla="*/ 912011 h 3980066"/>
              <a:gd name="connsiteX4183" fmla="*/ 2435762 w 8387961"/>
              <a:gd name="connsiteY4183" fmla="*/ 905418 h 3980066"/>
              <a:gd name="connsiteX4184" fmla="*/ 2437449 w 8387961"/>
              <a:gd name="connsiteY4184" fmla="*/ 913659 h 3980066"/>
              <a:gd name="connsiteX4185" fmla="*/ 2417217 w 8387961"/>
              <a:gd name="connsiteY4185" fmla="*/ 940031 h 3980066"/>
              <a:gd name="connsiteX4186" fmla="*/ 2407092 w 8387961"/>
              <a:gd name="connsiteY4186" fmla="*/ 935086 h 3980066"/>
              <a:gd name="connsiteX4187" fmla="*/ 2407092 w 8387961"/>
              <a:gd name="connsiteY4187" fmla="*/ 925197 h 3980066"/>
              <a:gd name="connsiteX4188" fmla="*/ 2395290 w 8387961"/>
              <a:gd name="connsiteY4188" fmla="*/ 931790 h 3980066"/>
              <a:gd name="connsiteX4189" fmla="*/ 2407092 w 8387961"/>
              <a:gd name="connsiteY4189" fmla="*/ 912011 h 3980066"/>
              <a:gd name="connsiteX4190" fmla="*/ 2402035 w 8387961"/>
              <a:gd name="connsiteY4190" fmla="*/ 903769 h 3980066"/>
              <a:gd name="connsiteX4191" fmla="*/ 2390226 w 8387961"/>
              <a:gd name="connsiteY4191" fmla="*/ 918604 h 3980066"/>
              <a:gd name="connsiteX4192" fmla="*/ 2395290 w 8387961"/>
              <a:gd name="connsiteY4192" fmla="*/ 912011 h 3980066"/>
              <a:gd name="connsiteX4193" fmla="*/ 2356495 w 8387961"/>
              <a:gd name="connsiteY4193" fmla="*/ 933438 h 3980066"/>
              <a:gd name="connsiteX4194" fmla="*/ 2356495 w 8387961"/>
              <a:gd name="connsiteY4194" fmla="*/ 925197 h 3980066"/>
              <a:gd name="connsiteX4195" fmla="*/ 2386854 w 8387961"/>
              <a:gd name="connsiteY4195" fmla="*/ 910362 h 3980066"/>
              <a:gd name="connsiteX4196" fmla="*/ 2380109 w 8387961"/>
              <a:gd name="connsiteY4196" fmla="*/ 912011 h 3980066"/>
              <a:gd name="connsiteX4197" fmla="*/ 2385167 w 8387961"/>
              <a:gd name="connsiteY4197" fmla="*/ 905418 h 3980066"/>
              <a:gd name="connsiteX4198" fmla="*/ 2373363 w 8387961"/>
              <a:gd name="connsiteY4198" fmla="*/ 910362 h 3980066"/>
              <a:gd name="connsiteX4199" fmla="*/ 2363241 w 8387961"/>
              <a:gd name="connsiteY4199" fmla="*/ 915307 h 3980066"/>
              <a:gd name="connsiteX4200" fmla="*/ 2353127 w 8387961"/>
              <a:gd name="connsiteY4200" fmla="*/ 913659 h 3980066"/>
              <a:gd name="connsiteX4201" fmla="*/ 2361563 w 8387961"/>
              <a:gd name="connsiteY4201" fmla="*/ 910362 h 3980066"/>
              <a:gd name="connsiteX4202" fmla="*/ 2363241 w 8387961"/>
              <a:gd name="connsiteY4202" fmla="*/ 905418 h 3980066"/>
              <a:gd name="connsiteX4203" fmla="*/ 2319390 w 8387961"/>
              <a:gd name="connsiteY4203" fmla="*/ 912011 h 3980066"/>
              <a:gd name="connsiteX4204" fmla="*/ 2282293 w 8387961"/>
              <a:gd name="connsiteY4204" fmla="*/ 908714 h 3980066"/>
              <a:gd name="connsiteX4205" fmla="*/ 2290718 w 8387961"/>
              <a:gd name="connsiteY4205" fmla="*/ 895528 h 3980066"/>
              <a:gd name="connsiteX4206" fmla="*/ 2309274 w 8387961"/>
              <a:gd name="connsiteY4206" fmla="*/ 883990 h 3980066"/>
              <a:gd name="connsiteX4207" fmla="*/ 2290718 w 8387961"/>
              <a:gd name="connsiteY4207" fmla="*/ 883990 h 3980066"/>
              <a:gd name="connsiteX4208" fmla="*/ 2299151 w 8387961"/>
              <a:gd name="connsiteY4208" fmla="*/ 880694 h 3980066"/>
              <a:gd name="connsiteX4209" fmla="*/ 2321077 w 8387961"/>
              <a:gd name="connsiteY4209" fmla="*/ 869156 h 3980066"/>
              <a:gd name="connsiteX4210" fmla="*/ 2322764 w 8387961"/>
              <a:gd name="connsiteY4210" fmla="*/ 870804 h 3980066"/>
              <a:gd name="connsiteX4211" fmla="*/ 2326137 w 8387961"/>
              <a:gd name="connsiteY4211" fmla="*/ 864212 h 3980066"/>
              <a:gd name="connsiteX4212" fmla="*/ 2321077 w 8387961"/>
              <a:gd name="connsiteY4212" fmla="*/ 859267 h 3980066"/>
              <a:gd name="connsiteX4213" fmla="*/ 2331201 w 8387961"/>
              <a:gd name="connsiteY4213" fmla="*/ 854322 h 3980066"/>
              <a:gd name="connsiteX4214" fmla="*/ 2354808 w 8387961"/>
              <a:gd name="connsiteY4214" fmla="*/ 823005 h 3980066"/>
              <a:gd name="connsiteX4215" fmla="*/ 2383480 w 8387961"/>
              <a:gd name="connsiteY4215" fmla="*/ 801578 h 3980066"/>
              <a:gd name="connsiteX4216" fmla="*/ 5910740 w 8387961"/>
              <a:gd name="connsiteY4216" fmla="*/ 783338 h 3980066"/>
              <a:gd name="connsiteX4217" fmla="*/ 5910698 w 8387961"/>
              <a:gd name="connsiteY4217" fmla="*/ 783587 h 3980066"/>
              <a:gd name="connsiteX4218" fmla="*/ 5950034 w 8387961"/>
              <a:gd name="connsiteY4218" fmla="*/ 793326 h 3980066"/>
              <a:gd name="connsiteX4219" fmla="*/ 5990292 w 8387961"/>
              <a:gd name="connsiteY4219" fmla="*/ 801632 h 3980066"/>
              <a:gd name="connsiteX4220" fmla="*/ 6008744 w 8387961"/>
              <a:gd name="connsiteY4220" fmla="*/ 819905 h 3980066"/>
              <a:gd name="connsiteX4221" fmla="*/ 6037326 w 8387961"/>
              <a:gd name="connsiteY4221" fmla="*/ 832771 h 3980066"/>
              <a:gd name="connsiteX4222" fmla="*/ 6009481 w 8387961"/>
              <a:gd name="connsiteY4222" fmla="*/ 820125 h 3980066"/>
              <a:gd name="connsiteX4223" fmla="*/ 5991071 w 8387961"/>
              <a:gd name="connsiteY4223" fmla="*/ 801732 h 3980066"/>
              <a:gd name="connsiteX4224" fmla="*/ 5950906 w 8387961"/>
              <a:gd name="connsiteY4224" fmla="*/ 793371 h 3980066"/>
              <a:gd name="connsiteX4225" fmla="*/ 4863081 w 8387961"/>
              <a:gd name="connsiteY4225" fmla="*/ 781666 h 3980066"/>
              <a:gd name="connsiteX4226" fmla="*/ 4831283 w 8387961"/>
              <a:gd name="connsiteY4226" fmla="*/ 783338 h 3980066"/>
              <a:gd name="connsiteX4227" fmla="*/ 4812874 w 8387961"/>
              <a:gd name="connsiteY4227" fmla="*/ 795043 h 3980066"/>
              <a:gd name="connsiteX4228" fmla="*/ 4794464 w 8387961"/>
              <a:gd name="connsiteY4228" fmla="*/ 810092 h 3980066"/>
              <a:gd name="connsiteX4229" fmla="*/ 4791135 w 8387961"/>
              <a:gd name="connsiteY4229" fmla="*/ 821733 h 3980066"/>
              <a:gd name="connsiteX4230" fmla="*/ 4792660 w 8387961"/>
              <a:gd name="connsiteY4230" fmla="*/ 822362 h 3980066"/>
              <a:gd name="connsiteX4231" fmla="*/ 4796003 w 8387961"/>
              <a:gd name="connsiteY4231" fmla="*/ 810659 h 3980066"/>
              <a:gd name="connsiteX4232" fmla="*/ 4814389 w 8387961"/>
              <a:gd name="connsiteY4232" fmla="*/ 795613 h 3980066"/>
              <a:gd name="connsiteX4233" fmla="*/ 4832775 w 8387961"/>
              <a:gd name="connsiteY4233" fmla="*/ 783910 h 3980066"/>
              <a:gd name="connsiteX4234" fmla="*/ 4864452 w 8387961"/>
              <a:gd name="connsiteY4234" fmla="*/ 782243 h 3980066"/>
              <a:gd name="connsiteX4235" fmla="*/ 4192606 w 8387961"/>
              <a:gd name="connsiteY4235" fmla="*/ 775426 h 3980066"/>
              <a:gd name="connsiteX4236" fmla="*/ 4191379 w 8387961"/>
              <a:gd name="connsiteY4236" fmla="*/ 776903 h 3980066"/>
              <a:gd name="connsiteX4237" fmla="*/ 4206401 w 8387961"/>
              <a:gd name="connsiteY4237" fmla="*/ 785281 h 3980066"/>
              <a:gd name="connsiteX4238" fmla="*/ 4218084 w 8387961"/>
              <a:gd name="connsiteY4238" fmla="*/ 817116 h 3980066"/>
              <a:gd name="connsiteX4239" fmla="*/ 4216415 w 8387961"/>
              <a:gd name="connsiteY4239" fmla="*/ 832196 h 3980066"/>
              <a:gd name="connsiteX4240" fmla="*/ 4193048 w 8387961"/>
              <a:gd name="connsiteY4240" fmla="*/ 862356 h 3980066"/>
              <a:gd name="connsiteX4241" fmla="*/ 4189710 w 8387961"/>
              <a:gd name="connsiteY4241" fmla="*/ 870734 h 3980066"/>
              <a:gd name="connsiteX4242" fmla="*/ 4152992 w 8387961"/>
              <a:gd name="connsiteY4242" fmla="*/ 862356 h 3980066"/>
              <a:gd name="connsiteX4243" fmla="*/ 4133387 w 8387961"/>
              <a:gd name="connsiteY4243" fmla="*/ 863996 h 3980066"/>
              <a:gd name="connsiteX4244" fmla="*/ 4134125 w 8387961"/>
              <a:gd name="connsiteY4244" fmla="*/ 865460 h 3980066"/>
              <a:gd name="connsiteX4245" fmla="*/ 4154187 w 8387961"/>
              <a:gd name="connsiteY4245" fmla="*/ 863803 h 3980066"/>
              <a:gd name="connsiteX4246" fmla="*/ 4189892 w 8387961"/>
              <a:gd name="connsiteY4246" fmla="*/ 871847 h 3980066"/>
              <a:gd name="connsiteX4247" fmla="*/ 4190143 w 8387961"/>
              <a:gd name="connsiteY4247" fmla="*/ 871086 h 3980066"/>
              <a:gd name="connsiteX4248" fmla="*/ 4193497 w 8387961"/>
              <a:gd name="connsiteY4248" fmla="*/ 862646 h 3980066"/>
              <a:gd name="connsiteX4249" fmla="*/ 4216977 w 8387961"/>
              <a:gd name="connsiteY4249" fmla="*/ 832260 h 3980066"/>
              <a:gd name="connsiteX4250" fmla="*/ 4218654 w 8387961"/>
              <a:gd name="connsiteY4250" fmla="*/ 817067 h 3980066"/>
              <a:gd name="connsiteX4251" fmla="*/ 4206914 w 8387961"/>
              <a:gd name="connsiteY4251" fmla="*/ 784994 h 3980066"/>
              <a:gd name="connsiteX4252" fmla="*/ 4247165 w 8387961"/>
              <a:gd name="connsiteY4252" fmla="*/ 784994 h 3980066"/>
              <a:gd name="connsiteX4253" fmla="*/ 4284062 w 8387961"/>
              <a:gd name="connsiteY4253" fmla="*/ 784994 h 3980066"/>
              <a:gd name="connsiteX4254" fmla="*/ 4324312 w 8387961"/>
              <a:gd name="connsiteY4254" fmla="*/ 793434 h 3980066"/>
              <a:gd name="connsiteX4255" fmla="*/ 4364563 w 8387961"/>
              <a:gd name="connsiteY4255" fmla="*/ 801875 h 3980066"/>
              <a:gd name="connsiteX4256" fmla="*/ 4364248 w 8387961"/>
              <a:gd name="connsiteY4256" fmla="*/ 799654 h 3980066"/>
              <a:gd name="connsiteX4257" fmla="*/ 4324980 w 8387961"/>
              <a:gd name="connsiteY4257" fmla="*/ 791528 h 3980066"/>
              <a:gd name="connsiteX4258" fmla="*/ 4284380 w 8387961"/>
              <a:gd name="connsiteY4258" fmla="*/ 783127 h 3980066"/>
              <a:gd name="connsiteX4259" fmla="*/ 4247163 w 8387961"/>
              <a:gd name="connsiteY4259" fmla="*/ 783127 h 3980066"/>
              <a:gd name="connsiteX4260" fmla="*/ 4206562 w 8387961"/>
              <a:gd name="connsiteY4260" fmla="*/ 783127 h 3980066"/>
              <a:gd name="connsiteX4261" fmla="*/ 4390867 w 8387961"/>
              <a:gd name="connsiteY4261" fmla="*/ 773982 h 3980066"/>
              <a:gd name="connsiteX4262" fmla="*/ 4363889 w 8387961"/>
              <a:gd name="connsiteY4262" fmla="*/ 788168 h 3980066"/>
              <a:gd name="connsiteX4263" fmla="*/ 4364070 w 8387961"/>
              <a:gd name="connsiteY4263" fmla="*/ 789427 h 3980066"/>
              <a:gd name="connsiteX4264" fmla="*/ 4391242 w 8387961"/>
              <a:gd name="connsiteY4264" fmla="*/ 774948 h 3980066"/>
              <a:gd name="connsiteX4265" fmla="*/ 4391132 w 8387961"/>
              <a:gd name="connsiteY4265" fmla="*/ 774978 h 3980066"/>
              <a:gd name="connsiteX4266" fmla="*/ 3570005 w 8387961"/>
              <a:gd name="connsiteY4266" fmla="*/ 747204 h 3980066"/>
              <a:gd name="connsiteX4267" fmla="*/ 3574826 w 8387961"/>
              <a:gd name="connsiteY4267" fmla="*/ 749464 h 3980066"/>
              <a:gd name="connsiteX4268" fmla="*/ 3568800 w 8387961"/>
              <a:gd name="connsiteY4268" fmla="*/ 750217 h 3980066"/>
              <a:gd name="connsiteX4269" fmla="*/ 6422854 w 8387961"/>
              <a:gd name="connsiteY4269" fmla="*/ 744880 h 3980066"/>
              <a:gd name="connsiteX4270" fmla="*/ 6392730 w 8387961"/>
              <a:gd name="connsiteY4270" fmla="*/ 746552 h 3980066"/>
              <a:gd name="connsiteX4271" fmla="*/ 6377668 w 8387961"/>
              <a:gd name="connsiteY4271" fmla="*/ 763273 h 3980066"/>
              <a:gd name="connsiteX4272" fmla="*/ 6378989 w 8387961"/>
              <a:gd name="connsiteY4272" fmla="*/ 763713 h 3980066"/>
              <a:gd name="connsiteX4273" fmla="*/ 6392335 w 8387961"/>
              <a:gd name="connsiteY4273" fmla="*/ 748877 h 3980066"/>
              <a:gd name="connsiteX4274" fmla="*/ 6422435 w 8387961"/>
              <a:gd name="connsiteY4274" fmla="*/ 747204 h 3980066"/>
              <a:gd name="connsiteX4275" fmla="*/ 6452534 w 8387961"/>
              <a:gd name="connsiteY4275" fmla="*/ 747204 h 3980066"/>
              <a:gd name="connsiteX4276" fmla="*/ 6511061 w 8387961"/>
              <a:gd name="connsiteY4276" fmla="*/ 765607 h 3980066"/>
              <a:gd name="connsiteX4277" fmla="*/ 6536143 w 8387961"/>
              <a:gd name="connsiteY4277" fmla="*/ 787356 h 3980066"/>
              <a:gd name="connsiteX4278" fmla="*/ 6559554 w 8387961"/>
              <a:gd name="connsiteY4278" fmla="*/ 807432 h 3980066"/>
              <a:gd name="connsiteX4279" fmla="*/ 6582965 w 8387961"/>
              <a:gd name="connsiteY4279" fmla="*/ 827507 h 3980066"/>
              <a:gd name="connsiteX4280" fmla="*/ 6608047 w 8387961"/>
              <a:gd name="connsiteY4280" fmla="*/ 847583 h 3980066"/>
              <a:gd name="connsiteX4281" fmla="*/ 6633130 w 8387961"/>
              <a:gd name="connsiteY4281" fmla="*/ 857621 h 3980066"/>
              <a:gd name="connsiteX4282" fmla="*/ 6676607 w 8387961"/>
              <a:gd name="connsiteY4282" fmla="*/ 869332 h 3980066"/>
              <a:gd name="connsiteX4283" fmla="*/ 6701690 w 8387961"/>
              <a:gd name="connsiteY4283" fmla="*/ 879370 h 3980066"/>
              <a:gd name="connsiteX4284" fmla="*/ 6731789 w 8387961"/>
              <a:gd name="connsiteY4284" fmla="*/ 912830 h 3980066"/>
              <a:gd name="connsiteX4285" fmla="*/ 6768577 w 8387961"/>
              <a:gd name="connsiteY4285" fmla="*/ 907811 h 3980066"/>
              <a:gd name="connsiteX4286" fmla="*/ 6803693 w 8387961"/>
              <a:gd name="connsiteY4286" fmla="*/ 894427 h 3980066"/>
              <a:gd name="connsiteX4287" fmla="*/ 6818743 w 8387961"/>
              <a:gd name="connsiteY4287" fmla="*/ 919522 h 3980066"/>
              <a:gd name="connsiteX4288" fmla="*/ 6822087 w 8387961"/>
              <a:gd name="connsiteY4288" fmla="*/ 954655 h 3980066"/>
              <a:gd name="connsiteX4289" fmla="*/ 6828272 w 8387961"/>
              <a:gd name="connsiteY4289" fmla="*/ 987138 h 3980066"/>
              <a:gd name="connsiteX4290" fmla="*/ 6829533 w 8387961"/>
              <a:gd name="connsiteY4290" fmla="*/ 987337 h 3980066"/>
              <a:gd name="connsiteX4291" fmla="*/ 6822839 w 8387961"/>
              <a:gd name="connsiteY4291" fmla="*/ 952222 h 3980066"/>
              <a:gd name="connsiteX4292" fmla="*/ 6819492 w 8387961"/>
              <a:gd name="connsiteY4292" fmla="*/ 917108 h 3980066"/>
              <a:gd name="connsiteX4293" fmla="*/ 6804430 w 8387961"/>
              <a:gd name="connsiteY4293" fmla="*/ 892026 h 3980066"/>
              <a:gd name="connsiteX4294" fmla="*/ 6769285 w 8387961"/>
              <a:gd name="connsiteY4294" fmla="*/ 905403 h 3980066"/>
              <a:gd name="connsiteX4295" fmla="*/ 6732466 w 8387961"/>
              <a:gd name="connsiteY4295" fmla="*/ 910419 h 3980066"/>
              <a:gd name="connsiteX4296" fmla="*/ 6702341 w 8387961"/>
              <a:gd name="connsiteY4296" fmla="*/ 876977 h 3980066"/>
              <a:gd name="connsiteX4297" fmla="*/ 6677238 w 8387961"/>
              <a:gd name="connsiteY4297" fmla="*/ 866944 h 3980066"/>
              <a:gd name="connsiteX4298" fmla="*/ 6633725 w 8387961"/>
              <a:gd name="connsiteY4298" fmla="*/ 855239 h 3980066"/>
              <a:gd name="connsiteX4299" fmla="*/ 6608621 w 8387961"/>
              <a:gd name="connsiteY4299" fmla="*/ 845207 h 3980066"/>
              <a:gd name="connsiteX4300" fmla="*/ 6583518 w 8387961"/>
              <a:gd name="connsiteY4300" fmla="*/ 825141 h 3980066"/>
              <a:gd name="connsiteX4301" fmla="*/ 6560088 w 8387961"/>
              <a:gd name="connsiteY4301" fmla="*/ 805076 h 3980066"/>
              <a:gd name="connsiteX4302" fmla="*/ 6536658 w 8387961"/>
              <a:gd name="connsiteY4302" fmla="*/ 785010 h 3980066"/>
              <a:gd name="connsiteX4303" fmla="*/ 6511554 w 8387961"/>
              <a:gd name="connsiteY4303" fmla="*/ 763273 h 3980066"/>
              <a:gd name="connsiteX4304" fmla="*/ 6452979 w 8387961"/>
              <a:gd name="connsiteY4304" fmla="*/ 744880 h 3980066"/>
              <a:gd name="connsiteX4305" fmla="*/ 5042154 w 8387961"/>
              <a:gd name="connsiteY4305" fmla="*/ 743208 h 3980066"/>
              <a:gd name="connsiteX4306" fmla="*/ 5032112 w 8387961"/>
              <a:gd name="connsiteY4306" fmla="*/ 776650 h 3980066"/>
              <a:gd name="connsiteX4307" fmla="*/ 5055542 w 8387961"/>
              <a:gd name="connsiteY4307" fmla="*/ 805076 h 3980066"/>
              <a:gd name="connsiteX4308" fmla="*/ 5052195 w 8387961"/>
              <a:gd name="connsiteY4308" fmla="*/ 813436 h 3980066"/>
              <a:gd name="connsiteX4309" fmla="*/ 5007008 w 8387961"/>
              <a:gd name="connsiteY4309" fmla="*/ 806748 h 3980066"/>
              <a:gd name="connsiteX4310" fmla="*/ 4961822 w 8387961"/>
              <a:gd name="connsiteY4310" fmla="*/ 806748 h 3980066"/>
              <a:gd name="connsiteX4311" fmla="*/ 4926821 w 8387961"/>
              <a:gd name="connsiteY4311" fmla="*/ 810078 h 3980066"/>
              <a:gd name="connsiteX4312" fmla="*/ 4928047 w 8387961"/>
              <a:gd name="connsiteY4312" fmla="*/ 810659 h 3980066"/>
              <a:gd name="connsiteX4313" fmla="*/ 4963147 w 8387961"/>
              <a:gd name="connsiteY4313" fmla="*/ 807316 h 3980066"/>
              <a:gd name="connsiteX4314" fmla="*/ 5008276 w 8387961"/>
              <a:gd name="connsiteY4314" fmla="*/ 807316 h 3980066"/>
              <a:gd name="connsiteX4315" fmla="*/ 5053405 w 8387961"/>
              <a:gd name="connsiteY4315" fmla="*/ 814003 h 3980066"/>
              <a:gd name="connsiteX4316" fmla="*/ 5056748 w 8387961"/>
              <a:gd name="connsiteY4316" fmla="*/ 805644 h 3980066"/>
              <a:gd name="connsiteX4317" fmla="*/ 5033347 w 8387961"/>
              <a:gd name="connsiteY4317" fmla="*/ 777223 h 3980066"/>
              <a:gd name="connsiteX4318" fmla="*/ 5043376 w 8387961"/>
              <a:gd name="connsiteY4318" fmla="*/ 743788 h 3980066"/>
              <a:gd name="connsiteX4319" fmla="*/ 5065105 w 8387961"/>
              <a:gd name="connsiteY4319" fmla="*/ 745460 h 3980066"/>
              <a:gd name="connsiteX4320" fmla="*/ 5063867 w 8387961"/>
              <a:gd name="connsiteY4320" fmla="*/ 744877 h 3980066"/>
              <a:gd name="connsiteX4321" fmla="*/ 4392501 w 8387961"/>
              <a:gd name="connsiteY4321" fmla="*/ 741266 h 3980066"/>
              <a:gd name="connsiteX4322" fmla="*/ 4385880 w 8387961"/>
              <a:gd name="connsiteY4322" fmla="*/ 747841 h 3980066"/>
              <a:gd name="connsiteX4323" fmla="*/ 4386010 w 8387961"/>
              <a:gd name="connsiteY4323" fmla="*/ 748325 h 3980066"/>
              <a:gd name="connsiteX4324" fmla="*/ 4392806 w 8387961"/>
              <a:gd name="connsiteY4324" fmla="*/ 741536 h 3980066"/>
              <a:gd name="connsiteX4325" fmla="*/ 3994153 w 8387961"/>
              <a:gd name="connsiteY4325" fmla="*/ 733058 h 3980066"/>
              <a:gd name="connsiteX4326" fmla="*/ 3986992 w 8387961"/>
              <a:gd name="connsiteY4326" fmla="*/ 734498 h 3980066"/>
              <a:gd name="connsiteX4327" fmla="*/ 3990357 w 8387961"/>
              <a:gd name="connsiteY4327" fmla="*/ 761544 h 3980066"/>
              <a:gd name="connsiteX4328" fmla="*/ 4002132 w 8387961"/>
              <a:gd name="connsiteY4328" fmla="*/ 793663 h 3980066"/>
              <a:gd name="connsiteX4329" fmla="*/ 4007179 w 8387961"/>
              <a:gd name="connsiteY4329" fmla="*/ 815638 h 3980066"/>
              <a:gd name="connsiteX4330" fmla="*/ 4000450 w 8387961"/>
              <a:gd name="connsiteY4330" fmla="*/ 813948 h 3980066"/>
              <a:gd name="connsiteX4331" fmla="*/ 3948301 w 8387961"/>
              <a:gd name="connsiteY4331" fmla="*/ 835924 h 3980066"/>
              <a:gd name="connsiteX4332" fmla="*/ 3949950 w 8387961"/>
              <a:gd name="connsiteY4332" fmla="*/ 838409 h 3980066"/>
              <a:gd name="connsiteX4333" fmla="*/ 4001710 w 8387961"/>
              <a:gd name="connsiteY4333" fmla="*/ 816501 h 3980066"/>
              <a:gd name="connsiteX4334" fmla="*/ 4008391 w 8387961"/>
              <a:gd name="connsiteY4334" fmla="*/ 818187 h 3980066"/>
              <a:gd name="connsiteX4335" fmla="*/ 4011731 w 8387961"/>
              <a:gd name="connsiteY4335" fmla="*/ 818187 h 3980066"/>
              <a:gd name="connsiteX4336" fmla="*/ 4041795 w 8387961"/>
              <a:gd name="connsiteY4336" fmla="*/ 828302 h 3980066"/>
              <a:gd name="connsiteX4337" fmla="*/ 4048476 w 8387961"/>
              <a:gd name="connsiteY4337" fmla="*/ 836731 h 3980066"/>
              <a:gd name="connsiteX4338" fmla="*/ 4060167 w 8387961"/>
              <a:gd name="connsiteY4338" fmla="*/ 836731 h 3980066"/>
              <a:gd name="connsiteX4339" fmla="*/ 4076869 w 8387961"/>
              <a:gd name="connsiteY4339" fmla="*/ 836731 h 3980066"/>
              <a:gd name="connsiteX4340" fmla="*/ 4103593 w 8387961"/>
              <a:gd name="connsiteY4340" fmla="*/ 856960 h 3980066"/>
              <a:gd name="connsiteX4341" fmla="*/ 4103593 w 8387961"/>
              <a:gd name="connsiteY4341" fmla="*/ 858646 h 3980066"/>
              <a:gd name="connsiteX4342" fmla="*/ 4096912 w 8387961"/>
              <a:gd name="connsiteY4342" fmla="*/ 865389 h 3980066"/>
              <a:gd name="connsiteX4343" fmla="*/ 4090231 w 8387961"/>
              <a:gd name="connsiteY4343" fmla="*/ 868761 h 3980066"/>
              <a:gd name="connsiteX4344" fmla="*/ 4090231 w 8387961"/>
              <a:gd name="connsiteY4344" fmla="*/ 872133 h 3980066"/>
              <a:gd name="connsiteX4345" fmla="*/ 4081957 w 8387961"/>
              <a:gd name="connsiteY4345" fmla="*/ 878814 h 3980066"/>
              <a:gd name="connsiteX4346" fmla="*/ 4082299 w 8387961"/>
              <a:gd name="connsiteY4346" fmla="*/ 878717 h 3980066"/>
              <a:gd name="connsiteX4347" fmla="*/ 4090658 w 8387961"/>
              <a:gd name="connsiteY4347" fmla="*/ 872089 h 3980066"/>
              <a:gd name="connsiteX4348" fmla="*/ 4090658 w 8387961"/>
              <a:gd name="connsiteY4348" fmla="*/ 868775 h 3980066"/>
              <a:gd name="connsiteX4349" fmla="*/ 4097346 w 8387961"/>
              <a:gd name="connsiteY4349" fmla="*/ 865460 h 3980066"/>
              <a:gd name="connsiteX4350" fmla="*/ 4104033 w 8387961"/>
              <a:gd name="connsiteY4350" fmla="*/ 858832 h 3980066"/>
              <a:gd name="connsiteX4351" fmla="*/ 4104033 w 8387961"/>
              <a:gd name="connsiteY4351" fmla="*/ 857175 h 3980066"/>
              <a:gd name="connsiteX4352" fmla="*/ 4130361 w 8387961"/>
              <a:gd name="connsiteY4352" fmla="*/ 858806 h 3980066"/>
              <a:gd name="connsiteX4353" fmla="*/ 4129625 w 8387961"/>
              <a:gd name="connsiteY4353" fmla="*/ 857329 h 3980066"/>
              <a:gd name="connsiteX4354" fmla="*/ 4102921 w 8387961"/>
              <a:gd name="connsiteY4354" fmla="*/ 855654 h 3980066"/>
              <a:gd name="connsiteX4355" fmla="*/ 4076216 w 8387961"/>
              <a:gd name="connsiteY4355" fmla="*/ 835547 h 3980066"/>
              <a:gd name="connsiteX4356" fmla="*/ 4059526 w 8387961"/>
              <a:gd name="connsiteY4356" fmla="*/ 835547 h 3980066"/>
              <a:gd name="connsiteX4357" fmla="*/ 4047843 w 8387961"/>
              <a:gd name="connsiteY4357" fmla="*/ 835547 h 3980066"/>
              <a:gd name="connsiteX4358" fmla="*/ 4041167 w 8387961"/>
              <a:gd name="connsiteY4358" fmla="*/ 827170 h 3980066"/>
              <a:gd name="connsiteX4359" fmla="*/ 4011124 w 8387961"/>
              <a:gd name="connsiteY4359" fmla="*/ 817116 h 3980066"/>
              <a:gd name="connsiteX4360" fmla="*/ 4007786 w 8387961"/>
              <a:gd name="connsiteY4360" fmla="*/ 817116 h 3980066"/>
              <a:gd name="connsiteX4361" fmla="*/ 4002779 w 8387961"/>
              <a:gd name="connsiteY4361" fmla="*/ 795334 h 3980066"/>
              <a:gd name="connsiteX4362" fmla="*/ 3991096 w 8387961"/>
              <a:gd name="connsiteY4362" fmla="*/ 763499 h 3980066"/>
              <a:gd name="connsiteX4363" fmla="*/ 3987758 w 8387961"/>
              <a:gd name="connsiteY4363" fmla="*/ 736690 h 3980066"/>
              <a:gd name="connsiteX4364" fmla="*/ 3996103 w 8387961"/>
              <a:gd name="connsiteY4364" fmla="*/ 735016 h 3980066"/>
              <a:gd name="connsiteX4365" fmla="*/ 5386030 w 8387961"/>
              <a:gd name="connsiteY4365" fmla="*/ 730373 h 3980066"/>
              <a:gd name="connsiteX4366" fmla="*/ 5386021 w 8387961"/>
              <a:gd name="connsiteY4366" fmla="*/ 730414 h 3980066"/>
              <a:gd name="connsiteX4367" fmla="*/ 5417778 w 8387961"/>
              <a:gd name="connsiteY4367" fmla="*/ 752146 h 3980066"/>
              <a:gd name="connsiteX4368" fmla="*/ 5447864 w 8387961"/>
              <a:gd name="connsiteY4368" fmla="*/ 772208 h 3980066"/>
              <a:gd name="connsiteX4369" fmla="*/ 5479621 w 8387961"/>
              <a:gd name="connsiteY4369" fmla="*/ 793941 h 3980066"/>
              <a:gd name="connsiteX4370" fmla="*/ 5513050 w 8387961"/>
              <a:gd name="connsiteY4370" fmla="*/ 815675 h 3980066"/>
              <a:gd name="connsiteX4371" fmla="*/ 5518065 w 8387961"/>
              <a:gd name="connsiteY4371" fmla="*/ 807316 h 3980066"/>
              <a:gd name="connsiteX4372" fmla="*/ 5534779 w 8387961"/>
              <a:gd name="connsiteY4372" fmla="*/ 814003 h 3980066"/>
              <a:gd name="connsiteX4373" fmla="*/ 5564865 w 8387961"/>
              <a:gd name="connsiteY4373" fmla="*/ 810659 h 3980066"/>
              <a:gd name="connsiteX4374" fmla="*/ 5596622 w 8387961"/>
              <a:gd name="connsiteY4374" fmla="*/ 830721 h 3980066"/>
              <a:gd name="connsiteX4375" fmla="*/ 5628379 w 8387961"/>
              <a:gd name="connsiteY4375" fmla="*/ 847439 h 3980066"/>
              <a:gd name="connsiteX4376" fmla="*/ 5658465 w 8387961"/>
              <a:gd name="connsiteY4376" fmla="*/ 842423 h 3980066"/>
              <a:gd name="connsiteX4377" fmla="*/ 5686880 w 8387961"/>
              <a:gd name="connsiteY4377" fmla="*/ 870844 h 3980066"/>
              <a:gd name="connsiteX4378" fmla="*/ 5676851 w 8387961"/>
              <a:gd name="connsiteY4378" fmla="*/ 890906 h 3980066"/>
              <a:gd name="connsiteX4379" fmla="*/ 5665151 w 8387961"/>
              <a:gd name="connsiteY4379" fmla="*/ 897593 h 3980066"/>
              <a:gd name="connsiteX4380" fmla="*/ 5665701 w 8387961"/>
              <a:gd name="connsiteY4380" fmla="*/ 899007 h 3980066"/>
              <a:gd name="connsiteX4381" fmla="*/ 5676638 w 8387961"/>
              <a:gd name="connsiteY4381" fmla="*/ 892754 h 3980066"/>
              <a:gd name="connsiteX4382" fmla="*/ 5686671 w 8387961"/>
              <a:gd name="connsiteY4382" fmla="*/ 872678 h 3980066"/>
              <a:gd name="connsiteX4383" fmla="*/ 5704469 w 8387961"/>
              <a:gd name="connsiteY4383" fmla="*/ 869441 h 3980066"/>
              <a:gd name="connsiteX4384" fmla="*/ 5703702 w 8387961"/>
              <a:gd name="connsiteY4384" fmla="*/ 867160 h 3980066"/>
              <a:gd name="connsiteX4385" fmla="*/ 5686480 w 8387961"/>
              <a:gd name="connsiteY4385" fmla="*/ 870288 h 3980066"/>
              <a:gd name="connsiteX4386" fmla="*/ 5658030 w 8387961"/>
              <a:gd name="connsiteY4386" fmla="*/ 841862 h 3980066"/>
              <a:gd name="connsiteX4387" fmla="*/ 5627905 w 8387961"/>
              <a:gd name="connsiteY4387" fmla="*/ 846879 h 3980066"/>
              <a:gd name="connsiteX4388" fmla="*/ 5596107 w 8387961"/>
              <a:gd name="connsiteY4388" fmla="*/ 830158 h 3980066"/>
              <a:gd name="connsiteX4389" fmla="*/ 5564309 w 8387961"/>
              <a:gd name="connsiteY4389" fmla="*/ 810092 h 3980066"/>
              <a:gd name="connsiteX4390" fmla="*/ 5534185 w 8387961"/>
              <a:gd name="connsiteY4390" fmla="*/ 813436 h 3980066"/>
              <a:gd name="connsiteX4391" fmla="*/ 5517449 w 8387961"/>
              <a:gd name="connsiteY4391" fmla="*/ 806748 h 3980066"/>
              <a:gd name="connsiteX4392" fmla="*/ 5512429 w 8387961"/>
              <a:gd name="connsiteY4392" fmla="*/ 815109 h 3980066"/>
              <a:gd name="connsiteX4393" fmla="*/ 5478957 w 8387961"/>
              <a:gd name="connsiteY4393" fmla="*/ 793371 h 3980066"/>
              <a:gd name="connsiteX4394" fmla="*/ 5447159 w 8387961"/>
              <a:gd name="connsiteY4394" fmla="*/ 771633 h 3980066"/>
              <a:gd name="connsiteX4395" fmla="*/ 5417035 w 8387961"/>
              <a:gd name="connsiteY4395" fmla="*/ 751568 h 3980066"/>
              <a:gd name="connsiteX4396" fmla="*/ 6847498 w 8387961"/>
              <a:gd name="connsiteY4396" fmla="*/ 717075 h 3980066"/>
              <a:gd name="connsiteX4397" fmla="*/ 6877512 w 8387961"/>
              <a:gd name="connsiteY4397" fmla="*/ 745299 h 3980066"/>
              <a:gd name="connsiteX4398" fmla="*/ 6907526 w 8387961"/>
              <a:gd name="connsiteY4398" fmla="*/ 773521 h 3980066"/>
              <a:gd name="connsiteX4399" fmla="*/ 6912529 w 8387961"/>
              <a:gd name="connsiteY4399" fmla="*/ 783482 h 3980066"/>
              <a:gd name="connsiteX4400" fmla="*/ 6944210 w 8387961"/>
              <a:gd name="connsiteY4400" fmla="*/ 808385 h 3980066"/>
              <a:gd name="connsiteX4401" fmla="*/ 6974225 w 8387961"/>
              <a:gd name="connsiteY4401" fmla="*/ 833287 h 3980066"/>
              <a:gd name="connsiteX4402" fmla="*/ 7004239 w 8387961"/>
              <a:gd name="connsiteY4402" fmla="*/ 858190 h 3980066"/>
              <a:gd name="connsiteX4403" fmla="*/ 7032586 w 8387961"/>
              <a:gd name="connsiteY4403" fmla="*/ 884753 h 3980066"/>
              <a:gd name="connsiteX4404" fmla="*/ 7020913 w 8387961"/>
              <a:gd name="connsiteY4404" fmla="*/ 874792 h 3980066"/>
              <a:gd name="connsiteX4405" fmla="*/ 6992567 w 8387961"/>
              <a:gd name="connsiteY4405" fmla="*/ 864831 h 3980066"/>
              <a:gd name="connsiteX4406" fmla="*/ 6984229 w 8387961"/>
              <a:gd name="connsiteY4406" fmla="*/ 864831 h 3980066"/>
              <a:gd name="connsiteX4407" fmla="*/ 6994234 w 8387961"/>
              <a:gd name="connsiteY4407" fmla="*/ 903015 h 3980066"/>
              <a:gd name="connsiteX4408" fmla="*/ 7040923 w 8387961"/>
              <a:gd name="connsiteY4408" fmla="*/ 937878 h 3980066"/>
              <a:gd name="connsiteX4409" fmla="*/ 7048513 w 8387961"/>
              <a:gd name="connsiteY4409" fmla="*/ 947496 h 3980066"/>
              <a:gd name="connsiteX4410" fmla="*/ 7027583 w 8387961"/>
              <a:gd name="connsiteY4410" fmla="*/ 937878 h 3980066"/>
              <a:gd name="connsiteX4411" fmla="*/ 7029251 w 8387961"/>
              <a:gd name="connsiteY4411" fmla="*/ 957801 h 3980066"/>
              <a:gd name="connsiteX4412" fmla="*/ 7022581 w 8387961"/>
              <a:gd name="connsiteY4412" fmla="*/ 957801 h 3980066"/>
              <a:gd name="connsiteX4413" fmla="*/ 7002571 w 8387961"/>
              <a:gd name="connsiteY4413" fmla="*/ 927917 h 3980066"/>
              <a:gd name="connsiteX4414" fmla="*/ 6982562 w 8387961"/>
              <a:gd name="connsiteY4414" fmla="*/ 904675 h 3980066"/>
              <a:gd name="connsiteX4415" fmla="*/ 6962552 w 8387961"/>
              <a:gd name="connsiteY4415" fmla="*/ 881432 h 3980066"/>
              <a:gd name="connsiteX4416" fmla="*/ 6944210 w 8387961"/>
              <a:gd name="connsiteY4416" fmla="*/ 851549 h 3980066"/>
              <a:gd name="connsiteX4417" fmla="*/ 6922533 w 8387961"/>
              <a:gd name="connsiteY4417" fmla="*/ 823326 h 3980066"/>
              <a:gd name="connsiteX4418" fmla="*/ 6899189 w 8387961"/>
              <a:gd name="connsiteY4418" fmla="*/ 798424 h 3980066"/>
              <a:gd name="connsiteX4419" fmla="*/ 6874177 w 8387961"/>
              <a:gd name="connsiteY4419" fmla="*/ 773521 h 3980066"/>
              <a:gd name="connsiteX4420" fmla="*/ 6850833 w 8387961"/>
              <a:gd name="connsiteY4420" fmla="*/ 746958 h 3980066"/>
              <a:gd name="connsiteX4421" fmla="*/ 6862505 w 8387961"/>
              <a:gd name="connsiteY4421" fmla="*/ 746958 h 3980066"/>
              <a:gd name="connsiteX4422" fmla="*/ 6862505 w 8387961"/>
              <a:gd name="connsiteY4422" fmla="*/ 736998 h 3980066"/>
              <a:gd name="connsiteX4423" fmla="*/ 6840828 w 8387961"/>
              <a:gd name="connsiteY4423" fmla="*/ 722056 h 3980066"/>
              <a:gd name="connsiteX4424" fmla="*/ 4166864 w 8387961"/>
              <a:gd name="connsiteY4424" fmla="*/ 705108 h 3980066"/>
              <a:gd name="connsiteX4425" fmla="*/ 4166864 w 8387961"/>
              <a:gd name="connsiteY4425" fmla="*/ 719060 h 3980066"/>
              <a:gd name="connsiteX4426" fmla="*/ 4188041 w 8387961"/>
              <a:gd name="connsiteY4426" fmla="*/ 721611 h 3980066"/>
              <a:gd name="connsiteX4427" fmla="*/ 4207387 w 8387961"/>
              <a:gd name="connsiteY4427" fmla="*/ 755596 h 3980066"/>
              <a:gd name="connsiteX4428" fmla="*/ 4208254 w 8387961"/>
              <a:gd name="connsiteY4428" fmla="*/ 754562 h 3980066"/>
              <a:gd name="connsiteX4429" fmla="*/ 4188376 w 8387961"/>
              <a:gd name="connsiteY4429" fmla="*/ 720012 h 3980066"/>
              <a:gd name="connsiteX4430" fmla="*/ 4188267 w 8387961"/>
              <a:gd name="connsiteY4430" fmla="*/ 720088 h 3980066"/>
              <a:gd name="connsiteX4431" fmla="*/ 4168077 w 8387961"/>
              <a:gd name="connsiteY4431" fmla="*/ 718435 h 3980066"/>
              <a:gd name="connsiteX4432" fmla="*/ 4168077 w 8387961"/>
              <a:gd name="connsiteY4432" fmla="*/ 705208 h 3980066"/>
              <a:gd name="connsiteX4433" fmla="*/ 5245317 w 8387961"/>
              <a:gd name="connsiteY4433" fmla="*/ 705003 h 3980066"/>
              <a:gd name="connsiteX4434" fmla="*/ 5245620 w 8387961"/>
              <a:gd name="connsiteY4434" fmla="*/ 705337 h 3980066"/>
              <a:gd name="connsiteX4435" fmla="*/ 5289078 w 8387961"/>
              <a:gd name="connsiteY4435" fmla="*/ 722054 h 3980066"/>
              <a:gd name="connsiteX4436" fmla="*/ 5307463 w 8387961"/>
              <a:gd name="connsiteY4436" fmla="*/ 730414 h 3980066"/>
              <a:gd name="connsiteX4437" fmla="*/ 5325849 w 8387961"/>
              <a:gd name="connsiteY4437" fmla="*/ 733757 h 3980066"/>
              <a:gd name="connsiteX4438" fmla="*/ 5355935 w 8387961"/>
              <a:gd name="connsiteY4438" fmla="*/ 722054 h 3980066"/>
              <a:gd name="connsiteX4439" fmla="*/ 5384349 w 8387961"/>
              <a:gd name="connsiteY4439" fmla="*/ 712023 h 3980066"/>
              <a:gd name="connsiteX4440" fmla="*/ 5388571 w 8387961"/>
              <a:gd name="connsiteY4440" fmla="*/ 714839 h 3980066"/>
              <a:gd name="connsiteX4441" fmla="*/ 5388584 w 8387961"/>
              <a:gd name="connsiteY4441" fmla="*/ 714782 h 3980066"/>
              <a:gd name="connsiteX4442" fmla="*/ 5383563 w 8387961"/>
              <a:gd name="connsiteY4442" fmla="*/ 711438 h 3980066"/>
              <a:gd name="connsiteX4443" fmla="*/ 5355112 w 8387961"/>
              <a:gd name="connsiteY4443" fmla="*/ 721471 h 3980066"/>
              <a:gd name="connsiteX4444" fmla="*/ 5324988 w 8387961"/>
              <a:gd name="connsiteY4444" fmla="*/ 733175 h 3980066"/>
              <a:gd name="connsiteX4445" fmla="*/ 5306579 w 8387961"/>
              <a:gd name="connsiteY4445" fmla="*/ 729831 h 3980066"/>
              <a:gd name="connsiteX4446" fmla="*/ 5288169 w 8387961"/>
              <a:gd name="connsiteY4446" fmla="*/ 721471 h 3980066"/>
              <a:gd name="connsiteX4447" fmla="*/ 3933363 w 8387961"/>
              <a:gd name="connsiteY4447" fmla="*/ 698997 h 3980066"/>
              <a:gd name="connsiteX4448" fmla="*/ 3936376 w 8387961"/>
              <a:gd name="connsiteY4448" fmla="*/ 701508 h 3980066"/>
              <a:gd name="connsiteX4449" fmla="*/ 3933363 w 8387961"/>
              <a:gd name="connsiteY4449" fmla="*/ 706530 h 3980066"/>
              <a:gd name="connsiteX4450" fmla="*/ 35286 w 8387961"/>
              <a:gd name="connsiteY4450" fmla="*/ 698997 h 3980066"/>
              <a:gd name="connsiteX4451" fmla="*/ 43687 w 8387961"/>
              <a:gd name="connsiteY4451" fmla="*/ 709166 h 3980066"/>
              <a:gd name="connsiteX4452" fmla="*/ 10082 w 8387961"/>
              <a:gd name="connsiteY4452" fmla="*/ 712555 h 3980066"/>
              <a:gd name="connsiteX4453" fmla="*/ 0 w 8387961"/>
              <a:gd name="connsiteY4453" fmla="*/ 710860 h 3980066"/>
              <a:gd name="connsiteX4454" fmla="*/ 7336453 w 8387961"/>
              <a:gd name="connsiteY4454" fmla="*/ 689959 h 3980066"/>
              <a:gd name="connsiteX4455" fmla="*/ 7367564 w 8387961"/>
              <a:gd name="connsiteY4455" fmla="*/ 703014 h 3980066"/>
              <a:gd name="connsiteX4456" fmla="*/ 7374114 w 8387961"/>
              <a:gd name="connsiteY4456" fmla="*/ 709542 h 3980066"/>
              <a:gd name="connsiteX4457" fmla="*/ 3511143 w 8387961"/>
              <a:gd name="connsiteY4457" fmla="*/ 689958 h 3980066"/>
              <a:gd name="connsiteX4458" fmla="*/ 3507747 w 8387961"/>
              <a:gd name="connsiteY4458" fmla="*/ 695051 h 3980066"/>
              <a:gd name="connsiteX4459" fmla="*/ 3490765 w 8387961"/>
              <a:gd name="connsiteY4459" fmla="*/ 715424 h 3980066"/>
              <a:gd name="connsiteX4460" fmla="*/ 3491823 w 8387961"/>
              <a:gd name="connsiteY4460" fmla="*/ 715713 h 3980066"/>
              <a:gd name="connsiteX4461" fmla="*/ 3507412 w 8387961"/>
              <a:gd name="connsiteY4461" fmla="*/ 696460 h 3980066"/>
              <a:gd name="connsiteX4462" fmla="*/ 3526054 w 8387961"/>
              <a:gd name="connsiteY4462" fmla="*/ 692971 h 3980066"/>
              <a:gd name="connsiteX4463" fmla="*/ 3539612 w 8387961"/>
              <a:gd name="connsiteY4463" fmla="*/ 710414 h 3980066"/>
              <a:gd name="connsiteX4464" fmla="*/ 3544697 w 8387961"/>
              <a:gd name="connsiteY4464" fmla="*/ 715647 h 3980066"/>
              <a:gd name="connsiteX4465" fmla="*/ 3528125 w 8387961"/>
              <a:gd name="connsiteY4465" fmla="*/ 725881 h 3980066"/>
              <a:gd name="connsiteX4466" fmla="*/ 3528125 w 8387961"/>
              <a:gd name="connsiteY4466" fmla="*/ 745985 h 3980066"/>
              <a:gd name="connsiteX4467" fmla="*/ 3528125 w 8387961"/>
              <a:gd name="connsiteY4467" fmla="*/ 769753 h 3980066"/>
              <a:gd name="connsiteX4468" fmla="*/ 3519634 w 8387961"/>
              <a:gd name="connsiteY4468" fmla="*/ 781637 h 3980066"/>
              <a:gd name="connsiteX4469" fmla="*/ 3495859 w 8387961"/>
              <a:gd name="connsiteY4469" fmla="*/ 783335 h 3980066"/>
              <a:gd name="connsiteX4470" fmla="*/ 3473783 w 8387961"/>
              <a:gd name="connsiteY4470" fmla="*/ 795219 h 3980066"/>
              <a:gd name="connsiteX4471" fmla="*/ 3448310 w 8387961"/>
              <a:gd name="connsiteY4471" fmla="*/ 796917 h 3980066"/>
              <a:gd name="connsiteX4472" fmla="*/ 3448310 w 8387961"/>
              <a:gd name="connsiteY4472" fmla="*/ 793521 h 3980066"/>
              <a:gd name="connsiteX4473" fmla="*/ 3439819 w 8387961"/>
              <a:gd name="connsiteY4473" fmla="*/ 793521 h 3980066"/>
              <a:gd name="connsiteX4474" fmla="*/ 3444914 w 8387961"/>
              <a:gd name="connsiteY4474" fmla="*/ 791824 h 3980066"/>
              <a:gd name="connsiteX4475" fmla="*/ 3434725 w 8387961"/>
              <a:gd name="connsiteY4475" fmla="*/ 786730 h 3980066"/>
              <a:gd name="connsiteX4476" fmla="*/ 3439819 w 8387961"/>
              <a:gd name="connsiteY4476" fmla="*/ 781637 h 3980066"/>
              <a:gd name="connsiteX4477" fmla="*/ 3434725 w 8387961"/>
              <a:gd name="connsiteY4477" fmla="*/ 779939 h 3980066"/>
              <a:gd name="connsiteX4478" fmla="*/ 3444914 w 8387961"/>
              <a:gd name="connsiteY4478" fmla="*/ 773148 h 3980066"/>
              <a:gd name="connsiteX4479" fmla="*/ 3465292 w 8387961"/>
              <a:gd name="connsiteY4479" fmla="*/ 762962 h 3980066"/>
              <a:gd name="connsiteX4480" fmla="*/ 3446612 w 8387961"/>
              <a:gd name="connsiteY4480" fmla="*/ 766357 h 3980066"/>
              <a:gd name="connsiteX4481" fmla="*/ 3465292 w 8387961"/>
              <a:gd name="connsiteY4481" fmla="*/ 749380 h 3980066"/>
              <a:gd name="connsiteX4482" fmla="*/ 3438121 w 8387961"/>
              <a:gd name="connsiteY4482" fmla="*/ 740891 h 3980066"/>
              <a:gd name="connsiteX4483" fmla="*/ 3448310 w 8387961"/>
              <a:gd name="connsiteY4483" fmla="*/ 730704 h 3980066"/>
              <a:gd name="connsiteX4484" fmla="*/ 3446612 w 8387961"/>
              <a:gd name="connsiteY4484" fmla="*/ 720518 h 3980066"/>
              <a:gd name="connsiteX4485" fmla="*/ 3475481 w 8387961"/>
              <a:gd name="connsiteY4485" fmla="*/ 718820 h 3980066"/>
              <a:gd name="connsiteX4486" fmla="*/ 3483972 w 8387961"/>
              <a:gd name="connsiteY4486" fmla="*/ 708633 h 3980066"/>
              <a:gd name="connsiteX4487" fmla="*/ 3475481 w 8387961"/>
              <a:gd name="connsiteY4487" fmla="*/ 703540 h 3980066"/>
              <a:gd name="connsiteX4488" fmla="*/ 3494161 w 8387961"/>
              <a:gd name="connsiteY4488" fmla="*/ 693354 h 3980066"/>
              <a:gd name="connsiteX4489" fmla="*/ 3500954 w 8387961"/>
              <a:gd name="connsiteY4489" fmla="*/ 693354 h 3980066"/>
              <a:gd name="connsiteX4490" fmla="*/ 3900220 w 8387961"/>
              <a:gd name="connsiteY4490" fmla="*/ 686947 h 3980066"/>
              <a:gd name="connsiteX4491" fmla="*/ 3906246 w 8387961"/>
              <a:gd name="connsiteY4491" fmla="*/ 692303 h 3980066"/>
              <a:gd name="connsiteX4492" fmla="*/ 3900220 w 8387961"/>
              <a:gd name="connsiteY4492" fmla="*/ 698998 h 3980066"/>
              <a:gd name="connsiteX4493" fmla="*/ 3886662 w 8387961"/>
              <a:gd name="connsiteY4493" fmla="*/ 688286 h 3980066"/>
              <a:gd name="connsiteX4494" fmla="*/ 5227920 w 8387961"/>
              <a:gd name="connsiteY4494" fmla="*/ 686356 h 3980066"/>
              <a:gd name="connsiteX4495" fmla="*/ 5206164 w 8387961"/>
              <a:gd name="connsiteY4495" fmla="*/ 689700 h 3980066"/>
              <a:gd name="connsiteX4496" fmla="*/ 5177713 w 8387961"/>
              <a:gd name="connsiteY4496" fmla="*/ 696389 h 3980066"/>
              <a:gd name="connsiteX4497" fmla="*/ 5152610 w 8387961"/>
              <a:gd name="connsiteY4497" fmla="*/ 704749 h 3980066"/>
              <a:gd name="connsiteX4498" fmla="*/ 5124159 w 8387961"/>
              <a:gd name="connsiteY4498" fmla="*/ 713110 h 3980066"/>
              <a:gd name="connsiteX4499" fmla="*/ 5095708 w 8387961"/>
              <a:gd name="connsiteY4499" fmla="*/ 721471 h 3980066"/>
              <a:gd name="connsiteX4500" fmla="*/ 5065584 w 8387961"/>
              <a:gd name="connsiteY4500" fmla="*/ 724814 h 3980066"/>
              <a:gd name="connsiteX4501" fmla="*/ 5035459 w 8387961"/>
              <a:gd name="connsiteY4501" fmla="*/ 731503 h 3980066"/>
              <a:gd name="connsiteX4502" fmla="*/ 5036695 w 8387961"/>
              <a:gd name="connsiteY4502" fmla="*/ 732084 h 3980066"/>
              <a:gd name="connsiteX4503" fmla="*/ 5066776 w 8387961"/>
              <a:gd name="connsiteY4503" fmla="*/ 725398 h 3980066"/>
              <a:gd name="connsiteX4504" fmla="*/ 5096862 w 8387961"/>
              <a:gd name="connsiteY4504" fmla="*/ 722054 h 3980066"/>
              <a:gd name="connsiteX4505" fmla="*/ 5125277 w 8387961"/>
              <a:gd name="connsiteY4505" fmla="*/ 713695 h 3980066"/>
              <a:gd name="connsiteX4506" fmla="*/ 5153691 w 8387961"/>
              <a:gd name="connsiteY4506" fmla="*/ 705337 h 3980066"/>
              <a:gd name="connsiteX4507" fmla="*/ 5178763 w 8387961"/>
              <a:gd name="connsiteY4507" fmla="*/ 696977 h 3980066"/>
              <a:gd name="connsiteX4508" fmla="*/ 5207177 w 8387961"/>
              <a:gd name="connsiteY4508" fmla="*/ 690291 h 3980066"/>
              <a:gd name="connsiteX4509" fmla="*/ 5228513 w 8387961"/>
              <a:gd name="connsiteY4509" fmla="*/ 687007 h 3980066"/>
              <a:gd name="connsiteX4510" fmla="*/ 3936526 w 8387961"/>
              <a:gd name="connsiteY4510" fmla="*/ 668869 h 3980066"/>
              <a:gd name="connsiteX4511" fmla="*/ 3943456 w 8387961"/>
              <a:gd name="connsiteY4511" fmla="*/ 672217 h 3980066"/>
              <a:gd name="connsiteX4512" fmla="*/ 3946921 w 8387961"/>
              <a:gd name="connsiteY4512" fmla="*/ 678912 h 3980066"/>
              <a:gd name="connsiteX4513" fmla="*/ 3938259 w 8387961"/>
              <a:gd name="connsiteY4513" fmla="*/ 685607 h 3980066"/>
              <a:gd name="connsiteX4514" fmla="*/ 3938259 w 8387961"/>
              <a:gd name="connsiteY4514" fmla="*/ 692302 h 3980066"/>
              <a:gd name="connsiteX4515" fmla="*/ 3931329 w 8387961"/>
              <a:gd name="connsiteY4515" fmla="*/ 698997 h 3980066"/>
              <a:gd name="connsiteX4516" fmla="*/ 3912272 w 8387961"/>
              <a:gd name="connsiteY4516" fmla="*/ 683933 h 3980066"/>
              <a:gd name="connsiteX4517" fmla="*/ 3912272 w 8387961"/>
              <a:gd name="connsiteY4517" fmla="*/ 678912 h 3980066"/>
              <a:gd name="connsiteX4518" fmla="*/ 3917469 w 8387961"/>
              <a:gd name="connsiteY4518" fmla="*/ 672217 h 3980066"/>
              <a:gd name="connsiteX4519" fmla="*/ 3927864 w 8387961"/>
              <a:gd name="connsiteY4519" fmla="*/ 675564 h 3980066"/>
              <a:gd name="connsiteX4520" fmla="*/ 3933061 w 8387961"/>
              <a:gd name="connsiteY4520" fmla="*/ 678912 h 3980066"/>
              <a:gd name="connsiteX4521" fmla="*/ 746827 w 8387961"/>
              <a:gd name="connsiteY4521" fmla="*/ 659829 h 3980066"/>
              <a:gd name="connsiteX4522" fmla="*/ 750216 w 8387961"/>
              <a:gd name="connsiteY4522" fmla="*/ 683828 h 3980066"/>
              <a:gd name="connsiteX4523" fmla="*/ 746827 w 8387961"/>
              <a:gd name="connsiteY4523" fmla="*/ 680400 h 3980066"/>
              <a:gd name="connsiteX4524" fmla="*/ 745132 w 8387961"/>
              <a:gd name="connsiteY4524" fmla="*/ 685543 h 3980066"/>
              <a:gd name="connsiteX4525" fmla="*/ 738353 w 8387961"/>
              <a:gd name="connsiteY4525" fmla="*/ 704399 h 3980066"/>
              <a:gd name="connsiteX4526" fmla="*/ 734964 w 8387961"/>
              <a:gd name="connsiteY4526" fmla="*/ 709542 h 3980066"/>
              <a:gd name="connsiteX4527" fmla="*/ 733269 w 8387961"/>
              <a:gd name="connsiteY4527" fmla="*/ 695828 h 3980066"/>
              <a:gd name="connsiteX4528" fmla="*/ 723100 w 8387961"/>
              <a:gd name="connsiteY4528" fmla="*/ 690686 h 3980066"/>
              <a:gd name="connsiteX4529" fmla="*/ 733269 w 8387961"/>
              <a:gd name="connsiteY4529" fmla="*/ 688971 h 3980066"/>
              <a:gd name="connsiteX4530" fmla="*/ 738353 w 8387961"/>
              <a:gd name="connsiteY4530" fmla="*/ 680400 h 3980066"/>
              <a:gd name="connsiteX4531" fmla="*/ 728184 w 8387961"/>
              <a:gd name="connsiteY4531" fmla="*/ 682114 h 3980066"/>
              <a:gd name="connsiteX4532" fmla="*/ 740048 w 8387961"/>
              <a:gd name="connsiteY4532" fmla="*/ 673543 h 3980066"/>
              <a:gd name="connsiteX4533" fmla="*/ 738353 w 8387961"/>
              <a:gd name="connsiteY4533" fmla="*/ 663258 h 3980066"/>
              <a:gd name="connsiteX4534" fmla="*/ 3534151 w 8387961"/>
              <a:gd name="connsiteY4534" fmla="*/ 656816 h 3980066"/>
              <a:gd name="connsiteX4535" fmla="*/ 3544696 w 8387961"/>
              <a:gd name="connsiteY4535" fmla="*/ 659829 h 3980066"/>
              <a:gd name="connsiteX4536" fmla="*/ 3534151 w 8387961"/>
              <a:gd name="connsiteY4536" fmla="*/ 662842 h 3980066"/>
              <a:gd name="connsiteX4537" fmla="*/ 735904 w 8387961"/>
              <a:gd name="connsiteY4537" fmla="*/ 646271 h 3980066"/>
              <a:gd name="connsiteX4538" fmla="*/ 745696 w 8387961"/>
              <a:gd name="connsiteY4538" fmla="*/ 652799 h 3980066"/>
              <a:gd name="connsiteX4539" fmla="*/ 726112 w 8387961"/>
              <a:gd name="connsiteY4539" fmla="*/ 665855 h 3980066"/>
              <a:gd name="connsiteX4540" fmla="*/ 754484 w 8387961"/>
              <a:gd name="connsiteY4540" fmla="*/ 638739 h 3980066"/>
              <a:gd name="connsiteX4541" fmla="*/ 766786 w 8387961"/>
              <a:gd name="connsiteY4541" fmla="*/ 648325 h 3980066"/>
              <a:gd name="connsiteX4542" fmla="*/ 765029 w 8387961"/>
              <a:gd name="connsiteY4542" fmla="*/ 652160 h 3980066"/>
              <a:gd name="connsiteX4543" fmla="*/ 757999 w 8387961"/>
              <a:gd name="connsiteY4543" fmla="*/ 650243 h 3980066"/>
              <a:gd name="connsiteX4544" fmla="*/ 754484 w 8387961"/>
              <a:gd name="connsiteY4544" fmla="*/ 659829 h 3980066"/>
              <a:gd name="connsiteX4545" fmla="*/ 745696 w 8387961"/>
              <a:gd name="connsiteY4545" fmla="*/ 654077 h 3980066"/>
              <a:gd name="connsiteX4546" fmla="*/ 736658 w 8387961"/>
              <a:gd name="connsiteY4546" fmla="*/ 629700 h 3980066"/>
              <a:gd name="connsiteX4547" fmla="*/ 715568 w 8387961"/>
              <a:gd name="connsiteY4547" fmla="*/ 665855 h 3980066"/>
              <a:gd name="connsiteX4548" fmla="*/ 722597 w 8387961"/>
              <a:gd name="connsiteY4548" fmla="*/ 636587 h 3980066"/>
              <a:gd name="connsiteX4549" fmla="*/ 3529631 w 8387961"/>
              <a:gd name="connsiteY4549" fmla="*/ 626687 h 3980066"/>
              <a:gd name="connsiteX4550" fmla="*/ 3535657 w 8387961"/>
              <a:gd name="connsiteY4550" fmla="*/ 629365 h 3980066"/>
              <a:gd name="connsiteX4551" fmla="*/ 3544696 w 8387961"/>
              <a:gd name="connsiteY4551" fmla="*/ 634722 h 3980066"/>
              <a:gd name="connsiteX4552" fmla="*/ 3540176 w 8387961"/>
              <a:gd name="connsiteY4552" fmla="*/ 638739 h 3980066"/>
              <a:gd name="connsiteX4553" fmla="*/ 3525112 w 8387961"/>
              <a:gd name="connsiteY4553" fmla="*/ 632044 h 3980066"/>
              <a:gd name="connsiteX4554" fmla="*/ 3898714 w 8387961"/>
              <a:gd name="connsiteY4554" fmla="*/ 622169 h 3980066"/>
              <a:gd name="connsiteX4555" fmla="*/ 3890374 w 8387961"/>
              <a:gd name="connsiteY4555" fmla="*/ 642255 h 3980066"/>
              <a:gd name="connsiteX4556" fmla="*/ 3857017 w 8387961"/>
              <a:gd name="connsiteY4556" fmla="*/ 643929 h 3980066"/>
              <a:gd name="connsiteX4557" fmla="*/ 3852014 w 8387961"/>
              <a:gd name="connsiteY4557" fmla="*/ 652297 h 3980066"/>
              <a:gd name="connsiteX4558" fmla="*/ 3855349 w 8387961"/>
              <a:gd name="connsiteY4558" fmla="*/ 640581 h 3980066"/>
              <a:gd name="connsiteX4559" fmla="*/ 3877032 w 8387961"/>
              <a:gd name="connsiteY4559" fmla="*/ 635560 h 3980066"/>
              <a:gd name="connsiteX4560" fmla="*/ 4076476 w 8387961"/>
              <a:gd name="connsiteY4560" fmla="*/ 619155 h 3980066"/>
              <a:gd name="connsiteX4561" fmla="*/ 4076476 w 8387961"/>
              <a:gd name="connsiteY4561" fmla="*/ 624717 h 3980066"/>
              <a:gd name="connsiteX4562" fmla="*/ 4069697 w 8387961"/>
              <a:gd name="connsiteY4562" fmla="*/ 641405 h 3980066"/>
              <a:gd name="connsiteX4563" fmla="*/ 4068002 w 8387961"/>
              <a:gd name="connsiteY4563" fmla="*/ 643258 h 3980066"/>
              <a:gd name="connsiteX4564" fmla="*/ 4062918 w 8387961"/>
              <a:gd name="connsiteY4564" fmla="*/ 632134 h 3980066"/>
              <a:gd name="connsiteX4565" fmla="*/ 357521 w 8387961"/>
              <a:gd name="connsiteY4565" fmla="*/ 616142 h 3980066"/>
              <a:gd name="connsiteX4566" fmla="*/ 363999 w 8387961"/>
              <a:gd name="connsiteY4566" fmla="*/ 620661 h 3980066"/>
              <a:gd name="connsiteX4567" fmla="*/ 367238 w 8387961"/>
              <a:gd name="connsiteY4567" fmla="*/ 620661 h 3980066"/>
              <a:gd name="connsiteX4568" fmla="*/ 365619 w 8387961"/>
              <a:gd name="connsiteY4568" fmla="*/ 623675 h 3980066"/>
              <a:gd name="connsiteX4569" fmla="*/ 372096 w 8387961"/>
              <a:gd name="connsiteY4569" fmla="*/ 625181 h 3980066"/>
              <a:gd name="connsiteX4570" fmla="*/ 352663 w 8387961"/>
              <a:gd name="connsiteY4570" fmla="*/ 631207 h 3980066"/>
              <a:gd name="connsiteX4571" fmla="*/ 347805 w 8387961"/>
              <a:gd name="connsiteY4571" fmla="*/ 632713 h 3980066"/>
              <a:gd name="connsiteX4572" fmla="*/ 321893 w 8387961"/>
              <a:gd name="connsiteY4572" fmla="*/ 640245 h 3980066"/>
              <a:gd name="connsiteX4573" fmla="*/ 307318 w 8387961"/>
              <a:gd name="connsiteY4573" fmla="*/ 649284 h 3980066"/>
              <a:gd name="connsiteX4574" fmla="*/ 318655 w 8387961"/>
              <a:gd name="connsiteY4574" fmla="*/ 640245 h 3980066"/>
              <a:gd name="connsiteX4575" fmla="*/ 312177 w 8387961"/>
              <a:gd name="connsiteY4575" fmla="*/ 640245 h 3980066"/>
              <a:gd name="connsiteX4576" fmla="*/ 308938 w 8387961"/>
              <a:gd name="connsiteY4576" fmla="*/ 643258 h 3980066"/>
              <a:gd name="connsiteX4577" fmla="*/ 308938 w 8387961"/>
              <a:gd name="connsiteY4577" fmla="*/ 634220 h 3980066"/>
              <a:gd name="connsiteX4578" fmla="*/ 326752 w 8387961"/>
              <a:gd name="connsiteY4578" fmla="*/ 625181 h 3980066"/>
              <a:gd name="connsiteX4579" fmla="*/ 328371 w 8387961"/>
              <a:gd name="connsiteY4579" fmla="*/ 634220 h 3980066"/>
              <a:gd name="connsiteX4580" fmla="*/ 336468 w 8387961"/>
              <a:gd name="connsiteY4580" fmla="*/ 623675 h 3980066"/>
              <a:gd name="connsiteX4581" fmla="*/ 346185 w 8387961"/>
              <a:gd name="connsiteY4581" fmla="*/ 622168 h 3980066"/>
              <a:gd name="connsiteX4582" fmla="*/ 354282 w 8387961"/>
              <a:gd name="connsiteY4582" fmla="*/ 622168 h 3980066"/>
              <a:gd name="connsiteX4583" fmla="*/ 763105 w 8387961"/>
              <a:gd name="connsiteY4583" fmla="*/ 608610 h 3980066"/>
              <a:gd name="connsiteX4584" fmla="*/ 769800 w 8387961"/>
              <a:gd name="connsiteY4584" fmla="*/ 610343 h 3980066"/>
              <a:gd name="connsiteX4585" fmla="*/ 768126 w 8387961"/>
              <a:gd name="connsiteY4585" fmla="*/ 625934 h 3980066"/>
              <a:gd name="connsiteX4586" fmla="*/ 759757 w 8387961"/>
              <a:gd name="connsiteY4586" fmla="*/ 629399 h 3980066"/>
              <a:gd name="connsiteX4587" fmla="*/ 739671 w 8387961"/>
              <a:gd name="connsiteY4587" fmla="*/ 643259 h 3980066"/>
              <a:gd name="connsiteX4588" fmla="*/ 744693 w 8387961"/>
              <a:gd name="connsiteY4588" fmla="*/ 634597 h 3980066"/>
              <a:gd name="connsiteX4589" fmla="*/ 3534151 w 8387961"/>
              <a:gd name="connsiteY4589" fmla="*/ 605597 h 3980066"/>
              <a:gd name="connsiteX4590" fmla="*/ 3534151 w 8387961"/>
              <a:gd name="connsiteY4590" fmla="*/ 610116 h 3980066"/>
              <a:gd name="connsiteX4591" fmla="*/ 3517580 w 8387961"/>
              <a:gd name="connsiteY4591" fmla="*/ 619155 h 3980066"/>
              <a:gd name="connsiteX4592" fmla="*/ 3520593 w 8387961"/>
              <a:gd name="connsiteY4592" fmla="*/ 611623 h 3980066"/>
              <a:gd name="connsiteX4593" fmla="*/ 745194 w 8387961"/>
              <a:gd name="connsiteY4593" fmla="*/ 605597 h 3980066"/>
              <a:gd name="connsiteX4594" fmla="*/ 740173 w 8387961"/>
              <a:gd name="connsiteY4594" fmla="*/ 613631 h 3980066"/>
              <a:gd name="connsiteX4595" fmla="*/ 748542 w 8387961"/>
              <a:gd name="connsiteY4595" fmla="*/ 615238 h 3980066"/>
              <a:gd name="connsiteX4596" fmla="*/ 750216 w 8387961"/>
              <a:gd name="connsiteY4596" fmla="*/ 620059 h 3980066"/>
              <a:gd name="connsiteX4597" fmla="*/ 735151 w 8387961"/>
              <a:gd name="connsiteY4597" fmla="*/ 613631 h 3980066"/>
              <a:gd name="connsiteX4598" fmla="*/ 740173 w 8387961"/>
              <a:gd name="connsiteY4598" fmla="*/ 621666 h 3980066"/>
              <a:gd name="connsiteX4599" fmla="*/ 745194 w 8387961"/>
              <a:gd name="connsiteY4599" fmla="*/ 628093 h 3980066"/>
              <a:gd name="connsiteX4600" fmla="*/ 730130 w 8387961"/>
              <a:gd name="connsiteY4600" fmla="*/ 620059 h 3980066"/>
              <a:gd name="connsiteX4601" fmla="*/ 726782 w 8387961"/>
              <a:gd name="connsiteY4601" fmla="*/ 629700 h 3980066"/>
              <a:gd name="connsiteX4602" fmla="*/ 720087 w 8387961"/>
              <a:gd name="connsiteY4602" fmla="*/ 620059 h 3980066"/>
              <a:gd name="connsiteX4603" fmla="*/ 728456 w 8387961"/>
              <a:gd name="connsiteY4603" fmla="*/ 618452 h 3980066"/>
              <a:gd name="connsiteX4604" fmla="*/ 730130 w 8387961"/>
              <a:gd name="connsiteY4604" fmla="*/ 612024 h 3980066"/>
              <a:gd name="connsiteX4605" fmla="*/ 4166676 w 8387961"/>
              <a:gd name="connsiteY4605" fmla="*/ 599571 h 3980066"/>
              <a:gd name="connsiteX4606" fmla="*/ 4169877 w 8387961"/>
              <a:gd name="connsiteY4606" fmla="*/ 601509 h 3980066"/>
              <a:gd name="connsiteX4607" fmla="*/ 4147468 w 8387961"/>
              <a:gd name="connsiteY4607" fmla="*/ 613129 h 3980066"/>
              <a:gd name="connsiteX4608" fmla="*/ 4144267 w 8387961"/>
              <a:gd name="connsiteY4608" fmla="*/ 601509 h 3980066"/>
              <a:gd name="connsiteX4609" fmla="*/ 3567041 w 8387961"/>
              <a:gd name="connsiteY4609" fmla="*/ 599571 h 3980066"/>
              <a:gd name="connsiteX4610" fmla="*/ 3602089 w 8387961"/>
              <a:gd name="connsiteY4610" fmla="*/ 601245 h 3980066"/>
              <a:gd name="connsiteX4611" fmla="*/ 3585400 w 8387961"/>
              <a:gd name="connsiteY4611" fmla="*/ 621331 h 3980066"/>
              <a:gd name="connsiteX4612" fmla="*/ 3577055 w 8387961"/>
              <a:gd name="connsiteY4612" fmla="*/ 624679 h 3980066"/>
              <a:gd name="connsiteX4613" fmla="*/ 3587068 w 8387961"/>
              <a:gd name="connsiteY4613" fmla="*/ 626352 h 3980066"/>
              <a:gd name="connsiteX4614" fmla="*/ 3630460 w 8387961"/>
              <a:gd name="connsiteY4614" fmla="*/ 626352 h 3980066"/>
              <a:gd name="connsiteX4615" fmla="*/ 3607096 w 8387961"/>
              <a:gd name="connsiteY4615" fmla="*/ 659829 h 3980066"/>
              <a:gd name="connsiteX4616" fmla="*/ 3598751 w 8387961"/>
              <a:gd name="connsiteY4616" fmla="*/ 661503 h 3980066"/>
              <a:gd name="connsiteX4617" fmla="*/ 3610433 w 8387961"/>
              <a:gd name="connsiteY4617" fmla="*/ 664851 h 3980066"/>
              <a:gd name="connsiteX4618" fmla="*/ 3592075 w 8387961"/>
              <a:gd name="connsiteY4618" fmla="*/ 671546 h 3980066"/>
              <a:gd name="connsiteX4619" fmla="*/ 3622116 w 8387961"/>
              <a:gd name="connsiteY4619" fmla="*/ 674895 h 3980066"/>
              <a:gd name="connsiteX4620" fmla="*/ 3647150 w 8387961"/>
              <a:gd name="connsiteY4620" fmla="*/ 711719 h 3980066"/>
              <a:gd name="connsiteX4621" fmla="*/ 3665508 w 8387961"/>
              <a:gd name="connsiteY4621" fmla="*/ 726783 h 3980066"/>
              <a:gd name="connsiteX4622" fmla="*/ 3667177 w 8387961"/>
              <a:gd name="connsiteY4622" fmla="*/ 740174 h 3980066"/>
              <a:gd name="connsiteX4623" fmla="*/ 3658832 w 8387961"/>
              <a:gd name="connsiteY4623" fmla="*/ 736827 h 3980066"/>
              <a:gd name="connsiteX4624" fmla="*/ 3677190 w 8387961"/>
              <a:gd name="connsiteY4624" fmla="*/ 753565 h 3980066"/>
              <a:gd name="connsiteX4625" fmla="*/ 3675521 w 8387961"/>
              <a:gd name="connsiteY4625" fmla="*/ 761934 h 3980066"/>
              <a:gd name="connsiteX4626" fmla="*/ 3700555 w 8387961"/>
              <a:gd name="connsiteY4626" fmla="*/ 761934 h 3980066"/>
              <a:gd name="connsiteX4627" fmla="*/ 3708900 w 8387961"/>
              <a:gd name="connsiteY4627" fmla="*/ 771977 h 3980066"/>
              <a:gd name="connsiteX4628" fmla="*/ 3688873 w 8387961"/>
              <a:gd name="connsiteY4628" fmla="*/ 793737 h 3980066"/>
              <a:gd name="connsiteX4629" fmla="*/ 3680528 w 8387961"/>
              <a:gd name="connsiteY4629" fmla="*/ 800433 h 3980066"/>
              <a:gd name="connsiteX4630" fmla="*/ 3700555 w 8387961"/>
              <a:gd name="connsiteY4630" fmla="*/ 805454 h 3980066"/>
              <a:gd name="connsiteX4631" fmla="*/ 3675521 w 8387961"/>
              <a:gd name="connsiteY4631" fmla="*/ 822193 h 3980066"/>
              <a:gd name="connsiteX4632" fmla="*/ 3635467 w 8387961"/>
              <a:gd name="connsiteY4632" fmla="*/ 822193 h 3980066"/>
              <a:gd name="connsiteX4633" fmla="*/ 3608764 w 8387961"/>
              <a:gd name="connsiteY4633" fmla="*/ 823866 h 3980066"/>
              <a:gd name="connsiteX4634" fmla="*/ 3588737 w 8387961"/>
              <a:gd name="connsiteY4634" fmla="*/ 827214 h 3980066"/>
              <a:gd name="connsiteX4635" fmla="*/ 3580393 w 8387961"/>
              <a:gd name="connsiteY4635" fmla="*/ 835583 h 3980066"/>
              <a:gd name="connsiteX4636" fmla="*/ 3552021 w 8387961"/>
              <a:gd name="connsiteY4636" fmla="*/ 840605 h 3980066"/>
              <a:gd name="connsiteX4637" fmla="*/ 3547014 w 8387961"/>
              <a:gd name="connsiteY4637" fmla="*/ 840605 h 3980066"/>
              <a:gd name="connsiteX4638" fmla="*/ 3538670 w 8387961"/>
              <a:gd name="connsiteY4638" fmla="*/ 837257 h 3980066"/>
              <a:gd name="connsiteX4639" fmla="*/ 3560366 w 8387961"/>
              <a:gd name="connsiteY4639" fmla="*/ 823866 h 3980066"/>
              <a:gd name="connsiteX4640" fmla="*/ 3582062 w 8387961"/>
              <a:gd name="connsiteY4640" fmla="*/ 807128 h 3980066"/>
              <a:gd name="connsiteX4641" fmla="*/ 3602089 w 8387961"/>
              <a:gd name="connsiteY4641" fmla="*/ 803780 h 3980066"/>
              <a:gd name="connsiteX4642" fmla="*/ 3612102 w 8387961"/>
              <a:gd name="connsiteY4642" fmla="*/ 793737 h 3980066"/>
              <a:gd name="connsiteX4643" fmla="*/ 3587068 w 8387961"/>
              <a:gd name="connsiteY4643" fmla="*/ 802106 h 3980066"/>
              <a:gd name="connsiteX4644" fmla="*/ 3577055 w 8387961"/>
              <a:gd name="connsiteY4644" fmla="*/ 795411 h 3980066"/>
              <a:gd name="connsiteX4645" fmla="*/ 3552021 w 8387961"/>
              <a:gd name="connsiteY4645" fmla="*/ 792063 h 3980066"/>
              <a:gd name="connsiteX4646" fmla="*/ 3557028 w 8387961"/>
              <a:gd name="connsiteY4646" fmla="*/ 785368 h 3980066"/>
              <a:gd name="connsiteX4647" fmla="*/ 3577055 w 8387961"/>
              <a:gd name="connsiteY4647" fmla="*/ 770303 h 3980066"/>
              <a:gd name="connsiteX4648" fmla="*/ 3570379 w 8387961"/>
              <a:gd name="connsiteY4648" fmla="*/ 760260 h 3980066"/>
              <a:gd name="connsiteX4649" fmla="*/ 3565372 w 8387961"/>
              <a:gd name="connsiteY4649" fmla="*/ 760260 h 3980066"/>
              <a:gd name="connsiteX4650" fmla="*/ 3595413 w 8387961"/>
              <a:gd name="connsiteY4650" fmla="*/ 746869 h 3980066"/>
              <a:gd name="connsiteX4651" fmla="*/ 3602089 w 8387961"/>
              <a:gd name="connsiteY4651" fmla="*/ 745196 h 3980066"/>
              <a:gd name="connsiteX4652" fmla="*/ 3600420 w 8387961"/>
              <a:gd name="connsiteY4652" fmla="*/ 721762 h 3980066"/>
              <a:gd name="connsiteX4653" fmla="*/ 3590406 w 8387961"/>
              <a:gd name="connsiteY4653" fmla="*/ 710045 h 3980066"/>
              <a:gd name="connsiteX4654" fmla="*/ 3597082 w 8387961"/>
              <a:gd name="connsiteY4654" fmla="*/ 700002 h 3980066"/>
              <a:gd name="connsiteX4655" fmla="*/ 3572048 w 8387961"/>
              <a:gd name="connsiteY4655" fmla="*/ 705023 h 3980066"/>
              <a:gd name="connsiteX4656" fmla="*/ 3560366 w 8387961"/>
              <a:gd name="connsiteY4656" fmla="*/ 710045 h 3980066"/>
              <a:gd name="connsiteX4657" fmla="*/ 3558697 w 8387961"/>
              <a:gd name="connsiteY4657" fmla="*/ 694981 h 3980066"/>
              <a:gd name="connsiteX4658" fmla="*/ 3562035 w 8387961"/>
              <a:gd name="connsiteY4658" fmla="*/ 681589 h 3980066"/>
              <a:gd name="connsiteX4659" fmla="*/ 3565372 w 8387961"/>
              <a:gd name="connsiteY4659" fmla="*/ 673220 h 3980066"/>
              <a:gd name="connsiteX4660" fmla="*/ 3560366 w 8387961"/>
              <a:gd name="connsiteY4660" fmla="*/ 671546 h 3980066"/>
              <a:gd name="connsiteX4661" fmla="*/ 3552021 w 8387961"/>
              <a:gd name="connsiteY4661" fmla="*/ 671546 h 3980066"/>
              <a:gd name="connsiteX4662" fmla="*/ 3540339 w 8387961"/>
              <a:gd name="connsiteY4662" fmla="*/ 691633 h 3980066"/>
              <a:gd name="connsiteX4663" fmla="*/ 3552021 w 8387961"/>
              <a:gd name="connsiteY4663" fmla="*/ 653134 h 3980066"/>
              <a:gd name="connsiteX4664" fmla="*/ 3555359 w 8387961"/>
              <a:gd name="connsiteY4664" fmla="*/ 651460 h 3980066"/>
              <a:gd name="connsiteX4665" fmla="*/ 3538670 w 8387961"/>
              <a:gd name="connsiteY4665" fmla="*/ 654808 h 3980066"/>
              <a:gd name="connsiteX4666" fmla="*/ 3542008 w 8387961"/>
              <a:gd name="connsiteY4666" fmla="*/ 653134 h 3980066"/>
              <a:gd name="connsiteX4667" fmla="*/ 3538670 w 8387961"/>
              <a:gd name="connsiteY4667" fmla="*/ 649787 h 3980066"/>
              <a:gd name="connsiteX4668" fmla="*/ 3547014 w 8387961"/>
              <a:gd name="connsiteY4668" fmla="*/ 636396 h 3980066"/>
              <a:gd name="connsiteX4669" fmla="*/ 3547014 w 8387961"/>
              <a:gd name="connsiteY4669" fmla="*/ 633048 h 3980066"/>
              <a:gd name="connsiteX4670" fmla="*/ 3547014 w 8387961"/>
              <a:gd name="connsiteY4670" fmla="*/ 629701 h 3980066"/>
              <a:gd name="connsiteX4671" fmla="*/ 3548683 w 8387961"/>
              <a:gd name="connsiteY4671" fmla="*/ 619657 h 3980066"/>
              <a:gd name="connsiteX4672" fmla="*/ 3557028 w 8387961"/>
              <a:gd name="connsiteY4672" fmla="*/ 616310 h 3980066"/>
              <a:gd name="connsiteX4673" fmla="*/ 3558697 w 8387961"/>
              <a:gd name="connsiteY4673" fmla="*/ 606266 h 3980066"/>
              <a:gd name="connsiteX4674" fmla="*/ 4151388 w 8387961"/>
              <a:gd name="connsiteY4674" fmla="*/ 589026 h 3980066"/>
              <a:gd name="connsiteX4675" fmla="*/ 4163851 w 8387961"/>
              <a:gd name="connsiteY4675" fmla="*/ 592039 h 3980066"/>
              <a:gd name="connsiteX4676" fmla="*/ 4144267 w 8387961"/>
              <a:gd name="connsiteY4676" fmla="*/ 592039 h 3980066"/>
              <a:gd name="connsiteX4677" fmla="*/ 7184300 w 8387961"/>
              <a:gd name="connsiteY4677" fmla="*/ 578480 h 3980066"/>
              <a:gd name="connsiteX4678" fmla="*/ 7193339 w 8387961"/>
              <a:gd name="connsiteY4678" fmla="*/ 584232 h 3980066"/>
              <a:gd name="connsiteX4679" fmla="*/ 7184300 w 8387961"/>
              <a:gd name="connsiteY4679" fmla="*/ 599570 h 3980066"/>
              <a:gd name="connsiteX4680" fmla="*/ 7176768 w 8387961"/>
              <a:gd name="connsiteY4680" fmla="*/ 588067 h 3980066"/>
              <a:gd name="connsiteX4681" fmla="*/ 722498 w 8387961"/>
              <a:gd name="connsiteY4681" fmla="*/ 556211 h 3980066"/>
              <a:gd name="connsiteX4682" fmla="*/ 719463 w 8387961"/>
              <a:gd name="connsiteY4682" fmla="*/ 557727 h 3980066"/>
              <a:gd name="connsiteX4683" fmla="*/ 724483 w 8387961"/>
              <a:gd name="connsiteY4683" fmla="*/ 564415 h 3980066"/>
              <a:gd name="connsiteX4684" fmla="*/ 724483 w 8387961"/>
              <a:gd name="connsiteY4684" fmla="*/ 592838 h 3980066"/>
              <a:gd name="connsiteX4685" fmla="*/ 744566 w 8387961"/>
              <a:gd name="connsiteY4685" fmla="*/ 584478 h 3980066"/>
              <a:gd name="connsiteX4686" fmla="*/ 759628 w 8387961"/>
              <a:gd name="connsiteY4686" fmla="*/ 576119 h 3980066"/>
              <a:gd name="connsiteX4687" fmla="*/ 789751 w 8387961"/>
              <a:gd name="connsiteY4687" fmla="*/ 566087 h 3980066"/>
              <a:gd name="connsiteX4688" fmla="*/ 798119 w 8387961"/>
              <a:gd name="connsiteY4688" fmla="*/ 596182 h 3980066"/>
              <a:gd name="connsiteX4689" fmla="*/ 793098 w 8387961"/>
              <a:gd name="connsiteY4689" fmla="*/ 622933 h 3980066"/>
              <a:gd name="connsiteX4690" fmla="*/ 786404 w 8387961"/>
              <a:gd name="connsiteY4690" fmla="*/ 648012 h 3980066"/>
              <a:gd name="connsiteX4691" fmla="*/ 798119 w 8387961"/>
              <a:gd name="connsiteY4691" fmla="*/ 663059 h 3980066"/>
              <a:gd name="connsiteX4692" fmla="*/ 808160 w 8387961"/>
              <a:gd name="connsiteY4692" fmla="*/ 674763 h 3980066"/>
              <a:gd name="connsiteX4693" fmla="*/ 807792 w 8387961"/>
              <a:gd name="connsiteY4693" fmla="*/ 675268 h 3980066"/>
              <a:gd name="connsiteX4694" fmla="*/ 810311 w 8387961"/>
              <a:gd name="connsiteY4694" fmla="*/ 672385 h 3980066"/>
              <a:gd name="connsiteX4695" fmla="*/ 800283 w 8387961"/>
              <a:gd name="connsiteY4695" fmla="*/ 660663 h 3980066"/>
              <a:gd name="connsiteX4696" fmla="*/ 788581 w 8387961"/>
              <a:gd name="connsiteY4696" fmla="*/ 645593 h 3980066"/>
              <a:gd name="connsiteX4697" fmla="*/ 795268 w 8387961"/>
              <a:gd name="connsiteY4697" fmla="*/ 620475 h 3980066"/>
              <a:gd name="connsiteX4698" fmla="*/ 800283 w 8387961"/>
              <a:gd name="connsiteY4698" fmla="*/ 593683 h 3980066"/>
              <a:gd name="connsiteX4699" fmla="*/ 791924 w 8387961"/>
              <a:gd name="connsiteY4699" fmla="*/ 563542 h 3980066"/>
              <a:gd name="connsiteX4700" fmla="*/ 761844 w 8387961"/>
              <a:gd name="connsiteY4700" fmla="*/ 573589 h 3980066"/>
              <a:gd name="connsiteX4701" fmla="*/ 746792 w 8387961"/>
              <a:gd name="connsiteY4701" fmla="*/ 581961 h 3980066"/>
              <a:gd name="connsiteX4702" fmla="*/ 726733 w 8387961"/>
              <a:gd name="connsiteY4702" fmla="*/ 590334 h 3980066"/>
              <a:gd name="connsiteX4703" fmla="*/ 726733 w 8387961"/>
              <a:gd name="connsiteY4703" fmla="*/ 561867 h 3980066"/>
              <a:gd name="connsiteX4704" fmla="*/ 690662 w 8387961"/>
              <a:gd name="connsiteY4704" fmla="*/ 550145 h 3980066"/>
              <a:gd name="connsiteX4705" fmla="*/ 687666 w 8387961"/>
              <a:gd name="connsiteY4705" fmla="*/ 552711 h 3980066"/>
              <a:gd name="connsiteX4706" fmla="*/ 726627 w 8387961"/>
              <a:gd name="connsiteY4706" fmla="*/ 552711 h 3980066"/>
              <a:gd name="connsiteX4707" fmla="*/ 731752 w 8387961"/>
              <a:gd name="connsiteY4707" fmla="*/ 550145 h 3980066"/>
              <a:gd name="connsiteX4708" fmla="*/ 156672 w 8387961"/>
              <a:gd name="connsiteY4708" fmla="*/ 548351 h 3980066"/>
              <a:gd name="connsiteX4709" fmla="*/ 156672 w 8387961"/>
              <a:gd name="connsiteY4709" fmla="*/ 560214 h 3980066"/>
              <a:gd name="connsiteX4710" fmla="*/ 145572 w 8387961"/>
              <a:gd name="connsiteY4710" fmla="*/ 561909 h 3980066"/>
              <a:gd name="connsiteX4711" fmla="*/ 126543 w 8387961"/>
              <a:gd name="connsiteY4711" fmla="*/ 555130 h 3980066"/>
              <a:gd name="connsiteX4712" fmla="*/ 3639603 w 8387961"/>
              <a:gd name="connsiteY4712" fmla="*/ 545338 h 3980066"/>
              <a:gd name="connsiteX4713" fmla="*/ 3645629 w 8387961"/>
              <a:gd name="connsiteY4713" fmla="*/ 545338 h 3980066"/>
              <a:gd name="connsiteX4714" fmla="*/ 3639603 w 8387961"/>
              <a:gd name="connsiteY4714" fmla="*/ 558896 h 3980066"/>
              <a:gd name="connsiteX4715" fmla="*/ 3638097 w 8387961"/>
              <a:gd name="connsiteY4715" fmla="*/ 553812 h 3980066"/>
              <a:gd name="connsiteX4716" fmla="*/ 3639603 w 8387961"/>
              <a:gd name="connsiteY4716" fmla="*/ 550422 h 3980066"/>
              <a:gd name="connsiteX4717" fmla="*/ 3919372 w 8387961"/>
              <a:gd name="connsiteY4717" fmla="*/ 459520 h 3980066"/>
              <a:gd name="connsiteX4718" fmla="*/ 3918636 w 8387961"/>
              <a:gd name="connsiteY4718" fmla="*/ 459992 h 3980066"/>
              <a:gd name="connsiteX4719" fmla="*/ 3920304 w 8387961"/>
              <a:gd name="connsiteY4719" fmla="*/ 485235 h 3980066"/>
              <a:gd name="connsiteX4720" fmla="*/ 3920304 w 8387961"/>
              <a:gd name="connsiteY4720" fmla="*/ 512160 h 3980066"/>
              <a:gd name="connsiteX4721" fmla="*/ 3936985 w 8387961"/>
              <a:gd name="connsiteY4721" fmla="*/ 522257 h 3980066"/>
              <a:gd name="connsiteX4722" fmla="*/ 3928645 w 8387961"/>
              <a:gd name="connsiteY4722" fmla="*/ 530671 h 3980066"/>
              <a:gd name="connsiteX4723" fmla="*/ 3928645 w 8387961"/>
              <a:gd name="connsiteY4723" fmla="*/ 539085 h 3980066"/>
              <a:gd name="connsiteX4724" fmla="*/ 3925308 w 8387961"/>
              <a:gd name="connsiteY4724" fmla="*/ 562644 h 3980066"/>
              <a:gd name="connsiteX4725" fmla="*/ 3912163 w 8387961"/>
              <a:gd name="connsiteY4725" fmla="*/ 589168 h 3980066"/>
              <a:gd name="connsiteX4726" fmla="*/ 3912625 w 8387961"/>
              <a:gd name="connsiteY4726" fmla="*/ 588937 h 3980066"/>
              <a:gd name="connsiteX4727" fmla="*/ 3926090 w 8387961"/>
              <a:gd name="connsiteY4727" fmla="*/ 561998 h 3980066"/>
              <a:gd name="connsiteX4728" fmla="*/ 3929456 w 8387961"/>
              <a:gd name="connsiteY4728" fmla="*/ 538426 h 3980066"/>
              <a:gd name="connsiteX4729" fmla="*/ 3929456 w 8387961"/>
              <a:gd name="connsiteY4729" fmla="*/ 530008 h 3980066"/>
              <a:gd name="connsiteX4730" fmla="*/ 3937871 w 8387961"/>
              <a:gd name="connsiteY4730" fmla="*/ 521589 h 3980066"/>
              <a:gd name="connsiteX4731" fmla="*/ 3921040 w 8387961"/>
              <a:gd name="connsiteY4731" fmla="*/ 511487 h 3980066"/>
              <a:gd name="connsiteX4732" fmla="*/ 3921040 w 8387961"/>
              <a:gd name="connsiteY4732" fmla="*/ 484549 h 3980066"/>
              <a:gd name="connsiteX4733" fmla="*/ 157585 w 8387961"/>
              <a:gd name="connsiteY4733" fmla="*/ 457964 h 3980066"/>
              <a:gd name="connsiteX4734" fmla="*/ 181871 w 8387961"/>
              <a:gd name="connsiteY4734" fmla="*/ 457964 h 3980066"/>
              <a:gd name="connsiteX4735" fmla="*/ 207891 w 8387961"/>
              <a:gd name="connsiteY4735" fmla="*/ 469468 h 3980066"/>
              <a:gd name="connsiteX4736" fmla="*/ 178401 w 8387961"/>
              <a:gd name="connsiteY4736" fmla="*/ 479054 h 3980066"/>
              <a:gd name="connsiteX4737" fmla="*/ 173197 w 8387961"/>
              <a:gd name="connsiteY4737" fmla="*/ 471385 h 3980066"/>
              <a:gd name="connsiteX4738" fmla="*/ 150646 w 8387961"/>
              <a:gd name="connsiteY4738" fmla="*/ 469468 h 3980066"/>
              <a:gd name="connsiteX4739" fmla="*/ 3910295 w 8387961"/>
              <a:gd name="connsiteY4739" fmla="*/ 424654 h 3980066"/>
              <a:gd name="connsiteX4740" fmla="*/ 3900288 w 8387961"/>
              <a:gd name="connsiteY4740" fmla="*/ 429702 h 3980066"/>
              <a:gd name="connsiteX4741" fmla="*/ 3900288 w 8387961"/>
              <a:gd name="connsiteY4741" fmla="*/ 428020 h 3980066"/>
              <a:gd name="connsiteX4742" fmla="*/ 1952025 w 8387961"/>
              <a:gd name="connsiteY4742" fmla="*/ 402225 h 3980066"/>
              <a:gd name="connsiteX4743" fmla="*/ 1963540 w 8387961"/>
              <a:gd name="connsiteY4743" fmla="*/ 409092 h 3980066"/>
              <a:gd name="connsiteX4744" fmla="*/ 1960250 w 8387961"/>
              <a:gd name="connsiteY4744" fmla="*/ 419392 h 3980066"/>
              <a:gd name="connsiteX4745" fmla="*/ 1971765 w 8387961"/>
              <a:gd name="connsiteY4745" fmla="*/ 414242 h 3980066"/>
              <a:gd name="connsiteX4746" fmla="*/ 2009602 w 8387961"/>
              <a:gd name="connsiteY4746" fmla="*/ 439992 h 3980066"/>
              <a:gd name="connsiteX4747" fmla="*/ 1996440 w 8387961"/>
              <a:gd name="connsiteY4747" fmla="*/ 453725 h 3980066"/>
              <a:gd name="connsiteX4748" fmla="*/ 2026049 w 8387961"/>
              <a:gd name="connsiteY4748" fmla="*/ 453725 h 3980066"/>
              <a:gd name="connsiteX4749" fmla="*/ 2027697 w 8387961"/>
              <a:gd name="connsiteY4749" fmla="*/ 460592 h 3980066"/>
              <a:gd name="connsiteX4750" fmla="*/ 2003020 w 8387961"/>
              <a:gd name="connsiteY4750" fmla="*/ 467459 h 3980066"/>
              <a:gd name="connsiteX4751" fmla="*/ 1986577 w 8387961"/>
              <a:gd name="connsiteY4751" fmla="*/ 457159 h 3980066"/>
              <a:gd name="connsiteX4752" fmla="*/ 1971765 w 8387961"/>
              <a:gd name="connsiteY4752" fmla="*/ 453725 h 3980066"/>
              <a:gd name="connsiteX4753" fmla="*/ 1973411 w 8387961"/>
              <a:gd name="connsiteY4753" fmla="*/ 450292 h 3980066"/>
              <a:gd name="connsiteX4754" fmla="*/ 1961899 w 8387961"/>
              <a:gd name="connsiteY4754" fmla="*/ 453725 h 3980066"/>
              <a:gd name="connsiteX4755" fmla="*/ 1914196 w 8387961"/>
              <a:gd name="connsiteY4755" fmla="*/ 476043 h 3980066"/>
              <a:gd name="connsiteX4756" fmla="*/ 1914196 w 8387961"/>
              <a:gd name="connsiteY4756" fmla="*/ 462309 h 3980066"/>
              <a:gd name="connsiteX4757" fmla="*/ 1884588 w 8387961"/>
              <a:gd name="connsiteY4757" fmla="*/ 462309 h 3980066"/>
              <a:gd name="connsiteX4758" fmla="*/ 1914196 w 8387961"/>
              <a:gd name="connsiteY4758" fmla="*/ 446859 h 3980066"/>
              <a:gd name="connsiteX4759" fmla="*/ 1932292 w 8387961"/>
              <a:gd name="connsiteY4759" fmla="*/ 424542 h 3980066"/>
              <a:gd name="connsiteX4760" fmla="*/ 88478 w 8387961"/>
              <a:gd name="connsiteY4760" fmla="*/ 398487 h 3980066"/>
              <a:gd name="connsiteX4761" fmla="*/ 57247 w 8387961"/>
              <a:gd name="connsiteY4761" fmla="*/ 420806 h 3980066"/>
              <a:gd name="connsiteX4762" fmla="*/ 73975 w 8387961"/>
              <a:gd name="connsiteY4762" fmla="*/ 405740 h 3980066"/>
              <a:gd name="connsiteX4763" fmla="*/ 3958314 w 8387961"/>
              <a:gd name="connsiteY4763" fmla="*/ 394123 h 3980066"/>
              <a:gd name="connsiteX4764" fmla="*/ 3957001 w 8387961"/>
              <a:gd name="connsiteY4764" fmla="*/ 394363 h 3980066"/>
              <a:gd name="connsiteX4765" fmla="*/ 3960338 w 8387961"/>
              <a:gd name="connsiteY4765" fmla="*/ 401095 h 3980066"/>
              <a:gd name="connsiteX4766" fmla="*/ 3945325 w 8387961"/>
              <a:gd name="connsiteY4766" fmla="*/ 434750 h 3980066"/>
              <a:gd name="connsiteX4767" fmla="*/ 3954900 w 8387961"/>
              <a:gd name="connsiteY4767" fmla="*/ 444410 h 3980066"/>
              <a:gd name="connsiteX4768" fmla="*/ 3956385 w 8387961"/>
              <a:gd name="connsiteY4768" fmla="*/ 444140 h 3980066"/>
              <a:gd name="connsiteX4769" fmla="*/ 3946286 w 8387961"/>
              <a:gd name="connsiteY4769" fmla="*/ 434038 h 3980066"/>
              <a:gd name="connsiteX4770" fmla="*/ 3961434 w 8387961"/>
              <a:gd name="connsiteY4770" fmla="*/ 400364 h 3980066"/>
              <a:gd name="connsiteX4771" fmla="*/ 3214956 w 8387961"/>
              <a:gd name="connsiteY4771" fmla="*/ 385654 h 3980066"/>
              <a:gd name="connsiteX4772" fmla="*/ 3243147 w 8387961"/>
              <a:gd name="connsiteY4772" fmla="*/ 402288 h 3980066"/>
              <a:gd name="connsiteX4773" fmla="*/ 3236514 w 8387961"/>
              <a:gd name="connsiteY4773" fmla="*/ 408941 h 3980066"/>
              <a:gd name="connsiteX4774" fmla="*/ 3244805 w 8387961"/>
              <a:gd name="connsiteY4774" fmla="*/ 415595 h 3980066"/>
              <a:gd name="connsiteX4775" fmla="*/ 3256413 w 8387961"/>
              <a:gd name="connsiteY4775" fmla="*/ 410605 h 3980066"/>
              <a:gd name="connsiteX4776" fmla="*/ 3268021 w 8387961"/>
              <a:gd name="connsiteY4776" fmla="*/ 395634 h 3980066"/>
              <a:gd name="connsiteX4777" fmla="*/ 3279629 w 8387961"/>
              <a:gd name="connsiteY4777" fmla="*/ 402288 h 3980066"/>
              <a:gd name="connsiteX4778" fmla="*/ 3286262 w 8387961"/>
              <a:gd name="connsiteY4778" fmla="*/ 395634 h 3980066"/>
              <a:gd name="connsiteX4779" fmla="*/ 3304503 w 8387961"/>
              <a:gd name="connsiteY4779" fmla="*/ 402288 h 3980066"/>
              <a:gd name="connsiteX4780" fmla="*/ 3306161 w 8387961"/>
              <a:gd name="connsiteY4780" fmla="*/ 405615 h 3980066"/>
              <a:gd name="connsiteX4781" fmla="*/ 3307820 w 8387961"/>
              <a:gd name="connsiteY4781" fmla="*/ 393971 h 3980066"/>
              <a:gd name="connsiteX4782" fmla="*/ 3322744 w 8387961"/>
              <a:gd name="connsiteY4782" fmla="*/ 398961 h 3980066"/>
              <a:gd name="connsiteX4783" fmla="*/ 3339327 w 8387961"/>
              <a:gd name="connsiteY4783" fmla="*/ 392307 h 3980066"/>
              <a:gd name="connsiteX4784" fmla="*/ 3344302 w 8387961"/>
              <a:gd name="connsiteY4784" fmla="*/ 385654 h 3980066"/>
              <a:gd name="connsiteX4785" fmla="*/ 3362543 w 8387961"/>
              <a:gd name="connsiteY4785" fmla="*/ 392307 h 3980066"/>
              <a:gd name="connsiteX4786" fmla="*/ 3377467 w 8387961"/>
              <a:gd name="connsiteY4786" fmla="*/ 388981 h 3980066"/>
              <a:gd name="connsiteX4787" fmla="*/ 3369176 w 8387961"/>
              <a:gd name="connsiteY4787" fmla="*/ 398961 h 3980066"/>
              <a:gd name="connsiteX4788" fmla="*/ 3369176 w 8387961"/>
              <a:gd name="connsiteY4788" fmla="*/ 405615 h 3980066"/>
              <a:gd name="connsiteX4789" fmla="*/ 3379125 w 8387961"/>
              <a:gd name="connsiteY4789" fmla="*/ 408941 h 3980066"/>
              <a:gd name="connsiteX4790" fmla="*/ 3375809 w 8387961"/>
              <a:gd name="connsiteY4790" fmla="*/ 412268 h 3980066"/>
              <a:gd name="connsiteX4791" fmla="*/ 3394050 w 8387961"/>
              <a:gd name="connsiteY4791" fmla="*/ 412268 h 3980066"/>
              <a:gd name="connsiteX4792" fmla="*/ 3394050 w 8387961"/>
              <a:gd name="connsiteY4792" fmla="*/ 415595 h 3980066"/>
              <a:gd name="connsiteX4793" fmla="*/ 3384100 w 8387961"/>
              <a:gd name="connsiteY4793" fmla="*/ 420585 h 3980066"/>
              <a:gd name="connsiteX4794" fmla="*/ 3394050 w 8387961"/>
              <a:gd name="connsiteY4794" fmla="*/ 423912 h 3980066"/>
              <a:gd name="connsiteX4795" fmla="*/ 3387417 w 8387961"/>
              <a:gd name="connsiteY4795" fmla="*/ 425575 h 3980066"/>
              <a:gd name="connsiteX4796" fmla="*/ 3377467 w 8387961"/>
              <a:gd name="connsiteY4796" fmla="*/ 432229 h 3980066"/>
              <a:gd name="connsiteX4797" fmla="*/ 3357568 w 8387961"/>
              <a:gd name="connsiteY4797" fmla="*/ 443872 h 3980066"/>
              <a:gd name="connsiteX4798" fmla="*/ 3326061 w 8387961"/>
              <a:gd name="connsiteY4798" fmla="*/ 453852 h 3980066"/>
              <a:gd name="connsiteX4799" fmla="*/ 3294553 w 8387961"/>
              <a:gd name="connsiteY4799" fmla="*/ 465496 h 3980066"/>
              <a:gd name="connsiteX4800" fmla="*/ 3248122 w 8387961"/>
              <a:gd name="connsiteY4800" fmla="*/ 458842 h 3980066"/>
              <a:gd name="connsiteX4801" fmla="*/ 3219931 w 8387961"/>
              <a:gd name="connsiteY4801" fmla="*/ 455516 h 3980066"/>
              <a:gd name="connsiteX4802" fmla="*/ 3205007 w 8387961"/>
              <a:gd name="connsiteY4802" fmla="*/ 452189 h 3980066"/>
              <a:gd name="connsiteX4803" fmla="*/ 3223248 w 8387961"/>
              <a:gd name="connsiteY4803" fmla="*/ 443872 h 3980066"/>
              <a:gd name="connsiteX4804" fmla="*/ 3226564 w 8387961"/>
              <a:gd name="connsiteY4804" fmla="*/ 440546 h 3980066"/>
              <a:gd name="connsiteX4805" fmla="*/ 3219931 w 8387961"/>
              <a:gd name="connsiteY4805" fmla="*/ 440546 h 3980066"/>
              <a:gd name="connsiteX4806" fmla="*/ 3226564 w 8387961"/>
              <a:gd name="connsiteY4806" fmla="*/ 435555 h 3980066"/>
              <a:gd name="connsiteX4807" fmla="*/ 3216615 w 8387961"/>
              <a:gd name="connsiteY4807" fmla="*/ 433892 h 3980066"/>
              <a:gd name="connsiteX4808" fmla="*/ 3185108 w 8387961"/>
              <a:gd name="connsiteY4808" fmla="*/ 425575 h 3980066"/>
              <a:gd name="connsiteX4809" fmla="*/ 3224906 w 8387961"/>
              <a:gd name="connsiteY4809" fmla="*/ 422249 h 3980066"/>
              <a:gd name="connsiteX4810" fmla="*/ 3218273 w 8387961"/>
              <a:gd name="connsiteY4810" fmla="*/ 418921 h 3980066"/>
              <a:gd name="connsiteX4811" fmla="*/ 3226564 w 8387961"/>
              <a:gd name="connsiteY4811" fmla="*/ 412268 h 3980066"/>
              <a:gd name="connsiteX4812" fmla="*/ 3180133 w 8387961"/>
              <a:gd name="connsiteY4812" fmla="*/ 410605 h 3980066"/>
              <a:gd name="connsiteX4813" fmla="*/ 3193399 w 8387961"/>
              <a:gd name="connsiteY4813" fmla="*/ 408941 h 3980066"/>
              <a:gd name="connsiteX4814" fmla="*/ 3186766 w 8387961"/>
              <a:gd name="connsiteY4814" fmla="*/ 403951 h 3980066"/>
              <a:gd name="connsiteX4815" fmla="*/ 3203349 w 8387961"/>
              <a:gd name="connsiteY4815" fmla="*/ 403951 h 3980066"/>
              <a:gd name="connsiteX4816" fmla="*/ 3205007 w 8387961"/>
              <a:gd name="connsiteY4816" fmla="*/ 403951 h 3980066"/>
              <a:gd name="connsiteX4817" fmla="*/ 3200032 w 8387961"/>
              <a:gd name="connsiteY4817" fmla="*/ 402288 h 3980066"/>
              <a:gd name="connsiteX4818" fmla="*/ 3200032 w 8387961"/>
              <a:gd name="connsiteY4818" fmla="*/ 398961 h 3980066"/>
              <a:gd name="connsiteX4819" fmla="*/ 3206665 w 8387961"/>
              <a:gd name="connsiteY4819" fmla="*/ 393971 h 3980066"/>
              <a:gd name="connsiteX4820" fmla="*/ 3223248 w 8387961"/>
              <a:gd name="connsiteY4820" fmla="*/ 402288 h 3980066"/>
              <a:gd name="connsiteX4821" fmla="*/ 3218273 w 8387961"/>
              <a:gd name="connsiteY4821" fmla="*/ 392307 h 3980066"/>
              <a:gd name="connsiteX4822" fmla="*/ 3996649 w 8387961"/>
              <a:gd name="connsiteY4822" fmla="*/ 348496 h 3980066"/>
              <a:gd name="connsiteX4823" fmla="*/ 3995367 w 8387961"/>
              <a:gd name="connsiteY4823" fmla="*/ 348926 h 3980066"/>
              <a:gd name="connsiteX4824" fmla="*/ 3985358 w 8387961"/>
              <a:gd name="connsiteY4824" fmla="*/ 374168 h 3980066"/>
              <a:gd name="connsiteX4825" fmla="*/ 3975691 w 8387961"/>
              <a:gd name="connsiteY4825" fmla="*/ 390424 h 3980066"/>
              <a:gd name="connsiteX4826" fmla="*/ 3976582 w 8387961"/>
              <a:gd name="connsiteY4826" fmla="*/ 390263 h 3980066"/>
              <a:gd name="connsiteX4827" fmla="*/ 3986680 w 8387961"/>
              <a:gd name="connsiteY4827" fmla="*/ 373425 h 3980066"/>
              <a:gd name="connsiteX4828" fmla="*/ 2187228 w 8387961"/>
              <a:gd name="connsiteY4828" fmla="*/ 337447 h 3980066"/>
              <a:gd name="connsiteX4829" fmla="*/ 2205456 w 8387961"/>
              <a:gd name="connsiteY4829" fmla="*/ 342764 h 3980066"/>
              <a:gd name="connsiteX4830" fmla="*/ 2200485 w 8387961"/>
              <a:gd name="connsiteY4830" fmla="*/ 356942 h 3980066"/>
              <a:gd name="connsiteX4831" fmla="*/ 2162371 w 8387961"/>
              <a:gd name="connsiteY4831" fmla="*/ 367576 h 3980066"/>
              <a:gd name="connsiteX4832" fmla="*/ 2155748 w 8387961"/>
              <a:gd name="connsiteY4832" fmla="*/ 351627 h 3980066"/>
              <a:gd name="connsiteX4833" fmla="*/ 4022055 w 8387961"/>
              <a:gd name="connsiteY4833" fmla="*/ 332098 h 3980066"/>
              <a:gd name="connsiteX4834" fmla="*/ 4020433 w 8387961"/>
              <a:gd name="connsiteY4834" fmla="*/ 340283 h 3980066"/>
              <a:gd name="connsiteX4835" fmla="*/ 4022025 w 8387961"/>
              <a:gd name="connsiteY4835" fmla="*/ 339751 h 3980066"/>
              <a:gd name="connsiteX4836" fmla="*/ 4023555 w 8387961"/>
              <a:gd name="connsiteY4836" fmla="*/ 332098 h 3980066"/>
              <a:gd name="connsiteX4837" fmla="*/ 3976203 w 8387961"/>
              <a:gd name="connsiteY4837" fmla="*/ 325395 h 3980066"/>
              <a:gd name="connsiteX4838" fmla="*/ 3977615 w 8387961"/>
              <a:gd name="connsiteY4838" fmla="*/ 330752 h 3980066"/>
              <a:gd name="connsiteX4839" fmla="*/ 3986089 w 8387961"/>
              <a:gd name="connsiteY4839" fmla="*/ 329414 h 3980066"/>
              <a:gd name="connsiteX4840" fmla="*/ 3977615 w 8387961"/>
              <a:gd name="connsiteY4840" fmla="*/ 337448 h 3980066"/>
              <a:gd name="connsiteX4841" fmla="*/ 3971966 w 8387961"/>
              <a:gd name="connsiteY4841" fmla="*/ 334770 h 3980066"/>
              <a:gd name="connsiteX4842" fmla="*/ 3963492 w 8387961"/>
              <a:gd name="connsiteY4842" fmla="*/ 337448 h 3980066"/>
              <a:gd name="connsiteX4843" fmla="*/ 3969141 w 8387961"/>
              <a:gd name="connsiteY4843" fmla="*/ 334770 h 3980066"/>
              <a:gd name="connsiteX4844" fmla="*/ 196082 w 8387961"/>
              <a:gd name="connsiteY4844" fmla="*/ 325395 h 3980066"/>
              <a:gd name="connsiteX4845" fmla="*/ 207790 w 8387961"/>
              <a:gd name="connsiteY4845" fmla="*/ 340460 h 3980066"/>
              <a:gd name="connsiteX4846" fmla="*/ 207790 w 8387961"/>
              <a:gd name="connsiteY4846" fmla="*/ 335440 h 3980066"/>
              <a:gd name="connsiteX4847" fmla="*/ 226189 w 8387961"/>
              <a:gd name="connsiteY4847" fmla="*/ 352177 h 3980066"/>
              <a:gd name="connsiteX4848" fmla="*/ 226189 w 8387961"/>
              <a:gd name="connsiteY4848" fmla="*/ 365568 h 3980066"/>
              <a:gd name="connsiteX4849" fmla="*/ 211130 w 8387961"/>
              <a:gd name="connsiteY4849" fmla="*/ 382307 h 3980066"/>
              <a:gd name="connsiteX4850" fmla="*/ 202773 w 8387961"/>
              <a:gd name="connsiteY4850" fmla="*/ 392349 h 3980066"/>
              <a:gd name="connsiteX4851" fmla="*/ 212808 w 8387961"/>
              <a:gd name="connsiteY4851" fmla="*/ 392349 h 3980066"/>
              <a:gd name="connsiteX4852" fmla="*/ 214481 w 8387961"/>
              <a:gd name="connsiteY4852" fmla="*/ 385654 h 3980066"/>
              <a:gd name="connsiteX4853" fmla="*/ 227858 w 8387961"/>
              <a:gd name="connsiteY4853" fmla="*/ 375611 h 3980066"/>
              <a:gd name="connsiteX4854" fmla="*/ 247933 w 8387961"/>
              <a:gd name="connsiteY4854" fmla="*/ 373937 h 3980066"/>
              <a:gd name="connsiteX4855" fmla="*/ 254623 w 8387961"/>
              <a:gd name="connsiteY4855" fmla="*/ 377285 h 3980066"/>
              <a:gd name="connsiteX4856" fmla="*/ 254623 w 8387961"/>
              <a:gd name="connsiteY4856" fmla="*/ 373937 h 3980066"/>
              <a:gd name="connsiteX4857" fmla="*/ 266332 w 8387961"/>
              <a:gd name="connsiteY4857" fmla="*/ 375611 h 3980066"/>
              <a:gd name="connsiteX4858" fmla="*/ 278040 w 8387961"/>
              <a:gd name="connsiteY4858" fmla="*/ 387329 h 3980066"/>
              <a:gd name="connsiteX4859" fmla="*/ 284730 w 8387961"/>
              <a:gd name="connsiteY4859" fmla="*/ 397371 h 3980066"/>
              <a:gd name="connsiteX4860" fmla="*/ 256296 w 8387961"/>
              <a:gd name="connsiteY4860" fmla="*/ 407414 h 3980066"/>
              <a:gd name="connsiteX4861" fmla="*/ 237895 w 8387961"/>
              <a:gd name="connsiteY4861" fmla="*/ 407414 h 3980066"/>
              <a:gd name="connsiteX4862" fmla="*/ 231207 w 8387961"/>
              <a:gd name="connsiteY4862" fmla="*/ 412436 h 3980066"/>
              <a:gd name="connsiteX4863" fmla="*/ 216149 w 8387961"/>
              <a:gd name="connsiteY4863" fmla="*/ 414109 h 3980066"/>
              <a:gd name="connsiteX4864" fmla="*/ 214481 w 8387961"/>
              <a:gd name="connsiteY4864" fmla="*/ 407414 h 3980066"/>
              <a:gd name="connsiteX4865" fmla="*/ 211130 w 8387961"/>
              <a:gd name="connsiteY4865" fmla="*/ 415784 h 3980066"/>
              <a:gd name="connsiteX4866" fmla="*/ 201100 w 8387961"/>
              <a:gd name="connsiteY4866" fmla="*/ 420806 h 3980066"/>
              <a:gd name="connsiteX4867" fmla="*/ 172666 w 8387961"/>
              <a:gd name="connsiteY4867" fmla="*/ 434195 h 3980066"/>
              <a:gd name="connsiteX4868" fmla="*/ 174338 w 8387961"/>
              <a:gd name="connsiteY4868" fmla="*/ 437543 h 3980066"/>
              <a:gd name="connsiteX4869" fmla="*/ 164303 w 8387961"/>
              <a:gd name="connsiteY4869" fmla="*/ 442565 h 3980066"/>
              <a:gd name="connsiteX4870" fmla="*/ 147577 w 8387961"/>
              <a:gd name="connsiteY4870" fmla="*/ 445912 h 3980066"/>
              <a:gd name="connsiteX4871" fmla="*/ 154267 w 8387961"/>
              <a:gd name="connsiteY4871" fmla="*/ 440892 h 3980066"/>
              <a:gd name="connsiteX4872" fmla="*/ 140886 w 8387961"/>
              <a:gd name="connsiteY4872" fmla="*/ 437543 h 3980066"/>
              <a:gd name="connsiteX4873" fmla="*/ 122487 w 8387961"/>
              <a:gd name="connsiteY4873" fmla="*/ 432521 h 3980066"/>
              <a:gd name="connsiteX4874" fmla="*/ 134196 w 8387961"/>
              <a:gd name="connsiteY4874" fmla="*/ 414109 h 3980066"/>
              <a:gd name="connsiteX4875" fmla="*/ 94053 w 8387961"/>
              <a:gd name="connsiteY4875" fmla="*/ 414109 h 3980066"/>
              <a:gd name="connsiteX4876" fmla="*/ 95722 w 8387961"/>
              <a:gd name="connsiteY4876" fmla="*/ 404066 h 3980066"/>
              <a:gd name="connsiteX4877" fmla="*/ 115797 w 8387961"/>
              <a:gd name="connsiteY4877" fmla="*/ 394024 h 3980066"/>
              <a:gd name="connsiteX4878" fmla="*/ 110779 w 8387961"/>
              <a:gd name="connsiteY4878" fmla="*/ 395697 h 3980066"/>
              <a:gd name="connsiteX4879" fmla="*/ 110779 w 8387961"/>
              <a:gd name="connsiteY4879" fmla="*/ 390675 h 3980066"/>
              <a:gd name="connsiteX4880" fmla="*/ 100743 w 8387961"/>
              <a:gd name="connsiteY4880" fmla="*/ 395697 h 3980066"/>
              <a:gd name="connsiteX4881" fmla="*/ 90704 w 8387961"/>
              <a:gd name="connsiteY4881" fmla="*/ 397371 h 3980066"/>
              <a:gd name="connsiteX4882" fmla="*/ 88478 w 8387961"/>
              <a:gd name="connsiteY4882" fmla="*/ 398487 h 3980066"/>
              <a:gd name="connsiteX4883" fmla="*/ 92377 w 8387961"/>
              <a:gd name="connsiteY4883" fmla="*/ 395697 h 3980066"/>
              <a:gd name="connsiteX4884" fmla="*/ 125833 w 8387961"/>
              <a:gd name="connsiteY4884" fmla="*/ 372263 h 3980066"/>
              <a:gd name="connsiteX4885" fmla="*/ 162630 w 8387961"/>
              <a:gd name="connsiteY4885" fmla="*/ 350504 h 3980066"/>
              <a:gd name="connsiteX4886" fmla="*/ 4722500 w 8387961"/>
              <a:gd name="connsiteY4886" fmla="*/ 321834 h 3980066"/>
              <a:gd name="connsiteX4887" fmla="*/ 4706721 w 8387961"/>
              <a:gd name="connsiteY4887" fmla="*/ 326134 h 3980066"/>
              <a:gd name="connsiteX4888" fmla="*/ 4705765 w 8387961"/>
              <a:gd name="connsiteY4888" fmla="*/ 325179 h 3980066"/>
              <a:gd name="connsiteX4889" fmla="*/ 4055416 w 8387961"/>
              <a:gd name="connsiteY4889" fmla="*/ 318635 h 3980066"/>
              <a:gd name="connsiteX4890" fmla="*/ 4056990 w 8387961"/>
              <a:gd name="connsiteY4890" fmla="*/ 331333 h 3980066"/>
              <a:gd name="connsiteX4891" fmla="*/ 4059053 w 8387961"/>
              <a:gd name="connsiteY4891" fmla="*/ 331333 h 3980066"/>
              <a:gd name="connsiteX4892" fmla="*/ 4057466 w 8387961"/>
              <a:gd name="connsiteY4892" fmla="*/ 318635 h 3980066"/>
              <a:gd name="connsiteX4893" fmla="*/ 4609385 w 8387961"/>
              <a:gd name="connsiteY4893" fmla="*/ 307319 h 3980066"/>
              <a:gd name="connsiteX4894" fmla="*/ 4639891 w 8387961"/>
              <a:gd name="connsiteY4894" fmla="*/ 317864 h 3980066"/>
              <a:gd name="connsiteX4895" fmla="*/ 4609385 w 8387961"/>
              <a:gd name="connsiteY4895" fmla="*/ 328408 h 3980066"/>
              <a:gd name="connsiteX4896" fmla="*/ 4599217 w 8387961"/>
              <a:gd name="connsiteY4896" fmla="*/ 314349 h 3980066"/>
              <a:gd name="connsiteX4897" fmla="*/ 6875476 w 8387961"/>
              <a:gd name="connsiteY4897" fmla="*/ 298280 h 3980066"/>
              <a:gd name="connsiteX4898" fmla="*/ 6903883 w 8387961"/>
              <a:gd name="connsiteY4898" fmla="*/ 298280 h 3980066"/>
              <a:gd name="connsiteX4899" fmla="*/ 6908618 w 8387961"/>
              <a:gd name="connsiteY4899" fmla="*/ 300288 h 3980066"/>
              <a:gd name="connsiteX4900" fmla="*/ 6903883 w 8387961"/>
              <a:gd name="connsiteY4900" fmla="*/ 304306 h 3980066"/>
              <a:gd name="connsiteX4901" fmla="*/ 1796378 w 8387961"/>
              <a:gd name="connsiteY4901" fmla="*/ 298280 h 3980066"/>
              <a:gd name="connsiteX4902" fmla="*/ 1817558 w 8387961"/>
              <a:gd name="connsiteY4902" fmla="*/ 313070 h 3980066"/>
              <a:gd name="connsiteX4903" fmla="*/ 1815930 w 8387961"/>
              <a:gd name="connsiteY4903" fmla="*/ 318001 h 3980066"/>
              <a:gd name="connsiteX4904" fmla="*/ 1817558 w 8387961"/>
              <a:gd name="connsiteY4904" fmla="*/ 324574 h 3980066"/>
              <a:gd name="connsiteX4905" fmla="*/ 1827335 w 8387961"/>
              <a:gd name="connsiteY4905" fmla="*/ 324574 h 3980066"/>
              <a:gd name="connsiteX4906" fmla="*/ 1793122 w 8387961"/>
              <a:gd name="connsiteY4906" fmla="*/ 334435 h 3980066"/>
              <a:gd name="connsiteX4907" fmla="*/ 1747492 w 8387961"/>
              <a:gd name="connsiteY4907" fmla="*/ 321287 h 3980066"/>
              <a:gd name="connsiteX4908" fmla="*/ 1776825 w 8387961"/>
              <a:gd name="connsiteY4908" fmla="*/ 313070 h 3980066"/>
              <a:gd name="connsiteX4909" fmla="*/ 1781717 w 8387961"/>
              <a:gd name="connsiteY4909" fmla="*/ 304854 h 3980066"/>
              <a:gd name="connsiteX4910" fmla="*/ 1783340 w 8387961"/>
              <a:gd name="connsiteY4910" fmla="*/ 308140 h 3980066"/>
              <a:gd name="connsiteX4911" fmla="*/ 4192197 w 8387961"/>
              <a:gd name="connsiteY4911" fmla="*/ 291710 h 3980066"/>
              <a:gd name="connsiteX4912" fmla="*/ 4165508 w 8387961"/>
              <a:gd name="connsiteY4912" fmla="*/ 303491 h 3980066"/>
              <a:gd name="connsiteX4913" fmla="*/ 4158836 w 8387961"/>
              <a:gd name="connsiteY4913" fmla="*/ 322001 h 3980066"/>
              <a:gd name="connsiteX4914" fmla="*/ 4147159 w 8387961"/>
              <a:gd name="connsiteY4914" fmla="*/ 328732 h 3980066"/>
              <a:gd name="connsiteX4915" fmla="*/ 4120471 w 8387961"/>
              <a:gd name="connsiteY4915" fmla="*/ 328732 h 3980066"/>
              <a:gd name="connsiteX4916" fmla="*/ 4098786 w 8387961"/>
              <a:gd name="connsiteY4916" fmla="*/ 323685 h 3980066"/>
              <a:gd name="connsiteX4917" fmla="*/ 4077101 w 8387961"/>
              <a:gd name="connsiteY4917" fmla="*/ 310222 h 3980066"/>
              <a:gd name="connsiteX4918" fmla="*/ 4066496 w 8387961"/>
              <a:gd name="connsiteY4918" fmla="*/ 317864 h 3980066"/>
              <a:gd name="connsiteX4919" fmla="*/ 4067468 w 8387961"/>
              <a:gd name="connsiteY4919" fmla="*/ 317864 h 3980066"/>
              <a:gd name="connsiteX4920" fmla="*/ 4070875 w 8387961"/>
              <a:gd name="connsiteY4920" fmla="*/ 319310 h 3980066"/>
              <a:gd name="connsiteX4921" fmla="*/ 4079029 w 8387961"/>
              <a:gd name="connsiteY4921" fmla="*/ 313485 h 3980066"/>
              <a:gd name="connsiteX4922" fmla="*/ 4100559 w 8387961"/>
              <a:gd name="connsiteY4922" fmla="*/ 326734 h 3980066"/>
              <a:gd name="connsiteX4923" fmla="*/ 4122088 w 8387961"/>
              <a:gd name="connsiteY4923" fmla="*/ 331703 h 3980066"/>
              <a:gd name="connsiteX4924" fmla="*/ 4148586 w 8387961"/>
              <a:gd name="connsiteY4924" fmla="*/ 331703 h 3980066"/>
              <a:gd name="connsiteX4925" fmla="*/ 4160179 w 8387961"/>
              <a:gd name="connsiteY4925" fmla="*/ 325078 h 3980066"/>
              <a:gd name="connsiteX4926" fmla="*/ 4166803 w 8387961"/>
              <a:gd name="connsiteY4926" fmla="*/ 306860 h 3980066"/>
              <a:gd name="connsiteX4927" fmla="*/ 4193301 w 8387961"/>
              <a:gd name="connsiteY4927" fmla="*/ 295268 h 3980066"/>
              <a:gd name="connsiteX4928" fmla="*/ 4225558 w 8387961"/>
              <a:gd name="connsiteY4928" fmla="*/ 304944 h 3980066"/>
              <a:gd name="connsiteX4929" fmla="*/ 4225558 w 8387961"/>
              <a:gd name="connsiteY4929" fmla="*/ 301808 h 3980066"/>
              <a:gd name="connsiteX4930" fmla="*/ 2636156 w 8387961"/>
              <a:gd name="connsiteY4930" fmla="*/ 287734 h 3980066"/>
              <a:gd name="connsiteX4931" fmla="*/ 2676976 w 8387961"/>
              <a:gd name="connsiteY4931" fmla="*/ 305812 h 3980066"/>
              <a:gd name="connsiteX4932" fmla="*/ 2632754 w 8387961"/>
              <a:gd name="connsiteY4932" fmla="*/ 314850 h 3980066"/>
              <a:gd name="connsiteX4933" fmla="*/ 2637856 w 8387961"/>
              <a:gd name="connsiteY4933" fmla="*/ 311235 h 3980066"/>
              <a:gd name="connsiteX4934" fmla="*/ 2627651 w 8387961"/>
              <a:gd name="connsiteY4934" fmla="*/ 305812 h 3980066"/>
              <a:gd name="connsiteX4935" fmla="*/ 2624250 w 8387961"/>
              <a:gd name="connsiteY4935" fmla="*/ 302196 h 3980066"/>
              <a:gd name="connsiteX4936" fmla="*/ 2625951 w 8387961"/>
              <a:gd name="connsiteY4936" fmla="*/ 294965 h 3980066"/>
              <a:gd name="connsiteX4937" fmla="*/ 2624250 w 8387961"/>
              <a:gd name="connsiteY4937" fmla="*/ 294965 h 3980066"/>
              <a:gd name="connsiteX4938" fmla="*/ 4784995 w 8387961"/>
              <a:gd name="connsiteY4938" fmla="*/ 284721 h 3980066"/>
              <a:gd name="connsiteX4939" fmla="*/ 4826692 w 8387961"/>
              <a:gd name="connsiteY4939" fmla="*/ 298280 h 3980066"/>
              <a:gd name="connsiteX4940" fmla="*/ 4810013 w 8387961"/>
              <a:gd name="connsiteY4940" fmla="*/ 298280 h 3980066"/>
              <a:gd name="connsiteX4941" fmla="*/ 4779992 w 8387961"/>
              <a:gd name="connsiteY4941" fmla="*/ 289241 h 3980066"/>
              <a:gd name="connsiteX4942" fmla="*/ 4195533 w 8387961"/>
              <a:gd name="connsiteY4942" fmla="*/ 268151 h 3980066"/>
              <a:gd name="connsiteX4943" fmla="*/ 4197201 w 8387961"/>
              <a:gd name="connsiteY4943" fmla="*/ 276566 h 3980066"/>
              <a:gd name="connsiteX4944" fmla="*/ 4198869 w 8387961"/>
              <a:gd name="connsiteY4944" fmla="*/ 278247 h 3980066"/>
              <a:gd name="connsiteX4945" fmla="*/ 4200537 w 8387961"/>
              <a:gd name="connsiteY4945" fmla="*/ 281614 h 3980066"/>
              <a:gd name="connsiteX4946" fmla="*/ 4202205 w 8387961"/>
              <a:gd name="connsiteY4946" fmla="*/ 290028 h 3980066"/>
              <a:gd name="connsiteX4947" fmla="*/ 4207209 w 8387961"/>
              <a:gd name="connsiteY4947" fmla="*/ 278247 h 3980066"/>
              <a:gd name="connsiteX4948" fmla="*/ 4218886 w 8387961"/>
              <a:gd name="connsiteY4948" fmla="*/ 273200 h 3980066"/>
              <a:gd name="connsiteX4949" fmla="*/ 4238902 w 8387961"/>
              <a:gd name="connsiteY4949" fmla="*/ 278247 h 3980066"/>
              <a:gd name="connsiteX4950" fmla="*/ 4257251 w 8387961"/>
              <a:gd name="connsiteY4950" fmla="*/ 286663 h 3980066"/>
              <a:gd name="connsiteX4951" fmla="*/ 4218886 w 8387961"/>
              <a:gd name="connsiteY4951" fmla="*/ 290028 h 3980066"/>
              <a:gd name="connsiteX4952" fmla="*/ 4235566 w 8387961"/>
              <a:gd name="connsiteY4952" fmla="*/ 300125 h 3980066"/>
              <a:gd name="connsiteX4953" fmla="*/ 4245574 w 8387961"/>
              <a:gd name="connsiteY4953" fmla="*/ 298442 h 3980066"/>
              <a:gd name="connsiteX4954" fmla="*/ 4257251 w 8387961"/>
              <a:gd name="connsiteY4954" fmla="*/ 298442 h 3980066"/>
              <a:gd name="connsiteX4955" fmla="*/ 4257251 w 8387961"/>
              <a:gd name="connsiteY4955" fmla="*/ 306855 h 3980066"/>
              <a:gd name="connsiteX4956" fmla="*/ 4245574 w 8387961"/>
              <a:gd name="connsiteY4956" fmla="*/ 306855 h 3980066"/>
              <a:gd name="connsiteX4957" fmla="*/ 4226423 w 8387961"/>
              <a:gd name="connsiteY4957" fmla="*/ 318126 h 3980066"/>
              <a:gd name="connsiteX4958" fmla="*/ 4226423 w 8387961"/>
              <a:gd name="connsiteY4958" fmla="*/ 321765 h 3980066"/>
              <a:gd name="connsiteX4959" fmla="*/ 4226423 w 8387961"/>
              <a:gd name="connsiteY4959" fmla="*/ 326734 h 3980066"/>
              <a:gd name="connsiteX4960" fmla="*/ 4226423 w 8387961"/>
              <a:gd name="connsiteY4960" fmla="*/ 343296 h 3980066"/>
              <a:gd name="connsiteX4961" fmla="*/ 4256233 w 8387961"/>
              <a:gd name="connsiteY4961" fmla="*/ 359858 h 3980066"/>
              <a:gd name="connsiteX4962" fmla="*/ 4242984 w 8387961"/>
              <a:gd name="connsiteY4962" fmla="*/ 379731 h 3980066"/>
              <a:gd name="connsiteX4963" fmla="*/ 4267826 w 8387961"/>
              <a:gd name="connsiteY4963" fmla="*/ 406230 h 3980066"/>
              <a:gd name="connsiteX4964" fmla="*/ 4269482 w 8387961"/>
              <a:gd name="connsiteY4964" fmla="*/ 431072 h 3980066"/>
              <a:gd name="connsiteX4965" fmla="*/ 4277762 w 8387961"/>
              <a:gd name="connsiteY4965" fmla="*/ 439353 h 3980066"/>
              <a:gd name="connsiteX4966" fmla="*/ 4289355 w 8387961"/>
              <a:gd name="connsiteY4966" fmla="*/ 450947 h 3980066"/>
              <a:gd name="connsiteX4967" fmla="*/ 4279418 w 8387961"/>
              <a:gd name="connsiteY4967" fmla="*/ 459228 h 3980066"/>
              <a:gd name="connsiteX4968" fmla="*/ 4317509 w 8387961"/>
              <a:gd name="connsiteY4968" fmla="*/ 480757 h 3980066"/>
              <a:gd name="connsiteX4969" fmla="*/ 4300948 w 8387961"/>
              <a:gd name="connsiteY4969" fmla="*/ 495663 h 3980066"/>
              <a:gd name="connsiteX4970" fmla="*/ 4287699 w 8387961"/>
              <a:gd name="connsiteY4970" fmla="*/ 512224 h 3980066"/>
              <a:gd name="connsiteX4971" fmla="*/ 4271138 w 8387961"/>
              <a:gd name="connsiteY4971" fmla="*/ 528786 h 3980066"/>
              <a:gd name="connsiteX4972" fmla="*/ 4256233 w 8387961"/>
              <a:gd name="connsiteY4972" fmla="*/ 543692 h 3980066"/>
              <a:gd name="connsiteX4973" fmla="*/ 4228079 w 8387961"/>
              <a:gd name="connsiteY4973" fmla="*/ 543692 h 3980066"/>
              <a:gd name="connsiteX4974" fmla="*/ 4218142 w 8387961"/>
              <a:gd name="connsiteY4974" fmla="*/ 548660 h 3980066"/>
              <a:gd name="connsiteX4975" fmla="*/ 4166803 w 8387961"/>
              <a:gd name="connsiteY4975" fmla="*/ 558598 h 3980066"/>
              <a:gd name="connsiteX4976" fmla="*/ 4160179 w 8387961"/>
              <a:gd name="connsiteY4976" fmla="*/ 561909 h 3980066"/>
              <a:gd name="connsiteX4977" fmla="*/ 4151898 w 8387961"/>
              <a:gd name="connsiteY4977" fmla="*/ 550316 h 3980066"/>
              <a:gd name="connsiteX4978" fmla="*/ 4143618 w 8387961"/>
              <a:gd name="connsiteY4978" fmla="*/ 551973 h 3980066"/>
              <a:gd name="connsiteX4979" fmla="*/ 4141962 w 8387961"/>
              <a:gd name="connsiteY4979" fmla="*/ 548660 h 3980066"/>
              <a:gd name="connsiteX4980" fmla="*/ 4120432 w 8387961"/>
              <a:gd name="connsiteY4980" fmla="*/ 540379 h 3980066"/>
              <a:gd name="connsiteX4981" fmla="*/ 4113808 w 8387961"/>
              <a:gd name="connsiteY4981" fmla="*/ 505600 h 3980066"/>
              <a:gd name="connsiteX4982" fmla="*/ 4110496 w 8387961"/>
              <a:gd name="connsiteY4982" fmla="*/ 475789 h 3980066"/>
              <a:gd name="connsiteX4983" fmla="*/ 4127057 w 8387961"/>
              <a:gd name="connsiteY4983" fmla="*/ 469165 h 3980066"/>
              <a:gd name="connsiteX4984" fmla="*/ 4140305 w 8387961"/>
              <a:gd name="connsiteY4984" fmla="*/ 454258 h 3980066"/>
              <a:gd name="connsiteX4985" fmla="*/ 4176740 w 8387961"/>
              <a:gd name="connsiteY4985" fmla="*/ 429416 h 3980066"/>
              <a:gd name="connsiteX4986" fmla="*/ 4170115 w 8387961"/>
              <a:gd name="connsiteY4986" fmla="*/ 409542 h 3980066"/>
              <a:gd name="connsiteX4987" fmla="*/ 4160179 w 8387961"/>
              <a:gd name="connsiteY4987" fmla="*/ 402918 h 3980066"/>
              <a:gd name="connsiteX4988" fmla="*/ 4151898 w 8387961"/>
              <a:gd name="connsiteY4988" fmla="*/ 404573 h 3980066"/>
              <a:gd name="connsiteX4989" fmla="*/ 4150830 w 8387961"/>
              <a:gd name="connsiteY4989" fmla="*/ 401903 h 3980066"/>
              <a:gd name="connsiteX4990" fmla="*/ 4124692 w 8387961"/>
              <a:gd name="connsiteY4990" fmla="*/ 400364 h 3980066"/>
              <a:gd name="connsiteX4991" fmla="*/ 4117960 w 8387961"/>
              <a:gd name="connsiteY4991" fmla="*/ 403733 h 3980066"/>
              <a:gd name="connsiteX4992" fmla="*/ 4114594 w 8387961"/>
              <a:gd name="connsiteY4992" fmla="*/ 408782 h 3980066"/>
              <a:gd name="connsiteX4993" fmla="*/ 4111228 w 8387961"/>
              <a:gd name="connsiteY4993" fmla="*/ 407100 h 3980066"/>
              <a:gd name="connsiteX4994" fmla="*/ 4101129 w 8387961"/>
              <a:gd name="connsiteY4994" fmla="*/ 413833 h 3980066"/>
              <a:gd name="connsiteX4995" fmla="*/ 4097763 w 8387961"/>
              <a:gd name="connsiteY4995" fmla="*/ 428987 h 3980066"/>
              <a:gd name="connsiteX4996" fmla="*/ 4102812 w 8387961"/>
              <a:gd name="connsiteY4996" fmla="*/ 440773 h 3980066"/>
              <a:gd name="connsiteX4997" fmla="*/ 4079249 w 8387961"/>
              <a:gd name="connsiteY4997" fmla="*/ 460977 h 3980066"/>
              <a:gd name="connsiteX4998" fmla="*/ 4060736 w 8387961"/>
              <a:gd name="connsiteY4998" fmla="*/ 471079 h 3980066"/>
              <a:gd name="connsiteX4999" fmla="*/ 4050637 w 8387961"/>
              <a:gd name="connsiteY4999" fmla="*/ 477814 h 3980066"/>
              <a:gd name="connsiteX5000" fmla="*/ 4038856 w 8387961"/>
              <a:gd name="connsiteY5000" fmla="*/ 479497 h 3980066"/>
              <a:gd name="connsiteX5001" fmla="*/ 4033806 w 8387961"/>
              <a:gd name="connsiteY5001" fmla="*/ 491284 h 3980066"/>
              <a:gd name="connsiteX5002" fmla="*/ 4030440 w 8387961"/>
              <a:gd name="connsiteY5002" fmla="*/ 494651 h 3980066"/>
              <a:gd name="connsiteX5003" fmla="*/ 4028757 w 8387961"/>
              <a:gd name="connsiteY5003" fmla="*/ 511487 h 3980066"/>
              <a:gd name="connsiteX5004" fmla="*/ 4037173 w 8387961"/>
              <a:gd name="connsiteY5004" fmla="*/ 541794 h 3980066"/>
              <a:gd name="connsiteX5005" fmla="*/ 4060736 w 8387961"/>
              <a:gd name="connsiteY5005" fmla="*/ 551896 h 3980066"/>
              <a:gd name="connsiteX5006" fmla="*/ 4070834 w 8387961"/>
              <a:gd name="connsiteY5006" fmla="*/ 563681 h 3980066"/>
              <a:gd name="connsiteX5007" fmla="*/ 4048954 w 8387961"/>
              <a:gd name="connsiteY5007" fmla="*/ 575468 h 3980066"/>
              <a:gd name="connsiteX5008" fmla="*/ 4040539 w 8387961"/>
              <a:gd name="connsiteY5008" fmla="*/ 568733 h 3980066"/>
              <a:gd name="connsiteX5009" fmla="*/ 4042222 w 8387961"/>
              <a:gd name="connsiteY5009" fmla="*/ 572100 h 3980066"/>
              <a:gd name="connsiteX5010" fmla="*/ 4013609 w 8387961"/>
              <a:gd name="connsiteY5010" fmla="*/ 573784 h 3980066"/>
              <a:gd name="connsiteX5011" fmla="*/ 4062419 w 8387961"/>
              <a:gd name="connsiteY5011" fmla="*/ 578835 h 3980066"/>
              <a:gd name="connsiteX5012" fmla="*/ 4048954 w 8387961"/>
              <a:gd name="connsiteY5012" fmla="*/ 588937 h 3980066"/>
              <a:gd name="connsiteX5013" fmla="*/ 4047271 w 8387961"/>
              <a:gd name="connsiteY5013" fmla="*/ 583886 h 3980066"/>
              <a:gd name="connsiteX5014" fmla="*/ 4032123 w 8387961"/>
              <a:gd name="connsiteY5014" fmla="*/ 599039 h 3980066"/>
              <a:gd name="connsiteX5015" fmla="*/ 4022025 w 8387961"/>
              <a:gd name="connsiteY5015" fmla="*/ 595671 h 3980066"/>
              <a:gd name="connsiteX5016" fmla="*/ 4030440 w 8387961"/>
              <a:gd name="connsiteY5016" fmla="*/ 602407 h 3980066"/>
              <a:gd name="connsiteX5017" fmla="*/ 4028757 w 8387961"/>
              <a:gd name="connsiteY5017" fmla="*/ 604090 h 3980066"/>
              <a:gd name="connsiteX5018" fmla="*/ 4027074 w 8387961"/>
              <a:gd name="connsiteY5018" fmla="*/ 614192 h 3980066"/>
              <a:gd name="connsiteX5019" fmla="*/ 4030440 w 8387961"/>
              <a:gd name="connsiteY5019" fmla="*/ 622611 h 3980066"/>
              <a:gd name="connsiteX5020" fmla="*/ 4028757 w 8387961"/>
              <a:gd name="connsiteY5020" fmla="*/ 620927 h 3980066"/>
              <a:gd name="connsiteX5021" fmla="*/ 4023708 w 8387961"/>
              <a:gd name="connsiteY5021" fmla="*/ 642815 h 3980066"/>
              <a:gd name="connsiteX5022" fmla="*/ 4020342 w 8387961"/>
              <a:gd name="connsiteY5022" fmla="*/ 664704 h 3980066"/>
              <a:gd name="connsiteX5023" fmla="*/ 3983314 w 8387961"/>
              <a:gd name="connsiteY5023" fmla="*/ 673122 h 3980066"/>
              <a:gd name="connsiteX5024" fmla="*/ 3979948 w 8387961"/>
              <a:gd name="connsiteY5024" fmla="*/ 689959 h 3980066"/>
              <a:gd name="connsiteX5025" fmla="*/ 3956385 w 8387961"/>
              <a:gd name="connsiteY5025" fmla="*/ 686591 h 3980066"/>
              <a:gd name="connsiteX5026" fmla="*/ 3947969 w 8387961"/>
              <a:gd name="connsiteY5026" fmla="*/ 664704 h 3980066"/>
              <a:gd name="connsiteX5027" fmla="*/ 3942920 w 8387961"/>
              <a:gd name="connsiteY5027" fmla="*/ 646183 h 3980066"/>
              <a:gd name="connsiteX5028" fmla="*/ 3921040 w 8387961"/>
              <a:gd name="connsiteY5028" fmla="*/ 615877 h 3980066"/>
              <a:gd name="connsiteX5029" fmla="*/ 3922723 w 8387961"/>
              <a:gd name="connsiteY5029" fmla="*/ 609141 h 3980066"/>
              <a:gd name="connsiteX5030" fmla="*/ 3917674 w 8387961"/>
              <a:gd name="connsiteY5030" fmla="*/ 605774 h 3980066"/>
              <a:gd name="connsiteX5031" fmla="*/ 3915991 w 8387961"/>
              <a:gd name="connsiteY5031" fmla="*/ 605774 h 3980066"/>
              <a:gd name="connsiteX5032" fmla="*/ 3909259 w 8387961"/>
              <a:gd name="connsiteY5032" fmla="*/ 590621 h 3980066"/>
              <a:gd name="connsiteX5033" fmla="*/ 3911706 w 8387961"/>
              <a:gd name="connsiteY5033" fmla="*/ 589396 h 3980066"/>
              <a:gd name="connsiteX5034" fmla="*/ 3901956 w 8387961"/>
              <a:gd name="connsiteY5034" fmla="*/ 582838 h 3980066"/>
              <a:gd name="connsiteX5035" fmla="*/ 3896952 w 8387961"/>
              <a:gd name="connsiteY5035" fmla="*/ 564328 h 3980066"/>
              <a:gd name="connsiteX5036" fmla="*/ 3888611 w 8387961"/>
              <a:gd name="connsiteY5036" fmla="*/ 569376 h 3980066"/>
              <a:gd name="connsiteX5037" fmla="*/ 3888611 w 8387961"/>
              <a:gd name="connsiteY5037" fmla="*/ 584522 h 3980066"/>
              <a:gd name="connsiteX5038" fmla="*/ 3875267 w 8387961"/>
              <a:gd name="connsiteY5038" fmla="*/ 584522 h 3980066"/>
              <a:gd name="connsiteX5039" fmla="*/ 3840238 w 8387961"/>
              <a:gd name="connsiteY5039" fmla="*/ 613129 h 3980066"/>
              <a:gd name="connsiteX5040" fmla="*/ 3810213 w 8387961"/>
              <a:gd name="connsiteY5040" fmla="*/ 611447 h 3980066"/>
              <a:gd name="connsiteX5041" fmla="*/ 3791864 w 8387961"/>
              <a:gd name="connsiteY5041" fmla="*/ 601350 h 3980066"/>
              <a:gd name="connsiteX5042" fmla="*/ 3790196 w 8387961"/>
              <a:gd name="connsiteY5042" fmla="*/ 589570 h 3980066"/>
              <a:gd name="connsiteX5043" fmla="*/ 3800205 w 8387961"/>
              <a:gd name="connsiteY5043" fmla="*/ 586205 h 3980066"/>
              <a:gd name="connsiteX5044" fmla="*/ 3801873 w 8387961"/>
              <a:gd name="connsiteY5044" fmla="*/ 579472 h 3980066"/>
              <a:gd name="connsiteX5045" fmla="*/ 3800205 w 8387961"/>
              <a:gd name="connsiteY5045" fmla="*/ 572742 h 3980066"/>
              <a:gd name="connsiteX5046" fmla="*/ 3795200 w 8387961"/>
              <a:gd name="connsiteY5046" fmla="*/ 574425 h 3980066"/>
              <a:gd name="connsiteX5047" fmla="*/ 3785192 w 8387961"/>
              <a:gd name="connsiteY5047" fmla="*/ 579472 h 3980066"/>
              <a:gd name="connsiteX5048" fmla="*/ 3785192 w 8387961"/>
              <a:gd name="connsiteY5048" fmla="*/ 571059 h 3980066"/>
              <a:gd name="connsiteX5049" fmla="*/ 3796868 w 8387961"/>
              <a:gd name="connsiteY5049" fmla="*/ 566010 h 3980066"/>
              <a:gd name="connsiteX5050" fmla="*/ 3795200 w 8387961"/>
              <a:gd name="connsiteY5050" fmla="*/ 564328 h 3980066"/>
              <a:gd name="connsiteX5051" fmla="*/ 3805209 w 8387961"/>
              <a:gd name="connsiteY5051" fmla="*/ 549182 h 3980066"/>
              <a:gd name="connsiteX5052" fmla="*/ 3806877 w 8387961"/>
              <a:gd name="connsiteY5052" fmla="*/ 555913 h 3980066"/>
              <a:gd name="connsiteX5053" fmla="*/ 3811881 w 8387961"/>
              <a:gd name="connsiteY5053" fmla="*/ 545817 h 3980066"/>
              <a:gd name="connsiteX5054" fmla="*/ 3801873 w 8387961"/>
              <a:gd name="connsiteY5054" fmla="*/ 549182 h 3980066"/>
              <a:gd name="connsiteX5055" fmla="*/ 3791864 w 8387961"/>
              <a:gd name="connsiteY5055" fmla="*/ 559279 h 3980066"/>
              <a:gd name="connsiteX5056" fmla="*/ 3788528 w 8387961"/>
              <a:gd name="connsiteY5056" fmla="*/ 552548 h 3980066"/>
              <a:gd name="connsiteX5057" fmla="*/ 3778520 w 8387961"/>
              <a:gd name="connsiteY5057" fmla="*/ 554230 h 3980066"/>
              <a:gd name="connsiteX5058" fmla="*/ 3785192 w 8387961"/>
              <a:gd name="connsiteY5058" fmla="*/ 549182 h 3980066"/>
              <a:gd name="connsiteX5059" fmla="*/ 3788528 w 8387961"/>
              <a:gd name="connsiteY5059" fmla="*/ 542451 h 3980066"/>
              <a:gd name="connsiteX5060" fmla="*/ 3775184 w 8387961"/>
              <a:gd name="connsiteY5060" fmla="*/ 540768 h 3980066"/>
              <a:gd name="connsiteX5061" fmla="*/ 3780188 w 8387961"/>
              <a:gd name="connsiteY5061" fmla="*/ 540768 h 3980066"/>
              <a:gd name="connsiteX5062" fmla="*/ 3778520 w 8387961"/>
              <a:gd name="connsiteY5062" fmla="*/ 539085 h 3980066"/>
              <a:gd name="connsiteX5063" fmla="*/ 3775184 w 8387961"/>
              <a:gd name="connsiteY5063" fmla="*/ 534037 h 3980066"/>
              <a:gd name="connsiteX5064" fmla="*/ 3801873 w 8387961"/>
              <a:gd name="connsiteY5064" fmla="*/ 530671 h 3980066"/>
              <a:gd name="connsiteX5065" fmla="*/ 3818553 w 8387961"/>
              <a:gd name="connsiteY5065" fmla="*/ 534037 h 3980066"/>
              <a:gd name="connsiteX5066" fmla="*/ 3825225 w 8387961"/>
              <a:gd name="connsiteY5066" fmla="*/ 530671 h 3980066"/>
              <a:gd name="connsiteX5067" fmla="*/ 3821889 w 8387961"/>
              <a:gd name="connsiteY5067" fmla="*/ 522257 h 3980066"/>
              <a:gd name="connsiteX5068" fmla="*/ 3820221 w 8387961"/>
              <a:gd name="connsiteY5068" fmla="*/ 523940 h 3980066"/>
              <a:gd name="connsiteX5069" fmla="*/ 3806877 w 8387961"/>
              <a:gd name="connsiteY5069" fmla="*/ 523940 h 3980066"/>
              <a:gd name="connsiteX5070" fmla="*/ 3776852 w 8387961"/>
              <a:gd name="connsiteY5070" fmla="*/ 528988 h 3980066"/>
              <a:gd name="connsiteX5071" fmla="*/ 3780188 w 8387961"/>
              <a:gd name="connsiteY5071" fmla="*/ 522257 h 3980066"/>
              <a:gd name="connsiteX5072" fmla="*/ 3778520 w 8387961"/>
              <a:gd name="connsiteY5072" fmla="*/ 522257 h 3980066"/>
              <a:gd name="connsiteX5073" fmla="*/ 3785192 w 8387961"/>
              <a:gd name="connsiteY5073" fmla="*/ 520574 h 3980066"/>
              <a:gd name="connsiteX5074" fmla="*/ 3775184 w 8387961"/>
              <a:gd name="connsiteY5074" fmla="*/ 512160 h 3980066"/>
              <a:gd name="connsiteX5075" fmla="*/ 3805209 w 8387961"/>
              <a:gd name="connsiteY5075" fmla="*/ 510477 h 3980066"/>
              <a:gd name="connsiteX5076" fmla="*/ 3776852 w 8387961"/>
              <a:gd name="connsiteY5076" fmla="*/ 508794 h 3980066"/>
              <a:gd name="connsiteX5077" fmla="*/ 3776852 w 8387961"/>
              <a:gd name="connsiteY5077" fmla="*/ 502063 h 3980066"/>
              <a:gd name="connsiteX5078" fmla="*/ 3781856 w 8387961"/>
              <a:gd name="connsiteY5078" fmla="*/ 503746 h 3980066"/>
              <a:gd name="connsiteX5079" fmla="*/ 3795200 w 8387961"/>
              <a:gd name="connsiteY5079" fmla="*/ 502063 h 3980066"/>
              <a:gd name="connsiteX5080" fmla="*/ 3790196 w 8387961"/>
              <a:gd name="connsiteY5080" fmla="*/ 500380 h 3980066"/>
              <a:gd name="connsiteX5081" fmla="*/ 3801873 w 8387961"/>
              <a:gd name="connsiteY5081" fmla="*/ 498697 h 3980066"/>
              <a:gd name="connsiteX5082" fmla="*/ 3800205 w 8387961"/>
              <a:gd name="connsiteY5082" fmla="*/ 493649 h 3980066"/>
              <a:gd name="connsiteX5083" fmla="*/ 3815217 w 8387961"/>
              <a:gd name="connsiteY5083" fmla="*/ 500380 h 3980066"/>
              <a:gd name="connsiteX5084" fmla="*/ 3816885 w 8387961"/>
              <a:gd name="connsiteY5084" fmla="*/ 498697 h 3980066"/>
              <a:gd name="connsiteX5085" fmla="*/ 3801873 w 8387961"/>
              <a:gd name="connsiteY5085" fmla="*/ 491967 h 3980066"/>
              <a:gd name="connsiteX5086" fmla="*/ 3820221 w 8387961"/>
              <a:gd name="connsiteY5086" fmla="*/ 488600 h 3980066"/>
              <a:gd name="connsiteX5087" fmla="*/ 3828561 w 8387961"/>
              <a:gd name="connsiteY5087" fmla="*/ 485235 h 3980066"/>
              <a:gd name="connsiteX5088" fmla="*/ 3820221 w 8387961"/>
              <a:gd name="connsiteY5088" fmla="*/ 485235 h 3980066"/>
              <a:gd name="connsiteX5089" fmla="*/ 3811881 w 8387961"/>
              <a:gd name="connsiteY5089" fmla="*/ 485235 h 3980066"/>
              <a:gd name="connsiteX5090" fmla="*/ 3815217 w 8387961"/>
              <a:gd name="connsiteY5090" fmla="*/ 478504 h 3980066"/>
              <a:gd name="connsiteX5091" fmla="*/ 3841906 w 8387961"/>
              <a:gd name="connsiteY5091" fmla="*/ 485235 h 3980066"/>
              <a:gd name="connsiteX5092" fmla="*/ 3836902 w 8387961"/>
              <a:gd name="connsiteY5092" fmla="*/ 480186 h 3980066"/>
              <a:gd name="connsiteX5093" fmla="*/ 3840238 w 8387961"/>
              <a:gd name="connsiteY5093" fmla="*/ 481869 h 3980066"/>
              <a:gd name="connsiteX5094" fmla="*/ 3838570 w 8387961"/>
              <a:gd name="connsiteY5094" fmla="*/ 478504 h 3980066"/>
              <a:gd name="connsiteX5095" fmla="*/ 3845242 w 8387961"/>
              <a:gd name="connsiteY5095" fmla="*/ 471772 h 3980066"/>
              <a:gd name="connsiteX5096" fmla="*/ 3855250 w 8387961"/>
              <a:gd name="connsiteY5096" fmla="*/ 465041 h 3980066"/>
              <a:gd name="connsiteX5097" fmla="*/ 3856918 w 8387961"/>
              <a:gd name="connsiteY5097" fmla="*/ 463359 h 3980066"/>
              <a:gd name="connsiteX5098" fmla="*/ 3871931 w 8387961"/>
              <a:gd name="connsiteY5098" fmla="*/ 465041 h 3980066"/>
              <a:gd name="connsiteX5099" fmla="*/ 3880271 w 8387961"/>
              <a:gd name="connsiteY5099" fmla="*/ 465041 h 3980066"/>
              <a:gd name="connsiteX5100" fmla="*/ 3896952 w 8387961"/>
              <a:gd name="connsiteY5100" fmla="*/ 459992 h 3980066"/>
              <a:gd name="connsiteX5101" fmla="*/ 3896952 w 8387961"/>
              <a:gd name="connsiteY5101" fmla="*/ 451579 h 3980066"/>
              <a:gd name="connsiteX5102" fmla="*/ 3888611 w 8387961"/>
              <a:gd name="connsiteY5102" fmla="*/ 454944 h 3980066"/>
              <a:gd name="connsiteX5103" fmla="*/ 3876935 w 8387961"/>
              <a:gd name="connsiteY5103" fmla="*/ 463359 h 3980066"/>
              <a:gd name="connsiteX5104" fmla="*/ 3868595 w 8387961"/>
              <a:gd name="connsiteY5104" fmla="*/ 458309 h 3980066"/>
              <a:gd name="connsiteX5105" fmla="*/ 3875267 w 8387961"/>
              <a:gd name="connsiteY5105" fmla="*/ 451579 h 3980066"/>
              <a:gd name="connsiteX5106" fmla="*/ 3886943 w 8387961"/>
              <a:gd name="connsiteY5106" fmla="*/ 439799 h 3980066"/>
              <a:gd name="connsiteX5107" fmla="*/ 3895283 w 8387961"/>
              <a:gd name="connsiteY5107" fmla="*/ 438116 h 3980066"/>
              <a:gd name="connsiteX5108" fmla="*/ 3905292 w 8387961"/>
              <a:gd name="connsiteY5108" fmla="*/ 433068 h 3980066"/>
              <a:gd name="connsiteX5109" fmla="*/ 3910295 w 8387961"/>
              <a:gd name="connsiteY5109" fmla="*/ 424654 h 3980066"/>
              <a:gd name="connsiteX5110" fmla="*/ 3910296 w 8387961"/>
              <a:gd name="connsiteY5110" fmla="*/ 424653 h 3980066"/>
              <a:gd name="connsiteX5111" fmla="*/ 3925308 w 8387961"/>
              <a:gd name="connsiteY5111" fmla="*/ 419605 h 3980066"/>
              <a:gd name="connsiteX5112" fmla="*/ 3920304 w 8387961"/>
              <a:gd name="connsiteY5112" fmla="*/ 417923 h 3980066"/>
              <a:gd name="connsiteX5113" fmla="*/ 3920304 w 8387961"/>
              <a:gd name="connsiteY5113" fmla="*/ 411191 h 3980066"/>
              <a:gd name="connsiteX5114" fmla="*/ 3920304 w 8387961"/>
              <a:gd name="connsiteY5114" fmla="*/ 404459 h 3980066"/>
              <a:gd name="connsiteX5115" fmla="*/ 3925308 w 8387961"/>
              <a:gd name="connsiteY5115" fmla="*/ 397729 h 3980066"/>
              <a:gd name="connsiteX5116" fmla="*/ 3941989 w 8387961"/>
              <a:gd name="connsiteY5116" fmla="*/ 390998 h 3980066"/>
              <a:gd name="connsiteX5117" fmla="*/ 3930313 w 8387961"/>
              <a:gd name="connsiteY5117" fmla="*/ 390998 h 3980066"/>
              <a:gd name="connsiteX5118" fmla="*/ 3926976 w 8387961"/>
              <a:gd name="connsiteY5118" fmla="*/ 389314 h 3980066"/>
              <a:gd name="connsiteX5119" fmla="*/ 3931981 w 8387961"/>
              <a:gd name="connsiteY5119" fmla="*/ 382583 h 3980066"/>
              <a:gd name="connsiteX5120" fmla="*/ 3930313 w 8387961"/>
              <a:gd name="connsiteY5120" fmla="*/ 382583 h 3980066"/>
              <a:gd name="connsiteX5121" fmla="*/ 3940321 w 8387961"/>
              <a:gd name="connsiteY5121" fmla="*/ 377535 h 3980066"/>
              <a:gd name="connsiteX5122" fmla="*/ 3957001 w 8387961"/>
              <a:gd name="connsiteY5122" fmla="*/ 370804 h 3980066"/>
              <a:gd name="connsiteX5123" fmla="*/ 3972014 w 8387961"/>
              <a:gd name="connsiteY5123" fmla="*/ 370804 h 3980066"/>
              <a:gd name="connsiteX5124" fmla="*/ 3958669 w 8387961"/>
              <a:gd name="connsiteY5124" fmla="*/ 364071 h 3980066"/>
              <a:gd name="connsiteX5125" fmla="*/ 3960338 w 8387961"/>
              <a:gd name="connsiteY5125" fmla="*/ 360707 h 3980066"/>
              <a:gd name="connsiteX5126" fmla="*/ 3972014 w 8387961"/>
              <a:gd name="connsiteY5126" fmla="*/ 360707 h 3980066"/>
              <a:gd name="connsiteX5127" fmla="*/ 3975350 w 8387961"/>
              <a:gd name="connsiteY5127" fmla="*/ 360707 h 3980066"/>
              <a:gd name="connsiteX5128" fmla="*/ 3970346 w 8387961"/>
              <a:gd name="connsiteY5128" fmla="*/ 357341 h 3980066"/>
              <a:gd name="connsiteX5129" fmla="*/ 3977018 w 8387961"/>
              <a:gd name="connsiteY5129" fmla="*/ 352292 h 3980066"/>
              <a:gd name="connsiteX5130" fmla="*/ 3958669 w 8387961"/>
              <a:gd name="connsiteY5130" fmla="*/ 353974 h 3980066"/>
              <a:gd name="connsiteX5131" fmla="*/ 3972014 w 8387961"/>
              <a:gd name="connsiteY5131" fmla="*/ 343879 h 3980066"/>
              <a:gd name="connsiteX5132" fmla="*/ 3978686 w 8387961"/>
              <a:gd name="connsiteY5132" fmla="*/ 342195 h 3980066"/>
              <a:gd name="connsiteX5133" fmla="*/ 3985358 w 8387961"/>
              <a:gd name="connsiteY5133" fmla="*/ 348926 h 3980066"/>
              <a:gd name="connsiteX5134" fmla="*/ 3985358 w 8387961"/>
              <a:gd name="connsiteY5134" fmla="*/ 347244 h 3980066"/>
              <a:gd name="connsiteX5135" fmla="*/ 3988694 w 8387961"/>
              <a:gd name="connsiteY5135" fmla="*/ 340513 h 3980066"/>
              <a:gd name="connsiteX5136" fmla="*/ 3990362 w 8387961"/>
              <a:gd name="connsiteY5136" fmla="*/ 338830 h 3980066"/>
              <a:gd name="connsiteX5137" fmla="*/ 4005375 w 8387961"/>
              <a:gd name="connsiteY5137" fmla="*/ 340513 h 3980066"/>
              <a:gd name="connsiteX5138" fmla="*/ 4008711 w 8387961"/>
              <a:gd name="connsiteY5138" fmla="*/ 333782 h 3980066"/>
              <a:gd name="connsiteX5139" fmla="*/ 3987026 w 8387961"/>
              <a:gd name="connsiteY5139" fmla="*/ 332098 h 3980066"/>
              <a:gd name="connsiteX5140" fmla="*/ 4008711 w 8387961"/>
              <a:gd name="connsiteY5140" fmla="*/ 328732 h 3980066"/>
              <a:gd name="connsiteX5141" fmla="*/ 4012047 w 8387961"/>
              <a:gd name="connsiteY5141" fmla="*/ 327050 h 3980066"/>
              <a:gd name="connsiteX5142" fmla="*/ 4010379 w 8387961"/>
              <a:gd name="connsiteY5142" fmla="*/ 316954 h 3980066"/>
              <a:gd name="connsiteX5143" fmla="*/ 4017051 w 8387961"/>
              <a:gd name="connsiteY5143" fmla="*/ 310222 h 3980066"/>
              <a:gd name="connsiteX5144" fmla="*/ 4027060 w 8387961"/>
              <a:gd name="connsiteY5144" fmla="*/ 311905 h 3980066"/>
              <a:gd name="connsiteX5145" fmla="*/ 4025392 w 8387961"/>
              <a:gd name="connsiteY5145" fmla="*/ 308538 h 3980066"/>
              <a:gd name="connsiteX5146" fmla="*/ 4038736 w 8387961"/>
              <a:gd name="connsiteY5146" fmla="*/ 310222 h 3980066"/>
              <a:gd name="connsiteX5147" fmla="*/ 4037068 w 8387961"/>
              <a:gd name="connsiteY5147" fmla="*/ 303491 h 3980066"/>
              <a:gd name="connsiteX5148" fmla="*/ 4040404 w 8387961"/>
              <a:gd name="connsiteY5148" fmla="*/ 298442 h 3980066"/>
              <a:gd name="connsiteX5149" fmla="*/ 4045408 w 8387961"/>
              <a:gd name="connsiteY5149" fmla="*/ 306855 h 3980066"/>
              <a:gd name="connsiteX5150" fmla="*/ 4050412 w 8387961"/>
              <a:gd name="connsiteY5150" fmla="*/ 303491 h 3980066"/>
              <a:gd name="connsiteX5151" fmla="*/ 4052080 w 8387961"/>
              <a:gd name="connsiteY5151" fmla="*/ 296758 h 3980066"/>
              <a:gd name="connsiteX5152" fmla="*/ 4052080 w 8387961"/>
              <a:gd name="connsiteY5152" fmla="*/ 311905 h 3980066"/>
              <a:gd name="connsiteX5153" fmla="*/ 4060421 w 8387961"/>
              <a:gd name="connsiteY5153" fmla="*/ 303491 h 3980066"/>
              <a:gd name="connsiteX5154" fmla="*/ 4072097 w 8387961"/>
              <a:gd name="connsiteY5154" fmla="*/ 298442 h 3980066"/>
              <a:gd name="connsiteX5155" fmla="*/ 4085441 w 8387961"/>
              <a:gd name="connsiteY5155" fmla="*/ 298442 h 3980066"/>
              <a:gd name="connsiteX5156" fmla="*/ 4088778 w 8387961"/>
              <a:gd name="connsiteY5156" fmla="*/ 293394 h 3980066"/>
              <a:gd name="connsiteX5157" fmla="*/ 4075433 w 8387961"/>
              <a:gd name="connsiteY5157" fmla="*/ 290028 h 3980066"/>
              <a:gd name="connsiteX5158" fmla="*/ 4097118 w 8387961"/>
              <a:gd name="connsiteY5158" fmla="*/ 288345 h 3980066"/>
              <a:gd name="connsiteX5159" fmla="*/ 4095450 w 8387961"/>
              <a:gd name="connsiteY5159" fmla="*/ 291710 h 3980066"/>
              <a:gd name="connsiteX5160" fmla="*/ 4108794 w 8387961"/>
              <a:gd name="connsiteY5160" fmla="*/ 291710 h 3980066"/>
              <a:gd name="connsiteX5161" fmla="*/ 4130479 w 8387961"/>
              <a:gd name="connsiteY5161" fmla="*/ 278247 h 3980066"/>
              <a:gd name="connsiteX5162" fmla="*/ 4130479 w 8387961"/>
              <a:gd name="connsiteY5162" fmla="*/ 273200 h 3980066"/>
              <a:gd name="connsiteX5163" fmla="*/ 4145491 w 8387961"/>
              <a:gd name="connsiteY5163" fmla="*/ 273200 h 3980066"/>
              <a:gd name="connsiteX5164" fmla="*/ 4150495 w 8387961"/>
              <a:gd name="connsiteY5164" fmla="*/ 276566 h 3980066"/>
              <a:gd name="connsiteX5165" fmla="*/ 4142155 w 8387961"/>
              <a:gd name="connsiteY5165" fmla="*/ 291710 h 3980066"/>
              <a:gd name="connsiteX5166" fmla="*/ 4165508 w 8387961"/>
              <a:gd name="connsiteY5166" fmla="*/ 271517 h 3980066"/>
              <a:gd name="connsiteX5167" fmla="*/ 4170512 w 8387961"/>
              <a:gd name="connsiteY5167" fmla="*/ 286663 h 3980066"/>
              <a:gd name="connsiteX5168" fmla="*/ 4182188 w 8387961"/>
              <a:gd name="connsiteY5168" fmla="*/ 271517 h 3980066"/>
              <a:gd name="connsiteX5169" fmla="*/ 7034452 w 8387961"/>
              <a:gd name="connsiteY5169" fmla="*/ 257606 h 3980066"/>
              <a:gd name="connsiteX5170" fmla="*/ 7059264 w 8387961"/>
              <a:gd name="connsiteY5170" fmla="*/ 272519 h 3980066"/>
              <a:gd name="connsiteX5171" fmla="*/ 7045086 w 8387961"/>
              <a:gd name="connsiteY5171" fmla="*/ 274177 h 3980066"/>
              <a:gd name="connsiteX5172" fmla="*/ 7029135 w 8387961"/>
              <a:gd name="connsiteY5172" fmla="*/ 267548 h 3980066"/>
              <a:gd name="connsiteX5173" fmla="*/ 308187 w 8387961"/>
              <a:gd name="connsiteY5173" fmla="*/ 257606 h 3980066"/>
              <a:gd name="connsiteX5174" fmla="*/ 337447 w 8387961"/>
              <a:gd name="connsiteY5174" fmla="*/ 262690 h 3980066"/>
              <a:gd name="connsiteX5175" fmla="*/ 334012 w 8387961"/>
              <a:gd name="connsiteY5175" fmla="*/ 267774 h 3980066"/>
              <a:gd name="connsiteX5176" fmla="*/ 277197 w 8387961"/>
              <a:gd name="connsiteY5176" fmla="*/ 271164 h 3980066"/>
              <a:gd name="connsiteX5177" fmla="*/ 1903519 w 8387961"/>
              <a:gd name="connsiteY5177" fmla="*/ 250408 h 3980066"/>
              <a:gd name="connsiteX5178" fmla="*/ 1911876 w 8387961"/>
              <a:gd name="connsiteY5178" fmla="*/ 250408 h 3980066"/>
              <a:gd name="connsiteX5179" fmla="*/ 1923585 w 8387961"/>
              <a:gd name="connsiteY5179" fmla="*/ 258781 h 3980066"/>
              <a:gd name="connsiteX5180" fmla="*/ 1915222 w 8387961"/>
              <a:gd name="connsiteY5180" fmla="*/ 273852 h 3980066"/>
              <a:gd name="connsiteX5181" fmla="*/ 1923585 w 8387961"/>
              <a:gd name="connsiteY5181" fmla="*/ 288922 h 3980066"/>
              <a:gd name="connsiteX5182" fmla="*/ 1913549 w 8387961"/>
              <a:gd name="connsiteY5182" fmla="*/ 288922 h 3980066"/>
              <a:gd name="connsiteX5183" fmla="*/ 1913549 w 8387961"/>
              <a:gd name="connsiteY5183" fmla="*/ 292271 h 3980066"/>
              <a:gd name="connsiteX5184" fmla="*/ 1898511 w 8387961"/>
              <a:gd name="connsiteY5184" fmla="*/ 300644 h 3980066"/>
              <a:gd name="connsiteX5185" fmla="*/ 1900184 w 8387961"/>
              <a:gd name="connsiteY5185" fmla="*/ 302318 h 3980066"/>
              <a:gd name="connsiteX5186" fmla="*/ 1921913 w 8387961"/>
              <a:gd name="connsiteY5186" fmla="*/ 303993 h 3980066"/>
              <a:gd name="connsiteX5187" fmla="*/ 1933607 w 8387961"/>
              <a:gd name="connsiteY5187" fmla="*/ 309016 h 3980066"/>
              <a:gd name="connsiteX5188" fmla="*/ 1913549 w 8387961"/>
              <a:gd name="connsiteY5188" fmla="*/ 312365 h 3980066"/>
              <a:gd name="connsiteX5189" fmla="*/ 1921913 w 8387961"/>
              <a:gd name="connsiteY5189" fmla="*/ 319063 h 3980066"/>
              <a:gd name="connsiteX5190" fmla="*/ 1911876 w 8387961"/>
              <a:gd name="connsiteY5190" fmla="*/ 340832 h 3980066"/>
              <a:gd name="connsiteX5191" fmla="*/ 1948651 w 8387961"/>
              <a:gd name="connsiteY5191" fmla="*/ 314040 h 3980066"/>
              <a:gd name="connsiteX5192" fmla="*/ 1965371 w 8387961"/>
              <a:gd name="connsiteY5192" fmla="*/ 322413 h 3980066"/>
              <a:gd name="connsiteX5193" fmla="*/ 1953665 w 8387961"/>
              <a:gd name="connsiteY5193" fmla="*/ 340832 h 3980066"/>
              <a:gd name="connsiteX5194" fmla="*/ 1945315 w 8387961"/>
              <a:gd name="connsiteY5194" fmla="*/ 344182 h 3980066"/>
              <a:gd name="connsiteX5195" fmla="*/ 1950322 w 8387961"/>
              <a:gd name="connsiteY5195" fmla="*/ 364276 h 3980066"/>
              <a:gd name="connsiteX5196" fmla="*/ 1965371 w 8387961"/>
              <a:gd name="connsiteY5196" fmla="*/ 362600 h 3980066"/>
              <a:gd name="connsiteX5197" fmla="*/ 2010502 w 8387961"/>
              <a:gd name="connsiteY5197" fmla="*/ 327436 h 3980066"/>
              <a:gd name="connsiteX5198" fmla="*/ 2028887 w 8387961"/>
              <a:gd name="connsiteY5198" fmla="*/ 327436 h 3980066"/>
              <a:gd name="connsiteX5199" fmla="*/ 2030558 w 8387961"/>
              <a:gd name="connsiteY5199" fmla="*/ 322413 h 3980066"/>
              <a:gd name="connsiteX5200" fmla="*/ 2028887 w 8387961"/>
              <a:gd name="connsiteY5200" fmla="*/ 317389 h 3980066"/>
              <a:gd name="connsiteX5201" fmla="*/ 2033903 w 8387961"/>
              <a:gd name="connsiteY5201" fmla="*/ 302318 h 3980066"/>
              <a:gd name="connsiteX5202" fmla="*/ 2092406 w 8387961"/>
              <a:gd name="connsiteY5202" fmla="*/ 303993 h 3980066"/>
              <a:gd name="connsiteX5203" fmla="*/ 2070675 w 8387961"/>
              <a:gd name="connsiteY5203" fmla="*/ 307342 h 3980066"/>
              <a:gd name="connsiteX5204" fmla="*/ 2102436 w 8387961"/>
              <a:gd name="connsiteY5204" fmla="*/ 314040 h 3980066"/>
              <a:gd name="connsiteX5205" fmla="*/ 2082379 w 8387961"/>
              <a:gd name="connsiteY5205" fmla="*/ 322413 h 3980066"/>
              <a:gd name="connsiteX5206" fmla="*/ 2095749 w 8387961"/>
              <a:gd name="connsiteY5206" fmla="*/ 327436 h 3980066"/>
              <a:gd name="connsiteX5207" fmla="*/ 2072347 w 8387961"/>
              <a:gd name="connsiteY5207" fmla="*/ 334135 h 3980066"/>
              <a:gd name="connsiteX5208" fmla="*/ 2070675 w 8387961"/>
              <a:gd name="connsiteY5208" fmla="*/ 342507 h 3980066"/>
              <a:gd name="connsiteX5209" fmla="*/ 2072347 w 8387961"/>
              <a:gd name="connsiteY5209" fmla="*/ 357577 h 3980066"/>
              <a:gd name="connsiteX5210" fmla="*/ 2063996 w 8387961"/>
              <a:gd name="connsiteY5210" fmla="*/ 369299 h 3980066"/>
              <a:gd name="connsiteX5211" fmla="*/ 2015520 w 8387961"/>
              <a:gd name="connsiteY5211" fmla="*/ 387719 h 3980066"/>
              <a:gd name="connsiteX5212" fmla="*/ 2008828 w 8387961"/>
              <a:gd name="connsiteY5212" fmla="*/ 379346 h 3980066"/>
              <a:gd name="connsiteX5213" fmla="*/ 2002141 w 8387961"/>
              <a:gd name="connsiteY5213" fmla="*/ 377672 h 3980066"/>
              <a:gd name="connsiteX5214" fmla="*/ 1992118 w 8387961"/>
              <a:gd name="connsiteY5214" fmla="*/ 374323 h 3980066"/>
              <a:gd name="connsiteX5215" fmla="*/ 2002141 w 8387961"/>
              <a:gd name="connsiteY5215" fmla="*/ 389393 h 3980066"/>
              <a:gd name="connsiteX5216" fmla="*/ 1988772 w 8387961"/>
              <a:gd name="connsiteY5216" fmla="*/ 391067 h 3980066"/>
              <a:gd name="connsiteX5217" fmla="*/ 1975396 w 8387961"/>
              <a:gd name="connsiteY5217" fmla="*/ 384370 h 3980066"/>
              <a:gd name="connsiteX5218" fmla="*/ 1948651 w 8387961"/>
              <a:gd name="connsiteY5218" fmla="*/ 382694 h 3980066"/>
              <a:gd name="connsiteX5219" fmla="*/ 1958680 w 8387961"/>
              <a:gd name="connsiteY5219" fmla="*/ 392742 h 3980066"/>
              <a:gd name="connsiteX5220" fmla="*/ 1911876 w 8387961"/>
              <a:gd name="connsiteY5220" fmla="*/ 414511 h 3980066"/>
              <a:gd name="connsiteX5221" fmla="*/ 1898511 w 8387961"/>
              <a:gd name="connsiteY5221" fmla="*/ 407813 h 3980066"/>
              <a:gd name="connsiteX5222" fmla="*/ 1850035 w 8387961"/>
              <a:gd name="connsiteY5222" fmla="*/ 399440 h 3980066"/>
              <a:gd name="connsiteX5223" fmla="*/ 1875109 w 8387961"/>
              <a:gd name="connsiteY5223" fmla="*/ 411161 h 3980066"/>
              <a:gd name="connsiteX5224" fmla="*/ 1918567 w 8387961"/>
              <a:gd name="connsiteY5224" fmla="*/ 417860 h 3980066"/>
              <a:gd name="connsiteX5225" fmla="*/ 1911876 w 8387961"/>
              <a:gd name="connsiteY5225" fmla="*/ 424558 h 3980066"/>
              <a:gd name="connsiteX5226" fmla="*/ 1865073 w 8387961"/>
              <a:gd name="connsiteY5226" fmla="*/ 449675 h 3980066"/>
              <a:gd name="connsiteX5227" fmla="*/ 1853380 w 8387961"/>
              <a:gd name="connsiteY5227" fmla="*/ 444651 h 3980066"/>
              <a:gd name="connsiteX5228" fmla="*/ 1853380 w 8387961"/>
              <a:gd name="connsiteY5228" fmla="*/ 451350 h 3980066"/>
              <a:gd name="connsiteX5229" fmla="*/ 1841670 w 8387961"/>
              <a:gd name="connsiteY5229" fmla="*/ 448001 h 3980066"/>
              <a:gd name="connsiteX5230" fmla="*/ 1834984 w 8387961"/>
              <a:gd name="connsiteY5230" fmla="*/ 451350 h 3980066"/>
              <a:gd name="connsiteX5231" fmla="*/ 1824960 w 8387961"/>
              <a:gd name="connsiteY5231" fmla="*/ 459722 h 3980066"/>
              <a:gd name="connsiteX5232" fmla="*/ 1793195 w 8387961"/>
              <a:gd name="connsiteY5232" fmla="*/ 453025 h 3980066"/>
              <a:gd name="connsiteX5233" fmla="*/ 1763106 w 8387961"/>
              <a:gd name="connsiteY5233" fmla="*/ 448001 h 3980066"/>
              <a:gd name="connsiteX5234" fmla="*/ 1763106 w 8387961"/>
              <a:gd name="connsiteY5234" fmla="*/ 454698 h 3980066"/>
              <a:gd name="connsiteX5235" fmla="*/ 1788180 w 8387961"/>
              <a:gd name="connsiteY5235" fmla="*/ 459722 h 3980066"/>
              <a:gd name="connsiteX5236" fmla="*/ 1783165 w 8387961"/>
              <a:gd name="connsiteY5236" fmla="*/ 461397 h 3980066"/>
              <a:gd name="connsiteX5237" fmla="*/ 1808239 w 8387961"/>
              <a:gd name="connsiteY5237" fmla="*/ 468095 h 3980066"/>
              <a:gd name="connsiteX5238" fmla="*/ 1804904 w 8387961"/>
              <a:gd name="connsiteY5238" fmla="*/ 474792 h 3980066"/>
              <a:gd name="connsiteX5239" fmla="*/ 1771465 w 8387961"/>
              <a:gd name="connsiteY5239" fmla="*/ 481491 h 3980066"/>
              <a:gd name="connsiteX5240" fmla="*/ 1769793 w 8387961"/>
              <a:gd name="connsiteY5240" fmla="*/ 488189 h 3980066"/>
              <a:gd name="connsiteX5241" fmla="*/ 1758101 w 8387961"/>
              <a:gd name="connsiteY5241" fmla="*/ 489863 h 3980066"/>
              <a:gd name="connsiteX5242" fmla="*/ 1748064 w 8387961"/>
              <a:gd name="connsiteY5242" fmla="*/ 498236 h 3980066"/>
              <a:gd name="connsiteX5243" fmla="*/ 1739705 w 8387961"/>
              <a:gd name="connsiteY5243" fmla="*/ 494887 h 3980066"/>
              <a:gd name="connsiteX5244" fmla="*/ 1743048 w 8387961"/>
              <a:gd name="connsiteY5244" fmla="*/ 498236 h 3980066"/>
              <a:gd name="connsiteX5245" fmla="*/ 1721317 w 8387961"/>
              <a:gd name="connsiteY5245" fmla="*/ 504934 h 3980066"/>
              <a:gd name="connsiteX5246" fmla="*/ 1719646 w 8387961"/>
              <a:gd name="connsiteY5246" fmla="*/ 513306 h 3980066"/>
              <a:gd name="connsiteX5247" fmla="*/ 1672842 w 8387961"/>
              <a:gd name="connsiteY5247" fmla="*/ 543448 h 3980066"/>
              <a:gd name="connsiteX5248" fmla="*/ 1642754 w 8387961"/>
              <a:gd name="connsiteY5248" fmla="*/ 583636 h 3980066"/>
              <a:gd name="connsiteX5249" fmla="*/ 1644425 w 8387961"/>
              <a:gd name="connsiteY5249" fmla="*/ 593683 h 3980066"/>
              <a:gd name="connsiteX5250" fmla="*/ 1637746 w 8387961"/>
              <a:gd name="connsiteY5250" fmla="*/ 608753 h 3980066"/>
              <a:gd name="connsiteX5251" fmla="*/ 1644425 w 8387961"/>
              <a:gd name="connsiteY5251" fmla="*/ 598706 h 3980066"/>
              <a:gd name="connsiteX5252" fmla="*/ 1664484 w 8387961"/>
              <a:gd name="connsiteY5252" fmla="*/ 593683 h 3980066"/>
              <a:gd name="connsiteX5253" fmla="*/ 1667827 w 8387961"/>
              <a:gd name="connsiteY5253" fmla="*/ 610428 h 3980066"/>
              <a:gd name="connsiteX5254" fmla="*/ 1649440 w 8387961"/>
              <a:gd name="connsiteY5254" fmla="*/ 643918 h 3980066"/>
              <a:gd name="connsiteX5255" fmla="*/ 1654457 w 8387961"/>
              <a:gd name="connsiteY5255" fmla="*/ 642244 h 3980066"/>
              <a:gd name="connsiteX5256" fmla="*/ 1652784 w 8387961"/>
              <a:gd name="connsiteY5256" fmla="*/ 643918 h 3980066"/>
              <a:gd name="connsiteX5257" fmla="*/ 1691229 w 8387961"/>
              <a:gd name="connsiteY5257" fmla="*/ 633871 h 3980066"/>
              <a:gd name="connsiteX5258" fmla="*/ 1721317 w 8387961"/>
              <a:gd name="connsiteY5258" fmla="*/ 643918 h 3980066"/>
              <a:gd name="connsiteX5259" fmla="*/ 1744720 w 8387961"/>
              <a:gd name="connsiteY5259" fmla="*/ 669036 h 3980066"/>
              <a:gd name="connsiteX5260" fmla="*/ 1768121 w 8387961"/>
              <a:gd name="connsiteY5260" fmla="*/ 679083 h 3980066"/>
              <a:gd name="connsiteX5261" fmla="*/ 1788180 w 8387961"/>
              <a:gd name="connsiteY5261" fmla="*/ 689130 h 3980066"/>
              <a:gd name="connsiteX5262" fmla="*/ 1778156 w 8387961"/>
              <a:gd name="connsiteY5262" fmla="*/ 695828 h 3980066"/>
              <a:gd name="connsiteX5263" fmla="*/ 1784837 w 8387961"/>
              <a:gd name="connsiteY5263" fmla="*/ 692479 h 3980066"/>
              <a:gd name="connsiteX5264" fmla="*/ 1813254 w 8387961"/>
              <a:gd name="connsiteY5264" fmla="*/ 692479 h 3980066"/>
              <a:gd name="connsiteX5265" fmla="*/ 1841670 w 8387961"/>
              <a:gd name="connsiteY5265" fmla="*/ 694154 h 3980066"/>
              <a:gd name="connsiteX5266" fmla="*/ 1829969 w 8387961"/>
              <a:gd name="connsiteY5266" fmla="*/ 722620 h 3980066"/>
              <a:gd name="connsiteX5267" fmla="*/ 1819941 w 8387961"/>
              <a:gd name="connsiteY5267" fmla="*/ 751086 h 3980066"/>
              <a:gd name="connsiteX5268" fmla="*/ 1821615 w 8387961"/>
              <a:gd name="connsiteY5268" fmla="*/ 771180 h 3980066"/>
              <a:gd name="connsiteX5269" fmla="*/ 1818268 w 8387961"/>
              <a:gd name="connsiteY5269" fmla="*/ 779553 h 3980066"/>
              <a:gd name="connsiteX5270" fmla="*/ 1834984 w 8387961"/>
              <a:gd name="connsiteY5270" fmla="*/ 799647 h 3980066"/>
              <a:gd name="connsiteX5271" fmla="*/ 1818268 w 8387961"/>
              <a:gd name="connsiteY5271" fmla="*/ 813043 h 3980066"/>
              <a:gd name="connsiteX5272" fmla="*/ 1834984 w 8387961"/>
              <a:gd name="connsiteY5272" fmla="*/ 802996 h 3980066"/>
              <a:gd name="connsiteX5273" fmla="*/ 1851708 w 8387961"/>
              <a:gd name="connsiteY5273" fmla="*/ 821416 h 3980066"/>
              <a:gd name="connsiteX5274" fmla="*/ 1848362 w 8387961"/>
              <a:gd name="connsiteY5274" fmla="*/ 813043 h 3980066"/>
              <a:gd name="connsiteX5275" fmla="*/ 1863401 w 8387961"/>
              <a:gd name="connsiteY5275" fmla="*/ 794624 h 3980066"/>
              <a:gd name="connsiteX5276" fmla="*/ 1868418 w 8387961"/>
              <a:gd name="connsiteY5276" fmla="*/ 804671 h 3980066"/>
              <a:gd name="connsiteX5277" fmla="*/ 1873436 w 8387961"/>
              <a:gd name="connsiteY5277" fmla="*/ 799647 h 3980066"/>
              <a:gd name="connsiteX5278" fmla="*/ 1881788 w 8387961"/>
              <a:gd name="connsiteY5278" fmla="*/ 784577 h 3980066"/>
              <a:gd name="connsiteX5279" fmla="*/ 1893492 w 8387961"/>
              <a:gd name="connsiteY5279" fmla="*/ 769506 h 3980066"/>
              <a:gd name="connsiteX5280" fmla="*/ 1901847 w 8387961"/>
              <a:gd name="connsiteY5280" fmla="*/ 729318 h 3980066"/>
              <a:gd name="connsiteX5281" fmla="*/ 1900184 w 8387961"/>
              <a:gd name="connsiteY5281" fmla="*/ 709224 h 3980066"/>
              <a:gd name="connsiteX5282" fmla="*/ 1915222 w 8387961"/>
              <a:gd name="connsiteY5282" fmla="*/ 702526 h 3980066"/>
              <a:gd name="connsiteX5283" fmla="*/ 1948651 w 8387961"/>
              <a:gd name="connsiteY5283" fmla="*/ 689130 h 3980066"/>
              <a:gd name="connsiteX5284" fmla="*/ 1980411 w 8387961"/>
              <a:gd name="connsiteY5284" fmla="*/ 672385 h 3980066"/>
              <a:gd name="connsiteX5285" fmla="*/ 1992118 w 8387961"/>
              <a:gd name="connsiteY5285" fmla="*/ 648942 h 3980066"/>
              <a:gd name="connsiteX5286" fmla="*/ 2005484 w 8387961"/>
              <a:gd name="connsiteY5286" fmla="*/ 623824 h 3980066"/>
              <a:gd name="connsiteX5287" fmla="*/ 1982083 w 8387961"/>
              <a:gd name="connsiteY5287" fmla="*/ 598706 h 3980066"/>
              <a:gd name="connsiteX5288" fmla="*/ 2015520 w 8387961"/>
              <a:gd name="connsiteY5288" fmla="*/ 570240 h 3980066"/>
              <a:gd name="connsiteX5289" fmla="*/ 2020528 w 8387961"/>
              <a:gd name="connsiteY5289" fmla="*/ 568565 h 3980066"/>
              <a:gd name="connsiteX5290" fmla="*/ 2030558 w 8387961"/>
              <a:gd name="connsiteY5290" fmla="*/ 558518 h 3980066"/>
              <a:gd name="connsiteX5291" fmla="*/ 2035576 w 8387961"/>
              <a:gd name="connsiteY5291" fmla="*/ 538424 h 3980066"/>
              <a:gd name="connsiteX5292" fmla="*/ 2030558 w 8387961"/>
              <a:gd name="connsiteY5292" fmla="*/ 538424 h 3980066"/>
              <a:gd name="connsiteX5293" fmla="*/ 2043930 w 8387961"/>
              <a:gd name="connsiteY5293" fmla="*/ 520004 h 3980066"/>
              <a:gd name="connsiteX5294" fmla="*/ 2042267 w 8387961"/>
              <a:gd name="connsiteY5294" fmla="*/ 511632 h 3980066"/>
              <a:gd name="connsiteX5295" fmla="*/ 2060650 w 8387961"/>
              <a:gd name="connsiteY5295" fmla="*/ 491538 h 3980066"/>
              <a:gd name="connsiteX5296" fmla="*/ 2100764 w 8387961"/>
              <a:gd name="connsiteY5296" fmla="*/ 498236 h 3980066"/>
              <a:gd name="connsiteX5297" fmla="*/ 2092406 w 8387961"/>
              <a:gd name="connsiteY5297" fmla="*/ 499910 h 3980066"/>
              <a:gd name="connsiteX5298" fmla="*/ 2115808 w 8387961"/>
              <a:gd name="connsiteY5298" fmla="*/ 499910 h 3980066"/>
              <a:gd name="connsiteX5299" fmla="*/ 2140881 w 8387961"/>
              <a:gd name="connsiteY5299" fmla="*/ 491538 h 3980066"/>
              <a:gd name="connsiteX5300" fmla="*/ 2160949 w 8387961"/>
              <a:gd name="connsiteY5300" fmla="*/ 501585 h 3980066"/>
              <a:gd name="connsiteX5301" fmla="*/ 2159276 w 8387961"/>
              <a:gd name="connsiteY5301" fmla="*/ 504934 h 3980066"/>
              <a:gd name="connsiteX5302" fmla="*/ 2165955 w 8387961"/>
              <a:gd name="connsiteY5302" fmla="*/ 514981 h 3980066"/>
              <a:gd name="connsiteX5303" fmla="*/ 2174314 w 8387961"/>
              <a:gd name="connsiteY5303" fmla="*/ 513306 h 3980066"/>
              <a:gd name="connsiteX5304" fmla="*/ 2165955 w 8387961"/>
              <a:gd name="connsiteY5304" fmla="*/ 521679 h 3980066"/>
              <a:gd name="connsiteX5305" fmla="*/ 2196043 w 8387961"/>
              <a:gd name="connsiteY5305" fmla="*/ 533401 h 3980066"/>
              <a:gd name="connsiteX5306" fmla="*/ 2204406 w 8387961"/>
              <a:gd name="connsiteY5306" fmla="*/ 533401 h 3980066"/>
              <a:gd name="connsiteX5307" fmla="*/ 2201061 w 8387961"/>
              <a:gd name="connsiteY5307" fmla="*/ 540098 h 3980066"/>
              <a:gd name="connsiteX5308" fmla="*/ 2196043 w 8387961"/>
              <a:gd name="connsiteY5308" fmla="*/ 553494 h 3980066"/>
              <a:gd name="connsiteX5309" fmla="*/ 2164283 w 8387961"/>
              <a:gd name="connsiteY5309" fmla="*/ 555169 h 3980066"/>
              <a:gd name="connsiteX5310" fmla="*/ 2191029 w 8387961"/>
              <a:gd name="connsiteY5310" fmla="*/ 560193 h 3980066"/>
              <a:gd name="connsiteX5311" fmla="*/ 2182678 w 8387961"/>
              <a:gd name="connsiteY5311" fmla="*/ 571914 h 3980066"/>
              <a:gd name="connsiteX5312" fmla="*/ 2189357 w 8387961"/>
              <a:gd name="connsiteY5312" fmla="*/ 575263 h 3980066"/>
              <a:gd name="connsiteX5313" fmla="*/ 2181005 w 8387961"/>
              <a:gd name="connsiteY5313" fmla="*/ 590334 h 3980066"/>
              <a:gd name="connsiteX5314" fmla="*/ 2172642 w 8387961"/>
              <a:gd name="connsiteY5314" fmla="*/ 588659 h 3980066"/>
              <a:gd name="connsiteX5315" fmla="*/ 2162612 w 8387961"/>
              <a:gd name="connsiteY5315" fmla="*/ 593683 h 3980066"/>
              <a:gd name="connsiteX5316" fmla="*/ 2169298 w 8387961"/>
              <a:gd name="connsiteY5316" fmla="*/ 593683 h 3980066"/>
              <a:gd name="connsiteX5317" fmla="*/ 2196043 w 8387961"/>
              <a:gd name="connsiteY5317" fmla="*/ 588659 h 3980066"/>
              <a:gd name="connsiteX5318" fmla="*/ 2200791 w 8387961"/>
              <a:gd name="connsiteY5318" fmla="*/ 604514 h 3980066"/>
              <a:gd name="connsiteX5319" fmla="*/ 2199280 w 8387961"/>
              <a:gd name="connsiteY5319" fmla="*/ 606251 h 3980066"/>
              <a:gd name="connsiteX5320" fmla="*/ 2169298 w 8387961"/>
              <a:gd name="connsiteY5320" fmla="*/ 620475 h 3980066"/>
              <a:gd name="connsiteX5321" fmla="*/ 2192700 w 8387961"/>
              <a:gd name="connsiteY5321" fmla="*/ 613777 h 3980066"/>
              <a:gd name="connsiteX5322" fmla="*/ 2199280 w 8387961"/>
              <a:gd name="connsiteY5322" fmla="*/ 606251 h 3980066"/>
              <a:gd name="connsiteX5323" fmla="*/ 2201061 w 8387961"/>
              <a:gd name="connsiteY5323" fmla="*/ 605404 h 3980066"/>
              <a:gd name="connsiteX5324" fmla="*/ 2200791 w 8387961"/>
              <a:gd name="connsiteY5324" fmla="*/ 604514 h 3980066"/>
              <a:gd name="connsiteX5325" fmla="*/ 2204406 w 8387961"/>
              <a:gd name="connsiteY5325" fmla="*/ 600381 h 3980066"/>
              <a:gd name="connsiteX5326" fmla="*/ 2201061 w 8387961"/>
              <a:gd name="connsiteY5326" fmla="*/ 610428 h 3980066"/>
              <a:gd name="connsiteX5327" fmla="*/ 2209416 w 8387961"/>
              <a:gd name="connsiteY5327" fmla="*/ 605404 h 3980066"/>
              <a:gd name="connsiteX5328" fmla="*/ 2206079 w 8387961"/>
              <a:gd name="connsiteY5328" fmla="*/ 615452 h 3980066"/>
              <a:gd name="connsiteX5329" fmla="*/ 2222790 w 8387961"/>
              <a:gd name="connsiteY5329" fmla="*/ 603730 h 3980066"/>
              <a:gd name="connsiteX5330" fmla="*/ 2244519 w 8387961"/>
              <a:gd name="connsiteY5330" fmla="*/ 592008 h 3980066"/>
              <a:gd name="connsiteX5331" fmla="*/ 2249537 w 8387961"/>
              <a:gd name="connsiteY5331" fmla="*/ 603730 h 3980066"/>
              <a:gd name="connsiteX5332" fmla="*/ 2252883 w 8387961"/>
              <a:gd name="connsiteY5332" fmla="*/ 595357 h 3980066"/>
              <a:gd name="connsiteX5333" fmla="*/ 2264577 w 8387961"/>
              <a:gd name="connsiteY5333" fmla="*/ 583636 h 3980066"/>
              <a:gd name="connsiteX5334" fmla="*/ 2272939 w 8387961"/>
              <a:gd name="connsiteY5334" fmla="*/ 578612 h 3980066"/>
              <a:gd name="connsiteX5335" fmla="*/ 2281294 w 8387961"/>
              <a:gd name="connsiteY5335" fmla="*/ 573589 h 3980066"/>
              <a:gd name="connsiteX5336" fmla="*/ 2274612 w 8387961"/>
              <a:gd name="connsiteY5336" fmla="*/ 565216 h 3980066"/>
              <a:gd name="connsiteX5337" fmla="*/ 2286308 w 8387961"/>
              <a:gd name="connsiteY5337" fmla="*/ 565216 h 3980066"/>
              <a:gd name="connsiteX5338" fmla="*/ 2286308 w 8387961"/>
              <a:gd name="connsiteY5338" fmla="*/ 558518 h 3980066"/>
              <a:gd name="connsiteX5339" fmla="*/ 2301359 w 8387961"/>
              <a:gd name="connsiteY5339" fmla="*/ 551820 h 3980066"/>
              <a:gd name="connsiteX5340" fmla="*/ 2294668 w 8387961"/>
              <a:gd name="connsiteY5340" fmla="*/ 558518 h 3980066"/>
              <a:gd name="connsiteX5341" fmla="*/ 2303032 w 8387961"/>
              <a:gd name="connsiteY5341" fmla="*/ 555169 h 3980066"/>
              <a:gd name="connsiteX5342" fmla="*/ 2303032 w 8387961"/>
              <a:gd name="connsiteY5342" fmla="*/ 561867 h 3980066"/>
              <a:gd name="connsiteX5343" fmla="*/ 2309710 w 8387961"/>
              <a:gd name="connsiteY5343" fmla="*/ 573589 h 3980066"/>
              <a:gd name="connsiteX5344" fmla="*/ 2313053 w 8387961"/>
              <a:gd name="connsiteY5344" fmla="*/ 578612 h 3980066"/>
              <a:gd name="connsiteX5345" fmla="*/ 2304695 w 8387961"/>
              <a:gd name="connsiteY5345" fmla="*/ 585310 h 3980066"/>
              <a:gd name="connsiteX5346" fmla="*/ 2313053 w 8387961"/>
              <a:gd name="connsiteY5346" fmla="*/ 585310 h 3980066"/>
              <a:gd name="connsiteX5347" fmla="*/ 2321415 w 8387961"/>
              <a:gd name="connsiteY5347" fmla="*/ 592008 h 3980066"/>
              <a:gd name="connsiteX5348" fmla="*/ 2299686 w 8387961"/>
              <a:gd name="connsiteY5348" fmla="*/ 605404 h 3980066"/>
              <a:gd name="connsiteX5349" fmla="*/ 2319742 w 8387961"/>
              <a:gd name="connsiteY5349" fmla="*/ 600381 h 3980066"/>
              <a:gd name="connsiteX5350" fmla="*/ 2321415 w 8387961"/>
              <a:gd name="connsiteY5350" fmla="*/ 605404 h 3980066"/>
              <a:gd name="connsiteX5351" fmla="*/ 2304695 w 8387961"/>
              <a:gd name="connsiteY5351" fmla="*/ 612102 h 3980066"/>
              <a:gd name="connsiteX5352" fmla="*/ 2316397 w 8387961"/>
              <a:gd name="connsiteY5352" fmla="*/ 610428 h 3980066"/>
              <a:gd name="connsiteX5353" fmla="*/ 2319742 w 8387961"/>
              <a:gd name="connsiteY5353" fmla="*/ 613777 h 3980066"/>
              <a:gd name="connsiteX5354" fmla="*/ 2326434 w 8387961"/>
              <a:gd name="connsiteY5354" fmla="*/ 620475 h 3980066"/>
              <a:gd name="connsiteX5355" fmla="*/ 2319742 w 8387961"/>
              <a:gd name="connsiteY5355" fmla="*/ 628848 h 3980066"/>
              <a:gd name="connsiteX5356" fmla="*/ 2324761 w 8387961"/>
              <a:gd name="connsiteY5356" fmla="*/ 632196 h 3980066"/>
              <a:gd name="connsiteX5357" fmla="*/ 2333112 w 8387961"/>
              <a:gd name="connsiteY5357" fmla="*/ 640569 h 3980066"/>
              <a:gd name="connsiteX5358" fmla="*/ 2316397 w 8387961"/>
              <a:gd name="connsiteY5358" fmla="*/ 650616 h 3980066"/>
              <a:gd name="connsiteX5359" fmla="*/ 2309710 w 8387961"/>
              <a:gd name="connsiteY5359" fmla="*/ 645593 h 3980066"/>
              <a:gd name="connsiteX5360" fmla="*/ 2304695 w 8387961"/>
              <a:gd name="connsiteY5360" fmla="*/ 645593 h 3980066"/>
              <a:gd name="connsiteX5361" fmla="*/ 2314725 w 8387961"/>
              <a:gd name="connsiteY5361" fmla="*/ 652291 h 3980066"/>
              <a:gd name="connsiteX5362" fmla="*/ 2309710 w 8387961"/>
              <a:gd name="connsiteY5362" fmla="*/ 652291 h 3980066"/>
              <a:gd name="connsiteX5363" fmla="*/ 2316397 w 8387961"/>
              <a:gd name="connsiteY5363" fmla="*/ 653965 h 3980066"/>
              <a:gd name="connsiteX5364" fmla="*/ 2311382 w 8387961"/>
              <a:gd name="connsiteY5364" fmla="*/ 655640 h 3980066"/>
              <a:gd name="connsiteX5365" fmla="*/ 2319742 w 8387961"/>
              <a:gd name="connsiteY5365" fmla="*/ 662338 h 3980066"/>
              <a:gd name="connsiteX5366" fmla="*/ 2306367 w 8387961"/>
              <a:gd name="connsiteY5366" fmla="*/ 662338 h 3980066"/>
              <a:gd name="connsiteX5367" fmla="*/ 2321415 w 8387961"/>
              <a:gd name="connsiteY5367" fmla="*/ 665687 h 3980066"/>
              <a:gd name="connsiteX5368" fmla="*/ 2331441 w 8387961"/>
              <a:gd name="connsiteY5368" fmla="*/ 679083 h 3980066"/>
              <a:gd name="connsiteX5369" fmla="*/ 2329769 w 8387961"/>
              <a:gd name="connsiteY5369" fmla="*/ 682432 h 3980066"/>
              <a:gd name="connsiteX5370" fmla="*/ 2336455 w 8387961"/>
              <a:gd name="connsiteY5370" fmla="*/ 675734 h 3980066"/>
              <a:gd name="connsiteX5371" fmla="*/ 2334784 w 8387961"/>
              <a:gd name="connsiteY5371" fmla="*/ 685781 h 3980066"/>
              <a:gd name="connsiteX5372" fmla="*/ 2331441 w 8387961"/>
              <a:gd name="connsiteY5372" fmla="*/ 692479 h 3980066"/>
              <a:gd name="connsiteX5373" fmla="*/ 2324761 w 8387961"/>
              <a:gd name="connsiteY5373" fmla="*/ 695828 h 3980066"/>
              <a:gd name="connsiteX5374" fmla="*/ 2339798 w 8387961"/>
              <a:gd name="connsiteY5374" fmla="*/ 690804 h 3980066"/>
              <a:gd name="connsiteX5375" fmla="*/ 2334784 w 8387961"/>
              <a:gd name="connsiteY5375" fmla="*/ 695828 h 3980066"/>
              <a:gd name="connsiteX5376" fmla="*/ 2346490 w 8387961"/>
              <a:gd name="connsiteY5376" fmla="*/ 692479 h 3980066"/>
              <a:gd name="connsiteX5377" fmla="*/ 2349836 w 8387961"/>
              <a:gd name="connsiteY5377" fmla="*/ 694154 h 3980066"/>
              <a:gd name="connsiteX5378" fmla="*/ 2339798 w 8387961"/>
              <a:gd name="connsiteY5378" fmla="*/ 702526 h 3980066"/>
              <a:gd name="connsiteX5379" fmla="*/ 2359857 w 8387961"/>
              <a:gd name="connsiteY5379" fmla="*/ 692479 h 3980066"/>
              <a:gd name="connsiteX5380" fmla="*/ 2351508 w 8387961"/>
              <a:gd name="connsiteY5380" fmla="*/ 699177 h 3980066"/>
              <a:gd name="connsiteX5381" fmla="*/ 2359857 w 8387961"/>
              <a:gd name="connsiteY5381" fmla="*/ 699177 h 3980066"/>
              <a:gd name="connsiteX5382" fmla="*/ 2391620 w 8387961"/>
              <a:gd name="connsiteY5382" fmla="*/ 710899 h 3980066"/>
              <a:gd name="connsiteX5383" fmla="*/ 2339798 w 8387961"/>
              <a:gd name="connsiteY5383" fmla="*/ 725970 h 3980066"/>
              <a:gd name="connsiteX5384" fmla="*/ 2366546 w 8387961"/>
              <a:gd name="connsiteY5384" fmla="*/ 720946 h 3980066"/>
              <a:gd name="connsiteX5385" fmla="*/ 2324761 w 8387961"/>
              <a:gd name="connsiteY5385" fmla="*/ 736017 h 3980066"/>
              <a:gd name="connsiteX5386" fmla="*/ 2309710 w 8387961"/>
              <a:gd name="connsiteY5386" fmla="*/ 734341 h 3980066"/>
              <a:gd name="connsiteX5387" fmla="*/ 2321415 w 8387961"/>
              <a:gd name="connsiteY5387" fmla="*/ 741040 h 3980066"/>
              <a:gd name="connsiteX5388" fmla="*/ 2311382 w 8387961"/>
              <a:gd name="connsiteY5388" fmla="*/ 746064 h 3980066"/>
              <a:gd name="connsiteX5389" fmla="*/ 2341471 w 8387961"/>
              <a:gd name="connsiteY5389" fmla="*/ 736017 h 3980066"/>
              <a:gd name="connsiteX5390" fmla="*/ 2376573 w 8387961"/>
              <a:gd name="connsiteY5390" fmla="*/ 724295 h 3980066"/>
              <a:gd name="connsiteX5391" fmla="*/ 2366546 w 8387961"/>
              <a:gd name="connsiteY5391" fmla="*/ 724295 h 3980066"/>
              <a:gd name="connsiteX5392" fmla="*/ 2386603 w 8387961"/>
              <a:gd name="connsiteY5392" fmla="*/ 722620 h 3980066"/>
              <a:gd name="connsiteX5393" fmla="*/ 2383259 w 8387961"/>
              <a:gd name="connsiteY5393" fmla="*/ 739365 h 3980066"/>
              <a:gd name="connsiteX5394" fmla="*/ 2399975 w 8387961"/>
              <a:gd name="connsiteY5394" fmla="*/ 734341 h 3980066"/>
              <a:gd name="connsiteX5395" fmla="*/ 2396639 w 8387961"/>
              <a:gd name="connsiteY5395" fmla="*/ 736017 h 3980066"/>
              <a:gd name="connsiteX5396" fmla="*/ 2413349 w 8387961"/>
              <a:gd name="connsiteY5396" fmla="*/ 744388 h 3980066"/>
              <a:gd name="connsiteX5397" fmla="*/ 2410004 w 8387961"/>
              <a:gd name="connsiteY5397" fmla="*/ 752761 h 3980066"/>
              <a:gd name="connsiteX5398" fmla="*/ 2404989 w 8387961"/>
              <a:gd name="connsiteY5398" fmla="*/ 761133 h 3980066"/>
              <a:gd name="connsiteX5399" fmla="*/ 2404989 w 8387961"/>
              <a:gd name="connsiteY5399" fmla="*/ 764482 h 3980066"/>
              <a:gd name="connsiteX5400" fmla="*/ 2393293 w 8387961"/>
              <a:gd name="connsiteY5400" fmla="*/ 766157 h 3980066"/>
              <a:gd name="connsiteX5401" fmla="*/ 2410004 w 8387961"/>
              <a:gd name="connsiteY5401" fmla="*/ 771180 h 3980066"/>
              <a:gd name="connsiteX5402" fmla="*/ 2396639 w 8387961"/>
              <a:gd name="connsiteY5402" fmla="*/ 772855 h 3980066"/>
              <a:gd name="connsiteX5403" fmla="*/ 2410004 w 8387961"/>
              <a:gd name="connsiteY5403" fmla="*/ 779553 h 3980066"/>
              <a:gd name="connsiteX5404" fmla="*/ 2364873 w 8387961"/>
              <a:gd name="connsiteY5404" fmla="*/ 801322 h 3980066"/>
              <a:gd name="connsiteX5405" fmla="*/ 2324761 w 8387961"/>
              <a:gd name="connsiteY5405" fmla="*/ 811369 h 3980066"/>
              <a:gd name="connsiteX5406" fmla="*/ 2282965 w 8387961"/>
              <a:gd name="connsiteY5406" fmla="*/ 834812 h 3980066"/>
              <a:gd name="connsiteX5407" fmla="*/ 2236161 w 8387961"/>
              <a:gd name="connsiteY5407" fmla="*/ 834812 h 3980066"/>
              <a:gd name="connsiteX5408" fmla="*/ 2186014 w 8387961"/>
              <a:gd name="connsiteY5408" fmla="*/ 836486 h 3980066"/>
              <a:gd name="connsiteX5409" fmla="*/ 2135874 w 8387961"/>
              <a:gd name="connsiteY5409" fmla="*/ 836486 h 3980066"/>
              <a:gd name="connsiteX5410" fmla="*/ 2110799 w 8387961"/>
              <a:gd name="connsiteY5410" fmla="*/ 861604 h 3980066"/>
              <a:gd name="connsiteX5411" fmla="*/ 2074019 w 8387961"/>
              <a:gd name="connsiteY5411" fmla="*/ 873326 h 3980066"/>
              <a:gd name="connsiteX5412" fmla="*/ 2041171 w 8387961"/>
              <a:gd name="connsiteY5412" fmla="*/ 896360 h 3980066"/>
              <a:gd name="connsiteX5413" fmla="*/ 2015520 w 8387961"/>
              <a:gd name="connsiteY5413" fmla="*/ 886722 h 3980066"/>
              <a:gd name="connsiteX5414" fmla="*/ 2040594 w 8387961"/>
              <a:gd name="connsiteY5414" fmla="*/ 896769 h 3980066"/>
              <a:gd name="connsiteX5415" fmla="*/ 2041171 w 8387961"/>
              <a:gd name="connsiteY5415" fmla="*/ 896360 h 3980066"/>
              <a:gd name="connsiteX5416" fmla="*/ 2042267 w 8387961"/>
              <a:gd name="connsiteY5416" fmla="*/ 896769 h 3980066"/>
              <a:gd name="connsiteX5417" fmla="*/ 2020528 w 8387961"/>
              <a:gd name="connsiteY5417" fmla="*/ 915188 h 3980066"/>
              <a:gd name="connsiteX5418" fmla="*/ 1995463 w 8387961"/>
              <a:gd name="connsiteY5418" fmla="*/ 935282 h 3980066"/>
              <a:gd name="connsiteX5419" fmla="*/ 2032230 w 8387961"/>
              <a:gd name="connsiteY5419" fmla="*/ 915188 h 3980066"/>
              <a:gd name="connsiteX5420" fmla="*/ 2058977 w 8387961"/>
              <a:gd name="connsiteY5420" fmla="*/ 900118 h 3980066"/>
              <a:gd name="connsiteX5421" fmla="*/ 2082379 w 8387961"/>
              <a:gd name="connsiteY5421" fmla="*/ 883373 h 3980066"/>
              <a:gd name="connsiteX5422" fmla="*/ 2115808 w 8387961"/>
              <a:gd name="connsiteY5422" fmla="*/ 873326 h 3980066"/>
              <a:gd name="connsiteX5423" fmla="*/ 2150912 w 8387961"/>
              <a:gd name="connsiteY5423" fmla="*/ 863279 h 3980066"/>
              <a:gd name="connsiteX5424" fmla="*/ 2175986 w 8387961"/>
              <a:gd name="connsiteY5424" fmla="*/ 873326 h 3980066"/>
              <a:gd name="connsiteX5425" fmla="*/ 2179332 w 8387961"/>
              <a:gd name="connsiteY5425" fmla="*/ 880024 h 3980066"/>
              <a:gd name="connsiteX5426" fmla="*/ 2172642 w 8387961"/>
              <a:gd name="connsiteY5426" fmla="*/ 880024 h 3980066"/>
              <a:gd name="connsiteX5427" fmla="*/ 2170970 w 8387961"/>
              <a:gd name="connsiteY5427" fmla="*/ 890071 h 3980066"/>
              <a:gd name="connsiteX5428" fmla="*/ 2140881 w 8387961"/>
              <a:gd name="connsiteY5428" fmla="*/ 900118 h 3980066"/>
              <a:gd name="connsiteX5429" fmla="*/ 2115808 w 8387961"/>
              <a:gd name="connsiteY5429" fmla="*/ 900118 h 3980066"/>
              <a:gd name="connsiteX5430" fmla="*/ 2110799 w 8387961"/>
              <a:gd name="connsiteY5430" fmla="*/ 901792 h 3980066"/>
              <a:gd name="connsiteX5431" fmla="*/ 2132528 w 8387961"/>
              <a:gd name="connsiteY5431" fmla="*/ 905141 h 3980066"/>
              <a:gd name="connsiteX5432" fmla="*/ 2134201 w 8387961"/>
              <a:gd name="connsiteY5432" fmla="*/ 911839 h 3980066"/>
              <a:gd name="connsiteX5433" fmla="*/ 2154257 w 8387961"/>
              <a:gd name="connsiteY5433" fmla="*/ 910165 h 3980066"/>
              <a:gd name="connsiteX5434" fmla="*/ 2135874 w 8387961"/>
              <a:gd name="connsiteY5434" fmla="*/ 930259 h 3980066"/>
              <a:gd name="connsiteX5435" fmla="*/ 2145896 w 8387961"/>
              <a:gd name="connsiteY5435" fmla="*/ 931933 h 3980066"/>
              <a:gd name="connsiteX5436" fmla="*/ 2145896 w 8387961"/>
              <a:gd name="connsiteY5436" fmla="*/ 953702 h 3980066"/>
              <a:gd name="connsiteX5437" fmla="*/ 2159276 w 8387961"/>
              <a:gd name="connsiteY5437" fmla="*/ 957051 h 3980066"/>
              <a:gd name="connsiteX5438" fmla="*/ 2174314 w 8387961"/>
              <a:gd name="connsiteY5438" fmla="*/ 965424 h 3980066"/>
              <a:gd name="connsiteX5439" fmla="*/ 2194372 w 8387961"/>
              <a:gd name="connsiteY5439" fmla="*/ 967098 h 3980066"/>
              <a:gd name="connsiteX5440" fmla="*/ 2204406 w 8387961"/>
              <a:gd name="connsiteY5440" fmla="*/ 963749 h 3980066"/>
              <a:gd name="connsiteX5441" fmla="*/ 2216102 w 8387961"/>
              <a:gd name="connsiteY5441" fmla="*/ 975471 h 3980066"/>
              <a:gd name="connsiteX5442" fmla="*/ 2209416 w 8387961"/>
              <a:gd name="connsiteY5442" fmla="*/ 977145 h 3980066"/>
              <a:gd name="connsiteX5443" fmla="*/ 2216102 w 8387961"/>
              <a:gd name="connsiteY5443" fmla="*/ 982169 h 3980066"/>
              <a:gd name="connsiteX5444" fmla="*/ 2186014 w 8387961"/>
              <a:gd name="connsiteY5444" fmla="*/ 992216 h 3980066"/>
              <a:gd name="connsiteX5445" fmla="*/ 2155930 w 8387961"/>
              <a:gd name="connsiteY5445" fmla="*/ 1002263 h 3980066"/>
              <a:gd name="connsiteX5446" fmla="*/ 2152585 w 8387961"/>
              <a:gd name="connsiteY5446" fmla="*/ 1000588 h 3980066"/>
              <a:gd name="connsiteX5447" fmla="*/ 2144224 w 8387961"/>
              <a:gd name="connsiteY5447" fmla="*/ 1003937 h 3980066"/>
              <a:gd name="connsiteX5448" fmla="*/ 2140881 w 8387961"/>
              <a:gd name="connsiteY5448" fmla="*/ 1000588 h 3980066"/>
              <a:gd name="connsiteX5449" fmla="*/ 2105781 w 8387961"/>
              <a:gd name="connsiteY5449" fmla="*/ 1027380 h 3980066"/>
              <a:gd name="connsiteX5450" fmla="*/ 2092406 w 8387961"/>
              <a:gd name="connsiteY5450" fmla="*/ 1032404 h 3980066"/>
              <a:gd name="connsiteX5451" fmla="*/ 2084052 w 8387961"/>
              <a:gd name="connsiteY5451" fmla="*/ 1015659 h 3980066"/>
              <a:gd name="connsiteX5452" fmla="*/ 2095371 w 8387961"/>
              <a:gd name="connsiteY5452" fmla="*/ 1002695 h 3980066"/>
              <a:gd name="connsiteX5453" fmla="*/ 2110799 w 8387961"/>
              <a:gd name="connsiteY5453" fmla="*/ 995565 h 3980066"/>
              <a:gd name="connsiteX5454" fmla="*/ 2104108 w 8387961"/>
              <a:gd name="connsiteY5454" fmla="*/ 997239 h 3980066"/>
              <a:gd name="connsiteX5455" fmla="*/ 2140881 w 8387961"/>
              <a:gd name="connsiteY5455" fmla="*/ 980494 h 3980066"/>
              <a:gd name="connsiteX5456" fmla="*/ 2142553 w 8387961"/>
              <a:gd name="connsiteY5456" fmla="*/ 985518 h 3980066"/>
              <a:gd name="connsiteX5457" fmla="*/ 2164283 w 8387961"/>
              <a:gd name="connsiteY5457" fmla="*/ 977145 h 3980066"/>
              <a:gd name="connsiteX5458" fmla="*/ 2129183 w 8387961"/>
              <a:gd name="connsiteY5458" fmla="*/ 975471 h 3980066"/>
              <a:gd name="connsiteX5459" fmla="*/ 2145896 w 8387961"/>
              <a:gd name="connsiteY5459" fmla="*/ 963749 h 3980066"/>
              <a:gd name="connsiteX5460" fmla="*/ 2140881 w 8387961"/>
              <a:gd name="connsiteY5460" fmla="*/ 963749 h 3980066"/>
              <a:gd name="connsiteX5461" fmla="*/ 2139210 w 8387961"/>
              <a:gd name="connsiteY5461" fmla="*/ 957051 h 3980066"/>
              <a:gd name="connsiteX5462" fmla="*/ 2132528 w 8387961"/>
              <a:gd name="connsiteY5462" fmla="*/ 970447 h 3980066"/>
              <a:gd name="connsiteX5463" fmla="*/ 2099092 w 8387961"/>
              <a:gd name="connsiteY5463" fmla="*/ 980494 h 3980066"/>
              <a:gd name="connsiteX5464" fmla="*/ 2100764 w 8387961"/>
              <a:gd name="connsiteY5464" fmla="*/ 977145 h 3980066"/>
              <a:gd name="connsiteX5465" fmla="*/ 2079034 w 8387961"/>
              <a:gd name="connsiteY5465" fmla="*/ 987192 h 3980066"/>
              <a:gd name="connsiteX5466" fmla="*/ 2072786 w 8387961"/>
              <a:gd name="connsiteY5466" fmla="*/ 984063 h 3980066"/>
              <a:gd name="connsiteX5467" fmla="*/ 2074227 w 8387961"/>
              <a:gd name="connsiteY5467" fmla="*/ 992728 h 3980066"/>
              <a:gd name="connsiteX5468" fmla="*/ 2044098 w 8387961"/>
              <a:gd name="connsiteY5468" fmla="*/ 1006150 h 3980066"/>
              <a:gd name="connsiteX5469" fmla="*/ 2032381 w 8387961"/>
              <a:gd name="connsiteY5469" fmla="*/ 1004473 h 3980066"/>
              <a:gd name="connsiteX5470" fmla="*/ 2025685 w 8387961"/>
              <a:gd name="connsiteY5470" fmla="*/ 1004473 h 3980066"/>
              <a:gd name="connsiteX5471" fmla="*/ 2025685 w 8387961"/>
              <a:gd name="connsiteY5471" fmla="*/ 1002795 h 3980066"/>
              <a:gd name="connsiteX5472" fmla="*/ 2003925 w 8387961"/>
              <a:gd name="connsiteY5472" fmla="*/ 1022928 h 3980066"/>
              <a:gd name="connsiteX5473" fmla="*/ 2000578 w 8387961"/>
              <a:gd name="connsiteY5473" fmla="*/ 1021250 h 3980066"/>
              <a:gd name="connsiteX5474" fmla="*/ 1992208 w 8387961"/>
              <a:gd name="connsiteY5474" fmla="*/ 1024605 h 3980066"/>
              <a:gd name="connsiteX5475" fmla="*/ 1963753 w 8387961"/>
              <a:gd name="connsiteY5475" fmla="*/ 1054804 h 3980066"/>
              <a:gd name="connsiteX5476" fmla="*/ 1962079 w 8387961"/>
              <a:gd name="connsiteY5476" fmla="*/ 1061515 h 3980066"/>
              <a:gd name="connsiteX5477" fmla="*/ 1960406 w 8387961"/>
              <a:gd name="connsiteY5477" fmla="*/ 1076615 h 3980066"/>
              <a:gd name="connsiteX5478" fmla="*/ 1973281 w 8387961"/>
              <a:gd name="connsiteY5478" fmla="*/ 1083068 h 3980066"/>
              <a:gd name="connsiteX5479" fmla="*/ 1973796 w 8387961"/>
              <a:gd name="connsiteY5479" fmla="*/ 1086681 h 3980066"/>
              <a:gd name="connsiteX5480" fmla="*/ 1958732 w 8387961"/>
              <a:gd name="connsiteY5480" fmla="*/ 1095070 h 3980066"/>
              <a:gd name="connsiteX5481" fmla="*/ 1952036 w 8387961"/>
              <a:gd name="connsiteY5481" fmla="*/ 1093392 h 3980066"/>
              <a:gd name="connsiteX5482" fmla="*/ 1941993 w 8387961"/>
              <a:gd name="connsiteY5482" fmla="*/ 1086681 h 3980066"/>
              <a:gd name="connsiteX5483" fmla="*/ 1938645 w 8387961"/>
              <a:gd name="connsiteY5483" fmla="*/ 1086681 h 3980066"/>
              <a:gd name="connsiteX5484" fmla="*/ 1931950 w 8387961"/>
              <a:gd name="connsiteY5484" fmla="*/ 1095070 h 3980066"/>
              <a:gd name="connsiteX5485" fmla="*/ 1905169 w 8387961"/>
              <a:gd name="connsiteY5485" fmla="*/ 1101781 h 3980066"/>
              <a:gd name="connsiteX5486" fmla="*/ 1878387 w 8387961"/>
              <a:gd name="connsiteY5486" fmla="*/ 1106814 h 3980066"/>
              <a:gd name="connsiteX5487" fmla="*/ 1870019 w 8387961"/>
              <a:gd name="connsiteY5487" fmla="*/ 1111847 h 3980066"/>
              <a:gd name="connsiteX5488" fmla="*/ 1871692 w 8387961"/>
              <a:gd name="connsiteY5488" fmla="*/ 1101781 h 3980066"/>
              <a:gd name="connsiteX5489" fmla="*/ 1859975 w 8387961"/>
              <a:gd name="connsiteY5489" fmla="*/ 1123591 h 3980066"/>
              <a:gd name="connsiteX5490" fmla="*/ 1854954 w 8387961"/>
              <a:gd name="connsiteY5490" fmla="*/ 1143724 h 3980066"/>
              <a:gd name="connsiteX5491" fmla="*/ 1854954 w 8387961"/>
              <a:gd name="connsiteY5491" fmla="*/ 1140369 h 3980066"/>
              <a:gd name="connsiteX5492" fmla="*/ 1824824 w 8387961"/>
              <a:gd name="connsiteY5492" fmla="*/ 1167212 h 3980066"/>
              <a:gd name="connsiteX5493" fmla="*/ 1828172 w 8387961"/>
              <a:gd name="connsiteY5493" fmla="*/ 1160501 h 3980066"/>
              <a:gd name="connsiteX5494" fmla="*/ 1819802 w 8387961"/>
              <a:gd name="connsiteY5494" fmla="*/ 1149316 h 3980066"/>
              <a:gd name="connsiteX5495" fmla="*/ 1829846 w 8387961"/>
              <a:gd name="connsiteY5495" fmla="*/ 1140369 h 3980066"/>
              <a:gd name="connsiteX5496" fmla="*/ 1818129 w 8387961"/>
              <a:gd name="connsiteY5496" fmla="*/ 1147079 h 3980066"/>
              <a:gd name="connsiteX5497" fmla="*/ 1819802 w 8387961"/>
              <a:gd name="connsiteY5497" fmla="*/ 1149316 h 3980066"/>
              <a:gd name="connsiteX5498" fmla="*/ 1814781 w 8387961"/>
              <a:gd name="connsiteY5498" fmla="*/ 1153790 h 3980066"/>
              <a:gd name="connsiteX5499" fmla="*/ 1818129 w 8387961"/>
              <a:gd name="connsiteY5499" fmla="*/ 1183989 h 3980066"/>
              <a:gd name="connsiteX5500" fmla="*/ 1798043 w 8387961"/>
              <a:gd name="connsiteY5500" fmla="*/ 1204122 h 3980066"/>
              <a:gd name="connsiteX5501" fmla="*/ 1794695 w 8387961"/>
              <a:gd name="connsiteY5501" fmla="*/ 1197411 h 3980066"/>
              <a:gd name="connsiteX5502" fmla="*/ 1799717 w 8387961"/>
              <a:gd name="connsiteY5502" fmla="*/ 1190700 h 3980066"/>
              <a:gd name="connsiteX5503" fmla="*/ 1791347 w 8387961"/>
              <a:gd name="connsiteY5503" fmla="*/ 1185667 h 3980066"/>
              <a:gd name="connsiteX5504" fmla="*/ 1793021 w 8387961"/>
              <a:gd name="connsiteY5504" fmla="*/ 1177279 h 3980066"/>
              <a:gd name="connsiteX5505" fmla="*/ 1798043 w 8387961"/>
              <a:gd name="connsiteY5505" fmla="*/ 1170568 h 3980066"/>
              <a:gd name="connsiteX5506" fmla="*/ 1808086 w 8387961"/>
              <a:gd name="connsiteY5506" fmla="*/ 1153790 h 3980066"/>
              <a:gd name="connsiteX5507" fmla="*/ 1791347 w 8387961"/>
              <a:gd name="connsiteY5507" fmla="*/ 1160501 h 3980066"/>
              <a:gd name="connsiteX5508" fmla="*/ 1787999 w 8387961"/>
              <a:gd name="connsiteY5508" fmla="*/ 1185667 h 3980066"/>
              <a:gd name="connsiteX5509" fmla="*/ 1781305 w 8387961"/>
              <a:gd name="connsiteY5509" fmla="*/ 1175601 h 3980066"/>
              <a:gd name="connsiteX5510" fmla="*/ 1784652 w 8387961"/>
              <a:gd name="connsiteY5510" fmla="*/ 1192378 h 3980066"/>
              <a:gd name="connsiteX5511" fmla="*/ 1771261 w 8387961"/>
              <a:gd name="connsiteY5511" fmla="*/ 1183989 h 3980066"/>
              <a:gd name="connsiteX5512" fmla="*/ 1774609 w 8387961"/>
              <a:gd name="connsiteY5512" fmla="*/ 1172245 h 3980066"/>
              <a:gd name="connsiteX5513" fmla="*/ 1762892 w 8387961"/>
              <a:gd name="connsiteY5513" fmla="*/ 1183989 h 3980066"/>
              <a:gd name="connsiteX5514" fmla="*/ 1771261 w 8387961"/>
              <a:gd name="connsiteY5514" fmla="*/ 1183989 h 3980066"/>
              <a:gd name="connsiteX5515" fmla="*/ 1782978 w 8387961"/>
              <a:gd name="connsiteY5515" fmla="*/ 1204122 h 3980066"/>
              <a:gd name="connsiteX5516" fmla="*/ 1767914 w 8387961"/>
              <a:gd name="connsiteY5516" fmla="*/ 1194056 h 3980066"/>
              <a:gd name="connsiteX5517" fmla="*/ 1779631 w 8387961"/>
              <a:gd name="connsiteY5517" fmla="*/ 1217544 h 3980066"/>
              <a:gd name="connsiteX5518" fmla="*/ 1769587 w 8387961"/>
              <a:gd name="connsiteY5518" fmla="*/ 1210833 h 3980066"/>
              <a:gd name="connsiteX5519" fmla="*/ 1777957 w 8387961"/>
              <a:gd name="connsiteY5519" fmla="*/ 1224255 h 3980066"/>
              <a:gd name="connsiteX5520" fmla="*/ 1759544 w 8387961"/>
              <a:gd name="connsiteY5520" fmla="*/ 1215866 h 3980066"/>
              <a:gd name="connsiteX5521" fmla="*/ 1767914 w 8387961"/>
              <a:gd name="connsiteY5521" fmla="*/ 1225933 h 3980066"/>
              <a:gd name="connsiteX5522" fmla="*/ 1777957 w 8387961"/>
              <a:gd name="connsiteY5522" fmla="*/ 1227610 h 3980066"/>
              <a:gd name="connsiteX5523" fmla="*/ 1781871 w 8387961"/>
              <a:gd name="connsiteY5523" fmla="*/ 1248208 h 3980066"/>
              <a:gd name="connsiteX5524" fmla="*/ 1781305 w 8387961"/>
              <a:gd name="connsiteY5524" fmla="*/ 1254454 h 3980066"/>
              <a:gd name="connsiteX5525" fmla="*/ 1777957 w 8387961"/>
              <a:gd name="connsiteY5525" fmla="*/ 1252776 h 3980066"/>
              <a:gd name="connsiteX5526" fmla="*/ 1769587 w 8387961"/>
              <a:gd name="connsiteY5526" fmla="*/ 1254454 h 3980066"/>
              <a:gd name="connsiteX5527" fmla="*/ 1759544 w 8387961"/>
              <a:gd name="connsiteY5527" fmla="*/ 1252776 h 3980066"/>
              <a:gd name="connsiteX5528" fmla="*/ 1757871 w 8387961"/>
              <a:gd name="connsiteY5528" fmla="*/ 1252776 h 3980066"/>
              <a:gd name="connsiteX5529" fmla="*/ 1764566 w 8387961"/>
              <a:gd name="connsiteY5529" fmla="*/ 1256132 h 3980066"/>
              <a:gd name="connsiteX5530" fmla="*/ 1772935 w 8387961"/>
              <a:gd name="connsiteY5530" fmla="*/ 1262843 h 3980066"/>
              <a:gd name="connsiteX5531" fmla="*/ 1779631 w 8387961"/>
              <a:gd name="connsiteY5531" fmla="*/ 1257810 h 3980066"/>
              <a:gd name="connsiteX5532" fmla="*/ 1771261 w 8387961"/>
              <a:gd name="connsiteY5532" fmla="*/ 1272909 h 3980066"/>
              <a:gd name="connsiteX5533" fmla="*/ 1744480 w 8387961"/>
              <a:gd name="connsiteY5533" fmla="*/ 1271231 h 3980066"/>
              <a:gd name="connsiteX5534" fmla="*/ 1757871 w 8387961"/>
              <a:gd name="connsiteY5534" fmla="*/ 1277942 h 3980066"/>
              <a:gd name="connsiteX5535" fmla="*/ 1752849 w 8387961"/>
              <a:gd name="connsiteY5535" fmla="*/ 1284653 h 3980066"/>
              <a:gd name="connsiteX5536" fmla="*/ 1741132 w 8387961"/>
              <a:gd name="connsiteY5536" fmla="*/ 1282975 h 3980066"/>
              <a:gd name="connsiteX5537" fmla="*/ 1759544 w 8387961"/>
              <a:gd name="connsiteY5537" fmla="*/ 1288009 h 3980066"/>
              <a:gd name="connsiteX5538" fmla="*/ 1729415 w 8387961"/>
              <a:gd name="connsiteY5538" fmla="*/ 1298075 h 3980066"/>
              <a:gd name="connsiteX5539" fmla="*/ 1711003 w 8387961"/>
              <a:gd name="connsiteY5539" fmla="*/ 1316530 h 3980066"/>
              <a:gd name="connsiteX5540" fmla="*/ 1700960 w 8387961"/>
              <a:gd name="connsiteY5540" fmla="*/ 1321563 h 3980066"/>
              <a:gd name="connsiteX5541" fmla="*/ 1674178 w 8387961"/>
              <a:gd name="connsiteY5541" fmla="*/ 1338340 h 3980066"/>
              <a:gd name="connsiteX5542" fmla="*/ 1670830 w 8387961"/>
              <a:gd name="connsiteY5542" fmla="*/ 1338340 h 3980066"/>
              <a:gd name="connsiteX5543" fmla="*/ 1637354 w 8387961"/>
              <a:gd name="connsiteY5543" fmla="*/ 1363506 h 3980066"/>
              <a:gd name="connsiteX5544" fmla="*/ 1628985 w 8387961"/>
              <a:gd name="connsiteY5544" fmla="*/ 1365184 h 3980066"/>
              <a:gd name="connsiteX5545" fmla="*/ 1627311 w 8387961"/>
              <a:gd name="connsiteY5545" fmla="*/ 1366862 h 3980066"/>
              <a:gd name="connsiteX5546" fmla="*/ 1618941 w 8387961"/>
              <a:gd name="connsiteY5546" fmla="*/ 1381961 h 3980066"/>
              <a:gd name="connsiteX5547" fmla="*/ 1608898 w 8387961"/>
              <a:gd name="connsiteY5547" fmla="*/ 1395383 h 3980066"/>
              <a:gd name="connsiteX5548" fmla="*/ 1607224 w 8387961"/>
              <a:gd name="connsiteY5548" fmla="*/ 1398739 h 3980066"/>
              <a:gd name="connsiteX5549" fmla="*/ 1598856 w 8387961"/>
              <a:gd name="connsiteY5549" fmla="*/ 1405450 h 3980066"/>
              <a:gd name="connsiteX5550" fmla="*/ 1600530 w 8387961"/>
              <a:gd name="connsiteY5550" fmla="*/ 1428938 h 3980066"/>
              <a:gd name="connsiteX5551" fmla="*/ 1602203 w 8387961"/>
              <a:gd name="connsiteY5551" fmla="*/ 1454104 h 3980066"/>
              <a:gd name="connsiteX5552" fmla="*/ 1603877 w 8387961"/>
              <a:gd name="connsiteY5552" fmla="*/ 1477592 h 3980066"/>
              <a:gd name="connsiteX5553" fmla="*/ 1607224 w 8387961"/>
              <a:gd name="connsiteY5553" fmla="*/ 1502758 h 3980066"/>
              <a:gd name="connsiteX5554" fmla="*/ 1602203 w 8387961"/>
              <a:gd name="connsiteY5554" fmla="*/ 1477592 h 3980066"/>
              <a:gd name="connsiteX5555" fmla="*/ 1607224 w 8387961"/>
              <a:gd name="connsiteY5555" fmla="*/ 1504436 h 3980066"/>
              <a:gd name="connsiteX5556" fmla="*/ 1610572 w 8387961"/>
              <a:gd name="connsiteY5556" fmla="*/ 1529602 h 3980066"/>
              <a:gd name="connsiteX5557" fmla="*/ 1602203 w 8387961"/>
              <a:gd name="connsiteY5557" fmla="*/ 1554767 h 3980066"/>
              <a:gd name="connsiteX5558" fmla="*/ 1593834 w 8387961"/>
              <a:gd name="connsiteY5558" fmla="*/ 1578256 h 3980066"/>
              <a:gd name="connsiteX5559" fmla="*/ 1578769 w 8387961"/>
              <a:gd name="connsiteY5559" fmla="*/ 1583289 h 3980066"/>
              <a:gd name="connsiteX5560" fmla="*/ 1567052 w 8387961"/>
              <a:gd name="connsiteY5560" fmla="*/ 1559801 h 3980066"/>
              <a:gd name="connsiteX5561" fmla="*/ 1562031 w 8387961"/>
              <a:gd name="connsiteY5561" fmla="*/ 1544701 h 3980066"/>
              <a:gd name="connsiteX5562" fmla="*/ 1567052 w 8387961"/>
              <a:gd name="connsiteY5562" fmla="*/ 1536312 h 3980066"/>
              <a:gd name="connsiteX5563" fmla="*/ 1560358 w 8387961"/>
              <a:gd name="connsiteY5563" fmla="*/ 1543023 h 3980066"/>
              <a:gd name="connsiteX5564" fmla="*/ 1560358 w 8387961"/>
              <a:gd name="connsiteY5564" fmla="*/ 1532957 h 3980066"/>
              <a:gd name="connsiteX5565" fmla="*/ 1557009 w 8387961"/>
              <a:gd name="connsiteY5565" fmla="*/ 1529602 h 3980066"/>
              <a:gd name="connsiteX5566" fmla="*/ 1550314 w 8387961"/>
              <a:gd name="connsiteY5566" fmla="*/ 1517857 h 3980066"/>
              <a:gd name="connsiteX5567" fmla="*/ 1553661 w 8387961"/>
              <a:gd name="connsiteY5567" fmla="*/ 1499402 h 3980066"/>
              <a:gd name="connsiteX5568" fmla="*/ 1548640 w 8387961"/>
              <a:gd name="connsiteY5568" fmla="*/ 1507791 h 3980066"/>
              <a:gd name="connsiteX5569" fmla="*/ 1553661 w 8387961"/>
              <a:gd name="connsiteY5569" fmla="*/ 1474236 h 3980066"/>
              <a:gd name="connsiteX5570" fmla="*/ 1541945 w 8387961"/>
              <a:gd name="connsiteY5570" fmla="*/ 1454104 h 3980066"/>
              <a:gd name="connsiteX5571" fmla="*/ 1528554 w 8387961"/>
              <a:gd name="connsiteY5571" fmla="*/ 1435649 h 3980066"/>
              <a:gd name="connsiteX5572" fmla="*/ 1491729 w 8387961"/>
              <a:gd name="connsiteY5572" fmla="*/ 1447393 h 3980066"/>
              <a:gd name="connsiteX5573" fmla="*/ 1486708 w 8387961"/>
              <a:gd name="connsiteY5573" fmla="*/ 1433971 h 3980066"/>
              <a:gd name="connsiteX5574" fmla="*/ 1491729 w 8387961"/>
              <a:gd name="connsiteY5574" fmla="*/ 1437326 h 3980066"/>
              <a:gd name="connsiteX5575" fmla="*/ 1488382 w 8387961"/>
              <a:gd name="connsiteY5575" fmla="*/ 1428938 h 3980066"/>
              <a:gd name="connsiteX5576" fmla="*/ 1481686 w 8387961"/>
              <a:gd name="connsiteY5576" fmla="*/ 1428938 h 3980066"/>
              <a:gd name="connsiteX5577" fmla="*/ 1469412 w 8387961"/>
              <a:gd name="connsiteY5577" fmla="*/ 1425862 h 3980066"/>
              <a:gd name="connsiteX5578" fmla="*/ 1473318 w 8387961"/>
              <a:gd name="connsiteY5578" fmla="*/ 1425582 h 3980066"/>
              <a:gd name="connsiteX5579" fmla="*/ 1468296 w 8387961"/>
              <a:gd name="connsiteY5579" fmla="*/ 1425582 h 3980066"/>
              <a:gd name="connsiteX5580" fmla="*/ 1469412 w 8387961"/>
              <a:gd name="connsiteY5580" fmla="*/ 1425862 h 3980066"/>
              <a:gd name="connsiteX5581" fmla="*/ 1449883 w 8387961"/>
              <a:gd name="connsiteY5581" fmla="*/ 1427260 h 3980066"/>
              <a:gd name="connsiteX5582" fmla="*/ 1456579 w 8387961"/>
              <a:gd name="connsiteY5582" fmla="*/ 1423905 h 3980066"/>
              <a:gd name="connsiteX5583" fmla="*/ 1441514 w 8387961"/>
              <a:gd name="connsiteY5583" fmla="*/ 1427260 h 3980066"/>
              <a:gd name="connsiteX5584" fmla="*/ 1429797 w 8387961"/>
              <a:gd name="connsiteY5584" fmla="*/ 1428938 h 3980066"/>
              <a:gd name="connsiteX5585" fmla="*/ 1431471 w 8387961"/>
              <a:gd name="connsiteY5585" fmla="*/ 1415516 h 3980066"/>
              <a:gd name="connsiteX5586" fmla="*/ 1426450 w 8387961"/>
              <a:gd name="connsiteY5586" fmla="*/ 1427260 h 3980066"/>
              <a:gd name="connsiteX5587" fmla="*/ 1382930 w 8387961"/>
              <a:gd name="connsiteY5587" fmla="*/ 1432293 h 3980066"/>
              <a:gd name="connsiteX5588" fmla="*/ 1366191 w 8387961"/>
              <a:gd name="connsiteY5588" fmla="*/ 1432293 h 3980066"/>
              <a:gd name="connsiteX5589" fmla="*/ 1382930 w 8387961"/>
              <a:gd name="connsiteY5589" fmla="*/ 1435649 h 3980066"/>
              <a:gd name="connsiteX5590" fmla="*/ 1386278 w 8387961"/>
              <a:gd name="connsiteY5590" fmla="*/ 1437326 h 3980066"/>
              <a:gd name="connsiteX5591" fmla="*/ 1389625 w 8387961"/>
              <a:gd name="connsiteY5591" fmla="*/ 1439004 h 3980066"/>
              <a:gd name="connsiteX5592" fmla="*/ 1381256 w 8387961"/>
              <a:gd name="connsiteY5592" fmla="*/ 1445715 h 3980066"/>
              <a:gd name="connsiteX5593" fmla="*/ 1391300 w 8387961"/>
              <a:gd name="connsiteY5593" fmla="*/ 1459137 h 3980066"/>
              <a:gd name="connsiteX5594" fmla="*/ 1387437 w 8387961"/>
              <a:gd name="connsiteY5594" fmla="*/ 1463783 h 3980066"/>
              <a:gd name="connsiteX5595" fmla="*/ 1367865 w 8387961"/>
              <a:gd name="connsiteY5595" fmla="*/ 1449071 h 3980066"/>
              <a:gd name="connsiteX5596" fmla="*/ 1369539 w 8387961"/>
              <a:gd name="connsiteY5596" fmla="*/ 1462492 h 3980066"/>
              <a:gd name="connsiteX5597" fmla="*/ 1356148 w 8387961"/>
              <a:gd name="connsiteY5597" fmla="*/ 1459137 h 3980066"/>
              <a:gd name="connsiteX5598" fmla="*/ 1339410 w 8387961"/>
              <a:gd name="connsiteY5598" fmla="*/ 1455781 h 3980066"/>
              <a:gd name="connsiteX5599" fmla="*/ 1331041 w 8387961"/>
              <a:gd name="connsiteY5599" fmla="*/ 1445715 h 3980066"/>
              <a:gd name="connsiteX5600" fmla="*/ 1319323 w 8387961"/>
              <a:gd name="connsiteY5600" fmla="*/ 1447393 h 3980066"/>
              <a:gd name="connsiteX5601" fmla="*/ 1297564 w 8387961"/>
              <a:gd name="connsiteY5601" fmla="*/ 1445715 h 3980066"/>
              <a:gd name="connsiteX5602" fmla="*/ 1277477 w 8387961"/>
              <a:gd name="connsiteY5602" fmla="*/ 1442360 h 3980066"/>
              <a:gd name="connsiteX5603" fmla="*/ 1272456 w 8387961"/>
              <a:gd name="connsiteY5603" fmla="*/ 1442360 h 3980066"/>
              <a:gd name="connsiteX5604" fmla="*/ 1255508 w 8387961"/>
              <a:gd name="connsiteY5604" fmla="*/ 1452269 h 3980066"/>
              <a:gd name="connsiteX5605" fmla="*/ 1249022 w 8387961"/>
              <a:gd name="connsiteY5605" fmla="*/ 1447393 h 3980066"/>
              <a:gd name="connsiteX5606" fmla="*/ 1245675 w 8387961"/>
              <a:gd name="connsiteY5606" fmla="*/ 1455781 h 3980066"/>
              <a:gd name="connsiteX5607" fmla="*/ 1215545 w 8387961"/>
              <a:gd name="connsiteY5607" fmla="*/ 1475914 h 3980066"/>
              <a:gd name="connsiteX5608" fmla="*/ 1220567 w 8387961"/>
              <a:gd name="connsiteY5608" fmla="*/ 1475914 h 3980066"/>
              <a:gd name="connsiteX5609" fmla="*/ 1207176 w 8387961"/>
              <a:gd name="connsiteY5609" fmla="*/ 1484303 h 3980066"/>
              <a:gd name="connsiteX5610" fmla="*/ 1212197 w 8387961"/>
              <a:gd name="connsiteY5610" fmla="*/ 1477592 h 3980066"/>
              <a:gd name="connsiteX5611" fmla="*/ 1200481 w 8387961"/>
              <a:gd name="connsiteY5611" fmla="*/ 1477592 h 3980066"/>
              <a:gd name="connsiteX5612" fmla="*/ 1200481 w 8387961"/>
              <a:gd name="connsiteY5612" fmla="*/ 1482625 h 3980066"/>
              <a:gd name="connsiteX5613" fmla="*/ 1192111 w 8387961"/>
              <a:gd name="connsiteY5613" fmla="*/ 1487658 h 3980066"/>
              <a:gd name="connsiteX5614" fmla="*/ 1178721 w 8387961"/>
              <a:gd name="connsiteY5614" fmla="*/ 1497725 h 3980066"/>
              <a:gd name="connsiteX5615" fmla="*/ 1172026 w 8387961"/>
              <a:gd name="connsiteY5615" fmla="*/ 1502758 h 3980066"/>
              <a:gd name="connsiteX5616" fmla="*/ 1168678 w 8387961"/>
              <a:gd name="connsiteY5616" fmla="*/ 1517857 h 3980066"/>
              <a:gd name="connsiteX5617" fmla="*/ 1160308 w 8387961"/>
              <a:gd name="connsiteY5617" fmla="*/ 1514502 h 3980066"/>
              <a:gd name="connsiteX5618" fmla="*/ 1161982 w 8387961"/>
              <a:gd name="connsiteY5618" fmla="*/ 1519535 h 3980066"/>
              <a:gd name="connsiteX5619" fmla="*/ 1165330 w 8387961"/>
              <a:gd name="connsiteY5619" fmla="*/ 1524568 h 3980066"/>
              <a:gd name="connsiteX5620" fmla="*/ 1167004 w 8387961"/>
              <a:gd name="connsiteY5620" fmla="*/ 1558123 h 3980066"/>
              <a:gd name="connsiteX5621" fmla="*/ 1135201 w 8387961"/>
              <a:gd name="connsiteY5621" fmla="*/ 1554767 h 3980066"/>
              <a:gd name="connsiteX5622" fmla="*/ 1119091 w 8387961"/>
              <a:gd name="connsiteY5622" fmla="*/ 1540235 h 3980066"/>
              <a:gd name="connsiteX5623" fmla="*/ 1119229 w 8387961"/>
              <a:gd name="connsiteY5623" fmla="*/ 1540713 h 3980066"/>
              <a:gd name="connsiteX5624" fmla="*/ 1136020 w 8387961"/>
              <a:gd name="connsiteY5624" fmla="*/ 1555732 h 3980066"/>
              <a:gd name="connsiteX5625" fmla="*/ 1167921 w 8387961"/>
              <a:gd name="connsiteY5625" fmla="*/ 1559069 h 3980066"/>
              <a:gd name="connsiteX5626" fmla="*/ 1151130 w 8387961"/>
              <a:gd name="connsiteY5626" fmla="*/ 1599118 h 3980066"/>
              <a:gd name="connsiteX5627" fmla="*/ 1136020 w 8387961"/>
              <a:gd name="connsiteY5627" fmla="*/ 1639166 h 3980066"/>
              <a:gd name="connsiteX5628" fmla="*/ 1130984 w 8387961"/>
              <a:gd name="connsiteY5628" fmla="*/ 1679215 h 3980066"/>
              <a:gd name="connsiteX5629" fmla="*/ 1139384 w 8387961"/>
              <a:gd name="connsiteY5629" fmla="*/ 1709251 h 3980066"/>
              <a:gd name="connsiteX5630" fmla="*/ 1149457 w 8387961"/>
              <a:gd name="connsiteY5630" fmla="*/ 1735950 h 3980066"/>
              <a:gd name="connsiteX5631" fmla="*/ 1157847 w 8387961"/>
              <a:gd name="connsiteY5631" fmla="*/ 1755975 h 3980066"/>
              <a:gd name="connsiteX5632" fmla="*/ 1166243 w 8387961"/>
              <a:gd name="connsiteY5632" fmla="*/ 1774330 h 3980066"/>
              <a:gd name="connsiteX5633" fmla="*/ 1167921 w 8387961"/>
              <a:gd name="connsiteY5633" fmla="*/ 1775999 h 3980066"/>
              <a:gd name="connsiteX5634" fmla="*/ 1196465 w 8387961"/>
              <a:gd name="connsiteY5634" fmla="*/ 1789348 h 3980066"/>
              <a:gd name="connsiteX5635" fmla="*/ 1219971 w 8387961"/>
              <a:gd name="connsiteY5635" fmla="*/ 1787680 h 3980066"/>
              <a:gd name="connsiteX5636" fmla="*/ 1248516 w 8387961"/>
              <a:gd name="connsiteY5636" fmla="*/ 1781005 h 3980066"/>
              <a:gd name="connsiteX5637" fmla="*/ 1266988 w 8387961"/>
              <a:gd name="connsiteY5637" fmla="*/ 1781005 h 3980066"/>
              <a:gd name="connsiteX5638" fmla="*/ 1278737 w 8387961"/>
              <a:gd name="connsiteY5638" fmla="*/ 1784342 h 3980066"/>
              <a:gd name="connsiteX5639" fmla="*/ 1287134 w 8387961"/>
              <a:gd name="connsiteY5639" fmla="*/ 1777668 h 3980066"/>
              <a:gd name="connsiteX5640" fmla="*/ 1282097 w 8387961"/>
              <a:gd name="connsiteY5640" fmla="*/ 1770993 h 3980066"/>
              <a:gd name="connsiteX5641" fmla="*/ 1303924 w 8387961"/>
              <a:gd name="connsiteY5641" fmla="*/ 1749300 h 3980066"/>
              <a:gd name="connsiteX5642" fmla="*/ 1317356 w 8387961"/>
              <a:gd name="connsiteY5642" fmla="*/ 1714257 h 3980066"/>
              <a:gd name="connsiteX5643" fmla="*/ 1344226 w 8387961"/>
              <a:gd name="connsiteY5643" fmla="*/ 1699239 h 3980066"/>
              <a:gd name="connsiteX5644" fmla="*/ 1369409 w 8387961"/>
              <a:gd name="connsiteY5644" fmla="*/ 1695902 h 3980066"/>
              <a:gd name="connsiteX5645" fmla="*/ 1394591 w 8387961"/>
              <a:gd name="connsiteY5645" fmla="*/ 1694233 h 3980066"/>
              <a:gd name="connsiteX5646" fmla="*/ 1401306 w 8387961"/>
              <a:gd name="connsiteY5646" fmla="*/ 1694233 h 3980066"/>
              <a:gd name="connsiteX5647" fmla="*/ 1411382 w 8387961"/>
              <a:gd name="connsiteY5647" fmla="*/ 1699239 h 3980066"/>
              <a:gd name="connsiteX5648" fmla="*/ 1413064 w 8387961"/>
              <a:gd name="connsiteY5648" fmla="*/ 1704245 h 3980066"/>
              <a:gd name="connsiteX5649" fmla="*/ 1389555 w 8387961"/>
              <a:gd name="connsiteY5649" fmla="*/ 1740956 h 3980066"/>
              <a:gd name="connsiteX5650" fmla="*/ 1384518 w 8387961"/>
              <a:gd name="connsiteY5650" fmla="*/ 1750969 h 3980066"/>
              <a:gd name="connsiteX5651" fmla="*/ 1384518 w 8387961"/>
              <a:gd name="connsiteY5651" fmla="*/ 1755975 h 3980066"/>
              <a:gd name="connsiteX5652" fmla="*/ 1384518 w 8387961"/>
              <a:gd name="connsiteY5652" fmla="*/ 1759312 h 3980066"/>
              <a:gd name="connsiteX5653" fmla="*/ 1372772 w 8387961"/>
              <a:gd name="connsiteY5653" fmla="*/ 1787680 h 3980066"/>
              <a:gd name="connsiteX5654" fmla="*/ 1367727 w 8387961"/>
              <a:gd name="connsiteY5654" fmla="*/ 1777668 h 3980066"/>
              <a:gd name="connsiteX5655" fmla="*/ 1362689 w 8387961"/>
              <a:gd name="connsiteY5655" fmla="*/ 1784342 h 3980066"/>
              <a:gd name="connsiteX5656" fmla="*/ 1360887 w 8387961"/>
              <a:gd name="connsiteY5656" fmla="*/ 1785879 h 3980066"/>
              <a:gd name="connsiteX5657" fmla="*/ 1361841 w 8387961"/>
              <a:gd name="connsiteY5657" fmla="*/ 1788658 h 3980066"/>
              <a:gd name="connsiteX5658" fmla="*/ 1354955 w 8387961"/>
              <a:gd name="connsiteY5658" fmla="*/ 1817052 h 3980066"/>
              <a:gd name="connsiteX5659" fmla="*/ 1348075 w 8387961"/>
              <a:gd name="connsiteY5659" fmla="*/ 1847115 h 3980066"/>
              <a:gd name="connsiteX5660" fmla="*/ 1334297 w 8387961"/>
              <a:gd name="connsiteY5660" fmla="*/ 1860477 h 3980066"/>
              <a:gd name="connsiteX5661" fmla="*/ 1327518 w 8387961"/>
              <a:gd name="connsiteY5661" fmla="*/ 1860477 h 3980066"/>
              <a:gd name="connsiteX5662" fmla="*/ 1327466 w 8387961"/>
              <a:gd name="connsiteY5662" fmla="*/ 1860869 h 3980066"/>
              <a:gd name="connsiteX5663" fmla="*/ 1335916 w 8387961"/>
              <a:gd name="connsiteY5663" fmla="*/ 1860869 h 3980066"/>
              <a:gd name="connsiteX5664" fmla="*/ 1346046 w 8387961"/>
              <a:gd name="connsiteY5664" fmla="*/ 1864171 h 3980066"/>
              <a:gd name="connsiteX5665" fmla="*/ 1352446 w 8387961"/>
              <a:gd name="connsiteY5665" fmla="*/ 1867299 h 3980066"/>
              <a:gd name="connsiteX5666" fmla="*/ 1355018 w 8387961"/>
              <a:gd name="connsiteY5666" fmla="*/ 1867299 h 3980066"/>
              <a:gd name="connsiteX5667" fmla="*/ 1380150 w 8387961"/>
              <a:gd name="connsiteY5667" fmla="*/ 1863888 h 3980066"/>
              <a:gd name="connsiteX5668" fmla="*/ 1406966 w 8387961"/>
              <a:gd name="connsiteY5668" fmla="*/ 1860477 h 3980066"/>
              <a:gd name="connsiteX5669" fmla="*/ 1427065 w 8387961"/>
              <a:gd name="connsiteY5669" fmla="*/ 1863888 h 3980066"/>
              <a:gd name="connsiteX5670" fmla="*/ 1448847 w 8387961"/>
              <a:gd name="connsiteY5670" fmla="*/ 1863888 h 3980066"/>
              <a:gd name="connsiteX5671" fmla="*/ 1465606 w 8387961"/>
              <a:gd name="connsiteY5671" fmla="*/ 1875826 h 3980066"/>
              <a:gd name="connsiteX5672" fmla="*/ 1460575 w 8387961"/>
              <a:gd name="connsiteY5672" fmla="*/ 1874120 h 3980066"/>
              <a:gd name="connsiteX5673" fmla="*/ 1462250 w 8387961"/>
              <a:gd name="connsiteY5673" fmla="*/ 1879237 h 3980066"/>
              <a:gd name="connsiteX5674" fmla="*/ 1472304 w 8387961"/>
              <a:gd name="connsiteY5674" fmla="*/ 1879237 h 3980066"/>
              <a:gd name="connsiteX5675" fmla="*/ 1482358 w 8387961"/>
              <a:gd name="connsiteY5675" fmla="*/ 1889469 h 3980066"/>
              <a:gd name="connsiteX5676" fmla="*/ 1460575 w 8387961"/>
              <a:gd name="connsiteY5676" fmla="*/ 1891175 h 3980066"/>
              <a:gd name="connsiteX5677" fmla="*/ 1438793 w 8387961"/>
              <a:gd name="connsiteY5677" fmla="*/ 1896291 h 3980066"/>
              <a:gd name="connsiteX5678" fmla="*/ 1406966 w 8387961"/>
              <a:gd name="connsiteY5678" fmla="*/ 1921872 h 3980066"/>
              <a:gd name="connsiteX5679" fmla="*/ 1396911 w 8387961"/>
              <a:gd name="connsiteY5679" fmla="*/ 1925283 h 3980066"/>
              <a:gd name="connsiteX5680" fmla="*/ 1385183 w 8387961"/>
              <a:gd name="connsiteY5680" fmla="*/ 1932105 h 3980066"/>
              <a:gd name="connsiteX5681" fmla="*/ 1375254 w 8387961"/>
              <a:gd name="connsiteY5681" fmla="*/ 1950624 h 3980066"/>
              <a:gd name="connsiteX5682" fmla="*/ 1375524 w 8387961"/>
              <a:gd name="connsiteY5682" fmla="*/ 1950624 h 3980066"/>
              <a:gd name="connsiteX5683" fmla="*/ 1385543 w 8387961"/>
              <a:gd name="connsiteY5683" fmla="*/ 1932286 h 3980066"/>
              <a:gd name="connsiteX5684" fmla="*/ 1397223 w 8387961"/>
              <a:gd name="connsiteY5684" fmla="*/ 1925617 h 3980066"/>
              <a:gd name="connsiteX5685" fmla="*/ 1407239 w 8387961"/>
              <a:gd name="connsiteY5685" fmla="*/ 1922283 h 3980066"/>
              <a:gd name="connsiteX5686" fmla="*/ 1438956 w 8387961"/>
              <a:gd name="connsiteY5686" fmla="*/ 1897275 h 3980066"/>
              <a:gd name="connsiteX5687" fmla="*/ 1460659 w 8387961"/>
              <a:gd name="connsiteY5687" fmla="*/ 1892274 h 3980066"/>
              <a:gd name="connsiteX5688" fmla="*/ 1482358 w 8387961"/>
              <a:gd name="connsiteY5688" fmla="*/ 1890607 h 3980066"/>
              <a:gd name="connsiteX5689" fmla="*/ 1475682 w 8387961"/>
              <a:gd name="connsiteY5689" fmla="*/ 1895608 h 3980066"/>
              <a:gd name="connsiteX5690" fmla="*/ 1475682 w 8387961"/>
              <a:gd name="connsiteY5690" fmla="*/ 1918948 h 3980066"/>
              <a:gd name="connsiteX5691" fmla="*/ 1470678 w 8387961"/>
              <a:gd name="connsiteY5691" fmla="*/ 1942288 h 3980066"/>
              <a:gd name="connsiteX5692" fmla="*/ 1467335 w 8387961"/>
              <a:gd name="connsiteY5692" fmla="*/ 1965628 h 3980066"/>
              <a:gd name="connsiteX5693" fmla="*/ 1465666 w 8387961"/>
              <a:gd name="connsiteY5693" fmla="*/ 1958960 h 3980066"/>
              <a:gd name="connsiteX5694" fmla="*/ 1460659 w 8387961"/>
              <a:gd name="connsiteY5694" fmla="*/ 1977298 h 3980066"/>
              <a:gd name="connsiteX5695" fmla="*/ 1458988 w 8387961"/>
              <a:gd name="connsiteY5695" fmla="*/ 1992303 h 3980066"/>
              <a:gd name="connsiteX5696" fmla="*/ 1458988 w 8387961"/>
              <a:gd name="connsiteY5696" fmla="*/ 2010396 h 3980066"/>
              <a:gd name="connsiteX5697" fmla="*/ 1459993 w 8387961"/>
              <a:gd name="connsiteY5697" fmla="*/ 2010192 h 3980066"/>
              <a:gd name="connsiteX5698" fmla="*/ 1473435 w 8387961"/>
              <a:gd name="connsiteY5698" fmla="*/ 2030571 h 3980066"/>
              <a:gd name="connsiteX5699" fmla="*/ 1486885 w 8387961"/>
              <a:gd name="connsiteY5699" fmla="*/ 2050949 h 3980066"/>
              <a:gd name="connsiteX5700" fmla="*/ 1476796 w 8387961"/>
              <a:gd name="connsiteY5700" fmla="*/ 2054345 h 3980066"/>
              <a:gd name="connsiteX5701" fmla="*/ 1476850 w 8387961"/>
              <a:gd name="connsiteY5701" fmla="*/ 2054994 h 3980066"/>
              <a:gd name="connsiteX5702" fmla="*/ 1486275 w 8387961"/>
              <a:gd name="connsiteY5702" fmla="*/ 2051798 h 3980066"/>
              <a:gd name="connsiteX5703" fmla="*/ 1492911 w 8387961"/>
              <a:gd name="connsiteY5703" fmla="*/ 2065284 h 3980066"/>
              <a:gd name="connsiteX5704" fmla="*/ 1506168 w 8387961"/>
              <a:gd name="connsiteY5704" fmla="*/ 2068656 h 3980066"/>
              <a:gd name="connsiteX5705" fmla="*/ 1512789 w 8387961"/>
              <a:gd name="connsiteY5705" fmla="*/ 2077085 h 3980066"/>
              <a:gd name="connsiteX5706" fmla="*/ 1549247 w 8387961"/>
              <a:gd name="connsiteY5706" fmla="*/ 2061913 h 3980066"/>
              <a:gd name="connsiteX5707" fmla="*/ 1552559 w 8387961"/>
              <a:gd name="connsiteY5707" fmla="*/ 2066970 h 3980066"/>
              <a:gd name="connsiteX5708" fmla="*/ 1559194 w 8387961"/>
              <a:gd name="connsiteY5708" fmla="*/ 2075399 h 3980066"/>
              <a:gd name="connsiteX5709" fmla="*/ 1539302 w 8387961"/>
              <a:gd name="connsiteY5709" fmla="*/ 2092257 h 3980066"/>
              <a:gd name="connsiteX5710" fmla="*/ 1550902 w 8387961"/>
              <a:gd name="connsiteY5710" fmla="*/ 2112487 h 3980066"/>
              <a:gd name="connsiteX5711" fmla="*/ 1527703 w 8387961"/>
              <a:gd name="connsiteY5711" fmla="*/ 2122602 h 3980066"/>
              <a:gd name="connsiteX5712" fmla="*/ 1522734 w 8387961"/>
              <a:gd name="connsiteY5712" fmla="*/ 2105744 h 3980066"/>
              <a:gd name="connsiteX5713" fmla="*/ 1519424 w 8387961"/>
              <a:gd name="connsiteY5713" fmla="*/ 2110801 h 3980066"/>
              <a:gd name="connsiteX5714" fmla="*/ 1507822 w 8387961"/>
              <a:gd name="connsiteY5714" fmla="*/ 2099001 h 3980066"/>
              <a:gd name="connsiteX5715" fmla="*/ 1481308 w 8387961"/>
              <a:gd name="connsiteY5715" fmla="*/ 2090571 h 3980066"/>
              <a:gd name="connsiteX5716" fmla="*/ 1476818 w 8387961"/>
              <a:gd name="connsiteY5716" fmla="*/ 2098177 h 3980066"/>
              <a:gd name="connsiteX5717" fmla="*/ 1476796 w 8387961"/>
              <a:gd name="connsiteY5717" fmla="*/ 2098498 h 3980066"/>
              <a:gd name="connsiteX5718" fmla="*/ 1476704 w 8387961"/>
              <a:gd name="connsiteY5718" fmla="*/ 2098373 h 3980066"/>
              <a:gd name="connsiteX5719" fmla="*/ 1476333 w 8387961"/>
              <a:gd name="connsiteY5719" fmla="*/ 2099001 h 3980066"/>
              <a:gd name="connsiteX5720" fmla="*/ 1476405 w 8387961"/>
              <a:gd name="connsiteY5720" fmla="*/ 2097971 h 3980066"/>
              <a:gd name="connsiteX5721" fmla="*/ 1461673 w 8387961"/>
              <a:gd name="connsiteY5721" fmla="*/ 2078120 h 3980066"/>
              <a:gd name="connsiteX5722" fmla="*/ 1461673 w 8387961"/>
              <a:gd name="connsiteY5722" fmla="*/ 2086611 h 3980066"/>
              <a:gd name="connsiteX5723" fmla="*/ 1458321 w 8387961"/>
              <a:gd name="connsiteY5723" fmla="*/ 2076422 h 3980066"/>
              <a:gd name="connsiteX5724" fmla="*/ 1449911 w 8387961"/>
              <a:gd name="connsiteY5724" fmla="*/ 2059440 h 3980066"/>
              <a:gd name="connsiteX5725" fmla="*/ 1431429 w 8387961"/>
              <a:gd name="connsiteY5725" fmla="*/ 2045854 h 3980066"/>
              <a:gd name="connsiteX5726" fmla="*/ 1416305 w 8387961"/>
              <a:gd name="connsiteY5726" fmla="*/ 2030571 h 3980066"/>
              <a:gd name="connsiteX5727" fmla="*/ 1421346 w 8387961"/>
              <a:gd name="connsiteY5727" fmla="*/ 2045854 h 3980066"/>
              <a:gd name="connsiteX5728" fmla="*/ 1419667 w 8387961"/>
              <a:gd name="connsiteY5728" fmla="*/ 2050949 h 3980066"/>
              <a:gd name="connsiteX5729" fmla="*/ 1399503 w 8387961"/>
              <a:gd name="connsiteY5729" fmla="*/ 2027174 h 3980066"/>
              <a:gd name="connsiteX5730" fmla="*/ 1402865 w 8387961"/>
              <a:gd name="connsiteY5730" fmla="*/ 2013589 h 3980066"/>
              <a:gd name="connsiteX5731" fmla="*/ 1402865 w 8387961"/>
              <a:gd name="connsiteY5731" fmla="*/ 2008494 h 3980066"/>
              <a:gd name="connsiteX5732" fmla="*/ 1406229 w 8387961"/>
              <a:gd name="connsiteY5732" fmla="*/ 2006228 h 3980066"/>
              <a:gd name="connsiteX5733" fmla="*/ 1382199 w 8387961"/>
              <a:gd name="connsiteY5733" fmla="*/ 1980633 h 3980066"/>
              <a:gd name="connsiteX5734" fmla="*/ 1358832 w 8387961"/>
              <a:gd name="connsiteY5734" fmla="*/ 1952291 h 3980066"/>
              <a:gd name="connsiteX5735" fmla="*/ 1368374 w 8387961"/>
              <a:gd name="connsiteY5735" fmla="*/ 1950702 h 3980066"/>
              <a:gd name="connsiteX5736" fmla="*/ 1365073 w 8387961"/>
              <a:gd name="connsiteY5736" fmla="*/ 1938927 h 3980066"/>
              <a:gd name="connsiteX5737" fmla="*/ 1355018 w 8387961"/>
              <a:gd name="connsiteY5737" fmla="*/ 1937221 h 3980066"/>
              <a:gd name="connsiteX5738" fmla="*/ 1356691 w 8387961"/>
              <a:gd name="connsiteY5738" fmla="*/ 1921872 h 3980066"/>
              <a:gd name="connsiteX5739" fmla="*/ 1355648 w 8387961"/>
              <a:gd name="connsiteY5739" fmla="*/ 1921708 h 3980066"/>
              <a:gd name="connsiteX5740" fmla="*/ 1354141 w 8387961"/>
              <a:gd name="connsiteY5740" fmla="*/ 1935997 h 3980066"/>
              <a:gd name="connsiteX5741" fmla="*/ 1347446 w 8387961"/>
              <a:gd name="connsiteY5741" fmla="*/ 1944839 h 3980066"/>
              <a:gd name="connsiteX5742" fmla="*/ 1334063 w 8387961"/>
              <a:gd name="connsiteY5742" fmla="*/ 1939534 h 3980066"/>
              <a:gd name="connsiteX5743" fmla="*/ 1315644 w 8387961"/>
              <a:gd name="connsiteY5743" fmla="*/ 1934228 h 3980066"/>
              <a:gd name="connsiteX5744" fmla="*/ 1295556 w 8387961"/>
              <a:gd name="connsiteY5744" fmla="*/ 1925386 h 3980066"/>
              <a:gd name="connsiteX5745" fmla="*/ 1296019 w 8387961"/>
              <a:gd name="connsiteY5745" fmla="*/ 1924939 h 3980066"/>
              <a:gd name="connsiteX5746" fmla="*/ 1275105 w 8387961"/>
              <a:gd name="connsiteY5746" fmla="*/ 1918651 h 3980066"/>
              <a:gd name="connsiteX5747" fmla="*/ 1251464 w 8387961"/>
              <a:gd name="connsiteY5747" fmla="*/ 1910397 h 3980066"/>
              <a:gd name="connsiteX5748" fmla="*/ 1241324 w 8387961"/>
              <a:gd name="connsiteY5748" fmla="*/ 1900491 h 3980066"/>
              <a:gd name="connsiteX5749" fmla="*/ 1241627 w 8387961"/>
              <a:gd name="connsiteY5749" fmla="*/ 1899311 h 3980066"/>
              <a:gd name="connsiteX5750" fmla="*/ 1218295 w 8387961"/>
              <a:gd name="connsiteY5750" fmla="*/ 1876120 h 3980066"/>
              <a:gd name="connsiteX5751" fmla="*/ 1201063 w 8387961"/>
              <a:gd name="connsiteY5751" fmla="*/ 1857853 h 3980066"/>
              <a:gd name="connsiteX5752" fmla="*/ 1203186 w 8387961"/>
              <a:gd name="connsiteY5752" fmla="*/ 1859434 h 3980066"/>
              <a:gd name="connsiteX5753" fmla="*/ 1193113 w 8387961"/>
              <a:gd name="connsiteY5753" fmla="*/ 1849421 h 3980066"/>
              <a:gd name="connsiteX5754" fmla="*/ 1201063 w 8387961"/>
              <a:gd name="connsiteY5754" fmla="*/ 1857853 h 3980066"/>
              <a:gd name="connsiteX5755" fmla="*/ 1189749 w 8387961"/>
              <a:gd name="connsiteY5755" fmla="*/ 1849421 h 3980066"/>
              <a:gd name="connsiteX5756" fmla="*/ 1176316 w 8387961"/>
              <a:gd name="connsiteY5756" fmla="*/ 1851090 h 3980066"/>
              <a:gd name="connsiteX5757" fmla="*/ 1181353 w 8387961"/>
              <a:gd name="connsiteY5757" fmla="*/ 1851090 h 3980066"/>
              <a:gd name="connsiteX5758" fmla="*/ 1156168 w 8387961"/>
              <a:gd name="connsiteY5758" fmla="*/ 1859434 h 3980066"/>
              <a:gd name="connsiteX5759" fmla="*/ 1129312 w 8387961"/>
              <a:gd name="connsiteY5759" fmla="*/ 1867777 h 3980066"/>
              <a:gd name="connsiteX5760" fmla="*/ 1100765 w 8387961"/>
              <a:gd name="connsiteY5760" fmla="*/ 1854427 h 3980066"/>
              <a:gd name="connsiteX5761" fmla="*/ 1070536 w 8387961"/>
              <a:gd name="connsiteY5761" fmla="*/ 1839409 h 3980066"/>
              <a:gd name="connsiteX5762" fmla="*/ 1042000 w 8387961"/>
              <a:gd name="connsiteY5762" fmla="*/ 1826060 h 3980066"/>
              <a:gd name="connsiteX5763" fmla="*/ 1011770 w 8387961"/>
              <a:gd name="connsiteY5763" fmla="*/ 1814379 h 3980066"/>
              <a:gd name="connsiteX5764" fmla="*/ 996660 w 8387961"/>
              <a:gd name="connsiteY5764" fmla="*/ 1801029 h 3980066"/>
              <a:gd name="connsiteX5765" fmla="*/ 978198 w 8387961"/>
              <a:gd name="connsiteY5765" fmla="*/ 1791017 h 3980066"/>
              <a:gd name="connsiteX5766" fmla="*/ 958040 w 8387961"/>
              <a:gd name="connsiteY5766" fmla="*/ 1781005 h 3980066"/>
              <a:gd name="connsiteX5767" fmla="*/ 939579 w 8387961"/>
              <a:gd name="connsiteY5767" fmla="*/ 1764318 h 3980066"/>
              <a:gd name="connsiteX5768" fmla="*/ 921106 w 8387961"/>
              <a:gd name="connsiteY5768" fmla="*/ 1745962 h 3980066"/>
              <a:gd name="connsiteX5769" fmla="*/ 917744 w 8387961"/>
              <a:gd name="connsiteY5769" fmla="*/ 1724269 h 3980066"/>
              <a:gd name="connsiteX5770" fmla="*/ 927819 w 8387961"/>
              <a:gd name="connsiteY5770" fmla="*/ 1719263 h 3980066"/>
              <a:gd name="connsiteX5771" fmla="*/ 924460 w 8387961"/>
              <a:gd name="connsiteY5771" fmla="*/ 1710920 h 3980066"/>
              <a:gd name="connsiteX5772" fmla="*/ 931179 w 8387961"/>
              <a:gd name="connsiteY5772" fmla="*/ 1694233 h 3980066"/>
              <a:gd name="connsiteX5773" fmla="*/ 921106 w 8387961"/>
              <a:gd name="connsiteY5773" fmla="*/ 1669203 h 3980066"/>
              <a:gd name="connsiteX5774" fmla="*/ 914396 w 8387961"/>
              <a:gd name="connsiteY5774" fmla="*/ 1647510 h 3980066"/>
              <a:gd name="connsiteX5775" fmla="*/ 897596 w 8387961"/>
              <a:gd name="connsiteY5775" fmla="*/ 1625817 h 3980066"/>
              <a:gd name="connsiteX5776" fmla="*/ 880814 w 8387961"/>
              <a:gd name="connsiteY5776" fmla="*/ 1605792 h 3980066"/>
              <a:gd name="connsiteX5777" fmla="*/ 889202 w 8387961"/>
              <a:gd name="connsiteY5777" fmla="*/ 1607461 h 3980066"/>
              <a:gd name="connsiteX5778" fmla="*/ 877450 w 8387961"/>
              <a:gd name="connsiteY5778" fmla="*/ 1590774 h 3980066"/>
              <a:gd name="connsiteX5779" fmla="*/ 874090 w 8387961"/>
              <a:gd name="connsiteY5779" fmla="*/ 1587437 h 3980066"/>
              <a:gd name="connsiteX5780" fmla="*/ 875777 w 8387961"/>
              <a:gd name="connsiteY5780" fmla="*/ 1585768 h 3980066"/>
              <a:gd name="connsiteX5781" fmla="*/ 857305 w 8387961"/>
              <a:gd name="connsiteY5781" fmla="*/ 1575756 h 3980066"/>
              <a:gd name="connsiteX5782" fmla="*/ 860657 w 8387961"/>
              <a:gd name="connsiteY5782" fmla="*/ 1567412 h 3980066"/>
              <a:gd name="connsiteX5783" fmla="*/ 850582 w 8387961"/>
              <a:gd name="connsiteY5783" fmla="*/ 1567412 h 3980066"/>
              <a:gd name="connsiteX5784" fmla="*/ 858978 w 8387961"/>
              <a:gd name="connsiteY5784" fmla="*/ 1549057 h 3980066"/>
              <a:gd name="connsiteX5785" fmla="*/ 848904 w 8387961"/>
              <a:gd name="connsiteY5785" fmla="*/ 1539045 h 3980066"/>
              <a:gd name="connsiteX5786" fmla="*/ 830436 w 8387961"/>
              <a:gd name="connsiteY5786" fmla="*/ 1509008 h 3980066"/>
              <a:gd name="connsiteX5787" fmla="*/ 830436 w 8387961"/>
              <a:gd name="connsiteY5787" fmla="*/ 1500665 h 3980066"/>
              <a:gd name="connsiteX5788" fmla="*/ 815324 w 8387961"/>
              <a:gd name="connsiteY5788" fmla="*/ 1488984 h 3980066"/>
              <a:gd name="connsiteX5789" fmla="*/ 805249 w 8387961"/>
              <a:gd name="connsiteY5789" fmla="*/ 1463953 h 3980066"/>
              <a:gd name="connsiteX5790" fmla="*/ 795175 w 8387961"/>
              <a:gd name="connsiteY5790" fmla="*/ 1437254 h 3980066"/>
              <a:gd name="connsiteX5791" fmla="*/ 795175 w 8387961"/>
              <a:gd name="connsiteY5791" fmla="*/ 1403881 h 3980066"/>
              <a:gd name="connsiteX5792" fmla="*/ 778393 w 8387961"/>
              <a:gd name="connsiteY5792" fmla="*/ 1395537 h 3980066"/>
              <a:gd name="connsiteX5793" fmla="*/ 758236 w 8387961"/>
              <a:gd name="connsiteY5793" fmla="*/ 1383856 h 3980066"/>
              <a:gd name="connsiteX5794" fmla="*/ 754883 w 8387961"/>
              <a:gd name="connsiteY5794" fmla="*/ 1413893 h 3980066"/>
              <a:gd name="connsiteX5795" fmla="*/ 753199 w 8387961"/>
              <a:gd name="connsiteY5795" fmla="*/ 1445598 h 3980066"/>
              <a:gd name="connsiteX5796" fmla="*/ 764956 w 8387961"/>
              <a:gd name="connsiteY5796" fmla="*/ 1468960 h 3980066"/>
              <a:gd name="connsiteX5797" fmla="*/ 778393 w 8387961"/>
              <a:gd name="connsiteY5797" fmla="*/ 1495659 h 3980066"/>
              <a:gd name="connsiteX5798" fmla="*/ 786780 w 8387961"/>
              <a:gd name="connsiteY5798" fmla="*/ 1517352 h 3980066"/>
              <a:gd name="connsiteX5799" fmla="*/ 793503 w 8387961"/>
              <a:gd name="connsiteY5799" fmla="*/ 1537376 h 3980066"/>
              <a:gd name="connsiteX5800" fmla="*/ 796854 w 8387961"/>
              <a:gd name="connsiteY5800" fmla="*/ 1535707 h 3980066"/>
              <a:gd name="connsiteX5801" fmla="*/ 800211 w 8387961"/>
              <a:gd name="connsiteY5801" fmla="*/ 1569081 h 3980066"/>
              <a:gd name="connsiteX5802" fmla="*/ 806927 w 8387961"/>
              <a:gd name="connsiteY5802" fmla="*/ 1605792 h 3980066"/>
              <a:gd name="connsiteX5803" fmla="*/ 815324 w 8387961"/>
              <a:gd name="connsiteY5803" fmla="*/ 1610798 h 3980066"/>
              <a:gd name="connsiteX5804" fmla="*/ 827085 w 8387961"/>
              <a:gd name="connsiteY5804" fmla="*/ 1627485 h 3980066"/>
              <a:gd name="connsiteX5805" fmla="*/ 833794 w 8387961"/>
              <a:gd name="connsiteY5805" fmla="*/ 1640835 h 3980066"/>
              <a:gd name="connsiteX5806" fmla="*/ 815324 w 8387961"/>
              <a:gd name="connsiteY5806" fmla="*/ 1649178 h 3980066"/>
              <a:gd name="connsiteX5807" fmla="*/ 798539 w 8387961"/>
              <a:gd name="connsiteY5807" fmla="*/ 1620811 h 3980066"/>
              <a:gd name="connsiteX5808" fmla="*/ 775030 w 8387961"/>
              <a:gd name="connsiteY5808" fmla="*/ 1595780 h 3980066"/>
              <a:gd name="connsiteX5809" fmla="*/ 776706 w 8387961"/>
              <a:gd name="connsiteY5809" fmla="*/ 1570750 h 3980066"/>
              <a:gd name="connsiteX5810" fmla="*/ 768310 w 8387961"/>
              <a:gd name="connsiteY5810" fmla="*/ 1549057 h 3980066"/>
              <a:gd name="connsiteX5811" fmla="*/ 759920 w 8387961"/>
              <a:gd name="connsiteY5811" fmla="*/ 1534039 h 3980066"/>
              <a:gd name="connsiteX5812" fmla="*/ 744810 w 8387961"/>
              <a:gd name="connsiteY5812" fmla="*/ 1530701 h 3980066"/>
              <a:gd name="connsiteX5813" fmla="*/ 733051 w 8387961"/>
              <a:gd name="connsiteY5813" fmla="*/ 1517352 h 3980066"/>
              <a:gd name="connsiteX5814" fmla="*/ 719628 w 8387961"/>
              <a:gd name="connsiteY5814" fmla="*/ 1504002 h 3980066"/>
              <a:gd name="connsiteX5815" fmla="*/ 739774 w 8387961"/>
              <a:gd name="connsiteY5815" fmla="*/ 1507339 h 3980066"/>
              <a:gd name="connsiteX5816" fmla="*/ 746483 w 8387961"/>
              <a:gd name="connsiteY5816" fmla="*/ 1477303 h 3980066"/>
              <a:gd name="connsiteX5817" fmla="*/ 733051 w 8387961"/>
              <a:gd name="connsiteY5817" fmla="*/ 1457279 h 3980066"/>
              <a:gd name="connsiteX5818" fmla="*/ 717939 w 8387961"/>
              <a:gd name="connsiteY5818" fmla="*/ 1437254 h 3980066"/>
              <a:gd name="connsiteX5819" fmla="*/ 714582 w 8387961"/>
              <a:gd name="connsiteY5819" fmla="*/ 1400543 h 3980066"/>
              <a:gd name="connsiteX5820" fmla="*/ 709544 w 8387961"/>
              <a:gd name="connsiteY5820" fmla="*/ 1363832 h 3980066"/>
              <a:gd name="connsiteX5821" fmla="*/ 739774 w 8387961"/>
              <a:gd name="connsiteY5821" fmla="*/ 1360495 h 3980066"/>
              <a:gd name="connsiteX5822" fmla="*/ 773347 w 8387961"/>
              <a:gd name="connsiteY5822" fmla="*/ 1358826 h 3980066"/>
              <a:gd name="connsiteX5823" fmla="*/ 790139 w 8387961"/>
              <a:gd name="connsiteY5823" fmla="*/ 1368838 h 3980066"/>
              <a:gd name="connsiteX5824" fmla="*/ 810287 w 8387961"/>
              <a:gd name="connsiteY5824" fmla="*/ 1378850 h 3980066"/>
              <a:gd name="connsiteX5825" fmla="*/ 830436 w 8387961"/>
              <a:gd name="connsiteY5825" fmla="*/ 1388862 h 3980066"/>
              <a:gd name="connsiteX5826" fmla="*/ 850582 w 8387961"/>
              <a:gd name="connsiteY5826" fmla="*/ 1398874 h 3980066"/>
              <a:gd name="connsiteX5827" fmla="*/ 887524 w 8387961"/>
              <a:gd name="connsiteY5827" fmla="*/ 1398874 h 3980066"/>
              <a:gd name="connsiteX5828" fmla="*/ 924460 w 8387961"/>
              <a:gd name="connsiteY5828" fmla="*/ 1398874 h 3980066"/>
              <a:gd name="connsiteX5829" fmla="*/ 929506 w 8387961"/>
              <a:gd name="connsiteY5829" fmla="*/ 1385525 h 3980066"/>
              <a:gd name="connsiteX5830" fmla="*/ 971474 w 8387961"/>
              <a:gd name="connsiteY5830" fmla="*/ 1385525 h 3980066"/>
              <a:gd name="connsiteX5831" fmla="*/ 994980 w 8387961"/>
              <a:gd name="connsiteY5831" fmla="*/ 1415561 h 3980066"/>
              <a:gd name="connsiteX5832" fmla="*/ 994599 w 8387961"/>
              <a:gd name="connsiteY5832" fmla="*/ 1413838 h 3980066"/>
              <a:gd name="connsiteX5833" fmla="*/ 971164 w 8387961"/>
              <a:gd name="connsiteY5833" fmla="*/ 1383639 h 3980066"/>
              <a:gd name="connsiteX5834" fmla="*/ 929318 w 8387961"/>
              <a:gd name="connsiteY5834" fmla="*/ 1383639 h 3980066"/>
              <a:gd name="connsiteX5835" fmla="*/ 924297 w 8387961"/>
              <a:gd name="connsiteY5835" fmla="*/ 1397061 h 3980066"/>
              <a:gd name="connsiteX5836" fmla="*/ 887473 w 8387961"/>
              <a:gd name="connsiteY5836" fmla="*/ 1397061 h 3980066"/>
              <a:gd name="connsiteX5837" fmla="*/ 850648 w 8387961"/>
              <a:gd name="connsiteY5837" fmla="*/ 1397061 h 3980066"/>
              <a:gd name="connsiteX5838" fmla="*/ 830562 w 8387961"/>
              <a:gd name="connsiteY5838" fmla="*/ 1386995 h 3980066"/>
              <a:gd name="connsiteX5839" fmla="*/ 810475 w 8387961"/>
              <a:gd name="connsiteY5839" fmla="*/ 1376928 h 3980066"/>
              <a:gd name="connsiteX5840" fmla="*/ 790390 w 8387961"/>
              <a:gd name="connsiteY5840" fmla="*/ 1366862 h 3980066"/>
              <a:gd name="connsiteX5841" fmla="*/ 773651 w 8387961"/>
              <a:gd name="connsiteY5841" fmla="*/ 1356796 h 3980066"/>
              <a:gd name="connsiteX5842" fmla="*/ 740174 w 8387961"/>
              <a:gd name="connsiteY5842" fmla="*/ 1358473 h 3980066"/>
              <a:gd name="connsiteX5843" fmla="*/ 710045 w 8387961"/>
              <a:gd name="connsiteY5843" fmla="*/ 1361829 h 3980066"/>
              <a:gd name="connsiteX5844" fmla="*/ 710045 w 8387961"/>
              <a:gd name="connsiteY5844" fmla="*/ 1336663 h 3980066"/>
              <a:gd name="connsiteX5845" fmla="*/ 684938 w 8387961"/>
              <a:gd name="connsiteY5845" fmla="*/ 1316530 h 3980066"/>
              <a:gd name="connsiteX5846" fmla="*/ 658156 w 8387961"/>
              <a:gd name="connsiteY5846" fmla="*/ 1303108 h 3980066"/>
              <a:gd name="connsiteX5847" fmla="*/ 644765 w 8387961"/>
              <a:gd name="connsiteY5847" fmla="*/ 1301430 h 3980066"/>
              <a:gd name="connsiteX5848" fmla="*/ 649786 w 8387961"/>
              <a:gd name="connsiteY5848" fmla="*/ 1274587 h 3980066"/>
              <a:gd name="connsiteX5849" fmla="*/ 644765 w 8387961"/>
              <a:gd name="connsiteY5849" fmla="*/ 1256132 h 3980066"/>
              <a:gd name="connsiteX5850" fmla="*/ 638070 w 8387961"/>
              <a:gd name="connsiteY5850" fmla="*/ 1241032 h 3980066"/>
              <a:gd name="connsiteX5851" fmla="*/ 646439 w 8387961"/>
              <a:gd name="connsiteY5851" fmla="*/ 1227610 h 3980066"/>
              <a:gd name="connsiteX5852" fmla="*/ 638070 w 8387961"/>
              <a:gd name="connsiteY5852" fmla="*/ 1212511 h 3980066"/>
              <a:gd name="connsiteX5853" fmla="*/ 643091 w 8387961"/>
              <a:gd name="connsiteY5853" fmla="*/ 1207478 h 3980066"/>
              <a:gd name="connsiteX5854" fmla="*/ 648113 w 8387961"/>
              <a:gd name="connsiteY5854" fmla="*/ 1212511 h 3980066"/>
              <a:gd name="connsiteX5855" fmla="*/ 653134 w 8387961"/>
              <a:gd name="connsiteY5855" fmla="*/ 1195734 h 3980066"/>
              <a:gd name="connsiteX5856" fmla="*/ 646439 w 8387961"/>
              <a:gd name="connsiteY5856" fmla="*/ 1195734 h 3980066"/>
              <a:gd name="connsiteX5857" fmla="*/ 634722 w 8387961"/>
              <a:gd name="connsiteY5857" fmla="*/ 1195734 h 3980066"/>
              <a:gd name="connsiteX5858" fmla="*/ 636396 w 8387961"/>
              <a:gd name="connsiteY5858" fmla="*/ 1190700 h 3980066"/>
              <a:gd name="connsiteX5859" fmla="*/ 638070 w 8387961"/>
              <a:gd name="connsiteY5859" fmla="*/ 1194056 h 3980066"/>
              <a:gd name="connsiteX5860" fmla="*/ 634722 w 8387961"/>
              <a:gd name="connsiteY5860" fmla="*/ 1175601 h 3980066"/>
              <a:gd name="connsiteX5861" fmla="*/ 629701 w 8387961"/>
              <a:gd name="connsiteY5861" fmla="*/ 1155468 h 3980066"/>
              <a:gd name="connsiteX5862" fmla="*/ 634722 w 8387961"/>
              <a:gd name="connsiteY5862" fmla="*/ 1133658 h 3980066"/>
              <a:gd name="connsiteX5863" fmla="*/ 633049 w 8387961"/>
              <a:gd name="connsiteY5863" fmla="*/ 1123591 h 3980066"/>
              <a:gd name="connsiteX5864" fmla="*/ 658156 w 8387961"/>
              <a:gd name="connsiteY5864" fmla="*/ 1095070 h 3980066"/>
              <a:gd name="connsiteX5865" fmla="*/ 666525 w 8387961"/>
              <a:gd name="connsiteY5865" fmla="*/ 1071582 h 3980066"/>
              <a:gd name="connsiteX5866" fmla="*/ 674895 w 8387961"/>
              <a:gd name="connsiteY5866" fmla="*/ 1046416 h 3980066"/>
              <a:gd name="connsiteX5867" fmla="*/ 703349 w 8387961"/>
              <a:gd name="connsiteY5867" fmla="*/ 1006150 h 3980066"/>
              <a:gd name="connsiteX5868" fmla="*/ 733479 w 8387961"/>
              <a:gd name="connsiteY5868" fmla="*/ 969240 h 3980066"/>
              <a:gd name="connsiteX5869" fmla="*/ 745196 w 8387961"/>
              <a:gd name="connsiteY5869" fmla="*/ 954141 h 3980066"/>
              <a:gd name="connsiteX5870" fmla="*/ 756913 w 8387961"/>
              <a:gd name="connsiteY5870" fmla="*/ 954141 h 3980066"/>
              <a:gd name="connsiteX5871" fmla="*/ 740174 w 8387961"/>
              <a:gd name="connsiteY5871" fmla="*/ 950785 h 3980066"/>
              <a:gd name="connsiteX5872" fmla="*/ 746870 w 8387961"/>
              <a:gd name="connsiteY5872" fmla="*/ 939041 h 3980066"/>
              <a:gd name="connsiteX5873" fmla="*/ 748544 w 8387961"/>
              <a:gd name="connsiteY5873" fmla="*/ 942397 h 3980066"/>
              <a:gd name="connsiteX5874" fmla="*/ 750218 w 8387961"/>
              <a:gd name="connsiteY5874" fmla="*/ 939041 h 3980066"/>
              <a:gd name="connsiteX5875" fmla="*/ 753565 w 8387961"/>
              <a:gd name="connsiteY5875" fmla="*/ 932330 h 3980066"/>
              <a:gd name="connsiteX5876" fmla="*/ 756913 w 8387961"/>
              <a:gd name="connsiteY5876" fmla="*/ 928975 h 3980066"/>
              <a:gd name="connsiteX5877" fmla="*/ 768629 w 8387961"/>
              <a:gd name="connsiteY5877" fmla="*/ 888709 h 3980066"/>
              <a:gd name="connsiteX5878" fmla="*/ 805454 w 8387961"/>
              <a:gd name="connsiteY5878" fmla="*/ 895420 h 3980066"/>
              <a:gd name="connsiteX5879" fmla="*/ 797084 w 8387961"/>
              <a:gd name="connsiteY5879" fmla="*/ 905487 h 3980066"/>
              <a:gd name="connsiteX5880" fmla="*/ 783694 w 8387961"/>
              <a:gd name="connsiteY5880" fmla="*/ 918908 h 3980066"/>
              <a:gd name="connsiteX5881" fmla="*/ 785368 w 8387961"/>
              <a:gd name="connsiteY5881" fmla="*/ 918908 h 3980066"/>
              <a:gd name="connsiteX5882" fmla="*/ 807127 w 8387961"/>
              <a:gd name="connsiteY5882" fmla="*/ 902131 h 3980066"/>
              <a:gd name="connsiteX5883" fmla="*/ 789144 w 8387961"/>
              <a:gd name="connsiteY5883" fmla="*/ 923434 h 3980066"/>
              <a:gd name="connsiteX5884" fmla="*/ 788576 w 8387961"/>
              <a:gd name="connsiteY5884" fmla="*/ 923662 h 3980066"/>
              <a:gd name="connsiteX5885" fmla="*/ 787042 w 8387961"/>
              <a:gd name="connsiteY5885" fmla="*/ 920586 h 3980066"/>
              <a:gd name="connsiteX5886" fmla="*/ 783694 w 8387961"/>
              <a:gd name="connsiteY5886" fmla="*/ 925619 h 3980066"/>
              <a:gd name="connsiteX5887" fmla="*/ 788576 w 8387961"/>
              <a:gd name="connsiteY5887" fmla="*/ 923662 h 3980066"/>
              <a:gd name="connsiteX5888" fmla="*/ 788716 w 8387961"/>
              <a:gd name="connsiteY5888" fmla="*/ 923942 h 3980066"/>
              <a:gd name="connsiteX5889" fmla="*/ 789144 w 8387961"/>
              <a:gd name="connsiteY5889" fmla="*/ 923434 h 3980066"/>
              <a:gd name="connsiteX5890" fmla="*/ 800432 w 8387961"/>
              <a:gd name="connsiteY5890" fmla="*/ 918908 h 3980066"/>
              <a:gd name="connsiteX5891" fmla="*/ 813823 w 8387961"/>
              <a:gd name="connsiteY5891" fmla="*/ 893742 h 3980066"/>
              <a:gd name="connsiteX5892" fmla="*/ 820454 w 8387961"/>
              <a:gd name="connsiteY5892" fmla="*/ 870480 h 3980066"/>
              <a:gd name="connsiteX5893" fmla="*/ 815326 w 8387961"/>
              <a:gd name="connsiteY5893" fmla="*/ 866628 h 3980066"/>
              <a:gd name="connsiteX5894" fmla="*/ 825358 w 8387961"/>
              <a:gd name="connsiteY5894" fmla="*/ 863279 h 3980066"/>
              <a:gd name="connsiteX5895" fmla="*/ 816997 w 8387961"/>
              <a:gd name="connsiteY5895" fmla="*/ 861604 h 3980066"/>
              <a:gd name="connsiteX5896" fmla="*/ 825358 w 8387961"/>
              <a:gd name="connsiteY5896" fmla="*/ 853231 h 3980066"/>
              <a:gd name="connsiteX5897" fmla="*/ 815326 w 8387961"/>
              <a:gd name="connsiteY5897" fmla="*/ 856580 h 3980066"/>
              <a:gd name="connsiteX5898" fmla="*/ 805302 w 8387961"/>
              <a:gd name="connsiteY5898" fmla="*/ 853231 h 3980066"/>
              <a:gd name="connsiteX5899" fmla="*/ 810311 w 8387961"/>
              <a:gd name="connsiteY5899" fmla="*/ 853231 h 3980066"/>
              <a:gd name="connsiteX5900" fmla="*/ 818669 w 8387961"/>
              <a:gd name="connsiteY5900" fmla="*/ 834812 h 3980066"/>
              <a:gd name="connsiteX5901" fmla="*/ 806976 w 8387961"/>
              <a:gd name="connsiteY5901" fmla="*/ 846533 h 3980066"/>
              <a:gd name="connsiteX5902" fmla="*/ 795268 w 8387961"/>
              <a:gd name="connsiteY5902" fmla="*/ 841510 h 3980066"/>
              <a:gd name="connsiteX5903" fmla="*/ 816997 w 8387961"/>
              <a:gd name="connsiteY5903" fmla="*/ 826439 h 3980066"/>
              <a:gd name="connsiteX5904" fmla="*/ 800283 w 8387961"/>
              <a:gd name="connsiteY5904" fmla="*/ 833137 h 3980066"/>
              <a:gd name="connsiteX5905" fmla="*/ 808648 w 8387961"/>
              <a:gd name="connsiteY5905" fmla="*/ 819741 h 3980066"/>
              <a:gd name="connsiteX5906" fmla="*/ 791924 w 8387961"/>
              <a:gd name="connsiteY5906" fmla="*/ 829788 h 3980066"/>
              <a:gd name="connsiteX5907" fmla="*/ 791924 w 8387961"/>
              <a:gd name="connsiteY5907" fmla="*/ 823090 h 3980066"/>
              <a:gd name="connsiteX5908" fmla="*/ 777026 w 8387961"/>
              <a:gd name="connsiteY5908" fmla="*/ 829727 h 3980066"/>
              <a:gd name="connsiteX5909" fmla="*/ 777620 w 8387961"/>
              <a:gd name="connsiteY5909" fmla="*/ 829875 h 3980066"/>
              <a:gd name="connsiteX5910" fmla="*/ 784479 w 8387961"/>
              <a:gd name="connsiteY5910" fmla="*/ 843691 h 3980066"/>
              <a:gd name="connsiteX5911" fmla="*/ 796496 w 8387961"/>
              <a:gd name="connsiteY5911" fmla="*/ 862687 h 3980066"/>
              <a:gd name="connsiteX5912" fmla="*/ 798215 w 8387961"/>
              <a:gd name="connsiteY5912" fmla="*/ 883410 h 3980066"/>
              <a:gd name="connsiteX5913" fmla="*/ 799930 w 8387961"/>
              <a:gd name="connsiteY5913" fmla="*/ 890318 h 3980066"/>
              <a:gd name="connsiteX5914" fmla="*/ 763880 w 8387961"/>
              <a:gd name="connsiteY5914" fmla="*/ 879956 h 3980066"/>
              <a:gd name="connsiteX5915" fmla="*/ 772601 w 8387961"/>
              <a:gd name="connsiteY5915" fmla="*/ 871189 h 3980066"/>
              <a:gd name="connsiteX5916" fmla="*/ 774184 w 8387961"/>
              <a:gd name="connsiteY5916" fmla="*/ 871322 h 3980066"/>
              <a:gd name="connsiteX5917" fmla="*/ 777620 w 8387961"/>
              <a:gd name="connsiteY5917" fmla="*/ 866141 h 3980066"/>
              <a:gd name="connsiteX5918" fmla="*/ 772601 w 8387961"/>
              <a:gd name="connsiteY5918" fmla="*/ 871189 h 3980066"/>
              <a:gd name="connsiteX5919" fmla="*/ 753587 w 8387961"/>
              <a:gd name="connsiteY5919" fmla="*/ 869595 h 3980066"/>
              <a:gd name="connsiteX5920" fmla="*/ 758733 w 8387961"/>
              <a:gd name="connsiteY5920" fmla="*/ 864414 h 3980066"/>
              <a:gd name="connsiteX5921" fmla="*/ 750153 w 8387961"/>
              <a:gd name="connsiteY5921" fmla="*/ 862687 h 3980066"/>
              <a:gd name="connsiteX5922" fmla="*/ 739847 w 8387961"/>
              <a:gd name="connsiteY5922" fmla="*/ 859233 h 3980066"/>
              <a:gd name="connsiteX5923" fmla="*/ 757013 w 8387961"/>
              <a:gd name="connsiteY5923" fmla="*/ 852325 h 3980066"/>
              <a:gd name="connsiteX5924" fmla="*/ 739847 w 8387961"/>
              <a:gd name="connsiteY5924" fmla="*/ 845418 h 3980066"/>
              <a:gd name="connsiteX5925" fmla="*/ 739847 w 8387961"/>
              <a:gd name="connsiteY5925" fmla="*/ 840237 h 3980066"/>
              <a:gd name="connsiteX5926" fmla="*/ 729547 w 8387961"/>
              <a:gd name="connsiteY5926" fmla="*/ 838510 h 3980066"/>
              <a:gd name="connsiteX5927" fmla="*/ 727830 w 8387961"/>
              <a:gd name="connsiteY5927" fmla="*/ 833329 h 3980066"/>
              <a:gd name="connsiteX5928" fmla="*/ 739847 w 8387961"/>
              <a:gd name="connsiteY5928" fmla="*/ 824695 h 3980066"/>
              <a:gd name="connsiteX5929" fmla="*/ 734701 w 8387961"/>
              <a:gd name="connsiteY5929" fmla="*/ 828149 h 3980066"/>
              <a:gd name="connsiteX5930" fmla="*/ 726120 w 8387961"/>
              <a:gd name="connsiteY5930" fmla="*/ 819514 h 3980066"/>
              <a:gd name="connsiteX5931" fmla="*/ 750153 w 8387961"/>
              <a:gd name="connsiteY5931" fmla="*/ 822968 h 3980066"/>
              <a:gd name="connsiteX5932" fmla="*/ 776905 w 8387961"/>
              <a:gd name="connsiteY5932" fmla="*/ 829697 h 3980066"/>
              <a:gd name="connsiteX5933" fmla="*/ 778555 w 8387961"/>
              <a:gd name="connsiteY5933" fmla="*/ 823090 h 3980066"/>
              <a:gd name="connsiteX5934" fmla="*/ 788581 w 8387961"/>
              <a:gd name="connsiteY5934" fmla="*/ 823090 h 3980066"/>
              <a:gd name="connsiteX5935" fmla="*/ 796027 w 8387961"/>
              <a:gd name="connsiteY5935" fmla="*/ 816697 h 3980066"/>
              <a:gd name="connsiteX5936" fmla="*/ 796939 w 8387961"/>
              <a:gd name="connsiteY5936" fmla="*/ 816392 h 3980066"/>
              <a:gd name="connsiteX5937" fmla="*/ 800283 w 8387961"/>
              <a:gd name="connsiteY5937" fmla="*/ 813043 h 3980066"/>
              <a:gd name="connsiteX5938" fmla="*/ 796027 w 8387961"/>
              <a:gd name="connsiteY5938" fmla="*/ 816697 h 3980066"/>
              <a:gd name="connsiteX5939" fmla="*/ 776882 w 8387961"/>
              <a:gd name="connsiteY5939" fmla="*/ 823090 h 3980066"/>
              <a:gd name="connsiteX5940" fmla="*/ 785247 w 8387961"/>
              <a:gd name="connsiteY5940" fmla="*/ 819741 h 3980066"/>
              <a:gd name="connsiteX5941" fmla="*/ 775209 w 8387961"/>
              <a:gd name="connsiteY5941" fmla="*/ 819741 h 3980066"/>
              <a:gd name="connsiteX5942" fmla="*/ 781901 w 8387961"/>
              <a:gd name="connsiteY5942" fmla="*/ 814718 h 3980066"/>
              <a:gd name="connsiteX5943" fmla="*/ 776882 w 8387961"/>
              <a:gd name="connsiteY5943" fmla="*/ 813043 h 3980066"/>
              <a:gd name="connsiteX5944" fmla="*/ 770194 w 8387961"/>
              <a:gd name="connsiteY5944" fmla="*/ 816392 h 3980066"/>
              <a:gd name="connsiteX5945" fmla="*/ 751807 w 8387961"/>
              <a:gd name="connsiteY5945" fmla="*/ 811369 h 3980066"/>
              <a:gd name="connsiteX5946" fmla="*/ 766851 w 8387961"/>
              <a:gd name="connsiteY5946" fmla="*/ 804671 h 3980066"/>
              <a:gd name="connsiteX5947" fmla="*/ 756826 w 8387961"/>
              <a:gd name="connsiteY5947" fmla="*/ 802996 h 3980066"/>
              <a:gd name="connsiteX5948" fmla="*/ 761844 w 8387961"/>
              <a:gd name="connsiteY5948" fmla="*/ 801322 h 3980066"/>
              <a:gd name="connsiteX5949" fmla="*/ 788581 w 8387961"/>
              <a:gd name="connsiteY5949" fmla="*/ 794624 h 3980066"/>
              <a:gd name="connsiteX5950" fmla="*/ 771866 w 8387961"/>
              <a:gd name="connsiteY5950" fmla="*/ 792949 h 3980066"/>
              <a:gd name="connsiteX5951" fmla="*/ 765179 w 8387961"/>
              <a:gd name="connsiteY5951" fmla="*/ 796298 h 3980066"/>
              <a:gd name="connsiteX5952" fmla="*/ 765179 w 8387961"/>
              <a:gd name="connsiteY5952" fmla="*/ 791275 h 3980066"/>
              <a:gd name="connsiteX5953" fmla="*/ 790253 w 8387961"/>
              <a:gd name="connsiteY5953" fmla="*/ 774529 h 3980066"/>
              <a:gd name="connsiteX5954" fmla="*/ 795268 w 8387961"/>
              <a:gd name="connsiteY5954" fmla="*/ 784577 h 3980066"/>
              <a:gd name="connsiteX5955" fmla="*/ 796939 w 8387961"/>
              <a:gd name="connsiteY5955" fmla="*/ 774529 h 3980066"/>
              <a:gd name="connsiteX5956" fmla="*/ 806976 w 8387961"/>
              <a:gd name="connsiteY5956" fmla="*/ 761133 h 3980066"/>
              <a:gd name="connsiteX5957" fmla="*/ 771866 w 8387961"/>
              <a:gd name="connsiteY5957" fmla="*/ 779553 h 3980066"/>
              <a:gd name="connsiteX5958" fmla="*/ 775209 w 8387961"/>
              <a:gd name="connsiteY5958" fmla="*/ 771180 h 3980066"/>
              <a:gd name="connsiteX5959" fmla="*/ 765179 w 8387961"/>
              <a:gd name="connsiteY5959" fmla="*/ 776204 h 3980066"/>
              <a:gd name="connsiteX5960" fmla="*/ 781901 w 8387961"/>
              <a:gd name="connsiteY5960" fmla="*/ 759459 h 3980066"/>
              <a:gd name="connsiteX5961" fmla="*/ 776882 w 8387961"/>
              <a:gd name="connsiteY5961" fmla="*/ 761133 h 3980066"/>
              <a:gd name="connsiteX5962" fmla="*/ 780228 w 8387961"/>
              <a:gd name="connsiteY5962" fmla="*/ 742715 h 3980066"/>
              <a:gd name="connsiteX5963" fmla="*/ 791924 w 8387961"/>
              <a:gd name="connsiteY5963" fmla="*/ 746064 h 3980066"/>
              <a:gd name="connsiteX5964" fmla="*/ 786909 w 8387961"/>
              <a:gd name="connsiteY5964" fmla="*/ 742715 h 3980066"/>
              <a:gd name="connsiteX5965" fmla="*/ 798611 w 8387961"/>
              <a:gd name="connsiteY5965" fmla="*/ 725970 h 3980066"/>
              <a:gd name="connsiteX5966" fmla="*/ 768522 w 8387961"/>
              <a:gd name="connsiteY5966" fmla="*/ 744388 h 3980066"/>
              <a:gd name="connsiteX5967" fmla="*/ 765179 w 8387961"/>
              <a:gd name="connsiteY5967" fmla="*/ 724295 h 3980066"/>
              <a:gd name="connsiteX5968" fmla="*/ 770194 w 8387961"/>
              <a:gd name="connsiteY5968" fmla="*/ 729318 h 3980066"/>
              <a:gd name="connsiteX5969" fmla="*/ 770194 w 8387961"/>
              <a:gd name="connsiteY5969" fmla="*/ 722620 h 3980066"/>
              <a:gd name="connsiteX5970" fmla="*/ 766851 w 8387961"/>
              <a:gd name="connsiteY5970" fmla="*/ 722620 h 3980066"/>
              <a:gd name="connsiteX5971" fmla="*/ 768522 w 8387961"/>
              <a:gd name="connsiteY5971" fmla="*/ 710899 h 3980066"/>
              <a:gd name="connsiteX5972" fmla="*/ 771866 w 8387961"/>
              <a:gd name="connsiteY5972" fmla="*/ 719271 h 3980066"/>
              <a:gd name="connsiteX5973" fmla="*/ 771866 w 8387961"/>
              <a:gd name="connsiteY5973" fmla="*/ 709224 h 3980066"/>
              <a:gd name="connsiteX5974" fmla="*/ 780228 w 8387961"/>
              <a:gd name="connsiteY5974" fmla="*/ 709224 h 3980066"/>
              <a:gd name="connsiteX5975" fmla="*/ 791924 w 8387961"/>
              <a:gd name="connsiteY5975" fmla="*/ 699177 h 3980066"/>
              <a:gd name="connsiteX5976" fmla="*/ 788581 w 8387961"/>
              <a:gd name="connsiteY5976" fmla="*/ 699177 h 3980066"/>
              <a:gd name="connsiteX5977" fmla="*/ 808648 w 8387961"/>
              <a:gd name="connsiteY5977" fmla="*/ 685781 h 3980066"/>
              <a:gd name="connsiteX5978" fmla="*/ 808648 w 8387961"/>
              <a:gd name="connsiteY5978" fmla="*/ 680757 h 3980066"/>
              <a:gd name="connsiteX5979" fmla="*/ 795987 w 8387961"/>
              <a:gd name="connsiteY5979" fmla="*/ 691486 h 3980066"/>
              <a:gd name="connsiteX5980" fmla="*/ 794772 w 8387961"/>
              <a:gd name="connsiteY5980" fmla="*/ 693154 h 3980066"/>
              <a:gd name="connsiteX5981" fmla="*/ 793076 w 8387961"/>
              <a:gd name="connsiteY5981" fmla="*/ 693952 h 3980066"/>
              <a:gd name="connsiteX5982" fmla="*/ 786909 w 8387961"/>
              <a:gd name="connsiteY5982" fmla="*/ 699177 h 3980066"/>
              <a:gd name="connsiteX5983" fmla="*/ 790357 w 8387961"/>
              <a:gd name="connsiteY5983" fmla="*/ 695230 h 3980066"/>
              <a:gd name="connsiteX5984" fmla="*/ 766322 w 8387961"/>
              <a:gd name="connsiteY5984" fmla="*/ 706530 h 3980066"/>
              <a:gd name="connsiteX5985" fmla="*/ 773016 w 8387961"/>
              <a:gd name="connsiteY5985" fmla="*/ 698170 h 3980066"/>
              <a:gd name="connsiteX5986" fmla="*/ 784730 w 8387961"/>
              <a:gd name="connsiteY5986" fmla="*/ 691482 h 3980066"/>
              <a:gd name="connsiteX5987" fmla="*/ 766322 w 8387961"/>
              <a:gd name="connsiteY5987" fmla="*/ 694826 h 3980066"/>
              <a:gd name="connsiteX5988" fmla="*/ 774689 w 8387961"/>
              <a:gd name="connsiteY5988" fmla="*/ 693154 h 3980066"/>
              <a:gd name="connsiteX5989" fmla="*/ 793098 w 8387961"/>
              <a:gd name="connsiteY5989" fmla="*/ 671419 h 3980066"/>
              <a:gd name="connsiteX5990" fmla="*/ 762975 w 8387961"/>
              <a:gd name="connsiteY5990" fmla="*/ 681451 h 3980066"/>
              <a:gd name="connsiteX5991" fmla="*/ 752934 w 8387961"/>
              <a:gd name="connsiteY5991" fmla="*/ 684795 h 3980066"/>
              <a:gd name="connsiteX5992" fmla="*/ 774689 w 8387961"/>
              <a:gd name="connsiteY5992" fmla="*/ 666403 h 3980066"/>
              <a:gd name="connsiteX5993" fmla="*/ 784730 w 8387961"/>
              <a:gd name="connsiteY5993" fmla="*/ 666403 h 3980066"/>
              <a:gd name="connsiteX5994" fmla="*/ 774689 w 8387961"/>
              <a:gd name="connsiteY5994" fmla="*/ 653028 h 3980066"/>
              <a:gd name="connsiteX5995" fmla="*/ 769669 w 8387961"/>
              <a:gd name="connsiteY5995" fmla="*/ 641325 h 3980066"/>
              <a:gd name="connsiteX5996" fmla="*/ 767995 w 8387961"/>
              <a:gd name="connsiteY5996" fmla="*/ 636309 h 3980066"/>
              <a:gd name="connsiteX5997" fmla="*/ 776363 w 8387961"/>
              <a:gd name="connsiteY5997" fmla="*/ 634637 h 3980066"/>
              <a:gd name="connsiteX5998" fmla="*/ 774689 w 8387961"/>
              <a:gd name="connsiteY5998" fmla="*/ 624605 h 3980066"/>
              <a:gd name="connsiteX5999" fmla="*/ 783057 w 8387961"/>
              <a:gd name="connsiteY5999" fmla="*/ 627949 h 3980066"/>
              <a:gd name="connsiteX6000" fmla="*/ 783057 w 8387961"/>
              <a:gd name="connsiteY6000" fmla="*/ 621261 h 3980066"/>
              <a:gd name="connsiteX6001" fmla="*/ 789751 w 8387961"/>
              <a:gd name="connsiteY6001" fmla="*/ 621261 h 3980066"/>
              <a:gd name="connsiteX6002" fmla="*/ 776363 w 8387961"/>
              <a:gd name="connsiteY6002" fmla="*/ 617917 h 3980066"/>
              <a:gd name="connsiteX6003" fmla="*/ 784730 w 8387961"/>
              <a:gd name="connsiteY6003" fmla="*/ 614573 h 3980066"/>
              <a:gd name="connsiteX6004" fmla="*/ 783057 w 8387961"/>
              <a:gd name="connsiteY6004" fmla="*/ 607886 h 3980066"/>
              <a:gd name="connsiteX6005" fmla="*/ 776363 w 8387961"/>
              <a:gd name="connsiteY6005" fmla="*/ 611230 h 3980066"/>
              <a:gd name="connsiteX6006" fmla="*/ 773016 w 8387961"/>
              <a:gd name="connsiteY6006" fmla="*/ 597854 h 3980066"/>
              <a:gd name="connsiteX6007" fmla="*/ 776363 w 8387961"/>
              <a:gd name="connsiteY6007" fmla="*/ 582806 h 3980066"/>
              <a:gd name="connsiteX6008" fmla="*/ 752934 w 8387961"/>
              <a:gd name="connsiteY6008" fmla="*/ 611230 h 3980066"/>
              <a:gd name="connsiteX6009" fmla="*/ 749587 w 8387961"/>
              <a:gd name="connsiteY6009" fmla="*/ 604542 h 3980066"/>
              <a:gd name="connsiteX6010" fmla="*/ 749587 w 8387961"/>
              <a:gd name="connsiteY6010" fmla="*/ 601198 h 3980066"/>
              <a:gd name="connsiteX6011" fmla="*/ 756281 w 8387961"/>
              <a:gd name="connsiteY6011" fmla="*/ 592838 h 3980066"/>
              <a:gd name="connsiteX6012" fmla="*/ 754607 w 8387961"/>
              <a:gd name="connsiteY6012" fmla="*/ 591166 h 3980066"/>
              <a:gd name="connsiteX6013" fmla="*/ 744566 w 8387961"/>
              <a:gd name="connsiteY6013" fmla="*/ 594510 h 3980066"/>
              <a:gd name="connsiteX6014" fmla="*/ 734525 w 8387961"/>
              <a:gd name="connsiteY6014" fmla="*/ 591166 h 3980066"/>
              <a:gd name="connsiteX6015" fmla="*/ 737872 w 8387961"/>
              <a:gd name="connsiteY6015" fmla="*/ 607886 h 3980066"/>
              <a:gd name="connsiteX6016" fmla="*/ 727830 w 8387961"/>
              <a:gd name="connsiteY6016" fmla="*/ 607886 h 3980066"/>
              <a:gd name="connsiteX6017" fmla="*/ 712769 w 8387961"/>
              <a:gd name="connsiteY6017" fmla="*/ 591166 h 3980066"/>
              <a:gd name="connsiteX6018" fmla="*/ 697707 w 8387961"/>
              <a:gd name="connsiteY6018" fmla="*/ 572775 h 3980066"/>
              <a:gd name="connsiteX6019" fmla="*/ 710258 w 8387961"/>
              <a:gd name="connsiteY6019" fmla="*/ 564415 h 3980066"/>
              <a:gd name="connsiteX6020" fmla="*/ 711212 w 8387961"/>
              <a:gd name="connsiteY6020" fmla="*/ 564687 h 3980066"/>
              <a:gd name="connsiteX6021" fmla="*/ 706075 w 8387961"/>
              <a:gd name="connsiteY6021" fmla="*/ 571103 h 3980066"/>
              <a:gd name="connsiteX6022" fmla="*/ 716115 w 8387961"/>
              <a:gd name="connsiteY6022" fmla="*/ 566087 h 3980066"/>
              <a:gd name="connsiteX6023" fmla="*/ 711212 w 8387961"/>
              <a:gd name="connsiteY6023" fmla="*/ 564687 h 3980066"/>
              <a:gd name="connsiteX6024" fmla="*/ 712769 w 8387961"/>
              <a:gd name="connsiteY6024" fmla="*/ 562743 h 3980066"/>
              <a:gd name="connsiteX6025" fmla="*/ 710258 w 8387961"/>
              <a:gd name="connsiteY6025" fmla="*/ 564415 h 3980066"/>
              <a:gd name="connsiteX6026" fmla="*/ 704401 w 8387961"/>
              <a:gd name="connsiteY6026" fmla="*/ 562743 h 3980066"/>
              <a:gd name="connsiteX6027" fmla="*/ 674278 w 8387961"/>
              <a:gd name="connsiteY6027" fmla="*/ 567759 h 3980066"/>
              <a:gd name="connsiteX6028" fmla="*/ 674278 w 8387961"/>
              <a:gd name="connsiteY6028" fmla="*/ 561071 h 3980066"/>
              <a:gd name="connsiteX6029" fmla="*/ 644154 w 8387961"/>
              <a:gd name="connsiteY6029" fmla="*/ 557727 h 3980066"/>
              <a:gd name="connsiteX6030" fmla="*/ 615703 w 8387961"/>
              <a:gd name="connsiteY6030" fmla="*/ 556055 h 3980066"/>
              <a:gd name="connsiteX6031" fmla="*/ 609009 w 8387961"/>
              <a:gd name="connsiteY6031" fmla="*/ 551039 h 3980066"/>
              <a:gd name="connsiteX6032" fmla="*/ 617377 w 8387961"/>
              <a:gd name="connsiteY6032" fmla="*/ 544351 h 3980066"/>
              <a:gd name="connsiteX6033" fmla="*/ 595621 w 8387961"/>
              <a:gd name="connsiteY6033" fmla="*/ 552711 h 3980066"/>
              <a:gd name="connsiteX6034" fmla="*/ 587253 w 8387961"/>
              <a:gd name="connsiteY6034" fmla="*/ 547695 h 3980066"/>
              <a:gd name="connsiteX6035" fmla="*/ 595621 w 8387961"/>
              <a:gd name="connsiteY6035" fmla="*/ 542679 h 3980066"/>
              <a:gd name="connsiteX6036" fmla="*/ 593947 w 8387961"/>
              <a:gd name="connsiteY6036" fmla="*/ 541008 h 3980066"/>
              <a:gd name="connsiteX6037" fmla="*/ 583907 w 8387961"/>
              <a:gd name="connsiteY6037" fmla="*/ 541008 h 3980066"/>
              <a:gd name="connsiteX6038" fmla="*/ 588927 w 8387961"/>
              <a:gd name="connsiteY6038" fmla="*/ 537664 h 3980066"/>
              <a:gd name="connsiteX6039" fmla="*/ 592274 w 8387961"/>
              <a:gd name="connsiteY6039" fmla="*/ 532648 h 3980066"/>
              <a:gd name="connsiteX6040" fmla="*/ 598968 w 8387961"/>
              <a:gd name="connsiteY6040" fmla="*/ 530976 h 3980066"/>
              <a:gd name="connsiteX6041" fmla="*/ 567171 w 8387961"/>
              <a:gd name="connsiteY6041" fmla="*/ 535992 h 3980066"/>
              <a:gd name="connsiteX6042" fmla="*/ 568844 w 8387961"/>
              <a:gd name="connsiteY6042" fmla="*/ 534320 h 3980066"/>
              <a:gd name="connsiteX6043" fmla="*/ 557130 w 8387961"/>
              <a:gd name="connsiteY6043" fmla="*/ 535992 h 3980066"/>
              <a:gd name="connsiteX6044" fmla="*/ 575539 w 8387961"/>
              <a:gd name="connsiteY6044" fmla="*/ 525960 h 3980066"/>
              <a:gd name="connsiteX6045" fmla="*/ 553783 w 8387961"/>
              <a:gd name="connsiteY6045" fmla="*/ 535992 h 3980066"/>
              <a:gd name="connsiteX6046" fmla="*/ 538721 w 8387961"/>
              <a:gd name="connsiteY6046" fmla="*/ 541008 h 3980066"/>
              <a:gd name="connsiteX6047" fmla="*/ 545415 w 8387961"/>
              <a:gd name="connsiteY6047" fmla="*/ 544351 h 3980066"/>
              <a:gd name="connsiteX6048" fmla="*/ 537047 w 8387961"/>
              <a:gd name="connsiteY6048" fmla="*/ 547695 h 3980066"/>
              <a:gd name="connsiteX6049" fmla="*/ 542068 w 8387961"/>
              <a:gd name="connsiteY6049" fmla="*/ 551039 h 3980066"/>
              <a:gd name="connsiteX6050" fmla="*/ 515291 w 8387961"/>
              <a:gd name="connsiteY6050" fmla="*/ 562743 h 3980066"/>
              <a:gd name="connsiteX6051" fmla="*/ 501903 w 8387961"/>
              <a:gd name="connsiteY6051" fmla="*/ 561071 h 3980066"/>
              <a:gd name="connsiteX6052" fmla="*/ 488514 w 8387961"/>
              <a:gd name="connsiteY6052" fmla="*/ 567759 h 3980066"/>
              <a:gd name="connsiteX6053" fmla="*/ 486841 w 8387961"/>
              <a:gd name="connsiteY6053" fmla="*/ 564415 h 3980066"/>
              <a:gd name="connsiteX6054" fmla="*/ 483494 w 8387961"/>
              <a:gd name="connsiteY6054" fmla="*/ 571103 h 3980066"/>
              <a:gd name="connsiteX6055" fmla="*/ 476800 w 8387961"/>
              <a:gd name="connsiteY6055" fmla="*/ 571103 h 3980066"/>
              <a:gd name="connsiteX6056" fmla="*/ 466758 w 8387961"/>
              <a:gd name="connsiteY6056" fmla="*/ 574447 h 3980066"/>
              <a:gd name="connsiteX6057" fmla="*/ 475126 w 8387961"/>
              <a:gd name="connsiteY6057" fmla="*/ 567759 h 3980066"/>
              <a:gd name="connsiteX6058" fmla="*/ 445002 w 8387961"/>
              <a:gd name="connsiteY6058" fmla="*/ 582806 h 3980066"/>
              <a:gd name="connsiteX6059" fmla="*/ 431615 w 8387961"/>
              <a:gd name="connsiteY6059" fmla="*/ 577790 h 3980066"/>
              <a:gd name="connsiteX6060" fmla="*/ 461738 w 8387961"/>
              <a:gd name="connsiteY6060" fmla="*/ 566087 h 3980066"/>
              <a:gd name="connsiteX6061" fmla="*/ 441655 w 8387961"/>
              <a:gd name="connsiteY6061" fmla="*/ 571103 h 3980066"/>
              <a:gd name="connsiteX6062" fmla="*/ 478473 w 8387961"/>
              <a:gd name="connsiteY6062" fmla="*/ 542679 h 3980066"/>
              <a:gd name="connsiteX6063" fmla="*/ 521985 w 8387961"/>
              <a:gd name="connsiteY6063" fmla="*/ 534320 h 3980066"/>
              <a:gd name="connsiteX6064" fmla="*/ 532027 w 8387961"/>
              <a:gd name="connsiteY6064" fmla="*/ 535992 h 3980066"/>
              <a:gd name="connsiteX6065" fmla="*/ 525332 w 8387961"/>
              <a:gd name="connsiteY6065" fmla="*/ 527632 h 3980066"/>
              <a:gd name="connsiteX6066" fmla="*/ 543741 w 8387961"/>
              <a:gd name="connsiteY6066" fmla="*/ 520944 h 3980066"/>
              <a:gd name="connsiteX6067" fmla="*/ 515291 w 8387961"/>
              <a:gd name="connsiteY6067" fmla="*/ 525960 h 3980066"/>
              <a:gd name="connsiteX6068" fmla="*/ 475126 w 8387961"/>
              <a:gd name="connsiteY6068" fmla="*/ 537664 h 3980066"/>
              <a:gd name="connsiteX6069" fmla="*/ 434961 w 8387961"/>
              <a:gd name="connsiteY6069" fmla="*/ 554383 h 3980066"/>
              <a:gd name="connsiteX6070" fmla="*/ 428267 w 8387961"/>
              <a:gd name="connsiteY6070" fmla="*/ 564415 h 3980066"/>
              <a:gd name="connsiteX6071" fmla="*/ 418226 w 8387961"/>
              <a:gd name="connsiteY6071" fmla="*/ 566087 h 3980066"/>
              <a:gd name="connsiteX6072" fmla="*/ 371367 w 8387961"/>
              <a:gd name="connsiteY6072" fmla="*/ 586150 h 3980066"/>
              <a:gd name="connsiteX6073" fmla="*/ 383082 w 8387961"/>
              <a:gd name="connsiteY6073" fmla="*/ 592838 h 3980066"/>
              <a:gd name="connsiteX6074" fmla="*/ 327855 w 8387961"/>
              <a:gd name="connsiteY6074" fmla="*/ 616245 h 3980066"/>
              <a:gd name="connsiteX6075" fmla="*/ 265934 w 8387961"/>
              <a:gd name="connsiteY6075" fmla="*/ 637981 h 3980066"/>
              <a:gd name="connsiteX6076" fmla="*/ 195645 w 8387961"/>
              <a:gd name="connsiteY6076" fmla="*/ 664731 h 3980066"/>
              <a:gd name="connsiteX6077" fmla="*/ 190625 w 8387961"/>
              <a:gd name="connsiteY6077" fmla="*/ 671419 h 3980066"/>
              <a:gd name="connsiteX6078" fmla="*/ 182257 w 8387961"/>
              <a:gd name="connsiteY6078" fmla="*/ 673091 h 3980066"/>
              <a:gd name="connsiteX6079" fmla="*/ 155481 w 8387961"/>
              <a:gd name="connsiteY6079" fmla="*/ 678107 h 3980066"/>
              <a:gd name="connsiteX6080" fmla="*/ 150460 w 8387961"/>
              <a:gd name="connsiteY6080" fmla="*/ 681451 h 3980066"/>
              <a:gd name="connsiteX6081" fmla="*/ 132051 w 8387961"/>
              <a:gd name="connsiteY6081" fmla="*/ 683123 h 3980066"/>
              <a:gd name="connsiteX6082" fmla="*/ 103601 w 8387961"/>
              <a:gd name="connsiteY6082" fmla="*/ 686467 h 3980066"/>
              <a:gd name="connsiteX6083" fmla="*/ 100254 w 8387961"/>
              <a:gd name="connsiteY6083" fmla="*/ 686467 h 3980066"/>
              <a:gd name="connsiteX6084" fmla="*/ 71804 w 8387961"/>
              <a:gd name="connsiteY6084" fmla="*/ 698170 h 3980066"/>
              <a:gd name="connsiteX6085" fmla="*/ 70130 w 8387961"/>
              <a:gd name="connsiteY6085" fmla="*/ 696498 h 3980066"/>
              <a:gd name="connsiteX6086" fmla="*/ 55068 w 8387961"/>
              <a:gd name="connsiteY6086" fmla="*/ 703186 h 3980066"/>
              <a:gd name="connsiteX6087" fmla="*/ 51721 w 8387961"/>
              <a:gd name="connsiteY6087" fmla="*/ 701514 h 3980066"/>
              <a:gd name="connsiteX6088" fmla="*/ 46701 w 8387961"/>
              <a:gd name="connsiteY6088" fmla="*/ 703186 h 3980066"/>
              <a:gd name="connsiteX6089" fmla="*/ 110295 w 8387961"/>
              <a:gd name="connsiteY6089" fmla="*/ 676435 h 3980066"/>
              <a:gd name="connsiteX6090" fmla="*/ 127030 w 8387961"/>
              <a:gd name="connsiteY6090" fmla="*/ 676435 h 3980066"/>
              <a:gd name="connsiteX6091" fmla="*/ 127030 w 8387961"/>
              <a:gd name="connsiteY6091" fmla="*/ 681451 h 3980066"/>
              <a:gd name="connsiteX6092" fmla="*/ 132051 w 8387961"/>
              <a:gd name="connsiteY6092" fmla="*/ 676435 h 3980066"/>
              <a:gd name="connsiteX6093" fmla="*/ 142092 w 8387961"/>
              <a:gd name="connsiteY6093" fmla="*/ 676435 h 3980066"/>
              <a:gd name="connsiteX6094" fmla="*/ 147113 w 8387961"/>
              <a:gd name="connsiteY6094" fmla="*/ 668075 h 3980066"/>
              <a:gd name="connsiteX6095" fmla="*/ 205687 w 8387961"/>
              <a:gd name="connsiteY6095" fmla="*/ 651356 h 3980066"/>
              <a:gd name="connsiteX6096" fmla="*/ 242504 w 8387961"/>
              <a:gd name="connsiteY6096" fmla="*/ 631293 h 3980066"/>
              <a:gd name="connsiteX6097" fmla="*/ 254219 w 8387961"/>
              <a:gd name="connsiteY6097" fmla="*/ 627949 h 3980066"/>
              <a:gd name="connsiteX6098" fmla="*/ 275975 w 8387961"/>
              <a:gd name="connsiteY6098" fmla="*/ 611230 h 3980066"/>
              <a:gd name="connsiteX6099" fmla="*/ 274302 w 8387961"/>
              <a:gd name="connsiteY6099" fmla="*/ 611230 h 3980066"/>
              <a:gd name="connsiteX6100" fmla="*/ 312793 w 8387961"/>
              <a:gd name="connsiteY6100" fmla="*/ 587822 h 3980066"/>
              <a:gd name="connsiteX6101" fmla="*/ 272628 w 8387961"/>
              <a:gd name="connsiteY6101" fmla="*/ 601198 h 3980066"/>
              <a:gd name="connsiteX6102" fmla="*/ 267608 w 8387961"/>
              <a:gd name="connsiteY6102" fmla="*/ 594510 h 3980066"/>
              <a:gd name="connsiteX6103" fmla="*/ 284343 w 8387961"/>
              <a:gd name="connsiteY6103" fmla="*/ 587822 h 3980066"/>
              <a:gd name="connsiteX6104" fmla="*/ 275975 w 8387961"/>
              <a:gd name="connsiteY6104" fmla="*/ 587822 h 3980066"/>
              <a:gd name="connsiteX6105" fmla="*/ 250872 w 8387961"/>
              <a:gd name="connsiteY6105" fmla="*/ 606214 h 3980066"/>
              <a:gd name="connsiteX6106" fmla="*/ 250872 w 8387961"/>
              <a:gd name="connsiteY6106" fmla="*/ 592838 h 3980066"/>
              <a:gd name="connsiteX6107" fmla="*/ 237484 w 8387961"/>
              <a:gd name="connsiteY6107" fmla="*/ 591166 h 3980066"/>
              <a:gd name="connsiteX6108" fmla="*/ 193972 w 8387961"/>
              <a:gd name="connsiteY6108" fmla="*/ 597854 h 3980066"/>
              <a:gd name="connsiteX6109" fmla="*/ 207360 w 8387961"/>
              <a:gd name="connsiteY6109" fmla="*/ 587822 h 3980066"/>
              <a:gd name="connsiteX6110" fmla="*/ 207360 w 8387961"/>
              <a:gd name="connsiteY6110" fmla="*/ 586150 h 3980066"/>
              <a:gd name="connsiteX6111" fmla="*/ 214054 w 8387961"/>
              <a:gd name="connsiteY6111" fmla="*/ 577790 h 3980066"/>
              <a:gd name="connsiteX6112" fmla="*/ 230790 w 8387961"/>
              <a:gd name="connsiteY6112" fmla="*/ 561071 h 3980066"/>
              <a:gd name="connsiteX6113" fmla="*/ 254219 w 8387961"/>
              <a:gd name="connsiteY6113" fmla="*/ 544351 h 3980066"/>
              <a:gd name="connsiteX6114" fmla="*/ 230790 w 8387961"/>
              <a:gd name="connsiteY6114" fmla="*/ 556055 h 3980066"/>
              <a:gd name="connsiteX6115" fmla="*/ 192298 w 8387961"/>
              <a:gd name="connsiteY6115" fmla="*/ 566087 h 3980066"/>
              <a:gd name="connsiteX6116" fmla="*/ 182257 w 8387961"/>
              <a:gd name="connsiteY6116" fmla="*/ 547695 h 3980066"/>
              <a:gd name="connsiteX6117" fmla="*/ 200666 w 8387961"/>
              <a:gd name="connsiteY6117" fmla="*/ 537664 h 3980066"/>
              <a:gd name="connsiteX6118" fmla="*/ 210707 w 8387961"/>
              <a:gd name="connsiteY6118" fmla="*/ 542679 h 3980066"/>
              <a:gd name="connsiteX6119" fmla="*/ 225769 w 8387961"/>
              <a:gd name="connsiteY6119" fmla="*/ 542679 h 3980066"/>
              <a:gd name="connsiteX6120" fmla="*/ 222422 w 8387961"/>
              <a:gd name="connsiteY6120" fmla="*/ 537664 h 3980066"/>
              <a:gd name="connsiteX6121" fmla="*/ 230790 w 8387961"/>
              <a:gd name="connsiteY6121" fmla="*/ 535992 h 3980066"/>
              <a:gd name="connsiteX6122" fmla="*/ 205687 w 8387961"/>
              <a:gd name="connsiteY6122" fmla="*/ 534320 h 3980066"/>
              <a:gd name="connsiteX6123" fmla="*/ 204013 w 8387961"/>
              <a:gd name="connsiteY6123" fmla="*/ 530976 h 3980066"/>
              <a:gd name="connsiteX6124" fmla="*/ 227443 w 8387961"/>
              <a:gd name="connsiteY6124" fmla="*/ 517600 h 3980066"/>
              <a:gd name="connsiteX6125" fmla="*/ 202340 w 8387961"/>
              <a:gd name="connsiteY6125" fmla="*/ 527632 h 3980066"/>
              <a:gd name="connsiteX6126" fmla="*/ 197319 w 8387961"/>
              <a:gd name="connsiteY6126" fmla="*/ 520944 h 3980066"/>
              <a:gd name="connsiteX6127" fmla="*/ 212381 w 8387961"/>
              <a:gd name="connsiteY6127" fmla="*/ 515928 h 3980066"/>
              <a:gd name="connsiteX6128" fmla="*/ 207360 w 8387961"/>
              <a:gd name="connsiteY6128" fmla="*/ 512585 h 3980066"/>
              <a:gd name="connsiteX6129" fmla="*/ 220749 w 8387961"/>
              <a:gd name="connsiteY6129" fmla="*/ 510913 h 3980066"/>
              <a:gd name="connsiteX6130" fmla="*/ 255893 w 8387961"/>
              <a:gd name="connsiteY6130" fmla="*/ 494193 h 3980066"/>
              <a:gd name="connsiteX6131" fmla="*/ 265934 w 8387961"/>
              <a:gd name="connsiteY6131" fmla="*/ 490849 h 3980066"/>
              <a:gd name="connsiteX6132" fmla="*/ 262587 w 8387961"/>
              <a:gd name="connsiteY6132" fmla="*/ 490849 h 3980066"/>
              <a:gd name="connsiteX6133" fmla="*/ 286017 w 8387961"/>
              <a:gd name="connsiteY6133" fmla="*/ 477474 h 3980066"/>
              <a:gd name="connsiteX6134" fmla="*/ 306099 w 8387961"/>
              <a:gd name="connsiteY6134" fmla="*/ 474130 h 3980066"/>
              <a:gd name="connsiteX6135" fmla="*/ 296058 w 8387961"/>
              <a:gd name="connsiteY6135" fmla="*/ 480818 h 3980066"/>
              <a:gd name="connsiteX6136" fmla="*/ 347938 w 8387961"/>
              <a:gd name="connsiteY6136" fmla="*/ 467442 h 3980066"/>
              <a:gd name="connsiteX6137" fmla="*/ 384756 w 8387961"/>
              <a:gd name="connsiteY6137" fmla="*/ 457411 h 3980066"/>
              <a:gd name="connsiteX6138" fmla="*/ 394797 w 8387961"/>
              <a:gd name="connsiteY6138" fmla="*/ 442363 h 3980066"/>
              <a:gd name="connsiteX6139" fmla="*/ 404838 w 8387961"/>
              <a:gd name="connsiteY6139" fmla="*/ 440691 h 3980066"/>
              <a:gd name="connsiteX6140" fmla="*/ 414879 w 8387961"/>
              <a:gd name="connsiteY6140" fmla="*/ 427316 h 3980066"/>
              <a:gd name="connsiteX6141" fmla="*/ 366346 w 8387961"/>
              <a:gd name="connsiteY6141" fmla="*/ 442363 h 3980066"/>
              <a:gd name="connsiteX6142" fmla="*/ 357979 w 8387961"/>
              <a:gd name="connsiteY6142" fmla="*/ 437347 h 3980066"/>
              <a:gd name="connsiteX6143" fmla="*/ 302752 w 8387961"/>
              <a:gd name="connsiteY6143" fmla="*/ 437347 h 3980066"/>
              <a:gd name="connsiteX6144" fmla="*/ 306099 w 8387961"/>
              <a:gd name="connsiteY6144" fmla="*/ 422300 h 3980066"/>
              <a:gd name="connsiteX6145" fmla="*/ 322834 w 8387961"/>
              <a:gd name="connsiteY6145" fmla="*/ 420628 h 3980066"/>
              <a:gd name="connsiteX6146" fmla="*/ 301078 w 8387961"/>
              <a:gd name="connsiteY6146" fmla="*/ 412268 h 3980066"/>
              <a:gd name="connsiteX6147" fmla="*/ 366346 w 8387961"/>
              <a:gd name="connsiteY6147" fmla="*/ 393877 h 3980066"/>
              <a:gd name="connsiteX6148" fmla="*/ 418226 w 8387961"/>
              <a:gd name="connsiteY6148" fmla="*/ 385517 h 3980066"/>
              <a:gd name="connsiteX6149" fmla="*/ 398144 w 8387961"/>
              <a:gd name="connsiteY6149" fmla="*/ 395549 h 3980066"/>
              <a:gd name="connsiteX6150" fmla="*/ 445002 w 8387961"/>
              <a:gd name="connsiteY6150" fmla="*/ 397220 h 3980066"/>
              <a:gd name="connsiteX6151" fmla="*/ 458391 w 8387961"/>
              <a:gd name="connsiteY6151" fmla="*/ 397220 h 3980066"/>
              <a:gd name="connsiteX6152" fmla="*/ 451697 w 8387961"/>
              <a:gd name="connsiteY6152" fmla="*/ 392205 h 3980066"/>
              <a:gd name="connsiteX6153" fmla="*/ 455044 w 8387961"/>
              <a:gd name="connsiteY6153" fmla="*/ 377157 h 3980066"/>
              <a:gd name="connsiteX6154" fmla="*/ 456717 w 8387961"/>
              <a:gd name="connsiteY6154" fmla="*/ 385517 h 3980066"/>
              <a:gd name="connsiteX6155" fmla="*/ 488514 w 8387961"/>
              <a:gd name="connsiteY6155" fmla="*/ 387189 h 3980066"/>
              <a:gd name="connsiteX6156" fmla="*/ 465085 w 8387961"/>
              <a:gd name="connsiteY6156" fmla="*/ 385517 h 3980066"/>
              <a:gd name="connsiteX6157" fmla="*/ 473452 w 8387961"/>
              <a:gd name="connsiteY6157" fmla="*/ 375485 h 3980066"/>
              <a:gd name="connsiteX6158" fmla="*/ 441655 w 8387961"/>
              <a:gd name="connsiteY6158" fmla="*/ 372141 h 3980066"/>
              <a:gd name="connsiteX6159" fmla="*/ 448350 w 8387961"/>
              <a:gd name="connsiteY6159" fmla="*/ 365454 h 3980066"/>
              <a:gd name="connsiteX6160" fmla="*/ 431615 w 8387961"/>
              <a:gd name="connsiteY6160" fmla="*/ 340374 h 3980066"/>
              <a:gd name="connsiteX6161" fmla="*/ 455044 w 8387961"/>
              <a:gd name="connsiteY6161" fmla="*/ 325327 h 3980066"/>
              <a:gd name="connsiteX6162" fmla="*/ 495209 w 8387961"/>
              <a:gd name="connsiteY6162" fmla="*/ 325327 h 3980066"/>
              <a:gd name="connsiteX6163" fmla="*/ 542068 w 8387961"/>
              <a:gd name="connsiteY6163" fmla="*/ 306936 h 3980066"/>
              <a:gd name="connsiteX6164" fmla="*/ 588927 w 8387961"/>
              <a:gd name="connsiteY6164" fmla="*/ 291888 h 3980066"/>
              <a:gd name="connsiteX6165" fmla="*/ 635786 w 8387961"/>
              <a:gd name="connsiteY6165" fmla="*/ 283529 h 3980066"/>
              <a:gd name="connsiteX6166" fmla="*/ 627418 w 8387961"/>
              <a:gd name="connsiteY6166" fmla="*/ 291888 h 3980066"/>
              <a:gd name="connsiteX6167" fmla="*/ 639133 w 8387961"/>
              <a:gd name="connsiteY6167" fmla="*/ 285201 h 3980066"/>
              <a:gd name="connsiteX6168" fmla="*/ 642480 w 8387961"/>
              <a:gd name="connsiteY6168" fmla="*/ 281857 h 3980066"/>
              <a:gd name="connsiteX6169" fmla="*/ 659216 w 8387961"/>
              <a:gd name="connsiteY6169" fmla="*/ 276841 h 3980066"/>
              <a:gd name="connsiteX6170" fmla="*/ 669257 w 8387961"/>
              <a:gd name="connsiteY6170" fmla="*/ 276841 h 3980066"/>
              <a:gd name="connsiteX6171" fmla="*/ 726157 w 8387961"/>
              <a:gd name="connsiteY6171" fmla="*/ 265137 h 3980066"/>
              <a:gd name="connsiteX6172" fmla="*/ 737872 w 8387961"/>
              <a:gd name="connsiteY6172" fmla="*/ 266809 h 3980066"/>
              <a:gd name="connsiteX6173" fmla="*/ 726157 w 8387961"/>
              <a:gd name="connsiteY6173" fmla="*/ 275169 h 3980066"/>
              <a:gd name="connsiteX6174" fmla="*/ 746240 w 8387961"/>
              <a:gd name="connsiteY6174" fmla="*/ 271825 h 3980066"/>
              <a:gd name="connsiteX6175" fmla="*/ 752934 w 8387961"/>
              <a:gd name="connsiteY6175" fmla="*/ 275169 h 3980066"/>
              <a:gd name="connsiteX6176" fmla="*/ 764649 w 8387961"/>
              <a:gd name="connsiteY6176" fmla="*/ 275169 h 3980066"/>
              <a:gd name="connsiteX6177" fmla="*/ 784730 w 8387961"/>
              <a:gd name="connsiteY6177" fmla="*/ 280185 h 3980066"/>
              <a:gd name="connsiteX6178" fmla="*/ 788078 w 8387961"/>
              <a:gd name="connsiteY6178" fmla="*/ 283529 h 3980066"/>
              <a:gd name="connsiteX6179" fmla="*/ 839958 w 8387961"/>
              <a:gd name="connsiteY6179" fmla="*/ 286872 h 3980066"/>
              <a:gd name="connsiteX6180" fmla="*/ 883469 w 8387961"/>
              <a:gd name="connsiteY6180" fmla="*/ 291888 h 3980066"/>
              <a:gd name="connsiteX6181" fmla="*/ 923635 w 8387961"/>
              <a:gd name="connsiteY6181" fmla="*/ 295232 h 3980066"/>
              <a:gd name="connsiteX6182" fmla="*/ 965878 w 8387961"/>
              <a:gd name="connsiteY6182" fmla="*/ 304971 h 3980066"/>
              <a:gd name="connsiteX6183" fmla="*/ 969115 w 8387961"/>
              <a:gd name="connsiteY6183" fmla="*/ 302318 h 3980066"/>
              <a:gd name="connsiteX6184" fmla="*/ 1007558 w 8387961"/>
              <a:gd name="connsiteY6184" fmla="*/ 317389 h 3980066"/>
              <a:gd name="connsiteX6185" fmla="*/ 1047675 w 8387961"/>
              <a:gd name="connsiteY6185" fmla="*/ 329110 h 3980066"/>
              <a:gd name="connsiteX6186" fmla="*/ 1051017 w 8387961"/>
              <a:gd name="connsiteY6186" fmla="*/ 324088 h 3980066"/>
              <a:gd name="connsiteX6187" fmla="*/ 1067740 w 8387961"/>
              <a:gd name="connsiteY6187" fmla="*/ 327436 h 3980066"/>
              <a:gd name="connsiteX6188" fmla="*/ 1072748 w 8387961"/>
              <a:gd name="connsiteY6188" fmla="*/ 320738 h 3980066"/>
              <a:gd name="connsiteX6189" fmla="*/ 1122895 w 8387961"/>
              <a:gd name="connsiteY6189" fmla="*/ 307342 h 3980066"/>
              <a:gd name="connsiteX6190" fmla="*/ 1171371 w 8387961"/>
              <a:gd name="connsiteY6190" fmla="*/ 293946 h 3980066"/>
              <a:gd name="connsiteX6191" fmla="*/ 1203132 w 8387961"/>
              <a:gd name="connsiteY6191" fmla="*/ 290596 h 3980066"/>
              <a:gd name="connsiteX6192" fmla="*/ 1159674 w 8387961"/>
              <a:gd name="connsiteY6192" fmla="*/ 303993 h 3980066"/>
              <a:gd name="connsiteX6193" fmla="*/ 1203132 w 8387961"/>
              <a:gd name="connsiteY6193" fmla="*/ 298969 h 3980066"/>
              <a:gd name="connsiteX6194" fmla="*/ 1201459 w 8387961"/>
              <a:gd name="connsiteY6194" fmla="*/ 302318 h 3980066"/>
              <a:gd name="connsiteX6195" fmla="*/ 1243248 w 8387961"/>
              <a:gd name="connsiteY6195" fmla="*/ 288922 h 3980066"/>
              <a:gd name="connsiteX6196" fmla="*/ 1241577 w 8387961"/>
              <a:gd name="connsiteY6196" fmla="*/ 282224 h 3980066"/>
              <a:gd name="connsiteX6197" fmla="*/ 1249935 w 8387961"/>
              <a:gd name="connsiteY6197" fmla="*/ 293946 h 3980066"/>
              <a:gd name="connsiteX6198" fmla="*/ 1258300 w 8387961"/>
              <a:gd name="connsiteY6198" fmla="*/ 312365 h 3980066"/>
              <a:gd name="connsiteX6199" fmla="*/ 1268322 w 8387961"/>
              <a:gd name="connsiteY6199" fmla="*/ 307342 h 3980066"/>
              <a:gd name="connsiteX6200" fmla="*/ 1280029 w 8387961"/>
              <a:gd name="connsiteY6200" fmla="*/ 302318 h 3980066"/>
              <a:gd name="connsiteX6201" fmla="*/ 1288381 w 8387961"/>
              <a:gd name="connsiteY6201" fmla="*/ 293946 h 3980066"/>
              <a:gd name="connsiteX6202" fmla="*/ 1296739 w 8387961"/>
              <a:gd name="connsiteY6202" fmla="*/ 290596 h 3980066"/>
              <a:gd name="connsiteX6203" fmla="*/ 1290052 w 8387961"/>
              <a:gd name="connsiteY6203" fmla="*/ 302318 h 3980066"/>
              <a:gd name="connsiteX6204" fmla="*/ 1281701 w 8387961"/>
              <a:gd name="connsiteY6204" fmla="*/ 309016 h 3980066"/>
              <a:gd name="connsiteX6205" fmla="*/ 1291724 w 8387961"/>
              <a:gd name="connsiteY6205" fmla="*/ 310691 h 3980066"/>
              <a:gd name="connsiteX6206" fmla="*/ 1320141 w 8387961"/>
              <a:gd name="connsiteY6206" fmla="*/ 298969 h 3980066"/>
              <a:gd name="connsiteX6207" fmla="*/ 1368617 w 8387961"/>
              <a:gd name="connsiteY6207" fmla="*/ 310691 h 3980066"/>
              <a:gd name="connsiteX6208" fmla="*/ 1420439 w 8387961"/>
              <a:gd name="connsiteY6208" fmla="*/ 322413 h 3980066"/>
              <a:gd name="connsiteX6209" fmla="*/ 1432136 w 8387961"/>
              <a:gd name="connsiteY6209" fmla="*/ 320738 h 3980066"/>
              <a:gd name="connsiteX6210" fmla="*/ 1452194 w 8387961"/>
              <a:gd name="connsiteY6210" fmla="*/ 337483 h 3980066"/>
              <a:gd name="connsiteX6211" fmla="*/ 1442168 w 8387961"/>
              <a:gd name="connsiteY6211" fmla="*/ 339158 h 3980066"/>
              <a:gd name="connsiteX6212" fmla="*/ 1412077 w 8387961"/>
              <a:gd name="connsiteY6212" fmla="*/ 347530 h 3980066"/>
              <a:gd name="connsiteX6213" fmla="*/ 1440495 w 8387961"/>
              <a:gd name="connsiteY6213" fmla="*/ 354229 h 3980066"/>
              <a:gd name="connsiteX6214" fmla="*/ 1514046 w 8387961"/>
              <a:gd name="connsiteY6214" fmla="*/ 347530 h 3980066"/>
              <a:gd name="connsiteX6215" fmla="*/ 1529087 w 8387961"/>
              <a:gd name="connsiteY6215" fmla="*/ 352553 h 3980066"/>
              <a:gd name="connsiteX6216" fmla="*/ 1529087 w 8387961"/>
              <a:gd name="connsiteY6216" fmla="*/ 360926 h 3980066"/>
              <a:gd name="connsiteX6217" fmla="*/ 1540793 w 8387961"/>
              <a:gd name="connsiteY6217" fmla="*/ 354229 h 3980066"/>
              <a:gd name="connsiteX6218" fmla="*/ 1544140 w 8387961"/>
              <a:gd name="connsiteY6218" fmla="*/ 369299 h 3980066"/>
              <a:gd name="connsiteX6219" fmla="*/ 1530759 w 8387961"/>
              <a:gd name="connsiteY6219" fmla="*/ 369299 h 3980066"/>
              <a:gd name="connsiteX6220" fmla="*/ 1539120 w 8387961"/>
              <a:gd name="connsiteY6220" fmla="*/ 389393 h 3980066"/>
              <a:gd name="connsiteX6221" fmla="*/ 1542467 w 8387961"/>
              <a:gd name="connsiteY6221" fmla="*/ 370973 h 3980066"/>
              <a:gd name="connsiteX6222" fmla="*/ 1550817 w 8387961"/>
              <a:gd name="connsiteY6222" fmla="*/ 377672 h 3980066"/>
              <a:gd name="connsiteX6223" fmla="*/ 1562522 w 8387961"/>
              <a:gd name="connsiteY6223" fmla="*/ 347530 h 3980066"/>
              <a:gd name="connsiteX6224" fmla="*/ 1580905 w 8387961"/>
              <a:gd name="connsiteY6224" fmla="*/ 344182 h 3980066"/>
              <a:gd name="connsiteX6225" fmla="*/ 1619352 w 8387961"/>
              <a:gd name="connsiteY6225" fmla="*/ 332460 h 3980066"/>
              <a:gd name="connsiteX6226" fmla="*/ 1599293 w 8387961"/>
              <a:gd name="connsiteY6226" fmla="*/ 334135 h 3980066"/>
              <a:gd name="connsiteX6227" fmla="*/ 1569204 w 8387961"/>
              <a:gd name="connsiteY6227" fmla="*/ 340832 h 3980066"/>
              <a:gd name="connsiteX6228" fmla="*/ 1557504 w 8387961"/>
              <a:gd name="connsiteY6228" fmla="*/ 337483 h 3980066"/>
              <a:gd name="connsiteX6229" fmla="*/ 1619352 w 8387961"/>
              <a:gd name="connsiteY6229" fmla="*/ 322413 h 3980066"/>
              <a:gd name="connsiteX6230" fmla="*/ 1624366 w 8387961"/>
              <a:gd name="connsiteY6230" fmla="*/ 332460 h 3980066"/>
              <a:gd name="connsiteX6231" fmla="*/ 1631055 w 8387961"/>
              <a:gd name="connsiteY6231" fmla="*/ 342507 h 3980066"/>
              <a:gd name="connsiteX6232" fmla="*/ 1647768 w 8387961"/>
              <a:gd name="connsiteY6232" fmla="*/ 344182 h 3980066"/>
              <a:gd name="connsiteX6233" fmla="*/ 1659475 w 8387961"/>
              <a:gd name="connsiteY6233" fmla="*/ 350879 h 3980066"/>
              <a:gd name="connsiteX6234" fmla="*/ 1697916 w 8387961"/>
              <a:gd name="connsiteY6234" fmla="*/ 350879 h 3980066"/>
              <a:gd name="connsiteX6235" fmla="*/ 1738033 w 8387961"/>
              <a:gd name="connsiteY6235" fmla="*/ 352553 h 3980066"/>
              <a:gd name="connsiteX6236" fmla="*/ 1743048 w 8387961"/>
              <a:gd name="connsiteY6236" fmla="*/ 344182 h 3980066"/>
              <a:gd name="connsiteX6237" fmla="*/ 1749736 w 8387961"/>
              <a:gd name="connsiteY6237" fmla="*/ 352553 h 3980066"/>
              <a:gd name="connsiteX6238" fmla="*/ 1769793 w 8387961"/>
              <a:gd name="connsiteY6238" fmla="*/ 350879 h 3980066"/>
              <a:gd name="connsiteX6239" fmla="*/ 1754755 w 8387961"/>
              <a:gd name="connsiteY6239" fmla="*/ 349205 h 3980066"/>
              <a:gd name="connsiteX6240" fmla="*/ 1751409 w 8387961"/>
              <a:gd name="connsiteY6240" fmla="*/ 340832 h 3980066"/>
              <a:gd name="connsiteX6241" fmla="*/ 1768121 w 8387961"/>
              <a:gd name="connsiteY6241" fmla="*/ 334135 h 3980066"/>
              <a:gd name="connsiteX6242" fmla="*/ 1789852 w 8387961"/>
              <a:gd name="connsiteY6242" fmla="*/ 339158 h 3980066"/>
              <a:gd name="connsiteX6243" fmla="*/ 1784837 w 8387961"/>
              <a:gd name="connsiteY6243" fmla="*/ 342507 h 3980066"/>
              <a:gd name="connsiteX6244" fmla="*/ 1803232 w 8387961"/>
              <a:gd name="connsiteY6244" fmla="*/ 339158 h 3980066"/>
              <a:gd name="connsiteX6245" fmla="*/ 1778156 w 8387961"/>
              <a:gd name="connsiteY6245" fmla="*/ 362600 h 3980066"/>
              <a:gd name="connsiteX6246" fmla="*/ 1788180 w 8387961"/>
              <a:gd name="connsiteY6246" fmla="*/ 360926 h 3980066"/>
              <a:gd name="connsiteX6247" fmla="*/ 1781502 w 8387961"/>
              <a:gd name="connsiteY6247" fmla="*/ 367624 h 3980066"/>
              <a:gd name="connsiteX6248" fmla="*/ 1787066 w 8387961"/>
              <a:gd name="connsiteY6248" fmla="*/ 370416 h 3980066"/>
              <a:gd name="connsiteX6249" fmla="*/ 1786305 w 8387961"/>
              <a:gd name="connsiteY6249" fmla="*/ 371182 h 3980066"/>
              <a:gd name="connsiteX6250" fmla="*/ 1773138 w 8387961"/>
              <a:gd name="connsiteY6250" fmla="*/ 372647 h 3980066"/>
              <a:gd name="connsiteX6251" fmla="*/ 1784837 w 8387961"/>
              <a:gd name="connsiteY6251" fmla="*/ 372647 h 3980066"/>
              <a:gd name="connsiteX6252" fmla="*/ 1786305 w 8387961"/>
              <a:gd name="connsiteY6252" fmla="*/ 371182 h 3980066"/>
              <a:gd name="connsiteX6253" fmla="*/ 1788180 w 8387961"/>
              <a:gd name="connsiteY6253" fmla="*/ 370973 h 3980066"/>
              <a:gd name="connsiteX6254" fmla="*/ 1787066 w 8387961"/>
              <a:gd name="connsiteY6254" fmla="*/ 370416 h 3980066"/>
              <a:gd name="connsiteX6255" fmla="*/ 1794867 w 8387961"/>
              <a:gd name="connsiteY6255" fmla="*/ 362600 h 3980066"/>
              <a:gd name="connsiteX6256" fmla="*/ 1811582 w 8387961"/>
              <a:gd name="connsiteY6256" fmla="*/ 344182 h 3980066"/>
              <a:gd name="connsiteX6257" fmla="*/ 1851708 w 8387961"/>
              <a:gd name="connsiteY6257" fmla="*/ 330785 h 3980066"/>
              <a:gd name="connsiteX6258" fmla="*/ 1861729 w 8387961"/>
              <a:gd name="connsiteY6258" fmla="*/ 320738 h 3980066"/>
              <a:gd name="connsiteX6259" fmla="*/ 1841670 w 8387961"/>
              <a:gd name="connsiteY6259" fmla="*/ 327436 h 3980066"/>
              <a:gd name="connsiteX6260" fmla="*/ 1853380 w 8387961"/>
              <a:gd name="connsiteY6260" fmla="*/ 317389 h 3980066"/>
              <a:gd name="connsiteX6261" fmla="*/ 1863401 w 8387961"/>
              <a:gd name="connsiteY6261" fmla="*/ 310691 h 3980066"/>
              <a:gd name="connsiteX6262" fmla="*/ 1861729 w 8387961"/>
              <a:gd name="connsiteY6262" fmla="*/ 314040 h 3980066"/>
              <a:gd name="connsiteX6263" fmla="*/ 1875109 w 8387961"/>
              <a:gd name="connsiteY6263" fmla="*/ 310691 h 3980066"/>
              <a:gd name="connsiteX6264" fmla="*/ 1831641 w 8387961"/>
              <a:gd name="connsiteY6264" fmla="*/ 298969 h 3980066"/>
              <a:gd name="connsiteX6265" fmla="*/ 1839999 w 8387961"/>
              <a:gd name="connsiteY6265" fmla="*/ 283899 h 3980066"/>
              <a:gd name="connsiteX6266" fmla="*/ 1853380 w 8387961"/>
              <a:gd name="connsiteY6266" fmla="*/ 280549 h 3980066"/>
              <a:gd name="connsiteX6267" fmla="*/ 1850035 w 8387961"/>
              <a:gd name="connsiteY6267" fmla="*/ 278875 h 3980066"/>
              <a:gd name="connsiteX6268" fmla="*/ 1858386 w 8387961"/>
              <a:gd name="connsiteY6268" fmla="*/ 262130 h 3980066"/>
              <a:gd name="connsiteX6269" fmla="*/ 1878445 w 8387961"/>
              <a:gd name="connsiteY6269" fmla="*/ 262130 h 3980066"/>
              <a:gd name="connsiteX6270" fmla="*/ 1873436 w 8387961"/>
              <a:gd name="connsiteY6270" fmla="*/ 257107 h 3980066"/>
              <a:gd name="connsiteX6271" fmla="*/ 1910205 w 8387961"/>
              <a:gd name="connsiteY6271" fmla="*/ 247060 h 3980066"/>
              <a:gd name="connsiteX6272" fmla="*/ 1903519 w 8387961"/>
              <a:gd name="connsiteY6272" fmla="*/ 250408 h 3980066"/>
              <a:gd name="connsiteX6273" fmla="*/ 1895165 w 8387961"/>
              <a:gd name="connsiteY6273" fmla="*/ 250408 h 3980066"/>
              <a:gd name="connsiteX6274" fmla="*/ 5097855 w 8387961"/>
              <a:gd name="connsiteY6274" fmla="*/ 235008 h 3980066"/>
              <a:gd name="connsiteX6275" fmla="*/ 5117439 w 8387961"/>
              <a:gd name="connsiteY6275" fmla="*/ 235008 h 3980066"/>
              <a:gd name="connsiteX6276" fmla="*/ 5099361 w 8387961"/>
              <a:gd name="connsiteY6276" fmla="*/ 238021 h 3980066"/>
              <a:gd name="connsiteX6277" fmla="*/ 4652847 w 8387961"/>
              <a:gd name="connsiteY6277" fmla="*/ 213918 h 3980066"/>
              <a:gd name="connsiteX6278" fmla="*/ 4700903 w 8387961"/>
              <a:gd name="connsiteY6278" fmla="*/ 217162 h 3980066"/>
              <a:gd name="connsiteX6279" fmla="*/ 4695932 w 8387961"/>
              <a:gd name="connsiteY6279" fmla="*/ 222030 h 3980066"/>
              <a:gd name="connsiteX6280" fmla="*/ 4694275 w 8387961"/>
              <a:gd name="connsiteY6280" fmla="*/ 226897 h 3980066"/>
              <a:gd name="connsiteX6281" fmla="*/ 4694275 w 8387961"/>
              <a:gd name="connsiteY6281" fmla="*/ 230141 h 3980066"/>
              <a:gd name="connsiteX6282" fmla="*/ 4709189 w 8387961"/>
              <a:gd name="connsiteY6282" fmla="*/ 256099 h 3980066"/>
              <a:gd name="connsiteX6283" fmla="*/ 4758902 w 8387961"/>
              <a:gd name="connsiteY6283" fmla="*/ 275566 h 3980066"/>
              <a:gd name="connsiteX6284" fmla="*/ 4750616 w 8387961"/>
              <a:gd name="connsiteY6284" fmla="*/ 277189 h 3980066"/>
              <a:gd name="connsiteX6285" fmla="*/ 4732388 w 8387961"/>
              <a:gd name="connsiteY6285" fmla="*/ 277189 h 3980066"/>
              <a:gd name="connsiteX6286" fmla="*/ 4714160 w 8387961"/>
              <a:gd name="connsiteY6286" fmla="*/ 275566 h 3980066"/>
              <a:gd name="connsiteX6287" fmla="*/ 4700903 w 8387961"/>
              <a:gd name="connsiteY6287" fmla="*/ 275566 h 3980066"/>
              <a:gd name="connsiteX6288" fmla="*/ 4682675 w 8387961"/>
              <a:gd name="connsiteY6288" fmla="*/ 269078 h 3980066"/>
              <a:gd name="connsiteX6289" fmla="*/ 4684332 w 8387961"/>
              <a:gd name="connsiteY6289" fmla="*/ 267454 h 3980066"/>
              <a:gd name="connsiteX6290" fmla="*/ 4674390 w 8387961"/>
              <a:gd name="connsiteY6290" fmla="*/ 259343 h 3980066"/>
              <a:gd name="connsiteX6291" fmla="*/ 4666104 w 8387961"/>
              <a:gd name="connsiteY6291" fmla="*/ 257721 h 3980066"/>
              <a:gd name="connsiteX6292" fmla="*/ 4654504 w 8387961"/>
              <a:gd name="connsiteY6292" fmla="*/ 257721 h 3980066"/>
              <a:gd name="connsiteX6293" fmla="*/ 4639591 w 8387961"/>
              <a:gd name="connsiteY6293" fmla="*/ 257721 h 3980066"/>
              <a:gd name="connsiteX6294" fmla="*/ 4626334 w 8387961"/>
              <a:gd name="connsiteY6294" fmla="*/ 247987 h 3980066"/>
              <a:gd name="connsiteX6295" fmla="*/ 4636276 w 8387961"/>
              <a:gd name="connsiteY6295" fmla="*/ 243120 h 3980066"/>
              <a:gd name="connsiteX6296" fmla="*/ 4644562 w 8387961"/>
              <a:gd name="connsiteY6296" fmla="*/ 231763 h 3980066"/>
              <a:gd name="connsiteX6297" fmla="*/ 4639591 w 8387961"/>
              <a:gd name="connsiteY6297" fmla="*/ 230141 h 3980066"/>
              <a:gd name="connsiteX6298" fmla="*/ 4644562 w 8387961"/>
              <a:gd name="connsiteY6298" fmla="*/ 222030 h 3980066"/>
              <a:gd name="connsiteX6299" fmla="*/ 1576139 w 8387961"/>
              <a:gd name="connsiteY6299" fmla="*/ 213918 h 3980066"/>
              <a:gd name="connsiteX6300" fmla="*/ 1579503 w 8387961"/>
              <a:gd name="connsiteY6300" fmla="*/ 220613 h 3980066"/>
              <a:gd name="connsiteX6301" fmla="*/ 1557654 w 8387961"/>
              <a:gd name="connsiteY6301" fmla="*/ 232330 h 3980066"/>
              <a:gd name="connsiteX6302" fmla="*/ 1576139 w 8387961"/>
              <a:gd name="connsiteY6302" fmla="*/ 230657 h 3980066"/>
              <a:gd name="connsiteX6303" fmla="*/ 1592939 w 8387961"/>
              <a:gd name="connsiteY6303" fmla="*/ 222287 h 3980066"/>
              <a:gd name="connsiteX6304" fmla="*/ 1613103 w 8387961"/>
              <a:gd name="connsiteY6304" fmla="*/ 234004 h 3980066"/>
              <a:gd name="connsiteX6305" fmla="*/ 1601339 w 8387961"/>
              <a:gd name="connsiteY6305" fmla="*/ 240699 h 3980066"/>
              <a:gd name="connsiteX6306" fmla="*/ 1609740 w 8387961"/>
              <a:gd name="connsiteY6306" fmla="*/ 239025 h 3980066"/>
              <a:gd name="connsiteX6307" fmla="*/ 1636614 w 8387961"/>
              <a:gd name="connsiteY6307" fmla="*/ 235677 h 3980066"/>
              <a:gd name="connsiteX6308" fmla="*/ 1638294 w 8387961"/>
              <a:gd name="connsiteY6308" fmla="*/ 230657 h 3980066"/>
              <a:gd name="connsiteX6309" fmla="*/ 1641654 w 8387961"/>
              <a:gd name="connsiteY6309" fmla="*/ 222287 h 3980066"/>
              <a:gd name="connsiteX6310" fmla="*/ 1661813 w 8387961"/>
              <a:gd name="connsiteY6310" fmla="*/ 234004 h 3980066"/>
              <a:gd name="connsiteX6311" fmla="*/ 1650053 w 8387961"/>
              <a:gd name="connsiteY6311" fmla="*/ 255763 h 3980066"/>
              <a:gd name="connsiteX6312" fmla="*/ 1670213 w 8387961"/>
              <a:gd name="connsiteY6312" fmla="*/ 249068 h 3980066"/>
              <a:gd name="connsiteX6313" fmla="*/ 1688693 w 8387961"/>
              <a:gd name="connsiteY6313" fmla="*/ 218940 h 3980066"/>
              <a:gd name="connsiteX6314" fmla="*/ 1720615 w 8387961"/>
              <a:gd name="connsiteY6314" fmla="*/ 218940 h 3980066"/>
              <a:gd name="connsiteX6315" fmla="*/ 1723978 w 8387961"/>
              <a:gd name="connsiteY6315" fmla="*/ 234004 h 3980066"/>
              <a:gd name="connsiteX6316" fmla="*/ 1707178 w 8387961"/>
              <a:gd name="connsiteY6316" fmla="*/ 265807 h 3980066"/>
              <a:gd name="connsiteX6317" fmla="*/ 1708853 w 8387961"/>
              <a:gd name="connsiteY6317" fmla="*/ 282545 h 3980066"/>
              <a:gd name="connsiteX6318" fmla="*/ 1713893 w 8387961"/>
              <a:gd name="connsiteY6318" fmla="*/ 282545 h 3980066"/>
              <a:gd name="connsiteX6319" fmla="*/ 1747492 w 8387961"/>
              <a:gd name="connsiteY6319" fmla="*/ 292589 h 3980066"/>
              <a:gd name="connsiteX6320" fmla="*/ 1742452 w 8387961"/>
              <a:gd name="connsiteY6320" fmla="*/ 299284 h 3980066"/>
              <a:gd name="connsiteX6321" fmla="*/ 1729015 w 8387961"/>
              <a:gd name="connsiteY6321" fmla="*/ 304305 h 3980066"/>
              <a:gd name="connsiteX6322" fmla="*/ 1730693 w 8387961"/>
              <a:gd name="connsiteY6322" fmla="*/ 299284 h 3980066"/>
              <a:gd name="connsiteX6323" fmla="*/ 1718942 w 8387961"/>
              <a:gd name="connsiteY6323" fmla="*/ 302631 h 3980066"/>
              <a:gd name="connsiteX6324" fmla="*/ 1710542 w 8387961"/>
              <a:gd name="connsiteY6324" fmla="*/ 302631 h 3980066"/>
              <a:gd name="connsiteX6325" fmla="*/ 1697093 w 8387961"/>
              <a:gd name="connsiteY6325" fmla="*/ 309326 h 3980066"/>
              <a:gd name="connsiteX6326" fmla="*/ 1688693 w 8387961"/>
              <a:gd name="connsiteY6326" fmla="*/ 309326 h 3980066"/>
              <a:gd name="connsiteX6327" fmla="*/ 1680293 w 8387961"/>
              <a:gd name="connsiteY6327" fmla="*/ 319370 h 3980066"/>
              <a:gd name="connsiteX6328" fmla="*/ 1710542 w 8387961"/>
              <a:gd name="connsiteY6328" fmla="*/ 311001 h 3980066"/>
              <a:gd name="connsiteX6329" fmla="*/ 1707178 w 8387961"/>
              <a:gd name="connsiteY6329" fmla="*/ 314348 h 3980066"/>
              <a:gd name="connsiteX6330" fmla="*/ 1697093 w 8387961"/>
              <a:gd name="connsiteY6330" fmla="*/ 322717 h 3980066"/>
              <a:gd name="connsiteX6331" fmla="*/ 1636614 w 8387961"/>
              <a:gd name="connsiteY6331" fmla="*/ 322717 h 3980066"/>
              <a:gd name="connsiteX6332" fmla="*/ 1623176 w 8387961"/>
              <a:gd name="connsiteY6332" fmla="*/ 314348 h 3980066"/>
              <a:gd name="connsiteX6333" fmla="*/ 1618140 w 8387961"/>
              <a:gd name="connsiteY6333" fmla="*/ 312674 h 3980066"/>
              <a:gd name="connsiteX6334" fmla="*/ 1582854 w 8387961"/>
              <a:gd name="connsiteY6334" fmla="*/ 324392 h 3980066"/>
              <a:gd name="connsiteX6335" fmla="*/ 1529101 w 8387961"/>
              <a:gd name="connsiteY6335" fmla="*/ 329414 h 3980066"/>
              <a:gd name="connsiteX6336" fmla="*/ 1475337 w 8387961"/>
              <a:gd name="connsiteY6336" fmla="*/ 334435 h 3980066"/>
              <a:gd name="connsiteX6337" fmla="*/ 1477016 w 8387961"/>
              <a:gd name="connsiteY6337" fmla="*/ 321043 h 3980066"/>
              <a:gd name="connsiteX6338" fmla="*/ 1426617 w 8387961"/>
              <a:gd name="connsiteY6338" fmla="*/ 305979 h 3980066"/>
              <a:gd name="connsiteX6339" fmla="*/ 1436700 w 8387961"/>
              <a:gd name="connsiteY6339" fmla="*/ 292589 h 3980066"/>
              <a:gd name="connsiteX6340" fmla="*/ 1492137 w 8387961"/>
              <a:gd name="connsiteY6340" fmla="*/ 290915 h 3980066"/>
              <a:gd name="connsiteX6341" fmla="*/ 1549255 w 8387961"/>
              <a:gd name="connsiteY6341" fmla="*/ 289240 h 3980066"/>
              <a:gd name="connsiteX6342" fmla="*/ 1497176 w 8387961"/>
              <a:gd name="connsiteY6342" fmla="*/ 280872 h 3980066"/>
              <a:gd name="connsiteX6343" fmla="*/ 1441736 w 8387961"/>
              <a:gd name="connsiteY6343" fmla="*/ 279198 h 3980066"/>
              <a:gd name="connsiteX6344" fmla="*/ 1436700 w 8387961"/>
              <a:gd name="connsiteY6344" fmla="*/ 272503 h 3980066"/>
              <a:gd name="connsiteX6345" fmla="*/ 1507255 w 8387961"/>
              <a:gd name="connsiteY6345" fmla="*/ 259111 h 3980066"/>
              <a:gd name="connsiteX6346" fmla="*/ 1455176 w 8387961"/>
              <a:gd name="connsiteY6346" fmla="*/ 260785 h 3980066"/>
              <a:gd name="connsiteX6347" fmla="*/ 1468616 w 8387961"/>
              <a:gd name="connsiteY6347" fmla="*/ 255763 h 3980066"/>
              <a:gd name="connsiteX6348" fmla="*/ 1445100 w 8387961"/>
              <a:gd name="connsiteY6348" fmla="*/ 255763 h 3980066"/>
              <a:gd name="connsiteX6349" fmla="*/ 1480376 w 8387961"/>
              <a:gd name="connsiteY6349" fmla="*/ 240699 h 3980066"/>
              <a:gd name="connsiteX6350" fmla="*/ 1477016 w 8387961"/>
              <a:gd name="connsiteY6350" fmla="*/ 235677 h 3980066"/>
              <a:gd name="connsiteX6351" fmla="*/ 1527415 w 8387961"/>
              <a:gd name="connsiteY6351" fmla="*/ 223960 h 3980066"/>
              <a:gd name="connsiteX6352" fmla="*/ 4953393 w 8387961"/>
              <a:gd name="connsiteY6352" fmla="*/ 210905 h 3980066"/>
              <a:gd name="connsiteX6353" fmla="*/ 4966079 w 8387961"/>
              <a:gd name="connsiteY6353" fmla="*/ 213315 h 3980066"/>
              <a:gd name="connsiteX6354" fmla="*/ 4980351 w 8387961"/>
              <a:gd name="connsiteY6354" fmla="*/ 215726 h 3980066"/>
              <a:gd name="connsiteX6355" fmla="*/ 4950222 w 8387961"/>
              <a:gd name="connsiteY6355" fmla="*/ 216931 h 3980066"/>
              <a:gd name="connsiteX6356" fmla="*/ 2125967 w 8387961"/>
              <a:gd name="connsiteY6356" fmla="*/ 204879 h 3980066"/>
              <a:gd name="connsiteX6357" fmla="*/ 2095870 w 8387961"/>
              <a:gd name="connsiteY6357" fmla="*/ 219844 h 3980066"/>
              <a:gd name="connsiteX6358" fmla="*/ 2064104 w 8387961"/>
              <a:gd name="connsiteY6358" fmla="*/ 249776 h 3980066"/>
              <a:gd name="connsiteX6359" fmla="*/ 2080821 w 8387961"/>
              <a:gd name="connsiteY6359" fmla="*/ 263079 h 3980066"/>
              <a:gd name="connsiteX6360" fmla="*/ 2044036 w 8387961"/>
              <a:gd name="connsiteY6360" fmla="*/ 271393 h 3980066"/>
              <a:gd name="connsiteX6361" fmla="*/ 2072469 w 8387961"/>
              <a:gd name="connsiteY6361" fmla="*/ 271393 h 3980066"/>
              <a:gd name="connsiteX6362" fmla="*/ 2087509 w 8387961"/>
              <a:gd name="connsiteY6362" fmla="*/ 261415 h 3980066"/>
              <a:gd name="connsiteX6363" fmla="*/ 2077477 w 8387961"/>
              <a:gd name="connsiteY6363" fmla="*/ 251439 h 3980066"/>
              <a:gd name="connsiteX6364" fmla="*/ 2082493 w 8387961"/>
              <a:gd name="connsiteY6364" fmla="*/ 244787 h 3980066"/>
              <a:gd name="connsiteX6365" fmla="*/ 2104234 w 8387961"/>
              <a:gd name="connsiteY6365" fmla="*/ 249776 h 3980066"/>
              <a:gd name="connsiteX6366" fmla="*/ 2100888 w 8387961"/>
              <a:gd name="connsiteY6366" fmla="*/ 239799 h 3980066"/>
              <a:gd name="connsiteX6367" fmla="*/ 2094198 w 8387961"/>
              <a:gd name="connsiteY6367" fmla="*/ 239799 h 3980066"/>
              <a:gd name="connsiteX6368" fmla="*/ 2095870 w 8387961"/>
              <a:gd name="connsiteY6368" fmla="*/ 226495 h 3980066"/>
              <a:gd name="connsiteX6369" fmla="*/ 2124295 w 8387961"/>
              <a:gd name="connsiteY6369" fmla="*/ 231484 h 3980066"/>
              <a:gd name="connsiteX6370" fmla="*/ 2110925 w 8387961"/>
              <a:gd name="connsiteY6370" fmla="*/ 224834 h 3980066"/>
              <a:gd name="connsiteX6371" fmla="*/ 2132655 w 8387961"/>
              <a:gd name="connsiteY6371" fmla="*/ 223170 h 3980066"/>
              <a:gd name="connsiteX6372" fmla="*/ 2112598 w 8387961"/>
              <a:gd name="connsiteY6372" fmla="*/ 219844 h 3980066"/>
              <a:gd name="connsiteX6373" fmla="*/ 2124295 w 8387961"/>
              <a:gd name="connsiteY6373" fmla="*/ 216519 h 3980066"/>
              <a:gd name="connsiteX6374" fmla="*/ 2142692 w 8387961"/>
              <a:gd name="connsiteY6374" fmla="*/ 214856 h 3980066"/>
              <a:gd name="connsiteX6375" fmla="*/ 2137673 w 8387961"/>
              <a:gd name="connsiteY6375" fmla="*/ 211531 h 3980066"/>
              <a:gd name="connsiteX6376" fmla="*/ 2187840 w 8387961"/>
              <a:gd name="connsiteY6376" fmla="*/ 206541 h 3980066"/>
              <a:gd name="connsiteX6377" fmla="*/ 2189279 w 8387961"/>
              <a:gd name="connsiteY6377" fmla="*/ 213213 h 3980066"/>
              <a:gd name="connsiteX6378" fmla="*/ 2192211 w 8387961"/>
              <a:gd name="connsiteY6378" fmla="*/ 207892 h 3980066"/>
              <a:gd name="connsiteX6379" fmla="*/ 2243781 w 8387961"/>
              <a:gd name="connsiteY6379" fmla="*/ 207892 h 3980066"/>
              <a:gd name="connsiteX6380" fmla="*/ 2268730 w 8387961"/>
              <a:gd name="connsiteY6380" fmla="*/ 222956 h 3980066"/>
              <a:gd name="connsiteX6381" fmla="*/ 2203855 w 8387961"/>
              <a:gd name="connsiteY6381" fmla="*/ 227475 h 3980066"/>
              <a:gd name="connsiteX6382" fmla="*/ 2197201 w 8387961"/>
              <a:gd name="connsiteY6382" fmla="*/ 219943 h 3980066"/>
              <a:gd name="connsiteX6383" fmla="*/ 2189531 w 8387961"/>
              <a:gd name="connsiteY6383" fmla="*/ 214381 h 3980066"/>
              <a:gd name="connsiteX6384" fmla="*/ 2192849 w 8387961"/>
              <a:gd name="connsiteY6384" fmla="*/ 229822 h 3980066"/>
              <a:gd name="connsiteX6385" fmla="*/ 2172623 w 8387961"/>
              <a:gd name="connsiteY6385" fmla="*/ 239209 h 3980066"/>
              <a:gd name="connsiteX6386" fmla="*/ 2174457 w 8387961"/>
              <a:gd name="connsiteY6386" fmla="*/ 236473 h 3980066"/>
              <a:gd name="connsiteX6387" fmla="*/ 2167768 w 8387961"/>
              <a:gd name="connsiteY6387" fmla="*/ 241462 h 3980066"/>
              <a:gd name="connsiteX6388" fmla="*/ 2172623 w 8387961"/>
              <a:gd name="connsiteY6388" fmla="*/ 239209 h 3980066"/>
              <a:gd name="connsiteX6389" fmla="*/ 2167768 w 8387961"/>
              <a:gd name="connsiteY6389" fmla="*/ 246451 h 3980066"/>
              <a:gd name="connsiteX6390" fmla="*/ 2177803 w 8387961"/>
              <a:gd name="connsiteY6390" fmla="*/ 243125 h 3980066"/>
              <a:gd name="connsiteX6391" fmla="*/ 2186167 w 8387961"/>
              <a:gd name="connsiteY6391" fmla="*/ 243125 h 3980066"/>
              <a:gd name="connsiteX6392" fmla="*/ 2186167 w 8387961"/>
              <a:gd name="connsiteY6392" fmla="*/ 241462 h 3980066"/>
              <a:gd name="connsiteX6393" fmla="*/ 2196193 w 8387961"/>
              <a:gd name="connsiteY6393" fmla="*/ 241462 h 3980066"/>
              <a:gd name="connsiteX6394" fmla="*/ 2202882 w 8387961"/>
              <a:gd name="connsiteY6394" fmla="*/ 239799 h 3980066"/>
              <a:gd name="connsiteX6395" fmla="*/ 2202882 w 8387961"/>
              <a:gd name="connsiteY6395" fmla="*/ 246451 h 3980066"/>
              <a:gd name="connsiteX6396" fmla="*/ 2204101 w 8387961"/>
              <a:gd name="connsiteY6396" fmla="*/ 250078 h 3980066"/>
              <a:gd name="connsiteX6397" fmla="*/ 2202882 w 8387961"/>
              <a:gd name="connsiteY6397" fmla="*/ 249776 h 3980066"/>
              <a:gd name="connsiteX6398" fmla="*/ 2204554 w 8387961"/>
              <a:gd name="connsiteY6398" fmla="*/ 251439 h 3980066"/>
              <a:gd name="connsiteX6399" fmla="*/ 2204101 w 8387961"/>
              <a:gd name="connsiteY6399" fmla="*/ 250078 h 3980066"/>
              <a:gd name="connsiteX6400" fmla="*/ 2216260 w 8387961"/>
              <a:gd name="connsiteY6400" fmla="*/ 253102 h 3980066"/>
              <a:gd name="connsiteX6401" fmla="*/ 2207898 w 8387961"/>
              <a:gd name="connsiteY6401" fmla="*/ 243125 h 3980066"/>
              <a:gd name="connsiteX6402" fmla="*/ 2236323 w 8387961"/>
              <a:gd name="connsiteY6402" fmla="*/ 243125 h 3980066"/>
              <a:gd name="connsiteX6403" fmla="*/ 2222952 w 8387961"/>
              <a:gd name="connsiteY6403" fmla="*/ 234811 h 3980066"/>
              <a:gd name="connsiteX6404" fmla="*/ 2268100 w 8387961"/>
              <a:gd name="connsiteY6404" fmla="*/ 234811 h 3980066"/>
              <a:gd name="connsiteX6405" fmla="*/ 2281469 w 8387961"/>
              <a:gd name="connsiteY6405" fmla="*/ 241462 h 3980066"/>
              <a:gd name="connsiteX6406" fmla="*/ 2263462 w 8387961"/>
              <a:gd name="connsiteY6406" fmla="*/ 247729 h 3980066"/>
              <a:gd name="connsiteX6407" fmla="*/ 2266427 w 8387961"/>
              <a:gd name="connsiteY6407" fmla="*/ 244787 h 3980066"/>
              <a:gd name="connsiteX6408" fmla="*/ 2248028 w 8387961"/>
              <a:gd name="connsiteY6408" fmla="*/ 253102 h 3980066"/>
              <a:gd name="connsiteX6409" fmla="*/ 2263462 w 8387961"/>
              <a:gd name="connsiteY6409" fmla="*/ 247729 h 3980066"/>
              <a:gd name="connsiteX6410" fmla="*/ 2256391 w 8387961"/>
              <a:gd name="connsiteY6410" fmla="*/ 254765 h 3980066"/>
              <a:gd name="connsiteX6411" fmla="*/ 2266427 w 8387961"/>
              <a:gd name="connsiteY6411" fmla="*/ 249776 h 3980066"/>
              <a:gd name="connsiteX6412" fmla="*/ 2291502 w 8387961"/>
              <a:gd name="connsiteY6412" fmla="*/ 249776 h 3980066"/>
              <a:gd name="connsiteX6413" fmla="*/ 2263082 w 8387961"/>
              <a:gd name="connsiteY6413" fmla="*/ 259754 h 3980066"/>
              <a:gd name="connsiteX6414" fmla="*/ 2271437 w 8387961"/>
              <a:gd name="connsiteY6414" fmla="*/ 259754 h 3980066"/>
              <a:gd name="connsiteX6415" fmla="*/ 2258063 w 8387961"/>
              <a:gd name="connsiteY6415" fmla="*/ 269730 h 3980066"/>
              <a:gd name="connsiteX6416" fmla="*/ 2286485 w 8387961"/>
              <a:gd name="connsiteY6416" fmla="*/ 256427 h 3980066"/>
              <a:gd name="connsiteX6417" fmla="*/ 2291502 w 8387961"/>
              <a:gd name="connsiteY6417" fmla="*/ 254765 h 3980066"/>
              <a:gd name="connsiteX6418" fmla="*/ 2281469 w 8387961"/>
              <a:gd name="connsiteY6418" fmla="*/ 264742 h 3980066"/>
              <a:gd name="connsiteX6419" fmla="*/ 2291502 w 8387961"/>
              <a:gd name="connsiteY6419" fmla="*/ 259754 h 3980066"/>
              <a:gd name="connsiteX6420" fmla="*/ 2283141 w 8387961"/>
              <a:gd name="connsiteY6420" fmla="*/ 271393 h 3980066"/>
              <a:gd name="connsiteX6421" fmla="*/ 2293175 w 8387961"/>
              <a:gd name="connsiteY6421" fmla="*/ 264742 h 3980066"/>
              <a:gd name="connsiteX6422" fmla="*/ 2291502 w 8387961"/>
              <a:gd name="connsiteY6422" fmla="*/ 271393 h 3980066"/>
              <a:gd name="connsiteX6423" fmla="*/ 2311566 w 8387961"/>
              <a:gd name="connsiteY6423" fmla="*/ 259754 h 3980066"/>
              <a:gd name="connsiteX6424" fmla="*/ 2334978 w 8387961"/>
              <a:gd name="connsiteY6424" fmla="*/ 266405 h 3980066"/>
              <a:gd name="connsiteX6425" fmla="*/ 2318254 w 8387961"/>
              <a:gd name="connsiteY6425" fmla="*/ 269730 h 3980066"/>
              <a:gd name="connsiteX6426" fmla="*/ 2303212 w 8387961"/>
              <a:gd name="connsiteY6426" fmla="*/ 279708 h 3980066"/>
              <a:gd name="connsiteX6427" fmla="*/ 2328286 w 8387961"/>
              <a:gd name="connsiteY6427" fmla="*/ 273057 h 3980066"/>
              <a:gd name="connsiteX6428" fmla="*/ 2341669 w 8387961"/>
              <a:gd name="connsiteY6428" fmla="*/ 274719 h 3980066"/>
              <a:gd name="connsiteX6429" fmla="*/ 2308231 w 8387961"/>
              <a:gd name="connsiteY6429" fmla="*/ 284696 h 3980066"/>
              <a:gd name="connsiteX6430" fmla="*/ 2314910 w 8387961"/>
              <a:gd name="connsiteY6430" fmla="*/ 284696 h 3980066"/>
              <a:gd name="connsiteX6431" fmla="*/ 2306558 w 8387961"/>
              <a:gd name="connsiteY6431" fmla="*/ 296336 h 3980066"/>
              <a:gd name="connsiteX6432" fmla="*/ 2323271 w 8387961"/>
              <a:gd name="connsiteY6432" fmla="*/ 284696 h 3980066"/>
              <a:gd name="connsiteX6433" fmla="*/ 2353367 w 8387961"/>
              <a:gd name="connsiteY6433" fmla="*/ 274719 h 3980066"/>
              <a:gd name="connsiteX6434" fmla="*/ 2341669 w 8387961"/>
              <a:gd name="connsiteY6434" fmla="*/ 281370 h 3980066"/>
              <a:gd name="connsiteX6435" fmla="*/ 2351695 w 8387961"/>
              <a:gd name="connsiteY6435" fmla="*/ 279708 h 3980066"/>
              <a:gd name="connsiteX6436" fmla="*/ 2376781 w 8387961"/>
              <a:gd name="connsiteY6436" fmla="*/ 283034 h 3980066"/>
              <a:gd name="connsiteX6437" fmla="*/ 2331632 w 8387961"/>
              <a:gd name="connsiteY6437" fmla="*/ 296336 h 3980066"/>
              <a:gd name="connsiteX6438" fmla="*/ 2363400 w 8387961"/>
              <a:gd name="connsiteY6438" fmla="*/ 291348 h 3980066"/>
              <a:gd name="connsiteX6439" fmla="*/ 2328286 w 8387961"/>
              <a:gd name="connsiteY6439" fmla="*/ 304652 h 3980066"/>
              <a:gd name="connsiteX6440" fmla="*/ 2345015 w 8387961"/>
              <a:gd name="connsiteY6440" fmla="*/ 301325 h 3980066"/>
              <a:gd name="connsiteX6441" fmla="*/ 2375108 w 8387961"/>
              <a:gd name="connsiteY6441" fmla="*/ 289685 h 3980066"/>
              <a:gd name="connsiteX6442" fmla="*/ 2385145 w 8387961"/>
              <a:gd name="connsiteY6442" fmla="*/ 302988 h 3980066"/>
              <a:gd name="connsiteX6443" fmla="*/ 2331632 w 8387961"/>
              <a:gd name="connsiteY6443" fmla="*/ 306313 h 3980066"/>
              <a:gd name="connsiteX6444" fmla="*/ 2355039 w 8387961"/>
              <a:gd name="connsiteY6444" fmla="*/ 306313 h 3980066"/>
              <a:gd name="connsiteX6445" fmla="*/ 2386809 w 8387961"/>
              <a:gd name="connsiteY6445" fmla="*/ 316291 h 3980066"/>
              <a:gd name="connsiteX6446" fmla="*/ 2345015 w 8387961"/>
              <a:gd name="connsiteY6446" fmla="*/ 312965 h 3980066"/>
              <a:gd name="connsiteX6447" fmla="*/ 2358384 w 8387961"/>
              <a:gd name="connsiteY6447" fmla="*/ 314628 h 3980066"/>
              <a:gd name="connsiteX6448" fmla="*/ 2343342 w 8387961"/>
              <a:gd name="connsiteY6448" fmla="*/ 316291 h 3980066"/>
              <a:gd name="connsiteX6449" fmla="*/ 2351695 w 8387961"/>
              <a:gd name="connsiteY6449" fmla="*/ 316291 h 3980066"/>
              <a:gd name="connsiteX6450" fmla="*/ 2343342 w 8387961"/>
              <a:gd name="connsiteY6450" fmla="*/ 321280 h 3980066"/>
              <a:gd name="connsiteX6451" fmla="*/ 2365072 w 8387961"/>
              <a:gd name="connsiteY6451" fmla="*/ 322942 h 3980066"/>
              <a:gd name="connsiteX6452" fmla="*/ 2351695 w 8387961"/>
              <a:gd name="connsiteY6452" fmla="*/ 324605 h 3980066"/>
              <a:gd name="connsiteX6453" fmla="*/ 2358384 w 8387961"/>
              <a:gd name="connsiteY6453" fmla="*/ 329594 h 3980066"/>
              <a:gd name="connsiteX6454" fmla="*/ 2336651 w 8387961"/>
              <a:gd name="connsiteY6454" fmla="*/ 326268 h 3980066"/>
              <a:gd name="connsiteX6455" fmla="*/ 2353367 w 8387961"/>
              <a:gd name="connsiteY6455" fmla="*/ 331256 h 3980066"/>
              <a:gd name="connsiteX6456" fmla="*/ 2336651 w 8387961"/>
              <a:gd name="connsiteY6456" fmla="*/ 331256 h 3980066"/>
              <a:gd name="connsiteX6457" fmla="*/ 2366744 w 8387961"/>
              <a:gd name="connsiteY6457" fmla="*/ 336245 h 3980066"/>
              <a:gd name="connsiteX6458" fmla="*/ 2351695 w 8387961"/>
              <a:gd name="connsiteY6458" fmla="*/ 341234 h 3980066"/>
              <a:gd name="connsiteX6459" fmla="*/ 2361728 w 8387961"/>
              <a:gd name="connsiteY6459" fmla="*/ 341234 h 3980066"/>
              <a:gd name="connsiteX6460" fmla="*/ 2368417 w 8387961"/>
              <a:gd name="connsiteY6460" fmla="*/ 344559 h 3980066"/>
              <a:gd name="connsiteX6461" fmla="*/ 2378454 w 8387961"/>
              <a:gd name="connsiteY6461" fmla="*/ 344559 h 3980066"/>
              <a:gd name="connsiteX6462" fmla="*/ 2371762 w 8387961"/>
              <a:gd name="connsiteY6462" fmla="*/ 352875 h 3980066"/>
              <a:gd name="connsiteX6463" fmla="*/ 2383472 w 8387961"/>
              <a:gd name="connsiteY6463" fmla="*/ 346223 h 3980066"/>
              <a:gd name="connsiteX6464" fmla="*/ 2378454 w 8387961"/>
              <a:gd name="connsiteY6464" fmla="*/ 352875 h 3980066"/>
              <a:gd name="connsiteX6465" fmla="*/ 2386809 w 8387961"/>
              <a:gd name="connsiteY6465" fmla="*/ 349548 h 3980066"/>
              <a:gd name="connsiteX6466" fmla="*/ 2391825 w 8387961"/>
              <a:gd name="connsiteY6466" fmla="*/ 354536 h 3980066"/>
              <a:gd name="connsiteX6467" fmla="*/ 2403529 w 8387961"/>
              <a:gd name="connsiteY6467" fmla="*/ 346223 h 3980066"/>
              <a:gd name="connsiteX6468" fmla="*/ 2396841 w 8387961"/>
              <a:gd name="connsiteY6468" fmla="*/ 354536 h 3980066"/>
              <a:gd name="connsiteX6469" fmla="*/ 2401857 w 8387961"/>
              <a:gd name="connsiteY6469" fmla="*/ 354536 h 3980066"/>
              <a:gd name="connsiteX6470" fmla="*/ 2413565 w 8387961"/>
              <a:gd name="connsiteY6470" fmla="*/ 359526 h 3980066"/>
              <a:gd name="connsiteX6471" fmla="*/ 2413565 w 8387961"/>
              <a:gd name="connsiteY6471" fmla="*/ 361188 h 3980066"/>
              <a:gd name="connsiteX6472" fmla="*/ 2396841 w 8387961"/>
              <a:gd name="connsiteY6472" fmla="*/ 364514 h 3980066"/>
              <a:gd name="connsiteX6473" fmla="*/ 2406874 w 8387961"/>
              <a:gd name="connsiteY6473" fmla="*/ 366177 h 3980066"/>
              <a:gd name="connsiteX6474" fmla="*/ 2395169 w 8387961"/>
              <a:gd name="connsiteY6474" fmla="*/ 369503 h 3980066"/>
              <a:gd name="connsiteX6475" fmla="*/ 2411893 w 8387961"/>
              <a:gd name="connsiteY6475" fmla="*/ 366177 h 3980066"/>
              <a:gd name="connsiteX6476" fmla="*/ 2396841 w 8387961"/>
              <a:gd name="connsiteY6476" fmla="*/ 371165 h 3980066"/>
              <a:gd name="connsiteX6477" fmla="*/ 2416911 w 8387961"/>
              <a:gd name="connsiteY6477" fmla="*/ 371165 h 3980066"/>
              <a:gd name="connsiteX6478" fmla="*/ 2425265 w 8387961"/>
              <a:gd name="connsiteY6478" fmla="*/ 366177 h 3980066"/>
              <a:gd name="connsiteX6479" fmla="*/ 2413565 w 8387961"/>
              <a:gd name="connsiteY6479" fmla="*/ 379479 h 3980066"/>
              <a:gd name="connsiteX6480" fmla="*/ 2415238 w 8387961"/>
              <a:gd name="connsiteY6480" fmla="*/ 381142 h 3980066"/>
              <a:gd name="connsiteX6481" fmla="*/ 2428609 w 8387961"/>
              <a:gd name="connsiteY6481" fmla="*/ 374491 h 3980066"/>
              <a:gd name="connsiteX6482" fmla="*/ 2428609 w 8387961"/>
              <a:gd name="connsiteY6482" fmla="*/ 379479 h 3980066"/>
              <a:gd name="connsiteX6483" fmla="*/ 2435297 w 8387961"/>
              <a:gd name="connsiteY6483" fmla="*/ 379479 h 3980066"/>
              <a:gd name="connsiteX6484" fmla="*/ 2441985 w 8387961"/>
              <a:gd name="connsiteY6484" fmla="*/ 374491 h 3980066"/>
              <a:gd name="connsiteX6485" fmla="*/ 2457034 w 8387961"/>
              <a:gd name="connsiteY6485" fmla="*/ 382806 h 3980066"/>
              <a:gd name="connsiteX6486" fmla="*/ 2445329 w 8387961"/>
              <a:gd name="connsiteY6486" fmla="*/ 382806 h 3980066"/>
              <a:gd name="connsiteX6487" fmla="*/ 2447001 w 8387961"/>
              <a:gd name="connsiteY6487" fmla="*/ 386131 h 3980066"/>
              <a:gd name="connsiteX6488" fmla="*/ 2447001 w 8387961"/>
              <a:gd name="connsiteY6488" fmla="*/ 389457 h 3980066"/>
              <a:gd name="connsiteX6489" fmla="*/ 2433625 w 8387961"/>
              <a:gd name="connsiteY6489" fmla="*/ 389457 h 3980066"/>
              <a:gd name="connsiteX6490" fmla="*/ 2423592 w 8387961"/>
              <a:gd name="connsiteY6490" fmla="*/ 392782 h 3980066"/>
              <a:gd name="connsiteX6491" fmla="*/ 2433625 w 8387961"/>
              <a:gd name="connsiteY6491" fmla="*/ 396109 h 3980066"/>
              <a:gd name="connsiteX6492" fmla="*/ 2418584 w 8387961"/>
              <a:gd name="connsiteY6492" fmla="*/ 399434 h 3980066"/>
              <a:gd name="connsiteX6493" fmla="*/ 2425265 w 8387961"/>
              <a:gd name="connsiteY6493" fmla="*/ 401097 h 3980066"/>
              <a:gd name="connsiteX6494" fmla="*/ 2415238 w 8387961"/>
              <a:gd name="connsiteY6494" fmla="*/ 402760 h 3980066"/>
              <a:gd name="connsiteX6495" fmla="*/ 2411893 w 8387961"/>
              <a:gd name="connsiteY6495" fmla="*/ 409412 h 3980066"/>
              <a:gd name="connsiteX6496" fmla="*/ 2403529 w 8387961"/>
              <a:gd name="connsiteY6496" fmla="*/ 401097 h 3980066"/>
              <a:gd name="connsiteX6497" fmla="*/ 2395169 w 8387961"/>
              <a:gd name="connsiteY6497" fmla="*/ 411074 h 3980066"/>
              <a:gd name="connsiteX6498" fmla="*/ 2393497 w 8387961"/>
              <a:gd name="connsiteY6498" fmla="*/ 412737 h 3980066"/>
              <a:gd name="connsiteX6499" fmla="*/ 2393497 w 8387961"/>
              <a:gd name="connsiteY6499" fmla="*/ 424377 h 3980066"/>
              <a:gd name="connsiteX6500" fmla="*/ 2381799 w 8387961"/>
              <a:gd name="connsiteY6500" fmla="*/ 422714 h 3980066"/>
              <a:gd name="connsiteX6501" fmla="*/ 2375108 w 8387961"/>
              <a:gd name="connsiteY6501" fmla="*/ 416062 h 3980066"/>
              <a:gd name="connsiteX6502" fmla="*/ 2368417 w 8387961"/>
              <a:gd name="connsiteY6502" fmla="*/ 422714 h 3980066"/>
              <a:gd name="connsiteX6503" fmla="*/ 2373435 w 8387961"/>
              <a:gd name="connsiteY6503" fmla="*/ 414400 h 3980066"/>
              <a:gd name="connsiteX6504" fmla="*/ 2363400 w 8387961"/>
              <a:gd name="connsiteY6504" fmla="*/ 414400 h 3980066"/>
              <a:gd name="connsiteX6505" fmla="*/ 2365072 w 8387961"/>
              <a:gd name="connsiteY6505" fmla="*/ 409412 h 3980066"/>
              <a:gd name="connsiteX6506" fmla="*/ 2358384 w 8387961"/>
              <a:gd name="connsiteY6506" fmla="*/ 409412 h 3980066"/>
              <a:gd name="connsiteX6507" fmla="*/ 2375108 w 8387961"/>
              <a:gd name="connsiteY6507" fmla="*/ 399434 h 3980066"/>
              <a:gd name="connsiteX6508" fmla="*/ 2391825 w 8387961"/>
              <a:gd name="connsiteY6508" fmla="*/ 391120 h 3980066"/>
              <a:gd name="connsiteX6509" fmla="*/ 2355039 w 8387961"/>
              <a:gd name="connsiteY6509" fmla="*/ 401097 h 3980066"/>
              <a:gd name="connsiteX6510" fmla="*/ 2368417 w 8387961"/>
              <a:gd name="connsiteY6510" fmla="*/ 391120 h 3980066"/>
              <a:gd name="connsiteX6511" fmla="*/ 2363400 w 8387961"/>
              <a:gd name="connsiteY6511" fmla="*/ 394445 h 3980066"/>
              <a:gd name="connsiteX6512" fmla="*/ 2345015 w 8387961"/>
              <a:gd name="connsiteY6512" fmla="*/ 386131 h 3980066"/>
              <a:gd name="connsiteX6513" fmla="*/ 2334978 w 8387961"/>
              <a:gd name="connsiteY6513" fmla="*/ 384469 h 3980066"/>
              <a:gd name="connsiteX6514" fmla="*/ 2336651 w 8387961"/>
              <a:gd name="connsiteY6514" fmla="*/ 386131 h 3980066"/>
              <a:gd name="connsiteX6515" fmla="*/ 2326615 w 8387961"/>
              <a:gd name="connsiteY6515" fmla="*/ 389457 h 3980066"/>
              <a:gd name="connsiteX6516" fmla="*/ 2328286 w 8387961"/>
              <a:gd name="connsiteY6516" fmla="*/ 396109 h 3980066"/>
              <a:gd name="connsiteX6517" fmla="*/ 2323271 w 8387961"/>
              <a:gd name="connsiteY6517" fmla="*/ 402760 h 3980066"/>
              <a:gd name="connsiteX6518" fmla="*/ 2306558 w 8387961"/>
              <a:gd name="connsiteY6518" fmla="*/ 391120 h 3980066"/>
              <a:gd name="connsiteX6519" fmla="*/ 2311566 w 8387961"/>
              <a:gd name="connsiteY6519" fmla="*/ 399434 h 3980066"/>
              <a:gd name="connsiteX6520" fmla="*/ 2313238 w 8387961"/>
              <a:gd name="connsiteY6520" fmla="*/ 404423 h 3980066"/>
              <a:gd name="connsiteX6521" fmla="*/ 2308231 w 8387961"/>
              <a:gd name="connsiteY6521" fmla="*/ 409412 h 3980066"/>
              <a:gd name="connsiteX6522" fmla="*/ 2323271 w 8387961"/>
              <a:gd name="connsiteY6522" fmla="*/ 409412 h 3980066"/>
              <a:gd name="connsiteX6523" fmla="*/ 2323271 w 8387961"/>
              <a:gd name="connsiteY6523" fmla="*/ 414400 h 3980066"/>
              <a:gd name="connsiteX6524" fmla="*/ 2321598 w 8387961"/>
              <a:gd name="connsiteY6524" fmla="*/ 422714 h 3980066"/>
              <a:gd name="connsiteX6525" fmla="*/ 2326615 w 8387961"/>
              <a:gd name="connsiteY6525" fmla="*/ 421052 h 3980066"/>
              <a:gd name="connsiteX6526" fmla="*/ 2323271 w 8387961"/>
              <a:gd name="connsiteY6526" fmla="*/ 426040 h 3980066"/>
              <a:gd name="connsiteX6527" fmla="*/ 2326615 w 8387961"/>
              <a:gd name="connsiteY6527" fmla="*/ 424377 h 3980066"/>
              <a:gd name="connsiteX6528" fmla="*/ 2333305 w 8387961"/>
              <a:gd name="connsiteY6528" fmla="*/ 431029 h 3980066"/>
              <a:gd name="connsiteX6529" fmla="*/ 2336651 w 8387961"/>
              <a:gd name="connsiteY6529" fmla="*/ 432691 h 3980066"/>
              <a:gd name="connsiteX6530" fmla="*/ 2343342 w 8387961"/>
              <a:gd name="connsiteY6530" fmla="*/ 434355 h 3980066"/>
              <a:gd name="connsiteX6531" fmla="*/ 2345015 w 8387961"/>
              <a:gd name="connsiteY6531" fmla="*/ 439343 h 3980066"/>
              <a:gd name="connsiteX6532" fmla="*/ 2343342 w 8387961"/>
              <a:gd name="connsiteY6532" fmla="*/ 444332 h 3980066"/>
              <a:gd name="connsiteX6533" fmla="*/ 2345015 w 8387961"/>
              <a:gd name="connsiteY6533" fmla="*/ 449320 h 3980066"/>
              <a:gd name="connsiteX6534" fmla="*/ 2351695 w 8387961"/>
              <a:gd name="connsiteY6534" fmla="*/ 450983 h 3980066"/>
              <a:gd name="connsiteX6535" fmla="*/ 2348351 w 8387961"/>
              <a:gd name="connsiteY6535" fmla="*/ 459297 h 3980066"/>
              <a:gd name="connsiteX6536" fmla="*/ 2345015 w 8387961"/>
              <a:gd name="connsiteY6536" fmla="*/ 465949 h 3980066"/>
              <a:gd name="connsiteX6537" fmla="*/ 2341669 w 8387961"/>
              <a:gd name="connsiteY6537" fmla="*/ 460960 h 3980066"/>
              <a:gd name="connsiteX6538" fmla="*/ 2336651 w 8387961"/>
              <a:gd name="connsiteY6538" fmla="*/ 479251 h 3980066"/>
              <a:gd name="connsiteX6539" fmla="*/ 2331632 w 8387961"/>
              <a:gd name="connsiteY6539" fmla="*/ 480914 h 3980066"/>
              <a:gd name="connsiteX6540" fmla="*/ 2328286 w 8387961"/>
              <a:gd name="connsiteY6540" fmla="*/ 489229 h 3980066"/>
              <a:gd name="connsiteX6541" fmla="*/ 2324943 w 8387961"/>
              <a:gd name="connsiteY6541" fmla="*/ 484240 h 3980066"/>
              <a:gd name="connsiteX6542" fmla="*/ 2311566 w 8387961"/>
              <a:gd name="connsiteY6542" fmla="*/ 479251 h 3980066"/>
              <a:gd name="connsiteX6543" fmla="*/ 2303212 w 8387961"/>
              <a:gd name="connsiteY6543" fmla="*/ 472600 h 3980066"/>
              <a:gd name="connsiteX6544" fmla="*/ 2301539 w 8387961"/>
              <a:gd name="connsiteY6544" fmla="*/ 475926 h 3980066"/>
              <a:gd name="connsiteX6545" fmla="*/ 2286485 w 8387961"/>
              <a:gd name="connsiteY6545" fmla="*/ 460960 h 3980066"/>
              <a:gd name="connsiteX6546" fmla="*/ 2283141 w 8387961"/>
              <a:gd name="connsiteY6546" fmla="*/ 469275 h 3980066"/>
              <a:gd name="connsiteX6547" fmla="*/ 2261409 w 8387961"/>
              <a:gd name="connsiteY6547" fmla="*/ 459297 h 3980066"/>
              <a:gd name="connsiteX6548" fmla="*/ 2278125 w 8387961"/>
              <a:gd name="connsiteY6548" fmla="*/ 475926 h 3980066"/>
              <a:gd name="connsiteX6549" fmla="*/ 2296521 w 8387961"/>
              <a:gd name="connsiteY6549" fmla="*/ 495881 h 3980066"/>
              <a:gd name="connsiteX6550" fmla="*/ 2296521 w 8387961"/>
              <a:gd name="connsiteY6550" fmla="*/ 509183 h 3980066"/>
              <a:gd name="connsiteX6551" fmla="*/ 2264754 w 8387961"/>
              <a:gd name="connsiteY6551" fmla="*/ 499206 h 3980066"/>
              <a:gd name="connsiteX6552" fmla="*/ 2232979 w 8387961"/>
              <a:gd name="connsiteY6552" fmla="*/ 485903 h 3980066"/>
              <a:gd name="connsiteX6553" fmla="*/ 2207898 w 8387961"/>
              <a:gd name="connsiteY6553" fmla="*/ 475926 h 3980066"/>
              <a:gd name="connsiteX6554" fmla="*/ 2197865 w 8387961"/>
              <a:gd name="connsiteY6554" fmla="*/ 469275 h 3980066"/>
              <a:gd name="connsiteX6555" fmla="*/ 2212914 w 8387961"/>
              <a:gd name="connsiteY6555" fmla="*/ 462623 h 3980066"/>
              <a:gd name="connsiteX6556" fmla="*/ 2197865 w 8387961"/>
              <a:gd name="connsiteY6556" fmla="*/ 460960 h 3980066"/>
              <a:gd name="connsiteX6557" fmla="*/ 2196193 w 8387961"/>
              <a:gd name="connsiteY6557" fmla="*/ 454308 h 3980066"/>
              <a:gd name="connsiteX6558" fmla="*/ 2184494 w 8387961"/>
              <a:gd name="connsiteY6558" fmla="*/ 445995 h 3980066"/>
              <a:gd name="connsiteX6559" fmla="*/ 2187840 w 8387961"/>
              <a:gd name="connsiteY6559" fmla="*/ 436017 h 3980066"/>
              <a:gd name="connsiteX6560" fmla="*/ 2181149 w 8387961"/>
              <a:gd name="connsiteY6560" fmla="*/ 434355 h 3980066"/>
              <a:gd name="connsiteX6561" fmla="*/ 2167768 w 8387961"/>
              <a:gd name="connsiteY6561" fmla="*/ 442668 h 3980066"/>
              <a:gd name="connsiteX6562" fmla="*/ 2167768 w 8387961"/>
              <a:gd name="connsiteY6562" fmla="*/ 434355 h 3980066"/>
              <a:gd name="connsiteX6563" fmla="*/ 2162752 w 8387961"/>
              <a:gd name="connsiteY6563" fmla="*/ 426040 h 3980066"/>
              <a:gd name="connsiteX6564" fmla="*/ 2157736 w 8387961"/>
              <a:gd name="connsiteY6564" fmla="*/ 436017 h 3980066"/>
              <a:gd name="connsiteX6565" fmla="*/ 2141019 w 8387961"/>
              <a:gd name="connsiteY6565" fmla="*/ 436017 h 3980066"/>
              <a:gd name="connsiteX6566" fmla="*/ 2136000 w 8387961"/>
              <a:gd name="connsiteY6566" fmla="*/ 441005 h 3980066"/>
              <a:gd name="connsiteX6567" fmla="*/ 2112598 w 8387961"/>
              <a:gd name="connsiteY6567" fmla="*/ 444332 h 3980066"/>
              <a:gd name="connsiteX6568" fmla="*/ 2087509 w 8387961"/>
              <a:gd name="connsiteY6568" fmla="*/ 436017 h 3980066"/>
              <a:gd name="connsiteX6569" fmla="*/ 2112598 w 8387961"/>
              <a:gd name="connsiteY6569" fmla="*/ 416062 h 3980066"/>
              <a:gd name="connsiteX6570" fmla="*/ 2146037 w 8387961"/>
              <a:gd name="connsiteY6570" fmla="*/ 419388 h 3980066"/>
              <a:gd name="connsiteX6571" fmla="*/ 2146037 w 8387961"/>
              <a:gd name="connsiteY6571" fmla="*/ 421052 h 3980066"/>
              <a:gd name="connsiteX6572" fmla="*/ 2146037 w 8387961"/>
              <a:gd name="connsiteY6572" fmla="*/ 431029 h 3980066"/>
              <a:gd name="connsiteX6573" fmla="*/ 2151055 w 8387961"/>
              <a:gd name="connsiteY6573" fmla="*/ 426040 h 3980066"/>
              <a:gd name="connsiteX6574" fmla="*/ 2146037 w 8387961"/>
              <a:gd name="connsiteY6574" fmla="*/ 421052 h 3980066"/>
              <a:gd name="connsiteX6575" fmla="*/ 2192849 w 8387961"/>
              <a:gd name="connsiteY6575" fmla="*/ 411074 h 3980066"/>
              <a:gd name="connsiteX6576" fmla="*/ 2186167 w 8387961"/>
              <a:gd name="connsiteY6576" fmla="*/ 396109 h 3980066"/>
              <a:gd name="connsiteX6577" fmla="*/ 2214587 w 8387961"/>
              <a:gd name="connsiteY6577" fmla="*/ 384469 h 3980066"/>
              <a:gd name="connsiteX6578" fmla="*/ 2256391 w 8387961"/>
              <a:gd name="connsiteY6578" fmla="*/ 386131 h 3980066"/>
              <a:gd name="connsiteX6579" fmla="*/ 2251372 w 8387961"/>
              <a:gd name="connsiteY6579" fmla="*/ 396109 h 3980066"/>
              <a:gd name="connsiteX6580" fmla="*/ 2261409 w 8387961"/>
              <a:gd name="connsiteY6580" fmla="*/ 394445 h 3980066"/>
              <a:gd name="connsiteX6581" fmla="*/ 2283141 w 8387961"/>
              <a:gd name="connsiteY6581" fmla="*/ 394445 h 3980066"/>
              <a:gd name="connsiteX6582" fmla="*/ 2291502 w 8387961"/>
              <a:gd name="connsiteY6582" fmla="*/ 386131 h 3980066"/>
              <a:gd name="connsiteX6583" fmla="*/ 2271437 w 8387961"/>
              <a:gd name="connsiteY6583" fmla="*/ 372829 h 3980066"/>
              <a:gd name="connsiteX6584" fmla="*/ 2256391 w 8387961"/>
              <a:gd name="connsiteY6584" fmla="*/ 382806 h 3980066"/>
              <a:gd name="connsiteX6585" fmla="*/ 2226297 w 8387961"/>
              <a:gd name="connsiteY6585" fmla="*/ 381142 h 3980066"/>
              <a:gd name="connsiteX6586" fmla="*/ 2244683 w 8387961"/>
              <a:gd name="connsiteY6586" fmla="*/ 371165 h 3980066"/>
              <a:gd name="connsiteX6587" fmla="*/ 2248028 w 8387961"/>
              <a:gd name="connsiteY6587" fmla="*/ 342897 h 3980066"/>
              <a:gd name="connsiteX6588" fmla="*/ 2236323 w 8387961"/>
              <a:gd name="connsiteY6588" fmla="*/ 341234 h 3980066"/>
              <a:gd name="connsiteX6589" fmla="*/ 2241339 w 8387961"/>
              <a:gd name="connsiteY6589" fmla="*/ 329594 h 3980066"/>
              <a:gd name="connsiteX6590" fmla="*/ 2234651 w 8387961"/>
              <a:gd name="connsiteY6590" fmla="*/ 334583 h 3980066"/>
              <a:gd name="connsiteX6591" fmla="*/ 2224624 w 8387961"/>
              <a:gd name="connsiteY6591" fmla="*/ 324605 h 3980066"/>
              <a:gd name="connsiteX6592" fmla="*/ 2214587 w 8387961"/>
              <a:gd name="connsiteY6592" fmla="*/ 322942 h 3980066"/>
              <a:gd name="connsiteX6593" fmla="*/ 2191186 w 8387961"/>
              <a:gd name="connsiteY6593" fmla="*/ 331256 h 3980066"/>
              <a:gd name="connsiteX6594" fmla="*/ 2192849 w 8387961"/>
              <a:gd name="connsiteY6594" fmla="*/ 324605 h 3980066"/>
              <a:gd name="connsiteX6595" fmla="*/ 2211242 w 8387961"/>
              <a:gd name="connsiteY6595" fmla="*/ 321280 h 3980066"/>
              <a:gd name="connsiteX6596" fmla="*/ 2206226 w 8387961"/>
              <a:gd name="connsiteY6596" fmla="*/ 304652 h 3980066"/>
              <a:gd name="connsiteX6597" fmla="*/ 2196193 w 8387961"/>
              <a:gd name="connsiteY6597" fmla="*/ 306313 h 3980066"/>
              <a:gd name="connsiteX6598" fmla="*/ 2202882 w 8387961"/>
              <a:gd name="connsiteY6598" fmla="*/ 302988 h 3980066"/>
              <a:gd name="connsiteX6599" fmla="*/ 2186167 w 8387961"/>
              <a:gd name="connsiteY6599" fmla="*/ 301325 h 3980066"/>
              <a:gd name="connsiteX6600" fmla="*/ 2192849 w 8387961"/>
              <a:gd name="connsiteY6600" fmla="*/ 293010 h 3980066"/>
              <a:gd name="connsiteX6601" fmla="*/ 2177803 w 8387961"/>
              <a:gd name="connsiteY6601" fmla="*/ 289685 h 3980066"/>
              <a:gd name="connsiteX6602" fmla="*/ 2177803 w 8387961"/>
              <a:gd name="connsiteY6602" fmla="*/ 281370 h 3980066"/>
              <a:gd name="connsiteX6603" fmla="*/ 2164424 w 8387961"/>
              <a:gd name="connsiteY6603" fmla="*/ 286360 h 3980066"/>
              <a:gd name="connsiteX6604" fmla="*/ 2167768 w 8387961"/>
              <a:gd name="connsiteY6604" fmla="*/ 299662 h 3980066"/>
              <a:gd name="connsiteX6605" fmla="*/ 2112598 w 8387961"/>
              <a:gd name="connsiteY6605" fmla="*/ 293010 h 3980066"/>
              <a:gd name="connsiteX6606" fmla="*/ 2125967 w 8387961"/>
              <a:gd name="connsiteY6606" fmla="*/ 302988 h 3980066"/>
              <a:gd name="connsiteX6607" fmla="*/ 2092525 w 8387961"/>
              <a:gd name="connsiteY6607" fmla="*/ 289685 h 3980066"/>
              <a:gd name="connsiteX6608" fmla="*/ 2110925 w 8387961"/>
              <a:gd name="connsiteY6608" fmla="*/ 299662 h 3980066"/>
              <a:gd name="connsiteX6609" fmla="*/ 2037347 w 8387961"/>
              <a:gd name="connsiteY6609" fmla="*/ 296336 h 3980066"/>
              <a:gd name="connsiteX6610" fmla="*/ 2027320 w 8387961"/>
              <a:gd name="connsiteY6610" fmla="*/ 286360 h 3980066"/>
              <a:gd name="connsiteX6611" fmla="*/ 2020628 w 8387961"/>
              <a:gd name="connsiteY6611" fmla="*/ 289685 h 3980066"/>
              <a:gd name="connsiteX6612" fmla="*/ 2017283 w 8387961"/>
              <a:gd name="connsiteY6612" fmla="*/ 289685 h 3980066"/>
              <a:gd name="connsiteX6613" fmla="*/ 1993881 w 8387961"/>
              <a:gd name="connsiteY6613" fmla="*/ 284696 h 3980066"/>
              <a:gd name="connsiteX6614" fmla="*/ 1990535 w 8387961"/>
              <a:gd name="connsiteY6614" fmla="*/ 273057 h 3980066"/>
              <a:gd name="connsiteX6615" fmla="*/ 2027320 w 8387961"/>
              <a:gd name="connsiteY6615" fmla="*/ 273057 h 3980066"/>
              <a:gd name="connsiteX6616" fmla="*/ 1985516 w 8387961"/>
              <a:gd name="connsiteY6616" fmla="*/ 263079 h 3980066"/>
              <a:gd name="connsiteX6617" fmla="*/ 2025647 w 8387961"/>
              <a:gd name="connsiteY6617" fmla="*/ 229822 h 3980066"/>
              <a:gd name="connsiteX6618" fmla="*/ 2062431 w 8387961"/>
              <a:gd name="connsiteY6618" fmla="*/ 211531 h 3980066"/>
              <a:gd name="connsiteX6619" fmla="*/ 1830903 w 8387961"/>
              <a:gd name="connsiteY6619" fmla="*/ 204879 h 3980066"/>
              <a:gd name="connsiteX6620" fmla="*/ 1904164 w 8387961"/>
              <a:gd name="connsiteY6620" fmla="*/ 204879 h 3980066"/>
              <a:gd name="connsiteX6621" fmla="*/ 1887521 w 8387961"/>
              <a:gd name="connsiteY6621" fmla="*/ 227248 h 3980066"/>
              <a:gd name="connsiteX6622" fmla="*/ 1870864 w 8387961"/>
              <a:gd name="connsiteY6622" fmla="*/ 248017 h 3980066"/>
              <a:gd name="connsiteX6623" fmla="*/ 1837569 w 8387961"/>
              <a:gd name="connsiteY6623" fmla="*/ 249616 h 3980066"/>
              <a:gd name="connsiteX6624" fmla="*/ 1830903 w 8387961"/>
              <a:gd name="connsiteY6624" fmla="*/ 257605 h 3980066"/>
              <a:gd name="connsiteX6625" fmla="*/ 1802601 w 8387961"/>
              <a:gd name="connsiteY6625" fmla="*/ 241627 h 3980066"/>
              <a:gd name="connsiteX6626" fmla="*/ 1777621 w 8387961"/>
              <a:gd name="connsiteY6626" fmla="*/ 227248 h 3980066"/>
              <a:gd name="connsiteX6627" fmla="*/ 1822585 w 8387961"/>
              <a:gd name="connsiteY6627" fmla="*/ 227248 h 3980066"/>
              <a:gd name="connsiteX6628" fmla="*/ 1839228 w 8387961"/>
              <a:gd name="connsiteY6628" fmla="*/ 217660 h 3980066"/>
              <a:gd name="connsiteX6629" fmla="*/ 1757397 w 8387961"/>
              <a:gd name="connsiteY6629" fmla="*/ 204879 h 3980066"/>
              <a:gd name="connsiteX6630" fmla="*/ 1764068 w 8387961"/>
              <a:gd name="connsiteY6630" fmla="*/ 209774 h 3980066"/>
              <a:gd name="connsiteX6631" fmla="*/ 1730706 w 8387961"/>
              <a:gd name="connsiteY6631" fmla="*/ 224462 h 3980066"/>
              <a:gd name="connsiteX6632" fmla="*/ 1717364 w 8387961"/>
              <a:gd name="connsiteY6632" fmla="*/ 211407 h 3980066"/>
              <a:gd name="connsiteX6633" fmla="*/ 6245383 w 8387961"/>
              <a:gd name="connsiteY6633" fmla="*/ 200360 h 3980066"/>
              <a:gd name="connsiteX6634" fmla="*/ 6287138 w 8387961"/>
              <a:gd name="connsiteY6634" fmla="*/ 211960 h 3980066"/>
              <a:gd name="connsiteX6635" fmla="*/ 6295489 w 8387961"/>
              <a:gd name="connsiteY6635" fmla="*/ 216931 h 3980066"/>
              <a:gd name="connsiteX6636" fmla="*/ 6218660 w 8387961"/>
              <a:gd name="connsiteY6636" fmla="*/ 210302 h 3980066"/>
              <a:gd name="connsiteX6637" fmla="*/ 6202089 w 8387961"/>
              <a:gd name="connsiteY6637" fmla="*/ 194334 h 3980066"/>
              <a:gd name="connsiteX6638" fmla="*/ 6215647 w 8387961"/>
              <a:gd name="connsiteY6638" fmla="*/ 194334 h 3980066"/>
              <a:gd name="connsiteX6639" fmla="*/ 6215647 w 8387961"/>
              <a:gd name="connsiteY6639" fmla="*/ 200360 h 3980066"/>
              <a:gd name="connsiteX6640" fmla="*/ 1955120 w 8387961"/>
              <a:gd name="connsiteY6640" fmla="*/ 194334 h 3980066"/>
              <a:gd name="connsiteX6641" fmla="*/ 2032213 w 8387961"/>
              <a:gd name="connsiteY6641" fmla="*/ 200924 h 3980066"/>
              <a:gd name="connsiteX6642" fmla="*/ 2012102 w 8387961"/>
              <a:gd name="connsiteY6642" fmla="*/ 209163 h 3980066"/>
              <a:gd name="connsiteX6643" fmla="*/ 1980264 w 8387961"/>
              <a:gd name="connsiteY6643" fmla="*/ 223992 h 3980066"/>
              <a:gd name="connsiteX6644" fmla="*/ 1935009 w 8387961"/>
              <a:gd name="connsiteY6644" fmla="*/ 227287 h 3980066"/>
              <a:gd name="connsiteX6645" fmla="*/ 1941717 w 8387961"/>
              <a:gd name="connsiteY6645" fmla="*/ 232230 h 3980066"/>
              <a:gd name="connsiteX6646" fmla="*/ 1921607 w 8387961"/>
              <a:gd name="connsiteY6646" fmla="*/ 243764 h 3980066"/>
              <a:gd name="connsiteX6647" fmla="*/ 1898138 w 8387961"/>
              <a:gd name="connsiteY6647" fmla="*/ 247060 h 3980066"/>
              <a:gd name="connsiteX6648" fmla="*/ 1901497 w 8387961"/>
              <a:gd name="connsiteY6648" fmla="*/ 242117 h 3980066"/>
              <a:gd name="connsiteX6649" fmla="*/ 1924954 w 8387961"/>
              <a:gd name="connsiteY6649" fmla="*/ 209163 h 3980066"/>
              <a:gd name="connsiteX6650" fmla="*/ 1941717 w 8387961"/>
              <a:gd name="connsiteY6650" fmla="*/ 207515 h 3980066"/>
              <a:gd name="connsiteX6651" fmla="*/ 1940044 w 8387961"/>
              <a:gd name="connsiteY6651" fmla="*/ 200924 h 3980066"/>
              <a:gd name="connsiteX6652" fmla="*/ 5710840 w 8387961"/>
              <a:gd name="connsiteY6652" fmla="*/ 186801 h 3980066"/>
              <a:gd name="connsiteX6653" fmla="*/ 5713997 w 8387961"/>
              <a:gd name="connsiteY6653" fmla="*/ 194334 h 3980066"/>
              <a:gd name="connsiteX6654" fmla="*/ 5680855 w 8387961"/>
              <a:gd name="connsiteY6654" fmla="*/ 189313 h 3980066"/>
              <a:gd name="connsiteX6655" fmla="*/ 1489500 w 8387961"/>
              <a:gd name="connsiteY6655" fmla="*/ 186801 h 3980066"/>
              <a:gd name="connsiteX6656" fmla="*/ 1506293 w 8387961"/>
              <a:gd name="connsiteY6656" fmla="*/ 191782 h 3980066"/>
              <a:gd name="connsiteX6657" fmla="*/ 1511330 w 8387961"/>
              <a:gd name="connsiteY6657" fmla="*/ 196763 h 3980066"/>
              <a:gd name="connsiteX6658" fmla="*/ 1548258 w 8387961"/>
              <a:gd name="connsiteY6658" fmla="*/ 191782 h 3980066"/>
              <a:gd name="connsiteX6659" fmla="*/ 1566717 w 8387961"/>
              <a:gd name="connsiteY6659" fmla="*/ 210044 h 3980066"/>
              <a:gd name="connsiteX6660" fmla="*/ 1513003 w 8387961"/>
              <a:gd name="connsiteY6660" fmla="*/ 221666 h 3980066"/>
              <a:gd name="connsiteX6661" fmla="*/ 1460965 w 8387961"/>
              <a:gd name="connsiteY6661" fmla="*/ 233286 h 3980066"/>
              <a:gd name="connsiteX6662" fmla="*/ 1439146 w 8387961"/>
              <a:gd name="connsiteY6662" fmla="*/ 241587 h 3980066"/>
              <a:gd name="connsiteX6663" fmla="*/ 1402218 w 8387961"/>
              <a:gd name="connsiteY6663" fmla="*/ 259849 h 3980066"/>
              <a:gd name="connsiteX6664" fmla="*/ 1350180 w 8387961"/>
              <a:gd name="connsiteY6664" fmla="*/ 268151 h 3980066"/>
              <a:gd name="connsiteX6665" fmla="*/ 1341781 w 8387961"/>
              <a:gd name="connsiteY6665" fmla="*/ 249889 h 3980066"/>
              <a:gd name="connsiteX6666" fmla="*/ 1331709 w 8387961"/>
              <a:gd name="connsiteY6666" fmla="*/ 241587 h 3980066"/>
              <a:gd name="connsiteX6667" fmla="*/ 1366962 w 8387961"/>
              <a:gd name="connsiteY6667" fmla="*/ 228306 h 3980066"/>
              <a:gd name="connsiteX6668" fmla="*/ 1378711 w 8387961"/>
              <a:gd name="connsiteY6668" fmla="*/ 220005 h 3980066"/>
              <a:gd name="connsiteX6669" fmla="*/ 1419000 w 8387961"/>
              <a:gd name="connsiteY6669" fmla="*/ 201743 h 3980066"/>
              <a:gd name="connsiteX6670" fmla="*/ 1417327 w 8387961"/>
              <a:gd name="connsiteY6670" fmla="*/ 190122 h 3980066"/>
              <a:gd name="connsiteX6671" fmla="*/ 6262348 w 8387961"/>
              <a:gd name="connsiteY6671" fmla="*/ 161192 h 3980066"/>
              <a:gd name="connsiteX6672" fmla="*/ 6286298 w 8387961"/>
              <a:gd name="connsiteY6672" fmla="*/ 164204 h 3980066"/>
              <a:gd name="connsiteX6673" fmla="*/ 6363281 w 8387961"/>
              <a:gd name="connsiteY6673" fmla="*/ 170231 h 3980066"/>
              <a:gd name="connsiteX6674" fmla="*/ 6354727 w 8387961"/>
              <a:gd name="connsiteY6674" fmla="*/ 177762 h 3980066"/>
              <a:gd name="connsiteX6675" fmla="*/ 6270901 w 8387961"/>
              <a:gd name="connsiteY6675" fmla="*/ 168724 h 3980066"/>
              <a:gd name="connsiteX6676" fmla="*/ 1983232 w 8387961"/>
              <a:gd name="connsiteY6676" fmla="*/ 161191 h 3980066"/>
              <a:gd name="connsiteX6677" fmla="*/ 1997569 w 8387961"/>
              <a:gd name="connsiteY6677" fmla="*/ 171736 h 3980066"/>
              <a:gd name="connsiteX6678" fmla="*/ 1991199 w 8387961"/>
              <a:gd name="connsiteY6678" fmla="*/ 177762 h 3980066"/>
              <a:gd name="connsiteX6679" fmla="*/ 1957751 w 8387961"/>
              <a:gd name="connsiteY6679" fmla="*/ 177762 h 3980066"/>
              <a:gd name="connsiteX6680" fmla="*/ 1941825 w 8387961"/>
              <a:gd name="connsiteY6680" fmla="*/ 173243 h 3980066"/>
              <a:gd name="connsiteX6681" fmla="*/ 6061989 w 8387961"/>
              <a:gd name="connsiteY6681" fmla="*/ 153660 h 3980066"/>
              <a:gd name="connsiteX6682" fmla="*/ 6079941 w 8387961"/>
              <a:gd name="connsiteY6682" fmla="*/ 160689 h 3980066"/>
              <a:gd name="connsiteX6683" fmla="*/ 6081573 w 8387961"/>
              <a:gd name="connsiteY6683" fmla="*/ 164204 h 3980066"/>
              <a:gd name="connsiteX6684" fmla="*/ 6149331 w 8387961"/>
              <a:gd name="connsiteY6684" fmla="*/ 147634 h 3980066"/>
              <a:gd name="connsiteX6685" fmla="*/ 6245777 w 8387961"/>
              <a:gd name="connsiteY6685" fmla="*/ 163129 h 3980066"/>
              <a:gd name="connsiteX6686" fmla="*/ 6244142 w 8387961"/>
              <a:gd name="connsiteY6686" fmla="*/ 170015 h 3980066"/>
              <a:gd name="connsiteX6687" fmla="*/ 6227795 w 8387961"/>
              <a:gd name="connsiteY6687" fmla="*/ 173459 h 3980066"/>
              <a:gd name="connsiteX6688" fmla="*/ 6237603 w 8387961"/>
              <a:gd name="connsiteY6688" fmla="*/ 175180 h 3980066"/>
              <a:gd name="connsiteX6689" fmla="*/ 6216353 w 8387961"/>
              <a:gd name="connsiteY6689" fmla="*/ 175180 h 3980066"/>
              <a:gd name="connsiteX6690" fmla="*/ 6168947 w 8387961"/>
              <a:gd name="connsiteY6690" fmla="*/ 178624 h 3980066"/>
              <a:gd name="connsiteX6691" fmla="*/ 6167313 w 8387961"/>
              <a:gd name="connsiteY6691" fmla="*/ 183788 h 3980066"/>
              <a:gd name="connsiteX6692" fmla="*/ 6108464 w 8387961"/>
              <a:gd name="connsiteY6692" fmla="*/ 168293 h 3980066"/>
              <a:gd name="connsiteX6693" fmla="*/ 6101926 w 8387961"/>
              <a:gd name="connsiteY6693" fmla="*/ 163129 h 3980066"/>
              <a:gd name="connsiteX6694" fmla="*/ 6092118 w 8387961"/>
              <a:gd name="connsiteY6694" fmla="*/ 157964 h 3980066"/>
              <a:gd name="connsiteX6695" fmla="*/ 6093752 w 8387961"/>
              <a:gd name="connsiteY6695" fmla="*/ 154520 h 3980066"/>
              <a:gd name="connsiteX6696" fmla="*/ 6111734 w 8387961"/>
              <a:gd name="connsiteY6696" fmla="*/ 149356 h 3980066"/>
              <a:gd name="connsiteX6697" fmla="*/ 6159139 w 8387961"/>
              <a:gd name="connsiteY6697" fmla="*/ 157964 h 3980066"/>
              <a:gd name="connsiteX6698" fmla="*/ 6149331 w 8387961"/>
              <a:gd name="connsiteY6698" fmla="*/ 151077 h 3980066"/>
              <a:gd name="connsiteX6699" fmla="*/ 6160774 w 8387961"/>
              <a:gd name="connsiteY6699" fmla="*/ 151077 h 3980066"/>
              <a:gd name="connsiteX6700" fmla="*/ 2041770 w 8387961"/>
              <a:gd name="connsiteY6700" fmla="*/ 144279 h 3980066"/>
              <a:gd name="connsiteX6701" fmla="*/ 2105295 w 8387961"/>
              <a:gd name="connsiteY6701" fmla="*/ 148568 h 3980066"/>
              <a:gd name="connsiteX6702" fmla="*/ 2065365 w 8387961"/>
              <a:gd name="connsiteY6702" fmla="*/ 148568 h 3980066"/>
              <a:gd name="connsiteX6703" fmla="*/ 2093646 w 8387961"/>
              <a:gd name="connsiteY6703" fmla="*/ 158230 h 3980066"/>
              <a:gd name="connsiteX6704" fmla="*/ 2153538 w 8387961"/>
              <a:gd name="connsiteY6704" fmla="*/ 158230 h 3980066"/>
              <a:gd name="connsiteX6705" fmla="*/ 2213424 w 8387961"/>
              <a:gd name="connsiteY6705" fmla="*/ 155010 h 3980066"/>
              <a:gd name="connsiteX6706" fmla="*/ 2256678 w 8387961"/>
              <a:gd name="connsiteY6706" fmla="*/ 164672 h 3980066"/>
              <a:gd name="connsiteX6707" fmla="*/ 2250023 w 8387961"/>
              <a:gd name="connsiteY6707" fmla="*/ 177555 h 3980066"/>
              <a:gd name="connsiteX6708" fmla="*/ 2193460 w 8387961"/>
              <a:gd name="connsiteY6708" fmla="*/ 177555 h 3980066"/>
              <a:gd name="connsiteX6709" fmla="*/ 2135235 w 8387961"/>
              <a:gd name="connsiteY6709" fmla="*/ 179165 h 3980066"/>
              <a:gd name="connsiteX6710" fmla="*/ 2080338 w 8387961"/>
              <a:gd name="connsiteY6710" fmla="*/ 179165 h 3980066"/>
              <a:gd name="connsiteX6711" fmla="*/ 2022121 w 8387961"/>
              <a:gd name="connsiteY6711" fmla="*/ 180775 h 3980066"/>
              <a:gd name="connsiteX6712" fmla="*/ 2032094 w 8387961"/>
              <a:gd name="connsiteY6712" fmla="*/ 161451 h 3980066"/>
              <a:gd name="connsiteX6713" fmla="*/ 2035126 w 8387961"/>
              <a:gd name="connsiteY6713" fmla="*/ 142748 h 3980066"/>
              <a:gd name="connsiteX6714" fmla="*/ 2042075 w 8387961"/>
              <a:gd name="connsiteY6714" fmla="*/ 143737 h 3980066"/>
              <a:gd name="connsiteX6715" fmla="*/ 2041770 w 8387961"/>
              <a:gd name="connsiteY6715" fmla="*/ 144279 h 3980066"/>
              <a:gd name="connsiteX6716" fmla="*/ 2033759 w 8387961"/>
              <a:gd name="connsiteY6716" fmla="*/ 143737 h 3980066"/>
              <a:gd name="connsiteX6717" fmla="*/ 1952078 w 8387961"/>
              <a:gd name="connsiteY6717" fmla="*/ 137089 h 3980066"/>
              <a:gd name="connsiteX6718" fmla="*/ 1955388 w 8387961"/>
              <a:gd name="connsiteY6718" fmla="*/ 144262 h 3980066"/>
              <a:gd name="connsiteX6719" fmla="*/ 1938839 w 8387961"/>
              <a:gd name="connsiteY6719" fmla="*/ 158609 h 3980066"/>
              <a:gd name="connsiteX6720" fmla="*/ 1945459 w 8387961"/>
              <a:gd name="connsiteY6720" fmla="*/ 160402 h 3980066"/>
              <a:gd name="connsiteX6721" fmla="*/ 1942148 w 8387961"/>
              <a:gd name="connsiteY6721" fmla="*/ 165783 h 3980066"/>
              <a:gd name="connsiteX6722" fmla="*/ 1928910 w 8387961"/>
              <a:gd name="connsiteY6722" fmla="*/ 165783 h 3980066"/>
              <a:gd name="connsiteX6723" fmla="*/ 1922292 w 8387961"/>
              <a:gd name="connsiteY6723" fmla="*/ 171162 h 3980066"/>
              <a:gd name="connsiteX6724" fmla="*/ 1918982 w 8387961"/>
              <a:gd name="connsiteY6724" fmla="*/ 174749 h 3980066"/>
              <a:gd name="connsiteX6725" fmla="*/ 1879271 w 8387961"/>
              <a:gd name="connsiteY6725" fmla="*/ 171162 h 3980066"/>
              <a:gd name="connsiteX6726" fmla="*/ 1880926 w 8387961"/>
              <a:gd name="connsiteY6726" fmla="*/ 169370 h 3980066"/>
              <a:gd name="connsiteX6727" fmla="*/ 1920637 w 8387961"/>
              <a:gd name="connsiteY6727" fmla="*/ 160402 h 3980066"/>
              <a:gd name="connsiteX6728" fmla="*/ 1854458 w 8387961"/>
              <a:gd name="connsiteY6728" fmla="*/ 160402 h 3980066"/>
              <a:gd name="connsiteX6729" fmla="*/ 1879271 w 8387961"/>
              <a:gd name="connsiteY6729" fmla="*/ 155022 h 3980066"/>
              <a:gd name="connsiteX6730" fmla="*/ 1880926 w 8387961"/>
              <a:gd name="connsiteY6730" fmla="*/ 153229 h 3980066"/>
              <a:gd name="connsiteX6731" fmla="*/ 1880926 w 8387961"/>
              <a:gd name="connsiteY6731" fmla="*/ 149642 h 3980066"/>
              <a:gd name="connsiteX6732" fmla="*/ 1892509 w 8387961"/>
              <a:gd name="connsiteY6732" fmla="*/ 147849 h 3980066"/>
              <a:gd name="connsiteX6733" fmla="*/ 1885890 w 8387961"/>
              <a:gd name="connsiteY6733" fmla="*/ 144262 h 3980066"/>
              <a:gd name="connsiteX6734" fmla="*/ 1902436 w 8387961"/>
              <a:gd name="connsiteY6734" fmla="*/ 149642 h 3980066"/>
              <a:gd name="connsiteX6735" fmla="*/ 1909054 w 8387961"/>
              <a:gd name="connsiteY6735" fmla="*/ 151435 h 3980066"/>
              <a:gd name="connsiteX6736" fmla="*/ 1918982 w 8387961"/>
              <a:gd name="connsiteY6736" fmla="*/ 149642 h 3980066"/>
              <a:gd name="connsiteX6737" fmla="*/ 1905745 w 8387961"/>
              <a:gd name="connsiteY6737" fmla="*/ 140675 h 3980066"/>
              <a:gd name="connsiteX6738" fmla="*/ 1935529 w 8387961"/>
              <a:gd name="connsiteY6738" fmla="*/ 140675 h 3980066"/>
              <a:gd name="connsiteX6739" fmla="*/ 2047070 w 8387961"/>
              <a:gd name="connsiteY6739" fmla="*/ 134076 h 3980066"/>
              <a:gd name="connsiteX6740" fmla="*/ 2035126 w 8387961"/>
              <a:gd name="connsiteY6740" fmla="*/ 142748 h 3980066"/>
              <a:gd name="connsiteX6741" fmla="*/ 1985516 w 8387961"/>
              <a:gd name="connsiteY6741" fmla="*/ 135686 h 3980066"/>
              <a:gd name="connsiteX6742" fmla="*/ 1777709 w 8387961"/>
              <a:gd name="connsiteY6742" fmla="*/ 134076 h 3980066"/>
              <a:gd name="connsiteX6743" fmla="*/ 1762688 w 8387961"/>
              <a:gd name="connsiteY6743" fmla="*/ 157337 h 3980066"/>
              <a:gd name="connsiteX6744" fmla="*/ 1807751 w 8387961"/>
              <a:gd name="connsiteY6744" fmla="*/ 154236 h 3980066"/>
              <a:gd name="connsiteX6745" fmla="*/ 1771033 w 8387961"/>
              <a:gd name="connsiteY6745" fmla="*/ 171294 h 3980066"/>
              <a:gd name="connsiteX6746" fmla="*/ 1742667 w 8387961"/>
              <a:gd name="connsiteY6746" fmla="*/ 169743 h 3980066"/>
              <a:gd name="connsiteX6747" fmla="*/ 1690919 w 8387961"/>
              <a:gd name="connsiteY6747" fmla="*/ 177496 h 3980066"/>
              <a:gd name="connsiteX6748" fmla="*/ 1637513 w 8387961"/>
              <a:gd name="connsiteY6748" fmla="*/ 186801 h 3980066"/>
              <a:gd name="connsiteX6749" fmla="*/ 1612475 w 8387961"/>
              <a:gd name="connsiteY6749" fmla="*/ 179048 h 3980066"/>
              <a:gd name="connsiteX6750" fmla="*/ 1689250 w 8387961"/>
              <a:gd name="connsiteY6750" fmla="*/ 168192 h 3980066"/>
              <a:gd name="connsiteX6751" fmla="*/ 1630839 w 8387961"/>
              <a:gd name="connsiteY6751" fmla="*/ 166641 h 3980066"/>
              <a:gd name="connsiteX6752" fmla="*/ 1575761 w 8387961"/>
              <a:gd name="connsiteY6752" fmla="*/ 166641 h 3980066"/>
              <a:gd name="connsiteX6753" fmla="*/ 1629166 w 8387961"/>
              <a:gd name="connsiteY6753" fmla="*/ 158888 h 3980066"/>
              <a:gd name="connsiteX6754" fmla="*/ 1605800 w 8387961"/>
              <a:gd name="connsiteY6754" fmla="*/ 157337 h 3980066"/>
              <a:gd name="connsiteX6755" fmla="*/ 1640849 w 8387961"/>
              <a:gd name="connsiteY6755" fmla="*/ 152685 h 3980066"/>
              <a:gd name="connsiteX6756" fmla="*/ 1625827 w 8387961"/>
              <a:gd name="connsiteY6756" fmla="*/ 148032 h 3980066"/>
              <a:gd name="connsiteX6757" fmla="*/ 1690919 w 8387961"/>
              <a:gd name="connsiteY6757" fmla="*/ 151133 h 3980066"/>
              <a:gd name="connsiteX6758" fmla="*/ 1735983 w 8387961"/>
              <a:gd name="connsiteY6758" fmla="*/ 161990 h 3980066"/>
              <a:gd name="connsiteX6759" fmla="*/ 1737652 w 8387961"/>
              <a:gd name="connsiteY6759" fmla="*/ 143380 h 3980066"/>
              <a:gd name="connsiteX6760" fmla="*/ 4850428 w 8387961"/>
              <a:gd name="connsiteY6760" fmla="*/ 131062 h 3980066"/>
              <a:gd name="connsiteX6761" fmla="*/ 4870380 w 8387961"/>
              <a:gd name="connsiteY6761" fmla="*/ 137691 h 3980066"/>
              <a:gd name="connsiteX6762" fmla="*/ 4853753 w 8387961"/>
              <a:gd name="connsiteY6762" fmla="*/ 147634 h 3980066"/>
              <a:gd name="connsiteX6763" fmla="*/ 4803872 w 8387961"/>
              <a:gd name="connsiteY6763" fmla="*/ 159233 h 3980066"/>
              <a:gd name="connsiteX6764" fmla="*/ 4753992 w 8387961"/>
              <a:gd name="connsiteY6764" fmla="*/ 170834 h 3980066"/>
              <a:gd name="connsiteX6765" fmla="*/ 4742353 w 8387961"/>
              <a:gd name="connsiteY6765" fmla="*/ 172490 h 3980066"/>
              <a:gd name="connsiteX6766" fmla="*/ 4747341 w 8387961"/>
              <a:gd name="connsiteY6766" fmla="*/ 177462 h 3980066"/>
              <a:gd name="connsiteX6767" fmla="*/ 4744016 w 8387961"/>
              <a:gd name="connsiteY6767" fmla="*/ 180775 h 3980066"/>
              <a:gd name="connsiteX6768" fmla="*/ 4734040 w 8387961"/>
              <a:gd name="connsiteY6768" fmla="*/ 182433 h 3980066"/>
              <a:gd name="connsiteX6769" fmla="*/ 4735703 w 8387961"/>
              <a:gd name="connsiteY6769" fmla="*/ 187404 h 3980066"/>
              <a:gd name="connsiteX6770" fmla="*/ 4715750 w 8387961"/>
              <a:gd name="connsiteY6770" fmla="*/ 184090 h 3980066"/>
              <a:gd name="connsiteX6771" fmla="*/ 4722401 w 8387961"/>
              <a:gd name="connsiteY6771" fmla="*/ 192376 h 3980066"/>
              <a:gd name="connsiteX6772" fmla="*/ 4714088 w 8387961"/>
              <a:gd name="connsiteY6772" fmla="*/ 197347 h 3980066"/>
              <a:gd name="connsiteX6773" fmla="*/ 4720738 w 8387961"/>
              <a:gd name="connsiteY6773" fmla="*/ 203975 h 3980066"/>
              <a:gd name="connsiteX6774" fmla="*/ 4695798 w 8387961"/>
              <a:gd name="connsiteY6774" fmla="*/ 200662 h 3980066"/>
              <a:gd name="connsiteX6775" fmla="*/ 4717413 w 8387961"/>
              <a:gd name="connsiteY6775" fmla="*/ 207289 h 3980066"/>
              <a:gd name="connsiteX6776" fmla="*/ 4705774 w 8387961"/>
              <a:gd name="connsiteY6776" fmla="*/ 207289 h 3980066"/>
              <a:gd name="connsiteX6777" fmla="*/ 4710762 w 8387961"/>
              <a:gd name="connsiteY6777" fmla="*/ 213918 h 3980066"/>
              <a:gd name="connsiteX6778" fmla="*/ 4657557 w 8387961"/>
              <a:gd name="connsiteY6778" fmla="*/ 210604 h 3980066"/>
              <a:gd name="connsiteX6779" fmla="*/ 4667533 w 8387961"/>
              <a:gd name="connsiteY6779" fmla="*/ 203975 h 3980066"/>
              <a:gd name="connsiteX6780" fmla="*/ 4645918 w 8387961"/>
              <a:gd name="connsiteY6780" fmla="*/ 203975 h 3980066"/>
              <a:gd name="connsiteX6781" fmla="*/ 4667533 w 8387961"/>
              <a:gd name="connsiteY6781" fmla="*/ 192376 h 3980066"/>
              <a:gd name="connsiteX6782" fmla="*/ 4674183 w 8387961"/>
              <a:gd name="connsiteY6782" fmla="*/ 192376 h 3980066"/>
              <a:gd name="connsiteX6783" fmla="*/ 4665870 w 8387961"/>
              <a:gd name="connsiteY6783" fmla="*/ 189062 h 3980066"/>
              <a:gd name="connsiteX6784" fmla="*/ 4670858 w 8387961"/>
              <a:gd name="connsiteY6784" fmla="*/ 184090 h 3980066"/>
              <a:gd name="connsiteX6785" fmla="*/ 4682497 w 8387961"/>
              <a:gd name="connsiteY6785" fmla="*/ 179119 h 3980066"/>
              <a:gd name="connsiteX6786" fmla="*/ 4674183 w 8387961"/>
              <a:gd name="connsiteY6786" fmla="*/ 177462 h 3980066"/>
              <a:gd name="connsiteX6787" fmla="*/ 4677509 w 8387961"/>
              <a:gd name="connsiteY6787" fmla="*/ 172490 h 3980066"/>
              <a:gd name="connsiteX6788" fmla="*/ 4665870 w 8387961"/>
              <a:gd name="connsiteY6788" fmla="*/ 172490 h 3980066"/>
              <a:gd name="connsiteX6789" fmla="*/ 4680834 w 8387961"/>
              <a:gd name="connsiteY6789" fmla="*/ 167519 h 3980066"/>
              <a:gd name="connsiteX6790" fmla="*/ 4692473 w 8387961"/>
              <a:gd name="connsiteY6790" fmla="*/ 162548 h 3980066"/>
              <a:gd name="connsiteX6791" fmla="*/ 4734040 w 8387961"/>
              <a:gd name="connsiteY6791" fmla="*/ 150948 h 3980066"/>
              <a:gd name="connsiteX6792" fmla="*/ 4740691 w 8387961"/>
              <a:gd name="connsiteY6792" fmla="*/ 147634 h 3980066"/>
              <a:gd name="connsiteX6793" fmla="*/ 4817174 w 8387961"/>
              <a:gd name="connsiteY6793" fmla="*/ 137691 h 3980066"/>
              <a:gd name="connsiteX6794" fmla="*/ 1653215 w 8387961"/>
              <a:gd name="connsiteY6794" fmla="*/ 117504 h 3980066"/>
              <a:gd name="connsiteX6795" fmla="*/ 1679709 w 8387961"/>
              <a:gd name="connsiteY6795" fmla="*/ 120948 h 3980066"/>
              <a:gd name="connsiteX6796" fmla="*/ 1656525 w 8387961"/>
              <a:gd name="connsiteY6796" fmla="*/ 127835 h 3980066"/>
              <a:gd name="connsiteX6797" fmla="*/ 1659835 w 8387961"/>
              <a:gd name="connsiteY6797" fmla="*/ 129556 h 3980066"/>
              <a:gd name="connsiteX6798" fmla="*/ 1653215 w 8387961"/>
              <a:gd name="connsiteY6798" fmla="*/ 131278 h 3980066"/>
              <a:gd name="connsiteX6799" fmla="*/ 1626723 w 8387961"/>
              <a:gd name="connsiteY6799" fmla="*/ 138165 h 3980066"/>
              <a:gd name="connsiteX6800" fmla="*/ 1611826 w 8387961"/>
              <a:gd name="connsiteY6800" fmla="*/ 146773 h 3980066"/>
              <a:gd name="connsiteX6801" fmla="*/ 1611826 w 8387961"/>
              <a:gd name="connsiteY6801" fmla="*/ 138165 h 3980066"/>
              <a:gd name="connsiteX6802" fmla="*/ 1616791 w 8387961"/>
              <a:gd name="connsiteY6802" fmla="*/ 132999 h 3980066"/>
              <a:gd name="connsiteX6803" fmla="*/ 1593610 w 8387961"/>
              <a:gd name="connsiteY6803" fmla="*/ 139887 h 3980066"/>
              <a:gd name="connsiteX6804" fmla="*/ 1577056 w 8387961"/>
              <a:gd name="connsiteY6804" fmla="*/ 146773 h 3980066"/>
              <a:gd name="connsiteX6805" fmla="*/ 1572092 w 8387961"/>
              <a:gd name="connsiteY6805" fmla="*/ 143330 h 3980066"/>
              <a:gd name="connsiteX6806" fmla="*/ 1560498 w 8387961"/>
              <a:gd name="connsiteY6806" fmla="*/ 151938 h 3980066"/>
              <a:gd name="connsiteX6807" fmla="*/ 1543942 w 8387961"/>
              <a:gd name="connsiteY6807" fmla="*/ 153660 h 3980066"/>
              <a:gd name="connsiteX6808" fmla="*/ 1543942 w 8387961"/>
              <a:gd name="connsiteY6808" fmla="*/ 148494 h 3980066"/>
              <a:gd name="connsiteX6809" fmla="*/ 1530703 w 8387961"/>
              <a:gd name="connsiteY6809" fmla="*/ 151938 h 3980066"/>
              <a:gd name="connsiteX6810" fmla="*/ 1512485 w 8387961"/>
              <a:gd name="connsiteY6810" fmla="*/ 150216 h 3980066"/>
              <a:gd name="connsiteX6811" fmla="*/ 1522426 w 8387961"/>
              <a:gd name="connsiteY6811" fmla="*/ 143330 h 3980066"/>
              <a:gd name="connsiteX6812" fmla="*/ 1583677 w 8387961"/>
              <a:gd name="connsiteY6812" fmla="*/ 129556 h 3980066"/>
              <a:gd name="connsiteX6813" fmla="*/ 1626723 w 8387961"/>
              <a:gd name="connsiteY6813" fmla="*/ 119226 h 3980066"/>
              <a:gd name="connsiteX6814" fmla="*/ 5445485 w 8387961"/>
              <a:gd name="connsiteY6814" fmla="*/ 114492 h 3980066"/>
              <a:gd name="connsiteX6815" fmla="*/ 5492346 w 8387961"/>
              <a:gd name="connsiteY6815" fmla="*/ 121181 h 3980066"/>
              <a:gd name="connsiteX6816" fmla="*/ 5468916 w 8387961"/>
              <a:gd name="connsiteY6816" fmla="*/ 127869 h 3980066"/>
              <a:gd name="connsiteX6817" fmla="*/ 5499040 w 8387961"/>
              <a:gd name="connsiteY6817" fmla="*/ 127869 h 3980066"/>
              <a:gd name="connsiteX6818" fmla="*/ 5525817 w 8387961"/>
              <a:gd name="connsiteY6818" fmla="*/ 129541 h 3980066"/>
              <a:gd name="connsiteX6819" fmla="*/ 5527491 w 8387961"/>
              <a:gd name="connsiteY6819" fmla="*/ 139575 h 3980066"/>
              <a:gd name="connsiteX6820" fmla="*/ 5549247 w 8387961"/>
              <a:gd name="connsiteY6820" fmla="*/ 137902 h 3980066"/>
              <a:gd name="connsiteX6821" fmla="*/ 5609496 w 8387961"/>
              <a:gd name="connsiteY6821" fmla="*/ 139575 h 3980066"/>
              <a:gd name="connsiteX6822" fmla="*/ 5639620 w 8387961"/>
              <a:gd name="connsiteY6822" fmla="*/ 147935 h 3980066"/>
              <a:gd name="connsiteX6823" fmla="*/ 5654683 w 8387961"/>
              <a:gd name="connsiteY6823" fmla="*/ 149607 h 3980066"/>
              <a:gd name="connsiteX6824" fmla="*/ 5658030 w 8387961"/>
              <a:gd name="connsiteY6824" fmla="*/ 147935 h 3980066"/>
              <a:gd name="connsiteX6825" fmla="*/ 5683133 w 8387961"/>
              <a:gd name="connsiteY6825" fmla="*/ 161312 h 3980066"/>
              <a:gd name="connsiteX6826" fmla="*/ 5654683 w 8387961"/>
              <a:gd name="connsiteY6826" fmla="*/ 154623 h 3980066"/>
              <a:gd name="connsiteX6827" fmla="*/ 5673092 w 8387961"/>
              <a:gd name="connsiteY6827" fmla="*/ 161312 h 3980066"/>
              <a:gd name="connsiteX6828" fmla="*/ 5688154 w 8387961"/>
              <a:gd name="connsiteY6828" fmla="*/ 164656 h 3980066"/>
              <a:gd name="connsiteX6829" fmla="*/ 5653009 w 8387961"/>
              <a:gd name="connsiteY6829" fmla="*/ 191410 h 3980066"/>
              <a:gd name="connsiteX6830" fmla="*/ 5616190 w 8387961"/>
              <a:gd name="connsiteY6830" fmla="*/ 214819 h 3980066"/>
              <a:gd name="connsiteX6831" fmla="*/ 5614517 w 8387961"/>
              <a:gd name="connsiteY6831" fmla="*/ 219836 h 3980066"/>
              <a:gd name="connsiteX6832" fmla="*/ 5649662 w 8387961"/>
              <a:gd name="connsiteY6832" fmla="*/ 214819 h 3980066"/>
              <a:gd name="connsiteX6833" fmla="*/ 5686480 w 8387961"/>
              <a:gd name="connsiteY6833" fmla="*/ 204786 h 3980066"/>
              <a:gd name="connsiteX6834" fmla="*/ 5656356 w 8387961"/>
              <a:gd name="connsiteY6834" fmla="*/ 203115 h 3980066"/>
              <a:gd name="connsiteX6835" fmla="*/ 5688154 w 8387961"/>
              <a:gd name="connsiteY6835" fmla="*/ 198098 h 3980066"/>
              <a:gd name="connsiteX6836" fmla="*/ 5688154 w 8387961"/>
              <a:gd name="connsiteY6836" fmla="*/ 201442 h 3980066"/>
              <a:gd name="connsiteX6837" fmla="*/ 5716605 w 8387961"/>
              <a:gd name="connsiteY6837" fmla="*/ 201442 h 3980066"/>
              <a:gd name="connsiteX6838" fmla="*/ 5738361 w 8387961"/>
              <a:gd name="connsiteY6838" fmla="*/ 211475 h 3980066"/>
              <a:gd name="connsiteX6839" fmla="*/ 5805304 w 8387961"/>
              <a:gd name="connsiteY6839" fmla="*/ 209803 h 3980066"/>
              <a:gd name="connsiteX6840" fmla="*/ 5835429 w 8387961"/>
              <a:gd name="connsiteY6840" fmla="*/ 209803 h 3980066"/>
              <a:gd name="connsiteX6841" fmla="*/ 5828734 w 8387961"/>
              <a:gd name="connsiteY6841" fmla="*/ 213147 h 3980066"/>
              <a:gd name="connsiteX6842" fmla="*/ 5867227 w 8387961"/>
              <a:gd name="connsiteY6842" fmla="*/ 221507 h 3980066"/>
              <a:gd name="connsiteX6843" fmla="*/ 5937517 w 8387961"/>
              <a:gd name="connsiteY6843" fmla="*/ 229868 h 3980066"/>
              <a:gd name="connsiteX6844" fmla="*/ 6007807 w 8387961"/>
              <a:gd name="connsiteY6844" fmla="*/ 238229 h 3980066"/>
              <a:gd name="connsiteX6845" fmla="*/ 6051320 w 8387961"/>
              <a:gd name="connsiteY6845" fmla="*/ 261638 h 3980066"/>
              <a:gd name="connsiteX6846" fmla="*/ 6019522 w 8387961"/>
              <a:gd name="connsiteY6846" fmla="*/ 239901 h 3980066"/>
              <a:gd name="connsiteX6847" fmla="*/ 6031237 w 8387961"/>
              <a:gd name="connsiteY6847" fmla="*/ 238229 h 3980066"/>
              <a:gd name="connsiteX6848" fmla="*/ 6074750 w 8387961"/>
              <a:gd name="connsiteY6848" fmla="*/ 253277 h 3980066"/>
              <a:gd name="connsiteX6849" fmla="*/ 6111569 w 8387961"/>
              <a:gd name="connsiteY6849" fmla="*/ 269998 h 3980066"/>
              <a:gd name="connsiteX6850" fmla="*/ 6141693 w 8387961"/>
              <a:gd name="connsiteY6850" fmla="*/ 278359 h 3980066"/>
              <a:gd name="connsiteX6851" fmla="*/ 6148388 w 8387961"/>
              <a:gd name="connsiteY6851" fmla="*/ 264982 h 3980066"/>
              <a:gd name="connsiteX6852" fmla="*/ 6136673 w 8387961"/>
              <a:gd name="connsiteY6852" fmla="*/ 249933 h 3980066"/>
              <a:gd name="connsiteX6853" fmla="*/ 6145040 w 8387961"/>
              <a:gd name="connsiteY6853" fmla="*/ 253277 h 3980066"/>
              <a:gd name="connsiteX6854" fmla="*/ 6188553 w 8387961"/>
              <a:gd name="connsiteY6854" fmla="*/ 261638 h 3980066"/>
              <a:gd name="connsiteX6855" fmla="*/ 6206963 w 8387961"/>
              <a:gd name="connsiteY6855" fmla="*/ 254950 h 3980066"/>
              <a:gd name="connsiteX6856" fmla="*/ 6260517 w 8387961"/>
              <a:gd name="connsiteY6856" fmla="*/ 268326 h 3980066"/>
              <a:gd name="connsiteX6857" fmla="*/ 6257170 w 8387961"/>
              <a:gd name="connsiteY6857" fmla="*/ 263310 h 3980066"/>
              <a:gd name="connsiteX6858" fmla="*/ 6250476 w 8387961"/>
              <a:gd name="connsiteY6858" fmla="*/ 258294 h 3980066"/>
              <a:gd name="connsiteX6859" fmla="*/ 6285621 w 8387961"/>
              <a:gd name="connsiteY6859" fmla="*/ 259965 h 3980066"/>
              <a:gd name="connsiteX6860" fmla="*/ 6272232 w 8387961"/>
              <a:gd name="connsiteY6860" fmla="*/ 251606 h 3980066"/>
              <a:gd name="connsiteX6861" fmla="*/ 6265538 w 8387961"/>
              <a:gd name="connsiteY6861" fmla="*/ 243245 h 3980066"/>
              <a:gd name="connsiteX6862" fmla="*/ 6257170 w 8387961"/>
              <a:gd name="connsiteY6862" fmla="*/ 241572 h 3980066"/>
              <a:gd name="connsiteX6863" fmla="*/ 6245455 w 8387961"/>
              <a:gd name="connsiteY6863" fmla="*/ 239901 h 3980066"/>
              <a:gd name="connsiteX6864" fmla="*/ 6272232 w 8387961"/>
              <a:gd name="connsiteY6864" fmla="*/ 233212 h 3980066"/>
              <a:gd name="connsiteX6865" fmla="*/ 6257170 w 8387961"/>
              <a:gd name="connsiteY6865" fmla="*/ 228196 h 3980066"/>
              <a:gd name="connsiteX6866" fmla="*/ 6322440 w 8387961"/>
              <a:gd name="connsiteY6866" fmla="*/ 233212 h 3980066"/>
              <a:gd name="connsiteX6867" fmla="*/ 6387709 w 8387961"/>
              <a:gd name="connsiteY6867" fmla="*/ 238229 h 3980066"/>
              <a:gd name="connsiteX6868" fmla="*/ 6389383 w 8387961"/>
              <a:gd name="connsiteY6868" fmla="*/ 239901 h 3980066"/>
              <a:gd name="connsiteX6869" fmla="*/ 6386035 w 8387961"/>
              <a:gd name="connsiteY6869" fmla="*/ 244916 h 3980066"/>
              <a:gd name="connsiteX6870" fmla="*/ 6392730 w 8387961"/>
              <a:gd name="connsiteY6870" fmla="*/ 244916 h 3980066"/>
              <a:gd name="connsiteX6871" fmla="*/ 6419507 w 8387961"/>
              <a:gd name="connsiteY6871" fmla="*/ 239901 h 3980066"/>
              <a:gd name="connsiteX6872" fmla="*/ 6463020 w 8387961"/>
              <a:gd name="connsiteY6872" fmla="*/ 249933 h 3980066"/>
              <a:gd name="connsiteX6873" fmla="*/ 6451305 w 8387961"/>
              <a:gd name="connsiteY6873" fmla="*/ 253277 h 3980066"/>
              <a:gd name="connsiteX6874" fmla="*/ 6476409 w 8387961"/>
              <a:gd name="connsiteY6874" fmla="*/ 258294 h 3980066"/>
              <a:gd name="connsiteX6875" fmla="*/ 6488124 w 8387961"/>
              <a:gd name="connsiteY6875" fmla="*/ 259965 h 3980066"/>
              <a:gd name="connsiteX6876" fmla="*/ 6488124 w 8387961"/>
              <a:gd name="connsiteY6876" fmla="*/ 264982 h 3980066"/>
              <a:gd name="connsiteX6877" fmla="*/ 6499839 w 8387961"/>
              <a:gd name="connsiteY6877" fmla="*/ 261638 h 3980066"/>
              <a:gd name="connsiteX6878" fmla="*/ 6536658 w 8387961"/>
              <a:gd name="connsiteY6878" fmla="*/ 271672 h 3980066"/>
              <a:gd name="connsiteX6879" fmla="*/ 6548373 w 8387961"/>
              <a:gd name="connsiteY6879" fmla="*/ 275016 h 3980066"/>
              <a:gd name="connsiteX6880" fmla="*/ 6593559 w 8387961"/>
              <a:gd name="connsiteY6880" fmla="*/ 271672 h 3980066"/>
              <a:gd name="connsiteX6881" fmla="*/ 6642093 w 8387961"/>
              <a:gd name="connsiteY6881" fmla="*/ 269998 h 3980066"/>
              <a:gd name="connsiteX6882" fmla="*/ 6688953 w 8387961"/>
              <a:gd name="connsiteY6882" fmla="*/ 280032 h 3980066"/>
              <a:gd name="connsiteX6883" fmla="*/ 6719077 w 8387961"/>
              <a:gd name="connsiteY6883" fmla="*/ 298425 h 3980066"/>
              <a:gd name="connsiteX6884" fmla="*/ 6749202 w 8387961"/>
              <a:gd name="connsiteY6884" fmla="*/ 303442 h 3980066"/>
              <a:gd name="connsiteX6885" fmla="*/ 6774305 w 8387961"/>
              <a:gd name="connsiteY6885" fmla="*/ 315147 h 3980066"/>
              <a:gd name="connsiteX6886" fmla="*/ 6777653 w 8387961"/>
              <a:gd name="connsiteY6886" fmla="*/ 303442 h 3980066"/>
              <a:gd name="connsiteX6887" fmla="*/ 6854637 w 8387961"/>
              <a:gd name="connsiteY6887" fmla="*/ 308458 h 3980066"/>
              <a:gd name="connsiteX6888" fmla="*/ 6878067 w 8387961"/>
              <a:gd name="connsiteY6888" fmla="*/ 301769 h 3980066"/>
              <a:gd name="connsiteX6889" fmla="*/ 6908191 w 8387961"/>
              <a:gd name="connsiteY6889" fmla="*/ 315147 h 3980066"/>
              <a:gd name="connsiteX6890" fmla="*/ 6918233 w 8387961"/>
              <a:gd name="connsiteY6890" fmla="*/ 315147 h 3980066"/>
              <a:gd name="connsiteX6891" fmla="*/ 6945010 w 8387961"/>
              <a:gd name="connsiteY6891" fmla="*/ 325179 h 3980066"/>
              <a:gd name="connsiteX6892" fmla="*/ 6963419 w 8387961"/>
              <a:gd name="connsiteY6892" fmla="*/ 325179 h 3980066"/>
              <a:gd name="connsiteX6893" fmla="*/ 6968440 w 8387961"/>
              <a:gd name="connsiteY6893" fmla="*/ 321834 h 3980066"/>
              <a:gd name="connsiteX6894" fmla="*/ 6938316 w 8387961"/>
              <a:gd name="connsiteY6894" fmla="*/ 305113 h 3980066"/>
              <a:gd name="connsiteX6895" fmla="*/ 6919907 w 8387961"/>
              <a:gd name="connsiteY6895" fmla="*/ 293409 h 3980066"/>
              <a:gd name="connsiteX6896" fmla="*/ 6970114 w 8387961"/>
              <a:gd name="connsiteY6896" fmla="*/ 298425 h 3980066"/>
              <a:gd name="connsiteX6897" fmla="*/ 7021995 w 8387961"/>
              <a:gd name="connsiteY6897" fmla="*/ 298425 h 3980066"/>
              <a:gd name="connsiteX6898" fmla="*/ 7082243 w 8387961"/>
              <a:gd name="connsiteY6898" fmla="*/ 310129 h 3980066"/>
              <a:gd name="connsiteX6899" fmla="*/ 7140819 w 8387961"/>
              <a:gd name="connsiteY6899" fmla="*/ 321834 h 3980066"/>
              <a:gd name="connsiteX6900" fmla="*/ 7180985 w 8387961"/>
              <a:gd name="connsiteY6900" fmla="*/ 348589 h 3980066"/>
              <a:gd name="connsiteX6901" fmla="*/ 7219477 w 8387961"/>
              <a:gd name="connsiteY6901" fmla="*/ 375342 h 3980066"/>
              <a:gd name="connsiteX6902" fmla="*/ 7256295 w 8387961"/>
              <a:gd name="connsiteY6902" fmla="*/ 402097 h 3980066"/>
              <a:gd name="connsiteX6903" fmla="*/ 7294787 w 8387961"/>
              <a:gd name="connsiteY6903" fmla="*/ 430522 h 3980066"/>
              <a:gd name="connsiteX6904" fmla="*/ 7273031 w 8387961"/>
              <a:gd name="connsiteY6904" fmla="*/ 432195 h 3980066"/>
              <a:gd name="connsiteX6905" fmla="*/ 7256295 w 8387961"/>
              <a:gd name="connsiteY6905" fmla="*/ 430522 h 3980066"/>
              <a:gd name="connsiteX6906" fmla="*/ 7283073 w 8387961"/>
              <a:gd name="connsiteY6906" fmla="*/ 443899 h 3980066"/>
              <a:gd name="connsiteX6907" fmla="*/ 7284746 w 8387961"/>
              <a:gd name="connsiteY6907" fmla="*/ 440555 h 3980066"/>
              <a:gd name="connsiteX6908" fmla="*/ 7321565 w 8387961"/>
              <a:gd name="connsiteY6908" fmla="*/ 462292 h 3980066"/>
              <a:gd name="connsiteX6909" fmla="*/ 7333280 w 8387961"/>
              <a:gd name="connsiteY6909" fmla="*/ 465636 h 3980066"/>
              <a:gd name="connsiteX6910" fmla="*/ 7356710 w 8387961"/>
              <a:gd name="connsiteY6910" fmla="*/ 479013 h 3980066"/>
              <a:gd name="connsiteX6911" fmla="*/ 7380140 w 8387961"/>
              <a:gd name="connsiteY6911" fmla="*/ 490718 h 3980066"/>
              <a:gd name="connsiteX6912" fmla="*/ 7376793 w 8387961"/>
              <a:gd name="connsiteY6912" fmla="*/ 495734 h 3980066"/>
              <a:gd name="connsiteX6913" fmla="*/ 7329933 w 8387961"/>
              <a:gd name="connsiteY6913" fmla="*/ 485701 h 3980066"/>
              <a:gd name="connsiteX6914" fmla="*/ 7321565 w 8387961"/>
              <a:gd name="connsiteY6914" fmla="*/ 485701 h 3980066"/>
              <a:gd name="connsiteX6915" fmla="*/ 7333280 w 8387961"/>
              <a:gd name="connsiteY6915" fmla="*/ 490718 h 3980066"/>
              <a:gd name="connsiteX6916" fmla="*/ 7311523 w 8387961"/>
              <a:gd name="connsiteY6916" fmla="*/ 504095 h 3980066"/>
              <a:gd name="connsiteX6917" fmla="*/ 7289767 w 8387961"/>
              <a:gd name="connsiteY6917" fmla="*/ 519144 h 3980066"/>
              <a:gd name="connsiteX6918" fmla="*/ 7284746 w 8387961"/>
              <a:gd name="connsiteY6918" fmla="*/ 522489 h 3980066"/>
              <a:gd name="connsiteX6919" fmla="*/ 7286420 w 8387961"/>
              <a:gd name="connsiteY6919" fmla="*/ 530849 h 3980066"/>
              <a:gd name="connsiteX6920" fmla="*/ 7284746 w 8387961"/>
              <a:gd name="connsiteY6920" fmla="*/ 532521 h 3980066"/>
              <a:gd name="connsiteX6921" fmla="*/ 7274705 w 8387961"/>
              <a:gd name="connsiteY6921" fmla="*/ 552586 h 3980066"/>
              <a:gd name="connsiteX6922" fmla="*/ 7274705 w 8387961"/>
              <a:gd name="connsiteY6922" fmla="*/ 559275 h 3980066"/>
              <a:gd name="connsiteX6923" fmla="*/ 7236213 w 8387961"/>
              <a:gd name="connsiteY6923" fmla="*/ 542554 h 3980066"/>
              <a:gd name="connsiteX6924" fmla="*/ 7199394 w 8387961"/>
              <a:gd name="connsiteY6924" fmla="*/ 552586 h 3980066"/>
              <a:gd name="connsiteX6925" fmla="*/ 7196047 w 8387961"/>
              <a:gd name="connsiteY6925" fmla="*/ 564291 h 3980066"/>
              <a:gd name="connsiteX6926" fmla="*/ 7175964 w 8387961"/>
              <a:gd name="connsiteY6926" fmla="*/ 545898 h 3980066"/>
              <a:gd name="connsiteX6927" fmla="*/ 7165922 w 8387961"/>
              <a:gd name="connsiteY6927" fmla="*/ 555930 h 3980066"/>
              <a:gd name="connsiteX6928" fmla="*/ 7170943 w 8387961"/>
              <a:gd name="connsiteY6928" fmla="*/ 564291 h 3980066"/>
              <a:gd name="connsiteX6929" fmla="*/ 7152533 w 8387961"/>
              <a:gd name="connsiteY6929" fmla="*/ 559275 h 3980066"/>
              <a:gd name="connsiteX6930" fmla="*/ 7139145 w 8387961"/>
              <a:gd name="connsiteY6930" fmla="*/ 564291 h 3980066"/>
              <a:gd name="connsiteX6931" fmla="*/ 7150860 w 8387961"/>
              <a:gd name="connsiteY6931" fmla="*/ 582685 h 3980066"/>
              <a:gd name="connsiteX6932" fmla="*/ 7162575 w 8387961"/>
              <a:gd name="connsiteY6932" fmla="*/ 612783 h 3980066"/>
              <a:gd name="connsiteX6933" fmla="*/ 7184331 w 8387961"/>
              <a:gd name="connsiteY6933" fmla="*/ 621144 h 3980066"/>
              <a:gd name="connsiteX6934" fmla="*/ 7196047 w 8387961"/>
              <a:gd name="connsiteY6934" fmla="*/ 619471 h 3980066"/>
              <a:gd name="connsiteX6935" fmla="*/ 7221150 w 8387961"/>
              <a:gd name="connsiteY6935" fmla="*/ 649570 h 3980066"/>
              <a:gd name="connsiteX6936" fmla="*/ 7232865 w 8387961"/>
              <a:gd name="connsiteY6936" fmla="*/ 651242 h 3980066"/>
              <a:gd name="connsiteX6937" fmla="*/ 7251275 w 8387961"/>
              <a:gd name="connsiteY6937" fmla="*/ 671307 h 3980066"/>
              <a:gd name="connsiteX6938" fmla="*/ 7234539 w 8387961"/>
              <a:gd name="connsiteY6938" fmla="*/ 664619 h 3980066"/>
              <a:gd name="connsiteX6939" fmla="*/ 7234539 w 8387961"/>
              <a:gd name="connsiteY6939" fmla="*/ 659603 h 3980066"/>
              <a:gd name="connsiteX6940" fmla="*/ 7232865 w 8387961"/>
              <a:gd name="connsiteY6940" fmla="*/ 662947 h 3980066"/>
              <a:gd name="connsiteX6941" fmla="*/ 7232865 w 8387961"/>
              <a:gd name="connsiteY6941" fmla="*/ 679668 h 3980066"/>
              <a:gd name="connsiteX6942" fmla="*/ 7269684 w 8387961"/>
              <a:gd name="connsiteY6942" fmla="*/ 709766 h 3980066"/>
              <a:gd name="connsiteX6943" fmla="*/ 7242907 w 8387961"/>
              <a:gd name="connsiteY6943" fmla="*/ 721471 h 3980066"/>
              <a:gd name="connsiteX6944" fmla="*/ 7262990 w 8387961"/>
              <a:gd name="connsiteY6944" fmla="*/ 749896 h 3980066"/>
              <a:gd name="connsiteX6945" fmla="*/ 7269684 w 8387961"/>
              <a:gd name="connsiteY6945" fmla="*/ 753240 h 3980066"/>
              <a:gd name="connsiteX6946" fmla="*/ 7251275 w 8387961"/>
              <a:gd name="connsiteY6946" fmla="*/ 751568 h 3980066"/>
              <a:gd name="connsiteX6947" fmla="*/ 7242907 w 8387961"/>
              <a:gd name="connsiteY6947" fmla="*/ 756584 h 3980066"/>
              <a:gd name="connsiteX6948" fmla="*/ 7262990 w 8387961"/>
              <a:gd name="connsiteY6948" fmla="*/ 795043 h 3980066"/>
              <a:gd name="connsiteX6949" fmla="*/ 7252948 w 8387961"/>
              <a:gd name="connsiteY6949" fmla="*/ 813436 h 3980066"/>
              <a:gd name="connsiteX6950" fmla="*/ 7219477 w 8387961"/>
              <a:gd name="connsiteY6950" fmla="*/ 785010 h 3980066"/>
              <a:gd name="connsiteX6951" fmla="*/ 7184331 w 8387961"/>
              <a:gd name="connsiteY6951" fmla="*/ 754912 h 3980066"/>
              <a:gd name="connsiteX6952" fmla="*/ 7149187 w 8387961"/>
              <a:gd name="connsiteY6952" fmla="*/ 724814 h 3980066"/>
              <a:gd name="connsiteX6953" fmla="*/ 7114041 w 8387961"/>
              <a:gd name="connsiteY6953" fmla="*/ 694717 h 3980066"/>
              <a:gd name="connsiteX6954" fmla="*/ 7093959 w 8387961"/>
              <a:gd name="connsiteY6954" fmla="*/ 671307 h 3980066"/>
              <a:gd name="connsiteX6955" fmla="*/ 7075549 w 8387961"/>
              <a:gd name="connsiteY6955" fmla="*/ 646226 h 3980066"/>
              <a:gd name="connsiteX6956" fmla="*/ 7072202 w 8387961"/>
              <a:gd name="connsiteY6956" fmla="*/ 629504 h 3980066"/>
              <a:gd name="connsiteX6957" fmla="*/ 7062161 w 8387961"/>
              <a:gd name="connsiteY6957" fmla="*/ 619471 h 3980066"/>
              <a:gd name="connsiteX6958" fmla="*/ 7083917 w 8387961"/>
              <a:gd name="connsiteY6958" fmla="*/ 614455 h 3980066"/>
              <a:gd name="connsiteX6959" fmla="*/ 7085591 w 8387961"/>
              <a:gd name="connsiteY6959" fmla="*/ 586029 h 3980066"/>
              <a:gd name="connsiteX6960" fmla="*/ 7092285 w 8387961"/>
              <a:gd name="connsiteY6960" fmla="*/ 564291 h 3980066"/>
              <a:gd name="connsiteX6961" fmla="*/ 7095632 w 8387961"/>
              <a:gd name="connsiteY6961" fmla="*/ 542554 h 3980066"/>
              <a:gd name="connsiteX6962" fmla="*/ 7109021 w 8387961"/>
              <a:gd name="connsiteY6962" fmla="*/ 534194 h 3980066"/>
              <a:gd name="connsiteX6963" fmla="*/ 7092285 w 8387961"/>
              <a:gd name="connsiteY6963" fmla="*/ 514129 h 3980066"/>
              <a:gd name="connsiteX6964" fmla="*/ 7073875 w 8387961"/>
              <a:gd name="connsiteY6964" fmla="*/ 495734 h 3980066"/>
              <a:gd name="connsiteX6965" fmla="*/ 7093959 w 8387961"/>
              <a:gd name="connsiteY6965" fmla="*/ 495734 h 3980066"/>
              <a:gd name="connsiteX6966" fmla="*/ 7090611 w 8387961"/>
              <a:gd name="connsiteY6966" fmla="*/ 492390 h 3980066"/>
              <a:gd name="connsiteX6967" fmla="*/ 7052119 w 8387961"/>
              <a:gd name="connsiteY6967" fmla="*/ 489046 h 3980066"/>
              <a:gd name="connsiteX6968" fmla="*/ 7045425 w 8387961"/>
              <a:gd name="connsiteY6968" fmla="*/ 492390 h 3980066"/>
              <a:gd name="connsiteX6969" fmla="*/ 7070528 w 8387961"/>
              <a:gd name="connsiteY6969" fmla="*/ 515799 h 3980066"/>
              <a:gd name="connsiteX6970" fmla="*/ 7055466 w 8387961"/>
              <a:gd name="connsiteY6970" fmla="*/ 515799 h 3980066"/>
              <a:gd name="connsiteX6971" fmla="*/ 7043751 w 8387961"/>
              <a:gd name="connsiteY6971" fmla="*/ 542554 h 3980066"/>
              <a:gd name="connsiteX6972" fmla="*/ 7030363 w 8387961"/>
              <a:gd name="connsiteY6972" fmla="*/ 530849 h 3980066"/>
              <a:gd name="connsiteX6973" fmla="*/ 7025342 w 8387961"/>
              <a:gd name="connsiteY6973" fmla="*/ 534194 h 3980066"/>
              <a:gd name="connsiteX6974" fmla="*/ 7001912 w 8387961"/>
              <a:gd name="connsiteY6974" fmla="*/ 509112 h 3980066"/>
              <a:gd name="connsiteX6975" fmla="*/ 6991870 w 8387961"/>
              <a:gd name="connsiteY6975" fmla="*/ 512455 h 3980066"/>
              <a:gd name="connsiteX6976" fmla="*/ 6945010 w 8387961"/>
              <a:gd name="connsiteY6976" fmla="*/ 512455 h 3980066"/>
              <a:gd name="connsiteX6977" fmla="*/ 6948357 w 8387961"/>
              <a:gd name="connsiteY6977" fmla="*/ 540882 h 3980066"/>
              <a:gd name="connsiteX6978" fmla="*/ 6948357 w 8387961"/>
              <a:gd name="connsiteY6978" fmla="*/ 565964 h 3980066"/>
              <a:gd name="connsiteX6979" fmla="*/ 6955051 w 8387961"/>
              <a:gd name="connsiteY6979" fmla="*/ 574324 h 3980066"/>
              <a:gd name="connsiteX6980" fmla="*/ 6978482 w 8387961"/>
              <a:gd name="connsiteY6980" fmla="*/ 575996 h 3980066"/>
              <a:gd name="connsiteX6981" fmla="*/ 6983503 w 8387961"/>
              <a:gd name="connsiteY6981" fmla="*/ 582685 h 3980066"/>
              <a:gd name="connsiteX6982" fmla="*/ 6951705 w 8387961"/>
              <a:gd name="connsiteY6982" fmla="*/ 582685 h 3980066"/>
              <a:gd name="connsiteX6983" fmla="*/ 6933295 w 8387961"/>
              <a:gd name="connsiteY6983" fmla="*/ 589373 h 3980066"/>
              <a:gd name="connsiteX6984" fmla="*/ 6911539 w 8387961"/>
              <a:gd name="connsiteY6984" fmla="*/ 592717 h 3980066"/>
              <a:gd name="connsiteX6985" fmla="*/ 6903171 w 8387961"/>
              <a:gd name="connsiteY6985" fmla="*/ 582685 h 3980066"/>
              <a:gd name="connsiteX6986" fmla="*/ 6913212 w 8387961"/>
              <a:gd name="connsiteY6986" fmla="*/ 579340 h 3980066"/>
              <a:gd name="connsiteX6987" fmla="*/ 6881414 w 8387961"/>
              <a:gd name="connsiteY6987" fmla="*/ 570979 h 3980066"/>
              <a:gd name="connsiteX6988" fmla="*/ 6839575 w 8387961"/>
              <a:gd name="connsiteY6988" fmla="*/ 569307 h 3980066"/>
              <a:gd name="connsiteX6989" fmla="*/ 6842922 w 8387961"/>
              <a:gd name="connsiteY6989" fmla="*/ 574324 h 3980066"/>
              <a:gd name="connsiteX6990" fmla="*/ 6842922 w 8387961"/>
              <a:gd name="connsiteY6990" fmla="*/ 581012 h 3980066"/>
              <a:gd name="connsiteX6991" fmla="*/ 6789367 w 8387961"/>
              <a:gd name="connsiteY6991" fmla="*/ 575996 h 3980066"/>
              <a:gd name="connsiteX6992" fmla="*/ 6784347 w 8387961"/>
              <a:gd name="connsiteY6992" fmla="*/ 581012 h 3980066"/>
              <a:gd name="connsiteX6993" fmla="*/ 6772632 w 8387961"/>
              <a:gd name="connsiteY6993" fmla="*/ 574324 h 3980066"/>
              <a:gd name="connsiteX6994" fmla="*/ 6764264 w 8387961"/>
              <a:gd name="connsiteY6994" fmla="*/ 574324 h 3980066"/>
              <a:gd name="connsiteX6995" fmla="*/ 6737487 w 8387961"/>
              <a:gd name="connsiteY6995" fmla="*/ 581012 h 3980066"/>
              <a:gd name="connsiteX6996" fmla="*/ 6709036 w 8387961"/>
              <a:gd name="connsiteY6996" fmla="*/ 584356 h 3980066"/>
              <a:gd name="connsiteX6997" fmla="*/ 6698995 w 8387961"/>
              <a:gd name="connsiteY6997" fmla="*/ 609439 h 3980066"/>
              <a:gd name="connsiteX6998" fmla="*/ 6704015 w 8387961"/>
              <a:gd name="connsiteY6998" fmla="*/ 622816 h 3980066"/>
              <a:gd name="connsiteX6999" fmla="*/ 6698995 w 8387961"/>
              <a:gd name="connsiteY6999" fmla="*/ 639537 h 3980066"/>
              <a:gd name="connsiteX7000" fmla="*/ 6690627 w 8387961"/>
              <a:gd name="connsiteY7000" fmla="*/ 656258 h 3980066"/>
              <a:gd name="connsiteX7001" fmla="*/ 6682259 w 8387961"/>
              <a:gd name="connsiteY7001" fmla="*/ 683012 h 3980066"/>
              <a:gd name="connsiteX7002" fmla="*/ 6673891 w 8387961"/>
              <a:gd name="connsiteY7002" fmla="*/ 706421 h 3980066"/>
              <a:gd name="connsiteX7003" fmla="*/ 6712383 w 8387961"/>
              <a:gd name="connsiteY7003" fmla="*/ 713110 h 3980066"/>
              <a:gd name="connsiteX7004" fmla="*/ 6732466 w 8387961"/>
              <a:gd name="connsiteY7004" fmla="*/ 731503 h 3980066"/>
              <a:gd name="connsiteX7005" fmla="*/ 6734139 w 8387961"/>
              <a:gd name="connsiteY7005" fmla="*/ 726487 h 3980066"/>
              <a:gd name="connsiteX7006" fmla="*/ 6749202 w 8387961"/>
              <a:gd name="connsiteY7006" fmla="*/ 731503 h 3980066"/>
              <a:gd name="connsiteX7007" fmla="*/ 6749202 w 8387961"/>
              <a:gd name="connsiteY7007" fmla="*/ 741536 h 3980066"/>
              <a:gd name="connsiteX7008" fmla="*/ 6769285 w 8387961"/>
              <a:gd name="connsiteY7008" fmla="*/ 731503 h 3980066"/>
              <a:gd name="connsiteX7009" fmla="*/ 6760917 w 8387961"/>
              <a:gd name="connsiteY7009" fmla="*/ 719799 h 3980066"/>
              <a:gd name="connsiteX7010" fmla="*/ 6791041 w 8387961"/>
              <a:gd name="connsiteY7010" fmla="*/ 723143 h 3980066"/>
              <a:gd name="connsiteX7011" fmla="*/ 6849616 w 8387961"/>
              <a:gd name="connsiteY7011" fmla="*/ 753240 h 3980066"/>
              <a:gd name="connsiteX7012" fmla="*/ 6834554 w 8387961"/>
              <a:gd name="connsiteY7012" fmla="*/ 753240 h 3980066"/>
              <a:gd name="connsiteX7013" fmla="*/ 6861331 w 8387961"/>
              <a:gd name="connsiteY7013" fmla="*/ 769961 h 3980066"/>
              <a:gd name="connsiteX7014" fmla="*/ 6878067 w 8387961"/>
              <a:gd name="connsiteY7014" fmla="*/ 790027 h 3980066"/>
              <a:gd name="connsiteX7015" fmla="*/ 6884761 w 8387961"/>
              <a:gd name="connsiteY7015" fmla="*/ 806748 h 3980066"/>
              <a:gd name="connsiteX7016" fmla="*/ 6891456 w 8387961"/>
              <a:gd name="connsiteY7016" fmla="*/ 826813 h 3980066"/>
              <a:gd name="connsiteX7017" fmla="*/ 6904844 w 8387961"/>
              <a:gd name="connsiteY7017" fmla="*/ 843535 h 3980066"/>
              <a:gd name="connsiteX7018" fmla="*/ 6918233 w 8387961"/>
              <a:gd name="connsiteY7018" fmla="*/ 866944 h 3980066"/>
              <a:gd name="connsiteX7019" fmla="*/ 6929948 w 8387961"/>
              <a:gd name="connsiteY7019" fmla="*/ 892026 h 3980066"/>
              <a:gd name="connsiteX7020" fmla="*/ 6928274 w 8387961"/>
              <a:gd name="connsiteY7020" fmla="*/ 920452 h 3980066"/>
              <a:gd name="connsiteX7021" fmla="*/ 6923254 w 8387961"/>
              <a:gd name="connsiteY7021" fmla="*/ 947206 h 3980066"/>
              <a:gd name="connsiteX7022" fmla="*/ 6921580 w 8387961"/>
              <a:gd name="connsiteY7022" fmla="*/ 975632 h 3980066"/>
              <a:gd name="connsiteX7023" fmla="*/ 6918233 w 8387961"/>
              <a:gd name="connsiteY7023" fmla="*/ 1004058 h 3980066"/>
              <a:gd name="connsiteX7024" fmla="*/ 6909865 w 8387961"/>
              <a:gd name="connsiteY7024" fmla="*/ 1024123 h 3980066"/>
              <a:gd name="connsiteX7025" fmla="*/ 6901497 w 8387961"/>
              <a:gd name="connsiteY7025" fmla="*/ 1044189 h 3980066"/>
              <a:gd name="connsiteX7026" fmla="*/ 6873046 w 8387961"/>
              <a:gd name="connsiteY7026" fmla="*/ 1054221 h 3980066"/>
              <a:gd name="connsiteX7027" fmla="*/ 6854637 w 8387961"/>
              <a:gd name="connsiteY7027" fmla="*/ 1052549 h 3980066"/>
              <a:gd name="connsiteX7028" fmla="*/ 6847943 w 8387961"/>
              <a:gd name="connsiteY7028" fmla="*/ 1040845 h 3980066"/>
              <a:gd name="connsiteX7029" fmla="*/ 6839575 w 8387961"/>
              <a:gd name="connsiteY7029" fmla="*/ 1042517 h 3980066"/>
              <a:gd name="connsiteX7030" fmla="*/ 6827860 w 8387961"/>
              <a:gd name="connsiteY7030" fmla="*/ 1060910 h 3980066"/>
              <a:gd name="connsiteX7031" fmla="*/ 6822839 w 8387961"/>
              <a:gd name="connsiteY7031" fmla="*/ 1060910 h 3980066"/>
              <a:gd name="connsiteX7032" fmla="*/ 6827860 w 8387961"/>
              <a:gd name="connsiteY7032" fmla="*/ 1070943 h 3980066"/>
              <a:gd name="connsiteX7033" fmla="*/ 6821165 w 8387961"/>
              <a:gd name="connsiteY7033" fmla="*/ 1065926 h 3980066"/>
              <a:gd name="connsiteX7034" fmla="*/ 6815510 w 8387961"/>
              <a:gd name="connsiteY7034" fmla="*/ 1058863 h 3980066"/>
              <a:gd name="connsiteX7035" fmla="*/ 6813726 w 8387961"/>
              <a:gd name="connsiteY7035" fmla="*/ 1060053 h 3980066"/>
              <a:gd name="connsiteX7036" fmla="*/ 6817564 w 8387961"/>
              <a:gd name="connsiteY7036" fmla="*/ 1064853 h 3980066"/>
              <a:gd name="connsiteX7037" fmla="*/ 6820501 w 8387961"/>
              <a:gd name="connsiteY7037" fmla="*/ 1066408 h 3980066"/>
              <a:gd name="connsiteX7038" fmla="*/ 6827121 w 8387961"/>
              <a:gd name="connsiteY7038" fmla="*/ 1071374 h 3980066"/>
              <a:gd name="connsiteX7039" fmla="*/ 6812226 w 8387961"/>
              <a:gd name="connsiteY7039" fmla="*/ 1086273 h 3980066"/>
              <a:gd name="connsiteX7040" fmla="*/ 6822156 w 8387961"/>
              <a:gd name="connsiteY7040" fmla="*/ 1114416 h 3980066"/>
              <a:gd name="connsiteX7041" fmla="*/ 6810571 w 8387961"/>
              <a:gd name="connsiteY7041" fmla="*/ 1132626 h 3980066"/>
              <a:gd name="connsiteX7042" fmla="*/ 6797331 w 8387961"/>
              <a:gd name="connsiteY7042" fmla="*/ 1150836 h 3980066"/>
              <a:gd name="connsiteX7043" fmla="*/ 6800641 w 8387961"/>
              <a:gd name="connsiteY7043" fmla="*/ 1162424 h 3980066"/>
              <a:gd name="connsiteX7044" fmla="*/ 6828776 w 8387961"/>
              <a:gd name="connsiteY7044" fmla="*/ 1177323 h 3980066"/>
              <a:gd name="connsiteX7045" fmla="*/ 6818846 w 8387961"/>
              <a:gd name="connsiteY7045" fmla="*/ 1185600 h 3980066"/>
              <a:gd name="connsiteX7046" fmla="*/ 6798986 w 8387961"/>
              <a:gd name="connsiteY7046" fmla="*/ 1195533 h 3980066"/>
              <a:gd name="connsiteX7047" fmla="*/ 6798986 w 8387961"/>
              <a:gd name="connsiteY7047" fmla="*/ 1196412 h 3980066"/>
              <a:gd name="connsiteX7048" fmla="*/ 6818532 w 8387961"/>
              <a:gd name="connsiteY7048" fmla="*/ 1186475 h 3980066"/>
              <a:gd name="connsiteX7049" fmla="*/ 6828475 w 8387961"/>
              <a:gd name="connsiteY7049" fmla="*/ 1178051 h 3980066"/>
              <a:gd name="connsiteX7050" fmla="*/ 6856645 w 8387961"/>
              <a:gd name="connsiteY7050" fmla="*/ 1208378 h 3980066"/>
              <a:gd name="connsiteX7051" fmla="*/ 6883159 w 8387961"/>
              <a:gd name="connsiteY7051" fmla="*/ 1237021 h 3980066"/>
              <a:gd name="connsiteX7052" fmla="*/ 6898073 w 8387961"/>
              <a:gd name="connsiteY7052" fmla="*/ 1279142 h 3980066"/>
              <a:gd name="connsiteX7053" fmla="*/ 6888130 w 8387961"/>
              <a:gd name="connsiteY7053" fmla="*/ 1285882 h 3980066"/>
              <a:gd name="connsiteX7054" fmla="*/ 6876531 w 8387961"/>
              <a:gd name="connsiteY7054" fmla="*/ 1292621 h 3980066"/>
              <a:gd name="connsiteX7055" fmla="*/ 6869902 w 8387961"/>
              <a:gd name="connsiteY7055" fmla="*/ 1289251 h 3980066"/>
              <a:gd name="connsiteX7056" fmla="*/ 6866588 w 8387961"/>
              <a:gd name="connsiteY7056" fmla="*/ 1294306 h 3980066"/>
              <a:gd name="connsiteX7057" fmla="*/ 6863274 w 8387961"/>
              <a:gd name="connsiteY7057" fmla="*/ 1295991 h 3980066"/>
              <a:gd name="connsiteX7058" fmla="*/ 6859960 w 8387961"/>
              <a:gd name="connsiteY7058" fmla="*/ 1297676 h 3980066"/>
              <a:gd name="connsiteX7059" fmla="*/ 6856645 w 8387961"/>
              <a:gd name="connsiteY7059" fmla="*/ 1302730 h 3980066"/>
              <a:gd name="connsiteX7060" fmla="*/ 6853331 w 8387961"/>
              <a:gd name="connsiteY7060" fmla="*/ 1297676 h 3980066"/>
              <a:gd name="connsiteX7061" fmla="*/ 6846703 w 8387961"/>
              <a:gd name="connsiteY7061" fmla="*/ 1302730 h 3980066"/>
              <a:gd name="connsiteX7062" fmla="*/ 6840075 w 8387961"/>
              <a:gd name="connsiteY7062" fmla="*/ 1306100 h 3980066"/>
              <a:gd name="connsiteX7063" fmla="*/ 6836760 w 8387961"/>
              <a:gd name="connsiteY7063" fmla="*/ 1299360 h 3980066"/>
              <a:gd name="connsiteX7064" fmla="*/ 6836760 w 8387961"/>
              <a:gd name="connsiteY7064" fmla="*/ 1295991 h 3980066"/>
              <a:gd name="connsiteX7065" fmla="*/ 6836760 w 8387961"/>
              <a:gd name="connsiteY7065" fmla="*/ 1294306 h 3980066"/>
              <a:gd name="connsiteX7066" fmla="*/ 6830132 w 8387961"/>
              <a:gd name="connsiteY7066" fmla="*/ 1287566 h 3980066"/>
              <a:gd name="connsiteX7067" fmla="*/ 6826818 w 8387961"/>
              <a:gd name="connsiteY7067" fmla="*/ 1269033 h 3980066"/>
              <a:gd name="connsiteX7068" fmla="*/ 6823503 w 8387961"/>
              <a:gd name="connsiteY7068" fmla="*/ 1262294 h 3980066"/>
              <a:gd name="connsiteX7069" fmla="*/ 6823503 w 8387961"/>
              <a:gd name="connsiteY7069" fmla="*/ 1257239 h 3980066"/>
              <a:gd name="connsiteX7070" fmla="*/ 6808590 w 8387961"/>
              <a:gd name="connsiteY7070" fmla="*/ 1238706 h 3980066"/>
              <a:gd name="connsiteX7071" fmla="*/ 6801961 w 8387961"/>
              <a:gd name="connsiteY7071" fmla="*/ 1233651 h 3980066"/>
              <a:gd name="connsiteX7072" fmla="*/ 6806933 w 8387961"/>
              <a:gd name="connsiteY7072" fmla="*/ 1231966 h 3980066"/>
              <a:gd name="connsiteX7073" fmla="*/ 6818532 w 8387961"/>
              <a:gd name="connsiteY7073" fmla="*/ 1235336 h 3980066"/>
              <a:gd name="connsiteX7074" fmla="*/ 6816875 w 8387961"/>
              <a:gd name="connsiteY7074" fmla="*/ 1231966 h 3980066"/>
              <a:gd name="connsiteX7075" fmla="*/ 6800304 w 8387961"/>
              <a:gd name="connsiteY7075" fmla="*/ 1206693 h 3980066"/>
              <a:gd name="connsiteX7076" fmla="*/ 6798647 w 8387961"/>
              <a:gd name="connsiteY7076" fmla="*/ 1203324 h 3980066"/>
              <a:gd name="connsiteX7077" fmla="*/ 6798647 w 8387961"/>
              <a:gd name="connsiteY7077" fmla="*/ 1202087 h 3980066"/>
              <a:gd name="connsiteX7078" fmla="*/ 6774161 w 8387961"/>
              <a:gd name="connsiteY7078" fmla="*/ 1197189 h 3980066"/>
              <a:gd name="connsiteX7079" fmla="*/ 6769197 w 8387961"/>
              <a:gd name="connsiteY7079" fmla="*/ 1202155 h 3980066"/>
              <a:gd name="connsiteX7080" fmla="*/ 6757612 w 8387961"/>
              <a:gd name="connsiteY7080" fmla="*/ 1195533 h 3980066"/>
              <a:gd name="connsiteX7081" fmla="*/ 6749337 w 8387961"/>
              <a:gd name="connsiteY7081" fmla="*/ 1192222 h 3980066"/>
              <a:gd name="connsiteX7082" fmla="*/ 6754302 w 8387961"/>
              <a:gd name="connsiteY7082" fmla="*/ 1175668 h 3980066"/>
              <a:gd name="connsiteX7083" fmla="*/ 6757612 w 8387961"/>
              <a:gd name="connsiteY7083" fmla="*/ 1175668 h 3980066"/>
              <a:gd name="connsiteX7084" fmla="*/ 6747682 w 8387961"/>
              <a:gd name="connsiteY7084" fmla="*/ 1167390 h 3980066"/>
              <a:gd name="connsiteX7085" fmla="*/ 6741062 w 8387961"/>
              <a:gd name="connsiteY7085" fmla="*/ 1152491 h 3980066"/>
              <a:gd name="connsiteX7086" fmla="*/ 6724512 w 8387961"/>
              <a:gd name="connsiteY7086" fmla="*/ 1147525 h 3980066"/>
              <a:gd name="connsiteX7087" fmla="*/ 6711806 w 8387961"/>
              <a:gd name="connsiteY7087" fmla="*/ 1134816 h 3980066"/>
              <a:gd name="connsiteX7088" fmla="*/ 6710051 w 8387961"/>
              <a:gd name="connsiteY7088" fmla="*/ 1137010 h 3980066"/>
              <a:gd name="connsiteX7089" fmla="*/ 6698345 w 8387961"/>
              <a:gd name="connsiteY7089" fmla="*/ 1145375 h 3980066"/>
              <a:gd name="connsiteX7090" fmla="*/ 6681623 w 8387961"/>
              <a:gd name="connsiteY7090" fmla="*/ 1157086 h 3980066"/>
              <a:gd name="connsiteX7091" fmla="*/ 6666574 w 8387961"/>
              <a:gd name="connsiteY7091" fmla="*/ 1167124 h 3980066"/>
              <a:gd name="connsiteX7092" fmla="*/ 6648180 w 8387961"/>
              <a:gd name="connsiteY7092" fmla="*/ 1175489 h 3980066"/>
              <a:gd name="connsiteX7093" fmla="*/ 6658213 w 8387961"/>
              <a:gd name="connsiteY7093" fmla="*/ 1158759 h 3980066"/>
              <a:gd name="connsiteX7094" fmla="*/ 6641491 w 8387961"/>
              <a:gd name="connsiteY7094" fmla="*/ 1153740 h 3980066"/>
              <a:gd name="connsiteX7095" fmla="*/ 6648180 w 8387961"/>
              <a:gd name="connsiteY7095" fmla="*/ 1123627 h 3980066"/>
              <a:gd name="connsiteX7096" fmla="*/ 6633130 w 8387961"/>
              <a:gd name="connsiteY7096" fmla="*/ 1115262 h 3980066"/>
              <a:gd name="connsiteX7097" fmla="*/ 6618080 w 8387961"/>
              <a:gd name="connsiteY7097" fmla="*/ 1118608 h 3980066"/>
              <a:gd name="connsiteX7098" fmla="*/ 6606375 w 8387961"/>
              <a:gd name="connsiteY7098" fmla="*/ 1137010 h 3980066"/>
              <a:gd name="connsiteX7099" fmla="*/ 6592998 w 8387961"/>
              <a:gd name="connsiteY7099" fmla="*/ 1157086 h 3980066"/>
              <a:gd name="connsiteX7100" fmla="*/ 6576276 w 8387961"/>
              <a:gd name="connsiteY7100" fmla="*/ 1167124 h 3980066"/>
              <a:gd name="connsiteX7101" fmla="*/ 6561226 w 8387961"/>
              <a:gd name="connsiteY7101" fmla="*/ 1168797 h 3980066"/>
              <a:gd name="connsiteX7102" fmla="*/ 6569587 w 8387961"/>
              <a:gd name="connsiteY7102" fmla="*/ 1188873 h 3980066"/>
              <a:gd name="connsiteX7103" fmla="*/ 6606375 w 8387961"/>
              <a:gd name="connsiteY7103" fmla="*/ 1198911 h 3980066"/>
              <a:gd name="connsiteX7104" fmla="*/ 6618080 w 8387961"/>
              <a:gd name="connsiteY7104" fmla="*/ 1224006 h 3980066"/>
              <a:gd name="connsiteX7105" fmla="*/ 6636474 w 8387961"/>
              <a:gd name="connsiteY7105" fmla="*/ 1218987 h 3980066"/>
              <a:gd name="connsiteX7106" fmla="*/ 6656541 w 8387961"/>
              <a:gd name="connsiteY7106" fmla="*/ 1205603 h 3980066"/>
              <a:gd name="connsiteX7107" fmla="*/ 6688312 w 8387961"/>
              <a:gd name="connsiteY7107" fmla="*/ 1217314 h 3980066"/>
              <a:gd name="connsiteX7108" fmla="*/ 6703362 w 8387961"/>
              <a:gd name="connsiteY7108" fmla="*/ 1220660 h 3980066"/>
              <a:gd name="connsiteX7109" fmla="*/ 6703362 w 8387961"/>
              <a:gd name="connsiteY7109" fmla="*/ 1235717 h 3980066"/>
              <a:gd name="connsiteX7110" fmla="*/ 6689984 w 8387961"/>
              <a:gd name="connsiteY7110" fmla="*/ 1234044 h 3980066"/>
              <a:gd name="connsiteX7111" fmla="*/ 6673263 w 8387961"/>
              <a:gd name="connsiteY7111" fmla="*/ 1244082 h 3980066"/>
              <a:gd name="connsiteX7112" fmla="*/ 6663229 w 8387961"/>
              <a:gd name="connsiteY7112" fmla="*/ 1257466 h 3980066"/>
              <a:gd name="connsiteX7113" fmla="*/ 6659885 w 8387961"/>
              <a:gd name="connsiteY7113" fmla="*/ 1267504 h 3980066"/>
              <a:gd name="connsiteX7114" fmla="*/ 6656541 w 8387961"/>
              <a:gd name="connsiteY7114" fmla="*/ 1297617 h 3980066"/>
              <a:gd name="connsiteX7115" fmla="*/ 6691657 w 8387961"/>
              <a:gd name="connsiteY7115" fmla="*/ 1319366 h 3980066"/>
              <a:gd name="connsiteX7116" fmla="*/ 6710051 w 8387961"/>
              <a:gd name="connsiteY7116" fmla="*/ 1341115 h 3980066"/>
              <a:gd name="connsiteX7117" fmla="*/ 6726773 w 8387961"/>
              <a:gd name="connsiteY7117" fmla="*/ 1366210 h 3980066"/>
              <a:gd name="connsiteX7118" fmla="*/ 6753527 w 8387961"/>
              <a:gd name="connsiteY7118" fmla="*/ 1389632 h 3980066"/>
              <a:gd name="connsiteX7119" fmla="*/ 6713395 w 8387961"/>
              <a:gd name="connsiteY7119" fmla="*/ 1377921 h 3980066"/>
              <a:gd name="connsiteX7120" fmla="*/ 6716739 w 8387961"/>
              <a:gd name="connsiteY7120" fmla="*/ 1379594 h 3980066"/>
              <a:gd name="connsiteX7121" fmla="*/ 6740150 w 8387961"/>
              <a:gd name="connsiteY7121" fmla="*/ 1396324 h 3980066"/>
              <a:gd name="connsiteX7122" fmla="*/ 6763561 w 8387961"/>
              <a:gd name="connsiteY7122" fmla="*/ 1411381 h 3980066"/>
              <a:gd name="connsiteX7123" fmla="*/ 6740150 w 8387961"/>
              <a:gd name="connsiteY7123" fmla="*/ 1428111 h 3980066"/>
              <a:gd name="connsiteX7124" fmla="*/ 6731789 w 8387961"/>
              <a:gd name="connsiteY7124" fmla="*/ 1434803 h 3980066"/>
              <a:gd name="connsiteX7125" fmla="*/ 6746839 w 8387961"/>
              <a:gd name="connsiteY7125" fmla="*/ 1436476 h 3980066"/>
              <a:gd name="connsiteX7126" fmla="*/ 6761889 w 8387961"/>
              <a:gd name="connsiteY7126" fmla="*/ 1434803 h 3980066"/>
              <a:gd name="connsiteX7127" fmla="*/ 6780283 w 8387961"/>
              <a:gd name="connsiteY7127" fmla="*/ 1444841 h 3980066"/>
              <a:gd name="connsiteX7128" fmla="*/ 6770249 w 8387961"/>
              <a:gd name="connsiteY7128" fmla="*/ 1456552 h 3980066"/>
              <a:gd name="connsiteX7129" fmla="*/ 6780283 w 8387961"/>
              <a:gd name="connsiteY7129" fmla="*/ 1456552 h 3980066"/>
              <a:gd name="connsiteX7130" fmla="*/ 6778610 w 8387961"/>
              <a:gd name="connsiteY7130" fmla="*/ 1459897 h 3980066"/>
              <a:gd name="connsiteX7131" fmla="*/ 6771922 w 8387961"/>
              <a:gd name="connsiteY7131" fmla="*/ 1466589 h 3980066"/>
              <a:gd name="connsiteX7132" fmla="*/ 6773594 w 8387961"/>
              <a:gd name="connsiteY7132" fmla="*/ 1471608 h 3980066"/>
              <a:gd name="connsiteX7133" fmla="*/ 6776938 w 8387961"/>
              <a:gd name="connsiteY7133" fmla="*/ 1478300 h 3980066"/>
              <a:gd name="connsiteX7134" fmla="*/ 6771922 w 8387961"/>
              <a:gd name="connsiteY7134" fmla="*/ 1478300 h 3980066"/>
              <a:gd name="connsiteX7135" fmla="*/ 6778610 w 8387961"/>
              <a:gd name="connsiteY7135" fmla="*/ 1490011 h 3980066"/>
              <a:gd name="connsiteX7136" fmla="*/ 6771922 w 8387961"/>
              <a:gd name="connsiteY7136" fmla="*/ 1491684 h 3980066"/>
              <a:gd name="connsiteX7137" fmla="*/ 6758544 w 8387961"/>
              <a:gd name="connsiteY7137" fmla="*/ 1498376 h 3980066"/>
              <a:gd name="connsiteX7138" fmla="*/ 6763561 w 8387961"/>
              <a:gd name="connsiteY7138" fmla="*/ 1508414 h 3980066"/>
              <a:gd name="connsiteX7139" fmla="*/ 6760216 w 8387961"/>
              <a:gd name="connsiteY7139" fmla="*/ 1521798 h 3980066"/>
              <a:gd name="connsiteX7140" fmla="*/ 6750183 w 8387961"/>
              <a:gd name="connsiteY7140" fmla="*/ 1545220 h 3980066"/>
              <a:gd name="connsiteX7141" fmla="*/ 6746839 w 8387961"/>
              <a:gd name="connsiteY7141" fmla="*/ 1546893 h 3980066"/>
              <a:gd name="connsiteX7142" fmla="*/ 6751855 w 8387961"/>
              <a:gd name="connsiteY7142" fmla="*/ 1551912 h 3980066"/>
              <a:gd name="connsiteX7143" fmla="*/ 6740150 w 8387961"/>
              <a:gd name="connsiteY7143" fmla="*/ 1558604 h 3980066"/>
              <a:gd name="connsiteX7144" fmla="*/ 6738478 w 8387961"/>
              <a:gd name="connsiteY7144" fmla="*/ 1558604 h 3980066"/>
              <a:gd name="connsiteX7145" fmla="*/ 6750183 w 8387961"/>
              <a:gd name="connsiteY7145" fmla="*/ 1561950 h 3980066"/>
              <a:gd name="connsiteX7146" fmla="*/ 6751855 w 8387961"/>
              <a:gd name="connsiteY7146" fmla="*/ 1578680 h 3980066"/>
              <a:gd name="connsiteX7147" fmla="*/ 6743494 w 8387961"/>
              <a:gd name="connsiteY7147" fmla="*/ 1577007 h 3980066"/>
              <a:gd name="connsiteX7148" fmla="*/ 6743494 w 8387961"/>
              <a:gd name="connsiteY7148" fmla="*/ 1582026 h 3980066"/>
              <a:gd name="connsiteX7149" fmla="*/ 6738478 w 8387961"/>
              <a:gd name="connsiteY7149" fmla="*/ 1588718 h 3980066"/>
              <a:gd name="connsiteX7150" fmla="*/ 6736806 w 8387961"/>
              <a:gd name="connsiteY7150" fmla="*/ 1592064 h 3980066"/>
              <a:gd name="connsiteX7151" fmla="*/ 6733461 w 8387961"/>
              <a:gd name="connsiteY7151" fmla="*/ 1602102 h 3980066"/>
              <a:gd name="connsiteX7152" fmla="*/ 6720084 w 8387961"/>
              <a:gd name="connsiteY7152" fmla="*/ 1605448 h 3980066"/>
              <a:gd name="connsiteX7153" fmla="*/ 6718412 w 8387961"/>
              <a:gd name="connsiteY7153" fmla="*/ 1608794 h 3980066"/>
              <a:gd name="connsiteX7154" fmla="*/ 6720084 w 8387961"/>
              <a:gd name="connsiteY7154" fmla="*/ 1615486 h 3980066"/>
              <a:gd name="connsiteX7155" fmla="*/ 6711723 w 8387961"/>
              <a:gd name="connsiteY7155" fmla="*/ 1625523 h 3980066"/>
              <a:gd name="connsiteX7156" fmla="*/ 6689984 w 8387961"/>
              <a:gd name="connsiteY7156" fmla="*/ 1640580 h 3980066"/>
              <a:gd name="connsiteX7157" fmla="*/ 6691657 w 8387961"/>
              <a:gd name="connsiteY7157" fmla="*/ 1642253 h 3980066"/>
              <a:gd name="connsiteX7158" fmla="*/ 6681623 w 8387961"/>
              <a:gd name="connsiteY7158" fmla="*/ 1650618 h 3980066"/>
              <a:gd name="connsiteX7159" fmla="*/ 6668246 w 8387961"/>
              <a:gd name="connsiteY7159" fmla="*/ 1655637 h 3980066"/>
              <a:gd name="connsiteX7160" fmla="*/ 6666574 w 8387961"/>
              <a:gd name="connsiteY7160" fmla="*/ 1655637 h 3980066"/>
              <a:gd name="connsiteX7161" fmla="*/ 6661557 w 8387961"/>
              <a:gd name="connsiteY7161" fmla="*/ 1658983 h 3980066"/>
              <a:gd name="connsiteX7162" fmla="*/ 6649852 w 8387961"/>
              <a:gd name="connsiteY7162" fmla="*/ 1660656 h 3980066"/>
              <a:gd name="connsiteX7163" fmla="*/ 6646507 w 8387961"/>
              <a:gd name="connsiteY7163" fmla="*/ 1658983 h 3980066"/>
              <a:gd name="connsiteX7164" fmla="*/ 6639819 w 8387961"/>
              <a:gd name="connsiteY7164" fmla="*/ 1662329 h 3980066"/>
              <a:gd name="connsiteX7165" fmla="*/ 6636474 w 8387961"/>
              <a:gd name="connsiteY7165" fmla="*/ 1667348 h 3980066"/>
              <a:gd name="connsiteX7166" fmla="*/ 6628113 w 8387961"/>
              <a:gd name="connsiteY7166" fmla="*/ 1667348 h 3980066"/>
              <a:gd name="connsiteX7167" fmla="*/ 6613064 w 8387961"/>
              <a:gd name="connsiteY7167" fmla="*/ 1647272 h 3980066"/>
              <a:gd name="connsiteX7168" fmla="*/ 6608047 w 8387961"/>
              <a:gd name="connsiteY7168" fmla="*/ 1655637 h 3980066"/>
              <a:gd name="connsiteX7169" fmla="*/ 6613064 w 8387961"/>
              <a:gd name="connsiteY7169" fmla="*/ 1675713 h 3980066"/>
              <a:gd name="connsiteX7170" fmla="*/ 6608047 w 8387961"/>
              <a:gd name="connsiteY7170" fmla="*/ 1667348 h 3980066"/>
              <a:gd name="connsiteX7171" fmla="*/ 6608047 w 8387961"/>
              <a:gd name="connsiteY7171" fmla="*/ 1679059 h 3980066"/>
              <a:gd name="connsiteX7172" fmla="*/ 6603031 w 8387961"/>
              <a:gd name="connsiteY7172" fmla="*/ 1677386 h 3980066"/>
              <a:gd name="connsiteX7173" fmla="*/ 6592998 w 8387961"/>
              <a:gd name="connsiteY7173" fmla="*/ 1687424 h 3980066"/>
              <a:gd name="connsiteX7174" fmla="*/ 6587981 w 8387961"/>
              <a:gd name="connsiteY7174" fmla="*/ 1680732 h 3980066"/>
              <a:gd name="connsiteX7175" fmla="*/ 6582965 w 8387961"/>
              <a:gd name="connsiteY7175" fmla="*/ 1687424 h 3980066"/>
              <a:gd name="connsiteX7176" fmla="*/ 6576276 w 8387961"/>
              <a:gd name="connsiteY7176" fmla="*/ 1685751 h 3980066"/>
              <a:gd name="connsiteX7177" fmla="*/ 6559554 w 8387961"/>
              <a:gd name="connsiteY7177" fmla="*/ 1695789 h 3980066"/>
              <a:gd name="connsiteX7178" fmla="*/ 6546176 w 8387961"/>
              <a:gd name="connsiteY7178" fmla="*/ 1699135 h 3980066"/>
              <a:gd name="connsiteX7179" fmla="*/ 6541160 w 8387961"/>
              <a:gd name="connsiteY7179" fmla="*/ 1700808 h 3980066"/>
              <a:gd name="connsiteX7180" fmla="*/ 6539488 w 8387961"/>
              <a:gd name="connsiteY7180" fmla="*/ 1715865 h 3980066"/>
              <a:gd name="connsiteX7181" fmla="*/ 6546176 w 8387961"/>
              <a:gd name="connsiteY7181" fmla="*/ 1730922 h 3980066"/>
              <a:gd name="connsiteX7182" fmla="*/ 6531127 w 8387961"/>
              <a:gd name="connsiteY7182" fmla="*/ 1729249 h 3980066"/>
              <a:gd name="connsiteX7183" fmla="*/ 6526110 w 8387961"/>
              <a:gd name="connsiteY7183" fmla="*/ 1699135 h 3980066"/>
              <a:gd name="connsiteX7184" fmla="*/ 6517749 w 8387961"/>
              <a:gd name="connsiteY7184" fmla="*/ 1692443 h 3980066"/>
              <a:gd name="connsiteX7185" fmla="*/ 6507716 w 8387961"/>
              <a:gd name="connsiteY7185" fmla="*/ 1695789 h 3980066"/>
              <a:gd name="connsiteX7186" fmla="*/ 6497683 w 8387961"/>
              <a:gd name="connsiteY7186" fmla="*/ 1690770 h 3980066"/>
              <a:gd name="connsiteX7187" fmla="*/ 6487650 w 8387961"/>
              <a:gd name="connsiteY7187" fmla="*/ 1685751 h 3980066"/>
              <a:gd name="connsiteX7188" fmla="*/ 6485978 w 8387961"/>
              <a:gd name="connsiteY7188" fmla="*/ 1689097 h 3980066"/>
              <a:gd name="connsiteX7189" fmla="*/ 6476052 w 8387961"/>
              <a:gd name="connsiteY7189" fmla="*/ 1692408 h 3980066"/>
              <a:gd name="connsiteX7190" fmla="*/ 6462903 w 8387961"/>
              <a:gd name="connsiteY7190" fmla="*/ 1704116 h 3980066"/>
              <a:gd name="connsiteX7191" fmla="*/ 6449542 w 8387961"/>
              <a:gd name="connsiteY7191" fmla="*/ 1710809 h 3980066"/>
              <a:gd name="connsiteX7192" fmla="*/ 6449542 w 8387961"/>
              <a:gd name="connsiteY7192" fmla="*/ 1714155 h 3980066"/>
              <a:gd name="connsiteX7193" fmla="*/ 6439520 w 8387961"/>
              <a:gd name="connsiteY7193" fmla="*/ 1739253 h 3980066"/>
              <a:gd name="connsiteX7194" fmla="*/ 6429499 w 8387961"/>
              <a:gd name="connsiteY7194" fmla="*/ 1766024 h 3980066"/>
              <a:gd name="connsiteX7195" fmla="*/ 6449542 w 8387961"/>
              <a:gd name="connsiteY7195" fmla="*/ 1791122 h 3980066"/>
              <a:gd name="connsiteX7196" fmla="*/ 6454552 w 8387961"/>
              <a:gd name="connsiteY7196" fmla="*/ 1807854 h 3980066"/>
              <a:gd name="connsiteX7197" fmla="*/ 6471254 w 8387961"/>
              <a:gd name="connsiteY7197" fmla="*/ 1824587 h 3980066"/>
              <a:gd name="connsiteX7198" fmla="*/ 6489627 w 8387961"/>
              <a:gd name="connsiteY7198" fmla="*/ 1839645 h 3980066"/>
              <a:gd name="connsiteX7199" fmla="*/ 6511339 w 8387961"/>
              <a:gd name="connsiteY7199" fmla="*/ 1858051 h 3980066"/>
              <a:gd name="connsiteX7200" fmla="*/ 6529711 w 8387961"/>
              <a:gd name="connsiteY7200" fmla="*/ 1878129 h 3980066"/>
              <a:gd name="connsiteX7201" fmla="*/ 6541403 w 8387961"/>
              <a:gd name="connsiteY7201" fmla="*/ 1918286 h 3980066"/>
              <a:gd name="connsiteX7202" fmla="*/ 6553094 w 8387961"/>
              <a:gd name="connsiteY7202" fmla="*/ 1958443 h 3980066"/>
              <a:gd name="connsiteX7203" fmla="*/ 6551424 w 8387961"/>
              <a:gd name="connsiteY7203" fmla="*/ 1968482 h 3980066"/>
              <a:gd name="connsiteX7204" fmla="*/ 6551424 w 8387961"/>
              <a:gd name="connsiteY7204" fmla="*/ 1980195 h 3980066"/>
              <a:gd name="connsiteX7205" fmla="*/ 6548084 w 8387961"/>
              <a:gd name="connsiteY7205" fmla="*/ 1991907 h 3980066"/>
              <a:gd name="connsiteX7206" fmla="*/ 6529711 w 8387961"/>
              <a:gd name="connsiteY7206" fmla="*/ 2008639 h 3980066"/>
              <a:gd name="connsiteX7207" fmla="*/ 6509669 w 8387961"/>
              <a:gd name="connsiteY7207" fmla="*/ 2025371 h 3980066"/>
              <a:gd name="connsiteX7208" fmla="*/ 6491297 w 8387961"/>
              <a:gd name="connsiteY7208" fmla="*/ 2020352 h 3980066"/>
              <a:gd name="connsiteX7209" fmla="*/ 6491297 w 8387961"/>
              <a:gd name="connsiteY7209" fmla="*/ 2028718 h 3980066"/>
              <a:gd name="connsiteX7210" fmla="*/ 6491297 w 8387961"/>
              <a:gd name="connsiteY7210" fmla="*/ 2037084 h 3980066"/>
              <a:gd name="connsiteX7211" fmla="*/ 6487956 w 8387961"/>
              <a:gd name="connsiteY7211" fmla="*/ 2040430 h 3980066"/>
              <a:gd name="connsiteX7212" fmla="*/ 6487956 w 8387961"/>
              <a:gd name="connsiteY7212" fmla="*/ 2052143 h 3980066"/>
              <a:gd name="connsiteX7213" fmla="*/ 6477935 w 8387961"/>
              <a:gd name="connsiteY7213" fmla="*/ 2052143 h 3980066"/>
              <a:gd name="connsiteX7214" fmla="*/ 6457893 w 8387961"/>
              <a:gd name="connsiteY7214" fmla="*/ 2075567 h 3980066"/>
              <a:gd name="connsiteX7215" fmla="*/ 6442861 w 8387961"/>
              <a:gd name="connsiteY7215" fmla="*/ 2078914 h 3980066"/>
              <a:gd name="connsiteX7216" fmla="*/ 6447871 w 8387961"/>
              <a:gd name="connsiteY7216" fmla="*/ 2042103 h 3980066"/>
              <a:gd name="connsiteX7217" fmla="*/ 6429499 w 8387961"/>
              <a:gd name="connsiteY7217" fmla="*/ 2027044 h 3980066"/>
              <a:gd name="connsiteX7218" fmla="*/ 6444531 w 8387961"/>
              <a:gd name="connsiteY7218" fmla="*/ 2017005 h 3980066"/>
              <a:gd name="connsiteX7219" fmla="*/ 6451212 w 8387961"/>
              <a:gd name="connsiteY7219" fmla="*/ 2011986 h 3980066"/>
              <a:gd name="connsiteX7220" fmla="*/ 6471254 w 8387961"/>
              <a:gd name="connsiteY7220" fmla="*/ 2015332 h 3980066"/>
              <a:gd name="connsiteX7221" fmla="*/ 6470436 w 8387961"/>
              <a:gd name="connsiteY7221" fmla="*/ 2013036 h 3980066"/>
              <a:gd name="connsiteX7222" fmla="*/ 6451055 w 8387961"/>
              <a:gd name="connsiteY7222" fmla="*/ 2009891 h 3980066"/>
              <a:gd name="connsiteX7223" fmla="*/ 6444304 w 8387961"/>
              <a:gd name="connsiteY7223" fmla="*/ 2014821 h 3980066"/>
              <a:gd name="connsiteX7224" fmla="*/ 6429112 w 8387961"/>
              <a:gd name="connsiteY7224" fmla="*/ 2024682 h 3980066"/>
              <a:gd name="connsiteX7225" fmla="*/ 6412232 w 8387961"/>
              <a:gd name="connsiteY7225" fmla="*/ 2019752 h 3980066"/>
              <a:gd name="connsiteX7226" fmla="*/ 6403792 w 8387961"/>
              <a:gd name="connsiteY7226" fmla="*/ 2016465 h 3980066"/>
              <a:gd name="connsiteX7227" fmla="*/ 6400416 w 8387961"/>
              <a:gd name="connsiteY7227" fmla="*/ 2003317 h 3980066"/>
              <a:gd name="connsiteX7228" fmla="*/ 6391976 w 8387961"/>
              <a:gd name="connsiteY7228" fmla="*/ 2009891 h 3980066"/>
              <a:gd name="connsiteX7229" fmla="*/ 6386912 w 8387961"/>
              <a:gd name="connsiteY7229" fmla="*/ 1990170 h 3980066"/>
              <a:gd name="connsiteX7230" fmla="*/ 6383536 w 8387961"/>
              <a:gd name="connsiteY7230" fmla="*/ 1988527 h 3980066"/>
              <a:gd name="connsiteX7231" fmla="*/ 6373409 w 8387961"/>
              <a:gd name="connsiteY7231" fmla="*/ 1965519 h 3980066"/>
              <a:gd name="connsiteX7232" fmla="*/ 6363433 w 8387961"/>
              <a:gd name="connsiteY7232" fmla="*/ 1939620 h 3980066"/>
              <a:gd name="connsiteX7233" fmla="*/ 6362953 w 8387961"/>
              <a:gd name="connsiteY7233" fmla="*/ 1940406 h 3980066"/>
              <a:gd name="connsiteX7234" fmla="*/ 6372974 w 8387961"/>
              <a:gd name="connsiteY7234" fmla="*/ 1967177 h 3980066"/>
              <a:gd name="connsiteX7235" fmla="*/ 6382995 w 8387961"/>
              <a:gd name="connsiteY7235" fmla="*/ 1990602 h 3980066"/>
              <a:gd name="connsiteX7236" fmla="*/ 6372974 w 8387961"/>
              <a:gd name="connsiteY7236" fmla="*/ 1978890 h 3980066"/>
              <a:gd name="connsiteX7237" fmla="*/ 6347921 w 8387961"/>
              <a:gd name="connsiteY7237" fmla="*/ 1960485 h 3980066"/>
              <a:gd name="connsiteX7238" fmla="*/ 6327879 w 8387961"/>
              <a:gd name="connsiteY7238" fmla="*/ 1957138 h 3980066"/>
              <a:gd name="connsiteX7239" fmla="*/ 6326209 w 8387961"/>
              <a:gd name="connsiteY7239" fmla="*/ 1935386 h 3980066"/>
              <a:gd name="connsiteX7240" fmla="*/ 6302826 w 8387961"/>
              <a:gd name="connsiteY7240" fmla="*/ 1938733 h 3980066"/>
              <a:gd name="connsiteX7241" fmla="*/ 6301156 w 8387961"/>
              <a:gd name="connsiteY7241" fmla="*/ 1962158 h 3980066"/>
              <a:gd name="connsiteX7242" fmla="*/ 6301156 w 8387961"/>
              <a:gd name="connsiteY7242" fmla="*/ 1987256 h 3980066"/>
              <a:gd name="connsiteX7243" fmla="*/ 6296145 w 8387961"/>
              <a:gd name="connsiteY7243" fmla="*/ 2012354 h 3980066"/>
              <a:gd name="connsiteX7244" fmla="*/ 6289464 w 8387961"/>
              <a:gd name="connsiteY7244" fmla="*/ 2040798 h 3980066"/>
              <a:gd name="connsiteX7245" fmla="*/ 6297815 w 8387961"/>
              <a:gd name="connsiteY7245" fmla="*/ 2062550 h 3980066"/>
              <a:gd name="connsiteX7246" fmla="*/ 6309507 w 8387961"/>
              <a:gd name="connsiteY7246" fmla="*/ 2065896 h 3980066"/>
              <a:gd name="connsiteX7247" fmla="*/ 6319528 w 8387961"/>
              <a:gd name="connsiteY7247" fmla="*/ 2092668 h 3980066"/>
              <a:gd name="connsiteX7248" fmla="*/ 6326209 w 8387961"/>
              <a:gd name="connsiteY7248" fmla="*/ 2116093 h 3980066"/>
              <a:gd name="connsiteX7249" fmla="*/ 6339570 w 8387961"/>
              <a:gd name="connsiteY7249" fmla="*/ 2131152 h 3980066"/>
              <a:gd name="connsiteX7250" fmla="*/ 6359613 w 8387961"/>
              <a:gd name="connsiteY7250" fmla="*/ 2136171 h 3980066"/>
              <a:gd name="connsiteX7251" fmla="*/ 6372838 w 8387961"/>
              <a:gd name="connsiteY7251" fmla="*/ 2152732 h 3980066"/>
              <a:gd name="connsiteX7252" fmla="*/ 6373309 w 8387961"/>
              <a:gd name="connsiteY7252" fmla="*/ 2152098 h 3980066"/>
              <a:gd name="connsiteX7253" fmla="*/ 6389665 w 8387961"/>
              <a:gd name="connsiteY7253" fmla="*/ 2168621 h 3980066"/>
              <a:gd name="connsiteX7254" fmla="*/ 6407656 w 8387961"/>
              <a:gd name="connsiteY7254" fmla="*/ 2186796 h 3980066"/>
              <a:gd name="connsiteX7255" fmla="*/ 6409292 w 8387961"/>
              <a:gd name="connsiteY7255" fmla="*/ 2214884 h 3980066"/>
              <a:gd name="connsiteX7256" fmla="*/ 6412563 w 8387961"/>
              <a:gd name="connsiteY7256" fmla="*/ 2241320 h 3980066"/>
              <a:gd name="connsiteX7257" fmla="*/ 6425648 w 8387961"/>
              <a:gd name="connsiteY7257" fmla="*/ 2267756 h 3980066"/>
              <a:gd name="connsiteX7258" fmla="*/ 6437097 w 8387961"/>
              <a:gd name="connsiteY7258" fmla="*/ 2294192 h 3980066"/>
              <a:gd name="connsiteX7259" fmla="*/ 6427284 w 8387961"/>
              <a:gd name="connsiteY7259" fmla="*/ 2289235 h 3980066"/>
              <a:gd name="connsiteX7260" fmla="*/ 6419105 w 8387961"/>
              <a:gd name="connsiteY7260" fmla="*/ 2295844 h 3980066"/>
              <a:gd name="connsiteX7261" fmla="*/ 6388029 w 8387961"/>
              <a:gd name="connsiteY7261" fmla="*/ 2274365 h 3980066"/>
              <a:gd name="connsiteX7262" fmla="*/ 6356953 w 8387961"/>
              <a:gd name="connsiteY7262" fmla="*/ 2251233 h 3980066"/>
              <a:gd name="connsiteX7263" fmla="*/ 6342233 w 8387961"/>
              <a:gd name="connsiteY7263" fmla="*/ 2218188 h 3980066"/>
              <a:gd name="connsiteX7264" fmla="*/ 6332419 w 8387961"/>
              <a:gd name="connsiteY7264" fmla="*/ 2181839 h 3980066"/>
              <a:gd name="connsiteX7265" fmla="*/ 6322606 w 8387961"/>
              <a:gd name="connsiteY7265" fmla="*/ 2147142 h 3980066"/>
              <a:gd name="connsiteX7266" fmla="*/ 6323854 w 8387961"/>
              <a:gd name="connsiteY7266" fmla="*/ 2143358 h 3980066"/>
              <a:gd name="connsiteX7267" fmla="*/ 6322868 w 8387961"/>
              <a:gd name="connsiteY7267" fmla="*/ 2142864 h 3980066"/>
              <a:gd name="connsiteX7268" fmla="*/ 6321198 w 8387961"/>
              <a:gd name="connsiteY7268" fmla="*/ 2147884 h 3980066"/>
              <a:gd name="connsiteX7269" fmla="*/ 6309507 w 8387961"/>
              <a:gd name="connsiteY7269" fmla="*/ 2129478 h 3980066"/>
              <a:gd name="connsiteX7270" fmla="*/ 6301156 w 8387961"/>
              <a:gd name="connsiteY7270" fmla="*/ 2121112 h 3980066"/>
              <a:gd name="connsiteX7271" fmla="*/ 6287794 w 8387961"/>
              <a:gd name="connsiteY7271" fmla="*/ 2106053 h 3980066"/>
              <a:gd name="connsiteX7272" fmla="*/ 6272762 w 8387961"/>
              <a:gd name="connsiteY7272" fmla="*/ 2089321 h 3980066"/>
              <a:gd name="connsiteX7273" fmla="*/ 6269422 w 8387961"/>
              <a:gd name="connsiteY7273" fmla="*/ 2092668 h 3980066"/>
              <a:gd name="connsiteX7274" fmla="*/ 6272762 w 8387961"/>
              <a:gd name="connsiteY7274" fmla="*/ 2062550 h 3980066"/>
              <a:gd name="connsiteX7275" fmla="*/ 6277773 w 8387961"/>
              <a:gd name="connsiteY7275" fmla="*/ 2035779 h 3980066"/>
              <a:gd name="connsiteX7276" fmla="*/ 6277773 w 8387961"/>
              <a:gd name="connsiteY7276" fmla="*/ 2029086 h 3980066"/>
              <a:gd name="connsiteX7277" fmla="*/ 6277951 w 8387961"/>
              <a:gd name="connsiteY7277" fmla="*/ 2028729 h 3980066"/>
              <a:gd name="connsiteX7278" fmla="*/ 6271431 w 8387961"/>
              <a:gd name="connsiteY7278" fmla="*/ 2035227 h 3980066"/>
              <a:gd name="connsiteX7279" fmla="*/ 6273112 w 8387961"/>
              <a:gd name="connsiteY7279" fmla="*/ 2011772 h 3980066"/>
              <a:gd name="connsiteX7280" fmla="*/ 6273112 w 8387961"/>
              <a:gd name="connsiteY7280" fmla="*/ 1986641 h 3980066"/>
              <a:gd name="connsiteX7281" fmla="*/ 6269750 w 8387961"/>
              <a:gd name="connsiteY7281" fmla="*/ 1964861 h 3980066"/>
              <a:gd name="connsiteX7282" fmla="*/ 6261344 w 8387961"/>
              <a:gd name="connsiteY7282" fmla="*/ 1941406 h 3980066"/>
              <a:gd name="connsiteX7283" fmla="*/ 6252938 w 8387961"/>
              <a:gd name="connsiteY7283" fmla="*/ 1919627 h 3980066"/>
              <a:gd name="connsiteX7284" fmla="*/ 6251257 w 8387961"/>
              <a:gd name="connsiteY7284" fmla="*/ 1928003 h 3980066"/>
              <a:gd name="connsiteX7285" fmla="*/ 6241170 w 8387961"/>
              <a:gd name="connsiteY7285" fmla="*/ 1886119 h 3980066"/>
              <a:gd name="connsiteX7286" fmla="*/ 6229403 w 8387961"/>
              <a:gd name="connsiteY7286" fmla="*/ 1844235 h 3980066"/>
              <a:gd name="connsiteX7287" fmla="*/ 6217635 w 8387961"/>
              <a:gd name="connsiteY7287" fmla="*/ 1834183 h 3980066"/>
              <a:gd name="connsiteX7288" fmla="*/ 6207548 w 8387961"/>
              <a:gd name="connsiteY7288" fmla="*/ 1819105 h 3980066"/>
              <a:gd name="connsiteX7289" fmla="*/ 6199142 w 8387961"/>
              <a:gd name="connsiteY7289" fmla="*/ 1844235 h 3980066"/>
              <a:gd name="connsiteX7290" fmla="*/ 6192418 w 8387961"/>
              <a:gd name="connsiteY7290" fmla="*/ 1839209 h 3980066"/>
              <a:gd name="connsiteX7291" fmla="*/ 6189056 w 8387961"/>
              <a:gd name="connsiteY7291" fmla="*/ 1847586 h 3980066"/>
              <a:gd name="connsiteX7292" fmla="*/ 6170563 w 8387961"/>
              <a:gd name="connsiteY7292" fmla="*/ 1864339 h 3980066"/>
              <a:gd name="connsiteX7293" fmla="*/ 6170563 w 8387961"/>
              <a:gd name="connsiteY7293" fmla="*/ 1859313 h 3980066"/>
              <a:gd name="connsiteX7294" fmla="*/ 6165520 w 8387961"/>
              <a:gd name="connsiteY7294" fmla="*/ 1860989 h 3980066"/>
              <a:gd name="connsiteX7295" fmla="*/ 6158795 w 8387961"/>
              <a:gd name="connsiteY7295" fmla="*/ 1864339 h 3980066"/>
              <a:gd name="connsiteX7296" fmla="*/ 6155433 w 8387961"/>
              <a:gd name="connsiteY7296" fmla="*/ 1859313 h 3980066"/>
              <a:gd name="connsiteX7297" fmla="*/ 6150390 w 8387961"/>
              <a:gd name="connsiteY7297" fmla="*/ 1844235 h 3980066"/>
              <a:gd name="connsiteX7298" fmla="*/ 6140303 w 8387961"/>
              <a:gd name="connsiteY7298" fmla="*/ 1857638 h 3980066"/>
              <a:gd name="connsiteX7299" fmla="*/ 6141984 w 8387961"/>
              <a:gd name="connsiteY7299" fmla="*/ 1830832 h 3980066"/>
              <a:gd name="connsiteX7300" fmla="*/ 6141984 w 8387961"/>
              <a:gd name="connsiteY7300" fmla="*/ 1807377 h 3980066"/>
              <a:gd name="connsiteX7301" fmla="*/ 6135260 w 8387961"/>
              <a:gd name="connsiteY7301" fmla="*/ 1783922 h 3980066"/>
              <a:gd name="connsiteX7302" fmla="*/ 6125173 w 8387961"/>
              <a:gd name="connsiteY7302" fmla="*/ 1758791 h 3980066"/>
              <a:gd name="connsiteX7303" fmla="*/ 6120130 w 8387961"/>
              <a:gd name="connsiteY7303" fmla="*/ 1770519 h 3980066"/>
              <a:gd name="connsiteX7304" fmla="*/ 6111724 w 8387961"/>
              <a:gd name="connsiteY7304" fmla="*/ 1758791 h 3980066"/>
              <a:gd name="connsiteX7305" fmla="*/ 6120130 w 8387961"/>
              <a:gd name="connsiteY7305" fmla="*/ 1755441 h 3980066"/>
              <a:gd name="connsiteX7306" fmla="*/ 6111724 w 8387961"/>
              <a:gd name="connsiteY7306" fmla="*/ 1743713 h 3980066"/>
              <a:gd name="connsiteX7307" fmla="*/ 6099956 w 8387961"/>
              <a:gd name="connsiteY7307" fmla="*/ 1743713 h 3980066"/>
              <a:gd name="connsiteX7308" fmla="*/ 6098275 w 8387961"/>
              <a:gd name="connsiteY7308" fmla="*/ 1743713 h 3980066"/>
              <a:gd name="connsiteX7309" fmla="*/ 6091550 w 8387961"/>
              <a:gd name="connsiteY7309" fmla="*/ 1725284 h 3980066"/>
              <a:gd name="connsiteX7310" fmla="*/ 6086507 w 8387961"/>
              <a:gd name="connsiteY7310" fmla="*/ 1730310 h 3980066"/>
              <a:gd name="connsiteX7311" fmla="*/ 6086507 w 8387961"/>
              <a:gd name="connsiteY7311" fmla="*/ 1728635 h 3980066"/>
              <a:gd name="connsiteX7312" fmla="*/ 6068015 w 8387961"/>
              <a:gd name="connsiteY7312" fmla="*/ 1703504 h 3980066"/>
              <a:gd name="connsiteX7313" fmla="*/ 6076420 w 8387961"/>
              <a:gd name="connsiteY7313" fmla="*/ 1696803 h 3980066"/>
              <a:gd name="connsiteX7314" fmla="*/ 6074739 w 8387961"/>
              <a:gd name="connsiteY7314" fmla="*/ 1678374 h 3980066"/>
              <a:gd name="connsiteX7315" fmla="*/ 6076420 w 8387961"/>
              <a:gd name="connsiteY7315" fmla="*/ 1676698 h 3980066"/>
              <a:gd name="connsiteX7316" fmla="*/ 6084826 w 8387961"/>
              <a:gd name="connsiteY7316" fmla="*/ 1678374 h 3980066"/>
              <a:gd name="connsiteX7317" fmla="*/ 6086507 w 8387961"/>
              <a:gd name="connsiteY7317" fmla="*/ 1646542 h 3980066"/>
              <a:gd name="connsiteX7318" fmla="*/ 6086507 w 8387961"/>
              <a:gd name="connsiteY7318" fmla="*/ 1619736 h 3980066"/>
              <a:gd name="connsiteX7319" fmla="*/ 6101637 w 8387961"/>
              <a:gd name="connsiteY7319" fmla="*/ 1619736 h 3980066"/>
              <a:gd name="connsiteX7320" fmla="*/ 6115086 w 8387961"/>
              <a:gd name="connsiteY7320" fmla="*/ 1584553 h 3980066"/>
              <a:gd name="connsiteX7321" fmla="*/ 6116767 w 8387961"/>
              <a:gd name="connsiteY7321" fmla="*/ 1569475 h 3980066"/>
              <a:gd name="connsiteX7322" fmla="*/ 6116767 w 8387961"/>
              <a:gd name="connsiteY7322" fmla="*/ 1546020 h 3980066"/>
              <a:gd name="connsiteX7323" fmla="*/ 6140303 w 8387961"/>
              <a:gd name="connsiteY7323" fmla="*/ 1519214 h 3980066"/>
              <a:gd name="connsiteX7324" fmla="*/ 6160477 w 8387961"/>
              <a:gd name="connsiteY7324" fmla="*/ 1524240 h 3980066"/>
              <a:gd name="connsiteX7325" fmla="*/ 6157114 w 8387961"/>
              <a:gd name="connsiteY7325" fmla="*/ 1514188 h 3980066"/>
              <a:gd name="connsiteX7326" fmla="*/ 6158795 w 8387961"/>
              <a:gd name="connsiteY7326" fmla="*/ 1505811 h 3980066"/>
              <a:gd name="connsiteX7327" fmla="*/ 6161506 w 8387961"/>
              <a:gd name="connsiteY7327" fmla="*/ 1495005 h 3980066"/>
              <a:gd name="connsiteX7328" fmla="*/ 6160579 w 8387961"/>
              <a:gd name="connsiteY7328" fmla="*/ 1494658 h 3980066"/>
              <a:gd name="connsiteX7329" fmla="*/ 6158069 w 8387961"/>
              <a:gd name="connsiteY7329" fmla="*/ 1504732 h 3980066"/>
              <a:gd name="connsiteX7330" fmla="*/ 6156396 w 8387961"/>
              <a:gd name="connsiteY7330" fmla="*/ 1513123 h 3980066"/>
              <a:gd name="connsiteX7331" fmla="*/ 6159742 w 8387961"/>
              <a:gd name="connsiteY7331" fmla="*/ 1523193 h 3980066"/>
              <a:gd name="connsiteX7332" fmla="*/ 6139665 w 8387961"/>
              <a:gd name="connsiteY7332" fmla="*/ 1518158 h 3980066"/>
              <a:gd name="connsiteX7333" fmla="*/ 6116242 w 8387961"/>
              <a:gd name="connsiteY7333" fmla="*/ 1545011 h 3980066"/>
              <a:gd name="connsiteX7334" fmla="*/ 6116242 w 8387961"/>
              <a:gd name="connsiteY7334" fmla="*/ 1568507 h 3980066"/>
              <a:gd name="connsiteX7335" fmla="*/ 6114569 w 8387961"/>
              <a:gd name="connsiteY7335" fmla="*/ 1583611 h 3980066"/>
              <a:gd name="connsiteX7336" fmla="*/ 6101184 w 8387961"/>
              <a:gd name="connsiteY7336" fmla="*/ 1618855 h 3980066"/>
              <a:gd name="connsiteX7337" fmla="*/ 6086127 w 8387961"/>
              <a:gd name="connsiteY7337" fmla="*/ 1618855 h 3980066"/>
              <a:gd name="connsiteX7338" fmla="*/ 6086127 w 8387961"/>
              <a:gd name="connsiteY7338" fmla="*/ 1645707 h 3980066"/>
              <a:gd name="connsiteX7339" fmla="*/ 6084453 w 8387961"/>
              <a:gd name="connsiteY7339" fmla="*/ 1677594 h 3980066"/>
              <a:gd name="connsiteX7340" fmla="*/ 6076088 w 8387961"/>
              <a:gd name="connsiteY7340" fmla="*/ 1675916 h 3980066"/>
              <a:gd name="connsiteX7341" fmla="*/ 6074415 w 8387961"/>
              <a:gd name="connsiteY7341" fmla="*/ 1677594 h 3980066"/>
              <a:gd name="connsiteX7342" fmla="*/ 6064377 w 8387961"/>
              <a:gd name="connsiteY7342" fmla="*/ 1652420 h 3980066"/>
              <a:gd name="connsiteX7343" fmla="*/ 6054338 w 8387961"/>
              <a:gd name="connsiteY7343" fmla="*/ 1625568 h 3980066"/>
              <a:gd name="connsiteX7344" fmla="*/ 6040954 w 8387961"/>
              <a:gd name="connsiteY7344" fmla="*/ 1647385 h 3980066"/>
              <a:gd name="connsiteX7345" fmla="*/ 6037607 w 8387961"/>
              <a:gd name="connsiteY7345" fmla="*/ 1642351 h 3980066"/>
              <a:gd name="connsiteX7346" fmla="*/ 6031046 w 8387961"/>
              <a:gd name="connsiteY7346" fmla="*/ 1617666 h 3980066"/>
              <a:gd name="connsiteX7347" fmla="*/ 6030753 w 8387961"/>
              <a:gd name="connsiteY7347" fmla="*/ 1617863 h 3980066"/>
              <a:gd name="connsiteX7348" fmla="*/ 6037389 w 8387961"/>
              <a:gd name="connsiteY7348" fmla="*/ 1642945 h 3980066"/>
              <a:gd name="connsiteX7349" fmla="*/ 6040707 w 8387961"/>
              <a:gd name="connsiteY7349" fmla="*/ 1647962 h 3980066"/>
              <a:gd name="connsiteX7350" fmla="*/ 6053980 w 8387961"/>
              <a:gd name="connsiteY7350" fmla="*/ 1626223 h 3980066"/>
              <a:gd name="connsiteX7351" fmla="*/ 6063934 w 8387961"/>
              <a:gd name="connsiteY7351" fmla="*/ 1652978 h 3980066"/>
              <a:gd name="connsiteX7352" fmla="*/ 6073888 w 8387961"/>
              <a:gd name="connsiteY7352" fmla="*/ 1678061 h 3980066"/>
              <a:gd name="connsiteX7353" fmla="*/ 6075547 w 8387961"/>
              <a:gd name="connsiteY7353" fmla="*/ 1696455 h 3980066"/>
              <a:gd name="connsiteX7354" fmla="*/ 6067252 w 8387961"/>
              <a:gd name="connsiteY7354" fmla="*/ 1703143 h 3980066"/>
              <a:gd name="connsiteX7355" fmla="*/ 6070570 w 8387961"/>
              <a:gd name="connsiteY7355" fmla="*/ 1709832 h 3980066"/>
              <a:gd name="connsiteX7356" fmla="*/ 6055639 w 8387961"/>
              <a:gd name="connsiteY7356" fmla="*/ 1683077 h 3980066"/>
              <a:gd name="connsiteX7357" fmla="*/ 6040707 w 8387961"/>
              <a:gd name="connsiteY7357" fmla="*/ 1654650 h 3980066"/>
              <a:gd name="connsiteX7358" fmla="*/ 6024117 w 8387961"/>
              <a:gd name="connsiteY7358" fmla="*/ 1652978 h 3980066"/>
              <a:gd name="connsiteX7359" fmla="*/ 6015822 w 8387961"/>
              <a:gd name="connsiteY7359" fmla="*/ 1634584 h 3980066"/>
              <a:gd name="connsiteX7360" fmla="*/ 5989278 w 8387961"/>
              <a:gd name="connsiteY7360" fmla="*/ 1617863 h 3980066"/>
              <a:gd name="connsiteX7361" fmla="*/ 5980983 w 8387961"/>
              <a:gd name="connsiteY7361" fmla="*/ 1619535 h 3980066"/>
              <a:gd name="connsiteX7362" fmla="*/ 6009186 w 8387961"/>
              <a:gd name="connsiteY7362" fmla="*/ 1636256 h 3980066"/>
              <a:gd name="connsiteX7363" fmla="*/ 6017481 w 8387961"/>
              <a:gd name="connsiteY7363" fmla="*/ 1654650 h 3980066"/>
              <a:gd name="connsiteX7364" fmla="*/ 6019140 w 8387961"/>
              <a:gd name="connsiteY7364" fmla="*/ 1659667 h 3980066"/>
              <a:gd name="connsiteX7365" fmla="*/ 6014163 w 8387961"/>
              <a:gd name="connsiteY7365" fmla="*/ 1684749 h 3980066"/>
              <a:gd name="connsiteX7366" fmla="*/ 6007527 w 8387961"/>
              <a:gd name="connsiteY7366" fmla="*/ 1676388 h 3980066"/>
              <a:gd name="connsiteX7367" fmla="*/ 6004209 w 8387961"/>
              <a:gd name="connsiteY7367" fmla="*/ 1676388 h 3980066"/>
              <a:gd name="connsiteX7368" fmla="*/ 5997573 w 8387961"/>
              <a:gd name="connsiteY7368" fmla="*/ 1683077 h 3980066"/>
              <a:gd name="connsiteX7369" fmla="*/ 5990937 w 8387961"/>
              <a:gd name="connsiteY7369" fmla="*/ 1683077 h 3980066"/>
              <a:gd name="connsiteX7370" fmla="*/ 5989278 w 8387961"/>
              <a:gd name="connsiteY7370" fmla="*/ 1684749 h 3980066"/>
              <a:gd name="connsiteX7371" fmla="*/ 5984301 w 8387961"/>
              <a:gd name="connsiteY7371" fmla="*/ 1676388 h 3980066"/>
              <a:gd name="connsiteX7372" fmla="*/ 5984301 w 8387961"/>
              <a:gd name="connsiteY7372" fmla="*/ 1679733 h 3980066"/>
              <a:gd name="connsiteX7373" fmla="*/ 5976006 w 8387961"/>
              <a:gd name="connsiteY7373" fmla="*/ 1656322 h 3980066"/>
              <a:gd name="connsiteX7374" fmla="*/ 5967711 w 8387961"/>
              <a:gd name="connsiteY7374" fmla="*/ 1634584 h 3980066"/>
              <a:gd name="connsiteX7375" fmla="*/ 5966052 w 8387961"/>
              <a:gd name="connsiteY7375" fmla="*/ 1616190 h 3980066"/>
              <a:gd name="connsiteX7376" fmla="*/ 5965701 w 8387961"/>
              <a:gd name="connsiteY7376" fmla="*/ 1615896 h 3980066"/>
              <a:gd name="connsiteX7377" fmla="*/ 5967338 w 8387961"/>
              <a:gd name="connsiteY7377" fmla="*/ 1633959 h 3980066"/>
              <a:gd name="connsiteX7378" fmla="*/ 5975704 w 8387961"/>
              <a:gd name="connsiteY7378" fmla="*/ 1655777 h 3980066"/>
              <a:gd name="connsiteX7379" fmla="*/ 5984069 w 8387961"/>
              <a:gd name="connsiteY7379" fmla="*/ 1679273 h 3980066"/>
              <a:gd name="connsiteX7380" fmla="*/ 5984069 w 8387961"/>
              <a:gd name="connsiteY7380" fmla="*/ 1687664 h 3980066"/>
              <a:gd name="connsiteX7381" fmla="*/ 5977377 w 8387961"/>
              <a:gd name="connsiteY7381" fmla="*/ 1685986 h 3980066"/>
              <a:gd name="connsiteX7382" fmla="*/ 5970685 w 8387961"/>
              <a:gd name="connsiteY7382" fmla="*/ 1687664 h 3980066"/>
              <a:gd name="connsiteX7383" fmla="*/ 5963992 w 8387961"/>
              <a:gd name="connsiteY7383" fmla="*/ 1687664 h 3980066"/>
              <a:gd name="connsiteX7384" fmla="*/ 5957300 w 8387961"/>
              <a:gd name="connsiteY7384" fmla="*/ 1675916 h 3980066"/>
              <a:gd name="connsiteX7385" fmla="*/ 5933877 w 8387961"/>
              <a:gd name="connsiteY7385" fmla="*/ 1692699 h 3980066"/>
              <a:gd name="connsiteX7386" fmla="*/ 5930531 w 8387961"/>
              <a:gd name="connsiteY7386" fmla="*/ 1714516 h 3980066"/>
              <a:gd name="connsiteX7387" fmla="*/ 5917146 w 8387961"/>
              <a:gd name="connsiteY7387" fmla="*/ 1736334 h 3980066"/>
              <a:gd name="connsiteX7388" fmla="*/ 5900416 w 8387961"/>
              <a:gd name="connsiteY7388" fmla="*/ 1746404 h 3980066"/>
              <a:gd name="connsiteX7389" fmla="*/ 5880339 w 8387961"/>
              <a:gd name="connsiteY7389" fmla="*/ 1768221 h 3980066"/>
              <a:gd name="connsiteX7390" fmla="*/ 5855243 w 8387961"/>
              <a:gd name="connsiteY7390" fmla="*/ 1795074 h 3980066"/>
              <a:gd name="connsiteX7391" fmla="*/ 5830147 w 8387961"/>
              <a:gd name="connsiteY7391" fmla="*/ 1820248 h 3980066"/>
              <a:gd name="connsiteX7392" fmla="*/ 5826800 w 8387961"/>
              <a:gd name="connsiteY7392" fmla="*/ 1838709 h 3980066"/>
              <a:gd name="connsiteX7393" fmla="*/ 5805051 w 8387961"/>
              <a:gd name="connsiteY7393" fmla="*/ 1847100 h 3980066"/>
              <a:gd name="connsiteX7394" fmla="*/ 5798358 w 8387961"/>
              <a:gd name="connsiteY7394" fmla="*/ 1858848 h 3980066"/>
              <a:gd name="connsiteX7395" fmla="*/ 5793339 w 8387961"/>
              <a:gd name="connsiteY7395" fmla="*/ 1860526 h 3980066"/>
              <a:gd name="connsiteX7396" fmla="*/ 5788320 w 8387961"/>
              <a:gd name="connsiteY7396" fmla="*/ 1863883 h 3980066"/>
              <a:gd name="connsiteX7397" fmla="*/ 5774935 w 8387961"/>
              <a:gd name="connsiteY7397" fmla="*/ 1873953 h 3980066"/>
              <a:gd name="connsiteX7398" fmla="*/ 5776608 w 8387961"/>
              <a:gd name="connsiteY7398" fmla="*/ 1907518 h 3980066"/>
              <a:gd name="connsiteX7399" fmla="*/ 5783301 w 8387961"/>
              <a:gd name="connsiteY7399" fmla="*/ 1936049 h 3980066"/>
              <a:gd name="connsiteX7400" fmla="*/ 5778281 w 8387961"/>
              <a:gd name="connsiteY7400" fmla="*/ 1959545 h 3980066"/>
              <a:gd name="connsiteX7401" fmla="*/ 5773262 w 8387961"/>
              <a:gd name="connsiteY7401" fmla="*/ 1984719 h 3980066"/>
              <a:gd name="connsiteX7402" fmla="*/ 5776608 w 8387961"/>
              <a:gd name="connsiteY7402" fmla="*/ 2006536 h 3980066"/>
              <a:gd name="connsiteX7403" fmla="*/ 5778281 w 8387961"/>
              <a:gd name="connsiteY7403" fmla="*/ 2028354 h 3980066"/>
              <a:gd name="connsiteX7404" fmla="*/ 5769916 w 8387961"/>
              <a:gd name="connsiteY7404" fmla="*/ 2028354 h 3980066"/>
              <a:gd name="connsiteX7405" fmla="*/ 5756531 w 8387961"/>
              <a:gd name="connsiteY7405" fmla="*/ 2050171 h 3980066"/>
              <a:gd name="connsiteX7406" fmla="*/ 5766570 w 8387961"/>
              <a:gd name="connsiteY7406" fmla="*/ 2061919 h 3980066"/>
              <a:gd name="connsiteX7407" fmla="*/ 5749839 w 8387961"/>
              <a:gd name="connsiteY7407" fmla="*/ 2065276 h 3980066"/>
              <a:gd name="connsiteX7408" fmla="*/ 5734782 w 8387961"/>
              <a:gd name="connsiteY7408" fmla="*/ 2080380 h 3980066"/>
              <a:gd name="connsiteX7409" fmla="*/ 5719724 w 8387961"/>
              <a:gd name="connsiteY7409" fmla="*/ 2095485 h 3980066"/>
              <a:gd name="connsiteX7410" fmla="*/ 5704666 w 8387961"/>
              <a:gd name="connsiteY7410" fmla="*/ 2087093 h 3980066"/>
              <a:gd name="connsiteX7411" fmla="*/ 5694628 w 8387961"/>
              <a:gd name="connsiteY7411" fmla="*/ 2065276 h 3980066"/>
              <a:gd name="connsiteX7412" fmla="*/ 5682916 w 8387961"/>
              <a:gd name="connsiteY7412" fmla="*/ 2040102 h 3980066"/>
              <a:gd name="connsiteX7413" fmla="*/ 5674551 w 8387961"/>
              <a:gd name="connsiteY7413" fmla="*/ 2019962 h 3980066"/>
              <a:gd name="connsiteX7414" fmla="*/ 5662839 w 8387961"/>
              <a:gd name="connsiteY7414" fmla="*/ 1996467 h 3980066"/>
              <a:gd name="connsiteX7415" fmla="*/ 5649455 w 8387961"/>
              <a:gd name="connsiteY7415" fmla="*/ 1969614 h 3980066"/>
              <a:gd name="connsiteX7416" fmla="*/ 5637743 w 8387961"/>
              <a:gd name="connsiteY7416" fmla="*/ 1946118 h 3980066"/>
              <a:gd name="connsiteX7417" fmla="*/ 5624359 w 8387961"/>
              <a:gd name="connsiteY7417" fmla="*/ 1910875 h 3980066"/>
              <a:gd name="connsiteX7418" fmla="*/ 5609301 w 8387961"/>
              <a:gd name="connsiteY7418" fmla="*/ 1877309 h 3980066"/>
              <a:gd name="connsiteX7419" fmla="*/ 5604282 w 8387961"/>
              <a:gd name="connsiteY7419" fmla="*/ 1868918 h 3980066"/>
              <a:gd name="connsiteX7420" fmla="*/ 5594244 w 8387961"/>
              <a:gd name="connsiteY7420" fmla="*/ 1840387 h 3980066"/>
              <a:gd name="connsiteX7421" fmla="*/ 5584205 w 8387961"/>
              <a:gd name="connsiteY7421" fmla="*/ 1810178 h 3980066"/>
              <a:gd name="connsiteX7422" fmla="*/ 5575840 w 8387961"/>
              <a:gd name="connsiteY7422" fmla="*/ 1774934 h 3980066"/>
              <a:gd name="connsiteX7423" fmla="*/ 5574167 w 8387961"/>
              <a:gd name="connsiteY7423" fmla="*/ 1766543 h 3980066"/>
              <a:gd name="connsiteX7424" fmla="*/ 5572494 w 8387961"/>
              <a:gd name="connsiteY7424" fmla="*/ 1758152 h 3980066"/>
              <a:gd name="connsiteX7425" fmla="*/ 5564128 w 8387961"/>
              <a:gd name="connsiteY7425" fmla="*/ 1727943 h 3980066"/>
              <a:gd name="connsiteX7426" fmla="*/ 5564128 w 8387961"/>
              <a:gd name="connsiteY7426" fmla="*/ 1707803 h 3980066"/>
              <a:gd name="connsiteX7427" fmla="*/ 5559109 w 8387961"/>
              <a:gd name="connsiteY7427" fmla="*/ 1694377 h 3980066"/>
              <a:gd name="connsiteX7428" fmla="*/ 5567474 w 8387961"/>
              <a:gd name="connsiteY7428" fmla="*/ 1684307 h 3980066"/>
              <a:gd name="connsiteX7429" fmla="*/ 5554090 w 8387961"/>
              <a:gd name="connsiteY7429" fmla="*/ 1684307 h 3980066"/>
              <a:gd name="connsiteX7430" fmla="*/ 5555763 w 8387961"/>
              <a:gd name="connsiteY7430" fmla="*/ 1677594 h 3980066"/>
              <a:gd name="connsiteX7431" fmla="*/ 5559109 w 8387961"/>
              <a:gd name="connsiteY7431" fmla="*/ 1669203 h 3980066"/>
              <a:gd name="connsiteX7432" fmla="*/ 5545724 w 8387961"/>
              <a:gd name="connsiteY7432" fmla="*/ 1669203 h 3980066"/>
              <a:gd name="connsiteX7433" fmla="*/ 5544051 w 8387961"/>
              <a:gd name="connsiteY7433" fmla="*/ 1684307 h 3980066"/>
              <a:gd name="connsiteX7434" fmla="*/ 5542378 w 8387961"/>
              <a:gd name="connsiteY7434" fmla="*/ 1704447 h 3980066"/>
              <a:gd name="connsiteX7435" fmla="*/ 5505571 w 8387961"/>
              <a:gd name="connsiteY7435" fmla="*/ 1714516 h 3980066"/>
              <a:gd name="connsiteX7436" fmla="*/ 5483821 w 8387961"/>
              <a:gd name="connsiteY7436" fmla="*/ 1687664 h 3980066"/>
              <a:gd name="connsiteX7437" fmla="*/ 5458725 w 8387961"/>
              <a:gd name="connsiteY7437" fmla="*/ 1664168 h 3980066"/>
              <a:gd name="connsiteX7438" fmla="*/ 5473782 w 8387961"/>
              <a:gd name="connsiteY7438" fmla="*/ 1665846 h 3980066"/>
              <a:gd name="connsiteX7439" fmla="*/ 5492186 w 8387961"/>
              <a:gd name="connsiteY7439" fmla="*/ 1654099 h 3980066"/>
              <a:gd name="connsiteX7440" fmla="*/ 5493859 w 8387961"/>
              <a:gd name="connsiteY7440" fmla="*/ 1647385 h 3980066"/>
              <a:gd name="connsiteX7441" fmla="*/ 5463744 w 8387961"/>
              <a:gd name="connsiteY7441" fmla="*/ 1652420 h 3980066"/>
              <a:gd name="connsiteX7442" fmla="*/ 5441994 w 8387961"/>
              <a:gd name="connsiteY7442" fmla="*/ 1628924 h 3980066"/>
              <a:gd name="connsiteX7443" fmla="*/ 5445340 w 8387961"/>
              <a:gd name="connsiteY7443" fmla="*/ 1622211 h 3980066"/>
              <a:gd name="connsiteX7444" fmla="*/ 5435302 w 8387961"/>
              <a:gd name="connsiteY7444" fmla="*/ 1625568 h 3980066"/>
              <a:gd name="connsiteX7445" fmla="*/ 5435302 w 8387961"/>
              <a:gd name="connsiteY7445" fmla="*/ 1623890 h 3980066"/>
              <a:gd name="connsiteX7446" fmla="*/ 5435368 w 8387961"/>
              <a:gd name="connsiteY7446" fmla="*/ 1623852 h 3980066"/>
              <a:gd name="connsiteX7447" fmla="*/ 5415550 w 8387961"/>
              <a:gd name="connsiteY7447" fmla="*/ 1615639 h 3980066"/>
              <a:gd name="connsiteX7448" fmla="*/ 5402160 w 8387961"/>
              <a:gd name="connsiteY7448" fmla="*/ 1593998 h 3980066"/>
              <a:gd name="connsiteX7449" fmla="*/ 5392117 w 8387961"/>
              <a:gd name="connsiteY7449" fmla="*/ 1589004 h 3980066"/>
              <a:gd name="connsiteX7450" fmla="*/ 5382074 w 8387961"/>
              <a:gd name="connsiteY7450" fmla="*/ 1574022 h 3980066"/>
              <a:gd name="connsiteX7451" fmla="*/ 5355292 w 8387961"/>
              <a:gd name="connsiteY7451" fmla="*/ 1575687 h 3980066"/>
              <a:gd name="connsiteX7452" fmla="*/ 5326837 w 8387961"/>
              <a:gd name="connsiteY7452" fmla="*/ 1577351 h 3980066"/>
              <a:gd name="connsiteX7453" fmla="*/ 5306751 w 8387961"/>
              <a:gd name="connsiteY7453" fmla="*/ 1579016 h 3980066"/>
              <a:gd name="connsiteX7454" fmla="*/ 5283317 w 8387961"/>
              <a:gd name="connsiteY7454" fmla="*/ 1579016 h 3980066"/>
              <a:gd name="connsiteX7455" fmla="*/ 5258209 w 8387961"/>
              <a:gd name="connsiteY7455" fmla="*/ 1582345 h 3980066"/>
              <a:gd name="connsiteX7456" fmla="*/ 5261557 w 8387961"/>
              <a:gd name="connsiteY7456" fmla="*/ 1557375 h 3980066"/>
              <a:gd name="connsiteX7457" fmla="*/ 5270885 w 8387961"/>
              <a:gd name="connsiteY7457" fmla="*/ 1548098 h 3980066"/>
              <a:gd name="connsiteX7458" fmla="*/ 5270536 w 8387961"/>
              <a:gd name="connsiteY7458" fmla="*/ 1548259 h 3980066"/>
              <a:gd name="connsiteX7459" fmla="*/ 5260543 w 8387961"/>
              <a:gd name="connsiteY7459" fmla="*/ 1558268 h 3980066"/>
              <a:gd name="connsiteX7460" fmla="*/ 5257212 w 8387961"/>
              <a:gd name="connsiteY7460" fmla="*/ 1583289 h 3980066"/>
              <a:gd name="connsiteX7461" fmla="*/ 5230563 w 8387961"/>
              <a:gd name="connsiteY7461" fmla="*/ 1578285 h 3980066"/>
              <a:gd name="connsiteX7462" fmla="*/ 5202249 w 8387961"/>
              <a:gd name="connsiteY7462" fmla="*/ 1573280 h 3980066"/>
              <a:gd name="connsiteX7463" fmla="*/ 5173936 w 8387961"/>
              <a:gd name="connsiteY7463" fmla="*/ 1568276 h 3980066"/>
              <a:gd name="connsiteX7464" fmla="*/ 5145622 w 8387961"/>
              <a:gd name="connsiteY7464" fmla="*/ 1564940 h 3980066"/>
              <a:gd name="connsiteX7465" fmla="*/ 5135628 w 8387961"/>
              <a:gd name="connsiteY7465" fmla="*/ 1544923 h 3980066"/>
              <a:gd name="connsiteX7466" fmla="*/ 5123970 w 8387961"/>
              <a:gd name="connsiteY7466" fmla="*/ 1524906 h 3980066"/>
              <a:gd name="connsiteX7467" fmla="*/ 5103983 w 8387961"/>
              <a:gd name="connsiteY7467" fmla="*/ 1533247 h 3980066"/>
              <a:gd name="connsiteX7468" fmla="*/ 5082332 w 8387961"/>
              <a:gd name="connsiteY7468" fmla="*/ 1539919 h 3980066"/>
              <a:gd name="connsiteX7469" fmla="*/ 5042359 w 8387961"/>
              <a:gd name="connsiteY7469" fmla="*/ 1533247 h 3980066"/>
              <a:gd name="connsiteX7470" fmla="*/ 5020707 w 8387961"/>
              <a:gd name="connsiteY7470" fmla="*/ 1516566 h 3980066"/>
              <a:gd name="connsiteX7471" fmla="*/ 4995724 w 8387961"/>
              <a:gd name="connsiteY7471" fmla="*/ 1503221 h 3980066"/>
              <a:gd name="connsiteX7472" fmla="*/ 4975738 w 8387961"/>
              <a:gd name="connsiteY7472" fmla="*/ 1483204 h 3980066"/>
              <a:gd name="connsiteX7473" fmla="*/ 4964079 w 8387961"/>
              <a:gd name="connsiteY7473" fmla="*/ 1464856 h 3980066"/>
              <a:gd name="connsiteX7474" fmla="*/ 4940762 w 8387961"/>
              <a:gd name="connsiteY7474" fmla="*/ 1433162 h 3980066"/>
              <a:gd name="connsiteX7475" fmla="*/ 4930769 w 8387961"/>
              <a:gd name="connsiteY7475" fmla="*/ 1434830 h 3980066"/>
              <a:gd name="connsiteX7476" fmla="*/ 4917445 w 8387961"/>
              <a:gd name="connsiteY7476" fmla="*/ 1426490 h 3980066"/>
              <a:gd name="connsiteX7477" fmla="*/ 4917445 w 8387961"/>
              <a:gd name="connsiteY7477" fmla="*/ 1424822 h 3980066"/>
              <a:gd name="connsiteX7478" fmla="*/ 4910783 w 8387961"/>
              <a:gd name="connsiteY7478" fmla="*/ 1438167 h 3980066"/>
              <a:gd name="connsiteX7479" fmla="*/ 4905786 w 8387961"/>
              <a:gd name="connsiteY7479" fmla="*/ 1438167 h 3980066"/>
              <a:gd name="connsiteX7480" fmla="*/ 4904157 w 8387961"/>
              <a:gd name="connsiteY7480" fmla="*/ 1436209 h 3980066"/>
              <a:gd name="connsiteX7481" fmla="*/ 4893084 w 8387961"/>
              <a:gd name="connsiteY7481" fmla="*/ 1436209 h 3980066"/>
              <a:gd name="connsiteX7482" fmla="*/ 4871225 w 8387961"/>
              <a:gd name="connsiteY7482" fmla="*/ 1437869 h 3980066"/>
              <a:gd name="connsiteX7483" fmla="*/ 4857774 w 8387961"/>
              <a:gd name="connsiteY7483" fmla="*/ 1462772 h 3980066"/>
              <a:gd name="connsiteX7484" fmla="*/ 4812376 w 8387961"/>
              <a:gd name="connsiteY7484" fmla="*/ 1461112 h 3980066"/>
              <a:gd name="connsiteX7485" fmla="*/ 4785474 w 8387961"/>
              <a:gd name="connsiteY7485" fmla="*/ 1436209 h 3980066"/>
              <a:gd name="connsiteX7486" fmla="*/ 4761934 w 8387961"/>
              <a:gd name="connsiteY7486" fmla="*/ 1414627 h 3980066"/>
              <a:gd name="connsiteX7487" fmla="*/ 4736713 w 8387961"/>
              <a:gd name="connsiteY7487" fmla="*/ 1403005 h 3980066"/>
              <a:gd name="connsiteX7488" fmla="*/ 4713174 w 8387961"/>
              <a:gd name="connsiteY7488" fmla="*/ 1393044 h 3980066"/>
              <a:gd name="connsiteX7489" fmla="*/ 4686271 w 8387961"/>
              <a:gd name="connsiteY7489" fmla="*/ 1381423 h 3980066"/>
              <a:gd name="connsiteX7490" fmla="*/ 4662732 w 8387961"/>
              <a:gd name="connsiteY7490" fmla="*/ 1371462 h 3980066"/>
              <a:gd name="connsiteX7491" fmla="*/ 4646826 w 8387961"/>
              <a:gd name="connsiteY7491" fmla="*/ 1336911 h 3980066"/>
              <a:gd name="connsiteX7492" fmla="*/ 4646037 w 8387961"/>
              <a:gd name="connsiteY7492" fmla="*/ 1337496 h 3980066"/>
              <a:gd name="connsiteX7493" fmla="*/ 4662318 w 8387961"/>
              <a:gd name="connsiteY7493" fmla="*/ 1372493 h 3980066"/>
              <a:gd name="connsiteX7494" fmla="*/ 4662624 w 8387961"/>
              <a:gd name="connsiteY7494" fmla="*/ 1372385 h 3980066"/>
              <a:gd name="connsiteX7495" fmla="*/ 4686050 w 8387961"/>
              <a:gd name="connsiteY7495" fmla="*/ 1382458 h 3980066"/>
              <a:gd name="connsiteX7496" fmla="*/ 4712824 w 8387961"/>
              <a:gd name="connsiteY7496" fmla="*/ 1394211 h 3980066"/>
              <a:gd name="connsiteX7497" fmla="*/ 4736251 w 8387961"/>
              <a:gd name="connsiteY7497" fmla="*/ 1404284 h 3980066"/>
              <a:gd name="connsiteX7498" fmla="*/ 4761351 w 8387961"/>
              <a:gd name="connsiteY7498" fmla="*/ 1416037 h 3980066"/>
              <a:gd name="connsiteX7499" fmla="*/ 4784778 w 8387961"/>
              <a:gd name="connsiteY7499" fmla="*/ 1437863 h 3980066"/>
              <a:gd name="connsiteX7500" fmla="*/ 4811551 w 8387961"/>
              <a:gd name="connsiteY7500" fmla="*/ 1463046 h 3980066"/>
              <a:gd name="connsiteX7501" fmla="*/ 4856731 w 8387961"/>
              <a:gd name="connsiteY7501" fmla="*/ 1464725 h 3980066"/>
              <a:gd name="connsiteX7502" fmla="*/ 4881795 w 8387961"/>
              <a:gd name="connsiteY7502" fmla="*/ 1468078 h 3980066"/>
              <a:gd name="connsiteX7503" fmla="*/ 4881678 w 8387961"/>
              <a:gd name="connsiteY7503" fmla="*/ 1467794 h 3980066"/>
              <a:gd name="connsiteX7504" fmla="*/ 4856822 w 8387961"/>
              <a:gd name="connsiteY7504" fmla="*/ 1464557 h 3980066"/>
              <a:gd name="connsiteX7505" fmla="*/ 4870079 w 8387961"/>
              <a:gd name="connsiteY7505" fmla="*/ 1440287 h 3980066"/>
              <a:gd name="connsiteX7506" fmla="*/ 4891621 w 8387961"/>
              <a:gd name="connsiteY7506" fmla="*/ 1438669 h 3980066"/>
              <a:gd name="connsiteX7507" fmla="*/ 4896592 w 8387961"/>
              <a:gd name="connsiteY7507" fmla="*/ 1449995 h 3980066"/>
              <a:gd name="connsiteX7508" fmla="*/ 4889964 w 8387961"/>
              <a:gd name="connsiteY7508" fmla="*/ 1453231 h 3980066"/>
              <a:gd name="connsiteX7509" fmla="*/ 4891621 w 8387961"/>
              <a:gd name="connsiteY7509" fmla="*/ 1458085 h 3980066"/>
              <a:gd name="connsiteX7510" fmla="*/ 4906535 w 8387961"/>
              <a:gd name="connsiteY7510" fmla="*/ 1482356 h 3980066"/>
              <a:gd name="connsiteX7511" fmla="*/ 4884992 w 8387961"/>
              <a:gd name="connsiteY7511" fmla="*/ 1475884 h 3980066"/>
              <a:gd name="connsiteX7512" fmla="*/ 4883081 w 8387961"/>
              <a:gd name="connsiteY7512" fmla="*/ 1471217 h 3980066"/>
              <a:gd name="connsiteX7513" fmla="*/ 4885178 w 8387961"/>
              <a:gd name="connsiteY7513" fmla="*/ 1476478 h 3980066"/>
              <a:gd name="connsiteX7514" fmla="*/ 4906931 w 8387961"/>
              <a:gd name="connsiteY7514" fmla="*/ 1483193 h 3980066"/>
              <a:gd name="connsiteX7515" fmla="*/ 4921992 w 8387961"/>
              <a:gd name="connsiteY7515" fmla="*/ 1505019 h 3980066"/>
              <a:gd name="connsiteX7516" fmla="*/ 4933705 w 8387961"/>
              <a:gd name="connsiteY7516" fmla="*/ 1515093 h 3980066"/>
              <a:gd name="connsiteX7517" fmla="*/ 4957132 w 8387961"/>
              <a:gd name="connsiteY7517" fmla="*/ 1538598 h 3980066"/>
              <a:gd name="connsiteX7518" fmla="*/ 4960478 w 8387961"/>
              <a:gd name="connsiteY7518" fmla="*/ 1555387 h 3980066"/>
              <a:gd name="connsiteX7519" fmla="*/ 4972192 w 8387961"/>
              <a:gd name="connsiteY7519" fmla="*/ 1575534 h 3980066"/>
              <a:gd name="connsiteX7520" fmla="*/ 4980351 w 8387961"/>
              <a:gd name="connsiteY7520" fmla="*/ 1593271 h 3980066"/>
              <a:gd name="connsiteX7521" fmla="*/ 4980351 w 8387961"/>
              <a:gd name="connsiteY7521" fmla="*/ 1566874 h 3980066"/>
              <a:gd name="connsiteX7522" fmla="*/ 4991033 w 8387961"/>
              <a:gd name="connsiteY7522" fmla="*/ 1553160 h 3980066"/>
              <a:gd name="connsiteX7523" fmla="*/ 4999935 w 8387961"/>
              <a:gd name="connsiteY7523" fmla="*/ 1578873 h 3980066"/>
              <a:gd name="connsiteX7524" fmla="*/ 4992813 w 8387961"/>
              <a:gd name="connsiteY7524" fmla="*/ 1599444 h 3980066"/>
              <a:gd name="connsiteX7525" fmla="*/ 4989253 w 8387961"/>
              <a:gd name="connsiteY7525" fmla="*/ 1602873 h 3980066"/>
              <a:gd name="connsiteX7526" fmla="*/ 4985480 w 8387961"/>
              <a:gd name="connsiteY7526" fmla="*/ 1599967 h 3980066"/>
              <a:gd name="connsiteX7527" fmla="*/ 4990599 w 8387961"/>
              <a:gd name="connsiteY7527" fmla="*/ 1604075 h 3980066"/>
              <a:gd name="connsiteX7528" fmla="*/ 4993945 w 8387961"/>
              <a:gd name="connsiteY7528" fmla="*/ 1600717 h 3980066"/>
              <a:gd name="connsiteX7529" fmla="*/ 4997292 w 8387961"/>
              <a:gd name="connsiteY7529" fmla="*/ 1600717 h 3980066"/>
              <a:gd name="connsiteX7530" fmla="*/ 4997292 w 8387961"/>
              <a:gd name="connsiteY7530" fmla="*/ 1609112 h 3980066"/>
              <a:gd name="connsiteX7531" fmla="*/ 4999935 w 8387961"/>
              <a:gd name="connsiteY7531" fmla="*/ 1610438 h 3980066"/>
              <a:gd name="connsiteX7532" fmla="*/ 4999935 w 8387961"/>
              <a:gd name="connsiteY7532" fmla="*/ 1610104 h 3980066"/>
              <a:gd name="connsiteX7533" fmla="*/ 5006764 w 8387961"/>
              <a:gd name="connsiteY7533" fmla="*/ 1615075 h 3980066"/>
              <a:gd name="connsiteX7534" fmla="*/ 5023837 w 8387961"/>
              <a:gd name="connsiteY7534" fmla="*/ 1616732 h 3980066"/>
              <a:gd name="connsiteX7535" fmla="*/ 5064813 w 8387961"/>
              <a:gd name="connsiteY7535" fmla="*/ 1615075 h 3980066"/>
              <a:gd name="connsiteX7536" fmla="*/ 5092130 w 8387961"/>
              <a:gd name="connsiteY7536" fmla="*/ 1588561 h 3980066"/>
              <a:gd name="connsiteX7537" fmla="*/ 5113810 w 8387961"/>
              <a:gd name="connsiteY7537" fmla="*/ 1564282 h 3980066"/>
              <a:gd name="connsiteX7538" fmla="*/ 5111413 w 8387961"/>
              <a:gd name="connsiteY7538" fmla="*/ 1563404 h 3980066"/>
              <a:gd name="connsiteX7539" fmla="*/ 5120452 w 8387961"/>
              <a:gd name="connsiteY7539" fmla="*/ 1550147 h 3980066"/>
              <a:gd name="connsiteX7540" fmla="*/ 5120452 w 8387961"/>
              <a:gd name="connsiteY7540" fmla="*/ 1566083 h 3980066"/>
              <a:gd name="connsiteX7541" fmla="*/ 5122862 w 8387961"/>
              <a:gd name="connsiteY7541" fmla="*/ 1567019 h 3980066"/>
              <a:gd name="connsiteX7542" fmla="*/ 5127984 w 8387961"/>
              <a:gd name="connsiteY7542" fmla="*/ 1588561 h 3980066"/>
              <a:gd name="connsiteX7543" fmla="*/ 5125730 w 8387961"/>
              <a:gd name="connsiteY7543" fmla="*/ 1590312 h 3980066"/>
              <a:gd name="connsiteX7544" fmla="*/ 5136808 w 8387961"/>
              <a:gd name="connsiteY7544" fmla="*/ 1611118 h 3980066"/>
              <a:gd name="connsiteX7545" fmla="*/ 5160025 w 8387961"/>
              <a:gd name="connsiteY7545" fmla="*/ 1621182 h 3980066"/>
              <a:gd name="connsiteX7546" fmla="*/ 5181584 w 8387961"/>
              <a:gd name="connsiteY7546" fmla="*/ 1631245 h 3980066"/>
              <a:gd name="connsiteX7547" fmla="*/ 5201484 w 8387961"/>
              <a:gd name="connsiteY7547" fmla="*/ 1648017 h 3980066"/>
              <a:gd name="connsiteX7548" fmla="*/ 5221385 w 8387961"/>
              <a:gd name="connsiteY7548" fmla="*/ 1666466 h 3980066"/>
              <a:gd name="connsiteX7549" fmla="*/ 5206459 w 8387961"/>
              <a:gd name="connsiteY7549" fmla="*/ 1696655 h 3980066"/>
              <a:gd name="connsiteX7550" fmla="*/ 5191534 w 8387961"/>
              <a:gd name="connsiteY7550" fmla="*/ 1725168 h 3980066"/>
              <a:gd name="connsiteX7551" fmla="*/ 5184901 w 8387961"/>
              <a:gd name="connsiteY7551" fmla="*/ 1725168 h 3980066"/>
              <a:gd name="connsiteX7552" fmla="*/ 5174950 w 8387961"/>
              <a:gd name="connsiteY7552" fmla="*/ 1731876 h 3980066"/>
              <a:gd name="connsiteX7553" fmla="*/ 5176609 w 8387961"/>
              <a:gd name="connsiteY7553" fmla="*/ 1765420 h 3980066"/>
              <a:gd name="connsiteX7554" fmla="*/ 5156708 w 8387961"/>
              <a:gd name="connsiteY7554" fmla="*/ 1775483 h 3980066"/>
              <a:gd name="connsiteX7555" fmla="*/ 5146758 w 8387961"/>
              <a:gd name="connsiteY7555" fmla="*/ 1797287 h 3980066"/>
              <a:gd name="connsiteX7556" fmla="*/ 5123541 w 8387961"/>
              <a:gd name="connsiteY7556" fmla="*/ 1802318 h 3980066"/>
              <a:gd name="connsiteX7557" fmla="*/ 5115249 w 8387961"/>
              <a:gd name="connsiteY7557" fmla="*/ 1819090 h 3980066"/>
              <a:gd name="connsiteX7558" fmla="*/ 5101982 w 8387961"/>
              <a:gd name="connsiteY7558" fmla="*/ 1830831 h 3980066"/>
              <a:gd name="connsiteX7559" fmla="*/ 5082082 w 8387961"/>
              <a:gd name="connsiteY7559" fmla="*/ 1837539 h 3980066"/>
              <a:gd name="connsiteX7560" fmla="*/ 5060523 w 8387961"/>
              <a:gd name="connsiteY7560" fmla="*/ 1840894 h 3980066"/>
              <a:gd name="connsiteX7561" fmla="*/ 5060070 w 8387961"/>
              <a:gd name="connsiteY7561" fmla="*/ 1840185 h 3980066"/>
              <a:gd name="connsiteX7562" fmla="*/ 5036614 w 8387961"/>
              <a:gd name="connsiteY7562" fmla="*/ 1860077 h 3980066"/>
              <a:gd name="connsiteX7563" fmla="*/ 5034930 w 8387961"/>
              <a:gd name="connsiteY7563" fmla="*/ 1871742 h 3980066"/>
              <a:gd name="connsiteX7564" fmla="*/ 5014719 w 8387961"/>
              <a:gd name="connsiteY7564" fmla="*/ 1881741 h 3980066"/>
              <a:gd name="connsiteX7565" fmla="*/ 4994508 w 8387961"/>
              <a:gd name="connsiteY7565" fmla="*/ 1890073 h 3980066"/>
              <a:gd name="connsiteX7566" fmla="*/ 4974297 w 8387961"/>
              <a:gd name="connsiteY7566" fmla="*/ 1900072 h 3980066"/>
              <a:gd name="connsiteX7567" fmla="*/ 4954086 w 8387961"/>
              <a:gd name="connsiteY7567" fmla="*/ 1910070 h 3980066"/>
              <a:gd name="connsiteX7568" fmla="*/ 4933876 w 8387961"/>
              <a:gd name="connsiteY7568" fmla="*/ 1918402 h 3980066"/>
              <a:gd name="connsiteX7569" fmla="*/ 4905243 w 8387961"/>
              <a:gd name="connsiteY7569" fmla="*/ 1928401 h 3980066"/>
              <a:gd name="connsiteX7570" fmla="*/ 4879980 w 8387961"/>
              <a:gd name="connsiteY7570" fmla="*/ 1936733 h 3980066"/>
              <a:gd name="connsiteX7571" fmla="*/ 4844611 w 8387961"/>
              <a:gd name="connsiteY7571" fmla="*/ 1956730 h 3980066"/>
              <a:gd name="connsiteX7572" fmla="*/ 4812610 w 8387961"/>
              <a:gd name="connsiteY7572" fmla="*/ 1958397 h 3980066"/>
              <a:gd name="connsiteX7573" fmla="*/ 4800820 w 8387961"/>
              <a:gd name="connsiteY7573" fmla="*/ 1920069 h 3980066"/>
              <a:gd name="connsiteX7574" fmla="*/ 4789031 w 8387961"/>
              <a:gd name="connsiteY7574" fmla="*/ 1885074 h 3980066"/>
              <a:gd name="connsiteX7575" fmla="*/ 4789031 w 8387961"/>
              <a:gd name="connsiteY7575" fmla="*/ 1848412 h 3980066"/>
              <a:gd name="connsiteX7576" fmla="*/ 4790074 w 8387961"/>
              <a:gd name="connsiteY7576" fmla="*/ 1847173 h 3980066"/>
              <a:gd name="connsiteX7577" fmla="*/ 4776411 w 8387961"/>
              <a:gd name="connsiteY7577" fmla="*/ 1827371 h 3980066"/>
              <a:gd name="connsiteX7578" fmla="*/ 4764697 w 8387961"/>
              <a:gd name="connsiteY7578" fmla="*/ 1805545 h 3980066"/>
              <a:gd name="connsiteX7579" fmla="*/ 4742944 w 8387961"/>
              <a:gd name="connsiteY7579" fmla="*/ 1771967 h 3980066"/>
              <a:gd name="connsiteX7580" fmla="*/ 4722864 w 8387961"/>
              <a:gd name="connsiteY7580" fmla="*/ 1738389 h 3980066"/>
              <a:gd name="connsiteX7581" fmla="*/ 4692744 w 8387961"/>
              <a:gd name="connsiteY7581" fmla="*/ 1711526 h 3980066"/>
              <a:gd name="connsiteX7582" fmla="*/ 4682704 w 8387961"/>
              <a:gd name="connsiteY7582" fmla="*/ 1671232 h 3980066"/>
              <a:gd name="connsiteX7583" fmla="*/ 4672664 w 8387961"/>
              <a:gd name="connsiteY7583" fmla="*/ 1649406 h 3980066"/>
              <a:gd name="connsiteX7584" fmla="*/ 4664297 w 8387961"/>
              <a:gd name="connsiteY7584" fmla="*/ 1625901 h 3980066"/>
              <a:gd name="connsiteX7585" fmla="*/ 4645890 w 8387961"/>
              <a:gd name="connsiteY7585" fmla="*/ 1610791 h 3980066"/>
              <a:gd name="connsiteX7586" fmla="*/ 4630830 w 8387961"/>
              <a:gd name="connsiteY7586" fmla="*/ 1597360 h 3980066"/>
              <a:gd name="connsiteX7587" fmla="*/ 4615770 w 8387961"/>
              <a:gd name="connsiteY7587" fmla="*/ 1565460 h 3980066"/>
              <a:gd name="connsiteX7588" fmla="*/ 4590670 w 8387961"/>
              <a:gd name="connsiteY7588" fmla="*/ 1530203 h 3980066"/>
              <a:gd name="connsiteX7589" fmla="*/ 4563896 w 8387961"/>
              <a:gd name="connsiteY7589" fmla="*/ 1494946 h 3980066"/>
              <a:gd name="connsiteX7590" fmla="*/ 4555530 w 8387961"/>
              <a:gd name="connsiteY7590" fmla="*/ 1493267 h 3980066"/>
              <a:gd name="connsiteX7591" fmla="*/ 4562182 w 8387961"/>
              <a:gd name="connsiteY7591" fmla="*/ 1456558 h 3980066"/>
              <a:gd name="connsiteX7592" fmla="*/ 4562102 w 8387961"/>
              <a:gd name="connsiteY7592" fmla="*/ 1456539 h 3980066"/>
              <a:gd name="connsiteX7593" fmla="*/ 4555711 w 8387961"/>
              <a:gd name="connsiteY7593" fmla="*/ 1478531 h 3980066"/>
              <a:gd name="connsiteX7594" fmla="*/ 4550649 w 8387961"/>
              <a:gd name="connsiteY7594" fmla="*/ 1503413 h 3980066"/>
              <a:gd name="connsiteX7595" fmla="*/ 4535464 w 8387961"/>
              <a:gd name="connsiteY7595" fmla="*/ 1498437 h 3980066"/>
              <a:gd name="connsiteX7596" fmla="*/ 4520279 w 8387961"/>
              <a:gd name="connsiteY7596" fmla="*/ 1470237 h 3980066"/>
              <a:gd name="connsiteX7597" fmla="*/ 4501720 w 8387961"/>
              <a:gd name="connsiteY7597" fmla="*/ 1443696 h 3980066"/>
              <a:gd name="connsiteX7598" fmla="*/ 4496658 w 8387961"/>
              <a:gd name="connsiteY7598" fmla="*/ 1445355 h 3980066"/>
              <a:gd name="connsiteX7599" fmla="*/ 4506781 w 8387961"/>
              <a:gd name="connsiteY7599" fmla="*/ 1468578 h 3980066"/>
              <a:gd name="connsiteX7600" fmla="*/ 4520279 w 8387961"/>
              <a:gd name="connsiteY7600" fmla="*/ 1490143 h 3980066"/>
              <a:gd name="connsiteX7601" fmla="*/ 4532090 w 8387961"/>
              <a:gd name="connsiteY7601" fmla="*/ 1513366 h 3980066"/>
              <a:gd name="connsiteX7602" fmla="*/ 4542213 w 8387961"/>
              <a:gd name="connsiteY7602" fmla="*/ 1534930 h 3980066"/>
              <a:gd name="connsiteX7603" fmla="*/ 4554024 w 8387961"/>
              <a:gd name="connsiteY7603" fmla="*/ 1554836 h 3980066"/>
              <a:gd name="connsiteX7604" fmla="*/ 4565835 w 8387961"/>
              <a:gd name="connsiteY7604" fmla="*/ 1576400 h 3980066"/>
              <a:gd name="connsiteX7605" fmla="*/ 4581020 w 8387961"/>
              <a:gd name="connsiteY7605" fmla="*/ 1596306 h 3980066"/>
              <a:gd name="connsiteX7606" fmla="*/ 4596205 w 8387961"/>
              <a:gd name="connsiteY7606" fmla="*/ 1617870 h 3980066"/>
              <a:gd name="connsiteX7607" fmla="*/ 4592830 w 8387961"/>
              <a:gd name="connsiteY7607" fmla="*/ 1619529 h 3980066"/>
              <a:gd name="connsiteX7608" fmla="*/ 4594518 w 8387961"/>
              <a:gd name="connsiteY7608" fmla="*/ 1644411 h 3980066"/>
              <a:gd name="connsiteX7609" fmla="*/ 4594499 w 8387961"/>
              <a:gd name="connsiteY7609" fmla="*/ 1644429 h 3980066"/>
              <a:gd name="connsiteX7610" fmla="*/ 4612119 w 8387961"/>
              <a:gd name="connsiteY7610" fmla="*/ 1661996 h 3980066"/>
              <a:gd name="connsiteX7611" fmla="*/ 4627260 w 8387961"/>
              <a:gd name="connsiteY7611" fmla="*/ 1682122 h 3980066"/>
              <a:gd name="connsiteX7612" fmla="*/ 4637354 w 8387961"/>
              <a:gd name="connsiteY7612" fmla="*/ 1703925 h 3980066"/>
              <a:gd name="connsiteX7613" fmla="*/ 4644083 w 8387961"/>
              <a:gd name="connsiteY7613" fmla="*/ 1739145 h 3980066"/>
              <a:gd name="connsiteX7614" fmla="*/ 4652494 w 8387961"/>
              <a:gd name="connsiteY7614" fmla="*/ 1774366 h 3980066"/>
              <a:gd name="connsiteX7615" fmla="*/ 4676047 w 8387961"/>
              <a:gd name="connsiteY7615" fmla="*/ 1802877 h 3980066"/>
              <a:gd name="connsiteX7616" fmla="*/ 4660906 w 8387961"/>
              <a:gd name="connsiteY7616" fmla="*/ 1814618 h 3980066"/>
              <a:gd name="connsiteX7617" fmla="*/ 4644083 w 8387961"/>
              <a:gd name="connsiteY7617" fmla="*/ 1826358 h 3980066"/>
              <a:gd name="connsiteX7618" fmla="*/ 4643571 w 8387961"/>
              <a:gd name="connsiteY7618" fmla="*/ 1828315 h 3980066"/>
              <a:gd name="connsiteX7619" fmla="*/ 4659332 w 8387961"/>
              <a:gd name="connsiteY7619" fmla="*/ 1817056 h 3980066"/>
              <a:gd name="connsiteX7620" fmla="*/ 4674182 w 8387961"/>
              <a:gd name="connsiteY7620" fmla="*/ 1805270 h 3980066"/>
              <a:gd name="connsiteX7621" fmla="*/ 4679132 w 8387961"/>
              <a:gd name="connsiteY7621" fmla="*/ 1800219 h 3980066"/>
              <a:gd name="connsiteX7622" fmla="*/ 4685731 w 8387961"/>
              <a:gd name="connsiteY7622" fmla="*/ 1820423 h 3980066"/>
              <a:gd name="connsiteX7623" fmla="*/ 4693981 w 8387961"/>
              <a:gd name="connsiteY7623" fmla="*/ 1842311 h 3980066"/>
              <a:gd name="connsiteX7624" fmla="*/ 4702231 w 8387961"/>
              <a:gd name="connsiteY7624" fmla="*/ 1865883 h 3980066"/>
              <a:gd name="connsiteX7625" fmla="*/ 4712130 w 8387961"/>
              <a:gd name="connsiteY7625" fmla="*/ 1887771 h 3980066"/>
              <a:gd name="connsiteX7626" fmla="*/ 4712130 w 8387961"/>
              <a:gd name="connsiteY7626" fmla="*/ 1879352 h 3980066"/>
              <a:gd name="connsiteX7627" fmla="*/ 4720380 w 8387961"/>
              <a:gd name="connsiteY7627" fmla="*/ 1882719 h 3980066"/>
              <a:gd name="connsiteX7628" fmla="*/ 4741829 w 8387961"/>
              <a:gd name="connsiteY7628" fmla="*/ 1899556 h 3980066"/>
              <a:gd name="connsiteX7629" fmla="*/ 4769878 w 8387961"/>
              <a:gd name="connsiteY7629" fmla="*/ 1928179 h 3980066"/>
              <a:gd name="connsiteX7630" fmla="*/ 4797927 w 8387961"/>
              <a:gd name="connsiteY7630" fmla="*/ 1956802 h 3980066"/>
              <a:gd name="connsiteX7631" fmla="*/ 4799472 w 8387961"/>
              <a:gd name="connsiteY7631" fmla="*/ 1961533 h 3980066"/>
              <a:gd name="connsiteX7632" fmla="*/ 4799850 w 8387961"/>
              <a:gd name="connsiteY7632" fmla="*/ 1961410 h 3980066"/>
              <a:gd name="connsiteX7633" fmla="*/ 4810121 w 8387961"/>
              <a:gd name="connsiteY7633" fmla="*/ 1994767 h 3980066"/>
              <a:gd name="connsiteX7634" fmla="*/ 4809396 w 8387961"/>
              <a:gd name="connsiteY7634" fmla="*/ 1996179 h 3980066"/>
              <a:gd name="connsiteX7635" fmla="*/ 4825925 w 8387961"/>
              <a:gd name="connsiteY7635" fmla="*/ 2011098 h 3980066"/>
              <a:gd name="connsiteX7636" fmla="*/ 4842600 w 8387961"/>
              <a:gd name="connsiteY7636" fmla="*/ 2027823 h 3980066"/>
              <a:gd name="connsiteX7637" fmla="*/ 4874283 w 8387961"/>
              <a:gd name="connsiteY7637" fmla="*/ 2016116 h 3980066"/>
              <a:gd name="connsiteX7638" fmla="*/ 4900964 w 8387961"/>
              <a:gd name="connsiteY7638" fmla="*/ 2017788 h 3980066"/>
              <a:gd name="connsiteX7639" fmla="*/ 4924309 w 8387961"/>
              <a:gd name="connsiteY7639" fmla="*/ 2006081 h 3980066"/>
              <a:gd name="connsiteX7640" fmla="*/ 4960995 w 8387961"/>
              <a:gd name="connsiteY7640" fmla="*/ 1997719 h 3980066"/>
              <a:gd name="connsiteX7641" fmla="*/ 4999348 w 8387961"/>
              <a:gd name="connsiteY7641" fmla="*/ 1989356 h 3980066"/>
              <a:gd name="connsiteX7642" fmla="*/ 5011021 w 8387961"/>
              <a:gd name="connsiteY7642" fmla="*/ 1980994 h 3980066"/>
              <a:gd name="connsiteX7643" fmla="*/ 5019358 w 8387961"/>
              <a:gd name="connsiteY7643" fmla="*/ 1989356 h 3980066"/>
              <a:gd name="connsiteX7644" fmla="*/ 5016023 w 8387961"/>
              <a:gd name="connsiteY7644" fmla="*/ 2027823 h 3980066"/>
              <a:gd name="connsiteX7645" fmla="*/ 5021026 w 8387961"/>
              <a:gd name="connsiteY7645" fmla="*/ 2027823 h 3980066"/>
              <a:gd name="connsiteX7646" fmla="*/ 5012688 w 8387961"/>
              <a:gd name="connsiteY7646" fmla="*/ 2037858 h 3980066"/>
              <a:gd name="connsiteX7647" fmla="*/ 5004350 w 8387961"/>
              <a:gd name="connsiteY7647" fmla="*/ 2071308 h 3980066"/>
              <a:gd name="connsiteX7648" fmla="*/ 4986008 w 8387961"/>
              <a:gd name="connsiteY7648" fmla="*/ 2108102 h 3980066"/>
              <a:gd name="connsiteX7649" fmla="*/ 4969332 w 8387961"/>
              <a:gd name="connsiteY7649" fmla="*/ 2141552 h 3980066"/>
              <a:gd name="connsiteX7650" fmla="*/ 4950990 w 8387961"/>
              <a:gd name="connsiteY7650" fmla="*/ 2178346 h 3980066"/>
              <a:gd name="connsiteX7651" fmla="*/ 4932647 w 8387961"/>
              <a:gd name="connsiteY7651" fmla="*/ 2213468 h 3980066"/>
              <a:gd name="connsiteX7652" fmla="*/ 4915971 w 8387961"/>
              <a:gd name="connsiteY7652" fmla="*/ 2231865 h 3980066"/>
              <a:gd name="connsiteX7653" fmla="*/ 4900964 w 8387961"/>
              <a:gd name="connsiteY7653" fmla="*/ 2248590 h 3980066"/>
              <a:gd name="connsiteX7654" fmla="*/ 4884288 w 8387961"/>
              <a:gd name="connsiteY7654" fmla="*/ 2263643 h 3980066"/>
              <a:gd name="connsiteX7655" fmla="*/ 4870948 w 8387961"/>
              <a:gd name="connsiteY7655" fmla="*/ 2280367 h 3980066"/>
              <a:gd name="connsiteX7656" fmla="*/ 4850938 w 8387961"/>
              <a:gd name="connsiteY7656" fmla="*/ 2298765 h 3980066"/>
              <a:gd name="connsiteX7657" fmla="*/ 4832595 w 8387961"/>
              <a:gd name="connsiteY7657" fmla="*/ 2317162 h 3980066"/>
              <a:gd name="connsiteX7658" fmla="*/ 4814252 w 8387961"/>
              <a:gd name="connsiteY7658" fmla="*/ 2333887 h 3980066"/>
              <a:gd name="connsiteX7659" fmla="*/ 4795909 w 8387961"/>
              <a:gd name="connsiteY7659" fmla="*/ 2352284 h 3980066"/>
              <a:gd name="connsiteX7660" fmla="*/ 4782569 w 8387961"/>
              <a:gd name="connsiteY7660" fmla="*/ 2372354 h 3980066"/>
              <a:gd name="connsiteX7661" fmla="*/ 4770897 w 8387961"/>
              <a:gd name="connsiteY7661" fmla="*/ 2390751 h 3980066"/>
              <a:gd name="connsiteX7662" fmla="*/ 4755889 w 8387961"/>
              <a:gd name="connsiteY7662" fmla="*/ 2367336 h 3980066"/>
              <a:gd name="connsiteX7663" fmla="*/ 4755889 w 8387961"/>
              <a:gd name="connsiteY7663" fmla="*/ 2338904 h 3980066"/>
              <a:gd name="connsiteX7664" fmla="*/ 4755889 w 8387961"/>
              <a:gd name="connsiteY7664" fmla="*/ 2310472 h 3980066"/>
              <a:gd name="connsiteX7665" fmla="*/ 4755889 w 8387961"/>
              <a:gd name="connsiteY7665" fmla="*/ 2282040 h 3980066"/>
              <a:gd name="connsiteX7666" fmla="*/ 4755889 w 8387961"/>
              <a:gd name="connsiteY7666" fmla="*/ 2256953 h 3980066"/>
              <a:gd name="connsiteX7667" fmla="*/ 4769229 w 8387961"/>
              <a:gd name="connsiteY7667" fmla="*/ 2238555 h 3980066"/>
              <a:gd name="connsiteX7668" fmla="*/ 4780902 w 8387961"/>
              <a:gd name="connsiteY7668" fmla="*/ 2221831 h 3980066"/>
              <a:gd name="connsiteX7669" fmla="*/ 4792574 w 8387961"/>
              <a:gd name="connsiteY7669" fmla="*/ 2213468 h 3980066"/>
              <a:gd name="connsiteX7670" fmla="*/ 4819255 w 8387961"/>
              <a:gd name="connsiteY7670" fmla="*/ 2198416 h 3980066"/>
              <a:gd name="connsiteX7671" fmla="*/ 4839265 w 8387961"/>
              <a:gd name="connsiteY7671" fmla="*/ 2196743 h 3980066"/>
              <a:gd name="connsiteX7672" fmla="*/ 4860943 w 8387961"/>
              <a:gd name="connsiteY7672" fmla="*/ 2193399 h 3980066"/>
              <a:gd name="connsiteX7673" fmla="*/ 4879286 w 8387961"/>
              <a:gd name="connsiteY7673" fmla="*/ 2169984 h 3980066"/>
              <a:gd name="connsiteX7674" fmla="*/ 4899296 w 8387961"/>
              <a:gd name="connsiteY7674" fmla="*/ 2146569 h 3980066"/>
              <a:gd name="connsiteX7675" fmla="*/ 4919307 w 8387961"/>
              <a:gd name="connsiteY7675" fmla="*/ 2123154 h 3980066"/>
              <a:gd name="connsiteX7676" fmla="*/ 4935982 w 8387961"/>
              <a:gd name="connsiteY7676" fmla="*/ 2099740 h 3980066"/>
              <a:gd name="connsiteX7677" fmla="*/ 4935658 w 8387961"/>
              <a:gd name="connsiteY7677" fmla="*/ 2099740 h 3980066"/>
              <a:gd name="connsiteX7678" fmla="*/ 4919940 w 8387961"/>
              <a:gd name="connsiteY7678" fmla="*/ 2121765 h 3980066"/>
              <a:gd name="connsiteX7679" fmla="*/ 4899870 w 8387961"/>
              <a:gd name="connsiteY7679" fmla="*/ 2145198 h 3980066"/>
              <a:gd name="connsiteX7680" fmla="*/ 4879801 w 8387961"/>
              <a:gd name="connsiteY7680" fmla="*/ 2168632 h 3980066"/>
              <a:gd name="connsiteX7681" fmla="*/ 4861405 w 8387961"/>
              <a:gd name="connsiteY7681" fmla="*/ 2192066 h 3980066"/>
              <a:gd name="connsiteX7682" fmla="*/ 4839663 w 8387961"/>
              <a:gd name="connsiteY7682" fmla="*/ 2195414 h 3980066"/>
              <a:gd name="connsiteX7683" fmla="*/ 4819594 w 8387961"/>
              <a:gd name="connsiteY7683" fmla="*/ 2197087 h 3980066"/>
              <a:gd name="connsiteX7684" fmla="*/ 4792835 w 8387961"/>
              <a:gd name="connsiteY7684" fmla="*/ 2212152 h 3980066"/>
              <a:gd name="connsiteX7685" fmla="*/ 4781128 w 8387961"/>
              <a:gd name="connsiteY7685" fmla="*/ 2220521 h 3980066"/>
              <a:gd name="connsiteX7686" fmla="*/ 4752697 w 8387961"/>
              <a:gd name="connsiteY7686" fmla="*/ 2215500 h 3980066"/>
              <a:gd name="connsiteX7687" fmla="*/ 4725938 w 8387961"/>
              <a:gd name="connsiteY7687" fmla="*/ 2222195 h 3980066"/>
              <a:gd name="connsiteX7688" fmla="*/ 4712559 w 8387961"/>
              <a:gd name="connsiteY7688" fmla="*/ 2235586 h 3980066"/>
              <a:gd name="connsiteX7689" fmla="*/ 4675766 w 8387961"/>
              <a:gd name="connsiteY7689" fmla="*/ 2227217 h 3980066"/>
              <a:gd name="connsiteX7690" fmla="*/ 4643990 w 8387961"/>
              <a:gd name="connsiteY7690" fmla="*/ 2205457 h 3980066"/>
              <a:gd name="connsiteX7691" fmla="*/ 4622248 w 8387961"/>
              <a:gd name="connsiteY7691" fmla="*/ 2200435 h 3980066"/>
              <a:gd name="connsiteX7692" fmla="*/ 4622223 w 8387961"/>
              <a:gd name="connsiteY7692" fmla="*/ 2200365 h 3980066"/>
              <a:gd name="connsiteX7693" fmla="*/ 4602025 w 8387961"/>
              <a:gd name="connsiteY7693" fmla="*/ 2200365 h 3980066"/>
              <a:gd name="connsiteX7694" fmla="*/ 4581837 w 8387961"/>
              <a:gd name="connsiteY7694" fmla="*/ 2200365 h 3980066"/>
              <a:gd name="connsiteX7695" fmla="*/ 4571743 w 8387961"/>
              <a:gd name="connsiteY7695" fmla="*/ 2212106 h 3980066"/>
              <a:gd name="connsiteX7696" fmla="*/ 4570994 w 8387961"/>
              <a:gd name="connsiteY7696" fmla="*/ 2213067 h 3980066"/>
              <a:gd name="connsiteX7697" fmla="*/ 4571224 w 8387961"/>
              <a:gd name="connsiteY7697" fmla="*/ 2213568 h 3980066"/>
              <a:gd name="connsiteX7698" fmla="*/ 4580712 w 8387961"/>
              <a:gd name="connsiteY7698" fmla="*/ 2202444 h 3980066"/>
              <a:gd name="connsiteX7699" fmla="*/ 4600640 w 8387961"/>
              <a:gd name="connsiteY7699" fmla="*/ 2202444 h 3980066"/>
              <a:gd name="connsiteX7700" fmla="*/ 4622229 w 8387961"/>
              <a:gd name="connsiteY7700" fmla="*/ 2202444 h 3980066"/>
              <a:gd name="connsiteX7701" fmla="*/ 4643818 w 8387961"/>
              <a:gd name="connsiteY7701" fmla="*/ 2207450 h 3980066"/>
              <a:gd name="connsiteX7702" fmla="*/ 4675370 w 8387961"/>
              <a:gd name="connsiteY7702" fmla="*/ 2229145 h 3980066"/>
              <a:gd name="connsiteX7703" fmla="*/ 4711905 w 8387961"/>
              <a:gd name="connsiteY7703" fmla="*/ 2237489 h 3980066"/>
              <a:gd name="connsiteX7704" fmla="*/ 4725190 w 8387961"/>
              <a:gd name="connsiteY7704" fmla="*/ 2224139 h 3980066"/>
              <a:gd name="connsiteX7705" fmla="*/ 4751761 w 8387961"/>
              <a:gd name="connsiteY7705" fmla="*/ 2217463 h 3980066"/>
              <a:gd name="connsiteX7706" fmla="*/ 4779992 w 8387961"/>
              <a:gd name="connsiteY7706" fmla="*/ 2222470 h 3980066"/>
              <a:gd name="connsiteX7707" fmla="*/ 4768367 w 8387961"/>
              <a:gd name="connsiteY7707" fmla="*/ 2239158 h 3980066"/>
              <a:gd name="connsiteX7708" fmla="*/ 4755082 w 8387961"/>
              <a:gd name="connsiteY7708" fmla="*/ 2257515 h 3980066"/>
              <a:gd name="connsiteX7709" fmla="*/ 4755082 w 8387961"/>
              <a:gd name="connsiteY7709" fmla="*/ 2282548 h 3980066"/>
              <a:gd name="connsiteX7710" fmla="*/ 4755082 w 8387961"/>
              <a:gd name="connsiteY7710" fmla="*/ 2310918 h 3980066"/>
              <a:gd name="connsiteX7711" fmla="*/ 4755082 w 8387961"/>
              <a:gd name="connsiteY7711" fmla="*/ 2339288 h 3980066"/>
              <a:gd name="connsiteX7712" fmla="*/ 4755082 w 8387961"/>
              <a:gd name="connsiteY7712" fmla="*/ 2367659 h 3980066"/>
              <a:gd name="connsiteX7713" fmla="*/ 4770028 w 8387961"/>
              <a:gd name="connsiteY7713" fmla="*/ 2391022 h 3980066"/>
              <a:gd name="connsiteX7714" fmla="*/ 4755082 w 8387961"/>
              <a:gd name="connsiteY7714" fmla="*/ 2399366 h 3980066"/>
              <a:gd name="connsiteX7715" fmla="*/ 4745118 w 8387961"/>
              <a:gd name="connsiteY7715" fmla="*/ 2417724 h 3980066"/>
              <a:gd name="connsiteX7716" fmla="*/ 4733493 w 8387961"/>
              <a:gd name="connsiteY7716" fmla="*/ 2429405 h 3980066"/>
              <a:gd name="connsiteX7717" fmla="*/ 4721869 w 8387961"/>
              <a:gd name="connsiteY7717" fmla="*/ 2452769 h 3980066"/>
              <a:gd name="connsiteX7718" fmla="*/ 4710244 w 8387961"/>
              <a:gd name="connsiteY7718" fmla="*/ 2479470 h 3980066"/>
              <a:gd name="connsiteX7719" fmla="*/ 4709311 w 8387961"/>
              <a:gd name="connsiteY7719" fmla="*/ 2480408 h 3980066"/>
              <a:gd name="connsiteX7720" fmla="*/ 4709383 w 8387961"/>
              <a:gd name="connsiteY7720" fmla="*/ 2480480 h 3980066"/>
              <a:gd name="connsiteX7721" fmla="*/ 4695922 w 8387961"/>
              <a:gd name="connsiteY7721" fmla="*/ 2520778 h 3980066"/>
              <a:gd name="connsiteX7722" fmla="*/ 4714431 w 8387961"/>
              <a:gd name="connsiteY7722" fmla="*/ 2547643 h 3980066"/>
              <a:gd name="connsiteX7723" fmla="*/ 4709383 w 8387961"/>
              <a:gd name="connsiteY7723" fmla="*/ 2574508 h 3980066"/>
              <a:gd name="connsiteX7724" fmla="*/ 4711066 w 8387961"/>
              <a:gd name="connsiteY7724" fmla="*/ 2584582 h 3980066"/>
              <a:gd name="connsiteX7725" fmla="*/ 4714431 w 8387961"/>
              <a:gd name="connsiteY7725" fmla="*/ 2608089 h 3980066"/>
              <a:gd name="connsiteX7726" fmla="*/ 4719479 w 8387961"/>
              <a:gd name="connsiteY7726" fmla="*/ 2638313 h 3980066"/>
              <a:gd name="connsiteX7727" fmla="*/ 4735583 w 8387961"/>
              <a:gd name="connsiteY7727" fmla="*/ 2654382 h 3980066"/>
              <a:gd name="connsiteX7728" fmla="*/ 4737666 w 8387961"/>
              <a:gd name="connsiteY7728" fmla="*/ 2654382 h 3980066"/>
              <a:gd name="connsiteX7729" fmla="*/ 4734363 w 8387961"/>
              <a:gd name="connsiteY7729" fmla="*/ 2674489 h 3980066"/>
              <a:gd name="connsiteX7730" fmla="*/ 4737666 w 8387961"/>
              <a:gd name="connsiteY7730" fmla="*/ 2718053 h 3980066"/>
              <a:gd name="connsiteX7731" fmla="*/ 4732711 w 8387961"/>
              <a:gd name="connsiteY7731" fmla="*/ 2731457 h 3980066"/>
              <a:gd name="connsiteX7732" fmla="*/ 4737666 w 8387961"/>
              <a:gd name="connsiteY7732" fmla="*/ 2773346 h 3980066"/>
              <a:gd name="connsiteX7733" fmla="*/ 4739318 w 8387961"/>
              <a:gd name="connsiteY7733" fmla="*/ 2773346 h 3980066"/>
              <a:gd name="connsiteX7734" fmla="*/ 4732711 w 8387961"/>
              <a:gd name="connsiteY7734" fmla="*/ 2795128 h 3980066"/>
              <a:gd name="connsiteX7735" fmla="*/ 4711240 w 8387961"/>
              <a:gd name="connsiteY7735" fmla="*/ 2833666 h 3980066"/>
              <a:gd name="connsiteX7736" fmla="*/ 4679858 w 8387961"/>
              <a:gd name="connsiteY7736" fmla="*/ 2853773 h 3980066"/>
              <a:gd name="connsiteX7737" fmla="*/ 4655083 w 8387961"/>
              <a:gd name="connsiteY7737" fmla="*/ 2868853 h 3980066"/>
              <a:gd name="connsiteX7738" fmla="*/ 4633612 w 8387961"/>
              <a:gd name="connsiteY7738" fmla="*/ 2882257 h 3980066"/>
              <a:gd name="connsiteX7739" fmla="*/ 4613792 w 8387961"/>
              <a:gd name="connsiteY7739" fmla="*/ 2909066 h 3980066"/>
              <a:gd name="connsiteX7740" fmla="*/ 4584062 w 8387961"/>
              <a:gd name="connsiteY7740" fmla="*/ 2932524 h 3980066"/>
              <a:gd name="connsiteX7741" fmla="*/ 4574152 w 8387961"/>
              <a:gd name="connsiteY7741" fmla="*/ 2932524 h 3980066"/>
              <a:gd name="connsiteX7742" fmla="*/ 4574152 w 8387961"/>
              <a:gd name="connsiteY7742" fmla="*/ 2942577 h 3980066"/>
              <a:gd name="connsiteX7743" fmla="*/ 4579107 w 8387961"/>
              <a:gd name="connsiteY7743" fmla="*/ 2962684 h 3980066"/>
              <a:gd name="connsiteX7744" fmla="*/ 4580759 w 8387961"/>
              <a:gd name="connsiteY7744" fmla="*/ 2989492 h 3980066"/>
              <a:gd name="connsiteX7745" fmla="*/ 4585714 w 8387961"/>
              <a:gd name="connsiteY7745" fmla="*/ 3012950 h 3980066"/>
              <a:gd name="connsiteX7746" fmla="*/ 4590669 w 8387961"/>
              <a:gd name="connsiteY7746" fmla="*/ 3004572 h 3980066"/>
              <a:gd name="connsiteX7747" fmla="*/ 4589017 w 8387961"/>
              <a:gd name="connsiteY7747" fmla="*/ 3031381 h 3980066"/>
              <a:gd name="connsiteX7748" fmla="*/ 4584062 w 8387961"/>
              <a:gd name="connsiteY7748" fmla="*/ 3056514 h 3980066"/>
              <a:gd name="connsiteX7749" fmla="*/ 4584062 w 8387961"/>
              <a:gd name="connsiteY7749" fmla="*/ 3069919 h 3980066"/>
              <a:gd name="connsiteX7750" fmla="*/ 4562590 w 8387961"/>
              <a:gd name="connsiteY7750" fmla="*/ 3083323 h 3980066"/>
              <a:gd name="connsiteX7751" fmla="*/ 4541119 w 8387961"/>
              <a:gd name="connsiteY7751" fmla="*/ 3095052 h 3980066"/>
              <a:gd name="connsiteX7752" fmla="*/ 4509737 w 8387961"/>
              <a:gd name="connsiteY7752" fmla="*/ 3121861 h 3980066"/>
              <a:gd name="connsiteX7753" fmla="*/ 4516344 w 8387961"/>
              <a:gd name="connsiteY7753" fmla="*/ 3126888 h 3980066"/>
              <a:gd name="connsiteX7754" fmla="*/ 4514780 w 8387961"/>
              <a:gd name="connsiteY7754" fmla="*/ 3145928 h 3980066"/>
              <a:gd name="connsiteX7755" fmla="*/ 4514855 w 8387961"/>
              <a:gd name="connsiteY7755" fmla="*/ 3145928 h 3980066"/>
              <a:gd name="connsiteX7756" fmla="*/ 4514761 w 8387961"/>
              <a:gd name="connsiteY7756" fmla="*/ 3146154 h 3980066"/>
              <a:gd name="connsiteX7757" fmla="*/ 4514692 w 8387961"/>
              <a:gd name="connsiteY7757" fmla="*/ 3146994 h 3980066"/>
              <a:gd name="connsiteX7758" fmla="*/ 4514414 w 8387961"/>
              <a:gd name="connsiteY7758" fmla="*/ 3146994 h 3980066"/>
              <a:gd name="connsiteX7759" fmla="*/ 4503101 w 8387961"/>
              <a:gd name="connsiteY7759" fmla="*/ 3174371 h 3980066"/>
              <a:gd name="connsiteX7760" fmla="*/ 4491347 w 8387961"/>
              <a:gd name="connsiteY7760" fmla="*/ 3204486 h 3980066"/>
              <a:gd name="connsiteX7761" fmla="*/ 4471197 w 8387961"/>
              <a:gd name="connsiteY7761" fmla="*/ 3229583 h 3980066"/>
              <a:gd name="connsiteX7762" fmla="*/ 4452727 w 8387961"/>
              <a:gd name="connsiteY7762" fmla="*/ 3251333 h 3980066"/>
              <a:gd name="connsiteX7763" fmla="*/ 4434256 w 8387961"/>
              <a:gd name="connsiteY7763" fmla="*/ 3269737 h 3980066"/>
              <a:gd name="connsiteX7764" fmla="*/ 4419144 w 8387961"/>
              <a:gd name="connsiteY7764" fmla="*/ 3286468 h 3980066"/>
              <a:gd name="connsiteX7765" fmla="*/ 4402353 w 8387961"/>
              <a:gd name="connsiteY7765" fmla="*/ 3304872 h 3980066"/>
              <a:gd name="connsiteX7766" fmla="*/ 4385561 w 8387961"/>
              <a:gd name="connsiteY7766" fmla="*/ 3321603 h 3980066"/>
              <a:gd name="connsiteX7767" fmla="*/ 4358695 w 8387961"/>
              <a:gd name="connsiteY7767" fmla="*/ 3336661 h 3980066"/>
              <a:gd name="connsiteX7768" fmla="*/ 4330150 w 8387961"/>
              <a:gd name="connsiteY7768" fmla="*/ 3353392 h 3980066"/>
              <a:gd name="connsiteX7769" fmla="*/ 4313359 w 8387961"/>
              <a:gd name="connsiteY7769" fmla="*/ 3360085 h 3980066"/>
              <a:gd name="connsiteX7770" fmla="*/ 4279776 w 8387961"/>
              <a:gd name="connsiteY7770" fmla="*/ 3363431 h 3980066"/>
              <a:gd name="connsiteX7771" fmla="*/ 4251231 w 8387961"/>
              <a:gd name="connsiteY7771" fmla="*/ 3365104 h 3980066"/>
              <a:gd name="connsiteX7772" fmla="*/ 4224365 w 8387961"/>
              <a:gd name="connsiteY7772" fmla="*/ 3365104 h 3980066"/>
              <a:gd name="connsiteX7773" fmla="*/ 4197498 w 8387961"/>
              <a:gd name="connsiteY7773" fmla="*/ 3375143 h 3980066"/>
              <a:gd name="connsiteX7774" fmla="*/ 4170632 w 8387961"/>
              <a:gd name="connsiteY7774" fmla="*/ 3383508 h 3980066"/>
              <a:gd name="connsiteX7775" fmla="*/ 4153841 w 8387961"/>
              <a:gd name="connsiteY7775" fmla="*/ 3375143 h 3980066"/>
              <a:gd name="connsiteX7776" fmla="*/ 4140408 w 8387961"/>
              <a:gd name="connsiteY7776" fmla="*/ 3366777 h 3980066"/>
              <a:gd name="connsiteX7777" fmla="*/ 4132012 w 8387961"/>
              <a:gd name="connsiteY7777" fmla="*/ 3366777 h 3980066"/>
              <a:gd name="connsiteX7778" fmla="*/ 4123616 w 8387961"/>
              <a:gd name="connsiteY7778" fmla="*/ 3336661 h 3980066"/>
              <a:gd name="connsiteX7779" fmla="*/ 4121937 w 8387961"/>
              <a:gd name="connsiteY7779" fmla="*/ 3323277 h 3980066"/>
              <a:gd name="connsiteX7780" fmla="*/ 4132012 w 8387961"/>
              <a:gd name="connsiteY7780" fmla="*/ 3309892 h 3980066"/>
              <a:gd name="connsiteX7781" fmla="*/ 4121937 w 8387961"/>
              <a:gd name="connsiteY7781" fmla="*/ 3281449 h 3980066"/>
              <a:gd name="connsiteX7782" fmla="*/ 4111862 w 8387961"/>
              <a:gd name="connsiteY7782" fmla="*/ 3253006 h 3980066"/>
              <a:gd name="connsiteX7783" fmla="*/ 4101788 w 8387961"/>
              <a:gd name="connsiteY7783" fmla="*/ 3226237 h 3980066"/>
              <a:gd name="connsiteX7784" fmla="*/ 4090379 w 8387961"/>
              <a:gd name="connsiteY7784" fmla="*/ 3200254 h 3980066"/>
              <a:gd name="connsiteX7785" fmla="*/ 4090170 w 8387961"/>
              <a:gd name="connsiteY7785" fmla="*/ 3200519 h 3980066"/>
              <a:gd name="connsiteX7786" fmla="*/ 4076862 w 8387961"/>
              <a:gd name="connsiteY7786" fmla="*/ 3180320 h 3980066"/>
              <a:gd name="connsiteX7787" fmla="*/ 4060226 w 8387961"/>
              <a:gd name="connsiteY7787" fmla="*/ 3156754 h 3980066"/>
              <a:gd name="connsiteX7788" fmla="*/ 4056899 w 8387961"/>
              <a:gd name="connsiteY7788" fmla="*/ 3126455 h 3980066"/>
              <a:gd name="connsiteX7789" fmla="*/ 4051909 w 8387961"/>
              <a:gd name="connsiteY7789" fmla="*/ 3096156 h 3980066"/>
              <a:gd name="connsiteX7790" fmla="*/ 4048582 w 8387961"/>
              <a:gd name="connsiteY7790" fmla="*/ 3065857 h 3980066"/>
              <a:gd name="connsiteX7791" fmla="*/ 4043591 w 8387961"/>
              <a:gd name="connsiteY7791" fmla="*/ 3033875 h 3980066"/>
              <a:gd name="connsiteX7792" fmla="*/ 4043748 w 8387961"/>
              <a:gd name="connsiteY7792" fmla="*/ 3033928 h 3980066"/>
              <a:gd name="connsiteX7793" fmla="*/ 4043334 w 8387961"/>
              <a:gd name="connsiteY7793" fmla="*/ 3033675 h 3980066"/>
              <a:gd name="connsiteX7794" fmla="*/ 4045342 w 8387961"/>
              <a:gd name="connsiteY7794" fmla="*/ 3018945 h 3980066"/>
              <a:gd name="connsiteX7795" fmla="*/ 4046303 w 8387961"/>
              <a:gd name="connsiteY7795" fmla="*/ 3034790 h 3980066"/>
              <a:gd name="connsiteX7796" fmla="*/ 4048582 w 8387961"/>
              <a:gd name="connsiteY7796" fmla="*/ 3035558 h 3980066"/>
              <a:gd name="connsiteX7797" fmla="*/ 4046918 w 8387961"/>
              <a:gd name="connsiteY7797" fmla="*/ 3020409 h 3980066"/>
              <a:gd name="connsiteX7798" fmla="*/ 4028619 w 8387961"/>
              <a:gd name="connsiteY7798" fmla="*/ 2983377 h 3980066"/>
              <a:gd name="connsiteX7799" fmla="*/ 4011984 w 8387961"/>
              <a:gd name="connsiteY7799" fmla="*/ 2948028 h 3980066"/>
              <a:gd name="connsiteX7800" fmla="*/ 3993685 w 8387961"/>
              <a:gd name="connsiteY7800" fmla="*/ 2910996 h 3980066"/>
              <a:gd name="connsiteX7801" fmla="*/ 3977050 w 8387961"/>
              <a:gd name="connsiteY7801" fmla="*/ 2873964 h 3980066"/>
              <a:gd name="connsiteX7802" fmla="*/ 3978713 w 8387961"/>
              <a:gd name="connsiteY7802" fmla="*/ 2857132 h 3980066"/>
              <a:gd name="connsiteX7803" fmla="*/ 4009256 w 8387961"/>
              <a:gd name="connsiteY7803" fmla="*/ 2848999 h 3980066"/>
              <a:gd name="connsiteX7804" fmla="*/ 4008935 w 8387961"/>
              <a:gd name="connsiteY7804" fmla="*/ 2848854 h 3980066"/>
              <a:gd name="connsiteX7805" fmla="*/ 3977050 w 8387961"/>
              <a:gd name="connsiteY7805" fmla="*/ 2857185 h 3980066"/>
              <a:gd name="connsiteX7806" fmla="*/ 3978728 w 8387961"/>
              <a:gd name="connsiteY7806" fmla="*/ 2832193 h 3980066"/>
              <a:gd name="connsiteX7807" fmla="*/ 3980406 w 8387961"/>
              <a:gd name="connsiteY7807" fmla="*/ 2808867 h 3980066"/>
              <a:gd name="connsiteX7808" fmla="*/ 3992153 w 8387961"/>
              <a:gd name="connsiteY7808" fmla="*/ 2772212 h 3980066"/>
              <a:gd name="connsiteX7809" fmla="*/ 4005579 w 8387961"/>
              <a:gd name="connsiteY7809" fmla="*/ 2733891 h 3980066"/>
              <a:gd name="connsiteX7810" fmla="*/ 4019004 w 8387961"/>
              <a:gd name="connsiteY7810" fmla="*/ 2713897 h 3980066"/>
              <a:gd name="connsiteX7811" fmla="*/ 4030752 w 8387961"/>
              <a:gd name="connsiteY7811" fmla="*/ 2693904 h 3980066"/>
              <a:gd name="connsiteX7812" fmla="*/ 4027395 w 8387961"/>
              <a:gd name="connsiteY7812" fmla="*/ 2653917 h 3980066"/>
              <a:gd name="connsiteX7813" fmla="*/ 4019004 w 8387961"/>
              <a:gd name="connsiteY7813" fmla="*/ 2630591 h 3980066"/>
              <a:gd name="connsiteX7814" fmla="*/ 4012292 w 8387961"/>
              <a:gd name="connsiteY7814" fmla="*/ 2608931 h 3980066"/>
              <a:gd name="connsiteX7815" fmla="*/ 4020682 w 8387961"/>
              <a:gd name="connsiteY7815" fmla="*/ 2593936 h 3980066"/>
              <a:gd name="connsiteX7816" fmla="*/ 4008935 w 8387961"/>
              <a:gd name="connsiteY7816" fmla="*/ 2558947 h 3980066"/>
              <a:gd name="connsiteX7817" fmla="*/ 3995510 w 8387961"/>
              <a:gd name="connsiteY7817" fmla="*/ 2522293 h 3980066"/>
              <a:gd name="connsiteX7818" fmla="*/ 4004603 w 8387961"/>
              <a:gd name="connsiteY7818" fmla="*/ 2520209 h 3980066"/>
              <a:gd name="connsiteX7819" fmla="*/ 3998601 w 8387961"/>
              <a:gd name="connsiteY7819" fmla="*/ 2520674 h 3980066"/>
              <a:gd name="connsiteX7820" fmla="*/ 3993621 w 8387961"/>
              <a:gd name="connsiteY7820" fmla="*/ 2515657 h 3980066"/>
              <a:gd name="connsiteX7821" fmla="*/ 4003581 w 8387961"/>
              <a:gd name="connsiteY7821" fmla="*/ 2513985 h 3980066"/>
              <a:gd name="connsiteX7822" fmla="*/ 4005241 w 8387961"/>
              <a:gd name="connsiteY7822" fmla="*/ 2490572 h 3980066"/>
              <a:gd name="connsiteX7823" fmla="*/ 4018522 w 8387961"/>
              <a:gd name="connsiteY7823" fmla="*/ 2480538 h 3980066"/>
              <a:gd name="connsiteX7824" fmla="*/ 4031803 w 8387961"/>
              <a:gd name="connsiteY7824" fmla="*/ 2485555 h 3980066"/>
              <a:gd name="connsiteX7825" fmla="*/ 4038443 w 8387961"/>
              <a:gd name="connsiteY7825" fmla="*/ 2475521 h 3980066"/>
              <a:gd name="connsiteX7826" fmla="*/ 4053195 w 8387961"/>
              <a:gd name="connsiteY7826" fmla="*/ 2473870 h 3980066"/>
              <a:gd name="connsiteX7827" fmla="*/ 4052527 w 8387961"/>
              <a:gd name="connsiteY7827" fmla="*/ 2471896 h 3980066"/>
              <a:gd name="connsiteX7828" fmla="*/ 4037347 w 8387961"/>
              <a:gd name="connsiteY7828" fmla="*/ 2473558 h 3980066"/>
              <a:gd name="connsiteX7829" fmla="*/ 4030600 w 8387961"/>
              <a:gd name="connsiteY7829" fmla="*/ 2483530 h 3980066"/>
              <a:gd name="connsiteX7830" fmla="*/ 4017106 w 8387961"/>
              <a:gd name="connsiteY7830" fmla="*/ 2478544 h 3980066"/>
              <a:gd name="connsiteX7831" fmla="*/ 4006986 w 8387961"/>
              <a:gd name="connsiteY7831" fmla="*/ 2473558 h 3980066"/>
              <a:gd name="connsiteX7832" fmla="*/ 4006463 w 8387961"/>
              <a:gd name="connsiteY7832" fmla="*/ 2474027 h 3980066"/>
              <a:gd name="connsiteX7833" fmla="*/ 4016218 w 8387961"/>
              <a:gd name="connsiteY7833" fmla="*/ 2478690 h 3980066"/>
              <a:gd name="connsiteX7834" fmla="*/ 4002039 w 8387961"/>
              <a:gd name="connsiteY7834" fmla="*/ 2488859 h 3980066"/>
              <a:gd name="connsiteX7835" fmla="*/ 4000267 w 8387961"/>
              <a:gd name="connsiteY7835" fmla="*/ 2512585 h 3980066"/>
              <a:gd name="connsiteX7836" fmla="*/ 3989633 w 8387961"/>
              <a:gd name="connsiteY7836" fmla="*/ 2514280 h 3980066"/>
              <a:gd name="connsiteX7837" fmla="*/ 3986089 w 8387961"/>
              <a:gd name="connsiteY7837" fmla="*/ 2490554 h 3980066"/>
              <a:gd name="connsiteX7838" fmla="*/ 3987713 w 8387961"/>
              <a:gd name="connsiteY7838" fmla="*/ 2489142 h 3980066"/>
              <a:gd name="connsiteX7839" fmla="*/ 3966505 w 8387961"/>
              <a:gd name="connsiteY7839" fmla="*/ 2458601 h 3980066"/>
              <a:gd name="connsiteX7840" fmla="*/ 3967569 w 8387961"/>
              <a:gd name="connsiteY7840" fmla="*/ 2456767 h 3980066"/>
              <a:gd name="connsiteX7841" fmla="*/ 3949585 w 8387961"/>
              <a:gd name="connsiteY7841" fmla="*/ 2435475 h 3980066"/>
              <a:gd name="connsiteX7842" fmla="*/ 3931375 w 8387961"/>
              <a:gd name="connsiteY7842" fmla="*/ 2412256 h 3980066"/>
              <a:gd name="connsiteX7843" fmla="*/ 3934686 w 8387961"/>
              <a:gd name="connsiteY7843" fmla="*/ 2415573 h 3980066"/>
              <a:gd name="connsiteX7844" fmla="*/ 3919787 w 8387961"/>
              <a:gd name="connsiteY7844" fmla="*/ 2397330 h 3980066"/>
              <a:gd name="connsiteX7845" fmla="*/ 3923098 w 8387961"/>
              <a:gd name="connsiteY7845" fmla="*/ 2397330 h 3980066"/>
              <a:gd name="connsiteX7846" fmla="*/ 3911510 w 8387961"/>
              <a:gd name="connsiteY7846" fmla="*/ 2379086 h 3980066"/>
              <a:gd name="connsiteX7847" fmla="*/ 3921443 w 8387961"/>
              <a:gd name="connsiteY7847" fmla="*/ 2387379 h 3980066"/>
              <a:gd name="connsiteX7848" fmla="*/ 3914821 w 8387961"/>
              <a:gd name="connsiteY7848" fmla="*/ 2380745 h 3980066"/>
              <a:gd name="connsiteX7849" fmla="*/ 3903233 w 8387961"/>
              <a:gd name="connsiteY7849" fmla="*/ 2360843 h 3980066"/>
              <a:gd name="connsiteX7850" fmla="*/ 3911510 w 8387961"/>
              <a:gd name="connsiteY7850" fmla="*/ 2360843 h 3980066"/>
              <a:gd name="connsiteX7851" fmla="*/ 3919787 w 8387961"/>
              <a:gd name="connsiteY7851" fmla="*/ 2332649 h 3980066"/>
              <a:gd name="connsiteX7852" fmla="*/ 3934686 w 8387961"/>
              <a:gd name="connsiteY7852" fmla="*/ 2335966 h 3980066"/>
              <a:gd name="connsiteX7853" fmla="*/ 3918132 w 8387961"/>
              <a:gd name="connsiteY7853" fmla="*/ 2321039 h 3980066"/>
              <a:gd name="connsiteX7854" fmla="*/ 3924754 w 8387961"/>
              <a:gd name="connsiteY7854" fmla="*/ 2321039 h 3980066"/>
              <a:gd name="connsiteX7855" fmla="*/ 3929720 w 8387961"/>
              <a:gd name="connsiteY7855" fmla="*/ 2309430 h 3980066"/>
              <a:gd name="connsiteX7856" fmla="*/ 3931375 w 8387961"/>
              <a:gd name="connsiteY7856" fmla="*/ 2309430 h 3980066"/>
              <a:gd name="connsiteX7857" fmla="*/ 3951241 w 8387961"/>
              <a:gd name="connsiteY7857" fmla="*/ 2309430 h 3980066"/>
              <a:gd name="connsiteX7858" fmla="*/ 3971106 w 8387961"/>
              <a:gd name="connsiteY7858" fmla="*/ 2309430 h 3980066"/>
              <a:gd name="connsiteX7859" fmla="*/ 3971106 w 8387961"/>
              <a:gd name="connsiteY7859" fmla="*/ 2276260 h 3980066"/>
              <a:gd name="connsiteX7860" fmla="*/ 3997593 w 8387961"/>
              <a:gd name="connsiteY7860" fmla="*/ 2276260 h 3980066"/>
              <a:gd name="connsiteX7861" fmla="*/ 4022425 w 8387961"/>
              <a:gd name="connsiteY7861" fmla="*/ 2276260 h 3980066"/>
              <a:gd name="connsiteX7862" fmla="*/ 4022351 w 8387961"/>
              <a:gd name="connsiteY7862" fmla="*/ 2277446 h 3980066"/>
              <a:gd name="connsiteX7863" fmla="*/ 4049154 w 8387961"/>
              <a:gd name="connsiteY7863" fmla="*/ 2277446 h 3980066"/>
              <a:gd name="connsiteX7864" fmla="*/ 4071081 w 8387961"/>
              <a:gd name="connsiteY7864" fmla="*/ 2282432 h 3980066"/>
              <a:gd name="connsiteX7865" fmla="*/ 4094695 w 8387961"/>
              <a:gd name="connsiteY7865" fmla="*/ 2289080 h 3980066"/>
              <a:gd name="connsiteX7866" fmla="*/ 4099755 w 8387961"/>
              <a:gd name="connsiteY7866" fmla="*/ 2274122 h 3980066"/>
              <a:gd name="connsiteX7867" fmla="*/ 4100294 w 8387961"/>
              <a:gd name="connsiteY7867" fmla="*/ 2272443 h 3980066"/>
              <a:gd name="connsiteX7868" fmla="*/ 4092210 w 8387961"/>
              <a:gd name="connsiteY7868" fmla="*/ 2246362 h 3980066"/>
              <a:gd name="connsiteX7869" fmla="*/ 4078877 w 8387961"/>
              <a:gd name="connsiteY7869" fmla="*/ 2226199 h 3980066"/>
              <a:gd name="connsiteX7870" fmla="*/ 4063878 w 8387961"/>
              <a:gd name="connsiteY7870" fmla="*/ 2202675 h 3980066"/>
              <a:gd name="connsiteX7871" fmla="*/ 4053879 w 8387961"/>
              <a:gd name="connsiteY7871" fmla="*/ 2160668 h 3980066"/>
              <a:gd name="connsiteX7872" fmla="*/ 4068878 w 8387961"/>
              <a:gd name="connsiteY7872" fmla="*/ 2137144 h 3980066"/>
              <a:gd name="connsiteX7873" fmla="*/ 4080544 w 8387961"/>
              <a:gd name="connsiteY7873" fmla="*/ 2111940 h 3980066"/>
              <a:gd name="connsiteX7874" fmla="*/ 4103786 w 8387961"/>
              <a:gd name="connsiteY7874" fmla="*/ 2105691 h 3980066"/>
              <a:gd name="connsiteX7875" fmla="*/ 4103287 w 8387961"/>
              <a:gd name="connsiteY7875" fmla="*/ 2105356 h 3980066"/>
              <a:gd name="connsiteX7876" fmla="*/ 4078334 w 8387961"/>
              <a:gd name="connsiteY7876" fmla="*/ 2112056 h 3980066"/>
              <a:gd name="connsiteX7877" fmla="*/ 4061698 w 8387961"/>
              <a:gd name="connsiteY7877" fmla="*/ 2075206 h 3980066"/>
              <a:gd name="connsiteX7878" fmla="*/ 4061079 w 8387961"/>
              <a:gd name="connsiteY7878" fmla="*/ 2074390 h 3980066"/>
              <a:gd name="connsiteX7879" fmla="*/ 4077546 w 8387961"/>
              <a:gd name="connsiteY7879" fmla="*/ 2110793 h 3980066"/>
              <a:gd name="connsiteX7880" fmla="*/ 4065868 w 8387961"/>
              <a:gd name="connsiteY7880" fmla="*/ 2135938 h 3980066"/>
              <a:gd name="connsiteX7881" fmla="*/ 4050853 w 8387961"/>
              <a:gd name="connsiteY7881" fmla="*/ 2159406 h 3980066"/>
              <a:gd name="connsiteX7882" fmla="*/ 4060863 w 8387961"/>
              <a:gd name="connsiteY7882" fmla="*/ 2201313 h 3980066"/>
              <a:gd name="connsiteX7883" fmla="*/ 4075878 w 8387961"/>
              <a:gd name="connsiteY7883" fmla="*/ 2224782 h 3980066"/>
              <a:gd name="connsiteX7884" fmla="*/ 4089224 w 8387961"/>
              <a:gd name="connsiteY7884" fmla="*/ 2244897 h 3980066"/>
              <a:gd name="connsiteX7885" fmla="*/ 4097566 w 8387961"/>
              <a:gd name="connsiteY7885" fmla="*/ 2271718 h 3980066"/>
              <a:gd name="connsiteX7886" fmla="*/ 4092561 w 8387961"/>
              <a:gd name="connsiteY7886" fmla="*/ 2286805 h 3980066"/>
              <a:gd name="connsiteX7887" fmla="*/ 4069205 w 8387961"/>
              <a:gd name="connsiteY7887" fmla="*/ 2280100 h 3980066"/>
              <a:gd name="connsiteX7888" fmla="*/ 4047517 w 8387961"/>
              <a:gd name="connsiteY7888" fmla="*/ 2275071 h 3980066"/>
              <a:gd name="connsiteX7889" fmla="*/ 4020824 w 8387961"/>
              <a:gd name="connsiteY7889" fmla="*/ 2275071 h 3980066"/>
              <a:gd name="connsiteX7890" fmla="*/ 3995799 w 8387961"/>
              <a:gd name="connsiteY7890" fmla="*/ 2275071 h 3980066"/>
              <a:gd name="connsiteX7891" fmla="*/ 3969106 w 8387961"/>
              <a:gd name="connsiteY7891" fmla="*/ 2275071 h 3980066"/>
              <a:gd name="connsiteX7892" fmla="*/ 3949087 w 8387961"/>
              <a:gd name="connsiteY7892" fmla="*/ 2270042 h 3980066"/>
              <a:gd name="connsiteX7893" fmla="*/ 3929067 w 8387961"/>
              <a:gd name="connsiteY7893" fmla="*/ 2268366 h 3980066"/>
              <a:gd name="connsiteX7894" fmla="*/ 3929067 w 8387961"/>
              <a:gd name="connsiteY7894" fmla="*/ 2236516 h 3980066"/>
              <a:gd name="connsiteX7895" fmla="*/ 3925730 w 8387961"/>
              <a:gd name="connsiteY7895" fmla="*/ 2221429 h 3980066"/>
              <a:gd name="connsiteX7896" fmla="*/ 3922394 w 8387961"/>
              <a:gd name="connsiteY7896" fmla="*/ 2218076 h 3980066"/>
              <a:gd name="connsiteX7897" fmla="*/ 3907379 w 8387961"/>
              <a:gd name="connsiteY7897" fmla="*/ 2216400 h 3980066"/>
              <a:gd name="connsiteX7898" fmla="*/ 3899037 w 8387961"/>
              <a:gd name="connsiteY7898" fmla="*/ 2197961 h 3980066"/>
              <a:gd name="connsiteX7899" fmla="*/ 3895701 w 8387961"/>
              <a:gd name="connsiteY7899" fmla="*/ 2199637 h 3980066"/>
              <a:gd name="connsiteX7900" fmla="*/ 3896933 w 8387961"/>
              <a:gd name="connsiteY7900" fmla="*/ 2195924 h 3980066"/>
              <a:gd name="connsiteX7901" fmla="*/ 3888639 w 8387961"/>
              <a:gd name="connsiteY7901" fmla="*/ 2193128 h 3980066"/>
              <a:gd name="connsiteX7902" fmla="*/ 3890304 w 8387961"/>
              <a:gd name="connsiteY7902" fmla="*/ 2203237 h 3980066"/>
              <a:gd name="connsiteX7903" fmla="*/ 3863650 w 8387961"/>
              <a:gd name="connsiteY7903" fmla="*/ 2203237 h 3980066"/>
              <a:gd name="connsiteX7904" fmla="*/ 3860319 w 8387961"/>
              <a:gd name="connsiteY7904" fmla="*/ 2201552 h 3980066"/>
              <a:gd name="connsiteX7905" fmla="*/ 3856987 w 8387961"/>
              <a:gd name="connsiteY7905" fmla="*/ 2201552 h 3980066"/>
              <a:gd name="connsiteX7906" fmla="*/ 3851989 w 8387961"/>
              <a:gd name="connsiteY7906" fmla="*/ 2206606 h 3980066"/>
              <a:gd name="connsiteX7907" fmla="*/ 3848658 w 8387961"/>
              <a:gd name="connsiteY7907" fmla="*/ 2198183 h 3980066"/>
              <a:gd name="connsiteX7908" fmla="*/ 3848658 w 8387961"/>
              <a:gd name="connsiteY7908" fmla="*/ 2203237 h 3980066"/>
              <a:gd name="connsiteX7909" fmla="*/ 3843660 w 8387961"/>
              <a:gd name="connsiteY7909" fmla="*/ 2206606 h 3980066"/>
              <a:gd name="connsiteX7910" fmla="*/ 3836997 w 8387961"/>
              <a:gd name="connsiteY7910" fmla="*/ 2206606 h 3980066"/>
              <a:gd name="connsiteX7911" fmla="*/ 3823670 w 8387961"/>
              <a:gd name="connsiteY7911" fmla="*/ 2208291 h 3980066"/>
              <a:gd name="connsiteX7912" fmla="*/ 3813674 w 8387961"/>
              <a:gd name="connsiteY7912" fmla="*/ 2179651 h 3980066"/>
              <a:gd name="connsiteX7913" fmla="*/ 3817006 w 8387961"/>
              <a:gd name="connsiteY7913" fmla="*/ 2177966 h 3980066"/>
              <a:gd name="connsiteX7914" fmla="*/ 3810343 w 8387961"/>
              <a:gd name="connsiteY7914" fmla="*/ 2171227 h 3980066"/>
              <a:gd name="connsiteX7915" fmla="*/ 3812008 w 8387961"/>
              <a:gd name="connsiteY7915" fmla="*/ 2171227 h 3980066"/>
              <a:gd name="connsiteX7916" fmla="*/ 3807011 w 8387961"/>
              <a:gd name="connsiteY7916" fmla="*/ 2166173 h 3980066"/>
              <a:gd name="connsiteX7917" fmla="*/ 3778691 w 8387961"/>
              <a:gd name="connsiteY7917" fmla="*/ 2147641 h 3980066"/>
              <a:gd name="connsiteX7918" fmla="*/ 3763698 w 8387961"/>
              <a:gd name="connsiteY7918" fmla="*/ 2145956 h 3980066"/>
              <a:gd name="connsiteX7919" fmla="*/ 3768696 w 8387961"/>
              <a:gd name="connsiteY7919" fmla="*/ 2140902 h 3980066"/>
              <a:gd name="connsiteX7920" fmla="*/ 3742042 w 8387961"/>
              <a:gd name="connsiteY7920" fmla="*/ 2149325 h 3980066"/>
              <a:gd name="connsiteX7921" fmla="*/ 3743708 w 8387961"/>
              <a:gd name="connsiteY7921" fmla="*/ 2107207 h 3980066"/>
              <a:gd name="connsiteX7922" fmla="*/ 3747039 w 8387961"/>
              <a:gd name="connsiteY7922" fmla="*/ 2066773 h 3980066"/>
              <a:gd name="connsiteX7923" fmla="*/ 3767030 w 8387961"/>
              <a:gd name="connsiteY7923" fmla="*/ 2031393 h 3980066"/>
              <a:gd name="connsiteX7924" fmla="*/ 3768696 w 8387961"/>
              <a:gd name="connsiteY7924" fmla="*/ 2006122 h 3980066"/>
              <a:gd name="connsiteX7925" fmla="*/ 3763698 w 8387961"/>
              <a:gd name="connsiteY7925" fmla="*/ 1989275 h 3980066"/>
              <a:gd name="connsiteX7926" fmla="*/ 3763698 w 8387961"/>
              <a:gd name="connsiteY7926" fmla="*/ 1987590 h 3980066"/>
              <a:gd name="connsiteX7927" fmla="*/ 3767030 w 8387961"/>
              <a:gd name="connsiteY7927" fmla="*/ 1975797 h 3980066"/>
              <a:gd name="connsiteX7928" fmla="*/ 3773693 w 8387961"/>
              <a:gd name="connsiteY7928" fmla="*/ 1955580 h 3980066"/>
              <a:gd name="connsiteX7929" fmla="*/ 3780069 w 8387961"/>
              <a:gd name="connsiteY7929" fmla="*/ 1934626 h 3980066"/>
              <a:gd name="connsiteX7930" fmla="*/ 3779409 w 8387961"/>
              <a:gd name="connsiteY7930" fmla="*/ 1934862 h 3980066"/>
              <a:gd name="connsiteX7931" fmla="*/ 3772722 w 8387961"/>
              <a:gd name="connsiteY7931" fmla="*/ 1956663 h 3980066"/>
              <a:gd name="connsiteX7932" fmla="*/ 3766035 w 8387961"/>
              <a:gd name="connsiteY7932" fmla="*/ 1976787 h 3980066"/>
              <a:gd name="connsiteX7933" fmla="*/ 3762691 w 8387961"/>
              <a:gd name="connsiteY7933" fmla="*/ 1988526 h 3980066"/>
              <a:gd name="connsiteX7934" fmla="*/ 3740958 w 8387961"/>
              <a:gd name="connsiteY7934" fmla="*/ 1968402 h 3980066"/>
              <a:gd name="connsiteX7935" fmla="*/ 3740491 w 8387961"/>
              <a:gd name="connsiteY7935" fmla="*/ 1968963 h 3980066"/>
              <a:gd name="connsiteX7936" fmla="*/ 3761331 w 8387961"/>
              <a:gd name="connsiteY7936" fmla="*/ 1988992 h 3980066"/>
              <a:gd name="connsiteX7937" fmla="*/ 3761331 w 8387961"/>
              <a:gd name="connsiteY7937" fmla="*/ 1990663 h 3980066"/>
              <a:gd name="connsiteX7938" fmla="*/ 3766145 w 8387961"/>
              <a:gd name="connsiteY7938" fmla="*/ 2007371 h 3980066"/>
              <a:gd name="connsiteX7939" fmla="*/ 3764540 w 8387961"/>
              <a:gd name="connsiteY7939" fmla="*/ 2032433 h 3980066"/>
              <a:gd name="connsiteX7940" fmla="*/ 3745284 w 8387961"/>
              <a:gd name="connsiteY7940" fmla="*/ 2067520 h 3980066"/>
              <a:gd name="connsiteX7941" fmla="*/ 3742074 w 8387961"/>
              <a:gd name="connsiteY7941" fmla="*/ 2107619 h 3980066"/>
              <a:gd name="connsiteX7942" fmla="*/ 3740470 w 8387961"/>
              <a:gd name="connsiteY7942" fmla="*/ 2149389 h 3980066"/>
              <a:gd name="connsiteX7943" fmla="*/ 3713190 w 8387961"/>
              <a:gd name="connsiteY7943" fmla="*/ 2152731 h 3980066"/>
              <a:gd name="connsiteX7944" fmla="*/ 3711585 w 8387961"/>
              <a:gd name="connsiteY7944" fmla="*/ 2131010 h 3980066"/>
              <a:gd name="connsiteX7945" fmla="*/ 3711585 w 8387961"/>
              <a:gd name="connsiteY7945" fmla="*/ 2109290 h 3980066"/>
              <a:gd name="connsiteX7946" fmla="*/ 3709980 w 8387961"/>
              <a:gd name="connsiteY7946" fmla="*/ 2085899 h 3980066"/>
              <a:gd name="connsiteX7947" fmla="*/ 3709980 w 8387961"/>
              <a:gd name="connsiteY7947" fmla="*/ 2062508 h 3980066"/>
              <a:gd name="connsiteX7948" fmla="*/ 3706771 w 8387961"/>
              <a:gd name="connsiteY7948" fmla="*/ 2039116 h 3980066"/>
              <a:gd name="connsiteX7949" fmla="*/ 3692329 w 8387961"/>
              <a:gd name="connsiteY7949" fmla="*/ 2022408 h 3980066"/>
              <a:gd name="connsiteX7950" fmla="*/ 3693933 w 8387961"/>
              <a:gd name="connsiteY7950" fmla="*/ 2009042 h 3980066"/>
              <a:gd name="connsiteX7951" fmla="*/ 3697143 w 8387961"/>
              <a:gd name="connsiteY7951" fmla="*/ 2009042 h 3980066"/>
              <a:gd name="connsiteX7952" fmla="*/ 3711585 w 8387961"/>
              <a:gd name="connsiteY7952" fmla="*/ 1999017 h 3980066"/>
              <a:gd name="connsiteX7953" fmla="*/ 3730841 w 8387961"/>
              <a:gd name="connsiteY7953" fmla="*/ 1987322 h 3980066"/>
              <a:gd name="connsiteX7954" fmla="*/ 3732446 w 8387961"/>
              <a:gd name="connsiteY7954" fmla="*/ 1982309 h 3980066"/>
              <a:gd name="connsiteX7955" fmla="*/ 3732446 w 8387961"/>
              <a:gd name="connsiteY7955" fmla="*/ 1981359 h 3980066"/>
              <a:gd name="connsiteX7956" fmla="*/ 3727584 w 8387961"/>
              <a:gd name="connsiteY7956" fmla="*/ 1966725 h 3980066"/>
              <a:gd name="connsiteX7957" fmla="*/ 3720896 w 8387961"/>
              <a:gd name="connsiteY7957" fmla="*/ 1958340 h 3980066"/>
              <a:gd name="connsiteX7958" fmla="*/ 3720865 w 8387961"/>
              <a:gd name="connsiteY7958" fmla="*/ 1958345 h 3980066"/>
              <a:gd name="connsiteX7959" fmla="*/ 3726504 w 8387961"/>
              <a:gd name="connsiteY7959" fmla="*/ 1965482 h 3980066"/>
              <a:gd name="connsiteX7960" fmla="*/ 3731497 w 8387961"/>
              <a:gd name="connsiteY7960" fmla="*/ 1980651 h 3980066"/>
              <a:gd name="connsiteX7961" fmla="*/ 3729832 w 8387961"/>
              <a:gd name="connsiteY7961" fmla="*/ 1985708 h 3980066"/>
              <a:gd name="connsiteX7962" fmla="*/ 3709860 w 8387961"/>
              <a:gd name="connsiteY7962" fmla="*/ 1997506 h 3980066"/>
              <a:gd name="connsiteX7963" fmla="*/ 3694880 w 8387961"/>
              <a:gd name="connsiteY7963" fmla="*/ 2007618 h 3980066"/>
              <a:gd name="connsiteX7964" fmla="*/ 3686558 w 8387961"/>
              <a:gd name="connsiteY7964" fmla="*/ 2007618 h 3980066"/>
              <a:gd name="connsiteX7965" fmla="*/ 3664921 w 8387961"/>
              <a:gd name="connsiteY7965" fmla="*/ 2004248 h 3980066"/>
              <a:gd name="connsiteX7966" fmla="*/ 3656599 w 8387961"/>
              <a:gd name="connsiteY7966" fmla="*/ 2005933 h 3980066"/>
              <a:gd name="connsiteX7967" fmla="*/ 3626640 w 8387961"/>
              <a:gd name="connsiteY7967" fmla="*/ 2007618 h 3980066"/>
              <a:gd name="connsiteX7968" fmla="*/ 3595016 w 8387961"/>
              <a:gd name="connsiteY7968" fmla="*/ 2007618 h 3980066"/>
              <a:gd name="connsiteX7969" fmla="*/ 3596681 w 8387961"/>
              <a:gd name="connsiteY7969" fmla="*/ 2031215 h 3980066"/>
              <a:gd name="connsiteX7970" fmla="*/ 3598345 w 8387961"/>
              <a:gd name="connsiteY7970" fmla="*/ 2054811 h 3980066"/>
              <a:gd name="connsiteX7971" fmla="*/ 3575044 w 8387961"/>
              <a:gd name="connsiteY7971" fmla="*/ 2039642 h 3980066"/>
              <a:gd name="connsiteX7972" fmla="*/ 3550078 w 8387961"/>
              <a:gd name="connsiteY7972" fmla="*/ 2048069 h 3980066"/>
              <a:gd name="connsiteX7973" fmla="*/ 3535098 w 8387961"/>
              <a:gd name="connsiteY7973" fmla="*/ 2029529 h 3980066"/>
              <a:gd name="connsiteX7974" fmla="*/ 3525112 w 8387961"/>
              <a:gd name="connsiteY7974" fmla="*/ 2026158 h 3980066"/>
              <a:gd name="connsiteX7975" fmla="*/ 3530036 w 8387961"/>
              <a:gd name="connsiteY7975" fmla="*/ 1986265 h 3980066"/>
              <a:gd name="connsiteX7976" fmla="*/ 3529374 w 8387961"/>
              <a:gd name="connsiteY7976" fmla="*/ 1986794 h 3980066"/>
              <a:gd name="connsiteX7977" fmla="*/ 3524364 w 8387961"/>
              <a:gd name="connsiteY7977" fmla="*/ 2026876 h 3980066"/>
              <a:gd name="connsiteX7978" fmla="*/ 3505995 w 8387961"/>
              <a:gd name="connsiteY7978" fmla="*/ 2030217 h 3980066"/>
              <a:gd name="connsiteX7979" fmla="*/ 3500985 w 8387961"/>
              <a:gd name="connsiteY7979" fmla="*/ 2018526 h 3980066"/>
              <a:gd name="connsiteX7980" fmla="*/ 3500093 w 8387961"/>
              <a:gd name="connsiteY7980" fmla="*/ 2019121 h 3980066"/>
              <a:gd name="connsiteX7981" fmla="*/ 3504994 w 8387961"/>
              <a:gd name="connsiteY7981" fmla="*/ 2030404 h 3980066"/>
              <a:gd name="connsiteX7982" fmla="*/ 3523703 w 8387961"/>
              <a:gd name="connsiteY7982" fmla="*/ 2027047 h 3980066"/>
              <a:gd name="connsiteX7983" fmla="*/ 3533908 w 8387961"/>
              <a:gd name="connsiteY7983" fmla="*/ 2030404 h 3980066"/>
              <a:gd name="connsiteX7984" fmla="*/ 3549216 w 8387961"/>
              <a:gd name="connsiteY7984" fmla="*/ 2048864 h 3980066"/>
              <a:gd name="connsiteX7985" fmla="*/ 3574728 w 8387961"/>
              <a:gd name="connsiteY7985" fmla="*/ 2040473 h 3980066"/>
              <a:gd name="connsiteX7986" fmla="*/ 3598540 w 8387961"/>
              <a:gd name="connsiteY7986" fmla="*/ 2055577 h 3980066"/>
              <a:gd name="connsiteX7987" fmla="*/ 3601942 w 8387961"/>
              <a:gd name="connsiteY7987" fmla="*/ 2092499 h 3980066"/>
              <a:gd name="connsiteX7988" fmla="*/ 3595138 w 8387961"/>
              <a:gd name="connsiteY7988" fmla="*/ 2115994 h 3980066"/>
              <a:gd name="connsiteX7989" fmla="*/ 3584933 w 8387961"/>
              <a:gd name="connsiteY7989" fmla="*/ 2136133 h 3980066"/>
              <a:gd name="connsiteX7990" fmla="*/ 3590036 w 8387961"/>
              <a:gd name="connsiteY7990" fmla="*/ 2157950 h 3980066"/>
              <a:gd name="connsiteX7991" fmla="*/ 3595138 w 8387961"/>
              <a:gd name="connsiteY7991" fmla="*/ 2181446 h 3980066"/>
              <a:gd name="connsiteX7992" fmla="*/ 3586634 w 8387961"/>
              <a:gd name="connsiteY7992" fmla="*/ 2188159 h 3980066"/>
              <a:gd name="connsiteX7993" fmla="*/ 3581532 w 8387961"/>
              <a:gd name="connsiteY7993" fmla="*/ 2183124 h 3980066"/>
              <a:gd name="connsiteX7994" fmla="*/ 3566224 w 8387961"/>
              <a:gd name="connsiteY7994" fmla="*/ 2181446 h 3980066"/>
              <a:gd name="connsiteX7995" fmla="*/ 3545814 w 8387961"/>
              <a:gd name="connsiteY7995" fmla="*/ 2183124 h 3980066"/>
              <a:gd name="connsiteX7996" fmla="*/ 3561122 w 8387961"/>
              <a:gd name="connsiteY7996" fmla="*/ 2183124 h 3980066"/>
              <a:gd name="connsiteX7997" fmla="*/ 3527105 w 8387961"/>
              <a:gd name="connsiteY7997" fmla="*/ 2186480 h 3980066"/>
              <a:gd name="connsiteX7998" fmla="*/ 3535609 w 8387961"/>
              <a:gd name="connsiteY7998" fmla="*/ 2186480 h 3980066"/>
              <a:gd name="connsiteX7999" fmla="*/ 3503293 w 8387961"/>
              <a:gd name="connsiteY7999" fmla="*/ 2198228 h 3980066"/>
              <a:gd name="connsiteX8000" fmla="*/ 3468875 w 8387961"/>
              <a:gd name="connsiteY8000" fmla="*/ 2209549 h 3980066"/>
              <a:gd name="connsiteX8001" fmla="*/ 3468816 w 8387961"/>
              <a:gd name="connsiteY8001" fmla="*/ 2209976 h 3980066"/>
              <a:gd name="connsiteX8002" fmla="*/ 3468398 w 8387961"/>
              <a:gd name="connsiteY8002" fmla="*/ 2209705 h 3980066"/>
              <a:gd name="connsiteX8003" fmla="*/ 3467575 w 8387961"/>
              <a:gd name="connsiteY8003" fmla="*/ 2209976 h 3980066"/>
              <a:gd name="connsiteX8004" fmla="*/ 3467677 w 8387961"/>
              <a:gd name="connsiteY8004" fmla="*/ 2209240 h 3980066"/>
              <a:gd name="connsiteX8005" fmla="*/ 3440055 w 8387961"/>
              <a:gd name="connsiteY8005" fmla="*/ 2191389 h 3980066"/>
              <a:gd name="connsiteX8006" fmla="*/ 3412985 w 8387961"/>
              <a:gd name="connsiteY8006" fmla="*/ 2176182 h 3980066"/>
              <a:gd name="connsiteX8007" fmla="*/ 3387607 w 8387961"/>
              <a:gd name="connsiteY8007" fmla="*/ 2152527 h 3980066"/>
              <a:gd name="connsiteX8008" fmla="*/ 3364681 w 8387961"/>
              <a:gd name="connsiteY8008" fmla="*/ 2131266 h 3980066"/>
              <a:gd name="connsiteX8009" fmla="*/ 3337181 w 8387961"/>
              <a:gd name="connsiteY8009" fmla="*/ 2118054 h 3980066"/>
              <a:gd name="connsiteX8010" fmla="*/ 3343835 w 8387961"/>
              <a:gd name="connsiteY8010" fmla="*/ 2112960 h 3980066"/>
              <a:gd name="connsiteX8011" fmla="*/ 3337181 w 8387961"/>
              <a:gd name="connsiteY8011" fmla="*/ 2109564 h 3980066"/>
              <a:gd name="connsiteX8012" fmla="*/ 3318884 w 8387961"/>
              <a:gd name="connsiteY8012" fmla="*/ 2089185 h 3980066"/>
              <a:gd name="connsiteX8013" fmla="*/ 3327201 w 8387961"/>
              <a:gd name="connsiteY8013" fmla="*/ 2082393 h 3980066"/>
              <a:gd name="connsiteX8014" fmla="*/ 3318884 w 8387961"/>
              <a:gd name="connsiteY8014" fmla="*/ 2078996 h 3980066"/>
              <a:gd name="connsiteX8015" fmla="*/ 3325538 w 8387961"/>
              <a:gd name="connsiteY8015" fmla="*/ 2075600 h 3980066"/>
              <a:gd name="connsiteX8016" fmla="*/ 3318056 w 8387961"/>
              <a:gd name="connsiteY8016" fmla="*/ 2069489 h 3980066"/>
              <a:gd name="connsiteX8017" fmla="*/ 3317429 w 8387961"/>
              <a:gd name="connsiteY8017" fmla="*/ 2070123 h 3980066"/>
              <a:gd name="connsiteX8018" fmla="*/ 3315753 w 8387961"/>
              <a:gd name="connsiteY8018" fmla="*/ 2059966 h 3980066"/>
              <a:gd name="connsiteX8019" fmla="*/ 3309052 w 8387961"/>
              <a:gd name="connsiteY8019" fmla="*/ 2051502 h 3980066"/>
              <a:gd name="connsiteX8020" fmla="*/ 3305702 w 8387961"/>
              <a:gd name="connsiteY8020" fmla="*/ 2046424 h 3980066"/>
              <a:gd name="connsiteX8021" fmla="*/ 3297325 w 8387961"/>
              <a:gd name="connsiteY8021" fmla="*/ 2037960 h 3980066"/>
              <a:gd name="connsiteX8022" fmla="*/ 3283923 w 8387961"/>
              <a:gd name="connsiteY8022" fmla="*/ 2021031 h 3980066"/>
              <a:gd name="connsiteX8023" fmla="*/ 3283923 w 8387961"/>
              <a:gd name="connsiteY8023" fmla="*/ 2015953 h 3980066"/>
              <a:gd name="connsiteX8024" fmla="*/ 3280572 w 8387961"/>
              <a:gd name="connsiteY8024" fmla="*/ 2017646 h 3980066"/>
              <a:gd name="connsiteX8025" fmla="*/ 3278897 w 8387961"/>
              <a:gd name="connsiteY8025" fmla="*/ 2009182 h 3980066"/>
              <a:gd name="connsiteX8026" fmla="*/ 3270521 w 8387961"/>
              <a:gd name="connsiteY8026" fmla="*/ 2012567 h 3980066"/>
              <a:gd name="connsiteX8027" fmla="*/ 3273728 w 8387961"/>
              <a:gd name="connsiteY8027" fmla="*/ 2010947 h 3980066"/>
              <a:gd name="connsiteX8028" fmla="*/ 3269078 w 8387961"/>
              <a:gd name="connsiteY8028" fmla="*/ 2007721 h 3980066"/>
              <a:gd name="connsiteX8029" fmla="*/ 3265808 w 8387961"/>
              <a:gd name="connsiteY8029" fmla="*/ 1999217 h 3980066"/>
              <a:gd name="connsiteX8030" fmla="*/ 3269078 w 8387961"/>
              <a:gd name="connsiteY8030" fmla="*/ 1990713 h 3980066"/>
              <a:gd name="connsiteX8031" fmla="*/ 3259270 w 8387961"/>
              <a:gd name="connsiteY8031" fmla="*/ 1989012 h 3980066"/>
              <a:gd name="connsiteX8032" fmla="*/ 3273982 w 8387961"/>
              <a:gd name="connsiteY8032" fmla="*/ 1987311 h 3980066"/>
              <a:gd name="connsiteX8033" fmla="*/ 3267443 w 8387961"/>
              <a:gd name="connsiteY8033" fmla="*/ 1982209 h 3980066"/>
              <a:gd name="connsiteX8034" fmla="*/ 3249462 w 8387961"/>
              <a:gd name="connsiteY8034" fmla="*/ 1982209 h 3980066"/>
              <a:gd name="connsiteX8035" fmla="*/ 3251096 w 8387961"/>
              <a:gd name="connsiteY8035" fmla="*/ 1978807 h 3980066"/>
              <a:gd name="connsiteX8036" fmla="*/ 3238019 w 8387961"/>
              <a:gd name="connsiteY8036" fmla="*/ 1977106 h 3980066"/>
              <a:gd name="connsiteX8037" fmla="*/ 3241288 w 8387961"/>
              <a:gd name="connsiteY8037" fmla="*/ 1970303 h 3980066"/>
              <a:gd name="connsiteX8038" fmla="*/ 3235698 w 8387961"/>
              <a:gd name="connsiteY8038" fmla="*/ 1970303 h 3980066"/>
              <a:gd name="connsiteX8039" fmla="*/ 3228752 w 8387961"/>
              <a:gd name="connsiteY8039" fmla="*/ 1971956 h 3980066"/>
              <a:gd name="connsiteX8040" fmla="*/ 3229854 w 8387961"/>
              <a:gd name="connsiteY8040" fmla="*/ 1970303 h 3980066"/>
              <a:gd name="connsiteX8041" fmla="*/ 3229846 w 8387961"/>
              <a:gd name="connsiteY8041" fmla="*/ 1970303 h 3980066"/>
              <a:gd name="connsiteX8042" fmla="*/ 3229856 w 8387961"/>
              <a:gd name="connsiteY8042" fmla="*/ 1970300 h 3980066"/>
              <a:gd name="connsiteX8043" fmla="*/ 3235475 w 8387961"/>
              <a:gd name="connsiteY8043" fmla="*/ 1961874 h 3980066"/>
              <a:gd name="connsiteX8044" fmla="*/ 3259008 w 8387961"/>
              <a:gd name="connsiteY8044" fmla="*/ 1960194 h 3980066"/>
              <a:gd name="connsiteX8045" fmla="*/ 3259008 w 8387961"/>
              <a:gd name="connsiteY8045" fmla="*/ 1956833 h 3980066"/>
              <a:gd name="connsiteX8046" fmla="*/ 3248922 w 8387961"/>
              <a:gd name="connsiteY8046" fmla="*/ 1960194 h 3980066"/>
              <a:gd name="connsiteX8047" fmla="*/ 3230432 w 8387961"/>
              <a:gd name="connsiteY8047" fmla="*/ 1961874 h 3980066"/>
              <a:gd name="connsiteX8048" fmla="*/ 3227071 w 8387961"/>
              <a:gd name="connsiteY8048" fmla="*/ 1948432 h 3980066"/>
              <a:gd name="connsiteX8049" fmla="*/ 3248922 w 8387961"/>
              <a:gd name="connsiteY8049" fmla="*/ 1941711 h 3980066"/>
              <a:gd name="connsiteX8050" fmla="*/ 3269093 w 8387961"/>
              <a:gd name="connsiteY8050" fmla="*/ 1933309 h 3980066"/>
              <a:gd name="connsiteX8051" fmla="*/ 3304392 w 8387961"/>
              <a:gd name="connsiteY8051" fmla="*/ 1941711 h 3980066"/>
              <a:gd name="connsiteX8052" fmla="*/ 3301215 w 8387961"/>
              <a:gd name="connsiteY8052" fmla="*/ 1937741 h 3980066"/>
              <a:gd name="connsiteX8053" fmla="*/ 3268589 w 8387961"/>
              <a:gd name="connsiteY8053" fmla="*/ 1930151 h 3980066"/>
              <a:gd name="connsiteX8054" fmla="*/ 3248546 w 8387961"/>
              <a:gd name="connsiteY8054" fmla="*/ 1938311 h 3980066"/>
              <a:gd name="connsiteX8055" fmla="*/ 3226834 w 8387961"/>
              <a:gd name="connsiteY8055" fmla="*/ 1944839 h 3980066"/>
              <a:gd name="connsiteX8056" fmla="*/ 3230174 w 8387961"/>
              <a:gd name="connsiteY8056" fmla="*/ 1933415 h 3980066"/>
              <a:gd name="connsiteX8057" fmla="*/ 3243536 w 8387961"/>
              <a:gd name="connsiteY8057" fmla="*/ 1938311 h 3980066"/>
              <a:gd name="connsiteX8058" fmla="*/ 3256897 w 8387961"/>
              <a:gd name="connsiteY8058" fmla="*/ 1933415 h 3980066"/>
              <a:gd name="connsiteX8059" fmla="*/ 3233515 w 8387961"/>
              <a:gd name="connsiteY8059" fmla="*/ 1933415 h 3980066"/>
              <a:gd name="connsiteX8060" fmla="*/ 3233515 w 8387961"/>
              <a:gd name="connsiteY8060" fmla="*/ 1930151 h 3980066"/>
              <a:gd name="connsiteX8061" fmla="*/ 3233794 w 8387961"/>
              <a:gd name="connsiteY8061" fmla="*/ 1930151 h 3980066"/>
              <a:gd name="connsiteX8062" fmla="*/ 3233794 w 8387961"/>
              <a:gd name="connsiteY8062" fmla="*/ 1923228 h 3980066"/>
              <a:gd name="connsiteX8063" fmla="*/ 3228752 w 8387961"/>
              <a:gd name="connsiteY8063" fmla="*/ 1921547 h 3980066"/>
              <a:gd name="connsiteX8064" fmla="*/ 3235475 w 8387961"/>
              <a:gd name="connsiteY8064" fmla="*/ 1916507 h 3980066"/>
              <a:gd name="connsiteX8065" fmla="*/ 3227071 w 8387961"/>
              <a:gd name="connsiteY8065" fmla="*/ 1921547 h 3980066"/>
              <a:gd name="connsiteX8066" fmla="*/ 3210262 w 8387961"/>
              <a:gd name="connsiteY8066" fmla="*/ 1899704 h 3980066"/>
              <a:gd name="connsiteX8067" fmla="*/ 3223709 w 8387961"/>
              <a:gd name="connsiteY8067" fmla="*/ 1879540 h 3980066"/>
              <a:gd name="connsiteX8068" fmla="*/ 3235475 w 8387961"/>
              <a:gd name="connsiteY8068" fmla="*/ 1859377 h 3980066"/>
              <a:gd name="connsiteX8069" fmla="*/ 3240518 w 8387961"/>
              <a:gd name="connsiteY8069" fmla="*/ 1847615 h 3980066"/>
              <a:gd name="connsiteX8070" fmla="*/ 3264050 w 8387961"/>
              <a:gd name="connsiteY8070" fmla="*/ 1842574 h 3980066"/>
              <a:gd name="connsiteX8071" fmla="*/ 3284221 w 8387961"/>
              <a:gd name="connsiteY8071" fmla="*/ 1840894 h 3980066"/>
              <a:gd name="connsiteX8072" fmla="*/ 3306922 w 8387961"/>
              <a:gd name="connsiteY8072" fmla="*/ 1855482 h 3980066"/>
              <a:gd name="connsiteX8073" fmla="*/ 3306140 w 8387961"/>
              <a:gd name="connsiteY8073" fmla="*/ 1854638 h 3980066"/>
              <a:gd name="connsiteX8074" fmla="*/ 3282620 w 8387961"/>
              <a:gd name="connsiteY8074" fmla="*/ 1839580 h 3980066"/>
              <a:gd name="connsiteX8075" fmla="*/ 3262460 w 8387961"/>
              <a:gd name="connsiteY8075" fmla="*/ 1841253 h 3980066"/>
              <a:gd name="connsiteX8076" fmla="*/ 3238941 w 8387961"/>
              <a:gd name="connsiteY8076" fmla="*/ 1846273 h 3980066"/>
              <a:gd name="connsiteX8077" fmla="*/ 3233901 w 8387961"/>
              <a:gd name="connsiteY8077" fmla="*/ 1857984 h 3980066"/>
              <a:gd name="connsiteX8078" fmla="*/ 3242301 w 8387961"/>
              <a:gd name="connsiteY8078" fmla="*/ 1821176 h 3980066"/>
              <a:gd name="connsiteX8079" fmla="*/ 3247340 w 8387961"/>
              <a:gd name="connsiteY8079" fmla="*/ 1786041 h 3980066"/>
              <a:gd name="connsiteX8080" fmla="*/ 3238941 w 8387961"/>
              <a:gd name="connsiteY8080" fmla="*/ 1757598 h 3980066"/>
              <a:gd name="connsiteX8081" fmla="*/ 3242301 w 8387961"/>
              <a:gd name="connsiteY8081" fmla="*/ 1725809 h 3980066"/>
              <a:gd name="connsiteX8082" fmla="*/ 3225501 w 8387961"/>
              <a:gd name="connsiteY8082" fmla="*/ 1707405 h 3980066"/>
              <a:gd name="connsiteX8083" fmla="*/ 3227181 w 8387961"/>
              <a:gd name="connsiteY8083" fmla="*/ 1699040 h 3980066"/>
              <a:gd name="connsiteX8084" fmla="*/ 3252380 w 8387961"/>
              <a:gd name="connsiteY8084" fmla="*/ 1699040 h 3980066"/>
              <a:gd name="connsiteX8085" fmla="*/ 3277580 w 8387961"/>
              <a:gd name="connsiteY8085" fmla="*/ 1699040 h 3980066"/>
              <a:gd name="connsiteX8086" fmla="*/ 3304460 w 8387961"/>
              <a:gd name="connsiteY8086" fmla="*/ 1699040 h 3980066"/>
              <a:gd name="connsiteX8087" fmla="*/ 3329659 w 8387961"/>
              <a:gd name="connsiteY8087" fmla="*/ 1699040 h 3980066"/>
              <a:gd name="connsiteX8088" fmla="*/ 3329659 w 8387961"/>
              <a:gd name="connsiteY8088" fmla="*/ 1673943 h 3980066"/>
              <a:gd name="connsiteX8089" fmla="*/ 3329659 w 8387961"/>
              <a:gd name="connsiteY8089" fmla="*/ 1648847 h 3980066"/>
              <a:gd name="connsiteX8090" fmla="*/ 3356539 w 8387961"/>
              <a:gd name="connsiteY8090" fmla="*/ 1635462 h 3980066"/>
              <a:gd name="connsiteX8091" fmla="*/ 3358219 w 8387961"/>
              <a:gd name="connsiteY8091" fmla="*/ 1596981 h 3980066"/>
              <a:gd name="connsiteX8092" fmla="*/ 3358219 w 8387961"/>
              <a:gd name="connsiteY8092" fmla="*/ 1559039 h 3980066"/>
              <a:gd name="connsiteX8093" fmla="*/ 3357120 w 8387961"/>
              <a:gd name="connsiteY8093" fmla="*/ 1559039 h 3980066"/>
              <a:gd name="connsiteX8094" fmla="*/ 3357120 w 8387961"/>
              <a:gd name="connsiteY8094" fmla="*/ 1597041 h 3980066"/>
              <a:gd name="connsiteX8095" fmla="*/ 3355453 w 8387961"/>
              <a:gd name="connsiteY8095" fmla="*/ 1635042 h 3980066"/>
              <a:gd name="connsiteX8096" fmla="*/ 3328794 w 8387961"/>
              <a:gd name="connsiteY8096" fmla="*/ 1648260 h 3980066"/>
              <a:gd name="connsiteX8097" fmla="*/ 3328794 w 8387961"/>
              <a:gd name="connsiteY8097" fmla="*/ 1673044 h 3980066"/>
              <a:gd name="connsiteX8098" fmla="*/ 3328794 w 8387961"/>
              <a:gd name="connsiteY8098" fmla="*/ 1697827 h 3980066"/>
              <a:gd name="connsiteX8099" fmla="*/ 3303800 w 8387961"/>
              <a:gd name="connsiteY8099" fmla="*/ 1697827 h 3980066"/>
              <a:gd name="connsiteX8100" fmla="*/ 3277140 w 8387961"/>
              <a:gd name="connsiteY8100" fmla="*/ 1697827 h 3980066"/>
              <a:gd name="connsiteX8101" fmla="*/ 3252147 w 8387961"/>
              <a:gd name="connsiteY8101" fmla="*/ 1697827 h 3980066"/>
              <a:gd name="connsiteX8102" fmla="*/ 3227153 w 8387961"/>
              <a:gd name="connsiteY8102" fmla="*/ 1697827 h 3980066"/>
              <a:gd name="connsiteX8103" fmla="*/ 3223821 w 8387961"/>
              <a:gd name="connsiteY8103" fmla="*/ 1714350 h 3980066"/>
              <a:gd name="connsiteX8104" fmla="*/ 3223821 w 8387961"/>
              <a:gd name="connsiteY8104" fmla="*/ 1697827 h 3980066"/>
              <a:gd name="connsiteX8105" fmla="*/ 3242149 w 8387961"/>
              <a:gd name="connsiteY8105" fmla="*/ 1659826 h 3980066"/>
              <a:gd name="connsiteX8106" fmla="*/ 3258812 w 8387961"/>
              <a:gd name="connsiteY8106" fmla="*/ 1625129 h 3980066"/>
              <a:gd name="connsiteX8107" fmla="*/ 3253813 w 8387961"/>
              <a:gd name="connsiteY8107" fmla="*/ 1628433 h 3980066"/>
              <a:gd name="connsiteX8108" fmla="*/ 3275474 w 8387961"/>
              <a:gd name="connsiteY8108" fmla="*/ 1605302 h 3980066"/>
              <a:gd name="connsiteX8109" fmla="*/ 3283805 w 8387961"/>
              <a:gd name="connsiteY8109" fmla="*/ 1580518 h 3980066"/>
              <a:gd name="connsiteX8110" fmla="*/ 3293803 w 8387961"/>
              <a:gd name="connsiteY8110" fmla="*/ 1559039 h 3980066"/>
              <a:gd name="connsiteX8111" fmla="*/ 3313797 w 8387961"/>
              <a:gd name="connsiteY8111" fmla="*/ 1539212 h 3980066"/>
              <a:gd name="connsiteX8112" fmla="*/ 3328794 w 8387961"/>
              <a:gd name="connsiteY8112" fmla="*/ 1509472 h 3980066"/>
              <a:gd name="connsiteX8113" fmla="*/ 3330779 w 8387961"/>
              <a:gd name="connsiteY8113" fmla="*/ 1509472 h 3980066"/>
              <a:gd name="connsiteX8114" fmla="*/ 3359142 w 8387961"/>
              <a:gd name="connsiteY8114" fmla="*/ 1497707 h 3980066"/>
              <a:gd name="connsiteX8115" fmla="*/ 3379164 w 8387961"/>
              <a:gd name="connsiteY8115" fmla="*/ 1484262 h 3980066"/>
              <a:gd name="connsiteX8116" fmla="*/ 3399185 w 8387961"/>
              <a:gd name="connsiteY8116" fmla="*/ 1469136 h 3980066"/>
              <a:gd name="connsiteX8117" fmla="*/ 3410864 w 8387961"/>
              <a:gd name="connsiteY8117" fmla="*/ 1447287 h 3980066"/>
              <a:gd name="connsiteX8118" fmla="*/ 3424211 w 8387961"/>
              <a:gd name="connsiteY8118" fmla="*/ 1427119 h 3980066"/>
              <a:gd name="connsiteX8119" fmla="*/ 3419206 w 8387961"/>
              <a:gd name="connsiteY8119" fmla="*/ 1398547 h 3980066"/>
              <a:gd name="connsiteX8120" fmla="*/ 3430885 w 8387961"/>
              <a:gd name="connsiteY8120" fmla="*/ 1376699 h 3980066"/>
              <a:gd name="connsiteX8121" fmla="*/ 3445901 w 8387961"/>
              <a:gd name="connsiteY8121" fmla="*/ 1353169 h 3980066"/>
              <a:gd name="connsiteX8122" fmla="*/ 3467591 w 8387961"/>
              <a:gd name="connsiteY8122" fmla="*/ 1338043 h 3980066"/>
              <a:gd name="connsiteX8123" fmla="*/ 3490949 w 8387961"/>
              <a:gd name="connsiteY8123" fmla="*/ 1322917 h 3980066"/>
              <a:gd name="connsiteX8124" fmla="*/ 3505965 w 8387961"/>
              <a:gd name="connsiteY8124" fmla="*/ 1297707 h 3980066"/>
              <a:gd name="connsiteX8125" fmla="*/ 3517644 w 8387961"/>
              <a:gd name="connsiteY8125" fmla="*/ 1274178 h 3980066"/>
              <a:gd name="connsiteX8126" fmla="*/ 3530992 w 8387961"/>
              <a:gd name="connsiteY8126" fmla="*/ 1262413 h 3980066"/>
              <a:gd name="connsiteX8127" fmla="*/ 3546008 w 8387961"/>
              <a:gd name="connsiteY8127" fmla="*/ 1277539 h 3980066"/>
              <a:gd name="connsiteX8128" fmla="*/ 3587719 w 8387961"/>
              <a:gd name="connsiteY8128" fmla="*/ 1282581 h 3980066"/>
              <a:gd name="connsiteX8129" fmla="*/ 3596061 w 8387961"/>
              <a:gd name="connsiteY8129" fmla="*/ 1279220 h 3980066"/>
              <a:gd name="connsiteX8130" fmla="*/ 3613747 w 8387961"/>
              <a:gd name="connsiteY8130" fmla="*/ 1285698 h 3980066"/>
              <a:gd name="connsiteX8131" fmla="*/ 3635419 w 8387961"/>
              <a:gd name="connsiteY8131" fmla="*/ 1274090 h 3980066"/>
              <a:gd name="connsiteX8132" fmla="*/ 3658956 w 8387961"/>
              <a:gd name="connsiteY8132" fmla="*/ 1262385 h 3980066"/>
              <a:gd name="connsiteX8133" fmla="*/ 3674087 w 8387961"/>
              <a:gd name="connsiteY8133" fmla="*/ 1255696 h 3980066"/>
              <a:gd name="connsiteX8134" fmla="*/ 3706029 w 8387961"/>
              <a:gd name="connsiteY8134" fmla="*/ 1245662 h 3980066"/>
              <a:gd name="connsiteX8135" fmla="*/ 3737972 w 8387961"/>
              <a:gd name="connsiteY8135" fmla="*/ 1235628 h 3980066"/>
              <a:gd name="connsiteX8136" fmla="*/ 3766552 w 8387961"/>
              <a:gd name="connsiteY8136" fmla="*/ 1235628 h 3980066"/>
              <a:gd name="connsiteX8137" fmla="*/ 3795132 w 8387961"/>
              <a:gd name="connsiteY8137" fmla="*/ 1235628 h 3980066"/>
              <a:gd name="connsiteX8138" fmla="*/ 3822031 w 8387961"/>
              <a:gd name="connsiteY8138" fmla="*/ 1232284 h 3980066"/>
              <a:gd name="connsiteX8139" fmla="*/ 3842205 w 8387961"/>
              <a:gd name="connsiteY8139" fmla="*/ 1232284 h 3980066"/>
              <a:gd name="connsiteX8140" fmla="*/ 3881345 w 8387961"/>
              <a:gd name="connsiteY8140" fmla="*/ 1232284 h 3980066"/>
              <a:gd name="connsiteX8141" fmla="*/ 3881723 w 8387961"/>
              <a:gd name="connsiteY8141" fmla="*/ 1231782 h 3980066"/>
              <a:gd name="connsiteX8142" fmla="*/ 3910271 w 8387961"/>
              <a:gd name="connsiteY8142" fmla="*/ 1221739 h 3980066"/>
              <a:gd name="connsiteX8143" fmla="*/ 3920347 w 8387961"/>
              <a:gd name="connsiteY8143" fmla="*/ 1226760 h 3980066"/>
              <a:gd name="connsiteX8144" fmla="*/ 3927065 w 8387961"/>
              <a:gd name="connsiteY8144" fmla="*/ 1236803 h 3980066"/>
              <a:gd name="connsiteX8145" fmla="*/ 3942178 w 8387961"/>
              <a:gd name="connsiteY8145" fmla="*/ 1226760 h 3980066"/>
              <a:gd name="connsiteX8146" fmla="*/ 3930423 w 8387961"/>
              <a:gd name="connsiteY8146" fmla="*/ 1258563 h 3980066"/>
              <a:gd name="connsiteX8147" fmla="*/ 3947216 w 8387961"/>
              <a:gd name="connsiteY8147" fmla="*/ 1281997 h 3980066"/>
              <a:gd name="connsiteX8148" fmla="*/ 3932103 w 8387961"/>
              <a:gd name="connsiteY8148" fmla="*/ 1298736 h 3980066"/>
              <a:gd name="connsiteX8149" fmla="*/ 3920347 w 8387961"/>
              <a:gd name="connsiteY8149" fmla="*/ 1317148 h 3980066"/>
              <a:gd name="connsiteX8150" fmla="*/ 3942178 w 8387961"/>
              <a:gd name="connsiteY8150" fmla="*/ 1332212 h 3980066"/>
              <a:gd name="connsiteX8151" fmla="*/ 3958972 w 8387961"/>
              <a:gd name="connsiteY8151" fmla="*/ 1343929 h 3980066"/>
              <a:gd name="connsiteX8152" fmla="*/ 3957384 w 8387961"/>
              <a:gd name="connsiteY8152" fmla="*/ 1366078 h 3980066"/>
              <a:gd name="connsiteX8153" fmla="*/ 3957741 w 8387961"/>
              <a:gd name="connsiteY8153" fmla="*/ 1365756 h 3980066"/>
              <a:gd name="connsiteX8154" fmla="*/ 3959413 w 8387961"/>
              <a:gd name="connsiteY8154" fmla="*/ 1342255 h 3980066"/>
              <a:gd name="connsiteX8155" fmla="*/ 3996192 w 8387961"/>
              <a:gd name="connsiteY8155" fmla="*/ 1350648 h 3980066"/>
              <a:gd name="connsiteX8156" fmla="*/ 4022941 w 8387961"/>
              <a:gd name="connsiteY8156" fmla="*/ 1357362 h 3980066"/>
              <a:gd name="connsiteX8157" fmla="*/ 4051362 w 8387961"/>
              <a:gd name="connsiteY8157" fmla="*/ 1364077 h 3980066"/>
              <a:gd name="connsiteX8158" fmla="*/ 4063064 w 8387961"/>
              <a:gd name="connsiteY8158" fmla="*/ 1392614 h 3980066"/>
              <a:gd name="connsiteX8159" fmla="*/ 4093157 w 8387961"/>
              <a:gd name="connsiteY8159" fmla="*/ 1401007 h 3980066"/>
              <a:gd name="connsiteX8160" fmla="*/ 4121577 w 8387961"/>
              <a:gd name="connsiteY8160" fmla="*/ 1414436 h 3980066"/>
              <a:gd name="connsiteX8161" fmla="*/ 4151670 w 8387961"/>
              <a:gd name="connsiteY8161" fmla="*/ 1427865 h 3980066"/>
              <a:gd name="connsiteX8162" fmla="*/ 4178419 w 8387961"/>
              <a:gd name="connsiteY8162" fmla="*/ 1412757 h 3980066"/>
              <a:gd name="connsiteX8163" fmla="*/ 4176747 w 8387961"/>
              <a:gd name="connsiteY8163" fmla="*/ 1372470 h 3980066"/>
              <a:gd name="connsiteX8164" fmla="*/ 4193465 w 8387961"/>
              <a:gd name="connsiteY8164" fmla="*/ 1360720 h 3980066"/>
              <a:gd name="connsiteX8165" fmla="*/ 4213527 w 8387961"/>
              <a:gd name="connsiteY8165" fmla="*/ 1347291 h 3980066"/>
              <a:gd name="connsiteX8166" fmla="*/ 4246963 w 8387961"/>
              <a:gd name="connsiteY8166" fmla="*/ 1355684 h 3980066"/>
              <a:gd name="connsiteX8167" fmla="*/ 4251978 w 8387961"/>
              <a:gd name="connsiteY8167" fmla="*/ 1365756 h 3980066"/>
              <a:gd name="connsiteX8168" fmla="*/ 4290429 w 8387961"/>
              <a:gd name="connsiteY8168" fmla="*/ 1375827 h 3980066"/>
              <a:gd name="connsiteX8169" fmla="*/ 4303804 w 8387961"/>
              <a:gd name="connsiteY8169" fmla="*/ 1385899 h 3980066"/>
              <a:gd name="connsiteX8170" fmla="*/ 4300460 w 8387961"/>
              <a:gd name="connsiteY8170" fmla="*/ 1406043 h 3980066"/>
              <a:gd name="connsiteX8171" fmla="*/ 4302132 w 8387961"/>
              <a:gd name="connsiteY8171" fmla="*/ 1427865 h 3980066"/>
              <a:gd name="connsiteX8172" fmla="*/ 4302132 w 8387961"/>
              <a:gd name="connsiteY8172" fmla="*/ 1451365 h 3980066"/>
              <a:gd name="connsiteX8173" fmla="*/ 4303804 w 8387961"/>
              <a:gd name="connsiteY8173" fmla="*/ 1481581 h 3980066"/>
              <a:gd name="connsiteX8174" fmla="*/ 4307147 w 8387961"/>
              <a:gd name="connsiteY8174" fmla="*/ 1508439 h 3980066"/>
              <a:gd name="connsiteX8175" fmla="*/ 4308819 w 8387961"/>
              <a:gd name="connsiteY8175" fmla="*/ 1536975 h 3980066"/>
              <a:gd name="connsiteX8176" fmla="*/ 4310491 w 8387961"/>
              <a:gd name="connsiteY8176" fmla="*/ 1565512 h 3980066"/>
              <a:gd name="connsiteX8177" fmla="*/ 4312163 w 8387961"/>
              <a:gd name="connsiteY8177" fmla="*/ 1594049 h 3980066"/>
              <a:gd name="connsiteX8178" fmla="*/ 4313835 w 8387961"/>
              <a:gd name="connsiteY8178" fmla="*/ 1622585 h 3980066"/>
              <a:gd name="connsiteX8179" fmla="*/ 4317178 w 8387961"/>
              <a:gd name="connsiteY8179" fmla="*/ 1649443 h 3980066"/>
              <a:gd name="connsiteX8180" fmla="*/ 4318850 w 8387961"/>
              <a:gd name="connsiteY8180" fmla="*/ 1677980 h 3980066"/>
              <a:gd name="connsiteX8181" fmla="*/ 4318850 w 8387961"/>
              <a:gd name="connsiteY8181" fmla="*/ 1708195 h 3980066"/>
              <a:gd name="connsiteX8182" fmla="*/ 4320470 w 8387961"/>
              <a:gd name="connsiteY8182" fmla="*/ 1737468 h 3980066"/>
              <a:gd name="connsiteX8183" fmla="*/ 4321079 w 8387961"/>
              <a:gd name="connsiteY8183" fmla="*/ 1737468 h 3980066"/>
              <a:gd name="connsiteX8184" fmla="*/ 4319397 w 8387961"/>
              <a:gd name="connsiteY8184" fmla="*/ 1707279 h 3980066"/>
              <a:gd name="connsiteX8185" fmla="*/ 4319397 w 8387961"/>
              <a:gd name="connsiteY8185" fmla="*/ 1677090 h 3980066"/>
              <a:gd name="connsiteX8186" fmla="*/ 4319469 w 8387961"/>
              <a:gd name="connsiteY8186" fmla="*/ 1677090 h 3980066"/>
              <a:gd name="connsiteX8187" fmla="*/ 4317811 w 8387961"/>
              <a:gd name="connsiteY8187" fmla="*/ 1649387 h 3980066"/>
              <a:gd name="connsiteX8188" fmla="*/ 4314437 w 8387961"/>
              <a:gd name="connsiteY8188" fmla="*/ 1622846 h 3980066"/>
              <a:gd name="connsiteX8189" fmla="*/ 4312749 w 8387961"/>
              <a:gd name="connsiteY8189" fmla="*/ 1594647 h 3980066"/>
              <a:gd name="connsiteX8190" fmla="*/ 4311062 w 8387961"/>
              <a:gd name="connsiteY8190" fmla="*/ 1566447 h 3980066"/>
              <a:gd name="connsiteX8191" fmla="*/ 4309375 w 8387961"/>
              <a:gd name="connsiteY8191" fmla="*/ 1538248 h 3980066"/>
              <a:gd name="connsiteX8192" fmla="*/ 4307688 w 8387961"/>
              <a:gd name="connsiteY8192" fmla="*/ 1510048 h 3980066"/>
              <a:gd name="connsiteX8193" fmla="*/ 4304313 w 8387961"/>
              <a:gd name="connsiteY8193" fmla="*/ 1483507 h 3980066"/>
              <a:gd name="connsiteX8194" fmla="*/ 4302626 w 8387961"/>
              <a:gd name="connsiteY8194" fmla="*/ 1453649 h 3980066"/>
              <a:gd name="connsiteX8195" fmla="*/ 4302626 w 8387961"/>
              <a:gd name="connsiteY8195" fmla="*/ 1430426 h 3980066"/>
              <a:gd name="connsiteX8196" fmla="*/ 4300939 w 8387961"/>
              <a:gd name="connsiteY8196" fmla="*/ 1408861 h 3980066"/>
              <a:gd name="connsiteX8197" fmla="*/ 4304313 w 8387961"/>
              <a:gd name="connsiteY8197" fmla="*/ 1388956 h 3980066"/>
              <a:gd name="connsiteX8198" fmla="*/ 4322873 w 8387961"/>
              <a:gd name="connsiteY8198" fmla="*/ 1390615 h 3980066"/>
              <a:gd name="connsiteX8199" fmla="*/ 4361679 w 8387961"/>
              <a:gd name="connsiteY8199" fmla="*/ 1400567 h 3980066"/>
              <a:gd name="connsiteX8200" fmla="*/ 4402173 w 8387961"/>
              <a:gd name="connsiteY8200" fmla="*/ 1413838 h 3980066"/>
              <a:gd name="connsiteX8201" fmla="*/ 4435918 w 8387961"/>
              <a:gd name="connsiteY8201" fmla="*/ 1400567 h 3980066"/>
              <a:gd name="connsiteX8202" fmla="*/ 4454477 w 8387961"/>
              <a:gd name="connsiteY8202" fmla="*/ 1390615 h 3980066"/>
              <a:gd name="connsiteX8203" fmla="*/ 4446041 w 8387961"/>
              <a:gd name="connsiteY8203" fmla="*/ 1397250 h 3980066"/>
              <a:gd name="connsiteX8204" fmla="*/ 4459539 w 8387961"/>
              <a:gd name="connsiteY8204" fmla="*/ 1393932 h 3980066"/>
              <a:gd name="connsiteX8205" fmla="*/ 4481473 w 8387961"/>
              <a:gd name="connsiteY8205" fmla="*/ 1398909 h 3980066"/>
              <a:gd name="connsiteX8206" fmla="*/ 4489909 w 8387961"/>
              <a:gd name="connsiteY8206" fmla="*/ 1405544 h 3980066"/>
              <a:gd name="connsiteX8207" fmla="*/ 4501720 w 8387961"/>
              <a:gd name="connsiteY8207" fmla="*/ 1407203 h 3980066"/>
              <a:gd name="connsiteX8208" fmla="*/ 4537076 w 8387961"/>
              <a:gd name="connsiteY8208" fmla="*/ 1398926 h 3980066"/>
              <a:gd name="connsiteX8209" fmla="*/ 4535946 w 8387961"/>
              <a:gd name="connsiteY8209" fmla="*/ 1396553 h 3980066"/>
              <a:gd name="connsiteX8210" fmla="*/ 4545888 w 8387961"/>
              <a:gd name="connsiteY8210" fmla="*/ 1371991 h 3980066"/>
              <a:gd name="connsiteX8211" fmla="*/ 4554174 w 8387961"/>
              <a:gd name="connsiteY8211" fmla="*/ 1345792 h 3980066"/>
              <a:gd name="connsiteX8212" fmla="*/ 4555636 w 8387961"/>
              <a:gd name="connsiteY8212" fmla="*/ 1344966 h 3980066"/>
              <a:gd name="connsiteX8213" fmla="*/ 4563458 w 8387961"/>
              <a:gd name="connsiteY8213" fmla="*/ 1322723 h 3980066"/>
              <a:gd name="connsiteX8214" fmla="*/ 4571387 w 8387961"/>
              <a:gd name="connsiteY8214" fmla="*/ 1298568 h 3980066"/>
              <a:gd name="connsiteX8215" fmla="*/ 4585659 w 8387961"/>
              <a:gd name="connsiteY8215" fmla="*/ 1306620 h 3980066"/>
              <a:gd name="connsiteX8216" fmla="*/ 4582487 w 8387961"/>
              <a:gd name="connsiteY8216" fmla="*/ 1324333 h 3980066"/>
              <a:gd name="connsiteX8217" fmla="*/ 4566630 w 8387961"/>
              <a:gd name="connsiteY8217" fmla="*/ 1338826 h 3980066"/>
              <a:gd name="connsiteX8218" fmla="*/ 4565788 w 8387961"/>
              <a:gd name="connsiteY8218" fmla="*/ 1339315 h 3980066"/>
              <a:gd name="connsiteX8219" fmla="*/ 4569088 w 8387961"/>
              <a:gd name="connsiteY8219" fmla="*/ 1355616 h 3980066"/>
              <a:gd name="connsiteX8220" fmla="*/ 4568906 w 8387961"/>
              <a:gd name="connsiteY8220" fmla="*/ 1356874 h 3980066"/>
              <a:gd name="connsiteX8221" fmla="*/ 4583484 w 8387961"/>
              <a:gd name="connsiteY8221" fmla="*/ 1362122 h 3980066"/>
              <a:gd name="connsiteX8222" fmla="*/ 4571031 w 8387961"/>
              <a:gd name="connsiteY8222" fmla="*/ 1357355 h 3980066"/>
              <a:gd name="connsiteX8223" fmla="*/ 4567727 w 8387961"/>
              <a:gd name="connsiteY8223" fmla="*/ 1340189 h 3980066"/>
              <a:gd name="connsiteX8224" fmla="*/ 4584249 w 8387961"/>
              <a:gd name="connsiteY8224" fmla="*/ 1324739 h 3980066"/>
              <a:gd name="connsiteX8225" fmla="*/ 4587554 w 8387961"/>
              <a:gd name="connsiteY8225" fmla="*/ 1305855 h 3980066"/>
              <a:gd name="connsiteX8226" fmla="*/ 4572684 w 8387961"/>
              <a:gd name="connsiteY8226" fmla="*/ 1297272 h 3980066"/>
              <a:gd name="connsiteX8227" fmla="*/ 4566789 w 8387961"/>
              <a:gd name="connsiteY8227" fmla="*/ 1262054 h 3980066"/>
              <a:gd name="connsiteX8228" fmla="*/ 4566432 w 8387961"/>
              <a:gd name="connsiteY8228" fmla="*/ 1262414 h 3980066"/>
              <a:gd name="connsiteX8229" fmla="*/ 4564763 w 8387961"/>
              <a:gd name="connsiteY8229" fmla="*/ 1259045 h 3980066"/>
              <a:gd name="connsiteX8230" fmla="*/ 4564763 w 8387961"/>
              <a:gd name="connsiteY8230" fmla="*/ 1255676 h 3980066"/>
              <a:gd name="connsiteX8231" fmla="*/ 4566432 w 8387961"/>
              <a:gd name="connsiteY8231" fmla="*/ 1232093 h 3980066"/>
              <a:gd name="connsiteX8232" fmla="*/ 4554753 w 8387961"/>
              <a:gd name="connsiteY8232" fmla="*/ 1237146 h 3980066"/>
              <a:gd name="connsiteX8233" fmla="*/ 4539737 w 8387961"/>
              <a:gd name="connsiteY8233" fmla="*/ 1237146 h 3980066"/>
              <a:gd name="connsiteX8234" fmla="*/ 4519715 w 8387961"/>
              <a:gd name="connsiteY8234" fmla="*/ 1243884 h 3980066"/>
              <a:gd name="connsiteX8235" fmla="*/ 4493020 w 8387961"/>
              <a:gd name="connsiteY8235" fmla="*/ 1255676 h 3980066"/>
              <a:gd name="connsiteX8236" fmla="*/ 4472999 w 8387961"/>
              <a:gd name="connsiteY8236" fmla="*/ 1248938 h 3980066"/>
              <a:gd name="connsiteX8237" fmla="*/ 4432956 w 8387961"/>
              <a:gd name="connsiteY8237" fmla="*/ 1233777 h 3980066"/>
              <a:gd name="connsiteX8238" fmla="*/ 4429619 w 8387961"/>
              <a:gd name="connsiteY8238" fmla="*/ 1245569 h 3980066"/>
              <a:gd name="connsiteX8239" fmla="*/ 4416272 w 8387961"/>
              <a:gd name="connsiteY8239" fmla="*/ 1252307 h 3980066"/>
              <a:gd name="connsiteX8240" fmla="*/ 4392914 w 8387961"/>
              <a:gd name="connsiteY8240" fmla="*/ 1243884 h 3980066"/>
              <a:gd name="connsiteX8241" fmla="*/ 4381235 w 8387961"/>
              <a:gd name="connsiteY8241" fmla="*/ 1235462 h 3980066"/>
              <a:gd name="connsiteX8242" fmla="*/ 4366219 w 8387961"/>
              <a:gd name="connsiteY8242" fmla="*/ 1237146 h 3980066"/>
              <a:gd name="connsiteX8243" fmla="*/ 4354539 w 8387961"/>
              <a:gd name="connsiteY8243" fmla="*/ 1237146 h 3980066"/>
              <a:gd name="connsiteX8244" fmla="*/ 4369555 w 8387961"/>
              <a:gd name="connsiteY8244" fmla="*/ 1228724 h 3980066"/>
              <a:gd name="connsiteX8245" fmla="*/ 4351203 w 8387961"/>
              <a:gd name="connsiteY8245" fmla="*/ 1227039 h 3980066"/>
              <a:gd name="connsiteX8246" fmla="*/ 4352871 w 8387961"/>
              <a:gd name="connsiteY8246" fmla="*/ 1218617 h 3980066"/>
              <a:gd name="connsiteX8247" fmla="*/ 4341192 w 8387961"/>
              <a:gd name="connsiteY8247" fmla="*/ 1208510 h 3980066"/>
              <a:gd name="connsiteX8248" fmla="*/ 4344529 w 8387961"/>
              <a:gd name="connsiteY8248" fmla="*/ 1203456 h 3980066"/>
              <a:gd name="connsiteX8249" fmla="*/ 4322839 w 8387961"/>
              <a:gd name="connsiteY8249" fmla="*/ 1193349 h 3980066"/>
              <a:gd name="connsiteX8250" fmla="*/ 4321171 w 8387961"/>
              <a:gd name="connsiteY8250" fmla="*/ 1183242 h 3980066"/>
              <a:gd name="connsiteX8251" fmla="*/ 4326176 w 8387961"/>
              <a:gd name="connsiteY8251" fmla="*/ 1183242 h 3980066"/>
              <a:gd name="connsiteX8252" fmla="*/ 4334518 w 8387961"/>
              <a:gd name="connsiteY8252" fmla="*/ 1186611 h 3980066"/>
              <a:gd name="connsiteX8253" fmla="*/ 4331181 w 8387961"/>
              <a:gd name="connsiteY8253" fmla="*/ 1174820 h 3980066"/>
              <a:gd name="connsiteX8254" fmla="*/ 4331181 w 8387961"/>
              <a:gd name="connsiteY8254" fmla="*/ 1171451 h 3980066"/>
              <a:gd name="connsiteX8255" fmla="*/ 4329513 w 8387961"/>
              <a:gd name="connsiteY8255" fmla="*/ 1154606 h 3980066"/>
              <a:gd name="connsiteX8256" fmla="*/ 4314497 w 8387961"/>
              <a:gd name="connsiteY8256" fmla="*/ 1152921 h 3980066"/>
              <a:gd name="connsiteX8257" fmla="*/ 4316165 w 8387961"/>
              <a:gd name="connsiteY8257" fmla="*/ 1132707 h 3980066"/>
              <a:gd name="connsiteX8258" fmla="*/ 4341192 w 8387961"/>
              <a:gd name="connsiteY8258" fmla="*/ 1127654 h 3980066"/>
              <a:gd name="connsiteX8259" fmla="*/ 4349534 w 8387961"/>
              <a:gd name="connsiteY8259" fmla="*/ 1122600 h 3980066"/>
              <a:gd name="connsiteX8260" fmla="*/ 4379566 w 8387961"/>
              <a:gd name="connsiteY8260" fmla="*/ 1124285 h 3980066"/>
              <a:gd name="connsiteX8261" fmla="*/ 4396251 w 8387961"/>
              <a:gd name="connsiteY8261" fmla="*/ 1115862 h 3980066"/>
              <a:gd name="connsiteX8262" fmla="*/ 4389577 w 8387961"/>
              <a:gd name="connsiteY8262" fmla="*/ 1114178 h 3980066"/>
              <a:gd name="connsiteX8263" fmla="*/ 4376229 w 8387961"/>
              <a:gd name="connsiteY8263" fmla="*/ 1104071 h 3980066"/>
              <a:gd name="connsiteX8264" fmla="*/ 4422946 w 8387961"/>
              <a:gd name="connsiteY8264" fmla="*/ 1105755 h 3980066"/>
              <a:gd name="connsiteX8265" fmla="*/ 4456315 w 8387961"/>
              <a:gd name="connsiteY8265" fmla="*/ 1083857 h 3980066"/>
              <a:gd name="connsiteX8266" fmla="*/ 4481341 w 8387961"/>
              <a:gd name="connsiteY8266" fmla="*/ 1082172 h 3980066"/>
              <a:gd name="connsiteX8267" fmla="*/ 4504699 w 8387961"/>
              <a:gd name="connsiteY8267" fmla="*/ 1077119 h 3980066"/>
              <a:gd name="connsiteX8268" fmla="*/ 4519715 w 8387961"/>
              <a:gd name="connsiteY8268" fmla="*/ 1080488 h 3980066"/>
              <a:gd name="connsiteX8269" fmla="*/ 4536400 w 8387961"/>
              <a:gd name="connsiteY8269" fmla="*/ 1087226 h 3980066"/>
              <a:gd name="connsiteX8270" fmla="*/ 4546411 w 8387961"/>
              <a:gd name="connsiteY8270" fmla="*/ 1093964 h 3980066"/>
              <a:gd name="connsiteX8271" fmla="*/ 4579779 w 8387961"/>
              <a:gd name="connsiteY8271" fmla="*/ 1102386 h 3980066"/>
              <a:gd name="connsiteX8272" fmla="*/ 4609811 w 8387961"/>
              <a:gd name="connsiteY8272" fmla="*/ 1107440 h 3980066"/>
              <a:gd name="connsiteX8273" fmla="*/ 4641512 w 8387961"/>
              <a:gd name="connsiteY8273" fmla="*/ 1110809 h 3980066"/>
              <a:gd name="connsiteX8274" fmla="*/ 4674855 w 8387961"/>
              <a:gd name="connsiteY8274" fmla="*/ 1093175 h 3980066"/>
              <a:gd name="connsiteX8275" fmla="*/ 4673210 w 8387961"/>
              <a:gd name="connsiteY8275" fmla="*/ 1071354 h 3980066"/>
              <a:gd name="connsiteX8276" fmla="*/ 4649835 w 8387961"/>
              <a:gd name="connsiteY8276" fmla="*/ 1045810 h 3980066"/>
              <a:gd name="connsiteX8277" fmla="*/ 4610404 w 8387961"/>
              <a:gd name="connsiteY8277" fmla="*/ 1022350 h 3980066"/>
              <a:gd name="connsiteX8278" fmla="*/ 4610371 w 8387961"/>
              <a:gd name="connsiteY8278" fmla="*/ 1022451 h 3980066"/>
              <a:gd name="connsiteX8279" fmla="*/ 4573552 w 8387961"/>
              <a:gd name="connsiteY8279" fmla="*/ 1002386 h 3980066"/>
              <a:gd name="connsiteX8280" fmla="*/ 4538407 w 8387961"/>
              <a:gd name="connsiteY8280" fmla="*/ 983992 h 3980066"/>
              <a:gd name="connsiteX8281" fmla="*/ 4543428 w 8387961"/>
              <a:gd name="connsiteY8281" fmla="*/ 977304 h 3980066"/>
              <a:gd name="connsiteX8282" fmla="*/ 4563511 w 8387961"/>
              <a:gd name="connsiteY8282" fmla="*/ 975632 h 3980066"/>
              <a:gd name="connsiteX8283" fmla="*/ 4565184 w 8387961"/>
              <a:gd name="connsiteY8283" fmla="*/ 957239 h 3980066"/>
              <a:gd name="connsiteX8284" fmla="*/ 4570205 w 8387961"/>
              <a:gd name="connsiteY8284" fmla="*/ 965599 h 3980066"/>
              <a:gd name="connsiteX8285" fmla="*/ 4571879 w 8387961"/>
              <a:gd name="connsiteY8285" fmla="*/ 955566 h 3980066"/>
              <a:gd name="connsiteX8286" fmla="*/ 4580246 w 8387961"/>
              <a:gd name="connsiteY8286" fmla="*/ 957239 h 3980066"/>
              <a:gd name="connsiteX8287" fmla="*/ 4560163 w 8387961"/>
              <a:gd name="connsiteY8287" fmla="*/ 942190 h 3980066"/>
              <a:gd name="connsiteX8288" fmla="*/ 4571879 w 8387961"/>
              <a:gd name="connsiteY8288" fmla="*/ 937173 h 3980066"/>
              <a:gd name="connsiteX8289" fmla="*/ 4590288 w 8387961"/>
              <a:gd name="connsiteY8289" fmla="*/ 927140 h 3980066"/>
              <a:gd name="connsiteX8290" fmla="*/ 4586147 w 8387961"/>
              <a:gd name="connsiteY8290" fmla="*/ 923004 h 3980066"/>
              <a:gd name="connsiteX8291" fmla="*/ 4585942 w 8387961"/>
              <a:gd name="connsiteY8291" fmla="*/ 923417 h 3980066"/>
              <a:gd name="connsiteX8292" fmla="*/ 4572525 w 8387961"/>
              <a:gd name="connsiteY8292" fmla="*/ 925105 h 3980066"/>
              <a:gd name="connsiteX8293" fmla="*/ 4535629 w 8387961"/>
              <a:gd name="connsiteY8293" fmla="*/ 938610 h 3980066"/>
              <a:gd name="connsiteX8294" fmla="*/ 4503763 w 8387961"/>
              <a:gd name="connsiteY8294" fmla="*/ 952115 h 3980066"/>
              <a:gd name="connsiteX8295" fmla="*/ 4497157 w 8387961"/>
              <a:gd name="connsiteY8295" fmla="*/ 956105 h 3980066"/>
              <a:gd name="connsiteX8296" fmla="*/ 4500409 w 8387961"/>
              <a:gd name="connsiteY8296" fmla="*/ 948739 h 3980066"/>
              <a:gd name="connsiteX8297" fmla="*/ 4495378 w 8387961"/>
              <a:gd name="connsiteY8297" fmla="*/ 957179 h 3980066"/>
              <a:gd name="connsiteX8298" fmla="*/ 4497157 w 8387961"/>
              <a:gd name="connsiteY8298" fmla="*/ 956105 h 3980066"/>
              <a:gd name="connsiteX8299" fmla="*/ 4493701 w 8387961"/>
              <a:gd name="connsiteY8299" fmla="*/ 963931 h 3980066"/>
              <a:gd name="connsiteX8300" fmla="*/ 4515503 w 8387961"/>
              <a:gd name="connsiteY8300" fmla="*/ 982500 h 3980066"/>
              <a:gd name="connsiteX8301" fmla="*/ 4535629 w 8387961"/>
              <a:gd name="connsiteY8301" fmla="*/ 982500 h 3980066"/>
              <a:gd name="connsiteX8302" fmla="*/ 4522212 w 8387961"/>
              <a:gd name="connsiteY8302" fmla="*/ 992629 h 3980066"/>
              <a:gd name="connsiteX8303" fmla="*/ 4505441 w 8387961"/>
              <a:gd name="connsiteY8303" fmla="*/ 994317 h 3980066"/>
              <a:gd name="connsiteX8304" fmla="*/ 4471898 w 8387961"/>
              <a:gd name="connsiteY8304" fmla="*/ 1007822 h 3980066"/>
              <a:gd name="connsiteX8305" fmla="*/ 4468544 w 8387961"/>
              <a:gd name="connsiteY8305" fmla="*/ 996005 h 3980066"/>
              <a:gd name="connsiteX8306" fmla="*/ 4458481 w 8387961"/>
              <a:gd name="connsiteY8306" fmla="*/ 985877 h 3980066"/>
              <a:gd name="connsiteX8307" fmla="*/ 4440033 w 8387961"/>
              <a:gd name="connsiteY8307" fmla="*/ 977436 h 3980066"/>
              <a:gd name="connsiteX8308" fmla="*/ 4463513 w 8387961"/>
              <a:gd name="connsiteY8308" fmla="*/ 962243 h 3980066"/>
              <a:gd name="connsiteX8309" fmla="*/ 4443387 w 8387961"/>
              <a:gd name="connsiteY8309" fmla="*/ 957179 h 3980066"/>
              <a:gd name="connsiteX8310" fmla="*/ 4423262 w 8387961"/>
              <a:gd name="connsiteY8310" fmla="*/ 952115 h 3980066"/>
              <a:gd name="connsiteX8311" fmla="*/ 4413199 w 8387961"/>
              <a:gd name="connsiteY8311" fmla="*/ 945362 h 3980066"/>
              <a:gd name="connsiteX8312" fmla="*/ 4438356 w 8387961"/>
              <a:gd name="connsiteY8312" fmla="*/ 943674 h 3980066"/>
              <a:gd name="connsiteX8313" fmla="*/ 4419908 w 8387961"/>
              <a:gd name="connsiteY8313" fmla="*/ 938610 h 3980066"/>
              <a:gd name="connsiteX8314" fmla="*/ 4414876 w 8387961"/>
              <a:gd name="connsiteY8314" fmla="*/ 928482 h 3980066"/>
              <a:gd name="connsiteX8315" fmla="*/ 4418231 w 8387961"/>
              <a:gd name="connsiteY8315" fmla="*/ 943674 h 3980066"/>
              <a:gd name="connsiteX8316" fmla="*/ 4411522 w 8387961"/>
              <a:gd name="connsiteY8316" fmla="*/ 938610 h 3980066"/>
              <a:gd name="connsiteX8317" fmla="*/ 4391397 w 8387961"/>
              <a:gd name="connsiteY8317" fmla="*/ 952115 h 3980066"/>
              <a:gd name="connsiteX8318" fmla="*/ 4389844 w 8387961"/>
              <a:gd name="connsiteY8318" fmla="*/ 950552 h 3980066"/>
              <a:gd name="connsiteX8319" fmla="*/ 4370877 w 8387961"/>
              <a:gd name="connsiteY8319" fmla="*/ 965855 h 3980066"/>
              <a:gd name="connsiteX8320" fmla="*/ 4372581 w 8387961"/>
              <a:gd name="connsiteY8320" fmla="*/ 980705 h 3980066"/>
              <a:gd name="connsiteX8321" fmla="*/ 4358949 w 8387961"/>
              <a:gd name="connsiteY8321" fmla="*/ 975755 h 3980066"/>
              <a:gd name="connsiteX8322" fmla="*/ 4340406 w 8387961"/>
              <a:gd name="connsiteY8322" fmla="*/ 975755 h 3980066"/>
              <a:gd name="connsiteX8323" fmla="*/ 4340803 w 8387961"/>
              <a:gd name="connsiteY8323" fmla="*/ 977127 h 3980066"/>
              <a:gd name="connsiteX8324" fmla="*/ 4361174 w 8387961"/>
              <a:gd name="connsiteY8324" fmla="*/ 977127 h 3980066"/>
              <a:gd name="connsiteX8325" fmla="*/ 4374755 w 8387961"/>
              <a:gd name="connsiteY8325" fmla="*/ 982155 h 3980066"/>
              <a:gd name="connsiteX8326" fmla="*/ 4374755 w 8387961"/>
              <a:gd name="connsiteY8326" fmla="*/ 990534 h 3980066"/>
              <a:gd name="connsiteX8327" fmla="*/ 4364569 w 8387961"/>
              <a:gd name="connsiteY8327" fmla="*/ 995562 h 3980066"/>
              <a:gd name="connsiteX8328" fmla="*/ 4362872 w 8387961"/>
              <a:gd name="connsiteY8328" fmla="*/ 993886 h 3980066"/>
              <a:gd name="connsiteX8329" fmla="*/ 4356081 w 8387961"/>
              <a:gd name="connsiteY8329" fmla="*/ 1003942 h 3980066"/>
              <a:gd name="connsiteX8330" fmla="*/ 4354488 w 8387961"/>
              <a:gd name="connsiteY8330" fmla="*/ 1024389 h 3980066"/>
              <a:gd name="connsiteX8331" fmla="*/ 4355171 w 8387961"/>
              <a:gd name="connsiteY8331" fmla="*/ 1024540 h 3980066"/>
              <a:gd name="connsiteX8332" fmla="*/ 4350021 w 8387961"/>
              <a:gd name="connsiteY8332" fmla="*/ 1034819 h 3980066"/>
              <a:gd name="connsiteX8333" fmla="*/ 4343154 w 8387961"/>
              <a:gd name="connsiteY8333" fmla="*/ 1053665 h 3980066"/>
              <a:gd name="connsiteX8334" fmla="*/ 4339721 w 8387961"/>
              <a:gd name="connsiteY8334" fmla="*/ 1065657 h 3980066"/>
              <a:gd name="connsiteX8335" fmla="*/ 4350021 w 8387961"/>
              <a:gd name="connsiteY8335" fmla="*/ 1077650 h 3980066"/>
              <a:gd name="connsiteX8336" fmla="*/ 4348886 w 8387961"/>
              <a:gd name="connsiteY8336" fmla="*/ 1077753 h 3980066"/>
              <a:gd name="connsiteX8337" fmla="*/ 4363229 w 8387961"/>
              <a:gd name="connsiteY8337" fmla="*/ 1096840 h 3980066"/>
              <a:gd name="connsiteX8338" fmla="*/ 4374755 w 8387961"/>
              <a:gd name="connsiteY8338" fmla="*/ 1105057 h 3980066"/>
              <a:gd name="connsiteX8339" fmla="*/ 4338529 w 8387961"/>
              <a:gd name="connsiteY8339" fmla="*/ 1111631 h 3980066"/>
              <a:gd name="connsiteX8340" fmla="*/ 4312184 w 8387961"/>
              <a:gd name="connsiteY8340" fmla="*/ 1131352 h 3980066"/>
              <a:gd name="connsiteX8341" fmla="*/ 4320417 w 8387961"/>
              <a:gd name="connsiteY8341" fmla="*/ 1116561 h 3980066"/>
              <a:gd name="connsiteX8342" fmla="*/ 4305501 w 8387961"/>
              <a:gd name="connsiteY8342" fmla="*/ 1115072 h 3980066"/>
              <a:gd name="connsiteX8343" fmla="*/ 4304365 w 8387961"/>
              <a:gd name="connsiteY8343" fmla="*/ 1117088 h 3980066"/>
              <a:gd name="connsiteX8344" fmla="*/ 4275660 w 8387961"/>
              <a:gd name="connsiteY8344" fmla="*/ 1112184 h 3980066"/>
              <a:gd name="connsiteX8345" fmla="*/ 4250331 w 8387961"/>
              <a:gd name="connsiteY8345" fmla="*/ 1118723 h 3980066"/>
              <a:gd name="connsiteX8346" fmla="*/ 4262151 w 8387961"/>
              <a:gd name="connsiteY8346" fmla="*/ 1131800 h 3980066"/>
              <a:gd name="connsiteX8347" fmla="*/ 4250331 w 8387961"/>
              <a:gd name="connsiteY8347" fmla="*/ 1133435 h 3980066"/>
              <a:gd name="connsiteX8348" fmla="*/ 4252020 w 8387961"/>
              <a:gd name="connsiteY8348" fmla="*/ 1136704 h 3980066"/>
              <a:gd name="connsiteX8349" fmla="*/ 4241889 w 8387961"/>
              <a:gd name="connsiteY8349" fmla="*/ 1135069 h 3980066"/>
              <a:gd name="connsiteX8350" fmla="*/ 4230069 w 8387961"/>
              <a:gd name="connsiteY8350" fmla="*/ 1123627 h 3980066"/>
              <a:gd name="connsiteX8351" fmla="*/ 4223314 w 8387961"/>
              <a:gd name="connsiteY8351" fmla="*/ 1126896 h 3980066"/>
              <a:gd name="connsiteX8352" fmla="*/ 4233446 w 8387961"/>
              <a:gd name="connsiteY8352" fmla="*/ 1153051 h 3980066"/>
              <a:gd name="connsiteX8353" fmla="*/ 4240200 w 8387961"/>
              <a:gd name="connsiteY8353" fmla="*/ 1164493 h 3980066"/>
              <a:gd name="connsiteX8354" fmla="*/ 4230069 w 8387961"/>
              <a:gd name="connsiteY8354" fmla="*/ 1161224 h 3980066"/>
              <a:gd name="connsiteX8355" fmla="*/ 4233446 w 8387961"/>
              <a:gd name="connsiteY8355" fmla="*/ 1171032 h 3980066"/>
              <a:gd name="connsiteX8356" fmla="*/ 4228380 w 8387961"/>
              <a:gd name="connsiteY8356" fmla="*/ 1172667 h 3980066"/>
              <a:gd name="connsiteX8357" fmla="*/ 4262151 w 8387961"/>
              <a:gd name="connsiteY8357" fmla="*/ 1193917 h 3980066"/>
              <a:gd name="connsiteX8358" fmla="*/ 4260463 w 8387961"/>
              <a:gd name="connsiteY8358" fmla="*/ 1203725 h 3980066"/>
              <a:gd name="connsiteX8359" fmla="*/ 4248643 w 8387961"/>
              <a:gd name="connsiteY8359" fmla="*/ 1197187 h 3980066"/>
              <a:gd name="connsiteX8360" fmla="*/ 4241889 w 8387961"/>
              <a:gd name="connsiteY8360" fmla="*/ 1202091 h 3980066"/>
              <a:gd name="connsiteX8361" fmla="*/ 4248643 w 8387961"/>
              <a:gd name="connsiteY8361" fmla="*/ 1213533 h 3980066"/>
              <a:gd name="connsiteX8362" fmla="*/ 4233446 w 8387961"/>
              <a:gd name="connsiteY8362" fmla="*/ 1213533 h 3980066"/>
              <a:gd name="connsiteX8363" fmla="*/ 4241889 w 8387961"/>
              <a:gd name="connsiteY8363" fmla="*/ 1241323 h 3980066"/>
              <a:gd name="connsiteX8364" fmla="*/ 4230069 w 8387961"/>
              <a:gd name="connsiteY8364" fmla="*/ 1234784 h 3980066"/>
              <a:gd name="connsiteX8365" fmla="*/ 4225003 w 8387961"/>
              <a:gd name="connsiteY8365" fmla="*/ 1241323 h 3980066"/>
              <a:gd name="connsiteX8366" fmla="*/ 4213183 w 8387961"/>
              <a:gd name="connsiteY8366" fmla="*/ 1226611 h 3980066"/>
              <a:gd name="connsiteX8367" fmla="*/ 4209806 w 8387961"/>
              <a:gd name="connsiteY8367" fmla="*/ 1233150 h 3980066"/>
              <a:gd name="connsiteX8368" fmla="*/ 4197986 w 8387961"/>
              <a:gd name="connsiteY8368" fmla="*/ 1206995 h 3980066"/>
              <a:gd name="connsiteX8369" fmla="*/ 4194609 w 8387961"/>
              <a:gd name="connsiteY8369" fmla="*/ 1195552 h 3980066"/>
              <a:gd name="connsiteX8370" fmla="*/ 4214872 w 8387961"/>
              <a:gd name="connsiteY8370" fmla="*/ 1190648 h 3980066"/>
              <a:gd name="connsiteX8371" fmla="*/ 4238512 w 8387961"/>
              <a:gd name="connsiteY8371" fmla="*/ 1195552 h 3980066"/>
              <a:gd name="connsiteX8372" fmla="*/ 4238512 w 8387961"/>
              <a:gd name="connsiteY8372" fmla="*/ 1190648 h 3980066"/>
              <a:gd name="connsiteX8373" fmla="*/ 4223314 w 8387961"/>
              <a:gd name="connsiteY8373" fmla="*/ 1184109 h 3980066"/>
              <a:gd name="connsiteX8374" fmla="*/ 4194609 w 8387961"/>
              <a:gd name="connsiteY8374" fmla="*/ 1182475 h 3980066"/>
              <a:gd name="connsiteX8375" fmla="*/ 4189543 w 8387961"/>
              <a:gd name="connsiteY8375" fmla="*/ 1184109 h 3980066"/>
              <a:gd name="connsiteX8376" fmla="*/ 4182789 w 8387961"/>
              <a:gd name="connsiteY8376" fmla="*/ 1171032 h 3980066"/>
              <a:gd name="connsiteX8377" fmla="*/ 4189543 w 8387961"/>
              <a:gd name="connsiteY8377" fmla="*/ 1167763 h 3980066"/>
              <a:gd name="connsiteX8378" fmla="*/ 4172658 w 8387961"/>
              <a:gd name="connsiteY8378" fmla="*/ 1161224 h 3980066"/>
              <a:gd name="connsiteX8379" fmla="*/ 4160838 w 8387961"/>
              <a:gd name="connsiteY8379" fmla="*/ 1146512 h 3980066"/>
              <a:gd name="connsiteX8380" fmla="*/ 4167592 w 8387961"/>
              <a:gd name="connsiteY8380" fmla="*/ 1138339 h 3980066"/>
              <a:gd name="connsiteX8381" fmla="*/ 4181100 w 8387961"/>
              <a:gd name="connsiteY8381" fmla="*/ 1115453 h 3980066"/>
              <a:gd name="connsiteX8382" fmla="*/ 4181100 w 8387961"/>
              <a:gd name="connsiteY8382" fmla="*/ 1113819 h 3980066"/>
              <a:gd name="connsiteX8383" fmla="*/ 4225003 w 8387961"/>
              <a:gd name="connsiteY8383" fmla="*/ 1099107 h 3980066"/>
              <a:gd name="connsiteX8384" fmla="*/ 4252020 w 8387961"/>
              <a:gd name="connsiteY8384" fmla="*/ 1095837 h 3980066"/>
              <a:gd name="connsiteX8385" fmla="*/ 4294234 w 8387961"/>
              <a:gd name="connsiteY8385" fmla="*/ 1099107 h 3980066"/>
              <a:gd name="connsiteX8386" fmla="*/ 4304365 w 8387961"/>
              <a:gd name="connsiteY8386" fmla="*/ 1092568 h 3980066"/>
              <a:gd name="connsiteX8387" fmla="*/ 4309431 w 8387961"/>
              <a:gd name="connsiteY8387" fmla="*/ 1087664 h 3980066"/>
              <a:gd name="connsiteX8388" fmla="*/ 4313644 w 8387961"/>
              <a:gd name="connsiteY8388" fmla="*/ 1097181 h 3980066"/>
              <a:gd name="connsiteX8389" fmla="*/ 4313830 w 8387961"/>
              <a:gd name="connsiteY8389" fmla="*/ 1096840 h 3980066"/>
              <a:gd name="connsiteX8390" fmla="*/ 4309094 w 8387961"/>
              <a:gd name="connsiteY8390" fmla="*/ 1085808 h 3980066"/>
              <a:gd name="connsiteX8391" fmla="*/ 4308821 w 8387961"/>
              <a:gd name="connsiteY8391" fmla="*/ 1086216 h 3980066"/>
              <a:gd name="connsiteX8392" fmla="*/ 4303671 w 8387961"/>
              <a:gd name="connsiteY8392" fmla="*/ 1091356 h 3980066"/>
              <a:gd name="connsiteX8393" fmla="*/ 4293371 w 8387961"/>
              <a:gd name="connsiteY8393" fmla="*/ 1098209 h 3980066"/>
              <a:gd name="connsiteX8394" fmla="*/ 4250454 w 8387961"/>
              <a:gd name="connsiteY8394" fmla="*/ 1094782 h 3980066"/>
              <a:gd name="connsiteX8395" fmla="*/ 4222988 w 8387961"/>
              <a:gd name="connsiteY8395" fmla="*/ 1098209 h 3980066"/>
              <a:gd name="connsiteX8396" fmla="*/ 4222896 w 8387961"/>
              <a:gd name="connsiteY8396" fmla="*/ 1097611 h 3980066"/>
              <a:gd name="connsiteX8397" fmla="*/ 4180589 w 8387961"/>
              <a:gd name="connsiteY8397" fmla="*/ 1111767 h 3980066"/>
              <a:gd name="connsiteX8398" fmla="*/ 4163851 w 8387961"/>
              <a:gd name="connsiteY8398" fmla="*/ 1082642 h 3980066"/>
              <a:gd name="connsiteX8399" fmla="*/ 4168872 w 8387961"/>
              <a:gd name="connsiteY8399" fmla="*/ 1081024 h 3980066"/>
              <a:gd name="connsiteX8400" fmla="*/ 4168872 w 8387961"/>
              <a:gd name="connsiteY8400" fmla="*/ 1080175 h 3980066"/>
              <a:gd name="connsiteX8401" fmla="*/ 4164487 w 8387961"/>
              <a:gd name="connsiteY8401" fmla="*/ 1081638 h 3980066"/>
              <a:gd name="connsiteX8402" fmla="*/ 4157990 w 8387961"/>
              <a:gd name="connsiteY8402" fmla="*/ 1065384 h 3980066"/>
              <a:gd name="connsiteX8403" fmla="*/ 4156348 w 8387961"/>
              <a:gd name="connsiteY8403" fmla="*/ 1065019 h 3980066"/>
              <a:gd name="connsiteX8404" fmla="*/ 4162947 w 8387961"/>
              <a:gd name="connsiteY8404" fmla="*/ 1081517 h 3980066"/>
              <a:gd name="connsiteX8405" fmla="*/ 4180422 w 8387961"/>
              <a:gd name="connsiteY8405" fmla="*/ 1112972 h 3980066"/>
              <a:gd name="connsiteX8406" fmla="*/ 4180422 w 8387961"/>
              <a:gd name="connsiteY8406" fmla="*/ 1114719 h 3980066"/>
              <a:gd name="connsiteX8407" fmla="*/ 4166442 w 8387961"/>
              <a:gd name="connsiteY8407" fmla="*/ 1139184 h 3980066"/>
              <a:gd name="connsiteX8408" fmla="*/ 4159452 w 8387961"/>
              <a:gd name="connsiteY8408" fmla="*/ 1147922 h 3980066"/>
              <a:gd name="connsiteX8409" fmla="*/ 4140230 w 8387961"/>
              <a:gd name="connsiteY8409" fmla="*/ 1123457 h 3980066"/>
              <a:gd name="connsiteX8410" fmla="*/ 4136735 w 8387961"/>
              <a:gd name="connsiteY8410" fmla="*/ 1081517 h 3980066"/>
              <a:gd name="connsiteX8411" fmla="*/ 4137131 w 8387961"/>
              <a:gd name="connsiteY8411" fmla="*/ 1079141 h 3980066"/>
              <a:gd name="connsiteX8412" fmla="*/ 4130379 w 8387961"/>
              <a:gd name="connsiteY8412" fmla="*/ 1073511 h 3980066"/>
              <a:gd name="connsiteX8413" fmla="*/ 4114138 w 8387961"/>
              <a:gd name="connsiteY8413" fmla="*/ 1065384 h 3980066"/>
              <a:gd name="connsiteX8414" fmla="*/ 4114138 w 8387961"/>
              <a:gd name="connsiteY8414" fmla="*/ 1062133 h 3980066"/>
              <a:gd name="connsiteX8415" fmla="*/ 4114138 w 8387961"/>
              <a:gd name="connsiteY8415" fmla="*/ 1060508 h 3980066"/>
              <a:gd name="connsiteX8416" fmla="*/ 4120634 w 8387961"/>
              <a:gd name="connsiteY8416" fmla="*/ 1057257 h 3980066"/>
              <a:gd name="connsiteX8417" fmla="*/ 4114138 w 8387961"/>
              <a:gd name="connsiteY8417" fmla="*/ 1050755 h 3980066"/>
              <a:gd name="connsiteX8418" fmla="*/ 4119010 w 8387961"/>
              <a:gd name="connsiteY8418" fmla="*/ 1047505 h 3980066"/>
              <a:gd name="connsiteX8419" fmla="*/ 4123657 w 8387961"/>
              <a:gd name="connsiteY8419" fmla="*/ 1041305 h 3980066"/>
              <a:gd name="connsiteX8420" fmla="*/ 4120348 w 8387961"/>
              <a:gd name="connsiteY8420" fmla="*/ 1040162 h 3980066"/>
              <a:gd name="connsiteX8421" fmla="*/ 4115432 w 8387961"/>
              <a:gd name="connsiteY8421" fmla="*/ 1046957 h 3980066"/>
              <a:gd name="connsiteX8422" fmla="*/ 4110516 w 8387961"/>
              <a:gd name="connsiteY8422" fmla="*/ 1050354 h 3980066"/>
              <a:gd name="connsiteX8423" fmla="*/ 4117071 w 8387961"/>
              <a:gd name="connsiteY8423" fmla="*/ 1057149 h 3980066"/>
              <a:gd name="connsiteX8424" fmla="*/ 4111622 w 8387961"/>
              <a:gd name="connsiteY8424" fmla="*/ 1059974 h 3980066"/>
              <a:gd name="connsiteX8425" fmla="*/ 4114137 w 8387961"/>
              <a:gd name="connsiteY8425" fmla="*/ 1062556 h 3980066"/>
              <a:gd name="connsiteX8426" fmla="*/ 4114137 w 8387961"/>
              <a:gd name="connsiteY8426" fmla="*/ 1064397 h 3980066"/>
              <a:gd name="connsiteX8427" fmla="*/ 4114137 w 8387961"/>
              <a:gd name="connsiteY8427" fmla="*/ 1068080 h 3980066"/>
              <a:gd name="connsiteX8428" fmla="*/ 4076476 w 8387961"/>
              <a:gd name="connsiteY8428" fmla="*/ 1051509 h 3980066"/>
              <a:gd name="connsiteX8429" fmla="*/ 4092616 w 8387961"/>
              <a:gd name="connsiteY8429" fmla="*/ 1053350 h 3980066"/>
              <a:gd name="connsiteX8430" fmla="*/ 4094410 w 8387961"/>
              <a:gd name="connsiteY8430" fmla="*/ 1051509 h 3980066"/>
              <a:gd name="connsiteX8431" fmla="*/ 4101583 w 8387961"/>
              <a:gd name="connsiteY8431" fmla="*/ 1055191 h 3980066"/>
              <a:gd name="connsiteX8432" fmla="*/ 4107822 w 8387961"/>
              <a:gd name="connsiteY8432" fmla="*/ 1057754 h 3980066"/>
              <a:gd name="connsiteX8433" fmla="*/ 4107239 w 8387961"/>
              <a:gd name="connsiteY8433" fmla="*/ 1057149 h 3980066"/>
              <a:gd name="connsiteX8434" fmla="*/ 4099046 w 8387961"/>
              <a:gd name="connsiteY8434" fmla="*/ 1053752 h 3980066"/>
              <a:gd name="connsiteX8435" fmla="*/ 4093929 w 8387961"/>
              <a:gd name="connsiteY8435" fmla="*/ 1051100 h 3980066"/>
              <a:gd name="connsiteX8436" fmla="*/ 4093929 w 8387961"/>
              <a:gd name="connsiteY8436" fmla="*/ 1051509 h 3980066"/>
              <a:gd name="connsiteX8437" fmla="*/ 4092257 w 8387961"/>
              <a:gd name="connsiteY8437" fmla="*/ 1051509 h 3980066"/>
              <a:gd name="connsiteX8438" fmla="*/ 4088914 w 8387961"/>
              <a:gd name="connsiteY8438" fmla="*/ 1051509 h 3980066"/>
              <a:gd name="connsiteX8439" fmla="*/ 4058821 w 8387961"/>
              <a:gd name="connsiteY8439" fmla="*/ 1034358 h 3980066"/>
              <a:gd name="connsiteX8440" fmla="*/ 4037088 w 8387961"/>
              <a:gd name="connsiteY8440" fmla="*/ 1020638 h 3980066"/>
              <a:gd name="connsiteX8441" fmla="*/ 4028729 w 8387961"/>
              <a:gd name="connsiteY8441" fmla="*/ 1012063 h 3980066"/>
              <a:gd name="connsiteX8442" fmla="*/ 4010339 w 8387961"/>
              <a:gd name="connsiteY8442" fmla="*/ 982907 h 3980066"/>
              <a:gd name="connsiteX8443" fmla="*/ 4003652 w 8387961"/>
              <a:gd name="connsiteY8443" fmla="*/ 989767 h 3980066"/>
              <a:gd name="connsiteX8444" fmla="*/ 3998636 w 8387961"/>
              <a:gd name="connsiteY8444" fmla="*/ 981192 h 3980066"/>
              <a:gd name="connsiteX8445" fmla="*/ 3996606 w 8387961"/>
              <a:gd name="connsiteY8445" fmla="*/ 977027 h 3980066"/>
              <a:gd name="connsiteX8446" fmla="*/ 3991146 w 8387961"/>
              <a:gd name="connsiteY8446" fmla="*/ 974197 h 3980066"/>
              <a:gd name="connsiteX8447" fmla="*/ 3990126 w 8387961"/>
              <a:gd name="connsiteY8447" fmla="*/ 970317 h 3980066"/>
              <a:gd name="connsiteX8448" fmla="*/ 3979756 w 8387961"/>
              <a:gd name="connsiteY8448" fmla="*/ 966361 h 3980066"/>
              <a:gd name="connsiteX8449" fmla="*/ 3959892 w 8387961"/>
              <a:gd name="connsiteY8449" fmla="*/ 981519 h 3980066"/>
              <a:gd name="connsiteX8450" fmla="*/ 3963203 w 8387961"/>
              <a:gd name="connsiteY8450" fmla="*/ 994993 h 3980066"/>
              <a:gd name="connsiteX8451" fmla="*/ 3969749 w 8387961"/>
              <a:gd name="connsiteY8451" fmla="*/ 1014974 h 3980066"/>
              <a:gd name="connsiteX8452" fmla="*/ 3971480 w 8387961"/>
              <a:gd name="connsiteY8452" fmla="*/ 1020257 h 3980066"/>
              <a:gd name="connsiteX8453" fmla="*/ 3996310 w 8387961"/>
              <a:gd name="connsiteY8453" fmla="*/ 1033731 h 3980066"/>
              <a:gd name="connsiteX8454" fmla="*/ 4007897 w 8387961"/>
              <a:gd name="connsiteY8454" fmla="*/ 1052257 h 3980066"/>
              <a:gd name="connsiteX8455" fmla="*/ 4019485 w 8387961"/>
              <a:gd name="connsiteY8455" fmla="*/ 1072468 h 3980066"/>
              <a:gd name="connsiteX8456" fmla="*/ 4050937 w 8387961"/>
              <a:gd name="connsiteY8456" fmla="*/ 1080889 h 3980066"/>
              <a:gd name="connsiteX8457" fmla="*/ 4059213 w 8387961"/>
              <a:gd name="connsiteY8457" fmla="*/ 1084258 h 3980066"/>
              <a:gd name="connsiteX8458" fmla="*/ 4055903 w 8387961"/>
              <a:gd name="connsiteY8458" fmla="*/ 1094363 h 3980066"/>
              <a:gd name="connsiteX8459" fmla="*/ 4087354 w 8387961"/>
              <a:gd name="connsiteY8459" fmla="*/ 1112890 h 3980066"/>
              <a:gd name="connsiteX8460" fmla="*/ 4117151 w 8387961"/>
              <a:gd name="connsiteY8460" fmla="*/ 1128048 h 3980066"/>
              <a:gd name="connsiteX8461" fmla="*/ 4112185 w 8387961"/>
              <a:gd name="connsiteY8461" fmla="*/ 1143206 h 3980066"/>
              <a:gd name="connsiteX8462" fmla="*/ 4095631 w 8387961"/>
              <a:gd name="connsiteY8462" fmla="*/ 1128048 h 3980066"/>
              <a:gd name="connsiteX8463" fmla="*/ 4080733 w 8387961"/>
              <a:gd name="connsiteY8463" fmla="*/ 1124680 h 3980066"/>
              <a:gd name="connsiteX8464" fmla="*/ 4075767 w 8387961"/>
              <a:gd name="connsiteY8464" fmla="*/ 1148259 h 3980066"/>
              <a:gd name="connsiteX8465" fmla="*/ 4089010 w 8387961"/>
              <a:gd name="connsiteY8465" fmla="*/ 1163417 h 3980066"/>
              <a:gd name="connsiteX8466" fmla="*/ 4085699 w 8387961"/>
              <a:gd name="connsiteY8466" fmla="*/ 1168470 h 3980066"/>
              <a:gd name="connsiteX8467" fmla="*/ 4075767 w 8387961"/>
              <a:gd name="connsiteY8467" fmla="*/ 1181944 h 3980066"/>
              <a:gd name="connsiteX8468" fmla="*/ 4065835 w 8387961"/>
              <a:gd name="connsiteY8468" fmla="*/ 1202155 h 3980066"/>
              <a:gd name="connsiteX8469" fmla="*/ 4052592 w 8387961"/>
              <a:gd name="connsiteY8469" fmla="*/ 1193734 h 3980066"/>
              <a:gd name="connsiteX8470" fmla="*/ 4062524 w 8387961"/>
              <a:gd name="connsiteY8470" fmla="*/ 1166786 h 3980066"/>
              <a:gd name="connsiteX8471" fmla="*/ 4047626 w 8387961"/>
              <a:gd name="connsiteY8471" fmla="*/ 1136469 h 3980066"/>
              <a:gd name="connsiteX8472" fmla="*/ 4036038 w 8387961"/>
              <a:gd name="connsiteY8472" fmla="*/ 1126364 h 3980066"/>
              <a:gd name="connsiteX8473" fmla="*/ 4021140 w 8387961"/>
              <a:gd name="connsiteY8473" fmla="*/ 1117943 h 3980066"/>
              <a:gd name="connsiteX8474" fmla="*/ 3991344 w 8387961"/>
              <a:gd name="connsiteY8474" fmla="*/ 1097732 h 3980066"/>
              <a:gd name="connsiteX8475" fmla="*/ 3973135 w 8387961"/>
              <a:gd name="connsiteY8475" fmla="*/ 1090995 h 3980066"/>
              <a:gd name="connsiteX8476" fmla="*/ 3971480 w 8387961"/>
              <a:gd name="connsiteY8476" fmla="*/ 1090995 h 3980066"/>
              <a:gd name="connsiteX8477" fmla="*/ 3966513 w 8387961"/>
              <a:gd name="connsiteY8477" fmla="*/ 1085942 h 3980066"/>
              <a:gd name="connsiteX8478" fmla="*/ 3943339 w 8387961"/>
              <a:gd name="connsiteY8478" fmla="*/ 1065731 h 3980066"/>
              <a:gd name="connsiteX8479" fmla="*/ 3921819 w 8387961"/>
              <a:gd name="connsiteY8479" fmla="*/ 1045520 h 3980066"/>
              <a:gd name="connsiteX8480" fmla="*/ 3903610 w 8387961"/>
              <a:gd name="connsiteY8480" fmla="*/ 1015204 h 3980066"/>
              <a:gd name="connsiteX8481" fmla="*/ 3872158 w 8387961"/>
              <a:gd name="connsiteY8481" fmla="*/ 1010151 h 3980066"/>
              <a:gd name="connsiteX8482" fmla="*/ 3850639 w 8387961"/>
              <a:gd name="connsiteY8482" fmla="*/ 1025309 h 3980066"/>
              <a:gd name="connsiteX8483" fmla="*/ 3850639 w 8387961"/>
              <a:gd name="connsiteY8483" fmla="*/ 1013520 h 3980066"/>
              <a:gd name="connsiteX8484" fmla="*/ 3834085 w 8387961"/>
              <a:gd name="connsiteY8484" fmla="*/ 1003414 h 3980066"/>
              <a:gd name="connsiteX8485" fmla="*/ 3832430 w 8387961"/>
              <a:gd name="connsiteY8485" fmla="*/ 993309 h 3980066"/>
              <a:gd name="connsiteX8486" fmla="*/ 3832430 w 8387961"/>
              <a:gd name="connsiteY8486" fmla="*/ 984888 h 3980066"/>
              <a:gd name="connsiteX8487" fmla="*/ 3837396 w 8387961"/>
              <a:gd name="connsiteY8487" fmla="*/ 973098 h 3980066"/>
              <a:gd name="connsiteX8488" fmla="*/ 3837396 w 8387961"/>
              <a:gd name="connsiteY8488" fmla="*/ 961308 h 3980066"/>
              <a:gd name="connsiteX8489" fmla="*/ 3850639 w 8387961"/>
              <a:gd name="connsiteY8489" fmla="*/ 959624 h 3980066"/>
              <a:gd name="connsiteX8490" fmla="*/ 3863760 w 8387961"/>
              <a:gd name="connsiteY8490" fmla="*/ 949611 h 3980066"/>
              <a:gd name="connsiteX8491" fmla="*/ 3863142 w 8387961"/>
              <a:gd name="connsiteY8491" fmla="*/ 949171 h 3980066"/>
              <a:gd name="connsiteX8492" fmla="*/ 3849730 w 8387961"/>
              <a:gd name="connsiteY8492" fmla="*/ 959415 h 3980066"/>
              <a:gd name="connsiteX8493" fmla="*/ 3836317 w 8387961"/>
              <a:gd name="connsiteY8493" fmla="*/ 961122 h 3980066"/>
              <a:gd name="connsiteX8494" fmla="*/ 3821228 w 8387961"/>
              <a:gd name="connsiteY8494" fmla="*/ 944049 h 3980066"/>
              <a:gd name="connsiteX8495" fmla="*/ 3812846 w 8387961"/>
              <a:gd name="connsiteY8495" fmla="*/ 950878 h 3980066"/>
              <a:gd name="connsiteX8496" fmla="*/ 3832282 w 8387961"/>
              <a:gd name="connsiteY8496" fmla="*/ 921189 h 3980066"/>
              <a:gd name="connsiteX8497" fmla="*/ 3831537 w 8387961"/>
              <a:gd name="connsiteY8497" fmla="*/ 921753 h 3980066"/>
              <a:gd name="connsiteX8498" fmla="*/ 3811541 w 8387961"/>
              <a:gd name="connsiteY8498" fmla="*/ 952102 h 3980066"/>
              <a:gd name="connsiteX8499" fmla="*/ 3819873 w 8387961"/>
              <a:gd name="connsiteY8499" fmla="*/ 945358 h 3980066"/>
              <a:gd name="connsiteX8500" fmla="*/ 3834870 w 8387961"/>
              <a:gd name="connsiteY8500" fmla="*/ 962218 h 3980066"/>
              <a:gd name="connsiteX8501" fmla="*/ 3834870 w 8387961"/>
              <a:gd name="connsiteY8501" fmla="*/ 974021 h 3980066"/>
              <a:gd name="connsiteX8502" fmla="*/ 3829871 w 8387961"/>
              <a:gd name="connsiteY8502" fmla="*/ 985823 h 3980066"/>
              <a:gd name="connsiteX8503" fmla="*/ 3829871 w 8387961"/>
              <a:gd name="connsiteY8503" fmla="*/ 994253 h 3980066"/>
              <a:gd name="connsiteX8504" fmla="*/ 3831537 w 8387961"/>
              <a:gd name="connsiteY8504" fmla="*/ 1004369 h 3980066"/>
              <a:gd name="connsiteX8505" fmla="*/ 3848201 w 8387961"/>
              <a:gd name="connsiteY8505" fmla="*/ 1014486 h 3980066"/>
              <a:gd name="connsiteX8506" fmla="*/ 3848201 w 8387961"/>
              <a:gd name="connsiteY8506" fmla="*/ 1026288 h 3980066"/>
              <a:gd name="connsiteX8507" fmla="*/ 3846535 w 8387961"/>
              <a:gd name="connsiteY8507" fmla="*/ 1026288 h 3980066"/>
              <a:gd name="connsiteX8508" fmla="*/ 3844868 w 8387961"/>
              <a:gd name="connsiteY8508" fmla="*/ 1026288 h 3980066"/>
              <a:gd name="connsiteX8509" fmla="*/ 3819873 w 8387961"/>
              <a:gd name="connsiteY8509" fmla="*/ 1046520 h 3980066"/>
              <a:gd name="connsiteX8510" fmla="*/ 3789878 w 8387961"/>
              <a:gd name="connsiteY8510" fmla="*/ 1036404 h 3980066"/>
              <a:gd name="connsiteX8511" fmla="*/ 3781546 w 8387961"/>
              <a:gd name="connsiteY8511" fmla="*/ 1034718 h 3980066"/>
              <a:gd name="connsiteX8512" fmla="*/ 3778214 w 8387961"/>
              <a:gd name="connsiteY8512" fmla="*/ 1036404 h 3980066"/>
              <a:gd name="connsiteX8513" fmla="*/ 3758217 w 8387961"/>
              <a:gd name="connsiteY8513" fmla="*/ 1036404 h 3980066"/>
              <a:gd name="connsiteX8514" fmla="*/ 3744886 w 8387961"/>
              <a:gd name="connsiteY8514" fmla="*/ 1046520 h 3980066"/>
              <a:gd name="connsiteX8515" fmla="*/ 3746553 w 8387961"/>
              <a:gd name="connsiteY8515" fmla="*/ 1065067 h 3980066"/>
              <a:gd name="connsiteX8516" fmla="*/ 3709893 w 8387961"/>
              <a:gd name="connsiteY8516" fmla="*/ 1065067 h 3980066"/>
              <a:gd name="connsiteX8517" fmla="*/ 3709995 w 8387961"/>
              <a:gd name="connsiteY8517" fmla="*/ 1064860 h 3980066"/>
              <a:gd name="connsiteX8518" fmla="*/ 3705887 w 8387961"/>
              <a:gd name="connsiteY8518" fmla="*/ 1062806 h 3980066"/>
              <a:gd name="connsiteX8519" fmla="*/ 3705887 w 8387961"/>
              <a:gd name="connsiteY8519" fmla="*/ 1061695 h 3980066"/>
              <a:gd name="connsiteX8520" fmla="*/ 3704894 w 8387961"/>
              <a:gd name="connsiteY8520" fmla="*/ 1061695 h 3980066"/>
              <a:gd name="connsiteX8521" fmla="*/ 3638239 w 8387961"/>
              <a:gd name="connsiteY8521" fmla="*/ 1046520 h 3980066"/>
              <a:gd name="connsiteX8522" fmla="*/ 3626575 w 8387961"/>
              <a:gd name="connsiteY8522" fmla="*/ 1036404 h 3980066"/>
              <a:gd name="connsiteX8523" fmla="*/ 3636573 w 8387961"/>
              <a:gd name="connsiteY8523" fmla="*/ 1022916 h 3980066"/>
              <a:gd name="connsiteX8524" fmla="*/ 3638239 w 8387961"/>
              <a:gd name="connsiteY8524" fmla="*/ 997625 h 3980066"/>
              <a:gd name="connsiteX8525" fmla="*/ 3641572 w 8387961"/>
              <a:gd name="connsiteY8525" fmla="*/ 975707 h 3980066"/>
              <a:gd name="connsiteX8526" fmla="*/ 3651570 w 8387961"/>
              <a:gd name="connsiteY8526" fmla="*/ 987509 h 3980066"/>
              <a:gd name="connsiteX8527" fmla="*/ 3641572 w 8387961"/>
              <a:gd name="connsiteY8527" fmla="*/ 965591 h 3980066"/>
              <a:gd name="connsiteX8528" fmla="*/ 3641572 w 8387961"/>
              <a:gd name="connsiteY8528" fmla="*/ 957160 h 3980066"/>
              <a:gd name="connsiteX8529" fmla="*/ 3629907 w 8387961"/>
              <a:gd name="connsiteY8529" fmla="*/ 947044 h 3980066"/>
              <a:gd name="connsiteX8530" fmla="*/ 3619909 w 8387961"/>
              <a:gd name="connsiteY8530" fmla="*/ 926812 h 3980066"/>
              <a:gd name="connsiteX8531" fmla="*/ 3621576 w 8387961"/>
              <a:gd name="connsiteY8531" fmla="*/ 921753 h 3980066"/>
              <a:gd name="connsiteX8532" fmla="*/ 3609911 w 8387961"/>
              <a:gd name="connsiteY8532" fmla="*/ 916695 h 3980066"/>
              <a:gd name="connsiteX8533" fmla="*/ 3596580 w 8387961"/>
              <a:gd name="connsiteY8533" fmla="*/ 913323 h 3980066"/>
              <a:gd name="connsiteX8534" fmla="*/ 3576584 w 8387961"/>
              <a:gd name="connsiteY8534" fmla="*/ 904893 h 3980066"/>
              <a:gd name="connsiteX8535" fmla="*/ 3561586 w 8387961"/>
              <a:gd name="connsiteY8535" fmla="*/ 901521 h 3980066"/>
              <a:gd name="connsiteX8536" fmla="*/ 3566586 w 8387961"/>
              <a:gd name="connsiteY8536" fmla="*/ 893091 h 3980066"/>
              <a:gd name="connsiteX8537" fmla="*/ 3568252 w 8387961"/>
              <a:gd name="connsiteY8537" fmla="*/ 891405 h 3980066"/>
              <a:gd name="connsiteX8538" fmla="*/ 3558254 w 8387961"/>
              <a:gd name="connsiteY8538" fmla="*/ 889719 h 3980066"/>
              <a:gd name="connsiteX8539" fmla="*/ 3586582 w 8387961"/>
              <a:gd name="connsiteY8539" fmla="*/ 879603 h 3980066"/>
              <a:gd name="connsiteX8540" fmla="*/ 3604912 w 8387961"/>
              <a:gd name="connsiteY8540" fmla="*/ 881289 h 3980066"/>
              <a:gd name="connsiteX8541" fmla="*/ 3631574 w 8387961"/>
              <a:gd name="connsiteY8541" fmla="*/ 882975 h 3980066"/>
              <a:gd name="connsiteX8542" fmla="*/ 3626575 w 8387961"/>
              <a:gd name="connsiteY8542" fmla="*/ 854312 h 3980066"/>
              <a:gd name="connsiteX8543" fmla="*/ 3634906 w 8387961"/>
              <a:gd name="connsiteY8543" fmla="*/ 850940 h 3980066"/>
              <a:gd name="connsiteX8544" fmla="*/ 3641572 w 8387961"/>
              <a:gd name="connsiteY8544" fmla="*/ 859370 h 3980066"/>
              <a:gd name="connsiteX8545" fmla="*/ 3678232 w 8387961"/>
              <a:gd name="connsiteY8545" fmla="*/ 859370 h 3980066"/>
              <a:gd name="connsiteX8546" fmla="*/ 3669900 w 8387961"/>
              <a:gd name="connsiteY8546" fmla="*/ 855998 h 3980066"/>
              <a:gd name="connsiteX8547" fmla="*/ 3701561 w 8387961"/>
              <a:gd name="connsiteY8547" fmla="*/ 839138 h 3980066"/>
              <a:gd name="connsiteX8548" fmla="*/ 3704894 w 8387961"/>
              <a:gd name="connsiteY8548" fmla="*/ 818905 h 3980066"/>
              <a:gd name="connsiteX8549" fmla="*/ 3726556 w 8387961"/>
              <a:gd name="connsiteY8549" fmla="*/ 810475 h 3980066"/>
              <a:gd name="connsiteX8550" fmla="*/ 3727048 w 8387961"/>
              <a:gd name="connsiteY8550" fmla="*/ 810972 h 3980066"/>
              <a:gd name="connsiteX8551" fmla="*/ 3744693 w 8387961"/>
              <a:gd name="connsiteY8551" fmla="*/ 802943 h 3980066"/>
              <a:gd name="connsiteX8552" fmla="*/ 3765663 w 8387961"/>
              <a:gd name="connsiteY8552" fmla="*/ 802943 h 3980066"/>
              <a:gd name="connsiteX8553" fmla="*/ 3796771 w 8387961"/>
              <a:gd name="connsiteY8553" fmla="*/ 804673 h 3980066"/>
              <a:gd name="connsiteX8554" fmla="*/ 3796452 w 8387961"/>
              <a:gd name="connsiteY8554" fmla="*/ 803794 h 3980066"/>
              <a:gd name="connsiteX8555" fmla="*/ 3765614 w 8387961"/>
              <a:gd name="connsiteY8555" fmla="*/ 802222 h 3980066"/>
              <a:gd name="connsiteX8556" fmla="*/ 3745055 w 8387961"/>
              <a:gd name="connsiteY8556" fmla="*/ 802222 h 3980066"/>
              <a:gd name="connsiteX8557" fmla="*/ 3751908 w 8387961"/>
              <a:gd name="connsiteY8557" fmla="*/ 792791 h 3980066"/>
              <a:gd name="connsiteX8558" fmla="*/ 3772467 w 8387961"/>
              <a:gd name="connsiteY8558" fmla="*/ 764495 h 3980066"/>
              <a:gd name="connsiteX8559" fmla="*/ 3803305 w 8387961"/>
              <a:gd name="connsiteY8559" fmla="*/ 747204 h 3980066"/>
              <a:gd name="connsiteX8560" fmla="*/ 3827056 w 8387961"/>
              <a:gd name="connsiteY8560" fmla="*/ 751050 h 3980066"/>
              <a:gd name="connsiteX8561" fmla="*/ 3828865 w 8387961"/>
              <a:gd name="connsiteY8561" fmla="*/ 748020 h 3980066"/>
              <a:gd name="connsiteX8562" fmla="*/ 3825500 w 8387961"/>
              <a:gd name="connsiteY8562" fmla="*/ 744640 h 3980066"/>
              <a:gd name="connsiteX8563" fmla="*/ 3828865 w 8387961"/>
              <a:gd name="connsiteY8563" fmla="*/ 734498 h 3980066"/>
              <a:gd name="connsiteX8564" fmla="*/ 3854098 w 8387961"/>
              <a:gd name="connsiteY8564" fmla="*/ 739568 h 3980066"/>
              <a:gd name="connsiteX8565" fmla="*/ 3857462 w 8387961"/>
              <a:gd name="connsiteY8565" fmla="*/ 741259 h 3980066"/>
              <a:gd name="connsiteX8566" fmla="*/ 3857462 w 8387961"/>
              <a:gd name="connsiteY8566" fmla="*/ 734498 h 3980066"/>
              <a:gd name="connsiteX8567" fmla="*/ 3865873 w 8387961"/>
              <a:gd name="connsiteY8567" fmla="*/ 731117 h 3980066"/>
              <a:gd name="connsiteX8568" fmla="*/ 3881013 w 8387961"/>
              <a:gd name="connsiteY8568" fmla="*/ 737879 h 3980066"/>
              <a:gd name="connsiteX8569" fmla="*/ 3874284 w 8387961"/>
              <a:gd name="connsiteY8569" fmla="*/ 729426 h 3980066"/>
              <a:gd name="connsiteX8570" fmla="*/ 3865873 w 8387961"/>
              <a:gd name="connsiteY8570" fmla="*/ 717592 h 3980066"/>
              <a:gd name="connsiteX8571" fmla="*/ 3864191 w 8387961"/>
              <a:gd name="connsiteY8571" fmla="*/ 714212 h 3980066"/>
              <a:gd name="connsiteX8572" fmla="*/ 3859144 w 8387961"/>
              <a:gd name="connsiteY8572" fmla="*/ 698997 h 3980066"/>
              <a:gd name="connsiteX8573" fmla="*/ 3859178 w 8387961"/>
              <a:gd name="connsiteY8573" fmla="*/ 699004 h 3980066"/>
              <a:gd name="connsiteX8574" fmla="*/ 3858623 w 8387961"/>
              <a:gd name="connsiteY8574" fmla="*/ 698161 h 3980066"/>
              <a:gd name="connsiteX8575" fmla="*/ 3852014 w 8387961"/>
              <a:gd name="connsiteY8575" fmla="*/ 684770 h 3980066"/>
              <a:gd name="connsiteX8576" fmla="*/ 3852014 w 8387961"/>
              <a:gd name="connsiteY8576" fmla="*/ 656315 h 3980066"/>
              <a:gd name="connsiteX8577" fmla="*/ 3863580 w 8387961"/>
              <a:gd name="connsiteY8577" fmla="*/ 654641 h 3980066"/>
              <a:gd name="connsiteX8578" fmla="*/ 3868536 w 8387961"/>
              <a:gd name="connsiteY8578" fmla="*/ 656315 h 3980066"/>
              <a:gd name="connsiteX8579" fmla="*/ 3870189 w 8387961"/>
              <a:gd name="connsiteY8579" fmla="*/ 651293 h 3980066"/>
              <a:gd name="connsiteX8580" fmla="*/ 3886711 w 8387961"/>
              <a:gd name="connsiteY8580" fmla="*/ 646272 h 3980066"/>
              <a:gd name="connsiteX8581" fmla="*/ 3891668 w 8387961"/>
              <a:gd name="connsiteY8581" fmla="*/ 656315 h 3980066"/>
              <a:gd name="connsiteX8582" fmla="*/ 3903234 w 8387961"/>
              <a:gd name="connsiteY8582" fmla="*/ 657989 h 3980066"/>
              <a:gd name="connsiteX8583" fmla="*/ 3899929 w 8387961"/>
              <a:gd name="connsiteY8583" fmla="*/ 668031 h 3980066"/>
              <a:gd name="connsiteX8584" fmla="*/ 3883407 w 8387961"/>
              <a:gd name="connsiteY8584" fmla="*/ 681422 h 3980066"/>
              <a:gd name="connsiteX8585" fmla="*/ 3883407 w 8387961"/>
              <a:gd name="connsiteY8585" fmla="*/ 684770 h 3980066"/>
              <a:gd name="connsiteX8586" fmla="*/ 3881754 w 8387961"/>
              <a:gd name="connsiteY8586" fmla="*/ 698161 h 3980066"/>
              <a:gd name="connsiteX8587" fmla="*/ 3880922 w 8387961"/>
              <a:gd name="connsiteY8587" fmla="*/ 702378 h 3980066"/>
              <a:gd name="connsiteX8588" fmla="*/ 3884378 w 8387961"/>
              <a:gd name="connsiteY8588" fmla="*/ 702378 h 3980066"/>
              <a:gd name="connsiteX8589" fmla="*/ 3886060 w 8387961"/>
              <a:gd name="connsiteY8589" fmla="*/ 710831 h 3980066"/>
              <a:gd name="connsiteX8590" fmla="*/ 3909611 w 8387961"/>
              <a:gd name="connsiteY8590" fmla="*/ 714212 h 3980066"/>
              <a:gd name="connsiteX8591" fmla="*/ 3909611 w 8387961"/>
              <a:gd name="connsiteY8591" fmla="*/ 722664 h 3980066"/>
              <a:gd name="connsiteX8592" fmla="*/ 3918022 w 8387961"/>
              <a:gd name="connsiteY8592" fmla="*/ 727735 h 3980066"/>
              <a:gd name="connsiteX8593" fmla="*/ 3948301 w 8387961"/>
              <a:gd name="connsiteY8593" fmla="*/ 712521 h 3980066"/>
              <a:gd name="connsiteX8594" fmla="*/ 3948301 w 8387961"/>
              <a:gd name="connsiteY8594" fmla="*/ 714212 h 3980066"/>
              <a:gd name="connsiteX8595" fmla="*/ 3963563 w 8387961"/>
              <a:gd name="connsiteY8595" fmla="*/ 719963 h 3980066"/>
              <a:gd name="connsiteX8596" fmla="*/ 3969518 w 8387961"/>
              <a:gd name="connsiteY8596" fmla="*/ 709542 h 3980066"/>
              <a:gd name="connsiteX8597" fmla="*/ 3977050 w 8387961"/>
              <a:gd name="connsiteY8597" fmla="*/ 720088 h 3980066"/>
              <a:gd name="connsiteX8598" fmla="*/ 3963894 w 8387961"/>
              <a:gd name="connsiteY8598" fmla="*/ 720088 h 3980066"/>
              <a:gd name="connsiteX8599" fmla="*/ 3975217 w 8387961"/>
              <a:gd name="connsiteY8599" fmla="*/ 724355 h 3980066"/>
              <a:gd name="connsiteX8600" fmla="*/ 3985310 w 8387961"/>
              <a:gd name="connsiteY8600" fmla="*/ 722664 h 3980066"/>
              <a:gd name="connsiteX8601" fmla="*/ 3987391 w 8387961"/>
              <a:gd name="connsiteY8601" fmla="*/ 724755 h 3980066"/>
              <a:gd name="connsiteX8602" fmla="*/ 4017800 w 8387961"/>
              <a:gd name="connsiteY8602" fmla="*/ 719935 h 3980066"/>
              <a:gd name="connsiteX8603" fmla="*/ 4047843 w 8387961"/>
              <a:gd name="connsiteY8603" fmla="*/ 709882 h 3980066"/>
              <a:gd name="connsiteX8604" fmla="*/ 4077885 w 8387961"/>
              <a:gd name="connsiteY8604" fmla="*/ 706530 h 3980066"/>
              <a:gd name="connsiteX8605" fmla="*/ 4081223 w 8387961"/>
              <a:gd name="connsiteY8605" fmla="*/ 714908 h 3980066"/>
              <a:gd name="connsiteX8606" fmla="*/ 4106259 w 8387961"/>
              <a:gd name="connsiteY8606" fmla="*/ 714908 h 3980066"/>
              <a:gd name="connsiteX8607" fmla="*/ 4127535 w 8387961"/>
              <a:gd name="connsiteY8607" fmla="*/ 715799 h 3980066"/>
              <a:gd name="connsiteX8608" fmla="*/ 4120164 w 8387961"/>
              <a:gd name="connsiteY8608" fmla="*/ 714335 h 3980066"/>
              <a:gd name="connsiteX8609" fmla="*/ 4120164 w 8387961"/>
              <a:gd name="connsiteY8609" fmla="*/ 710501 h 3980066"/>
              <a:gd name="connsiteX8610" fmla="*/ 4123384 w 8387961"/>
              <a:gd name="connsiteY8610" fmla="*/ 708584 h 3980066"/>
              <a:gd name="connsiteX8611" fmla="*/ 4121774 w 8387961"/>
              <a:gd name="connsiteY8611" fmla="*/ 708584 h 3980066"/>
              <a:gd name="connsiteX8612" fmla="*/ 4120164 w 8387961"/>
              <a:gd name="connsiteY8612" fmla="*/ 704749 h 3980066"/>
              <a:gd name="connsiteX8613" fmla="*/ 4120164 w 8387961"/>
              <a:gd name="connsiteY8613" fmla="*/ 702832 h 3980066"/>
              <a:gd name="connsiteX8614" fmla="*/ 4131436 w 8387961"/>
              <a:gd name="connsiteY8614" fmla="*/ 704749 h 3980066"/>
              <a:gd name="connsiteX8615" fmla="*/ 4132728 w 8387961"/>
              <a:gd name="connsiteY8615" fmla="*/ 700136 h 3980066"/>
              <a:gd name="connsiteX8616" fmla="*/ 4127979 w 8387961"/>
              <a:gd name="connsiteY8616" fmla="*/ 665913 h 3980066"/>
              <a:gd name="connsiteX8617" fmla="*/ 4127696 w 8387961"/>
              <a:gd name="connsiteY8617" fmla="*/ 665972 h 3980066"/>
              <a:gd name="connsiteX8618" fmla="*/ 4127893 w 8387961"/>
              <a:gd name="connsiteY8618" fmla="*/ 665295 h 3980066"/>
              <a:gd name="connsiteX8619" fmla="*/ 4127696 w 8387961"/>
              <a:gd name="connsiteY8619" fmla="*/ 663871 h 3980066"/>
              <a:gd name="connsiteX8620" fmla="*/ 4128345 w 8387961"/>
              <a:gd name="connsiteY8620" fmla="*/ 663744 h 3980066"/>
              <a:gd name="connsiteX8621" fmla="*/ 4139339 w 8387961"/>
              <a:gd name="connsiteY8621" fmla="*/ 625993 h 3980066"/>
              <a:gd name="connsiteX8622" fmla="*/ 4157637 w 8387961"/>
              <a:gd name="connsiteY8622" fmla="*/ 625993 h 3980066"/>
              <a:gd name="connsiteX8623" fmla="*/ 4185914 w 8387961"/>
              <a:gd name="connsiteY8623" fmla="*/ 645114 h 3980066"/>
              <a:gd name="connsiteX8624" fmla="*/ 4197558 w 8387961"/>
              <a:gd name="connsiteY8624" fmla="*/ 632946 h 3980066"/>
              <a:gd name="connsiteX8625" fmla="*/ 4195932 w 8387961"/>
              <a:gd name="connsiteY8625" fmla="*/ 609149 h 3980066"/>
              <a:gd name="connsiteX8626" fmla="*/ 4188133 w 8387961"/>
              <a:gd name="connsiteY8626" fmla="*/ 609149 h 3980066"/>
              <a:gd name="connsiteX8627" fmla="*/ 4173196 w 8387961"/>
              <a:gd name="connsiteY8627" fmla="*/ 592470 h 3980066"/>
              <a:gd name="connsiteX8628" fmla="*/ 4169877 w 8387961"/>
              <a:gd name="connsiteY8628" fmla="*/ 582463 h 3980066"/>
              <a:gd name="connsiteX8629" fmla="*/ 4209709 w 8387961"/>
              <a:gd name="connsiteY8629" fmla="*/ 572455 h 3980066"/>
              <a:gd name="connsiteX8630" fmla="*/ 4261158 w 8387961"/>
              <a:gd name="connsiteY8630" fmla="*/ 575792 h 3980066"/>
              <a:gd name="connsiteX8631" fmla="*/ 4267797 w 8387961"/>
              <a:gd name="connsiteY8631" fmla="*/ 600809 h 3980066"/>
              <a:gd name="connsiteX8632" fmla="*/ 4257839 w 8387961"/>
              <a:gd name="connsiteY8632" fmla="*/ 619156 h 3980066"/>
              <a:gd name="connsiteX8633" fmla="*/ 4257463 w 8387961"/>
              <a:gd name="connsiteY8633" fmla="*/ 619076 h 3980066"/>
              <a:gd name="connsiteX8634" fmla="*/ 4270747 w 8387961"/>
              <a:gd name="connsiteY8634" fmla="*/ 639899 h 3980066"/>
              <a:gd name="connsiteX8635" fmla="*/ 4285544 w 8387961"/>
              <a:gd name="connsiteY8635" fmla="*/ 669277 h 3980066"/>
              <a:gd name="connsiteX8636" fmla="*/ 4287849 w 8387961"/>
              <a:gd name="connsiteY8636" fmla="*/ 669037 h 3980066"/>
              <a:gd name="connsiteX8637" fmla="*/ 4272308 w 8387961"/>
              <a:gd name="connsiteY8637" fmla="*/ 639537 h 3980066"/>
              <a:gd name="connsiteX8638" fmla="*/ 4258920 w 8387961"/>
              <a:gd name="connsiteY8638" fmla="*/ 619471 h 3980066"/>
              <a:gd name="connsiteX8639" fmla="*/ 4268961 w 8387961"/>
              <a:gd name="connsiteY8639" fmla="*/ 601078 h 3980066"/>
              <a:gd name="connsiteX8640" fmla="*/ 4262267 w 8387961"/>
              <a:gd name="connsiteY8640" fmla="*/ 575996 h 3980066"/>
              <a:gd name="connsiteX8641" fmla="*/ 4268961 w 8387961"/>
              <a:gd name="connsiteY8641" fmla="*/ 569307 h 3980066"/>
              <a:gd name="connsiteX8642" fmla="*/ 4287371 w 8387961"/>
              <a:gd name="connsiteY8642" fmla="*/ 559275 h 3980066"/>
              <a:gd name="connsiteX8643" fmla="*/ 4310801 w 8387961"/>
              <a:gd name="connsiteY8643" fmla="*/ 560947 h 3980066"/>
              <a:gd name="connsiteX8644" fmla="*/ 4272308 w 8387961"/>
              <a:gd name="connsiteY8644" fmla="*/ 549243 h 3980066"/>
              <a:gd name="connsiteX8645" fmla="*/ 4268961 w 8387961"/>
              <a:gd name="connsiteY8645" fmla="*/ 544226 h 3980066"/>
              <a:gd name="connsiteX8646" fmla="*/ 4257246 w 8387961"/>
              <a:gd name="connsiteY8646" fmla="*/ 544226 h 3980066"/>
              <a:gd name="connsiteX8647" fmla="*/ 4272308 w 8387961"/>
              <a:gd name="connsiteY8647" fmla="*/ 529177 h 3980066"/>
              <a:gd name="connsiteX8648" fmla="*/ 4289044 w 8387961"/>
              <a:gd name="connsiteY8648" fmla="*/ 512455 h 3980066"/>
              <a:gd name="connsiteX8649" fmla="*/ 4302433 w 8387961"/>
              <a:gd name="connsiteY8649" fmla="*/ 495734 h 3980066"/>
              <a:gd name="connsiteX8650" fmla="*/ 4319168 w 8387961"/>
              <a:gd name="connsiteY8650" fmla="*/ 480686 h 3980066"/>
              <a:gd name="connsiteX8651" fmla="*/ 4280676 w 8387961"/>
              <a:gd name="connsiteY8651" fmla="*/ 458948 h 3980066"/>
              <a:gd name="connsiteX8652" fmla="*/ 4290718 w 8387961"/>
              <a:gd name="connsiteY8652" fmla="*/ 450588 h 3980066"/>
              <a:gd name="connsiteX8653" fmla="*/ 4279003 w 8387961"/>
              <a:gd name="connsiteY8653" fmla="*/ 438883 h 3980066"/>
              <a:gd name="connsiteX8654" fmla="*/ 4270635 w 8387961"/>
              <a:gd name="connsiteY8654" fmla="*/ 430522 h 3980066"/>
              <a:gd name="connsiteX8655" fmla="*/ 4268961 w 8387961"/>
              <a:gd name="connsiteY8655" fmla="*/ 405441 h 3980066"/>
              <a:gd name="connsiteX8656" fmla="*/ 4243858 w 8387961"/>
              <a:gd name="connsiteY8656" fmla="*/ 378686 h 3980066"/>
              <a:gd name="connsiteX8657" fmla="*/ 4257246 w 8387961"/>
              <a:gd name="connsiteY8657" fmla="*/ 358620 h 3980066"/>
              <a:gd name="connsiteX8658" fmla="*/ 4227122 w 8387961"/>
              <a:gd name="connsiteY8658" fmla="*/ 341899 h 3980066"/>
              <a:gd name="connsiteX8659" fmla="*/ 4227122 w 8387961"/>
              <a:gd name="connsiteY8659" fmla="*/ 325179 h 3980066"/>
              <a:gd name="connsiteX8660" fmla="*/ 4227122 w 8387961"/>
              <a:gd name="connsiteY8660" fmla="*/ 320163 h 3980066"/>
              <a:gd name="connsiteX8661" fmla="*/ 4247205 w 8387961"/>
              <a:gd name="connsiteY8661" fmla="*/ 308458 h 3980066"/>
              <a:gd name="connsiteX8662" fmla="*/ 4258920 w 8387961"/>
              <a:gd name="connsiteY8662" fmla="*/ 308458 h 3980066"/>
              <a:gd name="connsiteX8663" fmla="*/ 4258920 w 8387961"/>
              <a:gd name="connsiteY8663" fmla="*/ 300098 h 3980066"/>
              <a:gd name="connsiteX8664" fmla="*/ 4268961 w 8387961"/>
              <a:gd name="connsiteY8664" fmla="*/ 303442 h 3980066"/>
              <a:gd name="connsiteX8665" fmla="*/ 4279003 w 8387961"/>
              <a:gd name="connsiteY8665" fmla="*/ 298425 h 3980066"/>
              <a:gd name="connsiteX8666" fmla="*/ 4302433 w 8387961"/>
              <a:gd name="connsiteY8666" fmla="*/ 301769 h 3980066"/>
              <a:gd name="connsiteX8667" fmla="*/ 4282350 w 8387961"/>
              <a:gd name="connsiteY8667" fmla="*/ 303442 h 3980066"/>
              <a:gd name="connsiteX8668" fmla="*/ 4299086 w 8387961"/>
              <a:gd name="connsiteY8668" fmla="*/ 311802 h 3980066"/>
              <a:gd name="connsiteX8669" fmla="*/ 4312474 w 8387961"/>
              <a:gd name="connsiteY8669" fmla="*/ 310129 h 3980066"/>
              <a:gd name="connsiteX8670" fmla="*/ 4304106 w 8387961"/>
              <a:gd name="connsiteY8670" fmla="*/ 320163 h 3980066"/>
              <a:gd name="connsiteX8671" fmla="*/ 4314148 w 8387961"/>
              <a:gd name="connsiteY8671" fmla="*/ 318490 h 3980066"/>
              <a:gd name="connsiteX8672" fmla="*/ 4347619 w 8387961"/>
              <a:gd name="connsiteY8672" fmla="*/ 315147 h 3980066"/>
              <a:gd name="connsiteX8673" fmla="*/ 4404521 w 8387961"/>
              <a:gd name="connsiteY8673" fmla="*/ 333539 h 3980066"/>
              <a:gd name="connsiteX8674" fmla="*/ 4461422 w 8387961"/>
              <a:gd name="connsiteY8674" fmla="*/ 351933 h 3980066"/>
              <a:gd name="connsiteX8675" fmla="*/ 4481505 w 8387961"/>
              <a:gd name="connsiteY8675" fmla="*/ 365309 h 3980066"/>
              <a:gd name="connsiteX8676" fmla="*/ 4474811 w 8387961"/>
              <a:gd name="connsiteY8676" fmla="*/ 383703 h 3980066"/>
              <a:gd name="connsiteX8677" fmla="*/ 4424604 w 8387961"/>
              <a:gd name="connsiteY8677" fmla="*/ 395408 h 3980066"/>
              <a:gd name="connsiteX8678" fmla="*/ 4371049 w 8387961"/>
              <a:gd name="connsiteY8678" fmla="*/ 383703 h 3980066"/>
              <a:gd name="connsiteX8679" fmla="*/ 4317495 w 8387961"/>
              <a:gd name="connsiteY8679" fmla="*/ 373670 h 3980066"/>
              <a:gd name="connsiteX8680" fmla="*/ 4300759 w 8387961"/>
              <a:gd name="connsiteY8680" fmla="*/ 370326 h 3980066"/>
              <a:gd name="connsiteX8681" fmla="*/ 4327536 w 8387961"/>
              <a:gd name="connsiteY8681" fmla="*/ 383703 h 3980066"/>
              <a:gd name="connsiteX8682" fmla="*/ 4337578 w 8387961"/>
              <a:gd name="connsiteY8682" fmla="*/ 390391 h 3980066"/>
              <a:gd name="connsiteX8683" fmla="*/ 4364355 w 8387961"/>
              <a:gd name="connsiteY8683" fmla="*/ 403769 h 3980066"/>
              <a:gd name="connsiteX8684" fmla="*/ 4361008 w 8387961"/>
              <a:gd name="connsiteY8684" fmla="*/ 403769 h 3980066"/>
              <a:gd name="connsiteX8685" fmla="*/ 4362681 w 8387961"/>
              <a:gd name="connsiteY8685" fmla="*/ 412129 h 3980066"/>
              <a:gd name="connsiteX8686" fmla="*/ 4377744 w 8387961"/>
              <a:gd name="connsiteY8686" fmla="*/ 433867 h 3980066"/>
              <a:gd name="connsiteX8687" fmla="*/ 4417909 w 8387961"/>
              <a:gd name="connsiteY8687" fmla="*/ 453931 h 3980066"/>
              <a:gd name="connsiteX8688" fmla="*/ 4443013 w 8387961"/>
              <a:gd name="connsiteY8688" fmla="*/ 450588 h 3980066"/>
              <a:gd name="connsiteX8689" fmla="*/ 4432972 w 8387961"/>
              <a:gd name="connsiteY8689" fmla="*/ 442227 h 3980066"/>
              <a:gd name="connsiteX8690" fmla="*/ 4411215 w 8387961"/>
              <a:gd name="connsiteY8690" fmla="*/ 432195 h 3980066"/>
              <a:gd name="connsiteX8691" fmla="*/ 4409542 w 8387961"/>
              <a:gd name="connsiteY8691" fmla="*/ 420490 h 3980066"/>
              <a:gd name="connsiteX8692" fmla="*/ 4439666 w 8387961"/>
              <a:gd name="connsiteY8692" fmla="*/ 430522 h 3980066"/>
              <a:gd name="connsiteX8693" fmla="*/ 4484853 w 8387961"/>
              <a:gd name="connsiteY8693" fmla="*/ 435539 h 3980066"/>
              <a:gd name="connsiteX8694" fmla="*/ 4464770 w 8387961"/>
              <a:gd name="connsiteY8694" fmla="*/ 413801 h 3980066"/>
              <a:gd name="connsiteX8695" fmla="*/ 4484853 w 8387961"/>
              <a:gd name="connsiteY8695" fmla="*/ 400425 h 3980066"/>
              <a:gd name="connsiteX8696" fmla="*/ 4504935 w 8387961"/>
              <a:gd name="connsiteY8696" fmla="*/ 383703 h 3980066"/>
              <a:gd name="connsiteX8697" fmla="*/ 4528366 w 8387961"/>
              <a:gd name="connsiteY8697" fmla="*/ 388719 h 3980066"/>
              <a:gd name="connsiteX8698" fmla="*/ 4535060 w 8387961"/>
              <a:gd name="connsiteY8698" fmla="*/ 398753 h 3980066"/>
              <a:gd name="connsiteX8699" fmla="*/ 4545101 w 8387961"/>
              <a:gd name="connsiteY8699" fmla="*/ 398753 h 3980066"/>
              <a:gd name="connsiteX8700" fmla="*/ 4548448 w 8387961"/>
              <a:gd name="connsiteY8700" fmla="*/ 385375 h 3980066"/>
              <a:gd name="connsiteX8701" fmla="*/ 4538407 w 8387961"/>
              <a:gd name="connsiteY8701" fmla="*/ 368654 h 3980066"/>
              <a:gd name="connsiteX8702" fmla="*/ 4530039 w 8387961"/>
              <a:gd name="connsiteY8702" fmla="*/ 340228 h 3980066"/>
              <a:gd name="connsiteX8703" fmla="*/ 4504935 w 8387961"/>
              <a:gd name="connsiteY8703" fmla="*/ 330195 h 3980066"/>
              <a:gd name="connsiteX8704" fmla="*/ 4545101 w 8387961"/>
              <a:gd name="connsiteY8704" fmla="*/ 331868 h 3980066"/>
              <a:gd name="connsiteX8705" fmla="*/ 4581920 w 8387961"/>
              <a:gd name="connsiteY8705" fmla="*/ 350261 h 3980066"/>
              <a:gd name="connsiteX8706" fmla="*/ 4551796 w 8387961"/>
              <a:gd name="connsiteY8706" fmla="*/ 360293 h 3980066"/>
              <a:gd name="connsiteX8707" fmla="*/ 4573552 w 8387961"/>
              <a:gd name="connsiteY8707" fmla="*/ 375342 h 3980066"/>
              <a:gd name="connsiteX8708" fmla="*/ 4603676 w 8387961"/>
              <a:gd name="connsiteY8708" fmla="*/ 373670 h 3980066"/>
              <a:gd name="connsiteX8709" fmla="*/ 4605350 w 8387961"/>
              <a:gd name="connsiteY8709" fmla="*/ 358620 h 3980066"/>
              <a:gd name="connsiteX8710" fmla="*/ 4623759 w 8387961"/>
              <a:gd name="connsiteY8710" fmla="*/ 355277 h 3980066"/>
              <a:gd name="connsiteX8711" fmla="*/ 4622086 w 8387961"/>
              <a:gd name="connsiteY8711" fmla="*/ 351933 h 3980066"/>
              <a:gd name="connsiteX8712" fmla="*/ 4643842 w 8387961"/>
              <a:gd name="connsiteY8712" fmla="*/ 343572 h 3980066"/>
              <a:gd name="connsiteX8713" fmla="*/ 4684008 w 8387961"/>
              <a:gd name="connsiteY8713" fmla="*/ 335212 h 3980066"/>
              <a:gd name="connsiteX8714" fmla="*/ 4685682 w 8387961"/>
              <a:gd name="connsiteY8714" fmla="*/ 331868 h 3980066"/>
              <a:gd name="connsiteX8715" fmla="*/ 4706721 w 8387961"/>
              <a:gd name="connsiteY8715" fmla="*/ 326134 h 3980066"/>
              <a:gd name="connsiteX8716" fmla="*/ 4714133 w 8387961"/>
              <a:gd name="connsiteY8716" fmla="*/ 333539 h 3980066"/>
              <a:gd name="connsiteX8717" fmla="*/ 4704091 w 8387961"/>
              <a:gd name="connsiteY8717" fmla="*/ 338555 h 3980066"/>
              <a:gd name="connsiteX8718" fmla="*/ 4735889 w 8387961"/>
              <a:gd name="connsiteY8718" fmla="*/ 340228 h 3980066"/>
              <a:gd name="connsiteX8719" fmla="*/ 4760993 w 8387961"/>
              <a:gd name="connsiteY8719" fmla="*/ 331868 h 3980066"/>
              <a:gd name="connsiteX8720" fmla="*/ 4782749 w 8387961"/>
              <a:gd name="connsiteY8720" fmla="*/ 328523 h 3980066"/>
              <a:gd name="connsiteX8721" fmla="*/ 4811200 w 8387961"/>
              <a:gd name="connsiteY8721" fmla="*/ 323507 h 3980066"/>
              <a:gd name="connsiteX8722" fmla="*/ 4814547 w 8387961"/>
              <a:gd name="connsiteY8722" fmla="*/ 335212 h 3980066"/>
              <a:gd name="connsiteX8723" fmla="*/ 4829609 w 8387961"/>
              <a:gd name="connsiteY8723" fmla="*/ 338555 h 3980066"/>
              <a:gd name="connsiteX8724" fmla="*/ 4829609 w 8387961"/>
              <a:gd name="connsiteY8724" fmla="*/ 331868 h 3980066"/>
              <a:gd name="connsiteX8725" fmla="*/ 4842998 w 8387961"/>
              <a:gd name="connsiteY8725" fmla="*/ 323507 h 3980066"/>
              <a:gd name="connsiteX8726" fmla="*/ 4821241 w 8387961"/>
              <a:gd name="connsiteY8726" fmla="*/ 305113 h 3980066"/>
              <a:gd name="connsiteX8727" fmla="*/ 4829609 w 8387961"/>
              <a:gd name="connsiteY8727" fmla="*/ 300098 h 3980066"/>
              <a:gd name="connsiteX8728" fmla="*/ 4873122 w 8387961"/>
              <a:gd name="connsiteY8728" fmla="*/ 305113 h 3980066"/>
              <a:gd name="connsiteX8729" fmla="*/ 4916635 w 8387961"/>
              <a:gd name="connsiteY8729" fmla="*/ 313474 h 3980066"/>
              <a:gd name="connsiteX8730" fmla="*/ 4965169 w 8387961"/>
              <a:gd name="connsiteY8730" fmla="*/ 325179 h 3980066"/>
              <a:gd name="connsiteX8731" fmla="*/ 4995293 w 8387961"/>
              <a:gd name="connsiteY8731" fmla="*/ 341899 h 3980066"/>
              <a:gd name="connsiteX8732" fmla="*/ 5003661 w 8387961"/>
              <a:gd name="connsiteY8732" fmla="*/ 323507 h 3980066"/>
              <a:gd name="connsiteX8733" fmla="*/ 4993620 w 8387961"/>
              <a:gd name="connsiteY8733" fmla="*/ 323507 h 3980066"/>
              <a:gd name="connsiteX8734" fmla="*/ 4976884 w 8387961"/>
              <a:gd name="connsiteY8734" fmla="*/ 311802 h 3980066"/>
              <a:gd name="connsiteX8735" fmla="*/ 4951780 w 8387961"/>
              <a:gd name="connsiteY8735" fmla="*/ 303442 h 3980066"/>
              <a:gd name="connsiteX8736" fmla="*/ 4945086 w 8387961"/>
              <a:gd name="connsiteY8736" fmla="*/ 293409 h 3980066"/>
              <a:gd name="connsiteX8737" fmla="*/ 4941739 w 8387961"/>
              <a:gd name="connsiteY8737" fmla="*/ 278359 h 3980066"/>
              <a:gd name="connsiteX8738" fmla="*/ 4930024 w 8387961"/>
              <a:gd name="connsiteY8738" fmla="*/ 278359 h 3980066"/>
              <a:gd name="connsiteX8739" fmla="*/ 4923330 w 8387961"/>
              <a:gd name="connsiteY8739" fmla="*/ 271672 h 3980066"/>
              <a:gd name="connsiteX8740" fmla="*/ 4940065 w 8387961"/>
              <a:gd name="connsiteY8740" fmla="*/ 259965 h 3980066"/>
              <a:gd name="connsiteX8741" fmla="*/ 4943412 w 8387961"/>
              <a:gd name="connsiteY8741" fmla="*/ 228196 h 3980066"/>
              <a:gd name="connsiteX8742" fmla="*/ 4983578 w 8387961"/>
              <a:gd name="connsiteY8742" fmla="*/ 224851 h 3980066"/>
              <a:gd name="connsiteX8743" fmla="*/ 5013703 w 8387961"/>
              <a:gd name="connsiteY8743" fmla="*/ 233212 h 3980066"/>
              <a:gd name="connsiteX8744" fmla="*/ 5013703 w 8387961"/>
              <a:gd name="connsiteY8744" fmla="*/ 258294 h 3980066"/>
              <a:gd name="connsiteX8745" fmla="*/ 5033786 w 8387961"/>
              <a:gd name="connsiteY8745" fmla="*/ 268326 h 3980066"/>
              <a:gd name="connsiteX8746" fmla="*/ 5050521 w 8387961"/>
              <a:gd name="connsiteY8746" fmla="*/ 291737 h 3980066"/>
              <a:gd name="connsiteX8747" fmla="*/ 5063910 w 8387961"/>
              <a:gd name="connsiteY8747" fmla="*/ 315147 h 3980066"/>
              <a:gd name="connsiteX8748" fmla="*/ 5097382 w 8387961"/>
              <a:gd name="connsiteY8748" fmla="*/ 335212 h 3980066"/>
              <a:gd name="connsiteX8749" fmla="*/ 5097382 w 8387961"/>
              <a:gd name="connsiteY8749" fmla="*/ 348589 h 3980066"/>
              <a:gd name="connsiteX8750" fmla="*/ 5082319 w 8387961"/>
              <a:gd name="connsiteY8750" fmla="*/ 373670 h 3980066"/>
              <a:gd name="connsiteX8751" fmla="*/ 5085666 w 8387961"/>
              <a:gd name="connsiteY8751" fmla="*/ 380359 h 3980066"/>
              <a:gd name="connsiteX8752" fmla="*/ 5062236 w 8387961"/>
              <a:gd name="connsiteY8752" fmla="*/ 382031 h 3980066"/>
              <a:gd name="connsiteX8753" fmla="*/ 5067257 w 8387961"/>
              <a:gd name="connsiteY8753" fmla="*/ 380359 h 3980066"/>
              <a:gd name="connsiteX8754" fmla="*/ 5032112 w 8387961"/>
              <a:gd name="connsiteY8754" fmla="*/ 378686 h 3980066"/>
              <a:gd name="connsiteX8755" fmla="*/ 5037133 w 8387961"/>
              <a:gd name="connsiteY8755" fmla="*/ 383703 h 3980066"/>
              <a:gd name="connsiteX8756" fmla="*/ 5094034 w 8387961"/>
              <a:gd name="connsiteY8756" fmla="*/ 390391 h 3980066"/>
              <a:gd name="connsiteX8757" fmla="*/ 5105749 w 8387961"/>
              <a:gd name="connsiteY8757" fmla="*/ 385375 h 3980066"/>
              <a:gd name="connsiteX8758" fmla="*/ 5114117 w 8387961"/>
              <a:gd name="connsiteY8758" fmla="*/ 382031 h 3980066"/>
              <a:gd name="connsiteX8759" fmla="*/ 5132527 w 8387961"/>
              <a:gd name="connsiteY8759" fmla="*/ 355277 h 3980066"/>
              <a:gd name="connsiteX8760" fmla="*/ 5110770 w 8387961"/>
              <a:gd name="connsiteY8760" fmla="*/ 328523 h 3980066"/>
              <a:gd name="connsiteX8761" fmla="*/ 5145915 w 8387961"/>
              <a:gd name="connsiteY8761" fmla="*/ 321834 h 3980066"/>
              <a:gd name="connsiteX8762" fmla="*/ 5160977 w 8387961"/>
              <a:gd name="connsiteY8762" fmla="*/ 330195 h 3980066"/>
              <a:gd name="connsiteX8763" fmla="*/ 5176040 w 8387961"/>
              <a:gd name="connsiteY8763" fmla="*/ 351933 h 3980066"/>
              <a:gd name="connsiteX8764" fmla="*/ 5217879 w 8387961"/>
              <a:gd name="connsiteY8764" fmla="*/ 358620 h 3980066"/>
              <a:gd name="connsiteX8765" fmla="*/ 5191102 w 8387961"/>
              <a:gd name="connsiteY8765" fmla="*/ 351933 h 3980066"/>
              <a:gd name="connsiteX8766" fmla="*/ 5182734 w 8387961"/>
              <a:gd name="connsiteY8766" fmla="*/ 341899 h 3980066"/>
              <a:gd name="connsiteX8767" fmla="*/ 5171019 w 8387961"/>
              <a:gd name="connsiteY8767" fmla="*/ 323507 h 3980066"/>
              <a:gd name="connsiteX8768" fmla="*/ 5144242 w 8387961"/>
              <a:gd name="connsiteY8768" fmla="*/ 318490 h 3980066"/>
              <a:gd name="connsiteX8769" fmla="*/ 5094034 w 8387961"/>
              <a:gd name="connsiteY8769" fmla="*/ 320163 h 3980066"/>
              <a:gd name="connsiteX8770" fmla="*/ 5075625 w 8387961"/>
              <a:gd name="connsiteY8770" fmla="*/ 301769 h 3980066"/>
              <a:gd name="connsiteX8771" fmla="*/ 5077299 w 8387961"/>
              <a:gd name="connsiteY8771" fmla="*/ 281704 h 3980066"/>
              <a:gd name="connsiteX8772" fmla="*/ 5050521 w 8387961"/>
              <a:gd name="connsiteY8772" fmla="*/ 264982 h 3980066"/>
              <a:gd name="connsiteX8773" fmla="*/ 5042154 w 8387961"/>
              <a:gd name="connsiteY8773" fmla="*/ 254950 h 3980066"/>
              <a:gd name="connsiteX8774" fmla="*/ 5060563 w 8387961"/>
              <a:gd name="connsiteY8774" fmla="*/ 243245 h 3980066"/>
              <a:gd name="connsiteX8775" fmla="*/ 5043827 w 8387961"/>
              <a:gd name="connsiteY8775" fmla="*/ 228196 h 3980066"/>
              <a:gd name="connsiteX8776" fmla="*/ 5060563 w 8387961"/>
              <a:gd name="connsiteY8776" fmla="*/ 229868 h 3980066"/>
              <a:gd name="connsiteX8777" fmla="*/ 5082319 w 8387961"/>
              <a:gd name="connsiteY8777" fmla="*/ 259965 h 3980066"/>
              <a:gd name="connsiteX8778" fmla="*/ 5150936 w 8387961"/>
              <a:gd name="connsiteY8778" fmla="*/ 271672 h 3980066"/>
              <a:gd name="connsiteX8779" fmla="*/ 5140895 w 8387961"/>
              <a:gd name="connsiteY8779" fmla="*/ 264982 h 3980066"/>
              <a:gd name="connsiteX8780" fmla="*/ 5094034 w 8387961"/>
              <a:gd name="connsiteY8780" fmla="*/ 258294 h 3980066"/>
              <a:gd name="connsiteX8781" fmla="*/ 5083993 w 8387961"/>
              <a:gd name="connsiteY8781" fmla="*/ 249933 h 3980066"/>
              <a:gd name="connsiteX8782" fmla="*/ 5122485 w 8387961"/>
              <a:gd name="connsiteY8782" fmla="*/ 249933 h 3980066"/>
              <a:gd name="connsiteX8783" fmla="*/ 5105749 w 8387961"/>
              <a:gd name="connsiteY8783" fmla="*/ 243245 h 3980066"/>
              <a:gd name="connsiteX8784" fmla="*/ 5140895 w 8387961"/>
              <a:gd name="connsiteY8784" fmla="*/ 238229 h 3980066"/>
              <a:gd name="connsiteX8785" fmla="*/ 5182734 w 8387961"/>
              <a:gd name="connsiteY8785" fmla="*/ 251606 h 3980066"/>
              <a:gd name="connsiteX8786" fmla="*/ 5224573 w 8387961"/>
              <a:gd name="connsiteY8786" fmla="*/ 254950 h 3980066"/>
              <a:gd name="connsiteX8787" fmla="*/ 5212858 w 8387961"/>
              <a:gd name="connsiteY8787" fmla="*/ 264982 h 3980066"/>
              <a:gd name="connsiteX8788" fmla="*/ 5224573 w 8387961"/>
              <a:gd name="connsiteY8788" fmla="*/ 281704 h 3980066"/>
              <a:gd name="connsiteX8789" fmla="*/ 5227920 w 8387961"/>
              <a:gd name="connsiteY8789" fmla="*/ 271672 h 3980066"/>
              <a:gd name="connsiteX8790" fmla="*/ 5244656 w 8387961"/>
              <a:gd name="connsiteY8790" fmla="*/ 288393 h 3980066"/>
              <a:gd name="connsiteX8791" fmla="*/ 5254698 w 8387961"/>
              <a:gd name="connsiteY8791" fmla="*/ 288393 h 3980066"/>
              <a:gd name="connsiteX8792" fmla="*/ 5248003 w 8387961"/>
              <a:gd name="connsiteY8792" fmla="*/ 278359 h 3980066"/>
              <a:gd name="connsiteX8793" fmla="*/ 5232941 w 8387961"/>
              <a:gd name="connsiteY8793" fmla="*/ 254950 h 3980066"/>
              <a:gd name="connsiteX8794" fmla="*/ 5196123 w 8387961"/>
              <a:gd name="connsiteY8794" fmla="*/ 243245 h 3980066"/>
              <a:gd name="connsiteX8795" fmla="*/ 5171019 w 8387961"/>
              <a:gd name="connsiteY8795" fmla="*/ 238229 h 3980066"/>
              <a:gd name="connsiteX8796" fmla="*/ 5147589 w 8387961"/>
              <a:gd name="connsiteY8796" fmla="*/ 221507 h 3980066"/>
              <a:gd name="connsiteX8797" fmla="*/ 5140895 w 8387961"/>
              <a:gd name="connsiteY8797" fmla="*/ 211475 h 3980066"/>
              <a:gd name="connsiteX8798" fmla="*/ 5191102 w 8387961"/>
              <a:gd name="connsiteY8798" fmla="*/ 204786 h 3980066"/>
              <a:gd name="connsiteX8799" fmla="*/ 5242983 w 8387961"/>
              <a:gd name="connsiteY8799" fmla="*/ 201442 h 3980066"/>
              <a:gd name="connsiteX8800" fmla="*/ 5242983 w 8387961"/>
              <a:gd name="connsiteY8800" fmla="*/ 198098 h 3980066"/>
              <a:gd name="connsiteX8801" fmla="*/ 5221226 w 8387961"/>
              <a:gd name="connsiteY8801" fmla="*/ 191410 h 3980066"/>
              <a:gd name="connsiteX8802" fmla="*/ 5236288 w 8387961"/>
              <a:gd name="connsiteY8802" fmla="*/ 189738 h 3980066"/>
              <a:gd name="connsiteX8803" fmla="*/ 5211185 w 8387961"/>
              <a:gd name="connsiteY8803" fmla="*/ 181377 h 3980066"/>
              <a:gd name="connsiteX8804" fmla="*/ 5226247 w 8387961"/>
              <a:gd name="connsiteY8804" fmla="*/ 183049 h 3980066"/>
              <a:gd name="connsiteX8805" fmla="*/ 5226247 w 8387961"/>
              <a:gd name="connsiteY8805" fmla="*/ 173017 h 3980066"/>
              <a:gd name="connsiteX8806" fmla="*/ 5241309 w 8387961"/>
              <a:gd name="connsiteY8806" fmla="*/ 169672 h 3980066"/>
              <a:gd name="connsiteX8807" fmla="*/ 5284822 w 8387961"/>
              <a:gd name="connsiteY8807" fmla="*/ 161312 h 3980066"/>
              <a:gd name="connsiteX8808" fmla="*/ 5326662 w 8387961"/>
              <a:gd name="connsiteY8808" fmla="*/ 152951 h 3980066"/>
              <a:gd name="connsiteX8809" fmla="*/ 5358459 w 8387961"/>
              <a:gd name="connsiteY8809" fmla="*/ 152951 h 3980066"/>
              <a:gd name="connsiteX8810" fmla="*/ 5386910 w 8387961"/>
              <a:gd name="connsiteY8810" fmla="*/ 151279 h 3980066"/>
              <a:gd name="connsiteX8811" fmla="*/ 5417035 w 8387961"/>
              <a:gd name="connsiteY8811" fmla="*/ 149607 h 3980066"/>
              <a:gd name="connsiteX8812" fmla="*/ 5401972 w 8387961"/>
              <a:gd name="connsiteY8812" fmla="*/ 144591 h 3980066"/>
              <a:gd name="connsiteX8813" fmla="*/ 5445485 w 8387961"/>
              <a:gd name="connsiteY8813" fmla="*/ 141247 h 3980066"/>
              <a:gd name="connsiteX8814" fmla="*/ 5428750 w 8387961"/>
              <a:gd name="connsiteY8814" fmla="*/ 139575 h 3980066"/>
              <a:gd name="connsiteX8815" fmla="*/ 5417035 w 8387961"/>
              <a:gd name="connsiteY8815" fmla="*/ 131213 h 3980066"/>
              <a:gd name="connsiteX8816" fmla="*/ 4023750 w 8387961"/>
              <a:gd name="connsiteY8816" fmla="*/ 103947 h 3980066"/>
              <a:gd name="connsiteX8817" fmla="*/ 4066648 w 8387961"/>
              <a:gd name="connsiteY8817" fmla="*/ 103947 h 3980066"/>
              <a:gd name="connsiteX8818" fmla="*/ 4093047 w 8387961"/>
              <a:gd name="connsiteY8818" fmla="*/ 112233 h 3980066"/>
              <a:gd name="connsiteX8819" fmla="*/ 4078197 w 8387961"/>
              <a:gd name="connsiteY8819" fmla="*/ 118861 h 3980066"/>
              <a:gd name="connsiteX8820" fmla="*/ 4053448 w 8387961"/>
              <a:gd name="connsiteY8820" fmla="*/ 120517 h 3980066"/>
              <a:gd name="connsiteX8821" fmla="*/ 4031999 w 8387961"/>
              <a:gd name="connsiteY8821" fmla="*/ 120517 h 3980066"/>
              <a:gd name="connsiteX8822" fmla="*/ 4038599 w 8387961"/>
              <a:gd name="connsiteY8822" fmla="*/ 110575 h 3980066"/>
              <a:gd name="connsiteX8823" fmla="*/ 2011832 w 8387961"/>
              <a:gd name="connsiteY8823" fmla="*/ 90389 h 3980066"/>
              <a:gd name="connsiteX8824" fmla="*/ 2062342 w 8387961"/>
              <a:gd name="connsiteY8824" fmla="*/ 99659 h 3980066"/>
              <a:gd name="connsiteX8825" fmla="*/ 2053924 w 8387961"/>
              <a:gd name="connsiteY8825" fmla="*/ 105221 h 3980066"/>
              <a:gd name="connsiteX8826" fmla="*/ 2011832 w 8387961"/>
              <a:gd name="connsiteY8826" fmla="*/ 114491 h 3980066"/>
              <a:gd name="connsiteX8827" fmla="*/ 2005103 w 8387961"/>
              <a:gd name="connsiteY8827" fmla="*/ 105221 h 3980066"/>
              <a:gd name="connsiteX8828" fmla="*/ 2005103 w 8387961"/>
              <a:gd name="connsiteY8828" fmla="*/ 101513 h 3980066"/>
              <a:gd name="connsiteX8829" fmla="*/ 1900960 w 8387961"/>
              <a:gd name="connsiteY8829" fmla="*/ 79842 h 3980066"/>
              <a:gd name="connsiteX8830" fmla="*/ 1951002 w 8387961"/>
              <a:gd name="connsiteY8830" fmla="*/ 79842 h 3980066"/>
              <a:gd name="connsiteX8831" fmla="*/ 1951002 w 8387961"/>
              <a:gd name="connsiteY8831" fmla="*/ 87137 h 3980066"/>
              <a:gd name="connsiteX8832" fmla="*/ 1952728 w 8387961"/>
              <a:gd name="connsiteY8832" fmla="*/ 83489 h 3980066"/>
              <a:gd name="connsiteX8833" fmla="*/ 1975160 w 8387961"/>
              <a:gd name="connsiteY8833" fmla="*/ 87137 h 3980066"/>
              <a:gd name="connsiteX8834" fmla="*/ 1983789 w 8387961"/>
              <a:gd name="connsiteY8834" fmla="*/ 88961 h 3980066"/>
              <a:gd name="connsiteX8835" fmla="*/ 1980337 w 8387961"/>
              <a:gd name="connsiteY8835" fmla="*/ 98079 h 3980066"/>
              <a:gd name="connsiteX8836" fmla="*/ 1985516 w 8387961"/>
              <a:gd name="connsiteY8836" fmla="*/ 109020 h 3980066"/>
              <a:gd name="connsiteX8837" fmla="*/ 1961359 w 8387961"/>
              <a:gd name="connsiteY8837" fmla="*/ 114491 h 3980066"/>
              <a:gd name="connsiteX8838" fmla="*/ 1935475 w 8387961"/>
              <a:gd name="connsiteY8838" fmla="*/ 101726 h 3980066"/>
              <a:gd name="connsiteX8839" fmla="*/ 1890613 w 8387961"/>
              <a:gd name="connsiteY8839" fmla="*/ 99902 h 3980066"/>
              <a:gd name="connsiteX8840" fmla="*/ 1900960 w 8387961"/>
              <a:gd name="connsiteY8840" fmla="*/ 94432 h 3980066"/>
              <a:gd name="connsiteX8841" fmla="*/ 1923393 w 8387961"/>
              <a:gd name="connsiteY8841" fmla="*/ 92608 h 3980066"/>
              <a:gd name="connsiteX8842" fmla="*/ 1921667 w 8387961"/>
              <a:gd name="connsiteY8842" fmla="*/ 87137 h 3980066"/>
              <a:gd name="connsiteX8843" fmla="*/ 1907864 w 8387961"/>
              <a:gd name="connsiteY8843" fmla="*/ 87137 h 3980066"/>
              <a:gd name="connsiteX8844" fmla="*/ 5371864 w 8387961"/>
              <a:gd name="connsiteY8844" fmla="*/ 76831 h 3980066"/>
              <a:gd name="connsiteX8845" fmla="*/ 5383581 w 8387961"/>
              <a:gd name="connsiteY8845" fmla="*/ 76831 h 3980066"/>
              <a:gd name="connsiteX8846" fmla="*/ 5391950 w 8387961"/>
              <a:gd name="connsiteY8846" fmla="*/ 87931 h 3980066"/>
              <a:gd name="connsiteX8847" fmla="*/ 5401993 w 8387961"/>
              <a:gd name="connsiteY8847" fmla="*/ 80001 h 3980066"/>
              <a:gd name="connsiteX8848" fmla="*/ 5447187 w 8387961"/>
              <a:gd name="connsiteY8848" fmla="*/ 92688 h 3980066"/>
              <a:gd name="connsiteX8849" fmla="*/ 5448861 w 8387961"/>
              <a:gd name="connsiteY8849" fmla="*/ 95859 h 3980066"/>
              <a:gd name="connsiteX8850" fmla="*/ 5368516 w 8387961"/>
              <a:gd name="connsiteY8850" fmla="*/ 106959 h 3980066"/>
              <a:gd name="connsiteX8851" fmla="*/ 5361820 w 8387961"/>
              <a:gd name="connsiteY8851" fmla="*/ 92688 h 3980066"/>
              <a:gd name="connsiteX8852" fmla="*/ 5373537 w 8387961"/>
              <a:gd name="connsiteY8852" fmla="*/ 89516 h 3980066"/>
              <a:gd name="connsiteX8853" fmla="*/ 5363494 w 8387961"/>
              <a:gd name="connsiteY8853" fmla="*/ 83172 h 3980066"/>
              <a:gd name="connsiteX8854" fmla="*/ 5358473 w 8387961"/>
              <a:gd name="connsiteY8854" fmla="*/ 80001 h 3980066"/>
              <a:gd name="connsiteX8855" fmla="*/ 5376885 w 8387961"/>
              <a:gd name="connsiteY8855" fmla="*/ 80001 h 3980066"/>
              <a:gd name="connsiteX8856" fmla="*/ 3942401 w 8387961"/>
              <a:gd name="connsiteY8856" fmla="*/ 63272 h 3980066"/>
              <a:gd name="connsiteX8857" fmla="*/ 3967509 w 8387961"/>
              <a:gd name="connsiteY8857" fmla="*/ 71296 h 3980066"/>
              <a:gd name="connsiteX8858" fmla="*/ 3969183 w 8387961"/>
              <a:gd name="connsiteY8858" fmla="*/ 77715 h 3980066"/>
              <a:gd name="connsiteX8859" fmla="*/ 3980900 w 8387961"/>
              <a:gd name="connsiteY8859" fmla="*/ 72900 h 3980066"/>
              <a:gd name="connsiteX8860" fmla="*/ 3987595 w 8387961"/>
              <a:gd name="connsiteY8860" fmla="*/ 80924 h 3980066"/>
              <a:gd name="connsiteX8861" fmla="*/ 4032789 w 8387961"/>
              <a:gd name="connsiteY8861" fmla="*/ 90552 h 3980066"/>
              <a:gd name="connsiteX8862" fmla="*/ 3992617 w 8387961"/>
              <a:gd name="connsiteY8862" fmla="*/ 98576 h 3980066"/>
              <a:gd name="connsiteX8863" fmla="*/ 3989269 w 8387961"/>
              <a:gd name="connsiteY8863" fmla="*/ 106600 h 3980066"/>
              <a:gd name="connsiteX8864" fmla="*/ 3979226 w 8387961"/>
              <a:gd name="connsiteY8864" fmla="*/ 117833 h 3980066"/>
              <a:gd name="connsiteX8865" fmla="*/ 3964161 w 8387961"/>
              <a:gd name="connsiteY8865" fmla="*/ 132275 h 3980066"/>
              <a:gd name="connsiteX8866" fmla="*/ 3959140 w 8387961"/>
              <a:gd name="connsiteY8866" fmla="*/ 137089 h 3980066"/>
              <a:gd name="connsiteX8867" fmla="*/ 3947423 w 8387961"/>
              <a:gd name="connsiteY8867" fmla="*/ 129065 h 3980066"/>
              <a:gd name="connsiteX8868" fmla="*/ 3910598 w 8387961"/>
              <a:gd name="connsiteY8868" fmla="*/ 117833 h 3980066"/>
              <a:gd name="connsiteX8869" fmla="*/ 3942401 w 8387961"/>
              <a:gd name="connsiteY8869" fmla="*/ 116227 h 3980066"/>
              <a:gd name="connsiteX8870" fmla="*/ 3934032 w 8387961"/>
              <a:gd name="connsiteY8870" fmla="*/ 111413 h 3980066"/>
              <a:gd name="connsiteX8871" fmla="*/ 3954118 w 8387961"/>
              <a:gd name="connsiteY8871" fmla="*/ 109808 h 3980066"/>
              <a:gd name="connsiteX8872" fmla="*/ 3902229 w 8387961"/>
              <a:gd name="connsiteY8872" fmla="*/ 109808 h 3980066"/>
              <a:gd name="connsiteX8873" fmla="*/ 3908924 w 8387961"/>
              <a:gd name="connsiteY8873" fmla="*/ 103390 h 3980066"/>
              <a:gd name="connsiteX8874" fmla="*/ 3950770 w 8387961"/>
              <a:gd name="connsiteY8874" fmla="*/ 96971 h 3980066"/>
              <a:gd name="connsiteX8875" fmla="*/ 3949097 w 8387961"/>
              <a:gd name="connsiteY8875" fmla="*/ 90552 h 3980066"/>
              <a:gd name="connsiteX8876" fmla="*/ 3929011 w 8387961"/>
              <a:gd name="connsiteY8876" fmla="*/ 93761 h 3980066"/>
              <a:gd name="connsiteX8877" fmla="*/ 3927337 w 8387961"/>
              <a:gd name="connsiteY8877" fmla="*/ 90552 h 3980066"/>
              <a:gd name="connsiteX8878" fmla="*/ 3912272 w 8387961"/>
              <a:gd name="connsiteY8878" fmla="*/ 96971 h 3980066"/>
              <a:gd name="connsiteX8879" fmla="*/ 3900555 w 8387961"/>
              <a:gd name="connsiteY8879" fmla="*/ 101785 h 3980066"/>
              <a:gd name="connsiteX8880" fmla="*/ 3882143 w 8387961"/>
              <a:gd name="connsiteY8880" fmla="*/ 96971 h 3980066"/>
              <a:gd name="connsiteX8881" fmla="*/ 3860383 w 8387961"/>
              <a:gd name="connsiteY8881" fmla="*/ 87342 h 3980066"/>
              <a:gd name="connsiteX8882" fmla="*/ 3872100 w 8387961"/>
              <a:gd name="connsiteY8882" fmla="*/ 84133 h 3980066"/>
              <a:gd name="connsiteX8883" fmla="*/ 3870426 w 8387961"/>
              <a:gd name="connsiteY8883" fmla="*/ 79319 h 3980066"/>
              <a:gd name="connsiteX8884" fmla="*/ 3857035 w 8387961"/>
              <a:gd name="connsiteY8884" fmla="*/ 80924 h 3980066"/>
              <a:gd name="connsiteX8885" fmla="*/ 3852014 w 8387961"/>
              <a:gd name="connsiteY8885" fmla="*/ 71296 h 3980066"/>
              <a:gd name="connsiteX8886" fmla="*/ 3872100 w 8387961"/>
              <a:gd name="connsiteY8886" fmla="*/ 69692 h 3980066"/>
              <a:gd name="connsiteX8887" fmla="*/ 3897208 w 8387961"/>
              <a:gd name="connsiteY8887" fmla="*/ 69692 h 3980066"/>
              <a:gd name="connsiteX8888" fmla="*/ 3890512 w 8387961"/>
              <a:gd name="connsiteY8888" fmla="*/ 72900 h 3980066"/>
              <a:gd name="connsiteX8889" fmla="*/ 3903903 w 8387961"/>
              <a:gd name="connsiteY8889" fmla="*/ 77715 h 3980066"/>
              <a:gd name="connsiteX8890" fmla="*/ 3917294 w 8387961"/>
              <a:gd name="connsiteY8890" fmla="*/ 69692 h 3980066"/>
              <a:gd name="connsiteX8891" fmla="*/ 3947423 w 8387961"/>
              <a:gd name="connsiteY8891" fmla="*/ 87342 h 3980066"/>
              <a:gd name="connsiteX8892" fmla="*/ 5271600 w 8387961"/>
              <a:gd name="connsiteY8892" fmla="*/ 60258 h 3980066"/>
              <a:gd name="connsiteX8893" fmla="*/ 5281643 w 8387961"/>
              <a:gd name="connsiteY8893" fmla="*/ 66639 h 3980066"/>
              <a:gd name="connsiteX8894" fmla="*/ 5293360 w 8387961"/>
              <a:gd name="connsiteY8894" fmla="*/ 63449 h 3980066"/>
              <a:gd name="connsiteX8895" fmla="*/ 5323489 w 8387961"/>
              <a:gd name="connsiteY8895" fmla="*/ 68234 h 3980066"/>
              <a:gd name="connsiteX8896" fmla="*/ 5333533 w 8387961"/>
              <a:gd name="connsiteY8896" fmla="*/ 79400 h 3980066"/>
              <a:gd name="connsiteX8897" fmla="*/ 5341902 w 8387961"/>
              <a:gd name="connsiteY8897" fmla="*/ 87376 h 3980066"/>
              <a:gd name="connsiteX8898" fmla="*/ 5261557 w 8387961"/>
              <a:gd name="connsiteY8898" fmla="*/ 82590 h 3980066"/>
              <a:gd name="connsiteX8899" fmla="*/ 5236449 w 8387961"/>
              <a:gd name="connsiteY8899" fmla="*/ 73020 h 3980066"/>
              <a:gd name="connsiteX8900" fmla="*/ 5221385 w 8387961"/>
              <a:gd name="connsiteY8900" fmla="*/ 73020 h 3980066"/>
              <a:gd name="connsiteX8901" fmla="*/ 5226406 w 8387961"/>
              <a:gd name="connsiteY8901" fmla="*/ 63449 h 3980066"/>
              <a:gd name="connsiteX8902" fmla="*/ 4609763 w 8387961"/>
              <a:gd name="connsiteY8902" fmla="*/ 57245 h 3980066"/>
              <a:gd name="connsiteX8903" fmla="*/ 4642905 w 8387961"/>
              <a:gd name="connsiteY8903" fmla="*/ 57245 h 3980066"/>
              <a:gd name="connsiteX8904" fmla="*/ 4624677 w 8387961"/>
              <a:gd name="connsiteY8904" fmla="*/ 60258 h 3980066"/>
              <a:gd name="connsiteX8905" fmla="*/ 4040846 w 8387961"/>
              <a:gd name="connsiteY8905" fmla="*/ 54234 h 3980066"/>
              <a:gd name="connsiteX8906" fmla="*/ 4050799 w 8387961"/>
              <a:gd name="connsiteY8906" fmla="*/ 58753 h 3980066"/>
              <a:gd name="connsiteX8907" fmla="*/ 4057434 w 8387961"/>
              <a:gd name="connsiteY8907" fmla="*/ 58753 h 3980066"/>
              <a:gd name="connsiteX8908" fmla="*/ 4105539 w 8387961"/>
              <a:gd name="connsiteY8908" fmla="*/ 60259 h 3980066"/>
              <a:gd name="connsiteX8909" fmla="*/ 4117151 w 8387961"/>
              <a:gd name="connsiteY8909" fmla="*/ 63272 h 3980066"/>
              <a:gd name="connsiteX8910" fmla="*/ 4097245 w 8387961"/>
              <a:gd name="connsiteY8910" fmla="*/ 75325 h 3980066"/>
              <a:gd name="connsiteX8911" fmla="*/ 4047481 w 8387961"/>
              <a:gd name="connsiteY8911" fmla="*/ 76831 h 3980066"/>
              <a:gd name="connsiteX8912" fmla="*/ 4001035 w 8387961"/>
              <a:gd name="connsiteY8912" fmla="*/ 70806 h 3980066"/>
              <a:gd name="connsiteX8913" fmla="*/ 4029234 w 8387961"/>
              <a:gd name="connsiteY8913" fmla="*/ 67792 h 3980066"/>
              <a:gd name="connsiteX8914" fmla="*/ 3969518 w 8387961"/>
              <a:gd name="connsiteY8914" fmla="*/ 63272 h 3980066"/>
              <a:gd name="connsiteX8915" fmla="*/ 3969518 w 8387961"/>
              <a:gd name="connsiteY8915" fmla="*/ 61767 h 3980066"/>
              <a:gd name="connsiteX8916" fmla="*/ 3986106 w 8387961"/>
              <a:gd name="connsiteY8916" fmla="*/ 58753 h 3980066"/>
              <a:gd name="connsiteX8917" fmla="*/ 3992741 w 8387961"/>
              <a:gd name="connsiteY8917" fmla="*/ 57247 h 3980066"/>
              <a:gd name="connsiteX8918" fmla="*/ 4035870 w 8387961"/>
              <a:gd name="connsiteY8918" fmla="*/ 61767 h 3980066"/>
              <a:gd name="connsiteX8919" fmla="*/ 4037528 w 8387961"/>
              <a:gd name="connsiteY8919" fmla="*/ 58753 h 3980066"/>
              <a:gd name="connsiteX8920" fmla="*/ 4428820 w 8387961"/>
              <a:gd name="connsiteY8920" fmla="*/ 49713 h 3980066"/>
              <a:gd name="connsiteX8921" fmla="*/ 4465142 w 8387961"/>
              <a:gd name="connsiteY8921" fmla="*/ 49713 h 3980066"/>
              <a:gd name="connsiteX8922" fmla="*/ 4418442 w 8387961"/>
              <a:gd name="connsiteY8922" fmla="*/ 54233 h 3980066"/>
              <a:gd name="connsiteX8923" fmla="*/ 4686592 w 8387961"/>
              <a:gd name="connsiteY8923" fmla="*/ 46700 h 3980066"/>
              <a:gd name="connsiteX8924" fmla="*/ 4663631 w 8387961"/>
              <a:gd name="connsiteY8924" fmla="*/ 54233 h 3980066"/>
              <a:gd name="connsiteX8925" fmla="*/ 4635372 w 8387961"/>
              <a:gd name="connsiteY8925" fmla="*/ 49211 h 3980066"/>
              <a:gd name="connsiteX8926" fmla="*/ 4499825 w 8387961"/>
              <a:gd name="connsiteY8926" fmla="*/ 46700 h 3980066"/>
              <a:gd name="connsiteX8927" fmla="*/ 4511842 w 8387961"/>
              <a:gd name="connsiteY8927" fmla="*/ 48638 h 3980066"/>
              <a:gd name="connsiteX8928" fmla="*/ 4467209 w 8387961"/>
              <a:gd name="connsiteY8928" fmla="*/ 56386 h 3980066"/>
              <a:gd name="connsiteX8929" fmla="*/ 4451759 w 8387961"/>
              <a:gd name="connsiteY8929" fmla="*/ 60258 h 3980066"/>
              <a:gd name="connsiteX8930" fmla="*/ 4438026 w 8387961"/>
              <a:gd name="connsiteY8930" fmla="*/ 60258 h 3980066"/>
              <a:gd name="connsiteX8931" fmla="*/ 4451759 w 8387961"/>
              <a:gd name="connsiteY8931" fmla="*/ 56386 h 3980066"/>
              <a:gd name="connsiteX8932" fmla="*/ 4479225 w 8387961"/>
              <a:gd name="connsiteY8932" fmla="*/ 48638 h 3980066"/>
              <a:gd name="connsiteX8933" fmla="*/ 5225043 w 8387961"/>
              <a:gd name="connsiteY8933" fmla="*/ 43688 h 3980066"/>
              <a:gd name="connsiteX8934" fmla="*/ 5268085 w 8387961"/>
              <a:gd name="connsiteY8934" fmla="*/ 51220 h 3980066"/>
              <a:gd name="connsiteX8935" fmla="*/ 5257755 w 8387961"/>
              <a:gd name="connsiteY8935" fmla="*/ 54233 h 3980066"/>
              <a:gd name="connsiteX8936" fmla="*/ 5268085 w 8387961"/>
              <a:gd name="connsiteY8936" fmla="*/ 58753 h 3980066"/>
              <a:gd name="connsiteX8937" fmla="*/ 5192332 w 8387961"/>
              <a:gd name="connsiteY8937" fmla="*/ 60258 h 3980066"/>
              <a:gd name="connsiteX8938" fmla="*/ 5200940 w 8387961"/>
              <a:gd name="connsiteY8938" fmla="*/ 57246 h 3980066"/>
              <a:gd name="connsiteX8939" fmla="*/ 5171672 w 8387961"/>
              <a:gd name="connsiteY8939" fmla="*/ 57246 h 3980066"/>
              <a:gd name="connsiteX8940" fmla="*/ 5185445 w 8387961"/>
              <a:gd name="connsiteY8940" fmla="*/ 54233 h 3980066"/>
              <a:gd name="connsiteX8941" fmla="*/ 5187167 w 8387961"/>
              <a:gd name="connsiteY8941" fmla="*/ 49713 h 3980066"/>
              <a:gd name="connsiteX8942" fmla="*/ 5175115 w 8387961"/>
              <a:gd name="connsiteY8942" fmla="*/ 48207 h 3980066"/>
              <a:gd name="connsiteX8943" fmla="*/ 4724952 w 8387961"/>
              <a:gd name="connsiteY8943" fmla="*/ 43688 h 3980066"/>
              <a:gd name="connsiteX8944" fmla="*/ 4733292 w 8387961"/>
              <a:gd name="connsiteY8944" fmla="*/ 45947 h 3980066"/>
              <a:gd name="connsiteX8945" fmla="*/ 4686592 w 8387961"/>
              <a:gd name="connsiteY8945" fmla="*/ 46700 h 3980066"/>
              <a:gd name="connsiteX8946" fmla="*/ 2158250 w 8387961"/>
              <a:gd name="connsiteY8946" fmla="*/ 43687 h 3980066"/>
              <a:gd name="connsiteX8947" fmla="*/ 2230963 w 8387961"/>
              <a:gd name="connsiteY8947" fmla="*/ 58752 h 3980066"/>
              <a:gd name="connsiteX8948" fmla="*/ 2212789 w 8387961"/>
              <a:gd name="connsiteY8948" fmla="*/ 73816 h 3980066"/>
              <a:gd name="connsiteX8949" fmla="*/ 2249144 w 8387961"/>
              <a:gd name="connsiteY8949" fmla="*/ 80512 h 3980066"/>
              <a:gd name="connsiteX8950" fmla="*/ 2188001 w 8387961"/>
              <a:gd name="connsiteY8950" fmla="*/ 92228 h 3980066"/>
              <a:gd name="connsiteX8951" fmla="*/ 2159905 w 8387961"/>
              <a:gd name="connsiteY8951" fmla="*/ 103946 h 3980066"/>
              <a:gd name="connsiteX8952" fmla="*/ 2149981 w 8387961"/>
              <a:gd name="connsiteY8952" fmla="*/ 95577 h 3980066"/>
              <a:gd name="connsiteX8953" fmla="*/ 2148328 w 8387961"/>
              <a:gd name="connsiteY8953" fmla="*/ 103946 h 3980066"/>
              <a:gd name="connsiteX8954" fmla="*/ 2088837 w 8387961"/>
              <a:gd name="connsiteY8954" fmla="*/ 88881 h 3980066"/>
              <a:gd name="connsiteX8955" fmla="*/ 2158250 w 8387961"/>
              <a:gd name="connsiteY8955" fmla="*/ 80512 h 3980066"/>
              <a:gd name="connsiteX8956" fmla="*/ 2078914 w 8387961"/>
              <a:gd name="connsiteY8956" fmla="*/ 72142 h 3980066"/>
              <a:gd name="connsiteX8957" fmla="*/ 2113624 w 8387961"/>
              <a:gd name="connsiteY8957" fmla="*/ 62100 h 3980066"/>
              <a:gd name="connsiteX8958" fmla="*/ 2100403 w 8387961"/>
              <a:gd name="connsiteY8958" fmla="*/ 53730 h 3980066"/>
              <a:gd name="connsiteX8959" fmla="*/ 2453827 w 8387961"/>
              <a:gd name="connsiteY8959" fmla="*/ 10546 h 3980066"/>
              <a:gd name="connsiteX8960" fmla="*/ 2574273 w 8387961"/>
              <a:gd name="connsiteY8960" fmla="*/ 17189 h 3980066"/>
              <a:gd name="connsiteX8961" fmla="*/ 2698066 w 8387961"/>
              <a:gd name="connsiteY8961" fmla="*/ 22173 h 3980066"/>
              <a:gd name="connsiteX8962" fmla="*/ 2616095 w 8387961"/>
              <a:gd name="connsiteY8962" fmla="*/ 32138 h 3980066"/>
              <a:gd name="connsiteX8963" fmla="*/ 2534125 w 8387961"/>
              <a:gd name="connsiteY8963" fmla="*/ 42105 h 3980066"/>
              <a:gd name="connsiteX8964" fmla="*/ 2631151 w 8387961"/>
              <a:gd name="connsiteY8964" fmla="*/ 37122 h 3980066"/>
              <a:gd name="connsiteX8965" fmla="*/ 2542489 w 8387961"/>
              <a:gd name="connsiteY8965" fmla="*/ 52070 h 3980066"/>
              <a:gd name="connsiteX8966" fmla="*/ 2453827 w 8387961"/>
              <a:gd name="connsiteY8966" fmla="*/ 68680 h 3980066"/>
              <a:gd name="connsiteX8967" fmla="*/ 2371858 w 8387961"/>
              <a:gd name="connsiteY8967" fmla="*/ 76985 h 3980066"/>
              <a:gd name="connsiteX8968" fmla="*/ 2417025 w 8387961"/>
              <a:gd name="connsiteY8968" fmla="*/ 83628 h 3980066"/>
              <a:gd name="connsiteX8969" fmla="*/ 2353456 w 8387961"/>
              <a:gd name="connsiteY8969" fmla="*/ 88611 h 3980066"/>
              <a:gd name="connsiteX8970" fmla="*/ 2405315 w 8387961"/>
              <a:gd name="connsiteY8970" fmla="*/ 91934 h 3980066"/>
              <a:gd name="connsiteX8971" fmla="*/ 2333382 w 8387961"/>
              <a:gd name="connsiteY8971" fmla="*/ 108544 h 3980066"/>
              <a:gd name="connsiteX8972" fmla="*/ 2326691 w 8387961"/>
              <a:gd name="connsiteY8972" fmla="*/ 118509 h 3980066"/>
              <a:gd name="connsiteX8973" fmla="*/ 2266467 w 8387961"/>
              <a:gd name="connsiteY8973" fmla="*/ 121831 h 3980066"/>
              <a:gd name="connsiteX8974" fmla="*/ 2314980 w 8387961"/>
              <a:gd name="connsiteY8974" fmla="*/ 136780 h 3980066"/>
              <a:gd name="connsiteX8975" fmla="*/ 2254757 w 8387961"/>
              <a:gd name="connsiteY8975" fmla="*/ 140102 h 3980066"/>
              <a:gd name="connsiteX8976" fmla="*/ 2189515 w 8387961"/>
              <a:gd name="connsiteY8976" fmla="*/ 140102 h 3980066"/>
              <a:gd name="connsiteX8977" fmla="*/ 2122600 w 8387961"/>
              <a:gd name="connsiteY8977" fmla="*/ 138440 h 3980066"/>
              <a:gd name="connsiteX8978" fmla="*/ 2169441 w 8387961"/>
              <a:gd name="connsiteY8978" fmla="*/ 121831 h 3980066"/>
              <a:gd name="connsiteX8979" fmla="*/ 2159404 w 8387961"/>
              <a:gd name="connsiteY8979" fmla="*/ 111866 h 3980066"/>
              <a:gd name="connsiteX8980" fmla="*/ 2229664 w 8387961"/>
              <a:gd name="connsiteY8980" fmla="*/ 120170 h 3980066"/>
              <a:gd name="connsiteX8981" fmla="*/ 2264794 w 8387961"/>
              <a:gd name="connsiteY8981" fmla="*/ 103560 h 3980066"/>
              <a:gd name="connsiteX8982" fmla="*/ 2229664 w 8387961"/>
              <a:gd name="connsiteY8982" fmla="*/ 118509 h 3980066"/>
              <a:gd name="connsiteX8983" fmla="*/ 2209589 w 8387961"/>
              <a:gd name="connsiteY8983" fmla="*/ 108544 h 3980066"/>
              <a:gd name="connsiteX8984" fmla="*/ 2226318 w 8387961"/>
              <a:gd name="connsiteY8984" fmla="*/ 101899 h 3980066"/>
              <a:gd name="connsiteX8985" fmla="*/ 2192861 w 8387961"/>
              <a:gd name="connsiteY8985" fmla="*/ 96917 h 3980066"/>
              <a:gd name="connsiteX8986" fmla="*/ 2281523 w 8387961"/>
              <a:gd name="connsiteY8986" fmla="*/ 86951 h 3980066"/>
              <a:gd name="connsiteX8987" fmla="*/ 2241374 w 8387961"/>
              <a:gd name="connsiteY8987" fmla="*/ 60375 h 3980066"/>
              <a:gd name="connsiteX8988" fmla="*/ 2294906 w 8387961"/>
              <a:gd name="connsiteY8988" fmla="*/ 58714 h 3980066"/>
              <a:gd name="connsiteX8989" fmla="*/ 2316653 w 8387961"/>
              <a:gd name="connsiteY8989" fmla="*/ 68680 h 3980066"/>
              <a:gd name="connsiteX8990" fmla="*/ 2303270 w 8387961"/>
              <a:gd name="connsiteY8990" fmla="*/ 57053 h 3980066"/>
              <a:gd name="connsiteX8991" fmla="*/ 2385241 w 8387961"/>
              <a:gd name="connsiteY8991" fmla="*/ 47087 h 3980066"/>
              <a:gd name="connsiteX8992" fmla="*/ 2427061 w 8387961"/>
              <a:gd name="connsiteY8992" fmla="*/ 37122 h 3980066"/>
              <a:gd name="connsiteX8993" fmla="*/ 2341746 w 8387961"/>
              <a:gd name="connsiteY8993" fmla="*/ 43766 h 3980066"/>
              <a:gd name="connsiteX8994" fmla="*/ 2262290 w 8387961"/>
              <a:gd name="connsiteY8994" fmla="*/ 49719 h 3980066"/>
              <a:gd name="connsiteX8995" fmla="*/ 2330036 w 8387961"/>
              <a:gd name="connsiteY8995" fmla="*/ 42105 h 3980066"/>
              <a:gd name="connsiteX8996" fmla="*/ 2253084 w 8387961"/>
              <a:gd name="connsiteY8996" fmla="*/ 50409 h 3980066"/>
              <a:gd name="connsiteX8997" fmla="*/ 2262290 w 8387961"/>
              <a:gd name="connsiteY8997" fmla="*/ 49719 h 3980066"/>
              <a:gd name="connsiteX8998" fmla="*/ 2241374 w 8387961"/>
              <a:gd name="connsiteY8998" fmla="*/ 52070 h 3980066"/>
              <a:gd name="connsiteX8999" fmla="*/ 2214608 w 8387961"/>
              <a:gd name="connsiteY8999" fmla="*/ 47087 h 3980066"/>
              <a:gd name="connsiteX9000" fmla="*/ 2296579 w 8387961"/>
              <a:gd name="connsiteY9000" fmla="*/ 40444 h 3980066"/>
              <a:gd name="connsiteX9001" fmla="*/ 2209589 w 8387961"/>
              <a:gd name="connsiteY9001" fmla="*/ 40444 h 3980066"/>
              <a:gd name="connsiteX9002" fmla="*/ 2263121 w 8387961"/>
              <a:gd name="connsiteY9002" fmla="*/ 37122 h 3980066"/>
              <a:gd name="connsiteX9003" fmla="*/ 2194534 w 8387961"/>
              <a:gd name="connsiteY9003" fmla="*/ 32138 h 3980066"/>
              <a:gd name="connsiteX9004" fmla="*/ 2284869 w 8387961"/>
              <a:gd name="connsiteY9004" fmla="*/ 23834 h 3980066"/>
              <a:gd name="connsiteX9005" fmla="*/ 2396951 w 8387961"/>
              <a:gd name="connsiteY9005" fmla="*/ 30477 h 3980066"/>
              <a:gd name="connsiteX9006" fmla="*/ 2383568 w 8387961"/>
              <a:gd name="connsiteY9006" fmla="*/ 12207 h 3980066"/>
              <a:gd name="connsiteX9007" fmla="*/ 2473901 w 8387961"/>
              <a:gd name="connsiteY9007" fmla="*/ 17189 h 3980066"/>
              <a:gd name="connsiteX9008" fmla="*/ 3212815 w 8387961"/>
              <a:gd name="connsiteY9008" fmla="*/ 0 h 3980066"/>
              <a:gd name="connsiteX9009" fmla="*/ 3259675 w 8387961"/>
              <a:gd name="connsiteY9009" fmla="*/ 6694 h 3980066"/>
              <a:gd name="connsiteX9010" fmla="*/ 3151642 w 8387961"/>
              <a:gd name="connsiteY9010" fmla="*/ 9694 h 3980066"/>
              <a:gd name="connsiteX9011" fmla="*/ 3119095 w 8387961"/>
              <a:gd name="connsiteY9011" fmla="*/ 10040 h 3980066"/>
              <a:gd name="connsiteX9012" fmla="*/ 3139178 w 8387961"/>
              <a:gd name="connsiteY9012" fmla="*/ 10040 h 3980066"/>
              <a:gd name="connsiteX9013" fmla="*/ 3151642 w 8387961"/>
              <a:gd name="connsiteY9013" fmla="*/ 9694 h 3980066"/>
              <a:gd name="connsiteX9014" fmla="*/ 3276411 w 8387961"/>
              <a:gd name="connsiteY9014" fmla="*/ 8367 h 3980066"/>
              <a:gd name="connsiteX9015" fmla="*/ 3274737 w 8387961"/>
              <a:gd name="connsiteY9015" fmla="*/ 11714 h 3980066"/>
              <a:gd name="connsiteX9016" fmla="*/ 3328292 w 8387961"/>
              <a:gd name="connsiteY9016" fmla="*/ 18407 h 3980066"/>
              <a:gd name="connsiteX9017" fmla="*/ 3249634 w 8387961"/>
              <a:gd name="connsiteY9017" fmla="*/ 23427 h 3980066"/>
              <a:gd name="connsiteX9018" fmla="*/ 3184364 w 8387961"/>
              <a:gd name="connsiteY9018" fmla="*/ 23427 h 3980066"/>
              <a:gd name="connsiteX9019" fmla="*/ 3149219 w 8387961"/>
              <a:gd name="connsiteY9019" fmla="*/ 31794 h 3980066"/>
              <a:gd name="connsiteX9020" fmla="*/ 3264696 w 8387961"/>
              <a:gd name="connsiteY9020" fmla="*/ 26774 h 3980066"/>
              <a:gd name="connsiteX9021" fmla="*/ 3258002 w 8387961"/>
              <a:gd name="connsiteY9021" fmla="*/ 31794 h 3980066"/>
              <a:gd name="connsiteX9022" fmla="*/ 3234572 w 8387961"/>
              <a:gd name="connsiteY9022" fmla="*/ 38487 h 3980066"/>
              <a:gd name="connsiteX9023" fmla="*/ 3283105 w 8387961"/>
              <a:gd name="connsiteY9023" fmla="*/ 30120 h 3980066"/>
              <a:gd name="connsiteX9024" fmla="*/ 3289800 w 8387961"/>
              <a:gd name="connsiteY9024" fmla="*/ 26774 h 3980066"/>
              <a:gd name="connsiteX9025" fmla="*/ 3316577 w 8387961"/>
              <a:gd name="connsiteY9025" fmla="*/ 28447 h 3980066"/>
              <a:gd name="connsiteX9026" fmla="*/ 3299841 w 8387961"/>
              <a:gd name="connsiteY9026" fmla="*/ 40160 h 3980066"/>
              <a:gd name="connsiteX9027" fmla="*/ 3276411 w 8387961"/>
              <a:gd name="connsiteY9027" fmla="*/ 51874 h 3980066"/>
              <a:gd name="connsiteX9028" fmla="*/ 3343354 w 8387961"/>
              <a:gd name="connsiteY9028" fmla="*/ 33467 h 3980066"/>
              <a:gd name="connsiteX9029" fmla="*/ 3345028 w 8387961"/>
              <a:gd name="connsiteY9029" fmla="*/ 36814 h 3980066"/>
              <a:gd name="connsiteX9030" fmla="*/ 3380173 w 8387961"/>
              <a:gd name="connsiteY9030" fmla="*/ 33467 h 3980066"/>
              <a:gd name="connsiteX9031" fmla="*/ 3413644 w 8387961"/>
              <a:gd name="connsiteY9031" fmla="*/ 28447 h 3980066"/>
              <a:gd name="connsiteX9032" fmla="*/ 3473893 w 8387961"/>
              <a:gd name="connsiteY9032" fmla="*/ 33467 h 3980066"/>
              <a:gd name="connsiteX9033" fmla="*/ 3427033 w 8387961"/>
              <a:gd name="connsiteY9033" fmla="*/ 41834 h 3980066"/>
              <a:gd name="connsiteX9034" fmla="*/ 3430380 w 8387961"/>
              <a:gd name="connsiteY9034" fmla="*/ 46854 h 3980066"/>
              <a:gd name="connsiteX9035" fmla="*/ 3333313 w 8387961"/>
              <a:gd name="connsiteY9035" fmla="*/ 51874 h 3980066"/>
              <a:gd name="connsiteX9036" fmla="*/ 3403603 w 8387961"/>
              <a:gd name="connsiteY9036" fmla="*/ 51874 h 3980066"/>
              <a:gd name="connsiteX9037" fmla="*/ 3365110 w 8387961"/>
              <a:gd name="connsiteY9037" fmla="*/ 58567 h 3980066"/>
              <a:gd name="connsiteX9038" fmla="*/ 3328292 w 8387961"/>
              <a:gd name="connsiteY9038" fmla="*/ 61914 h 3980066"/>
              <a:gd name="connsiteX9039" fmla="*/ 3334986 w 8387961"/>
              <a:gd name="connsiteY9039" fmla="*/ 66934 h 3980066"/>
              <a:gd name="connsiteX9040" fmla="*/ 3373478 w 8387961"/>
              <a:gd name="connsiteY9040" fmla="*/ 60241 h 3980066"/>
              <a:gd name="connsiteX9041" fmla="*/ 3370131 w 8387961"/>
              <a:gd name="connsiteY9041" fmla="*/ 66934 h 3980066"/>
              <a:gd name="connsiteX9042" fmla="*/ 3350048 w 8387961"/>
              <a:gd name="connsiteY9042" fmla="*/ 68608 h 3980066"/>
              <a:gd name="connsiteX9043" fmla="*/ 3336660 w 8387961"/>
              <a:gd name="connsiteY9043" fmla="*/ 80321 h 3980066"/>
              <a:gd name="connsiteX9044" fmla="*/ 3346701 w 8387961"/>
              <a:gd name="connsiteY9044" fmla="*/ 78648 h 3980066"/>
              <a:gd name="connsiteX9045" fmla="*/ 3334986 w 8387961"/>
              <a:gd name="connsiteY9045" fmla="*/ 87015 h 3980066"/>
              <a:gd name="connsiteX9046" fmla="*/ 3308209 w 8387961"/>
              <a:gd name="connsiteY9046" fmla="*/ 92034 h 3980066"/>
              <a:gd name="connsiteX9047" fmla="*/ 3294820 w 8387961"/>
              <a:gd name="connsiteY9047" fmla="*/ 110441 h 3980066"/>
              <a:gd name="connsiteX9048" fmla="*/ 3299841 w 8387961"/>
              <a:gd name="connsiteY9048" fmla="*/ 113787 h 3980066"/>
              <a:gd name="connsiteX9049" fmla="*/ 3308209 w 8387961"/>
              <a:gd name="connsiteY9049" fmla="*/ 108768 h 3980066"/>
              <a:gd name="connsiteX9050" fmla="*/ 3343354 w 8387961"/>
              <a:gd name="connsiteY9050" fmla="*/ 113787 h 3980066"/>
              <a:gd name="connsiteX9051" fmla="*/ 3309883 w 8387961"/>
              <a:gd name="connsiteY9051" fmla="*/ 113787 h 3980066"/>
              <a:gd name="connsiteX9052" fmla="*/ 3323271 w 8387961"/>
              <a:gd name="connsiteY9052" fmla="*/ 120481 h 3980066"/>
              <a:gd name="connsiteX9053" fmla="*/ 3350048 w 8387961"/>
              <a:gd name="connsiteY9053" fmla="*/ 120481 h 3980066"/>
              <a:gd name="connsiteX9054" fmla="*/ 3353395 w 8387961"/>
              <a:gd name="connsiteY9054" fmla="*/ 132195 h 3980066"/>
              <a:gd name="connsiteX9055" fmla="*/ 3303188 w 8387961"/>
              <a:gd name="connsiteY9055" fmla="*/ 132195 h 3980066"/>
              <a:gd name="connsiteX9056" fmla="*/ 3274737 w 8387961"/>
              <a:gd name="connsiteY9056" fmla="*/ 133868 h 3980066"/>
              <a:gd name="connsiteX9057" fmla="*/ 3284779 w 8387961"/>
              <a:gd name="connsiteY9057" fmla="*/ 142235 h 3980066"/>
              <a:gd name="connsiteX9058" fmla="*/ 3289800 w 8387961"/>
              <a:gd name="connsiteY9058" fmla="*/ 142235 h 3980066"/>
              <a:gd name="connsiteX9059" fmla="*/ 3303188 w 8387961"/>
              <a:gd name="connsiteY9059" fmla="*/ 147254 h 3980066"/>
              <a:gd name="connsiteX9060" fmla="*/ 3323271 w 8387961"/>
              <a:gd name="connsiteY9060" fmla="*/ 148928 h 3980066"/>
              <a:gd name="connsiteX9061" fmla="*/ 3286452 w 8387961"/>
              <a:gd name="connsiteY9061" fmla="*/ 152275 h 3980066"/>
              <a:gd name="connsiteX9062" fmla="*/ 3318250 w 8387961"/>
              <a:gd name="connsiteY9062" fmla="*/ 152275 h 3980066"/>
              <a:gd name="connsiteX9063" fmla="*/ 3319924 w 8387961"/>
              <a:gd name="connsiteY9063" fmla="*/ 169008 h 3980066"/>
              <a:gd name="connsiteX9064" fmla="*/ 3278085 w 8387961"/>
              <a:gd name="connsiteY9064" fmla="*/ 158967 h 3980066"/>
              <a:gd name="connsiteX9065" fmla="*/ 3276411 w 8387961"/>
              <a:gd name="connsiteY9065" fmla="*/ 162315 h 3980066"/>
              <a:gd name="connsiteX9066" fmla="*/ 3296494 w 8387961"/>
              <a:gd name="connsiteY9066" fmla="*/ 169008 h 3980066"/>
              <a:gd name="connsiteX9067" fmla="*/ 3276411 w 8387961"/>
              <a:gd name="connsiteY9067" fmla="*/ 172355 h 3980066"/>
              <a:gd name="connsiteX9068" fmla="*/ 3294820 w 8387961"/>
              <a:gd name="connsiteY9068" fmla="*/ 172355 h 3980066"/>
              <a:gd name="connsiteX9069" fmla="*/ 3298168 w 8387961"/>
              <a:gd name="connsiteY9069" fmla="*/ 180721 h 3980066"/>
              <a:gd name="connsiteX9070" fmla="*/ 3318250 w 8387961"/>
              <a:gd name="connsiteY9070" fmla="*/ 180721 h 3980066"/>
              <a:gd name="connsiteX9071" fmla="*/ 3323271 w 8387961"/>
              <a:gd name="connsiteY9071" fmla="*/ 189088 h 3980066"/>
              <a:gd name="connsiteX9072" fmla="*/ 3274737 w 8387961"/>
              <a:gd name="connsiteY9072" fmla="*/ 184068 h 3980066"/>
              <a:gd name="connsiteX9073" fmla="*/ 3264696 w 8387961"/>
              <a:gd name="connsiteY9073" fmla="*/ 192435 h 3980066"/>
              <a:gd name="connsiteX9074" fmla="*/ 3269717 w 8387961"/>
              <a:gd name="connsiteY9074" fmla="*/ 202474 h 3980066"/>
              <a:gd name="connsiteX9075" fmla="*/ 3273064 w 8387961"/>
              <a:gd name="connsiteY9075" fmla="*/ 200801 h 3980066"/>
              <a:gd name="connsiteX9076" fmla="*/ 3298168 w 8387961"/>
              <a:gd name="connsiteY9076" fmla="*/ 200801 h 3980066"/>
              <a:gd name="connsiteX9077" fmla="*/ 3296494 w 8387961"/>
              <a:gd name="connsiteY9077" fmla="*/ 207495 h 3980066"/>
              <a:gd name="connsiteX9078" fmla="*/ 3268043 w 8387961"/>
              <a:gd name="connsiteY9078" fmla="*/ 214189 h 3980066"/>
              <a:gd name="connsiteX9079" fmla="*/ 3232898 w 8387961"/>
              <a:gd name="connsiteY9079" fmla="*/ 207495 h 3980066"/>
              <a:gd name="connsiteX9080" fmla="*/ 3254655 w 8387961"/>
              <a:gd name="connsiteY9080" fmla="*/ 209168 h 3980066"/>
              <a:gd name="connsiteX9081" fmla="*/ 3239592 w 8387961"/>
              <a:gd name="connsiteY9081" fmla="*/ 204148 h 3980066"/>
              <a:gd name="connsiteX9082" fmla="*/ 3222857 w 8387961"/>
              <a:gd name="connsiteY9082" fmla="*/ 207495 h 3980066"/>
              <a:gd name="connsiteX9083" fmla="*/ 3207795 w 8387961"/>
              <a:gd name="connsiteY9083" fmla="*/ 202474 h 3980066"/>
              <a:gd name="connsiteX9084" fmla="*/ 3212815 w 8387961"/>
              <a:gd name="connsiteY9084" fmla="*/ 207495 h 3980066"/>
              <a:gd name="connsiteX9085" fmla="*/ 3202774 w 8387961"/>
              <a:gd name="connsiteY9085" fmla="*/ 212515 h 3980066"/>
              <a:gd name="connsiteX9086" fmla="*/ 3174323 w 8387961"/>
              <a:gd name="connsiteY9086" fmla="*/ 210841 h 3980066"/>
              <a:gd name="connsiteX9087" fmla="*/ 3177670 w 8387961"/>
              <a:gd name="connsiteY9087" fmla="*/ 214189 h 3980066"/>
              <a:gd name="connsiteX9088" fmla="*/ 3165955 w 8387961"/>
              <a:gd name="connsiteY9088" fmla="*/ 219208 h 3980066"/>
              <a:gd name="connsiteX9089" fmla="*/ 3165955 w 8387961"/>
              <a:gd name="connsiteY9089" fmla="*/ 222554 h 3980066"/>
              <a:gd name="connsiteX9090" fmla="*/ 3167629 w 8387961"/>
              <a:gd name="connsiteY9090" fmla="*/ 219208 h 3980066"/>
              <a:gd name="connsiteX9091" fmla="*/ 3207795 w 8387961"/>
              <a:gd name="connsiteY9091" fmla="*/ 220881 h 3980066"/>
              <a:gd name="connsiteX9092" fmla="*/ 3169302 w 8387961"/>
              <a:gd name="connsiteY9092" fmla="*/ 227575 h 3980066"/>
              <a:gd name="connsiteX9093" fmla="*/ 3174323 w 8387961"/>
              <a:gd name="connsiteY9093" fmla="*/ 229248 h 3980066"/>
              <a:gd name="connsiteX9094" fmla="*/ 3186038 w 8387961"/>
              <a:gd name="connsiteY9094" fmla="*/ 229248 h 3980066"/>
              <a:gd name="connsiteX9095" fmla="*/ 3212815 w 8387961"/>
              <a:gd name="connsiteY9095" fmla="*/ 230921 h 3980066"/>
              <a:gd name="connsiteX9096" fmla="*/ 3196080 w 8387961"/>
              <a:gd name="connsiteY9096" fmla="*/ 234268 h 3980066"/>
              <a:gd name="connsiteX9097" fmla="*/ 3196080 w 8387961"/>
              <a:gd name="connsiteY9097" fmla="*/ 240961 h 3980066"/>
              <a:gd name="connsiteX9098" fmla="*/ 3202774 w 8387961"/>
              <a:gd name="connsiteY9098" fmla="*/ 237615 h 3980066"/>
              <a:gd name="connsiteX9099" fmla="*/ 3246287 w 8387961"/>
              <a:gd name="connsiteY9099" fmla="*/ 247655 h 3980066"/>
              <a:gd name="connsiteX9100" fmla="*/ 3239592 w 8387961"/>
              <a:gd name="connsiteY9100" fmla="*/ 252675 h 3980066"/>
              <a:gd name="connsiteX9101" fmla="*/ 3244613 w 8387961"/>
              <a:gd name="connsiteY9101" fmla="*/ 254348 h 3980066"/>
              <a:gd name="connsiteX9102" fmla="*/ 3252981 w 8387961"/>
              <a:gd name="connsiteY9102" fmla="*/ 254348 h 3980066"/>
              <a:gd name="connsiteX9103" fmla="*/ 3246287 w 8387961"/>
              <a:gd name="connsiteY9103" fmla="*/ 261042 h 3980066"/>
              <a:gd name="connsiteX9104" fmla="*/ 3258002 w 8387961"/>
              <a:gd name="connsiteY9104" fmla="*/ 259368 h 3980066"/>
              <a:gd name="connsiteX9105" fmla="*/ 3256328 w 8387961"/>
              <a:gd name="connsiteY9105" fmla="*/ 271082 h 3980066"/>
              <a:gd name="connsiteX9106" fmla="*/ 3256328 w 8387961"/>
              <a:gd name="connsiteY9106" fmla="*/ 281122 h 3980066"/>
              <a:gd name="connsiteX9107" fmla="*/ 3246287 w 8387961"/>
              <a:gd name="connsiteY9107" fmla="*/ 282795 h 3980066"/>
              <a:gd name="connsiteX9108" fmla="*/ 3244613 w 8387961"/>
              <a:gd name="connsiteY9108" fmla="*/ 274428 h 3980066"/>
              <a:gd name="connsiteX9109" fmla="*/ 3239592 w 8387961"/>
              <a:gd name="connsiteY9109" fmla="*/ 281122 h 3980066"/>
              <a:gd name="connsiteX9110" fmla="*/ 3224530 w 8387961"/>
              <a:gd name="connsiteY9110" fmla="*/ 284468 h 3980066"/>
              <a:gd name="connsiteX9111" fmla="*/ 3212815 w 8387961"/>
              <a:gd name="connsiteY9111" fmla="*/ 269409 h 3980066"/>
              <a:gd name="connsiteX9112" fmla="*/ 3186182 w 8387961"/>
              <a:gd name="connsiteY9112" fmla="*/ 260088 h 3980066"/>
              <a:gd name="connsiteX9113" fmla="*/ 3186038 w 8387961"/>
              <a:gd name="connsiteY9113" fmla="*/ 259368 h 3980066"/>
              <a:gd name="connsiteX9114" fmla="*/ 3184364 w 8387961"/>
              <a:gd name="connsiteY9114" fmla="*/ 259368 h 3980066"/>
              <a:gd name="connsiteX9115" fmla="*/ 3184092 w 8387961"/>
              <a:gd name="connsiteY9115" fmla="*/ 259357 h 3980066"/>
              <a:gd name="connsiteX9116" fmla="*/ 3179344 w 8387961"/>
              <a:gd name="connsiteY9116" fmla="*/ 257695 h 3980066"/>
              <a:gd name="connsiteX9117" fmla="*/ 3142525 w 8387961"/>
              <a:gd name="connsiteY9117" fmla="*/ 244308 h 3980066"/>
              <a:gd name="connsiteX9118" fmla="*/ 3157587 w 8387961"/>
              <a:gd name="connsiteY9118" fmla="*/ 252675 h 3980066"/>
              <a:gd name="connsiteX9119" fmla="*/ 3145872 w 8387961"/>
              <a:gd name="connsiteY9119" fmla="*/ 257695 h 3980066"/>
              <a:gd name="connsiteX9120" fmla="*/ 3184092 w 8387961"/>
              <a:gd name="connsiteY9120" fmla="*/ 259357 h 3980066"/>
              <a:gd name="connsiteX9121" fmla="*/ 3186182 w 8387961"/>
              <a:gd name="connsiteY9121" fmla="*/ 260088 h 3980066"/>
              <a:gd name="connsiteX9122" fmla="*/ 3187712 w 8387961"/>
              <a:gd name="connsiteY9122" fmla="*/ 267735 h 3980066"/>
              <a:gd name="connsiteX9123" fmla="*/ 3144199 w 8387961"/>
              <a:gd name="connsiteY9123" fmla="*/ 269409 h 3980066"/>
              <a:gd name="connsiteX9124" fmla="*/ 3142525 w 8387961"/>
              <a:gd name="connsiteY9124" fmla="*/ 271082 h 3980066"/>
              <a:gd name="connsiteX9125" fmla="*/ 3142525 w 8387961"/>
              <a:gd name="connsiteY9125" fmla="*/ 272755 h 3980066"/>
              <a:gd name="connsiteX9126" fmla="*/ 3117422 w 8387961"/>
              <a:gd name="connsiteY9126" fmla="*/ 282795 h 3980066"/>
              <a:gd name="connsiteX9127" fmla="*/ 3165955 w 8387961"/>
              <a:gd name="connsiteY9127" fmla="*/ 282795 h 3980066"/>
              <a:gd name="connsiteX9128" fmla="*/ 3132484 w 8387961"/>
              <a:gd name="connsiteY9128" fmla="*/ 291162 h 3980066"/>
              <a:gd name="connsiteX9129" fmla="*/ 3134157 w 8387961"/>
              <a:gd name="connsiteY9129" fmla="*/ 294508 h 3980066"/>
              <a:gd name="connsiteX9130" fmla="*/ 3182691 w 8387961"/>
              <a:gd name="connsiteY9130" fmla="*/ 287816 h 3980066"/>
              <a:gd name="connsiteX9131" fmla="*/ 3239592 w 8387961"/>
              <a:gd name="connsiteY9131" fmla="*/ 292835 h 3980066"/>
              <a:gd name="connsiteX9132" fmla="*/ 3226204 w 8387961"/>
              <a:gd name="connsiteY9132" fmla="*/ 297855 h 3980066"/>
              <a:gd name="connsiteX9133" fmla="*/ 3214489 w 8387961"/>
              <a:gd name="connsiteY9133" fmla="*/ 302875 h 3980066"/>
              <a:gd name="connsiteX9134" fmla="*/ 3206121 w 8387961"/>
              <a:gd name="connsiteY9134" fmla="*/ 307895 h 3980066"/>
              <a:gd name="connsiteX9135" fmla="*/ 3189385 w 8387961"/>
              <a:gd name="connsiteY9135" fmla="*/ 314588 h 3980066"/>
              <a:gd name="connsiteX9136" fmla="*/ 3175997 w 8387961"/>
              <a:gd name="connsiteY9136" fmla="*/ 321282 h 3980066"/>
              <a:gd name="connsiteX9137" fmla="*/ 3134157 w 8387961"/>
              <a:gd name="connsiteY9137" fmla="*/ 331322 h 3980066"/>
              <a:gd name="connsiteX9138" fmla="*/ 3092318 w 8387961"/>
              <a:gd name="connsiteY9138" fmla="*/ 341362 h 3980066"/>
              <a:gd name="connsiteX9139" fmla="*/ 3085624 w 8387961"/>
              <a:gd name="connsiteY9139" fmla="*/ 339688 h 3980066"/>
              <a:gd name="connsiteX9140" fmla="*/ 3075582 w 8387961"/>
              <a:gd name="connsiteY9140" fmla="*/ 341362 h 3980066"/>
              <a:gd name="connsiteX9141" fmla="*/ 3063867 w 8387961"/>
              <a:gd name="connsiteY9141" fmla="*/ 344709 h 3980066"/>
              <a:gd name="connsiteX9142" fmla="*/ 3042111 w 8387961"/>
              <a:gd name="connsiteY9142" fmla="*/ 332996 h 3980066"/>
              <a:gd name="connsiteX9143" fmla="*/ 3037090 w 8387961"/>
              <a:gd name="connsiteY9143" fmla="*/ 341362 h 3980066"/>
              <a:gd name="connsiteX9144" fmla="*/ 3037090 w 8387961"/>
              <a:gd name="connsiteY9144" fmla="*/ 349728 h 3980066"/>
              <a:gd name="connsiteX9145" fmla="*/ 3006966 w 8387961"/>
              <a:gd name="connsiteY9145" fmla="*/ 363115 h 3980066"/>
              <a:gd name="connsiteX9146" fmla="*/ 2988556 w 8387961"/>
              <a:gd name="connsiteY9146" fmla="*/ 379849 h 3980066"/>
              <a:gd name="connsiteX9147" fmla="*/ 2985209 w 8387961"/>
              <a:gd name="connsiteY9147" fmla="*/ 383195 h 3980066"/>
              <a:gd name="connsiteX9148" fmla="*/ 2966800 w 8387961"/>
              <a:gd name="connsiteY9148" fmla="*/ 389889 h 3980066"/>
              <a:gd name="connsiteX9149" fmla="*/ 2958432 w 8387961"/>
              <a:gd name="connsiteY9149" fmla="*/ 388216 h 3980066"/>
              <a:gd name="connsiteX9150" fmla="*/ 2956758 w 8387961"/>
              <a:gd name="connsiteY9150" fmla="*/ 393235 h 3980066"/>
              <a:gd name="connsiteX9151" fmla="*/ 2926634 w 8387961"/>
              <a:gd name="connsiteY9151" fmla="*/ 401602 h 3980066"/>
              <a:gd name="connsiteX9152" fmla="*/ 2914919 w 8387961"/>
              <a:gd name="connsiteY9152" fmla="*/ 399929 h 3980066"/>
              <a:gd name="connsiteX9153" fmla="*/ 2926634 w 8387961"/>
              <a:gd name="connsiteY9153" fmla="*/ 391562 h 3980066"/>
              <a:gd name="connsiteX9154" fmla="*/ 2916593 w 8387961"/>
              <a:gd name="connsiteY9154" fmla="*/ 389889 h 3980066"/>
              <a:gd name="connsiteX9155" fmla="*/ 2903204 w 8387961"/>
              <a:gd name="connsiteY9155" fmla="*/ 401602 h 3980066"/>
              <a:gd name="connsiteX9156" fmla="*/ 2906551 w 8387961"/>
              <a:gd name="connsiteY9156" fmla="*/ 403275 h 3980066"/>
              <a:gd name="connsiteX9157" fmla="*/ 2884795 w 8387961"/>
              <a:gd name="connsiteY9157" fmla="*/ 408296 h 3980066"/>
              <a:gd name="connsiteX9158" fmla="*/ 2876427 w 8387961"/>
              <a:gd name="connsiteY9158" fmla="*/ 409969 h 3980066"/>
              <a:gd name="connsiteX9159" fmla="*/ 2863038 w 8387961"/>
              <a:gd name="connsiteY9159" fmla="*/ 411642 h 3980066"/>
              <a:gd name="connsiteX9160" fmla="*/ 2864712 w 8387961"/>
              <a:gd name="connsiteY9160" fmla="*/ 420009 h 3980066"/>
              <a:gd name="connsiteX9161" fmla="*/ 2844629 w 8387961"/>
              <a:gd name="connsiteY9161" fmla="*/ 421682 h 3980066"/>
              <a:gd name="connsiteX9162" fmla="*/ 2844629 w 8387961"/>
              <a:gd name="connsiteY9162" fmla="*/ 438416 h 3980066"/>
              <a:gd name="connsiteX9163" fmla="*/ 2824546 w 8387961"/>
              <a:gd name="connsiteY9163" fmla="*/ 441762 h 3980066"/>
              <a:gd name="connsiteX9164" fmla="*/ 2836261 w 8387961"/>
              <a:gd name="connsiteY9164" fmla="*/ 445109 h 3980066"/>
              <a:gd name="connsiteX9165" fmla="*/ 2841282 w 8387961"/>
              <a:gd name="connsiteY9165" fmla="*/ 455149 h 3980066"/>
              <a:gd name="connsiteX9166" fmla="*/ 2824546 w 8387961"/>
              <a:gd name="connsiteY9166" fmla="*/ 455149 h 3980066"/>
              <a:gd name="connsiteX9167" fmla="*/ 2832914 w 8387961"/>
              <a:gd name="connsiteY9167" fmla="*/ 460169 h 3980066"/>
              <a:gd name="connsiteX9168" fmla="*/ 2824546 w 8387961"/>
              <a:gd name="connsiteY9168" fmla="*/ 463516 h 3980066"/>
              <a:gd name="connsiteX9169" fmla="*/ 2817852 w 8387961"/>
              <a:gd name="connsiteY9169" fmla="*/ 465189 h 3980066"/>
              <a:gd name="connsiteX9170" fmla="*/ 2822872 w 8387961"/>
              <a:gd name="connsiteY9170" fmla="*/ 468535 h 3980066"/>
              <a:gd name="connsiteX9171" fmla="*/ 2816178 w 8387961"/>
              <a:gd name="connsiteY9171" fmla="*/ 465189 h 3980066"/>
              <a:gd name="connsiteX9172" fmla="*/ 2814505 w 8387961"/>
              <a:gd name="connsiteY9172" fmla="*/ 471883 h 3980066"/>
              <a:gd name="connsiteX9173" fmla="*/ 2806137 w 8387961"/>
              <a:gd name="connsiteY9173" fmla="*/ 471883 h 3980066"/>
              <a:gd name="connsiteX9174" fmla="*/ 2806137 w 8387961"/>
              <a:gd name="connsiteY9174" fmla="*/ 475229 h 3980066"/>
              <a:gd name="connsiteX9175" fmla="*/ 2811157 w 8387961"/>
              <a:gd name="connsiteY9175" fmla="*/ 478576 h 3980066"/>
              <a:gd name="connsiteX9176" fmla="*/ 2796095 w 8387961"/>
              <a:gd name="connsiteY9176" fmla="*/ 480249 h 3980066"/>
              <a:gd name="connsiteX9177" fmla="*/ 2781033 w 8387961"/>
              <a:gd name="connsiteY9177" fmla="*/ 485269 h 3980066"/>
              <a:gd name="connsiteX9178" fmla="*/ 2787727 w 8387961"/>
              <a:gd name="connsiteY9178" fmla="*/ 493636 h 3980066"/>
              <a:gd name="connsiteX9179" fmla="*/ 2784380 w 8387961"/>
              <a:gd name="connsiteY9179" fmla="*/ 493636 h 3980066"/>
              <a:gd name="connsiteX9180" fmla="*/ 2791075 w 8387961"/>
              <a:gd name="connsiteY9180" fmla="*/ 502002 h 3980066"/>
              <a:gd name="connsiteX9181" fmla="*/ 2787727 w 8387961"/>
              <a:gd name="connsiteY9181" fmla="*/ 503676 h 3980066"/>
              <a:gd name="connsiteX9182" fmla="*/ 2781033 w 8387961"/>
              <a:gd name="connsiteY9182" fmla="*/ 512042 h 3980066"/>
              <a:gd name="connsiteX9183" fmla="*/ 2782707 w 8387961"/>
              <a:gd name="connsiteY9183" fmla="*/ 515389 h 3980066"/>
              <a:gd name="connsiteX9184" fmla="*/ 2772665 w 8387961"/>
              <a:gd name="connsiteY9184" fmla="*/ 518736 h 3980066"/>
              <a:gd name="connsiteX9185" fmla="*/ 2776012 w 8387961"/>
              <a:gd name="connsiteY9185" fmla="*/ 522082 h 3980066"/>
              <a:gd name="connsiteX9186" fmla="*/ 2770992 w 8387961"/>
              <a:gd name="connsiteY9186" fmla="*/ 523756 h 3980066"/>
              <a:gd name="connsiteX9187" fmla="*/ 2770992 w 8387961"/>
              <a:gd name="connsiteY9187" fmla="*/ 525430 h 3980066"/>
              <a:gd name="connsiteX9188" fmla="*/ 2770992 w 8387961"/>
              <a:gd name="connsiteY9188" fmla="*/ 530449 h 3980066"/>
              <a:gd name="connsiteX9189" fmla="*/ 2757603 w 8387961"/>
              <a:gd name="connsiteY9189" fmla="*/ 530449 h 3980066"/>
              <a:gd name="connsiteX9190" fmla="*/ 2770992 w 8387961"/>
              <a:gd name="connsiteY9190" fmla="*/ 533796 h 3980066"/>
              <a:gd name="connsiteX9191" fmla="*/ 2757603 w 8387961"/>
              <a:gd name="connsiteY9191" fmla="*/ 533796 h 3980066"/>
              <a:gd name="connsiteX9192" fmla="*/ 2760950 w 8387961"/>
              <a:gd name="connsiteY9192" fmla="*/ 535470 h 3980066"/>
              <a:gd name="connsiteX9193" fmla="*/ 2757603 w 8387961"/>
              <a:gd name="connsiteY9193" fmla="*/ 538816 h 3980066"/>
              <a:gd name="connsiteX9194" fmla="*/ 2762624 w 8387961"/>
              <a:gd name="connsiteY9194" fmla="*/ 542162 h 3980066"/>
              <a:gd name="connsiteX9195" fmla="*/ 2757603 w 8387961"/>
              <a:gd name="connsiteY9195" fmla="*/ 543836 h 3980066"/>
              <a:gd name="connsiteX9196" fmla="*/ 2735847 w 8387961"/>
              <a:gd name="connsiteY9196" fmla="*/ 542162 h 3980066"/>
              <a:gd name="connsiteX9197" fmla="*/ 2750909 w 8387961"/>
              <a:gd name="connsiteY9197" fmla="*/ 548856 h 3980066"/>
              <a:gd name="connsiteX9198" fmla="*/ 2754256 w 8387961"/>
              <a:gd name="connsiteY9198" fmla="*/ 552203 h 3980066"/>
              <a:gd name="connsiteX9199" fmla="*/ 2752582 w 8387961"/>
              <a:gd name="connsiteY9199" fmla="*/ 555549 h 3980066"/>
              <a:gd name="connsiteX9200" fmla="*/ 2735847 w 8387961"/>
              <a:gd name="connsiteY9200" fmla="*/ 550529 h 3980066"/>
              <a:gd name="connsiteX9201" fmla="*/ 2717437 w 8387961"/>
              <a:gd name="connsiteY9201" fmla="*/ 558896 h 3980066"/>
              <a:gd name="connsiteX9202" fmla="*/ 2714090 w 8387961"/>
              <a:gd name="connsiteY9202" fmla="*/ 553876 h 3980066"/>
              <a:gd name="connsiteX9203" fmla="*/ 2725805 w 8387961"/>
              <a:gd name="connsiteY9203" fmla="*/ 545509 h 3980066"/>
              <a:gd name="connsiteX9204" fmla="*/ 2714090 w 8387961"/>
              <a:gd name="connsiteY9204" fmla="*/ 552203 h 3980066"/>
              <a:gd name="connsiteX9205" fmla="*/ 2722458 w 8387961"/>
              <a:gd name="connsiteY9205" fmla="*/ 542162 h 3980066"/>
              <a:gd name="connsiteX9206" fmla="*/ 2714090 w 8387961"/>
              <a:gd name="connsiteY9206" fmla="*/ 543836 h 3980066"/>
              <a:gd name="connsiteX9207" fmla="*/ 2715764 w 8387961"/>
              <a:gd name="connsiteY9207" fmla="*/ 540489 h 3980066"/>
              <a:gd name="connsiteX9208" fmla="*/ 2704049 w 8387961"/>
              <a:gd name="connsiteY9208" fmla="*/ 542162 h 3980066"/>
              <a:gd name="connsiteX9209" fmla="*/ 2712417 w 8387961"/>
              <a:gd name="connsiteY9209" fmla="*/ 533796 h 3980066"/>
              <a:gd name="connsiteX9210" fmla="*/ 2702375 w 8387961"/>
              <a:gd name="connsiteY9210" fmla="*/ 535470 h 3980066"/>
              <a:gd name="connsiteX9211" fmla="*/ 2715764 w 8387961"/>
              <a:gd name="connsiteY9211" fmla="*/ 525430 h 3980066"/>
              <a:gd name="connsiteX9212" fmla="*/ 2705722 w 8387961"/>
              <a:gd name="connsiteY9212" fmla="*/ 530449 h 3980066"/>
              <a:gd name="connsiteX9213" fmla="*/ 2705722 w 8387961"/>
              <a:gd name="connsiteY9213" fmla="*/ 525430 h 3980066"/>
              <a:gd name="connsiteX9214" fmla="*/ 2682292 w 8387961"/>
              <a:gd name="connsiteY9214" fmla="*/ 533796 h 3980066"/>
              <a:gd name="connsiteX9215" fmla="*/ 2667230 w 8387961"/>
              <a:gd name="connsiteY9215" fmla="*/ 535470 h 3980066"/>
              <a:gd name="connsiteX9216" fmla="*/ 2660536 w 8387961"/>
              <a:gd name="connsiteY9216" fmla="*/ 533796 h 3980066"/>
              <a:gd name="connsiteX9217" fmla="*/ 2660536 w 8387961"/>
              <a:gd name="connsiteY9217" fmla="*/ 532122 h 3980066"/>
              <a:gd name="connsiteX9218" fmla="*/ 2657189 w 8387961"/>
              <a:gd name="connsiteY9218" fmla="*/ 532122 h 3980066"/>
              <a:gd name="connsiteX9219" fmla="*/ 2662209 w 8387961"/>
              <a:gd name="connsiteY9219" fmla="*/ 530449 h 3980066"/>
              <a:gd name="connsiteX9220" fmla="*/ 2660536 w 8387961"/>
              <a:gd name="connsiteY9220" fmla="*/ 523756 h 3980066"/>
              <a:gd name="connsiteX9221" fmla="*/ 2650494 w 8387961"/>
              <a:gd name="connsiteY9221" fmla="*/ 525430 h 3980066"/>
              <a:gd name="connsiteX9222" fmla="*/ 2652168 w 8387961"/>
              <a:gd name="connsiteY9222" fmla="*/ 520409 h 3980066"/>
              <a:gd name="connsiteX9223" fmla="*/ 2650494 w 8387961"/>
              <a:gd name="connsiteY9223" fmla="*/ 520409 h 3980066"/>
              <a:gd name="connsiteX9224" fmla="*/ 2653842 w 8387961"/>
              <a:gd name="connsiteY9224" fmla="*/ 515389 h 3980066"/>
              <a:gd name="connsiteX9225" fmla="*/ 2643800 w 8387961"/>
              <a:gd name="connsiteY9225" fmla="*/ 515389 h 3980066"/>
              <a:gd name="connsiteX9226" fmla="*/ 2652168 w 8387961"/>
              <a:gd name="connsiteY9226" fmla="*/ 513716 h 3980066"/>
              <a:gd name="connsiteX9227" fmla="*/ 2647147 w 8387961"/>
              <a:gd name="connsiteY9227" fmla="*/ 512042 h 3980066"/>
              <a:gd name="connsiteX9228" fmla="*/ 2650494 w 8387961"/>
              <a:gd name="connsiteY9228" fmla="*/ 505349 h 3980066"/>
              <a:gd name="connsiteX9229" fmla="*/ 2643800 w 8387961"/>
              <a:gd name="connsiteY9229" fmla="*/ 508696 h 3980066"/>
              <a:gd name="connsiteX9230" fmla="*/ 2647147 w 8387961"/>
              <a:gd name="connsiteY9230" fmla="*/ 502002 h 3980066"/>
              <a:gd name="connsiteX9231" fmla="*/ 2637106 w 8387961"/>
              <a:gd name="connsiteY9231" fmla="*/ 502002 h 3980066"/>
              <a:gd name="connsiteX9232" fmla="*/ 2640453 w 8387961"/>
              <a:gd name="connsiteY9232" fmla="*/ 498656 h 3980066"/>
              <a:gd name="connsiteX9233" fmla="*/ 2630411 w 8387961"/>
              <a:gd name="connsiteY9233" fmla="*/ 488616 h 3980066"/>
              <a:gd name="connsiteX9234" fmla="*/ 2633759 w 8387961"/>
              <a:gd name="connsiteY9234" fmla="*/ 483596 h 3980066"/>
              <a:gd name="connsiteX9235" fmla="*/ 2640453 w 8387961"/>
              <a:gd name="connsiteY9235" fmla="*/ 478576 h 3980066"/>
              <a:gd name="connsiteX9236" fmla="*/ 2632085 w 8387961"/>
              <a:gd name="connsiteY9236" fmla="*/ 480249 h 3980066"/>
              <a:gd name="connsiteX9237" fmla="*/ 2633759 w 8387961"/>
              <a:gd name="connsiteY9237" fmla="*/ 473556 h 3980066"/>
              <a:gd name="connsiteX9238" fmla="*/ 2620370 w 8387961"/>
              <a:gd name="connsiteY9238" fmla="*/ 470209 h 3980066"/>
              <a:gd name="connsiteX9239" fmla="*/ 2632085 w 8387961"/>
              <a:gd name="connsiteY9239" fmla="*/ 468535 h 3980066"/>
              <a:gd name="connsiteX9240" fmla="*/ 2620370 w 8387961"/>
              <a:gd name="connsiteY9240" fmla="*/ 465189 h 3980066"/>
              <a:gd name="connsiteX9241" fmla="*/ 2622044 w 8387961"/>
              <a:gd name="connsiteY9241" fmla="*/ 463516 h 3980066"/>
              <a:gd name="connsiteX9242" fmla="*/ 2627064 w 8387961"/>
              <a:gd name="connsiteY9242" fmla="*/ 460169 h 3980066"/>
              <a:gd name="connsiteX9243" fmla="*/ 2617023 w 8387961"/>
              <a:gd name="connsiteY9243" fmla="*/ 461843 h 3980066"/>
              <a:gd name="connsiteX9244" fmla="*/ 2625391 w 8387961"/>
              <a:gd name="connsiteY9244" fmla="*/ 453476 h 3980066"/>
              <a:gd name="connsiteX9245" fmla="*/ 2615349 w 8387961"/>
              <a:gd name="connsiteY9245" fmla="*/ 450129 h 3980066"/>
              <a:gd name="connsiteX9246" fmla="*/ 2647147 w 8387961"/>
              <a:gd name="connsiteY9246" fmla="*/ 443436 h 3980066"/>
              <a:gd name="connsiteX9247" fmla="*/ 2642127 w 8387961"/>
              <a:gd name="connsiteY9247" fmla="*/ 443436 h 3980066"/>
              <a:gd name="connsiteX9248" fmla="*/ 2622044 w 8387961"/>
              <a:gd name="connsiteY9248" fmla="*/ 445109 h 3980066"/>
              <a:gd name="connsiteX9249" fmla="*/ 2645474 w 8387961"/>
              <a:gd name="connsiteY9249" fmla="*/ 440089 h 3980066"/>
              <a:gd name="connsiteX9250" fmla="*/ 2643800 w 8387961"/>
              <a:gd name="connsiteY9250" fmla="*/ 433395 h 3980066"/>
              <a:gd name="connsiteX9251" fmla="*/ 2657189 w 8387961"/>
              <a:gd name="connsiteY9251" fmla="*/ 440089 h 3980066"/>
              <a:gd name="connsiteX9252" fmla="*/ 2653842 w 8387961"/>
              <a:gd name="connsiteY9252" fmla="*/ 428376 h 3980066"/>
              <a:gd name="connsiteX9253" fmla="*/ 2645474 w 8387961"/>
              <a:gd name="connsiteY9253" fmla="*/ 425029 h 3980066"/>
              <a:gd name="connsiteX9254" fmla="*/ 2642127 w 8387961"/>
              <a:gd name="connsiteY9254" fmla="*/ 418336 h 3980066"/>
              <a:gd name="connsiteX9255" fmla="*/ 2637106 w 8387961"/>
              <a:gd name="connsiteY9255" fmla="*/ 431722 h 3980066"/>
              <a:gd name="connsiteX9256" fmla="*/ 2625391 w 8387961"/>
              <a:gd name="connsiteY9256" fmla="*/ 438416 h 3980066"/>
              <a:gd name="connsiteX9257" fmla="*/ 2610329 w 8387961"/>
              <a:gd name="connsiteY9257" fmla="*/ 441762 h 3980066"/>
              <a:gd name="connsiteX9258" fmla="*/ 2622044 w 8387961"/>
              <a:gd name="connsiteY9258" fmla="*/ 428376 h 3980066"/>
              <a:gd name="connsiteX9259" fmla="*/ 2632085 w 8387961"/>
              <a:gd name="connsiteY9259" fmla="*/ 423355 h 3980066"/>
              <a:gd name="connsiteX9260" fmla="*/ 2613676 w 8387961"/>
              <a:gd name="connsiteY9260" fmla="*/ 425029 h 3980066"/>
              <a:gd name="connsiteX9261" fmla="*/ 2615349 w 8387961"/>
              <a:gd name="connsiteY9261" fmla="*/ 420009 h 3980066"/>
              <a:gd name="connsiteX9262" fmla="*/ 2625391 w 8387961"/>
              <a:gd name="connsiteY9262" fmla="*/ 411642 h 3980066"/>
              <a:gd name="connsiteX9263" fmla="*/ 2652168 w 8387961"/>
              <a:gd name="connsiteY9263" fmla="*/ 404949 h 3980066"/>
              <a:gd name="connsiteX9264" fmla="*/ 2627064 w 8387961"/>
              <a:gd name="connsiteY9264" fmla="*/ 409969 h 3980066"/>
              <a:gd name="connsiteX9265" fmla="*/ 2613676 w 8387961"/>
              <a:gd name="connsiteY9265" fmla="*/ 409969 h 3980066"/>
              <a:gd name="connsiteX9266" fmla="*/ 2610329 w 8387961"/>
              <a:gd name="connsiteY9266" fmla="*/ 408296 h 3980066"/>
              <a:gd name="connsiteX9267" fmla="*/ 2606981 w 8387961"/>
              <a:gd name="connsiteY9267" fmla="*/ 403275 h 3980066"/>
              <a:gd name="connsiteX9268" fmla="*/ 2635432 w 8387961"/>
              <a:gd name="connsiteY9268" fmla="*/ 394908 h 3980066"/>
              <a:gd name="connsiteX9269" fmla="*/ 2603634 w 8387961"/>
              <a:gd name="connsiteY9269" fmla="*/ 399929 h 3980066"/>
              <a:gd name="connsiteX9270" fmla="*/ 2612002 w 8387961"/>
              <a:gd name="connsiteY9270" fmla="*/ 398256 h 3980066"/>
              <a:gd name="connsiteX9271" fmla="*/ 2603634 w 8387961"/>
              <a:gd name="connsiteY9271" fmla="*/ 398256 h 3980066"/>
              <a:gd name="connsiteX9272" fmla="*/ 2665557 w 8387961"/>
              <a:gd name="connsiteY9272" fmla="*/ 374829 h 3980066"/>
              <a:gd name="connsiteX9273" fmla="*/ 2675598 w 8387961"/>
              <a:gd name="connsiteY9273" fmla="*/ 371482 h 3980066"/>
              <a:gd name="connsiteX9274" fmla="*/ 2640453 w 8387961"/>
              <a:gd name="connsiteY9274" fmla="*/ 381522 h 3980066"/>
              <a:gd name="connsiteX9275" fmla="*/ 2603634 w 8387961"/>
              <a:gd name="connsiteY9275" fmla="*/ 391562 h 3980066"/>
              <a:gd name="connsiteX9276" fmla="*/ 2606981 w 8387961"/>
              <a:gd name="connsiteY9276" fmla="*/ 384869 h 3980066"/>
              <a:gd name="connsiteX9277" fmla="*/ 2625391 w 8387961"/>
              <a:gd name="connsiteY9277" fmla="*/ 383195 h 3980066"/>
              <a:gd name="connsiteX9278" fmla="*/ 2613676 w 8387961"/>
              <a:gd name="connsiteY9278" fmla="*/ 379849 h 3980066"/>
              <a:gd name="connsiteX9279" fmla="*/ 2620370 w 8387961"/>
              <a:gd name="connsiteY9279" fmla="*/ 379849 h 3980066"/>
              <a:gd name="connsiteX9280" fmla="*/ 2622044 w 8387961"/>
              <a:gd name="connsiteY9280" fmla="*/ 378175 h 3980066"/>
              <a:gd name="connsiteX9281" fmla="*/ 2632085 w 8387961"/>
              <a:gd name="connsiteY9281" fmla="*/ 373155 h 3980066"/>
              <a:gd name="connsiteX9282" fmla="*/ 2613676 w 8387961"/>
              <a:gd name="connsiteY9282" fmla="*/ 371482 h 3980066"/>
              <a:gd name="connsiteX9283" fmla="*/ 2606981 w 8387961"/>
              <a:gd name="connsiteY9283" fmla="*/ 368135 h 3980066"/>
              <a:gd name="connsiteX9284" fmla="*/ 2655515 w 8387961"/>
              <a:gd name="connsiteY9284" fmla="*/ 364789 h 3980066"/>
              <a:gd name="connsiteX9285" fmla="*/ 2667230 w 8387961"/>
              <a:gd name="connsiteY9285" fmla="*/ 368135 h 3980066"/>
              <a:gd name="connsiteX9286" fmla="*/ 2655515 w 8387961"/>
              <a:gd name="connsiteY9286" fmla="*/ 363115 h 3980066"/>
              <a:gd name="connsiteX9287" fmla="*/ 2610329 w 8387961"/>
              <a:gd name="connsiteY9287" fmla="*/ 363115 h 3980066"/>
              <a:gd name="connsiteX9288" fmla="*/ 2643800 w 8387961"/>
              <a:gd name="connsiteY9288" fmla="*/ 353076 h 3980066"/>
              <a:gd name="connsiteX9289" fmla="*/ 2680619 w 8387961"/>
              <a:gd name="connsiteY9289" fmla="*/ 359768 h 3980066"/>
              <a:gd name="connsiteX9290" fmla="*/ 2675598 w 8387961"/>
              <a:gd name="connsiteY9290" fmla="*/ 354749 h 3980066"/>
              <a:gd name="connsiteX9291" fmla="*/ 2683966 w 8387961"/>
              <a:gd name="connsiteY9291" fmla="*/ 353076 h 3980066"/>
              <a:gd name="connsiteX9292" fmla="*/ 2670577 w 8387961"/>
              <a:gd name="connsiteY9292" fmla="*/ 353076 h 3980066"/>
              <a:gd name="connsiteX9293" fmla="*/ 2680619 w 8387961"/>
              <a:gd name="connsiteY9293" fmla="*/ 349728 h 3980066"/>
              <a:gd name="connsiteX9294" fmla="*/ 2672251 w 8387961"/>
              <a:gd name="connsiteY9294" fmla="*/ 349728 h 3980066"/>
              <a:gd name="connsiteX9295" fmla="*/ 2662209 w 8387961"/>
              <a:gd name="connsiteY9295" fmla="*/ 351403 h 3980066"/>
              <a:gd name="connsiteX9296" fmla="*/ 2652092 w 8387961"/>
              <a:gd name="connsiteY9296" fmla="*/ 349957 h 3980066"/>
              <a:gd name="connsiteX9297" fmla="*/ 2653842 w 8387961"/>
              <a:gd name="connsiteY9297" fmla="*/ 349728 h 3980066"/>
              <a:gd name="connsiteX9298" fmla="*/ 2650494 w 8387961"/>
              <a:gd name="connsiteY9298" fmla="*/ 349728 h 3980066"/>
              <a:gd name="connsiteX9299" fmla="*/ 2652092 w 8387961"/>
              <a:gd name="connsiteY9299" fmla="*/ 349957 h 3980066"/>
              <a:gd name="connsiteX9300" fmla="*/ 2615349 w 8387961"/>
              <a:gd name="connsiteY9300" fmla="*/ 354749 h 3980066"/>
              <a:gd name="connsiteX9301" fmla="*/ 2630411 w 8387961"/>
              <a:gd name="connsiteY9301" fmla="*/ 344709 h 3980066"/>
              <a:gd name="connsiteX9302" fmla="*/ 2650494 w 8387961"/>
              <a:gd name="connsiteY9302" fmla="*/ 348055 h 3980066"/>
              <a:gd name="connsiteX9303" fmla="*/ 2633759 w 8387961"/>
              <a:gd name="connsiteY9303" fmla="*/ 341362 h 3980066"/>
              <a:gd name="connsiteX9304" fmla="*/ 2642127 w 8387961"/>
              <a:gd name="connsiteY9304" fmla="*/ 341362 h 3980066"/>
              <a:gd name="connsiteX9305" fmla="*/ 2682292 w 8387961"/>
              <a:gd name="connsiteY9305" fmla="*/ 348055 h 3980066"/>
              <a:gd name="connsiteX9306" fmla="*/ 2673924 w 8387961"/>
              <a:gd name="connsiteY9306" fmla="*/ 341362 h 3980066"/>
              <a:gd name="connsiteX9307" fmla="*/ 2682292 w 8387961"/>
              <a:gd name="connsiteY9307" fmla="*/ 332996 h 3980066"/>
              <a:gd name="connsiteX9308" fmla="*/ 2672251 w 8387961"/>
              <a:gd name="connsiteY9308" fmla="*/ 338015 h 3980066"/>
              <a:gd name="connsiteX9309" fmla="*/ 2642127 w 8387961"/>
              <a:gd name="connsiteY9309" fmla="*/ 341362 h 3980066"/>
              <a:gd name="connsiteX9310" fmla="*/ 2637106 w 8387961"/>
              <a:gd name="connsiteY9310" fmla="*/ 338015 h 3980066"/>
              <a:gd name="connsiteX9311" fmla="*/ 2687313 w 8387961"/>
              <a:gd name="connsiteY9311" fmla="*/ 324629 h 3980066"/>
              <a:gd name="connsiteX9312" fmla="*/ 2680619 w 8387961"/>
              <a:gd name="connsiteY9312" fmla="*/ 322955 h 3980066"/>
              <a:gd name="connsiteX9313" fmla="*/ 2690660 w 8387961"/>
              <a:gd name="connsiteY9313" fmla="*/ 317935 h 3980066"/>
              <a:gd name="connsiteX9314" fmla="*/ 2700702 w 8387961"/>
              <a:gd name="connsiteY9314" fmla="*/ 321282 h 3980066"/>
              <a:gd name="connsiteX9315" fmla="*/ 2700702 w 8387961"/>
              <a:gd name="connsiteY9315" fmla="*/ 317935 h 3980066"/>
              <a:gd name="connsiteX9316" fmla="*/ 2694007 w 8387961"/>
              <a:gd name="connsiteY9316" fmla="*/ 314588 h 3980066"/>
              <a:gd name="connsiteX9317" fmla="*/ 2690660 w 8387961"/>
              <a:gd name="connsiteY9317" fmla="*/ 311242 h 3980066"/>
              <a:gd name="connsiteX9318" fmla="*/ 2697354 w 8387961"/>
              <a:gd name="connsiteY9318" fmla="*/ 307895 h 3980066"/>
              <a:gd name="connsiteX9319" fmla="*/ 2695681 w 8387961"/>
              <a:gd name="connsiteY9319" fmla="*/ 302875 h 3980066"/>
              <a:gd name="connsiteX9320" fmla="*/ 2705722 w 8387961"/>
              <a:gd name="connsiteY9320" fmla="*/ 297855 h 3980066"/>
              <a:gd name="connsiteX9321" fmla="*/ 2642127 w 8387961"/>
              <a:gd name="connsiteY9321" fmla="*/ 282795 h 3980066"/>
              <a:gd name="connsiteX9322" fmla="*/ 2645474 w 8387961"/>
              <a:gd name="connsiteY9322" fmla="*/ 274428 h 3980066"/>
              <a:gd name="connsiteX9323" fmla="*/ 2705722 w 8387961"/>
              <a:gd name="connsiteY9323" fmla="*/ 284468 h 3980066"/>
              <a:gd name="connsiteX9324" fmla="*/ 2704049 w 8387961"/>
              <a:gd name="connsiteY9324" fmla="*/ 281122 h 3980066"/>
              <a:gd name="connsiteX9325" fmla="*/ 2704049 w 8387961"/>
              <a:gd name="connsiteY9325" fmla="*/ 274428 h 3980066"/>
              <a:gd name="connsiteX9326" fmla="*/ 2705722 w 8387961"/>
              <a:gd name="connsiteY9326" fmla="*/ 274428 h 3980066"/>
              <a:gd name="connsiteX9327" fmla="*/ 2692334 w 8387961"/>
              <a:gd name="connsiteY9327" fmla="*/ 269409 h 3980066"/>
              <a:gd name="connsiteX9328" fmla="*/ 2704049 w 8387961"/>
              <a:gd name="connsiteY9328" fmla="*/ 271082 h 3980066"/>
              <a:gd name="connsiteX9329" fmla="*/ 2690660 w 8387961"/>
              <a:gd name="connsiteY9329" fmla="*/ 264388 h 3980066"/>
              <a:gd name="connsiteX9330" fmla="*/ 2695681 w 8387961"/>
              <a:gd name="connsiteY9330" fmla="*/ 262715 h 3980066"/>
              <a:gd name="connsiteX9331" fmla="*/ 2685639 w 8387961"/>
              <a:gd name="connsiteY9331" fmla="*/ 264388 h 3980066"/>
              <a:gd name="connsiteX9332" fmla="*/ 2700702 w 8387961"/>
              <a:gd name="connsiteY9332" fmla="*/ 259368 h 3980066"/>
              <a:gd name="connsiteX9333" fmla="*/ 2682292 w 8387961"/>
              <a:gd name="connsiteY9333" fmla="*/ 259368 h 3980066"/>
              <a:gd name="connsiteX9334" fmla="*/ 2700702 w 8387961"/>
              <a:gd name="connsiteY9334" fmla="*/ 254348 h 3980066"/>
              <a:gd name="connsiteX9335" fmla="*/ 2682292 w 8387961"/>
              <a:gd name="connsiteY9335" fmla="*/ 251002 h 3980066"/>
              <a:gd name="connsiteX9336" fmla="*/ 2685639 w 8387961"/>
              <a:gd name="connsiteY9336" fmla="*/ 247655 h 3980066"/>
              <a:gd name="connsiteX9337" fmla="*/ 2673924 w 8387961"/>
              <a:gd name="connsiteY9337" fmla="*/ 251002 h 3980066"/>
              <a:gd name="connsiteX9338" fmla="*/ 2672251 w 8387961"/>
              <a:gd name="connsiteY9338" fmla="*/ 237615 h 3980066"/>
              <a:gd name="connsiteX9339" fmla="*/ 2660536 w 8387961"/>
              <a:gd name="connsiteY9339" fmla="*/ 254348 h 3980066"/>
              <a:gd name="connsiteX9340" fmla="*/ 2637106 w 8387961"/>
              <a:gd name="connsiteY9340" fmla="*/ 261042 h 3980066"/>
              <a:gd name="connsiteX9341" fmla="*/ 2627064 w 8387961"/>
              <a:gd name="connsiteY9341" fmla="*/ 252675 h 3980066"/>
              <a:gd name="connsiteX9342" fmla="*/ 2652168 w 8387961"/>
              <a:gd name="connsiteY9342" fmla="*/ 244308 h 3980066"/>
              <a:gd name="connsiteX9343" fmla="*/ 2640453 w 8387961"/>
              <a:gd name="connsiteY9343" fmla="*/ 244308 h 3980066"/>
              <a:gd name="connsiteX9344" fmla="*/ 2645474 w 8387961"/>
              <a:gd name="connsiteY9344" fmla="*/ 237615 h 3980066"/>
              <a:gd name="connsiteX9345" fmla="*/ 2655515 w 8387961"/>
              <a:gd name="connsiteY9345" fmla="*/ 232594 h 3980066"/>
              <a:gd name="connsiteX9346" fmla="*/ 2660536 w 8387961"/>
              <a:gd name="connsiteY9346" fmla="*/ 220881 h 3980066"/>
              <a:gd name="connsiteX9347" fmla="*/ 2653842 w 8387961"/>
              <a:gd name="connsiteY9347" fmla="*/ 217535 h 3980066"/>
              <a:gd name="connsiteX9348" fmla="*/ 2655515 w 8387961"/>
              <a:gd name="connsiteY9348" fmla="*/ 210841 h 3980066"/>
              <a:gd name="connsiteX9349" fmla="*/ 2653842 w 8387961"/>
              <a:gd name="connsiteY9349" fmla="*/ 202474 h 3980066"/>
              <a:gd name="connsiteX9350" fmla="*/ 2653842 w 8387961"/>
              <a:gd name="connsiteY9350" fmla="*/ 192435 h 3980066"/>
              <a:gd name="connsiteX9351" fmla="*/ 2640453 w 8387961"/>
              <a:gd name="connsiteY9351" fmla="*/ 192435 h 3980066"/>
              <a:gd name="connsiteX9352" fmla="*/ 2647147 w 8387961"/>
              <a:gd name="connsiteY9352" fmla="*/ 189088 h 3980066"/>
              <a:gd name="connsiteX9353" fmla="*/ 2653842 w 8387961"/>
              <a:gd name="connsiteY9353" fmla="*/ 182395 h 3980066"/>
              <a:gd name="connsiteX9354" fmla="*/ 2647147 w 8387961"/>
              <a:gd name="connsiteY9354" fmla="*/ 177374 h 3980066"/>
              <a:gd name="connsiteX9355" fmla="*/ 2630411 w 8387961"/>
              <a:gd name="connsiteY9355" fmla="*/ 167334 h 3980066"/>
              <a:gd name="connsiteX9356" fmla="*/ 2635432 w 8387961"/>
              <a:gd name="connsiteY9356" fmla="*/ 158967 h 3980066"/>
              <a:gd name="connsiteX9357" fmla="*/ 2556774 w 8387961"/>
              <a:gd name="connsiteY9357" fmla="*/ 143908 h 3980066"/>
              <a:gd name="connsiteX9358" fmla="*/ 2543386 w 8387961"/>
              <a:gd name="connsiteY9358" fmla="*/ 143908 h 3980066"/>
              <a:gd name="connsiteX9359" fmla="*/ 2513261 w 8387961"/>
              <a:gd name="connsiteY9359" fmla="*/ 148928 h 3980066"/>
              <a:gd name="connsiteX9360" fmla="*/ 2503220 w 8387961"/>
              <a:gd name="connsiteY9360" fmla="*/ 148928 h 3980066"/>
              <a:gd name="connsiteX9361" fmla="*/ 2491505 w 8387961"/>
              <a:gd name="connsiteY9361" fmla="*/ 148928 h 3980066"/>
              <a:gd name="connsiteX9362" fmla="*/ 2496526 w 8387961"/>
              <a:gd name="connsiteY9362" fmla="*/ 152275 h 3980066"/>
              <a:gd name="connsiteX9363" fmla="*/ 2453013 w 8387961"/>
              <a:gd name="connsiteY9363" fmla="*/ 142235 h 3980066"/>
              <a:gd name="connsiteX9364" fmla="*/ 2473096 w 8387961"/>
              <a:gd name="connsiteY9364" fmla="*/ 137214 h 3980066"/>
              <a:gd name="connsiteX9365" fmla="*/ 2454686 w 8387961"/>
              <a:gd name="connsiteY9365" fmla="*/ 130521 h 3980066"/>
              <a:gd name="connsiteX9366" fmla="*/ 2432930 w 8387961"/>
              <a:gd name="connsiteY9366" fmla="*/ 128848 h 3980066"/>
              <a:gd name="connsiteX9367" fmla="*/ 2491136 w 8387961"/>
              <a:gd name="connsiteY9367" fmla="*/ 124253 h 3980066"/>
              <a:gd name="connsiteX9368" fmla="*/ 2511588 w 8387961"/>
              <a:gd name="connsiteY9368" fmla="*/ 127174 h 3980066"/>
              <a:gd name="connsiteX9369" fmla="*/ 2496526 w 8387961"/>
              <a:gd name="connsiteY9369" fmla="*/ 123828 h 3980066"/>
              <a:gd name="connsiteX9370" fmla="*/ 2491136 w 8387961"/>
              <a:gd name="connsiteY9370" fmla="*/ 124253 h 3980066"/>
              <a:gd name="connsiteX9371" fmla="*/ 2476443 w 8387961"/>
              <a:gd name="connsiteY9371" fmla="*/ 122154 h 3980066"/>
              <a:gd name="connsiteX9372" fmla="*/ 2521629 w 8387961"/>
              <a:gd name="connsiteY9372" fmla="*/ 122154 h 3980066"/>
              <a:gd name="connsiteX9373" fmla="*/ 2526650 w 8387961"/>
              <a:gd name="connsiteY9373" fmla="*/ 113787 h 3980066"/>
              <a:gd name="connsiteX9374" fmla="*/ 2489831 w 8387961"/>
              <a:gd name="connsiteY9374" fmla="*/ 118808 h 3980066"/>
              <a:gd name="connsiteX9375" fmla="*/ 2463054 w 8387961"/>
              <a:gd name="connsiteY9375" fmla="*/ 117134 h 3980066"/>
              <a:gd name="connsiteX9376" fmla="*/ 2464728 w 8387961"/>
              <a:gd name="connsiteY9376" fmla="*/ 113787 h 3980066"/>
              <a:gd name="connsiteX9377" fmla="*/ 2471422 w 8387961"/>
              <a:gd name="connsiteY9377" fmla="*/ 110441 h 3980066"/>
              <a:gd name="connsiteX9378" fmla="*/ 2434603 w 8387961"/>
              <a:gd name="connsiteY9378" fmla="*/ 107094 h 3980066"/>
              <a:gd name="connsiteX9379" fmla="*/ 2434603 w 8387961"/>
              <a:gd name="connsiteY9379" fmla="*/ 100401 h 3980066"/>
              <a:gd name="connsiteX9380" fmla="*/ 2441298 w 8387961"/>
              <a:gd name="connsiteY9380" fmla="*/ 97054 h 3980066"/>
              <a:gd name="connsiteX9381" fmla="*/ 2509914 w 8387961"/>
              <a:gd name="connsiteY9381" fmla="*/ 87015 h 3980066"/>
              <a:gd name="connsiteX9382" fmla="*/ 2573510 w 8387961"/>
              <a:gd name="connsiteY9382" fmla="*/ 78648 h 3980066"/>
              <a:gd name="connsiteX9383" fmla="*/ 2591919 w 8387961"/>
              <a:gd name="connsiteY9383" fmla="*/ 68608 h 3980066"/>
              <a:gd name="connsiteX9384" fmla="*/ 2595266 w 8387961"/>
              <a:gd name="connsiteY9384" fmla="*/ 61914 h 3980066"/>
              <a:gd name="connsiteX9385" fmla="*/ 2610329 w 8387961"/>
              <a:gd name="connsiteY9385" fmla="*/ 60241 h 3980066"/>
              <a:gd name="connsiteX9386" fmla="*/ 2556774 w 8387961"/>
              <a:gd name="connsiteY9386" fmla="*/ 58567 h 3980066"/>
              <a:gd name="connsiteX9387" fmla="*/ 2640453 w 8387961"/>
              <a:gd name="connsiteY9387" fmla="*/ 41834 h 3980066"/>
              <a:gd name="connsiteX9388" fmla="*/ 2643800 w 8387961"/>
              <a:gd name="connsiteY9388" fmla="*/ 46854 h 3980066"/>
              <a:gd name="connsiteX9389" fmla="*/ 2647147 w 8387961"/>
              <a:gd name="connsiteY9389" fmla="*/ 40160 h 3980066"/>
              <a:gd name="connsiteX9390" fmla="*/ 2680619 w 8387961"/>
              <a:gd name="connsiteY9390" fmla="*/ 40160 h 3980066"/>
              <a:gd name="connsiteX9391" fmla="*/ 2685639 w 8387961"/>
              <a:gd name="connsiteY9391" fmla="*/ 33467 h 3980066"/>
              <a:gd name="connsiteX9392" fmla="*/ 2685639 w 8387961"/>
              <a:gd name="connsiteY9392" fmla="*/ 30120 h 3980066"/>
              <a:gd name="connsiteX9393" fmla="*/ 2725805 w 8387961"/>
              <a:gd name="connsiteY9393" fmla="*/ 31794 h 3980066"/>
              <a:gd name="connsiteX9394" fmla="*/ 2747562 w 8387961"/>
              <a:gd name="connsiteY9394" fmla="*/ 36814 h 3980066"/>
              <a:gd name="connsiteX9395" fmla="*/ 2722458 w 8387961"/>
              <a:gd name="connsiteY9395" fmla="*/ 26774 h 3980066"/>
              <a:gd name="connsiteX9396" fmla="*/ 2807810 w 8387961"/>
              <a:gd name="connsiteY9396" fmla="*/ 21754 h 3980066"/>
              <a:gd name="connsiteX9397" fmla="*/ 2802790 w 8387961"/>
              <a:gd name="connsiteY9397" fmla="*/ 33467 h 3980066"/>
              <a:gd name="connsiteX9398" fmla="*/ 2807810 w 8387961"/>
              <a:gd name="connsiteY9398" fmla="*/ 33467 h 3980066"/>
              <a:gd name="connsiteX9399" fmla="*/ 2826220 w 8387961"/>
              <a:gd name="connsiteY9399" fmla="*/ 26774 h 3980066"/>
              <a:gd name="connsiteX9400" fmla="*/ 2864712 w 8387961"/>
              <a:gd name="connsiteY9400" fmla="*/ 31794 h 3980066"/>
              <a:gd name="connsiteX9401" fmla="*/ 2864712 w 8387961"/>
              <a:gd name="connsiteY9401" fmla="*/ 28447 h 3980066"/>
              <a:gd name="connsiteX9402" fmla="*/ 2871406 w 8387961"/>
              <a:gd name="connsiteY9402" fmla="*/ 18407 h 3980066"/>
              <a:gd name="connsiteX9403" fmla="*/ 2958432 w 8387961"/>
              <a:gd name="connsiteY9403" fmla="*/ 30120 h 3980066"/>
              <a:gd name="connsiteX9404" fmla="*/ 2958432 w 8387961"/>
              <a:gd name="connsiteY9404" fmla="*/ 26774 h 3980066"/>
              <a:gd name="connsiteX9405" fmla="*/ 2963453 w 8387961"/>
              <a:gd name="connsiteY9405" fmla="*/ 21754 h 3980066"/>
              <a:gd name="connsiteX9406" fmla="*/ 2978515 w 8387961"/>
              <a:gd name="connsiteY9406" fmla="*/ 21754 h 3980066"/>
              <a:gd name="connsiteX9407" fmla="*/ 2958432 w 8387961"/>
              <a:gd name="connsiteY9407" fmla="*/ 13388 h 3980066"/>
              <a:gd name="connsiteX9408" fmla="*/ 3006966 w 8387961"/>
              <a:gd name="connsiteY9408" fmla="*/ 16734 h 3980066"/>
              <a:gd name="connsiteX9409" fmla="*/ 3006966 w 8387961"/>
              <a:gd name="connsiteY9409" fmla="*/ 13388 h 3980066"/>
              <a:gd name="connsiteX9410" fmla="*/ 3037090 w 8387961"/>
              <a:gd name="connsiteY9410" fmla="*/ 18407 h 3980066"/>
              <a:gd name="connsiteX9411" fmla="*/ 3005292 w 8387961"/>
              <a:gd name="connsiteY9411" fmla="*/ 11714 h 3980066"/>
              <a:gd name="connsiteX9412" fmla="*/ 2936676 w 8387961"/>
              <a:gd name="connsiteY9412" fmla="*/ 8367 h 3980066"/>
              <a:gd name="connsiteX9413" fmla="*/ 2975168 w 8387961"/>
              <a:gd name="connsiteY9413" fmla="*/ 10040 h 3980066"/>
              <a:gd name="connsiteX9414" fmla="*/ 2966800 w 8387961"/>
              <a:gd name="connsiteY9414" fmla="*/ 6694 h 3980066"/>
              <a:gd name="connsiteX9415" fmla="*/ 3018681 w 8387961"/>
              <a:gd name="connsiteY9415" fmla="*/ 8367 h 3980066"/>
              <a:gd name="connsiteX9416" fmla="*/ 3057173 w 8387961"/>
              <a:gd name="connsiteY9416" fmla="*/ 10040 h 3980066"/>
              <a:gd name="connsiteX9417" fmla="*/ 3062194 w 8387961"/>
              <a:gd name="connsiteY9417" fmla="*/ 8367 h 3980066"/>
              <a:gd name="connsiteX9418" fmla="*/ 3073909 w 8387961"/>
              <a:gd name="connsiteY9418" fmla="*/ 6694 h 3980066"/>
              <a:gd name="connsiteX9419" fmla="*/ 3063867 w 8387961"/>
              <a:gd name="connsiteY9419" fmla="*/ 1674 h 39800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  <a:cxn ang="0">
                <a:pos x="connsiteX2817" y="connsiteY2817"/>
              </a:cxn>
              <a:cxn ang="0">
                <a:pos x="connsiteX2818" y="connsiteY2818"/>
              </a:cxn>
              <a:cxn ang="0">
                <a:pos x="connsiteX2819" y="connsiteY2819"/>
              </a:cxn>
              <a:cxn ang="0">
                <a:pos x="connsiteX2820" y="connsiteY2820"/>
              </a:cxn>
              <a:cxn ang="0">
                <a:pos x="connsiteX2821" y="connsiteY2821"/>
              </a:cxn>
              <a:cxn ang="0">
                <a:pos x="connsiteX2822" y="connsiteY2822"/>
              </a:cxn>
              <a:cxn ang="0">
                <a:pos x="connsiteX2823" y="connsiteY2823"/>
              </a:cxn>
              <a:cxn ang="0">
                <a:pos x="connsiteX2824" y="connsiteY2824"/>
              </a:cxn>
              <a:cxn ang="0">
                <a:pos x="connsiteX2825" y="connsiteY2825"/>
              </a:cxn>
              <a:cxn ang="0">
                <a:pos x="connsiteX2826" y="connsiteY2826"/>
              </a:cxn>
              <a:cxn ang="0">
                <a:pos x="connsiteX2827" y="connsiteY2827"/>
              </a:cxn>
              <a:cxn ang="0">
                <a:pos x="connsiteX2828" y="connsiteY2828"/>
              </a:cxn>
              <a:cxn ang="0">
                <a:pos x="connsiteX2829" y="connsiteY2829"/>
              </a:cxn>
              <a:cxn ang="0">
                <a:pos x="connsiteX2830" y="connsiteY2830"/>
              </a:cxn>
              <a:cxn ang="0">
                <a:pos x="connsiteX2831" y="connsiteY2831"/>
              </a:cxn>
              <a:cxn ang="0">
                <a:pos x="connsiteX2832" y="connsiteY2832"/>
              </a:cxn>
              <a:cxn ang="0">
                <a:pos x="connsiteX2833" y="connsiteY2833"/>
              </a:cxn>
              <a:cxn ang="0">
                <a:pos x="connsiteX2834" y="connsiteY2834"/>
              </a:cxn>
              <a:cxn ang="0">
                <a:pos x="connsiteX2835" y="connsiteY2835"/>
              </a:cxn>
              <a:cxn ang="0">
                <a:pos x="connsiteX2836" y="connsiteY2836"/>
              </a:cxn>
              <a:cxn ang="0">
                <a:pos x="connsiteX2837" y="connsiteY2837"/>
              </a:cxn>
              <a:cxn ang="0">
                <a:pos x="connsiteX2838" y="connsiteY2838"/>
              </a:cxn>
              <a:cxn ang="0">
                <a:pos x="connsiteX2839" y="connsiteY2839"/>
              </a:cxn>
              <a:cxn ang="0">
                <a:pos x="connsiteX2840" y="connsiteY2840"/>
              </a:cxn>
              <a:cxn ang="0">
                <a:pos x="connsiteX2841" y="connsiteY2841"/>
              </a:cxn>
              <a:cxn ang="0">
                <a:pos x="connsiteX2842" y="connsiteY2842"/>
              </a:cxn>
              <a:cxn ang="0">
                <a:pos x="connsiteX2843" y="connsiteY2843"/>
              </a:cxn>
              <a:cxn ang="0">
                <a:pos x="connsiteX2844" y="connsiteY2844"/>
              </a:cxn>
              <a:cxn ang="0">
                <a:pos x="connsiteX2845" y="connsiteY2845"/>
              </a:cxn>
              <a:cxn ang="0">
                <a:pos x="connsiteX2846" y="connsiteY2846"/>
              </a:cxn>
              <a:cxn ang="0">
                <a:pos x="connsiteX2847" y="connsiteY2847"/>
              </a:cxn>
              <a:cxn ang="0">
                <a:pos x="connsiteX2848" y="connsiteY2848"/>
              </a:cxn>
              <a:cxn ang="0">
                <a:pos x="connsiteX2849" y="connsiteY2849"/>
              </a:cxn>
              <a:cxn ang="0">
                <a:pos x="connsiteX2850" y="connsiteY2850"/>
              </a:cxn>
              <a:cxn ang="0">
                <a:pos x="connsiteX2851" y="connsiteY2851"/>
              </a:cxn>
              <a:cxn ang="0">
                <a:pos x="connsiteX2852" y="connsiteY2852"/>
              </a:cxn>
              <a:cxn ang="0">
                <a:pos x="connsiteX2853" y="connsiteY2853"/>
              </a:cxn>
              <a:cxn ang="0">
                <a:pos x="connsiteX2854" y="connsiteY2854"/>
              </a:cxn>
              <a:cxn ang="0">
                <a:pos x="connsiteX2855" y="connsiteY2855"/>
              </a:cxn>
              <a:cxn ang="0">
                <a:pos x="connsiteX2856" y="connsiteY2856"/>
              </a:cxn>
              <a:cxn ang="0">
                <a:pos x="connsiteX2857" y="connsiteY2857"/>
              </a:cxn>
              <a:cxn ang="0">
                <a:pos x="connsiteX2858" y="connsiteY2858"/>
              </a:cxn>
              <a:cxn ang="0">
                <a:pos x="connsiteX2859" y="connsiteY2859"/>
              </a:cxn>
              <a:cxn ang="0">
                <a:pos x="connsiteX2860" y="connsiteY2860"/>
              </a:cxn>
              <a:cxn ang="0">
                <a:pos x="connsiteX2861" y="connsiteY2861"/>
              </a:cxn>
              <a:cxn ang="0">
                <a:pos x="connsiteX2862" y="connsiteY2862"/>
              </a:cxn>
              <a:cxn ang="0">
                <a:pos x="connsiteX2863" y="connsiteY2863"/>
              </a:cxn>
              <a:cxn ang="0">
                <a:pos x="connsiteX2864" y="connsiteY2864"/>
              </a:cxn>
              <a:cxn ang="0">
                <a:pos x="connsiteX2865" y="connsiteY2865"/>
              </a:cxn>
              <a:cxn ang="0">
                <a:pos x="connsiteX2866" y="connsiteY2866"/>
              </a:cxn>
              <a:cxn ang="0">
                <a:pos x="connsiteX2867" y="connsiteY2867"/>
              </a:cxn>
              <a:cxn ang="0">
                <a:pos x="connsiteX2868" y="connsiteY2868"/>
              </a:cxn>
              <a:cxn ang="0">
                <a:pos x="connsiteX2869" y="connsiteY2869"/>
              </a:cxn>
              <a:cxn ang="0">
                <a:pos x="connsiteX2870" y="connsiteY2870"/>
              </a:cxn>
              <a:cxn ang="0">
                <a:pos x="connsiteX2871" y="connsiteY2871"/>
              </a:cxn>
              <a:cxn ang="0">
                <a:pos x="connsiteX2872" y="connsiteY2872"/>
              </a:cxn>
              <a:cxn ang="0">
                <a:pos x="connsiteX2873" y="connsiteY2873"/>
              </a:cxn>
              <a:cxn ang="0">
                <a:pos x="connsiteX2874" y="connsiteY2874"/>
              </a:cxn>
              <a:cxn ang="0">
                <a:pos x="connsiteX2875" y="connsiteY2875"/>
              </a:cxn>
              <a:cxn ang="0">
                <a:pos x="connsiteX2876" y="connsiteY2876"/>
              </a:cxn>
              <a:cxn ang="0">
                <a:pos x="connsiteX2877" y="connsiteY2877"/>
              </a:cxn>
              <a:cxn ang="0">
                <a:pos x="connsiteX2878" y="connsiteY2878"/>
              </a:cxn>
              <a:cxn ang="0">
                <a:pos x="connsiteX2879" y="connsiteY2879"/>
              </a:cxn>
              <a:cxn ang="0">
                <a:pos x="connsiteX2880" y="connsiteY2880"/>
              </a:cxn>
              <a:cxn ang="0">
                <a:pos x="connsiteX2881" y="connsiteY2881"/>
              </a:cxn>
              <a:cxn ang="0">
                <a:pos x="connsiteX2882" y="connsiteY2882"/>
              </a:cxn>
              <a:cxn ang="0">
                <a:pos x="connsiteX2883" y="connsiteY2883"/>
              </a:cxn>
              <a:cxn ang="0">
                <a:pos x="connsiteX2884" y="connsiteY2884"/>
              </a:cxn>
              <a:cxn ang="0">
                <a:pos x="connsiteX2885" y="connsiteY2885"/>
              </a:cxn>
              <a:cxn ang="0">
                <a:pos x="connsiteX2886" y="connsiteY2886"/>
              </a:cxn>
              <a:cxn ang="0">
                <a:pos x="connsiteX2887" y="connsiteY2887"/>
              </a:cxn>
              <a:cxn ang="0">
                <a:pos x="connsiteX2888" y="connsiteY2888"/>
              </a:cxn>
              <a:cxn ang="0">
                <a:pos x="connsiteX2889" y="connsiteY2889"/>
              </a:cxn>
              <a:cxn ang="0">
                <a:pos x="connsiteX2890" y="connsiteY2890"/>
              </a:cxn>
              <a:cxn ang="0">
                <a:pos x="connsiteX2891" y="connsiteY2891"/>
              </a:cxn>
              <a:cxn ang="0">
                <a:pos x="connsiteX2892" y="connsiteY2892"/>
              </a:cxn>
              <a:cxn ang="0">
                <a:pos x="connsiteX2893" y="connsiteY2893"/>
              </a:cxn>
              <a:cxn ang="0">
                <a:pos x="connsiteX2894" y="connsiteY2894"/>
              </a:cxn>
              <a:cxn ang="0">
                <a:pos x="connsiteX2895" y="connsiteY2895"/>
              </a:cxn>
              <a:cxn ang="0">
                <a:pos x="connsiteX2896" y="connsiteY2896"/>
              </a:cxn>
              <a:cxn ang="0">
                <a:pos x="connsiteX2897" y="connsiteY2897"/>
              </a:cxn>
              <a:cxn ang="0">
                <a:pos x="connsiteX2898" y="connsiteY2898"/>
              </a:cxn>
              <a:cxn ang="0">
                <a:pos x="connsiteX2899" y="connsiteY2899"/>
              </a:cxn>
              <a:cxn ang="0">
                <a:pos x="connsiteX2900" y="connsiteY2900"/>
              </a:cxn>
              <a:cxn ang="0">
                <a:pos x="connsiteX2901" y="connsiteY2901"/>
              </a:cxn>
              <a:cxn ang="0">
                <a:pos x="connsiteX2902" y="connsiteY2902"/>
              </a:cxn>
              <a:cxn ang="0">
                <a:pos x="connsiteX2903" y="connsiteY2903"/>
              </a:cxn>
              <a:cxn ang="0">
                <a:pos x="connsiteX2904" y="connsiteY2904"/>
              </a:cxn>
              <a:cxn ang="0">
                <a:pos x="connsiteX2905" y="connsiteY2905"/>
              </a:cxn>
              <a:cxn ang="0">
                <a:pos x="connsiteX2906" y="connsiteY2906"/>
              </a:cxn>
              <a:cxn ang="0">
                <a:pos x="connsiteX2907" y="connsiteY2907"/>
              </a:cxn>
              <a:cxn ang="0">
                <a:pos x="connsiteX2908" y="connsiteY2908"/>
              </a:cxn>
              <a:cxn ang="0">
                <a:pos x="connsiteX2909" y="connsiteY2909"/>
              </a:cxn>
              <a:cxn ang="0">
                <a:pos x="connsiteX2910" y="connsiteY2910"/>
              </a:cxn>
              <a:cxn ang="0">
                <a:pos x="connsiteX2911" y="connsiteY2911"/>
              </a:cxn>
              <a:cxn ang="0">
                <a:pos x="connsiteX2912" y="connsiteY2912"/>
              </a:cxn>
              <a:cxn ang="0">
                <a:pos x="connsiteX2913" y="connsiteY2913"/>
              </a:cxn>
              <a:cxn ang="0">
                <a:pos x="connsiteX2914" y="connsiteY2914"/>
              </a:cxn>
              <a:cxn ang="0">
                <a:pos x="connsiteX2915" y="connsiteY2915"/>
              </a:cxn>
              <a:cxn ang="0">
                <a:pos x="connsiteX2916" y="connsiteY2916"/>
              </a:cxn>
              <a:cxn ang="0">
                <a:pos x="connsiteX2917" y="connsiteY2917"/>
              </a:cxn>
              <a:cxn ang="0">
                <a:pos x="connsiteX2918" y="connsiteY2918"/>
              </a:cxn>
              <a:cxn ang="0">
                <a:pos x="connsiteX2919" y="connsiteY2919"/>
              </a:cxn>
              <a:cxn ang="0">
                <a:pos x="connsiteX2920" y="connsiteY2920"/>
              </a:cxn>
              <a:cxn ang="0">
                <a:pos x="connsiteX2921" y="connsiteY2921"/>
              </a:cxn>
              <a:cxn ang="0">
                <a:pos x="connsiteX2922" y="connsiteY2922"/>
              </a:cxn>
              <a:cxn ang="0">
                <a:pos x="connsiteX2923" y="connsiteY2923"/>
              </a:cxn>
              <a:cxn ang="0">
                <a:pos x="connsiteX2924" y="connsiteY2924"/>
              </a:cxn>
              <a:cxn ang="0">
                <a:pos x="connsiteX2925" y="connsiteY2925"/>
              </a:cxn>
              <a:cxn ang="0">
                <a:pos x="connsiteX2926" y="connsiteY2926"/>
              </a:cxn>
              <a:cxn ang="0">
                <a:pos x="connsiteX2927" y="connsiteY2927"/>
              </a:cxn>
              <a:cxn ang="0">
                <a:pos x="connsiteX2928" y="connsiteY2928"/>
              </a:cxn>
              <a:cxn ang="0">
                <a:pos x="connsiteX2929" y="connsiteY2929"/>
              </a:cxn>
              <a:cxn ang="0">
                <a:pos x="connsiteX2930" y="connsiteY2930"/>
              </a:cxn>
              <a:cxn ang="0">
                <a:pos x="connsiteX2931" y="connsiteY2931"/>
              </a:cxn>
              <a:cxn ang="0">
                <a:pos x="connsiteX2932" y="connsiteY2932"/>
              </a:cxn>
              <a:cxn ang="0">
                <a:pos x="connsiteX2933" y="connsiteY2933"/>
              </a:cxn>
              <a:cxn ang="0">
                <a:pos x="connsiteX2934" y="connsiteY2934"/>
              </a:cxn>
              <a:cxn ang="0">
                <a:pos x="connsiteX2935" y="connsiteY2935"/>
              </a:cxn>
              <a:cxn ang="0">
                <a:pos x="connsiteX2936" y="connsiteY2936"/>
              </a:cxn>
              <a:cxn ang="0">
                <a:pos x="connsiteX2937" y="connsiteY2937"/>
              </a:cxn>
              <a:cxn ang="0">
                <a:pos x="connsiteX2938" y="connsiteY2938"/>
              </a:cxn>
              <a:cxn ang="0">
                <a:pos x="connsiteX2939" y="connsiteY2939"/>
              </a:cxn>
              <a:cxn ang="0">
                <a:pos x="connsiteX2940" y="connsiteY2940"/>
              </a:cxn>
              <a:cxn ang="0">
                <a:pos x="connsiteX2941" y="connsiteY2941"/>
              </a:cxn>
              <a:cxn ang="0">
                <a:pos x="connsiteX2942" y="connsiteY2942"/>
              </a:cxn>
              <a:cxn ang="0">
                <a:pos x="connsiteX2943" y="connsiteY2943"/>
              </a:cxn>
              <a:cxn ang="0">
                <a:pos x="connsiteX2944" y="connsiteY2944"/>
              </a:cxn>
              <a:cxn ang="0">
                <a:pos x="connsiteX2945" y="connsiteY2945"/>
              </a:cxn>
              <a:cxn ang="0">
                <a:pos x="connsiteX2946" y="connsiteY2946"/>
              </a:cxn>
              <a:cxn ang="0">
                <a:pos x="connsiteX2947" y="connsiteY2947"/>
              </a:cxn>
              <a:cxn ang="0">
                <a:pos x="connsiteX2948" y="connsiteY2948"/>
              </a:cxn>
              <a:cxn ang="0">
                <a:pos x="connsiteX2949" y="connsiteY2949"/>
              </a:cxn>
              <a:cxn ang="0">
                <a:pos x="connsiteX2950" y="connsiteY2950"/>
              </a:cxn>
              <a:cxn ang="0">
                <a:pos x="connsiteX2951" y="connsiteY2951"/>
              </a:cxn>
              <a:cxn ang="0">
                <a:pos x="connsiteX2952" y="connsiteY2952"/>
              </a:cxn>
              <a:cxn ang="0">
                <a:pos x="connsiteX2953" y="connsiteY2953"/>
              </a:cxn>
              <a:cxn ang="0">
                <a:pos x="connsiteX2954" y="connsiteY2954"/>
              </a:cxn>
              <a:cxn ang="0">
                <a:pos x="connsiteX2955" y="connsiteY2955"/>
              </a:cxn>
              <a:cxn ang="0">
                <a:pos x="connsiteX2956" y="connsiteY2956"/>
              </a:cxn>
              <a:cxn ang="0">
                <a:pos x="connsiteX2957" y="connsiteY2957"/>
              </a:cxn>
              <a:cxn ang="0">
                <a:pos x="connsiteX2958" y="connsiteY2958"/>
              </a:cxn>
              <a:cxn ang="0">
                <a:pos x="connsiteX2959" y="connsiteY2959"/>
              </a:cxn>
              <a:cxn ang="0">
                <a:pos x="connsiteX2960" y="connsiteY2960"/>
              </a:cxn>
              <a:cxn ang="0">
                <a:pos x="connsiteX2961" y="connsiteY2961"/>
              </a:cxn>
              <a:cxn ang="0">
                <a:pos x="connsiteX2962" y="connsiteY2962"/>
              </a:cxn>
              <a:cxn ang="0">
                <a:pos x="connsiteX2963" y="connsiteY2963"/>
              </a:cxn>
              <a:cxn ang="0">
                <a:pos x="connsiteX2964" y="connsiteY2964"/>
              </a:cxn>
              <a:cxn ang="0">
                <a:pos x="connsiteX2965" y="connsiteY2965"/>
              </a:cxn>
              <a:cxn ang="0">
                <a:pos x="connsiteX2966" y="connsiteY2966"/>
              </a:cxn>
              <a:cxn ang="0">
                <a:pos x="connsiteX2967" y="connsiteY2967"/>
              </a:cxn>
              <a:cxn ang="0">
                <a:pos x="connsiteX2968" y="connsiteY2968"/>
              </a:cxn>
              <a:cxn ang="0">
                <a:pos x="connsiteX2969" y="connsiteY2969"/>
              </a:cxn>
              <a:cxn ang="0">
                <a:pos x="connsiteX2970" y="connsiteY2970"/>
              </a:cxn>
              <a:cxn ang="0">
                <a:pos x="connsiteX2971" y="connsiteY2971"/>
              </a:cxn>
              <a:cxn ang="0">
                <a:pos x="connsiteX2972" y="connsiteY2972"/>
              </a:cxn>
              <a:cxn ang="0">
                <a:pos x="connsiteX2973" y="connsiteY2973"/>
              </a:cxn>
              <a:cxn ang="0">
                <a:pos x="connsiteX2974" y="connsiteY2974"/>
              </a:cxn>
              <a:cxn ang="0">
                <a:pos x="connsiteX2975" y="connsiteY2975"/>
              </a:cxn>
              <a:cxn ang="0">
                <a:pos x="connsiteX2976" y="connsiteY2976"/>
              </a:cxn>
              <a:cxn ang="0">
                <a:pos x="connsiteX2977" y="connsiteY2977"/>
              </a:cxn>
              <a:cxn ang="0">
                <a:pos x="connsiteX2978" y="connsiteY2978"/>
              </a:cxn>
              <a:cxn ang="0">
                <a:pos x="connsiteX2979" y="connsiteY2979"/>
              </a:cxn>
              <a:cxn ang="0">
                <a:pos x="connsiteX2980" y="connsiteY2980"/>
              </a:cxn>
              <a:cxn ang="0">
                <a:pos x="connsiteX2981" y="connsiteY2981"/>
              </a:cxn>
              <a:cxn ang="0">
                <a:pos x="connsiteX2982" y="connsiteY2982"/>
              </a:cxn>
              <a:cxn ang="0">
                <a:pos x="connsiteX2983" y="connsiteY2983"/>
              </a:cxn>
              <a:cxn ang="0">
                <a:pos x="connsiteX2984" y="connsiteY2984"/>
              </a:cxn>
              <a:cxn ang="0">
                <a:pos x="connsiteX2985" y="connsiteY2985"/>
              </a:cxn>
              <a:cxn ang="0">
                <a:pos x="connsiteX2986" y="connsiteY2986"/>
              </a:cxn>
              <a:cxn ang="0">
                <a:pos x="connsiteX2987" y="connsiteY2987"/>
              </a:cxn>
              <a:cxn ang="0">
                <a:pos x="connsiteX2988" y="connsiteY2988"/>
              </a:cxn>
              <a:cxn ang="0">
                <a:pos x="connsiteX2989" y="connsiteY2989"/>
              </a:cxn>
              <a:cxn ang="0">
                <a:pos x="connsiteX2990" y="connsiteY2990"/>
              </a:cxn>
              <a:cxn ang="0">
                <a:pos x="connsiteX2991" y="connsiteY2991"/>
              </a:cxn>
              <a:cxn ang="0">
                <a:pos x="connsiteX2992" y="connsiteY2992"/>
              </a:cxn>
              <a:cxn ang="0">
                <a:pos x="connsiteX2993" y="connsiteY2993"/>
              </a:cxn>
              <a:cxn ang="0">
                <a:pos x="connsiteX2994" y="connsiteY2994"/>
              </a:cxn>
              <a:cxn ang="0">
                <a:pos x="connsiteX2995" y="connsiteY2995"/>
              </a:cxn>
              <a:cxn ang="0">
                <a:pos x="connsiteX2996" y="connsiteY2996"/>
              </a:cxn>
              <a:cxn ang="0">
                <a:pos x="connsiteX2997" y="connsiteY2997"/>
              </a:cxn>
              <a:cxn ang="0">
                <a:pos x="connsiteX2998" y="connsiteY2998"/>
              </a:cxn>
              <a:cxn ang="0">
                <a:pos x="connsiteX2999" y="connsiteY2999"/>
              </a:cxn>
              <a:cxn ang="0">
                <a:pos x="connsiteX3000" y="connsiteY3000"/>
              </a:cxn>
              <a:cxn ang="0">
                <a:pos x="connsiteX3001" y="connsiteY3001"/>
              </a:cxn>
              <a:cxn ang="0">
                <a:pos x="connsiteX3002" y="connsiteY3002"/>
              </a:cxn>
              <a:cxn ang="0">
                <a:pos x="connsiteX3003" y="connsiteY3003"/>
              </a:cxn>
              <a:cxn ang="0">
                <a:pos x="connsiteX3004" y="connsiteY3004"/>
              </a:cxn>
              <a:cxn ang="0">
                <a:pos x="connsiteX3005" y="connsiteY3005"/>
              </a:cxn>
              <a:cxn ang="0">
                <a:pos x="connsiteX3006" y="connsiteY3006"/>
              </a:cxn>
              <a:cxn ang="0">
                <a:pos x="connsiteX3007" y="connsiteY3007"/>
              </a:cxn>
              <a:cxn ang="0">
                <a:pos x="connsiteX3008" y="connsiteY3008"/>
              </a:cxn>
              <a:cxn ang="0">
                <a:pos x="connsiteX3009" y="connsiteY3009"/>
              </a:cxn>
              <a:cxn ang="0">
                <a:pos x="connsiteX3010" y="connsiteY3010"/>
              </a:cxn>
              <a:cxn ang="0">
                <a:pos x="connsiteX3011" y="connsiteY3011"/>
              </a:cxn>
              <a:cxn ang="0">
                <a:pos x="connsiteX3012" y="connsiteY3012"/>
              </a:cxn>
              <a:cxn ang="0">
                <a:pos x="connsiteX3013" y="connsiteY3013"/>
              </a:cxn>
              <a:cxn ang="0">
                <a:pos x="connsiteX3014" y="connsiteY3014"/>
              </a:cxn>
              <a:cxn ang="0">
                <a:pos x="connsiteX3015" y="connsiteY3015"/>
              </a:cxn>
              <a:cxn ang="0">
                <a:pos x="connsiteX3016" y="connsiteY3016"/>
              </a:cxn>
              <a:cxn ang="0">
                <a:pos x="connsiteX3017" y="connsiteY3017"/>
              </a:cxn>
              <a:cxn ang="0">
                <a:pos x="connsiteX3018" y="connsiteY3018"/>
              </a:cxn>
              <a:cxn ang="0">
                <a:pos x="connsiteX3019" y="connsiteY3019"/>
              </a:cxn>
              <a:cxn ang="0">
                <a:pos x="connsiteX3020" y="connsiteY3020"/>
              </a:cxn>
              <a:cxn ang="0">
                <a:pos x="connsiteX3021" y="connsiteY3021"/>
              </a:cxn>
              <a:cxn ang="0">
                <a:pos x="connsiteX3022" y="connsiteY3022"/>
              </a:cxn>
              <a:cxn ang="0">
                <a:pos x="connsiteX3023" y="connsiteY3023"/>
              </a:cxn>
              <a:cxn ang="0">
                <a:pos x="connsiteX3024" y="connsiteY3024"/>
              </a:cxn>
              <a:cxn ang="0">
                <a:pos x="connsiteX3025" y="connsiteY3025"/>
              </a:cxn>
              <a:cxn ang="0">
                <a:pos x="connsiteX3026" y="connsiteY3026"/>
              </a:cxn>
              <a:cxn ang="0">
                <a:pos x="connsiteX3027" y="connsiteY3027"/>
              </a:cxn>
              <a:cxn ang="0">
                <a:pos x="connsiteX3028" y="connsiteY3028"/>
              </a:cxn>
              <a:cxn ang="0">
                <a:pos x="connsiteX3029" y="connsiteY3029"/>
              </a:cxn>
              <a:cxn ang="0">
                <a:pos x="connsiteX3030" y="connsiteY3030"/>
              </a:cxn>
              <a:cxn ang="0">
                <a:pos x="connsiteX3031" y="connsiteY3031"/>
              </a:cxn>
              <a:cxn ang="0">
                <a:pos x="connsiteX3032" y="connsiteY3032"/>
              </a:cxn>
              <a:cxn ang="0">
                <a:pos x="connsiteX3033" y="connsiteY3033"/>
              </a:cxn>
              <a:cxn ang="0">
                <a:pos x="connsiteX3034" y="connsiteY3034"/>
              </a:cxn>
              <a:cxn ang="0">
                <a:pos x="connsiteX3035" y="connsiteY3035"/>
              </a:cxn>
              <a:cxn ang="0">
                <a:pos x="connsiteX3036" y="connsiteY3036"/>
              </a:cxn>
              <a:cxn ang="0">
                <a:pos x="connsiteX3037" y="connsiteY3037"/>
              </a:cxn>
              <a:cxn ang="0">
                <a:pos x="connsiteX3038" y="connsiteY3038"/>
              </a:cxn>
              <a:cxn ang="0">
                <a:pos x="connsiteX3039" y="connsiteY3039"/>
              </a:cxn>
              <a:cxn ang="0">
                <a:pos x="connsiteX3040" y="connsiteY3040"/>
              </a:cxn>
              <a:cxn ang="0">
                <a:pos x="connsiteX3041" y="connsiteY3041"/>
              </a:cxn>
              <a:cxn ang="0">
                <a:pos x="connsiteX3042" y="connsiteY3042"/>
              </a:cxn>
              <a:cxn ang="0">
                <a:pos x="connsiteX3043" y="connsiteY3043"/>
              </a:cxn>
              <a:cxn ang="0">
                <a:pos x="connsiteX3044" y="connsiteY3044"/>
              </a:cxn>
              <a:cxn ang="0">
                <a:pos x="connsiteX3045" y="connsiteY3045"/>
              </a:cxn>
              <a:cxn ang="0">
                <a:pos x="connsiteX3046" y="connsiteY3046"/>
              </a:cxn>
              <a:cxn ang="0">
                <a:pos x="connsiteX3047" y="connsiteY3047"/>
              </a:cxn>
              <a:cxn ang="0">
                <a:pos x="connsiteX3048" y="connsiteY3048"/>
              </a:cxn>
              <a:cxn ang="0">
                <a:pos x="connsiteX3049" y="connsiteY3049"/>
              </a:cxn>
              <a:cxn ang="0">
                <a:pos x="connsiteX3050" y="connsiteY3050"/>
              </a:cxn>
              <a:cxn ang="0">
                <a:pos x="connsiteX3051" y="connsiteY3051"/>
              </a:cxn>
              <a:cxn ang="0">
                <a:pos x="connsiteX3052" y="connsiteY3052"/>
              </a:cxn>
              <a:cxn ang="0">
                <a:pos x="connsiteX3053" y="connsiteY3053"/>
              </a:cxn>
              <a:cxn ang="0">
                <a:pos x="connsiteX3054" y="connsiteY3054"/>
              </a:cxn>
              <a:cxn ang="0">
                <a:pos x="connsiteX3055" y="connsiteY3055"/>
              </a:cxn>
              <a:cxn ang="0">
                <a:pos x="connsiteX3056" y="connsiteY3056"/>
              </a:cxn>
              <a:cxn ang="0">
                <a:pos x="connsiteX3057" y="connsiteY3057"/>
              </a:cxn>
              <a:cxn ang="0">
                <a:pos x="connsiteX3058" y="connsiteY3058"/>
              </a:cxn>
              <a:cxn ang="0">
                <a:pos x="connsiteX3059" y="connsiteY3059"/>
              </a:cxn>
              <a:cxn ang="0">
                <a:pos x="connsiteX3060" y="connsiteY3060"/>
              </a:cxn>
              <a:cxn ang="0">
                <a:pos x="connsiteX3061" y="connsiteY3061"/>
              </a:cxn>
              <a:cxn ang="0">
                <a:pos x="connsiteX3062" y="connsiteY3062"/>
              </a:cxn>
              <a:cxn ang="0">
                <a:pos x="connsiteX3063" y="connsiteY3063"/>
              </a:cxn>
              <a:cxn ang="0">
                <a:pos x="connsiteX3064" y="connsiteY3064"/>
              </a:cxn>
              <a:cxn ang="0">
                <a:pos x="connsiteX3065" y="connsiteY3065"/>
              </a:cxn>
              <a:cxn ang="0">
                <a:pos x="connsiteX3066" y="connsiteY3066"/>
              </a:cxn>
              <a:cxn ang="0">
                <a:pos x="connsiteX3067" y="connsiteY3067"/>
              </a:cxn>
              <a:cxn ang="0">
                <a:pos x="connsiteX3068" y="connsiteY3068"/>
              </a:cxn>
              <a:cxn ang="0">
                <a:pos x="connsiteX3069" y="connsiteY3069"/>
              </a:cxn>
              <a:cxn ang="0">
                <a:pos x="connsiteX3070" y="connsiteY3070"/>
              </a:cxn>
              <a:cxn ang="0">
                <a:pos x="connsiteX3071" y="connsiteY3071"/>
              </a:cxn>
              <a:cxn ang="0">
                <a:pos x="connsiteX3072" y="connsiteY3072"/>
              </a:cxn>
              <a:cxn ang="0">
                <a:pos x="connsiteX3073" y="connsiteY3073"/>
              </a:cxn>
              <a:cxn ang="0">
                <a:pos x="connsiteX3074" y="connsiteY3074"/>
              </a:cxn>
              <a:cxn ang="0">
                <a:pos x="connsiteX3075" y="connsiteY3075"/>
              </a:cxn>
              <a:cxn ang="0">
                <a:pos x="connsiteX3076" y="connsiteY3076"/>
              </a:cxn>
              <a:cxn ang="0">
                <a:pos x="connsiteX3077" y="connsiteY3077"/>
              </a:cxn>
              <a:cxn ang="0">
                <a:pos x="connsiteX3078" y="connsiteY3078"/>
              </a:cxn>
              <a:cxn ang="0">
                <a:pos x="connsiteX3079" y="connsiteY3079"/>
              </a:cxn>
              <a:cxn ang="0">
                <a:pos x="connsiteX3080" y="connsiteY3080"/>
              </a:cxn>
              <a:cxn ang="0">
                <a:pos x="connsiteX3081" y="connsiteY3081"/>
              </a:cxn>
              <a:cxn ang="0">
                <a:pos x="connsiteX3082" y="connsiteY3082"/>
              </a:cxn>
              <a:cxn ang="0">
                <a:pos x="connsiteX3083" y="connsiteY3083"/>
              </a:cxn>
              <a:cxn ang="0">
                <a:pos x="connsiteX3084" y="connsiteY3084"/>
              </a:cxn>
              <a:cxn ang="0">
                <a:pos x="connsiteX3085" y="connsiteY3085"/>
              </a:cxn>
              <a:cxn ang="0">
                <a:pos x="connsiteX3086" y="connsiteY3086"/>
              </a:cxn>
              <a:cxn ang="0">
                <a:pos x="connsiteX3087" y="connsiteY3087"/>
              </a:cxn>
              <a:cxn ang="0">
                <a:pos x="connsiteX3088" y="connsiteY3088"/>
              </a:cxn>
              <a:cxn ang="0">
                <a:pos x="connsiteX3089" y="connsiteY3089"/>
              </a:cxn>
              <a:cxn ang="0">
                <a:pos x="connsiteX3090" y="connsiteY3090"/>
              </a:cxn>
              <a:cxn ang="0">
                <a:pos x="connsiteX3091" y="connsiteY3091"/>
              </a:cxn>
              <a:cxn ang="0">
                <a:pos x="connsiteX3092" y="connsiteY3092"/>
              </a:cxn>
              <a:cxn ang="0">
                <a:pos x="connsiteX3093" y="connsiteY3093"/>
              </a:cxn>
              <a:cxn ang="0">
                <a:pos x="connsiteX3094" y="connsiteY3094"/>
              </a:cxn>
              <a:cxn ang="0">
                <a:pos x="connsiteX3095" y="connsiteY3095"/>
              </a:cxn>
              <a:cxn ang="0">
                <a:pos x="connsiteX3096" y="connsiteY3096"/>
              </a:cxn>
              <a:cxn ang="0">
                <a:pos x="connsiteX3097" y="connsiteY3097"/>
              </a:cxn>
              <a:cxn ang="0">
                <a:pos x="connsiteX3098" y="connsiteY3098"/>
              </a:cxn>
              <a:cxn ang="0">
                <a:pos x="connsiteX3099" y="connsiteY3099"/>
              </a:cxn>
              <a:cxn ang="0">
                <a:pos x="connsiteX3100" y="connsiteY3100"/>
              </a:cxn>
              <a:cxn ang="0">
                <a:pos x="connsiteX3101" y="connsiteY3101"/>
              </a:cxn>
              <a:cxn ang="0">
                <a:pos x="connsiteX3102" y="connsiteY3102"/>
              </a:cxn>
              <a:cxn ang="0">
                <a:pos x="connsiteX3103" y="connsiteY3103"/>
              </a:cxn>
              <a:cxn ang="0">
                <a:pos x="connsiteX3104" y="connsiteY3104"/>
              </a:cxn>
              <a:cxn ang="0">
                <a:pos x="connsiteX3105" y="connsiteY3105"/>
              </a:cxn>
              <a:cxn ang="0">
                <a:pos x="connsiteX3106" y="connsiteY3106"/>
              </a:cxn>
              <a:cxn ang="0">
                <a:pos x="connsiteX3107" y="connsiteY3107"/>
              </a:cxn>
              <a:cxn ang="0">
                <a:pos x="connsiteX3108" y="connsiteY3108"/>
              </a:cxn>
              <a:cxn ang="0">
                <a:pos x="connsiteX3109" y="connsiteY3109"/>
              </a:cxn>
              <a:cxn ang="0">
                <a:pos x="connsiteX3110" y="connsiteY3110"/>
              </a:cxn>
              <a:cxn ang="0">
                <a:pos x="connsiteX3111" y="connsiteY3111"/>
              </a:cxn>
              <a:cxn ang="0">
                <a:pos x="connsiteX3112" y="connsiteY3112"/>
              </a:cxn>
              <a:cxn ang="0">
                <a:pos x="connsiteX3113" y="connsiteY3113"/>
              </a:cxn>
              <a:cxn ang="0">
                <a:pos x="connsiteX3114" y="connsiteY3114"/>
              </a:cxn>
              <a:cxn ang="0">
                <a:pos x="connsiteX3115" y="connsiteY3115"/>
              </a:cxn>
              <a:cxn ang="0">
                <a:pos x="connsiteX3116" y="connsiteY3116"/>
              </a:cxn>
              <a:cxn ang="0">
                <a:pos x="connsiteX3117" y="connsiteY3117"/>
              </a:cxn>
              <a:cxn ang="0">
                <a:pos x="connsiteX3118" y="connsiteY3118"/>
              </a:cxn>
              <a:cxn ang="0">
                <a:pos x="connsiteX3119" y="connsiteY3119"/>
              </a:cxn>
              <a:cxn ang="0">
                <a:pos x="connsiteX3120" y="connsiteY3120"/>
              </a:cxn>
              <a:cxn ang="0">
                <a:pos x="connsiteX3121" y="connsiteY3121"/>
              </a:cxn>
              <a:cxn ang="0">
                <a:pos x="connsiteX3122" y="connsiteY3122"/>
              </a:cxn>
              <a:cxn ang="0">
                <a:pos x="connsiteX3123" y="connsiteY3123"/>
              </a:cxn>
              <a:cxn ang="0">
                <a:pos x="connsiteX3124" y="connsiteY3124"/>
              </a:cxn>
              <a:cxn ang="0">
                <a:pos x="connsiteX3125" y="connsiteY3125"/>
              </a:cxn>
              <a:cxn ang="0">
                <a:pos x="connsiteX3126" y="connsiteY3126"/>
              </a:cxn>
              <a:cxn ang="0">
                <a:pos x="connsiteX3127" y="connsiteY3127"/>
              </a:cxn>
              <a:cxn ang="0">
                <a:pos x="connsiteX3128" y="connsiteY3128"/>
              </a:cxn>
              <a:cxn ang="0">
                <a:pos x="connsiteX3129" y="connsiteY3129"/>
              </a:cxn>
              <a:cxn ang="0">
                <a:pos x="connsiteX3130" y="connsiteY3130"/>
              </a:cxn>
              <a:cxn ang="0">
                <a:pos x="connsiteX3131" y="connsiteY3131"/>
              </a:cxn>
              <a:cxn ang="0">
                <a:pos x="connsiteX3132" y="connsiteY3132"/>
              </a:cxn>
              <a:cxn ang="0">
                <a:pos x="connsiteX3133" y="connsiteY3133"/>
              </a:cxn>
              <a:cxn ang="0">
                <a:pos x="connsiteX3134" y="connsiteY3134"/>
              </a:cxn>
              <a:cxn ang="0">
                <a:pos x="connsiteX3135" y="connsiteY3135"/>
              </a:cxn>
              <a:cxn ang="0">
                <a:pos x="connsiteX3136" y="connsiteY3136"/>
              </a:cxn>
              <a:cxn ang="0">
                <a:pos x="connsiteX3137" y="connsiteY3137"/>
              </a:cxn>
              <a:cxn ang="0">
                <a:pos x="connsiteX3138" y="connsiteY3138"/>
              </a:cxn>
              <a:cxn ang="0">
                <a:pos x="connsiteX3139" y="connsiteY3139"/>
              </a:cxn>
              <a:cxn ang="0">
                <a:pos x="connsiteX3140" y="connsiteY3140"/>
              </a:cxn>
              <a:cxn ang="0">
                <a:pos x="connsiteX3141" y="connsiteY3141"/>
              </a:cxn>
              <a:cxn ang="0">
                <a:pos x="connsiteX3142" y="connsiteY3142"/>
              </a:cxn>
              <a:cxn ang="0">
                <a:pos x="connsiteX3143" y="connsiteY3143"/>
              </a:cxn>
              <a:cxn ang="0">
                <a:pos x="connsiteX3144" y="connsiteY3144"/>
              </a:cxn>
              <a:cxn ang="0">
                <a:pos x="connsiteX3145" y="connsiteY3145"/>
              </a:cxn>
              <a:cxn ang="0">
                <a:pos x="connsiteX3146" y="connsiteY3146"/>
              </a:cxn>
              <a:cxn ang="0">
                <a:pos x="connsiteX3147" y="connsiteY3147"/>
              </a:cxn>
              <a:cxn ang="0">
                <a:pos x="connsiteX3148" y="connsiteY3148"/>
              </a:cxn>
              <a:cxn ang="0">
                <a:pos x="connsiteX3149" y="connsiteY3149"/>
              </a:cxn>
              <a:cxn ang="0">
                <a:pos x="connsiteX3150" y="connsiteY3150"/>
              </a:cxn>
              <a:cxn ang="0">
                <a:pos x="connsiteX3151" y="connsiteY3151"/>
              </a:cxn>
              <a:cxn ang="0">
                <a:pos x="connsiteX3152" y="connsiteY3152"/>
              </a:cxn>
              <a:cxn ang="0">
                <a:pos x="connsiteX3153" y="connsiteY3153"/>
              </a:cxn>
              <a:cxn ang="0">
                <a:pos x="connsiteX3154" y="connsiteY3154"/>
              </a:cxn>
              <a:cxn ang="0">
                <a:pos x="connsiteX3155" y="connsiteY3155"/>
              </a:cxn>
              <a:cxn ang="0">
                <a:pos x="connsiteX3156" y="connsiteY3156"/>
              </a:cxn>
              <a:cxn ang="0">
                <a:pos x="connsiteX3157" y="connsiteY3157"/>
              </a:cxn>
              <a:cxn ang="0">
                <a:pos x="connsiteX3158" y="connsiteY3158"/>
              </a:cxn>
              <a:cxn ang="0">
                <a:pos x="connsiteX3159" y="connsiteY3159"/>
              </a:cxn>
              <a:cxn ang="0">
                <a:pos x="connsiteX3160" y="connsiteY3160"/>
              </a:cxn>
              <a:cxn ang="0">
                <a:pos x="connsiteX3161" y="connsiteY3161"/>
              </a:cxn>
              <a:cxn ang="0">
                <a:pos x="connsiteX3162" y="connsiteY3162"/>
              </a:cxn>
              <a:cxn ang="0">
                <a:pos x="connsiteX3163" y="connsiteY3163"/>
              </a:cxn>
              <a:cxn ang="0">
                <a:pos x="connsiteX3164" y="connsiteY3164"/>
              </a:cxn>
              <a:cxn ang="0">
                <a:pos x="connsiteX3165" y="connsiteY3165"/>
              </a:cxn>
              <a:cxn ang="0">
                <a:pos x="connsiteX3166" y="connsiteY3166"/>
              </a:cxn>
              <a:cxn ang="0">
                <a:pos x="connsiteX3167" y="connsiteY3167"/>
              </a:cxn>
              <a:cxn ang="0">
                <a:pos x="connsiteX3168" y="connsiteY3168"/>
              </a:cxn>
              <a:cxn ang="0">
                <a:pos x="connsiteX3169" y="connsiteY3169"/>
              </a:cxn>
              <a:cxn ang="0">
                <a:pos x="connsiteX3170" y="connsiteY3170"/>
              </a:cxn>
              <a:cxn ang="0">
                <a:pos x="connsiteX3171" y="connsiteY3171"/>
              </a:cxn>
              <a:cxn ang="0">
                <a:pos x="connsiteX3172" y="connsiteY3172"/>
              </a:cxn>
              <a:cxn ang="0">
                <a:pos x="connsiteX3173" y="connsiteY3173"/>
              </a:cxn>
              <a:cxn ang="0">
                <a:pos x="connsiteX3174" y="connsiteY3174"/>
              </a:cxn>
              <a:cxn ang="0">
                <a:pos x="connsiteX3175" y="connsiteY3175"/>
              </a:cxn>
              <a:cxn ang="0">
                <a:pos x="connsiteX3176" y="connsiteY3176"/>
              </a:cxn>
              <a:cxn ang="0">
                <a:pos x="connsiteX3177" y="connsiteY3177"/>
              </a:cxn>
              <a:cxn ang="0">
                <a:pos x="connsiteX3178" y="connsiteY3178"/>
              </a:cxn>
              <a:cxn ang="0">
                <a:pos x="connsiteX3179" y="connsiteY3179"/>
              </a:cxn>
              <a:cxn ang="0">
                <a:pos x="connsiteX3180" y="connsiteY3180"/>
              </a:cxn>
              <a:cxn ang="0">
                <a:pos x="connsiteX3181" y="connsiteY3181"/>
              </a:cxn>
              <a:cxn ang="0">
                <a:pos x="connsiteX3182" y="connsiteY3182"/>
              </a:cxn>
              <a:cxn ang="0">
                <a:pos x="connsiteX3183" y="connsiteY3183"/>
              </a:cxn>
              <a:cxn ang="0">
                <a:pos x="connsiteX3184" y="connsiteY3184"/>
              </a:cxn>
              <a:cxn ang="0">
                <a:pos x="connsiteX3185" y="connsiteY3185"/>
              </a:cxn>
              <a:cxn ang="0">
                <a:pos x="connsiteX3186" y="connsiteY3186"/>
              </a:cxn>
              <a:cxn ang="0">
                <a:pos x="connsiteX3187" y="connsiteY3187"/>
              </a:cxn>
              <a:cxn ang="0">
                <a:pos x="connsiteX3188" y="connsiteY3188"/>
              </a:cxn>
              <a:cxn ang="0">
                <a:pos x="connsiteX3189" y="connsiteY3189"/>
              </a:cxn>
              <a:cxn ang="0">
                <a:pos x="connsiteX3190" y="connsiteY3190"/>
              </a:cxn>
              <a:cxn ang="0">
                <a:pos x="connsiteX3191" y="connsiteY3191"/>
              </a:cxn>
              <a:cxn ang="0">
                <a:pos x="connsiteX3192" y="connsiteY3192"/>
              </a:cxn>
              <a:cxn ang="0">
                <a:pos x="connsiteX3193" y="connsiteY3193"/>
              </a:cxn>
              <a:cxn ang="0">
                <a:pos x="connsiteX3194" y="connsiteY3194"/>
              </a:cxn>
              <a:cxn ang="0">
                <a:pos x="connsiteX3195" y="connsiteY3195"/>
              </a:cxn>
              <a:cxn ang="0">
                <a:pos x="connsiteX3196" y="connsiteY3196"/>
              </a:cxn>
              <a:cxn ang="0">
                <a:pos x="connsiteX3197" y="connsiteY3197"/>
              </a:cxn>
              <a:cxn ang="0">
                <a:pos x="connsiteX3198" y="connsiteY3198"/>
              </a:cxn>
              <a:cxn ang="0">
                <a:pos x="connsiteX3199" y="connsiteY3199"/>
              </a:cxn>
              <a:cxn ang="0">
                <a:pos x="connsiteX3200" y="connsiteY3200"/>
              </a:cxn>
              <a:cxn ang="0">
                <a:pos x="connsiteX3201" y="connsiteY3201"/>
              </a:cxn>
              <a:cxn ang="0">
                <a:pos x="connsiteX3202" y="connsiteY3202"/>
              </a:cxn>
              <a:cxn ang="0">
                <a:pos x="connsiteX3203" y="connsiteY3203"/>
              </a:cxn>
              <a:cxn ang="0">
                <a:pos x="connsiteX3204" y="connsiteY3204"/>
              </a:cxn>
              <a:cxn ang="0">
                <a:pos x="connsiteX3205" y="connsiteY3205"/>
              </a:cxn>
              <a:cxn ang="0">
                <a:pos x="connsiteX3206" y="connsiteY3206"/>
              </a:cxn>
              <a:cxn ang="0">
                <a:pos x="connsiteX3207" y="connsiteY3207"/>
              </a:cxn>
              <a:cxn ang="0">
                <a:pos x="connsiteX3208" y="connsiteY3208"/>
              </a:cxn>
              <a:cxn ang="0">
                <a:pos x="connsiteX3209" y="connsiteY3209"/>
              </a:cxn>
              <a:cxn ang="0">
                <a:pos x="connsiteX3210" y="connsiteY3210"/>
              </a:cxn>
              <a:cxn ang="0">
                <a:pos x="connsiteX3211" y="connsiteY3211"/>
              </a:cxn>
              <a:cxn ang="0">
                <a:pos x="connsiteX3212" y="connsiteY3212"/>
              </a:cxn>
              <a:cxn ang="0">
                <a:pos x="connsiteX3213" y="connsiteY3213"/>
              </a:cxn>
              <a:cxn ang="0">
                <a:pos x="connsiteX3214" y="connsiteY3214"/>
              </a:cxn>
              <a:cxn ang="0">
                <a:pos x="connsiteX3215" y="connsiteY3215"/>
              </a:cxn>
              <a:cxn ang="0">
                <a:pos x="connsiteX3216" y="connsiteY3216"/>
              </a:cxn>
              <a:cxn ang="0">
                <a:pos x="connsiteX3217" y="connsiteY3217"/>
              </a:cxn>
              <a:cxn ang="0">
                <a:pos x="connsiteX3218" y="connsiteY3218"/>
              </a:cxn>
              <a:cxn ang="0">
                <a:pos x="connsiteX3219" y="connsiteY3219"/>
              </a:cxn>
              <a:cxn ang="0">
                <a:pos x="connsiteX3220" y="connsiteY3220"/>
              </a:cxn>
              <a:cxn ang="0">
                <a:pos x="connsiteX3221" y="connsiteY3221"/>
              </a:cxn>
              <a:cxn ang="0">
                <a:pos x="connsiteX3222" y="connsiteY3222"/>
              </a:cxn>
              <a:cxn ang="0">
                <a:pos x="connsiteX3223" y="connsiteY3223"/>
              </a:cxn>
              <a:cxn ang="0">
                <a:pos x="connsiteX3224" y="connsiteY3224"/>
              </a:cxn>
              <a:cxn ang="0">
                <a:pos x="connsiteX3225" y="connsiteY3225"/>
              </a:cxn>
              <a:cxn ang="0">
                <a:pos x="connsiteX3226" y="connsiteY3226"/>
              </a:cxn>
              <a:cxn ang="0">
                <a:pos x="connsiteX3227" y="connsiteY3227"/>
              </a:cxn>
              <a:cxn ang="0">
                <a:pos x="connsiteX3228" y="connsiteY3228"/>
              </a:cxn>
              <a:cxn ang="0">
                <a:pos x="connsiteX3229" y="connsiteY3229"/>
              </a:cxn>
              <a:cxn ang="0">
                <a:pos x="connsiteX3230" y="connsiteY3230"/>
              </a:cxn>
              <a:cxn ang="0">
                <a:pos x="connsiteX3231" y="connsiteY3231"/>
              </a:cxn>
              <a:cxn ang="0">
                <a:pos x="connsiteX3232" y="connsiteY3232"/>
              </a:cxn>
              <a:cxn ang="0">
                <a:pos x="connsiteX3233" y="connsiteY3233"/>
              </a:cxn>
              <a:cxn ang="0">
                <a:pos x="connsiteX3234" y="connsiteY3234"/>
              </a:cxn>
              <a:cxn ang="0">
                <a:pos x="connsiteX3235" y="connsiteY3235"/>
              </a:cxn>
              <a:cxn ang="0">
                <a:pos x="connsiteX3236" y="connsiteY3236"/>
              </a:cxn>
              <a:cxn ang="0">
                <a:pos x="connsiteX3237" y="connsiteY3237"/>
              </a:cxn>
              <a:cxn ang="0">
                <a:pos x="connsiteX3238" y="connsiteY3238"/>
              </a:cxn>
              <a:cxn ang="0">
                <a:pos x="connsiteX3239" y="connsiteY3239"/>
              </a:cxn>
              <a:cxn ang="0">
                <a:pos x="connsiteX3240" y="connsiteY3240"/>
              </a:cxn>
              <a:cxn ang="0">
                <a:pos x="connsiteX3241" y="connsiteY3241"/>
              </a:cxn>
              <a:cxn ang="0">
                <a:pos x="connsiteX3242" y="connsiteY3242"/>
              </a:cxn>
              <a:cxn ang="0">
                <a:pos x="connsiteX3243" y="connsiteY3243"/>
              </a:cxn>
              <a:cxn ang="0">
                <a:pos x="connsiteX3244" y="connsiteY3244"/>
              </a:cxn>
              <a:cxn ang="0">
                <a:pos x="connsiteX3245" y="connsiteY3245"/>
              </a:cxn>
              <a:cxn ang="0">
                <a:pos x="connsiteX3246" y="connsiteY3246"/>
              </a:cxn>
              <a:cxn ang="0">
                <a:pos x="connsiteX3247" y="connsiteY3247"/>
              </a:cxn>
              <a:cxn ang="0">
                <a:pos x="connsiteX3248" y="connsiteY3248"/>
              </a:cxn>
              <a:cxn ang="0">
                <a:pos x="connsiteX3249" y="connsiteY3249"/>
              </a:cxn>
              <a:cxn ang="0">
                <a:pos x="connsiteX3250" y="connsiteY3250"/>
              </a:cxn>
              <a:cxn ang="0">
                <a:pos x="connsiteX3251" y="connsiteY3251"/>
              </a:cxn>
              <a:cxn ang="0">
                <a:pos x="connsiteX3252" y="connsiteY3252"/>
              </a:cxn>
              <a:cxn ang="0">
                <a:pos x="connsiteX3253" y="connsiteY3253"/>
              </a:cxn>
              <a:cxn ang="0">
                <a:pos x="connsiteX3254" y="connsiteY3254"/>
              </a:cxn>
              <a:cxn ang="0">
                <a:pos x="connsiteX3255" y="connsiteY3255"/>
              </a:cxn>
              <a:cxn ang="0">
                <a:pos x="connsiteX3256" y="connsiteY3256"/>
              </a:cxn>
              <a:cxn ang="0">
                <a:pos x="connsiteX3257" y="connsiteY3257"/>
              </a:cxn>
              <a:cxn ang="0">
                <a:pos x="connsiteX3258" y="connsiteY3258"/>
              </a:cxn>
              <a:cxn ang="0">
                <a:pos x="connsiteX3259" y="connsiteY3259"/>
              </a:cxn>
              <a:cxn ang="0">
                <a:pos x="connsiteX3260" y="connsiteY3260"/>
              </a:cxn>
              <a:cxn ang="0">
                <a:pos x="connsiteX3261" y="connsiteY3261"/>
              </a:cxn>
              <a:cxn ang="0">
                <a:pos x="connsiteX3262" y="connsiteY3262"/>
              </a:cxn>
              <a:cxn ang="0">
                <a:pos x="connsiteX3263" y="connsiteY3263"/>
              </a:cxn>
              <a:cxn ang="0">
                <a:pos x="connsiteX3264" y="connsiteY3264"/>
              </a:cxn>
              <a:cxn ang="0">
                <a:pos x="connsiteX3265" y="connsiteY3265"/>
              </a:cxn>
              <a:cxn ang="0">
                <a:pos x="connsiteX3266" y="connsiteY3266"/>
              </a:cxn>
              <a:cxn ang="0">
                <a:pos x="connsiteX3267" y="connsiteY3267"/>
              </a:cxn>
              <a:cxn ang="0">
                <a:pos x="connsiteX3268" y="connsiteY3268"/>
              </a:cxn>
              <a:cxn ang="0">
                <a:pos x="connsiteX3269" y="connsiteY3269"/>
              </a:cxn>
              <a:cxn ang="0">
                <a:pos x="connsiteX3270" y="connsiteY3270"/>
              </a:cxn>
              <a:cxn ang="0">
                <a:pos x="connsiteX3271" y="connsiteY3271"/>
              </a:cxn>
              <a:cxn ang="0">
                <a:pos x="connsiteX3272" y="connsiteY3272"/>
              </a:cxn>
              <a:cxn ang="0">
                <a:pos x="connsiteX3273" y="connsiteY3273"/>
              </a:cxn>
              <a:cxn ang="0">
                <a:pos x="connsiteX3274" y="connsiteY3274"/>
              </a:cxn>
              <a:cxn ang="0">
                <a:pos x="connsiteX3275" y="connsiteY3275"/>
              </a:cxn>
              <a:cxn ang="0">
                <a:pos x="connsiteX3276" y="connsiteY3276"/>
              </a:cxn>
              <a:cxn ang="0">
                <a:pos x="connsiteX3277" y="connsiteY3277"/>
              </a:cxn>
              <a:cxn ang="0">
                <a:pos x="connsiteX3278" y="connsiteY3278"/>
              </a:cxn>
              <a:cxn ang="0">
                <a:pos x="connsiteX3279" y="connsiteY3279"/>
              </a:cxn>
              <a:cxn ang="0">
                <a:pos x="connsiteX3280" y="connsiteY3280"/>
              </a:cxn>
              <a:cxn ang="0">
                <a:pos x="connsiteX3281" y="connsiteY3281"/>
              </a:cxn>
              <a:cxn ang="0">
                <a:pos x="connsiteX3282" y="connsiteY3282"/>
              </a:cxn>
              <a:cxn ang="0">
                <a:pos x="connsiteX3283" y="connsiteY3283"/>
              </a:cxn>
              <a:cxn ang="0">
                <a:pos x="connsiteX3284" y="connsiteY3284"/>
              </a:cxn>
              <a:cxn ang="0">
                <a:pos x="connsiteX3285" y="connsiteY3285"/>
              </a:cxn>
              <a:cxn ang="0">
                <a:pos x="connsiteX3286" y="connsiteY3286"/>
              </a:cxn>
              <a:cxn ang="0">
                <a:pos x="connsiteX3287" y="connsiteY3287"/>
              </a:cxn>
              <a:cxn ang="0">
                <a:pos x="connsiteX3288" y="connsiteY3288"/>
              </a:cxn>
              <a:cxn ang="0">
                <a:pos x="connsiteX3289" y="connsiteY3289"/>
              </a:cxn>
              <a:cxn ang="0">
                <a:pos x="connsiteX3290" y="connsiteY3290"/>
              </a:cxn>
              <a:cxn ang="0">
                <a:pos x="connsiteX3291" y="connsiteY3291"/>
              </a:cxn>
              <a:cxn ang="0">
                <a:pos x="connsiteX3292" y="connsiteY3292"/>
              </a:cxn>
              <a:cxn ang="0">
                <a:pos x="connsiteX3293" y="connsiteY3293"/>
              </a:cxn>
              <a:cxn ang="0">
                <a:pos x="connsiteX3294" y="connsiteY3294"/>
              </a:cxn>
              <a:cxn ang="0">
                <a:pos x="connsiteX3295" y="connsiteY3295"/>
              </a:cxn>
              <a:cxn ang="0">
                <a:pos x="connsiteX3296" y="connsiteY3296"/>
              </a:cxn>
              <a:cxn ang="0">
                <a:pos x="connsiteX3297" y="connsiteY3297"/>
              </a:cxn>
              <a:cxn ang="0">
                <a:pos x="connsiteX3298" y="connsiteY3298"/>
              </a:cxn>
              <a:cxn ang="0">
                <a:pos x="connsiteX3299" y="connsiteY3299"/>
              </a:cxn>
              <a:cxn ang="0">
                <a:pos x="connsiteX3300" y="connsiteY3300"/>
              </a:cxn>
              <a:cxn ang="0">
                <a:pos x="connsiteX3301" y="connsiteY3301"/>
              </a:cxn>
              <a:cxn ang="0">
                <a:pos x="connsiteX3302" y="connsiteY3302"/>
              </a:cxn>
              <a:cxn ang="0">
                <a:pos x="connsiteX3303" y="connsiteY3303"/>
              </a:cxn>
              <a:cxn ang="0">
                <a:pos x="connsiteX3304" y="connsiteY3304"/>
              </a:cxn>
              <a:cxn ang="0">
                <a:pos x="connsiteX3305" y="connsiteY3305"/>
              </a:cxn>
              <a:cxn ang="0">
                <a:pos x="connsiteX3306" y="connsiteY3306"/>
              </a:cxn>
              <a:cxn ang="0">
                <a:pos x="connsiteX3307" y="connsiteY3307"/>
              </a:cxn>
              <a:cxn ang="0">
                <a:pos x="connsiteX3308" y="connsiteY3308"/>
              </a:cxn>
              <a:cxn ang="0">
                <a:pos x="connsiteX3309" y="connsiteY3309"/>
              </a:cxn>
              <a:cxn ang="0">
                <a:pos x="connsiteX3310" y="connsiteY3310"/>
              </a:cxn>
              <a:cxn ang="0">
                <a:pos x="connsiteX3311" y="connsiteY3311"/>
              </a:cxn>
              <a:cxn ang="0">
                <a:pos x="connsiteX3312" y="connsiteY3312"/>
              </a:cxn>
              <a:cxn ang="0">
                <a:pos x="connsiteX3313" y="connsiteY3313"/>
              </a:cxn>
              <a:cxn ang="0">
                <a:pos x="connsiteX3314" y="connsiteY3314"/>
              </a:cxn>
              <a:cxn ang="0">
                <a:pos x="connsiteX3315" y="connsiteY3315"/>
              </a:cxn>
              <a:cxn ang="0">
                <a:pos x="connsiteX3316" y="connsiteY3316"/>
              </a:cxn>
              <a:cxn ang="0">
                <a:pos x="connsiteX3317" y="connsiteY3317"/>
              </a:cxn>
              <a:cxn ang="0">
                <a:pos x="connsiteX3318" y="connsiteY3318"/>
              </a:cxn>
              <a:cxn ang="0">
                <a:pos x="connsiteX3319" y="connsiteY3319"/>
              </a:cxn>
              <a:cxn ang="0">
                <a:pos x="connsiteX3320" y="connsiteY3320"/>
              </a:cxn>
              <a:cxn ang="0">
                <a:pos x="connsiteX3321" y="connsiteY3321"/>
              </a:cxn>
              <a:cxn ang="0">
                <a:pos x="connsiteX3322" y="connsiteY3322"/>
              </a:cxn>
              <a:cxn ang="0">
                <a:pos x="connsiteX3323" y="connsiteY3323"/>
              </a:cxn>
              <a:cxn ang="0">
                <a:pos x="connsiteX3324" y="connsiteY3324"/>
              </a:cxn>
              <a:cxn ang="0">
                <a:pos x="connsiteX3325" y="connsiteY3325"/>
              </a:cxn>
              <a:cxn ang="0">
                <a:pos x="connsiteX3326" y="connsiteY3326"/>
              </a:cxn>
              <a:cxn ang="0">
                <a:pos x="connsiteX3327" y="connsiteY3327"/>
              </a:cxn>
              <a:cxn ang="0">
                <a:pos x="connsiteX3328" y="connsiteY3328"/>
              </a:cxn>
              <a:cxn ang="0">
                <a:pos x="connsiteX3329" y="connsiteY3329"/>
              </a:cxn>
              <a:cxn ang="0">
                <a:pos x="connsiteX3330" y="connsiteY3330"/>
              </a:cxn>
              <a:cxn ang="0">
                <a:pos x="connsiteX3331" y="connsiteY3331"/>
              </a:cxn>
              <a:cxn ang="0">
                <a:pos x="connsiteX3332" y="connsiteY3332"/>
              </a:cxn>
              <a:cxn ang="0">
                <a:pos x="connsiteX3333" y="connsiteY3333"/>
              </a:cxn>
              <a:cxn ang="0">
                <a:pos x="connsiteX3334" y="connsiteY3334"/>
              </a:cxn>
              <a:cxn ang="0">
                <a:pos x="connsiteX3335" y="connsiteY3335"/>
              </a:cxn>
              <a:cxn ang="0">
                <a:pos x="connsiteX3336" y="connsiteY3336"/>
              </a:cxn>
              <a:cxn ang="0">
                <a:pos x="connsiteX3337" y="connsiteY3337"/>
              </a:cxn>
              <a:cxn ang="0">
                <a:pos x="connsiteX3338" y="connsiteY3338"/>
              </a:cxn>
              <a:cxn ang="0">
                <a:pos x="connsiteX3339" y="connsiteY3339"/>
              </a:cxn>
              <a:cxn ang="0">
                <a:pos x="connsiteX3340" y="connsiteY3340"/>
              </a:cxn>
              <a:cxn ang="0">
                <a:pos x="connsiteX3341" y="connsiteY3341"/>
              </a:cxn>
              <a:cxn ang="0">
                <a:pos x="connsiteX3342" y="connsiteY3342"/>
              </a:cxn>
              <a:cxn ang="0">
                <a:pos x="connsiteX3343" y="connsiteY3343"/>
              </a:cxn>
              <a:cxn ang="0">
                <a:pos x="connsiteX3344" y="connsiteY3344"/>
              </a:cxn>
              <a:cxn ang="0">
                <a:pos x="connsiteX3345" y="connsiteY3345"/>
              </a:cxn>
              <a:cxn ang="0">
                <a:pos x="connsiteX3346" y="connsiteY3346"/>
              </a:cxn>
              <a:cxn ang="0">
                <a:pos x="connsiteX3347" y="connsiteY3347"/>
              </a:cxn>
              <a:cxn ang="0">
                <a:pos x="connsiteX3348" y="connsiteY3348"/>
              </a:cxn>
              <a:cxn ang="0">
                <a:pos x="connsiteX3349" y="connsiteY3349"/>
              </a:cxn>
              <a:cxn ang="0">
                <a:pos x="connsiteX3350" y="connsiteY3350"/>
              </a:cxn>
              <a:cxn ang="0">
                <a:pos x="connsiteX3351" y="connsiteY3351"/>
              </a:cxn>
              <a:cxn ang="0">
                <a:pos x="connsiteX3352" y="connsiteY3352"/>
              </a:cxn>
              <a:cxn ang="0">
                <a:pos x="connsiteX3353" y="connsiteY3353"/>
              </a:cxn>
              <a:cxn ang="0">
                <a:pos x="connsiteX3354" y="connsiteY3354"/>
              </a:cxn>
              <a:cxn ang="0">
                <a:pos x="connsiteX3355" y="connsiteY3355"/>
              </a:cxn>
              <a:cxn ang="0">
                <a:pos x="connsiteX3356" y="connsiteY3356"/>
              </a:cxn>
              <a:cxn ang="0">
                <a:pos x="connsiteX3357" y="connsiteY3357"/>
              </a:cxn>
              <a:cxn ang="0">
                <a:pos x="connsiteX3358" y="connsiteY3358"/>
              </a:cxn>
              <a:cxn ang="0">
                <a:pos x="connsiteX3359" y="connsiteY3359"/>
              </a:cxn>
              <a:cxn ang="0">
                <a:pos x="connsiteX3360" y="connsiteY3360"/>
              </a:cxn>
              <a:cxn ang="0">
                <a:pos x="connsiteX3361" y="connsiteY3361"/>
              </a:cxn>
              <a:cxn ang="0">
                <a:pos x="connsiteX3362" y="connsiteY3362"/>
              </a:cxn>
              <a:cxn ang="0">
                <a:pos x="connsiteX3363" y="connsiteY3363"/>
              </a:cxn>
              <a:cxn ang="0">
                <a:pos x="connsiteX3364" y="connsiteY3364"/>
              </a:cxn>
              <a:cxn ang="0">
                <a:pos x="connsiteX3365" y="connsiteY3365"/>
              </a:cxn>
              <a:cxn ang="0">
                <a:pos x="connsiteX3366" y="connsiteY3366"/>
              </a:cxn>
              <a:cxn ang="0">
                <a:pos x="connsiteX3367" y="connsiteY3367"/>
              </a:cxn>
              <a:cxn ang="0">
                <a:pos x="connsiteX3368" y="connsiteY3368"/>
              </a:cxn>
              <a:cxn ang="0">
                <a:pos x="connsiteX3369" y="connsiteY3369"/>
              </a:cxn>
              <a:cxn ang="0">
                <a:pos x="connsiteX3370" y="connsiteY3370"/>
              </a:cxn>
              <a:cxn ang="0">
                <a:pos x="connsiteX3371" y="connsiteY3371"/>
              </a:cxn>
              <a:cxn ang="0">
                <a:pos x="connsiteX3372" y="connsiteY3372"/>
              </a:cxn>
              <a:cxn ang="0">
                <a:pos x="connsiteX3373" y="connsiteY3373"/>
              </a:cxn>
              <a:cxn ang="0">
                <a:pos x="connsiteX3374" y="connsiteY3374"/>
              </a:cxn>
              <a:cxn ang="0">
                <a:pos x="connsiteX3375" y="connsiteY3375"/>
              </a:cxn>
              <a:cxn ang="0">
                <a:pos x="connsiteX3376" y="connsiteY3376"/>
              </a:cxn>
              <a:cxn ang="0">
                <a:pos x="connsiteX3377" y="connsiteY3377"/>
              </a:cxn>
              <a:cxn ang="0">
                <a:pos x="connsiteX3378" y="connsiteY3378"/>
              </a:cxn>
              <a:cxn ang="0">
                <a:pos x="connsiteX3379" y="connsiteY3379"/>
              </a:cxn>
              <a:cxn ang="0">
                <a:pos x="connsiteX3380" y="connsiteY3380"/>
              </a:cxn>
              <a:cxn ang="0">
                <a:pos x="connsiteX3381" y="connsiteY3381"/>
              </a:cxn>
              <a:cxn ang="0">
                <a:pos x="connsiteX3382" y="connsiteY3382"/>
              </a:cxn>
              <a:cxn ang="0">
                <a:pos x="connsiteX3383" y="connsiteY3383"/>
              </a:cxn>
              <a:cxn ang="0">
                <a:pos x="connsiteX3384" y="connsiteY3384"/>
              </a:cxn>
              <a:cxn ang="0">
                <a:pos x="connsiteX3385" y="connsiteY3385"/>
              </a:cxn>
              <a:cxn ang="0">
                <a:pos x="connsiteX3386" y="connsiteY3386"/>
              </a:cxn>
              <a:cxn ang="0">
                <a:pos x="connsiteX3387" y="connsiteY3387"/>
              </a:cxn>
              <a:cxn ang="0">
                <a:pos x="connsiteX3388" y="connsiteY3388"/>
              </a:cxn>
              <a:cxn ang="0">
                <a:pos x="connsiteX3389" y="connsiteY3389"/>
              </a:cxn>
              <a:cxn ang="0">
                <a:pos x="connsiteX3390" y="connsiteY3390"/>
              </a:cxn>
              <a:cxn ang="0">
                <a:pos x="connsiteX3391" y="connsiteY3391"/>
              </a:cxn>
              <a:cxn ang="0">
                <a:pos x="connsiteX3392" y="connsiteY3392"/>
              </a:cxn>
              <a:cxn ang="0">
                <a:pos x="connsiteX3393" y="connsiteY3393"/>
              </a:cxn>
              <a:cxn ang="0">
                <a:pos x="connsiteX3394" y="connsiteY3394"/>
              </a:cxn>
              <a:cxn ang="0">
                <a:pos x="connsiteX3395" y="connsiteY3395"/>
              </a:cxn>
              <a:cxn ang="0">
                <a:pos x="connsiteX3396" y="connsiteY3396"/>
              </a:cxn>
              <a:cxn ang="0">
                <a:pos x="connsiteX3397" y="connsiteY3397"/>
              </a:cxn>
              <a:cxn ang="0">
                <a:pos x="connsiteX3398" y="connsiteY3398"/>
              </a:cxn>
              <a:cxn ang="0">
                <a:pos x="connsiteX3399" y="connsiteY3399"/>
              </a:cxn>
              <a:cxn ang="0">
                <a:pos x="connsiteX3400" y="connsiteY3400"/>
              </a:cxn>
              <a:cxn ang="0">
                <a:pos x="connsiteX3401" y="connsiteY3401"/>
              </a:cxn>
              <a:cxn ang="0">
                <a:pos x="connsiteX3402" y="connsiteY3402"/>
              </a:cxn>
              <a:cxn ang="0">
                <a:pos x="connsiteX3403" y="connsiteY3403"/>
              </a:cxn>
              <a:cxn ang="0">
                <a:pos x="connsiteX3404" y="connsiteY3404"/>
              </a:cxn>
              <a:cxn ang="0">
                <a:pos x="connsiteX3405" y="connsiteY3405"/>
              </a:cxn>
              <a:cxn ang="0">
                <a:pos x="connsiteX3406" y="connsiteY3406"/>
              </a:cxn>
              <a:cxn ang="0">
                <a:pos x="connsiteX3407" y="connsiteY3407"/>
              </a:cxn>
              <a:cxn ang="0">
                <a:pos x="connsiteX3408" y="connsiteY3408"/>
              </a:cxn>
              <a:cxn ang="0">
                <a:pos x="connsiteX3409" y="connsiteY3409"/>
              </a:cxn>
              <a:cxn ang="0">
                <a:pos x="connsiteX3410" y="connsiteY3410"/>
              </a:cxn>
              <a:cxn ang="0">
                <a:pos x="connsiteX3411" y="connsiteY3411"/>
              </a:cxn>
              <a:cxn ang="0">
                <a:pos x="connsiteX3412" y="connsiteY3412"/>
              </a:cxn>
              <a:cxn ang="0">
                <a:pos x="connsiteX3413" y="connsiteY3413"/>
              </a:cxn>
              <a:cxn ang="0">
                <a:pos x="connsiteX3414" y="connsiteY3414"/>
              </a:cxn>
              <a:cxn ang="0">
                <a:pos x="connsiteX3415" y="connsiteY3415"/>
              </a:cxn>
              <a:cxn ang="0">
                <a:pos x="connsiteX3416" y="connsiteY3416"/>
              </a:cxn>
              <a:cxn ang="0">
                <a:pos x="connsiteX3417" y="connsiteY3417"/>
              </a:cxn>
              <a:cxn ang="0">
                <a:pos x="connsiteX3418" y="connsiteY3418"/>
              </a:cxn>
              <a:cxn ang="0">
                <a:pos x="connsiteX3419" y="connsiteY3419"/>
              </a:cxn>
              <a:cxn ang="0">
                <a:pos x="connsiteX3420" y="connsiteY3420"/>
              </a:cxn>
              <a:cxn ang="0">
                <a:pos x="connsiteX3421" y="connsiteY3421"/>
              </a:cxn>
              <a:cxn ang="0">
                <a:pos x="connsiteX3422" y="connsiteY3422"/>
              </a:cxn>
              <a:cxn ang="0">
                <a:pos x="connsiteX3423" y="connsiteY3423"/>
              </a:cxn>
              <a:cxn ang="0">
                <a:pos x="connsiteX3424" y="connsiteY3424"/>
              </a:cxn>
              <a:cxn ang="0">
                <a:pos x="connsiteX3425" y="connsiteY3425"/>
              </a:cxn>
              <a:cxn ang="0">
                <a:pos x="connsiteX3426" y="connsiteY3426"/>
              </a:cxn>
              <a:cxn ang="0">
                <a:pos x="connsiteX3427" y="connsiteY3427"/>
              </a:cxn>
              <a:cxn ang="0">
                <a:pos x="connsiteX3428" y="connsiteY3428"/>
              </a:cxn>
              <a:cxn ang="0">
                <a:pos x="connsiteX3429" y="connsiteY3429"/>
              </a:cxn>
              <a:cxn ang="0">
                <a:pos x="connsiteX3430" y="connsiteY3430"/>
              </a:cxn>
              <a:cxn ang="0">
                <a:pos x="connsiteX3431" y="connsiteY3431"/>
              </a:cxn>
              <a:cxn ang="0">
                <a:pos x="connsiteX3432" y="connsiteY3432"/>
              </a:cxn>
              <a:cxn ang="0">
                <a:pos x="connsiteX3433" y="connsiteY3433"/>
              </a:cxn>
              <a:cxn ang="0">
                <a:pos x="connsiteX3434" y="connsiteY3434"/>
              </a:cxn>
              <a:cxn ang="0">
                <a:pos x="connsiteX3435" y="connsiteY3435"/>
              </a:cxn>
              <a:cxn ang="0">
                <a:pos x="connsiteX3436" y="connsiteY3436"/>
              </a:cxn>
              <a:cxn ang="0">
                <a:pos x="connsiteX3437" y="connsiteY3437"/>
              </a:cxn>
              <a:cxn ang="0">
                <a:pos x="connsiteX3438" y="connsiteY3438"/>
              </a:cxn>
              <a:cxn ang="0">
                <a:pos x="connsiteX3439" y="connsiteY3439"/>
              </a:cxn>
              <a:cxn ang="0">
                <a:pos x="connsiteX3440" y="connsiteY3440"/>
              </a:cxn>
              <a:cxn ang="0">
                <a:pos x="connsiteX3441" y="connsiteY3441"/>
              </a:cxn>
              <a:cxn ang="0">
                <a:pos x="connsiteX3442" y="connsiteY3442"/>
              </a:cxn>
              <a:cxn ang="0">
                <a:pos x="connsiteX3443" y="connsiteY3443"/>
              </a:cxn>
              <a:cxn ang="0">
                <a:pos x="connsiteX3444" y="connsiteY3444"/>
              </a:cxn>
              <a:cxn ang="0">
                <a:pos x="connsiteX3445" y="connsiteY3445"/>
              </a:cxn>
              <a:cxn ang="0">
                <a:pos x="connsiteX3446" y="connsiteY3446"/>
              </a:cxn>
              <a:cxn ang="0">
                <a:pos x="connsiteX3447" y="connsiteY3447"/>
              </a:cxn>
              <a:cxn ang="0">
                <a:pos x="connsiteX3448" y="connsiteY3448"/>
              </a:cxn>
              <a:cxn ang="0">
                <a:pos x="connsiteX3449" y="connsiteY3449"/>
              </a:cxn>
              <a:cxn ang="0">
                <a:pos x="connsiteX3450" y="connsiteY3450"/>
              </a:cxn>
              <a:cxn ang="0">
                <a:pos x="connsiteX3451" y="connsiteY3451"/>
              </a:cxn>
              <a:cxn ang="0">
                <a:pos x="connsiteX3452" y="connsiteY3452"/>
              </a:cxn>
              <a:cxn ang="0">
                <a:pos x="connsiteX3453" y="connsiteY3453"/>
              </a:cxn>
              <a:cxn ang="0">
                <a:pos x="connsiteX3454" y="connsiteY3454"/>
              </a:cxn>
              <a:cxn ang="0">
                <a:pos x="connsiteX3455" y="connsiteY3455"/>
              </a:cxn>
              <a:cxn ang="0">
                <a:pos x="connsiteX3456" y="connsiteY3456"/>
              </a:cxn>
              <a:cxn ang="0">
                <a:pos x="connsiteX3457" y="connsiteY3457"/>
              </a:cxn>
              <a:cxn ang="0">
                <a:pos x="connsiteX3458" y="connsiteY3458"/>
              </a:cxn>
              <a:cxn ang="0">
                <a:pos x="connsiteX3459" y="connsiteY3459"/>
              </a:cxn>
              <a:cxn ang="0">
                <a:pos x="connsiteX3460" y="connsiteY3460"/>
              </a:cxn>
              <a:cxn ang="0">
                <a:pos x="connsiteX3461" y="connsiteY3461"/>
              </a:cxn>
              <a:cxn ang="0">
                <a:pos x="connsiteX3462" y="connsiteY3462"/>
              </a:cxn>
              <a:cxn ang="0">
                <a:pos x="connsiteX3463" y="connsiteY3463"/>
              </a:cxn>
              <a:cxn ang="0">
                <a:pos x="connsiteX3464" y="connsiteY3464"/>
              </a:cxn>
              <a:cxn ang="0">
                <a:pos x="connsiteX3465" y="connsiteY3465"/>
              </a:cxn>
              <a:cxn ang="0">
                <a:pos x="connsiteX3466" y="connsiteY3466"/>
              </a:cxn>
              <a:cxn ang="0">
                <a:pos x="connsiteX3467" y="connsiteY3467"/>
              </a:cxn>
              <a:cxn ang="0">
                <a:pos x="connsiteX3468" y="connsiteY3468"/>
              </a:cxn>
              <a:cxn ang="0">
                <a:pos x="connsiteX3469" y="connsiteY3469"/>
              </a:cxn>
              <a:cxn ang="0">
                <a:pos x="connsiteX3470" y="connsiteY3470"/>
              </a:cxn>
              <a:cxn ang="0">
                <a:pos x="connsiteX3471" y="connsiteY3471"/>
              </a:cxn>
              <a:cxn ang="0">
                <a:pos x="connsiteX3472" y="connsiteY3472"/>
              </a:cxn>
              <a:cxn ang="0">
                <a:pos x="connsiteX3473" y="connsiteY3473"/>
              </a:cxn>
              <a:cxn ang="0">
                <a:pos x="connsiteX3474" y="connsiteY3474"/>
              </a:cxn>
              <a:cxn ang="0">
                <a:pos x="connsiteX3475" y="connsiteY3475"/>
              </a:cxn>
              <a:cxn ang="0">
                <a:pos x="connsiteX3476" y="connsiteY3476"/>
              </a:cxn>
              <a:cxn ang="0">
                <a:pos x="connsiteX3477" y="connsiteY3477"/>
              </a:cxn>
              <a:cxn ang="0">
                <a:pos x="connsiteX3478" y="connsiteY3478"/>
              </a:cxn>
              <a:cxn ang="0">
                <a:pos x="connsiteX3479" y="connsiteY3479"/>
              </a:cxn>
              <a:cxn ang="0">
                <a:pos x="connsiteX3480" y="connsiteY3480"/>
              </a:cxn>
              <a:cxn ang="0">
                <a:pos x="connsiteX3481" y="connsiteY3481"/>
              </a:cxn>
              <a:cxn ang="0">
                <a:pos x="connsiteX3482" y="connsiteY3482"/>
              </a:cxn>
              <a:cxn ang="0">
                <a:pos x="connsiteX3483" y="connsiteY3483"/>
              </a:cxn>
              <a:cxn ang="0">
                <a:pos x="connsiteX3484" y="connsiteY3484"/>
              </a:cxn>
              <a:cxn ang="0">
                <a:pos x="connsiteX3485" y="connsiteY3485"/>
              </a:cxn>
              <a:cxn ang="0">
                <a:pos x="connsiteX3486" y="connsiteY3486"/>
              </a:cxn>
              <a:cxn ang="0">
                <a:pos x="connsiteX3487" y="connsiteY3487"/>
              </a:cxn>
              <a:cxn ang="0">
                <a:pos x="connsiteX3488" y="connsiteY3488"/>
              </a:cxn>
              <a:cxn ang="0">
                <a:pos x="connsiteX3489" y="connsiteY3489"/>
              </a:cxn>
              <a:cxn ang="0">
                <a:pos x="connsiteX3490" y="connsiteY3490"/>
              </a:cxn>
              <a:cxn ang="0">
                <a:pos x="connsiteX3491" y="connsiteY3491"/>
              </a:cxn>
              <a:cxn ang="0">
                <a:pos x="connsiteX3492" y="connsiteY3492"/>
              </a:cxn>
              <a:cxn ang="0">
                <a:pos x="connsiteX3493" y="connsiteY3493"/>
              </a:cxn>
              <a:cxn ang="0">
                <a:pos x="connsiteX3494" y="connsiteY3494"/>
              </a:cxn>
              <a:cxn ang="0">
                <a:pos x="connsiteX3495" y="connsiteY3495"/>
              </a:cxn>
              <a:cxn ang="0">
                <a:pos x="connsiteX3496" y="connsiteY3496"/>
              </a:cxn>
              <a:cxn ang="0">
                <a:pos x="connsiteX3497" y="connsiteY3497"/>
              </a:cxn>
              <a:cxn ang="0">
                <a:pos x="connsiteX3498" y="connsiteY3498"/>
              </a:cxn>
              <a:cxn ang="0">
                <a:pos x="connsiteX3499" y="connsiteY3499"/>
              </a:cxn>
              <a:cxn ang="0">
                <a:pos x="connsiteX3500" y="connsiteY3500"/>
              </a:cxn>
              <a:cxn ang="0">
                <a:pos x="connsiteX3501" y="connsiteY3501"/>
              </a:cxn>
              <a:cxn ang="0">
                <a:pos x="connsiteX3502" y="connsiteY3502"/>
              </a:cxn>
              <a:cxn ang="0">
                <a:pos x="connsiteX3503" y="connsiteY3503"/>
              </a:cxn>
              <a:cxn ang="0">
                <a:pos x="connsiteX3504" y="connsiteY3504"/>
              </a:cxn>
              <a:cxn ang="0">
                <a:pos x="connsiteX3505" y="connsiteY3505"/>
              </a:cxn>
              <a:cxn ang="0">
                <a:pos x="connsiteX3506" y="connsiteY3506"/>
              </a:cxn>
              <a:cxn ang="0">
                <a:pos x="connsiteX3507" y="connsiteY3507"/>
              </a:cxn>
              <a:cxn ang="0">
                <a:pos x="connsiteX3508" y="connsiteY3508"/>
              </a:cxn>
              <a:cxn ang="0">
                <a:pos x="connsiteX3509" y="connsiteY3509"/>
              </a:cxn>
              <a:cxn ang="0">
                <a:pos x="connsiteX3510" y="connsiteY3510"/>
              </a:cxn>
              <a:cxn ang="0">
                <a:pos x="connsiteX3511" y="connsiteY3511"/>
              </a:cxn>
              <a:cxn ang="0">
                <a:pos x="connsiteX3512" y="connsiteY3512"/>
              </a:cxn>
              <a:cxn ang="0">
                <a:pos x="connsiteX3513" y="connsiteY3513"/>
              </a:cxn>
              <a:cxn ang="0">
                <a:pos x="connsiteX3514" y="connsiteY3514"/>
              </a:cxn>
              <a:cxn ang="0">
                <a:pos x="connsiteX3515" y="connsiteY3515"/>
              </a:cxn>
              <a:cxn ang="0">
                <a:pos x="connsiteX3516" y="connsiteY3516"/>
              </a:cxn>
              <a:cxn ang="0">
                <a:pos x="connsiteX3517" y="connsiteY3517"/>
              </a:cxn>
              <a:cxn ang="0">
                <a:pos x="connsiteX3518" y="connsiteY3518"/>
              </a:cxn>
              <a:cxn ang="0">
                <a:pos x="connsiteX3519" y="connsiteY3519"/>
              </a:cxn>
              <a:cxn ang="0">
                <a:pos x="connsiteX3520" y="connsiteY3520"/>
              </a:cxn>
              <a:cxn ang="0">
                <a:pos x="connsiteX3521" y="connsiteY3521"/>
              </a:cxn>
              <a:cxn ang="0">
                <a:pos x="connsiteX3522" y="connsiteY3522"/>
              </a:cxn>
              <a:cxn ang="0">
                <a:pos x="connsiteX3523" y="connsiteY3523"/>
              </a:cxn>
              <a:cxn ang="0">
                <a:pos x="connsiteX3524" y="connsiteY3524"/>
              </a:cxn>
              <a:cxn ang="0">
                <a:pos x="connsiteX3525" y="connsiteY3525"/>
              </a:cxn>
              <a:cxn ang="0">
                <a:pos x="connsiteX3526" y="connsiteY3526"/>
              </a:cxn>
              <a:cxn ang="0">
                <a:pos x="connsiteX3527" y="connsiteY3527"/>
              </a:cxn>
              <a:cxn ang="0">
                <a:pos x="connsiteX3528" y="connsiteY3528"/>
              </a:cxn>
              <a:cxn ang="0">
                <a:pos x="connsiteX3529" y="connsiteY3529"/>
              </a:cxn>
              <a:cxn ang="0">
                <a:pos x="connsiteX3530" y="connsiteY3530"/>
              </a:cxn>
              <a:cxn ang="0">
                <a:pos x="connsiteX3531" y="connsiteY3531"/>
              </a:cxn>
              <a:cxn ang="0">
                <a:pos x="connsiteX3532" y="connsiteY3532"/>
              </a:cxn>
              <a:cxn ang="0">
                <a:pos x="connsiteX3533" y="connsiteY3533"/>
              </a:cxn>
              <a:cxn ang="0">
                <a:pos x="connsiteX3534" y="connsiteY3534"/>
              </a:cxn>
              <a:cxn ang="0">
                <a:pos x="connsiteX3535" y="connsiteY3535"/>
              </a:cxn>
              <a:cxn ang="0">
                <a:pos x="connsiteX3536" y="connsiteY3536"/>
              </a:cxn>
              <a:cxn ang="0">
                <a:pos x="connsiteX3537" y="connsiteY3537"/>
              </a:cxn>
              <a:cxn ang="0">
                <a:pos x="connsiteX3538" y="connsiteY3538"/>
              </a:cxn>
              <a:cxn ang="0">
                <a:pos x="connsiteX3539" y="connsiteY3539"/>
              </a:cxn>
              <a:cxn ang="0">
                <a:pos x="connsiteX3540" y="connsiteY3540"/>
              </a:cxn>
              <a:cxn ang="0">
                <a:pos x="connsiteX3541" y="connsiteY3541"/>
              </a:cxn>
              <a:cxn ang="0">
                <a:pos x="connsiteX3542" y="connsiteY3542"/>
              </a:cxn>
              <a:cxn ang="0">
                <a:pos x="connsiteX3543" y="connsiteY3543"/>
              </a:cxn>
              <a:cxn ang="0">
                <a:pos x="connsiteX3544" y="connsiteY3544"/>
              </a:cxn>
              <a:cxn ang="0">
                <a:pos x="connsiteX3545" y="connsiteY3545"/>
              </a:cxn>
              <a:cxn ang="0">
                <a:pos x="connsiteX3546" y="connsiteY3546"/>
              </a:cxn>
              <a:cxn ang="0">
                <a:pos x="connsiteX3547" y="connsiteY3547"/>
              </a:cxn>
              <a:cxn ang="0">
                <a:pos x="connsiteX3548" y="connsiteY3548"/>
              </a:cxn>
              <a:cxn ang="0">
                <a:pos x="connsiteX3549" y="connsiteY3549"/>
              </a:cxn>
              <a:cxn ang="0">
                <a:pos x="connsiteX3550" y="connsiteY3550"/>
              </a:cxn>
              <a:cxn ang="0">
                <a:pos x="connsiteX3551" y="connsiteY3551"/>
              </a:cxn>
              <a:cxn ang="0">
                <a:pos x="connsiteX3552" y="connsiteY3552"/>
              </a:cxn>
              <a:cxn ang="0">
                <a:pos x="connsiteX3553" y="connsiteY3553"/>
              </a:cxn>
              <a:cxn ang="0">
                <a:pos x="connsiteX3554" y="connsiteY3554"/>
              </a:cxn>
              <a:cxn ang="0">
                <a:pos x="connsiteX3555" y="connsiteY3555"/>
              </a:cxn>
              <a:cxn ang="0">
                <a:pos x="connsiteX3556" y="connsiteY3556"/>
              </a:cxn>
              <a:cxn ang="0">
                <a:pos x="connsiteX3557" y="connsiteY3557"/>
              </a:cxn>
              <a:cxn ang="0">
                <a:pos x="connsiteX3558" y="connsiteY3558"/>
              </a:cxn>
              <a:cxn ang="0">
                <a:pos x="connsiteX3559" y="connsiteY3559"/>
              </a:cxn>
              <a:cxn ang="0">
                <a:pos x="connsiteX3560" y="connsiteY3560"/>
              </a:cxn>
              <a:cxn ang="0">
                <a:pos x="connsiteX3561" y="connsiteY3561"/>
              </a:cxn>
              <a:cxn ang="0">
                <a:pos x="connsiteX3562" y="connsiteY3562"/>
              </a:cxn>
              <a:cxn ang="0">
                <a:pos x="connsiteX3563" y="connsiteY3563"/>
              </a:cxn>
              <a:cxn ang="0">
                <a:pos x="connsiteX3564" y="connsiteY3564"/>
              </a:cxn>
              <a:cxn ang="0">
                <a:pos x="connsiteX3565" y="connsiteY3565"/>
              </a:cxn>
              <a:cxn ang="0">
                <a:pos x="connsiteX3566" y="connsiteY3566"/>
              </a:cxn>
              <a:cxn ang="0">
                <a:pos x="connsiteX3567" y="connsiteY3567"/>
              </a:cxn>
              <a:cxn ang="0">
                <a:pos x="connsiteX3568" y="connsiteY3568"/>
              </a:cxn>
              <a:cxn ang="0">
                <a:pos x="connsiteX3569" y="connsiteY3569"/>
              </a:cxn>
              <a:cxn ang="0">
                <a:pos x="connsiteX3570" y="connsiteY3570"/>
              </a:cxn>
              <a:cxn ang="0">
                <a:pos x="connsiteX3571" y="connsiteY3571"/>
              </a:cxn>
              <a:cxn ang="0">
                <a:pos x="connsiteX3572" y="connsiteY3572"/>
              </a:cxn>
              <a:cxn ang="0">
                <a:pos x="connsiteX3573" y="connsiteY3573"/>
              </a:cxn>
              <a:cxn ang="0">
                <a:pos x="connsiteX3574" y="connsiteY3574"/>
              </a:cxn>
              <a:cxn ang="0">
                <a:pos x="connsiteX3575" y="connsiteY3575"/>
              </a:cxn>
              <a:cxn ang="0">
                <a:pos x="connsiteX3576" y="connsiteY3576"/>
              </a:cxn>
              <a:cxn ang="0">
                <a:pos x="connsiteX3577" y="connsiteY3577"/>
              </a:cxn>
              <a:cxn ang="0">
                <a:pos x="connsiteX3578" y="connsiteY3578"/>
              </a:cxn>
              <a:cxn ang="0">
                <a:pos x="connsiteX3579" y="connsiteY3579"/>
              </a:cxn>
              <a:cxn ang="0">
                <a:pos x="connsiteX3580" y="connsiteY3580"/>
              </a:cxn>
              <a:cxn ang="0">
                <a:pos x="connsiteX3581" y="connsiteY3581"/>
              </a:cxn>
              <a:cxn ang="0">
                <a:pos x="connsiteX3582" y="connsiteY3582"/>
              </a:cxn>
              <a:cxn ang="0">
                <a:pos x="connsiteX3583" y="connsiteY3583"/>
              </a:cxn>
              <a:cxn ang="0">
                <a:pos x="connsiteX3584" y="connsiteY3584"/>
              </a:cxn>
              <a:cxn ang="0">
                <a:pos x="connsiteX3585" y="connsiteY3585"/>
              </a:cxn>
              <a:cxn ang="0">
                <a:pos x="connsiteX3586" y="connsiteY3586"/>
              </a:cxn>
              <a:cxn ang="0">
                <a:pos x="connsiteX3587" y="connsiteY3587"/>
              </a:cxn>
              <a:cxn ang="0">
                <a:pos x="connsiteX3588" y="connsiteY3588"/>
              </a:cxn>
              <a:cxn ang="0">
                <a:pos x="connsiteX3589" y="connsiteY3589"/>
              </a:cxn>
              <a:cxn ang="0">
                <a:pos x="connsiteX3590" y="connsiteY3590"/>
              </a:cxn>
              <a:cxn ang="0">
                <a:pos x="connsiteX3591" y="connsiteY3591"/>
              </a:cxn>
              <a:cxn ang="0">
                <a:pos x="connsiteX3592" y="connsiteY3592"/>
              </a:cxn>
              <a:cxn ang="0">
                <a:pos x="connsiteX3593" y="connsiteY3593"/>
              </a:cxn>
              <a:cxn ang="0">
                <a:pos x="connsiteX3594" y="connsiteY3594"/>
              </a:cxn>
              <a:cxn ang="0">
                <a:pos x="connsiteX3595" y="connsiteY3595"/>
              </a:cxn>
              <a:cxn ang="0">
                <a:pos x="connsiteX3596" y="connsiteY3596"/>
              </a:cxn>
              <a:cxn ang="0">
                <a:pos x="connsiteX3597" y="connsiteY3597"/>
              </a:cxn>
              <a:cxn ang="0">
                <a:pos x="connsiteX3598" y="connsiteY3598"/>
              </a:cxn>
              <a:cxn ang="0">
                <a:pos x="connsiteX3599" y="connsiteY3599"/>
              </a:cxn>
              <a:cxn ang="0">
                <a:pos x="connsiteX3600" y="connsiteY3600"/>
              </a:cxn>
              <a:cxn ang="0">
                <a:pos x="connsiteX3601" y="connsiteY3601"/>
              </a:cxn>
              <a:cxn ang="0">
                <a:pos x="connsiteX3602" y="connsiteY3602"/>
              </a:cxn>
              <a:cxn ang="0">
                <a:pos x="connsiteX3603" y="connsiteY3603"/>
              </a:cxn>
              <a:cxn ang="0">
                <a:pos x="connsiteX3604" y="connsiteY3604"/>
              </a:cxn>
              <a:cxn ang="0">
                <a:pos x="connsiteX3605" y="connsiteY3605"/>
              </a:cxn>
              <a:cxn ang="0">
                <a:pos x="connsiteX3606" y="connsiteY3606"/>
              </a:cxn>
              <a:cxn ang="0">
                <a:pos x="connsiteX3607" y="connsiteY3607"/>
              </a:cxn>
              <a:cxn ang="0">
                <a:pos x="connsiteX3608" y="connsiteY3608"/>
              </a:cxn>
              <a:cxn ang="0">
                <a:pos x="connsiteX3609" y="connsiteY3609"/>
              </a:cxn>
              <a:cxn ang="0">
                <a:pos x="connsiteX3610" y="connsiteY3610"/>
              </a:cxn>
              <a:cxn ang="0">
                <a:pos x="connsiteX3611" y="connsiteY3611"/>
              </a:cxn>
              <a:cxn ang="0">
                <a:pos x="connsiteX3612" y="connsiteY3612"/>
              </a:cxn>
              <a:cxn ang="0">
                <a:pos x="connsiteX3613" y="connsiteY3613"/>
              </a:cxn>
              <a:cxn ang="0">
                <a:pos x="connsiteX3614" y="connsiteY3614"/>
              </a:cxn>
              <a:cxn ang="0">
                <a:pos x="connsiteX3615" y="connsiteY3615"/>
              </a:cxn>
              <a:cxn ang="0">
                <a:pos x="connsiteX3616" y="connsiteY3616"/>
              </a:cxn>
              <a:cxn ang="0">
                <a:pos x="connsiteX3617" y="connsiteY3617"/>
              </a:cxn>
              <a:cxn ang="0">
                <a:pos x="connsiteX3618" y="connsiteY3618"/>
              </a:cxn>
              <a:cxn ang="0">
                <a:pos x="connsiteX3619" y="connsiteY3619"/>
              </a:cxn>
              <a:cxn ang="0">
                <a:pos x="connsiteX3620" y="connsiteY3620"/>
              </a:cxn>
              <a:cxn ang="0">
                <a:pos x="connsiteX3621" y="connsiteY3621"/>
              </a:cxn>
              <a:cxn ang="0">
                <a:pos x="connsiteX3622" y="connsiteY3622"/>
              </a:cxn>
              <a:cxn ang="0">
                <a:pos x="connsiteX3623" y="connsiteY3623"/>
              </a:cxn>
              <a:cxn ang="0">
                <a:pos x="connsiteX3624" y="connsiteY3624"/>
              </a:cxn>
              <a:cxn ang="0">
                <a:pos x="connsiteX3625" y="connsiteY3625"/>
              </a:cxn>
              <a:cxn ang="0">
                <a:pos x="connsiteX3626" y="connsiteY3626"/>
              </a:cxn>
              <a:cxn ang="0">
                <a:pos x="connsiteX3627" y="connsiteY3627"/>
              </a:cxn>
              <a:cxn ang="0">
                <a:pos x="connsiteX3628" y="connsiteY3628"/>
              </a:cxn>
              <a:cxn ang="0">
                <a:pos x="connsiteX3629" y="connsiteY3629"/>
              </a:cxn>
              <a:cxn ang="0">
                <a:pos x="connsiteX3630" y="connsiteY3630"/>
              </a:cxn>
              <a:cxn ang="0">
                <a:pos x="connsiteX3631" y="connsiteY3631"/>
              </a:cxn>
              <a:cxn ang="0">
                <a:pos x="connsiteX3632" y="connsiteY3632"/>
              </a:cxn>
              <a:cxn ang="0">
                <a:pos x="connsiteX3633" y="connsiteY3633"/>
              </a:cxn>
              <a:cxn ang="0">
                <a:pos x="connsiteX3634" y="connsiteY3634"/>
              </a:cxn>
              <a:cxn ang="0">
                <a:pos x="connsiteX3635" y="connsiteY3635"/>
              </a:cxn>
              <a:cxn ang="0">
                <a:pos x="connsiteX3636" y="connsiteY3636"/>
              </a:cxn>
              <a:cxn ang="0">
                <a:pos x="connsiteX3637" y="connsiteY3637"/>
              </a:cxn>
              <a:cxn ang="0">
                <a:pos x="connsiteX3638" y="connsiteY3638"/>
              </a:cxn>
              <a:cxn ang="0">
                <a:pos x="connsiteX3639" y="connsiteY3639"/>
              </a:cxn>
              <a:cxn ang="0">
                <a:pos x="connsiteX3640" y="connsiteY3640"/>
              </a:cxn>
              <a:cxn ang="0">
                <a:pos x="connsiteX3641" y="connsiteY3641"/>
              </a:cxn>
              <a:cxn ang="0">
                <a:pos x="connsiteX3642" y="connsiteY3642"/>
              </a:cxn>
              <a:cxn ang="0">
                <a:pos x="connsiteX3643" y="connsiteY3643"/>
              </a:cxn>
              <a:cxn ang="0">
                <a:pos x="connsiteX3644" y="connsiteY3644"/>
              </a:cxn>
              <a:cxn ang="0">
                <a:pos x="connsiteX3645" y="connsiteY3645"/>
              </a:cxn>
              <a:cxn ang="0">
                <a:pos x="connsiteX3646" y="connsiteY3646"/>
              </a:cxn>
              <a:cxn ang="0">
                <a:pos x="connsiteX3647" y="connsiteY3647"/>
              </a:cxn>
              <a:cxn ang="0">
                <a:pos x="connsiteX3648" y="connsiteY3648"/>
              </a:cxn>
              <a:cxn ang="0">
                <a:pos x="connsiteX3649" y="connsiteY3649"/>
              </a:cxn>
              <a:cxn ang="0">
                <a:pos x="connsiteX3650" y="connsiteY3650"/>
              </a:cxn>
              <a:cxn ang="0">
                <a:pos x="connsiteX3651" y="connsiteY3651"/>
              </a:cxn>
              <a:cxn ang="0">
                <a:pos x="connsiteX3652" y="connsiteY3652"/>
              </a:cxn>
              <a:cxn ang="0">
                <a:pos x="connsiteX3653" y="connsiteY3653"/>
              </a:cxn>
              <a:cxn ang="0">
                <a:pos x="connsiteX3654" y="connsiteY3654"/>
              </a:cxn>
              <a:cxn ang="0">
                <a:pos x="connsiteX3655" y="connsiteY3655"/>
              </a:cxn>
              <a:cxn ang="0">
                <a:pos x="connsiteX3656" y="connsiteY3656"/>
              </a:cxn>
              <a:cxn ang="0">
                <a:pos x="connsiteX3657" y="connsiteY3657"/>
              </a:cxn>
              <a:cxn ang="0">
                <a:pos x="connsiteX3658" y="connsiteY3658"/>
              </a:cxn>
              <a:cxn ang="0">
                <a:pos x="connsiteX3659" y="connsiteY3659"/>
              </a:cxn>
              <a:cxn ang="0">
                <a:pos x="connsiteX3660" y="connsiteY3660"/>
              </a:cxn>
              <a:cxn ang="0">
                <a:pos x="connsiteX3661" y="connsiteY3661"/>
              </a:cxn>
              <a:cxn ang="0">
                <a:pos x="connsiteX3662" y="connsiteY3662"/>
              </a:cxn>
              <a:cxn ang="0">
                <a:pos x="connsiteX3663" y="connsiteY3663"/>
              </a:cxn>
              <a:cxn ang="0">
                <a:pos x="connsiteX3664" y="connsiteY3664"/>
              </a:cxn>
              <a:cxn ang="0">
                <a:pos x="connsiteX3665" y="connsiteY3665"/>
              </a:cxn>
              <a:cxn ang="0">
                <a:pos x="connsiteX3666" y="connsiteY3666"/>
              </a:cxn>
              <a:cxn ang="0">
                <a:pos x="connsiteX3667" y="connsiteY3667"/>
              </a:cxn>
              <a:cxn ang="0">
                <a:pos x="connsiteX3668" y="connsiteY3668"/>
              </a:cxn>
              <a:cxn ang="0">
                <a:pos x="connsiteX3669" y="connsiteY3669"/>
              </a:cxn>
              <a:cxn ang="0">
                <a:pos x="connsiteX3670" y="connsiteY3670"/>
              </a:cxn>
              <a:cxn ang="0">
                <a:pos x="connsiteX3671" y="connsiteY3671"/>
              </a:cxn>
              <a:cxn ang="0">
                <a:pos x="connsiteX3672" y="connsiteY3672"/>
              </a:cxn>
              <a:cxn ang="0">
                <a:pos x="connsiteX3673" y="connsiteY3673"/>
              </a:cxn>
              <a:cxn ang="0">
                <a:pos x="connsiteX3674" y="connsiteY3674"/>
              </a:cxn>
              <a:cxn ang="0">
                <a:pos x="connsiteX3675" y="connsiteY3675"/>
              </a:cxn>
              <a:cxn ang="0">
                <a:pos x="connsiteX3676" y="connsiteY3676"/>
              </a:cxn>
              <a:cxn ang="0">
                <a:pos x="connsiteX3677" y="connsiteY3677"/>
              </a:cxn>
              <a:cxn ang="0">
                <a:pos x="connsiteX3678" y="connsiteY3678"/>
              </a:cxn>
              <a:cxn ang="0">
                <a:pos x="connsiteX3679" y="connsiteY3679"/>
              </a:cxn>
              <a:cxn ang="0">
                <a:pos x="connsiteX3680" y="connsiteY3680"/>
              </a:cxn>
              <a:cxn ang="0">
                <a:pos x="connsiteX3681" y="connsiteY3681"/>
              </a:cxn>
              <a:cxn ang="0">
                <a:pos x="connsiteX3682" y="connsiteY3682"/>
              </a:cxn>
              <a:cxn ang="0">
                <a:pos x="connsiteX3683" y="connsiteY3683"/>
              </a:cxn>
              <a:cxn ang="0">
                <a:pos x="connsiteX3684" y="connsiteY3684"/>
              </a:cxn>
              <a:cxn ang="0">
                <a:pos x="connsiteX3685" y="connsiteY3685"/>
              </a:cxn>
              <a:cxn ang="0">
                <a:pos x="connsiteX3686" y="connsiteY3686"/>
              </a:cxn>
              <a:cxn ang="0">
                <a:pos x="connsiteX3687" y="connsiteY3687"/>
              </a:cxn>
              <a:cxn ang="0">
                <a:pos x="connsiteX3688" y="connsiteY3688"/>
              </a:cxn>
              <a:cxn ang="0">
                <a:pos x="connsiteX3689" y="connsiteY3689"/>
              </a:cxn>
              <a:cxn ang="0">
                <a:pos x="connsiteX3690" y="connsiteY3690"/>
              </a:cxn>
              <a:cxn ang="0">
                <a:pos x="connsiteX3691" y="connsiteY3691"/>
              </a:cxn>
              <a:cxn ang="0">
                <a:pos x="connsiteX3692" y="connsiteY3692"/>
              </a:cxn>
              <a:cxn ang="0">
                <a:pos x="connsiteX3693" y="connsiteY3693"/>
              </a:cxn>
              <a:cxn ang="0">
                <a:pos x="connsiteX3694" y="connsiteY3694"/>
              </a:cxn>
              <a:cxn ang="0">
                <a:pos x="connsiteX3695" y="connsiteY3695"/>
              </a:cxn>
              <a:cxn ang="0">
                <a:pos x="connsiteX3696" y="connsiteY3696"/>
              </a:cxn>
              <a:cxn ang="0">
                <a:pos x="connsiteX3697" y="connsiteY3697"/>
              </a:cxn>
              <a:cxn ang="0">
                <a:pos x="connsiteX3698" y="connsiteY3698"/>
              </a:cxn>
              <a:cxn ang="0">
                <a:pos x="connsiteX3699" y="connsiteY3699"/>
              </a:cxn>
              <a:cxn ang="0">
                <a:pos x="connsiteX3700" y="connsiteY3700"/>
              </a:cxn>
              <a:cxn ang="0">
                <a:pos x="connsiteX3701" y="connsiteY3701"/>
              </a:cxn>
              <a:cxn ang="0">
                <a:pos x="connsiteX3702" y="connsiteY3702"/>
              </a:cxn>
              <a:cxn ang="0">
                <a:pos x="connsiteX3703" y="connsiteY3703"/>
              </a:cxn>
              <a:cxn ang="0">
                <a:pos x="connsiteX3704" y="connsiteY3704"/>
              </a:cxn>
              <a:cxn ang="0">
                <a:pos x="connsiteX3705" y="connsiteY3705"/>
              </a:cxn>
              <a:cxn ang="0">
                <a:pos x="connsiteX3706" y="connsiteY3706"/>
              </a:cxn>
              <a:cxn ang="0">
                <a:pos x="connsiteX3707" y="connsiteY3707"/>
              </a:cxn>
              <a:cxn ang="0">
                <a:pos x="connsiteX3708" y="connsiteY3708"/>
              </a:cxn>
              <a:cxn ang="0">
                <a:pos x="connsiteX3709" y="connsiteY3709"/>
              </a:cxn>
              <a:cxn ang="0">
                <a:pos x="connsiteX3710" y="connsiteY3710"/>
              </a:cxn>
              <a:cxn ang="0">
                <a:pos x="connsiteX3711" y="connsiteY3711"/>
              </a:cxn>
              <a:cxn ang="0">
                <a:pos x="connsiteX3712" y="connsiteY3712"/>
              </a:cxn>
              <a:cxn ang="0">
                <a:pos x="connsiteX3713" y="connsiteY3713"/>
              </a:cxn>
              <a:cxn ang="0">
                <a:pos x="connsiteX3714" y="connsiteY3714"/>
              </a:cxn>
              <a:cxn ang="0">
                <a:pos x="connsiteX3715" y="connsiteY3715"/>
              </a:cxn>
              <a:cxn ang="0">
                <a:pos x="connsiteX3716" y="connsiteY3716"/>
              </a:cxn>
              <a:cxn ang="0">
                <a:pos x="connsiteX3717" y="connsiteY3717"/>
              </a:cxn>
              <a:cxn ang="0">
                <a:pos x="connsiteX3718" y="connsiteY3718"/>
              </a:cxn>
              <a:cxn ang="0">
                <a:pos x="connsiteX3719" y="connsiteY3719"/>
              </a:cxn>
              <a:cxn ang="0">
                <a:pos x="connsiteX3720" y="connsiteY3720"/>
              </a:cxn>
              <a:cxn ang="0">
                <a:pos x="connsiteX3721" y="connsiteY3721"/>
              </a:cxn>
              <a:cxn ang="0">
                <a:pos x="connsiteX3722" y="connsiteY3722"/>
              </a:cxn>
              <a:cxn ang="0">
                <a:pos x="connsiteX3723" y="connsiteY3723"/>
              </a:cxn>
              <a:cxn ang="0">
                <a:pos x="connsiteX3724" y="connsiteY3724"/>
              </a:cxn>
              <a:cxn ang="0">
                <a:pos x="connsiteX3725" y="connsiteY3725"/>
              </a:cxn>
              <a:cxn ang="0">
                <a:pos x="connsiteX3726" y="connsiteY3726"/>
              </a:cxn>
              <a:cxn ang="0">
                <a:pos x="connsiteX3727" y="connsiteY3727"/>
              </a:cxn>
              <a:cxn ang="0">
                <a:pos x="connsiteX3728" y="connsiteY3728"/>
              </a:cxn>
              <a:cxn ang="0">
                <a:pos x="connsiteX3729" y="connsiteY3729"/>
              </a:cxn>
              <a:cxn ang="0">
                <a:pos x="connsiteX3730" y="connsiteY3730"/>
              </a:cxn>
              <a:cxn ang="0">
                <a:pos x="connsiteX3731" y="connsiteY3731"/>
              </a:cxn>
              <a:cxn ang="0">
                <a:pos x="connsiteX3732" y="connsiteY3732"/>
              </a:cxn>
              <a:cxn ang="0">
                <a:pos x="connsiteX3733" y="connsiteY3733"/>
              </a:cxn>
              <a:cxn ang="0">
                <a:pos x="connsiteX3734" y="connsiteY3734"/>
              </a:cxn>
              <a:cxn ang="0">
                <a:pos x="connsiteX3735" y="connsiteY3735"/>
              </a:cxn>
              <a:cxn ang="0">
                <a:pos x="connsiteX3736" y="connsiteY3736"/>
              </a:cxn>
              <a:cxn ang="0">
                <a:pos x="connsiteX3737" y="connsiteY3737"/>
              </a:cxn>
              <a:cxn ang="0">
                <a:pos x="connsiteX3738" y="connsiteY3738"/>
              </a:cxn>
              <a:cxn ang="0">
                <a:pos x="connsiteX3739" y="connsiteY3739"/>
              </a:cxn>
              <a:cxn ang="0">
                <a:pos x="connsiteX3740" y="connsiteY3740"/>
              </a:cxn>
              <a:cxn ang="0">
                <a:pos x="connsiteX3741" y="connsiteY3741"/>
              </a:cxn>
              <a:cxn ang="0">
                <a:pos x="connsiteX3742" y="connsiteY3742"/>
              </a:cxn>
              <a:cxn ang="0">
                <a:pos x="connsiteX3743" y="connsiteY3743"/>
              </a:cxn>
              <a:cxn ang="0">
                <a:pos x="connsiteX3744" y="connsiteY3744"/>
              </a:cxn>
              <a:cxn ang="0">
                <a:pos x="connsiteX3745" y="connsiteY3745"/>
              </a:cxn>
              <a:cxn ang="0">
                <a:pos x="connsiteX3746" y="connsiteY3746"/>
              </a:cxn>
              <a:cxn ang="0">
                <a:pos x="connsiteX3747" y="connsiteY3747"/>
              </a:cxn>
              <a:cxn ang="0">
                <a:pos x="connsiteX3748" y="connsiteY3748"/>
              </a:cxn>
              <a:cxn ang="0">
                <a:pos x="connsiteX3749" y="connsiteY3749"/>
              </a:cxn>
              <a:cxn ang="0">
                <a:pos x="connsiteX3750" y="connsiteY3750"/>
              </a:cxn>
              <a:cxn ang="0">
                <a:pos x="connsiteX3751" y="connsiteY3751"/>
              </a:cxn>
              <a:cxn ang="0">
                <a:pos x="connsiteX3752" y="connsiteY3752"/>
              </a:cxn>
              <a:cxn ang="0">
                <a:pos x="connsiteX3753" y="connsiteY3753"/>
              </a:cxn>
              <a:cxn ang="0">
                <a:pos x="connsiteX3754" y="connsiteY3754"/>
              </a:cxn>
              <a:cxn ang="0">
                <a:pos x="connsiteX3755" y="connsiteY3755"/>
              </a:cxn>
              <a:cxn ang="0">
                <a:pos x="connsiteX3756" y="connsiteY3756"/>
              </a:cxn>
              <a:cxn ang="0">
                <a:pos x="connsiteX3757" y="connsiteY3757"/>
              </a:cxn>
              <a:cxn ang="0">
                <a:pos x="connsiteX3758" y="connsiteY3758"/>
              </a:cxn>
              <a:cxn ang="0">
                <a:pos x="connsiteX3759" y="connsiteY3759"/>
              </a:cxn>
              <a:cxn ang="0">
                <a:pos x="connsiteX3760" y="connsiteY3760"/>
              </a:cxn>
              <a:cxn ang="0">
                <a:pos x="connsiteX3761" y="connsiteY3761"/>
              </a:cxn>
              <a:cxn ang="0">
                <a:pos x="connsiteX3762" y="connsiteY3762"/>
              </a:cxn>
              <a:cxn ang="0">
                <a:pos x="connsiteX3763" y="connsiteY3763"/>
              </a:cxn>
              <a:cxn ang="0">
                <a:pos x="connsiteX3764" y="connsiteY3764"/>
              </a:cxn>
              <a:cxn ang="0">
                <a:pos x="connsiteX3765" y="connsiteY3765"/>
              </a:cxn>
              <a:cxn ang="0">
                <a:pos x="connsiteX3766" y="connsiteY3766"/>
              </a:cxn>
              <a:cxn ang="0">
                <a:pos x="connsiteX3767" y="connsiteY3767"/>
              </a:cxn>
              <a:cxn ang="0">
                <a:pos x="connsiteX3768" y="connsiteY3768"/>
              </a:cxn>
              <a:cxn ang="0">
                <a:pos x="connsiteX3769" y="connsiteY3769"/>
              </a:cxn>
              <a:cxn ang="0">
                <a:pos x="connsiteX3770" y="connsiteY3770"/>
              </a:cxn>
              <a:cxn ang="0">
                <a:pos x="connsiteX3771" y="connsiteY3771"/>
              </a:cxn>
              <a:cxn ang="0">
                <a:pos x="connsiteX3772" y="connsiteY3772"/>
              </a:cxn>
              <a:cxn ang="0">
                <a:pos x="connsiteX3773" y="connsiteY3773"/>
              </a:cxn>
              <a:cxn ang="0">
                <a:pos x="connsiteX3774" y="connsiteY3774"/>
              </a:cxn>
              <a:cxn ang="0">
                <a:pos x="connsiteX3775" y="connsiteY3775"/>
              </a:cxn>
              <a:cxn ang="0">
                <a:pos x="connsiteX3776" y="connsiteY3776"/>
              </a:cxn>
              <a:cxn ang="0">
                <a:pos x="connsiteX3777" y="connsiteY3777"/>
              </a:cxn>
              <a:cxn ang="0">
                <a:pos x="connsiteX3778" y="connsiteY3778"/>
              </a:cxn>
              <a:cxn ang="0">
                <a:pos x="connsiteX3779" y="connsiteY3779"/>
              </a:cxn>
              <a:cxn ang="0">
                <a:pos x="connsiteX3780" y="connsiteY3780"/>
              </a:cxn>
              <a:cxn ang="0">
                <a:pos x="connsiteX3781" y="connsiteY3781"/>
              </a:cxn>
              <a:cxn ang="0">
                <a:pos x="connsiteX3782" y="connsiteY3782"/>
              </a:cxn>
              <a:cxn ang="0">
                <a:pos x="connsiteX3783" y="connsiteY3783"/>
              </a:cxn>
              <a:cxn ang="0">
                <a:pos x="connsiteX3784" y="connsiteY3784"/>
              </a:cxn>
              <a:cxn ang="0">
                <a:pos x="connsiteX3785" y="connsiteY3785"/>
              </a:cxn>
              <a:cxn ang="0">
                <a:pos x="connsiteX3786" y="connsiteY3786"/>
              </a:cxn>
              <a:cxn ang="0">
                <a:pos x="connsiteX3787" y="connsiteY3787"/>
              </a:cxn>
              <a:cxn ang="0">
                <a:pos x="connsiteX3788" y="connsiteY3788"/>
              </a:cxn>
              <a:cxn ang="0">
                <a:pos x="connsiteX3789" y="connsiteY3789"/>
              </a:cxn>
              <a:cxn ang="0">
                <a:pos x="connsiteX3790" y="connsiteY3790"/>
              </a:cxn>
              <a:cxn ang="0">
                <a:pos x="connsiteX3791" y="connsiteY3791"/>
              </a:cxn>
              <a:cxn ang="0">
                <a:pos x="connsiteX3792" y="connsiteY3792"/>
              </a:cxn>
              <a:cxn ang="0">
                <a:pos x="connsiteX3793" y="connsiteY3793"/>
              </a:cxn>
              <a:cxn ang="0">
                <a:pos x="connsiteX3794" y="connsiteY3794"/>
              </a:cxn>
              <a:cxn ang="0">
                <a:pos x="connsiteX3795" y="connsiteY3795"/>
              </a:cxn>
              <a:cxn ang="0">
                <a:pos x="connsiteX3796" y="connsiteY3796"/>
              </a:cxn>
              <a:cxn ang="0">
                <a:pos x="connsiteX3797" y="connsiteY3797"/>
              </a:cxn>
              <a:cxn ang="0">
                <a:pos x="connsiteX3798" y="connsiteY3798"/>
              </a:cxn>
              <a:cxn ang="0">
                <a:pos x="connsiteX3799" y="connsiteY3799"/>
              </a:cxn>
              <a:cxn ang="0">
                <a:pos x="connsiteX3800" y="connsiteY3800"/>
              </a:cxn>
              <a:cxn ang="0">
                <a:pos x="connsiteX3801" y="connsiteY3801"/>
              </a:cxn>
              <a:cxn ang="0">
                <a:pos x="connsiteX3802" y="connsiteY3802"/>
              </a:cxn>
              <a:cxn ang="0">
                <a:pos x="connsiteX3803" y="connsiteY3803"/>
              </a:cxn>
              <a:cxn ang="0">
                <a:pos x="connsiteX3804" y="connsiteY3804"/>
              </a:cxn>
              <a:cxn ang="0">
                <a:pos x="connsiteX3805" y="connsiteY3805"/>
              </a:cxn>
              <a:cxn ang="0">
                <a:pos x="connsiteX3806" y="connsiteY3806"/>
              </a:cxn>
              <a:cxn ang="0">
                <a:pos x="connsiteX3807" y="connsiteY3807"/>
              </a:cxn>
              <a:cxn ang="0">
                <a:pos x="connsiteX3808" y="connsiteY3808"/>
              </a:cxn>
              <a:cxn ang="0">
                <a:pos x="connsiteX3809" y="connsiteY3809"/>
              </a:cxn>
              <a:cxn ang="0">
                <a:pos x="connsiteX3810" y="connsiteY3810"/>
              </a:cxn>
              <a:cxn ang="0">
                <a:pos x="connsiteX3811" y="connsiteY3811"/>
              </a:cxn>
              <a:cxn ang="0">
                <a:pos x="connsiteX3812" y="connsiteY3812"/>
              </a:cxn>
              <a:cxn ang="0">
                <a:pos x="connsiteX3813" y="connsiteY3813"/>
              </a:cxn>
              <a:cxn ang="0">
                <a:pos x="connsiteX3814" y="connsiteY3814"/>
              </a:cxn>
              <a:cxn ang="0">
                <a:pos x="connsiteX3815" y="connsiteY3815"/>
              </a:cxn>
              <a:cxn ang="0">
                <a:pos x="connsiteX3816" y="connsiteY3816"/>
              </a:cxn>
              <a:cxn ang="0">
                <a:pos x="connsiteX3817" y="connsiteY3817"/>
              </a:cxn>
              <a:cxn ang="0">
                <a:pos x="connsiteX3818" y="connsiteY3818"/>
              </a:cxn>
              <a:cxn ang="0">
                <a:pos x="connsiteX3819" y="connsiteY3819"/>
              </a:cxn>
              <a:cxn ang="0">
                <a:pos x="connsiteX3820" y="connsiteY3820"/>
              </a:cxn>
              <a:cxn ang="0">
                <a:pos x="connsiteX3821" y="connsiteY3821"/>
              </a:cxn>
              <a:cxn ang="0">
                <a:pos x="connsiteX3822" y="connsiteY3822"/>
              </a:cxn>
              <a:cxn ang="0">
                <a:pos x="connsiteX3823" y="connsiteY3823"/>
              </a:cxn>
              <a:cxn ang="0">
                <a:pos x="connsiteX3824" y="connsiteY3824"/>
              </a:cxn>
              <a:cxn ang="0">
                <a:pos x="connsiteX3825" y="connsiteY3825"/>
              </a:cxn>
              <a:cxn ang="0">
                <a:pos x="connsiteX3826" y="connsiteY3826"/>
              </a:cxn>
              <a:cxn ang="0">
                <a:pos x="connsiteX3827" y="connsiteY3827"/>
              </a:cxn>
              <a:cxn ang="0">
                <a:pos x="connsiteX3828" y="connsiteY3828"/>
              </a:cxn>
              <a:cxn ang="0">
                <a:pos x="connsiteX3829" y="connsiteY3829"/>
              </a:cxn>
              <a:cxn ang="0">
                <a:pos x="connsiteX3830" y="connsiteY3830"/>
              </a:cxn>
              <a:cxn ang="0">
                <a:pos x="connsiteX3831" y="connsiteY3831"/>
              </a:cxn>
              <a:cxn ang="0">
                <a:pos x="connsiteX3832" y="connsiteY3832"/>
              </a:cxn>
              <a:cxn ang="0">
                <a:pos x="connsiteX3833" y="connsiteY3833"/>
              </a:cxn>
              <a:cxn ang="0">
                <a:pos x="connsiteX3834" y="connsiteY3834"/>
              </a:cxn>
              <a:cxn ang="0">
                <a:pos x="connsiteX3835" y="connsiteY3835"/>
              </a:cxn>
              <a:cxn ang="0">
                <a:pos x="connsiteX3836" y="connsiteY3836"/>
              </a:cxn>
              <a:cxn ang="0">
                <a:pos x="connsiteX3837" y="connsiteY3837"/>
              </a:cxn>
              <a:cxn ang="0">
                <a:pos x="connsiteX3838" y="connsiteY3838"/>
              </a:cxn>
              <a:cxn ang="0">
                <a:pos x="connsiteX3839" y="connsiteY3839"/>
              </a:cxn>
              <a:cxn ang="0">
                <a:pos x="connsiteX3840" y="connsiteY3840"/>
              </a:cxn>
              <a:cxn ang="0">
                <a:pos x="connsiteX3841" y="connsiteY3841"/>
              </a:cxn>
              <a:cxn ang="0">
                <a:pos x="connsiteX3842" y="connsiteY3842"/>
              </a:cxn>
              <a:cxn ang="0">
                <a:pos x="connsiteX3843" y="connsiteY3843"/>
              </a:cxn>
              <a:cxn ang="0">
                <a:pos x="connsiteX3844" y="connsiteY3844"/>
              </a:cxn>
              <a:cxn ang="0">
                <a:pos x="connsiteX3845" y="connsiteY3845"/>
              </a:cxn>
              <a:cxn ang="0">
                <a:pos x="connsiteX3846" y="connsiteY3846"/>
              </a:cxn>
              <a:cxn ang="0">
                <a:pos x="connsiteX3847" y="connsiteY3847"/>
              </a:cxn>
              <a:cxn ang="0">
                <a:pos x="connsiteX3848" y="connsiteY3848"/>
              </a:cxn>
              <a:cxn ang="0">
                <a:pos x="connsiteX3849" y="connsiteY3849"/>
              </a:cxn>
              <a:cxn ang="0">
                <a:pos x="connsiteX3850" y="connsiteY3850"/>
              </a:cxn>
              <a:cxn ang="0">
                <a:pos x="connsiteX3851" y="connsiteY3851"/>
              </a:cxn>
              <a:cxn ang="0">
                <a:pos x="connsiteX3852" y="connsiteY3852"/>
              </a:cxn>
              <a:cxn ang="0">
                <a:pos x="connsiteX3853" y="connsiteY3853"/>
              </a:cxn>
              <a:cxn ang="0">
                <a:pos x="connsiteX3854" y="connsiteY3854"/>
              </a:cxn>
              <a:cxn ang="0">
                <a:pos x="connsiteX3855" y="connsiteY3855"/>
              </a:cxn>
              <a:cxn ang="0">
                <a:pos x="connsiteX3856" y="connsiteY3856"/>
              </a:cxn>
              <a:cxn ang="0">
                <a:pos x="connsiteX3857" y="connsiteY3857"/>
              </a:cxn>
              <a:cxn ang="0">
                <a:pos x="connsiteX3858" y="connsiteY3858"/>
              </a:cxn>
              <a:cxn ang="0">
                <a:pos x="connsiteX3859" y="connsiteY3859"/>
              </a:cxn>
              <a:cxn ang="0">
                <a:pos x="connsiteX3860" y="connsiteY3860"/>
              </a:cxn>
              <a:cxn ang="0">
                <a:pos x="connsiteX3861" y="connsiteY3861"/>
              </a:cxn>
              <a:cxn ang="0">
                <a:pos x="connsiteX3862" y="connsiteY3862"/>
              </a:cxn>
              <a:cxn ang="0">
                <a:pos x="connsiteX3863" y="connsiteY3863"/>
              </a:cxn>
              <a:cxn ang="0">
                <a:pos x="connsiteX3864" y="connsiteY3864"/>
              </a:cxn>
              <a:cxn ang="0">
                <a:pos x="connsiteX3865" y="connsiteY3865"/>
              </a:cxn>
              <a:cxn ang="0">
                <a:pos x="connsiteX3866" y="connsiteY3866"/>
              </a:cxn>
              <a:cxn ang="0">
                <a:pos x="connsiteX3867" y="connsiteY3867"/>
              </a:cxn>
              <a:cxn ang="0">
                <a:pos x="connsiteX3868" y="connsiteY3868"/>
              </a:cxn>
              <a:cxn ang="0">
                <a:pos x="connsiteX3869" y="connsiteY3869"/>
              </a:cxn>
              <a:cxn ang="0">
                <a:pos x="connsiteX3870" y="connsiteY3870"/>
              </a:cxn>
              <a:cxn ang="0">
                <a:pos x="connsiteX3871" y="connsiteY3871"/>
              </a:cxn>
              <a:cxn ang="0">
                <a:pos x="connsiteX3872" y="connsiteY3872"/>
              </a:cxn>
              <a:cxn ang="0">
                <a:pos x="connsiteX3873" y="connsiteY3873"/>
              </a:cxn>
              <a:cxn ang="0">
                <a:pos x="connsiteX3874" y="connsiteY3874"/>
              </a:cxn>
              <a:cxn ang="0">
                <a:pos x="connsiteX3875" y="connsiteY3875"/>
              </a:cxn>
              <a:cxn ang="0">
                <a:pos x="connsiteX3876" y="connsiteY3876"/>
              </a:cxn>
              <a:cxn ang="0">
                <a:pos x="connsiteX3877" y="connsiteY3877"/>
              </a:cxn>
              <a:cxn ang="0">
                <a:pos x="connsiteX3878" y="connsiteY3878"/>
              </a:cxn>
              <a:cxn ang="0">
                <a:pos x="connsiteX3879" y="connsiteY3879"/>
              </a:cxn>
              <a:cxn ang="0">
                <a:pos x="connsiteX3880" y="connsiteY3880"/>
              </a:cxn>
              <a:cxn ang="0">
                <a:pos x="connsiteX3881" y="connsiteY3881"/>
              </a:cxn>
              <a:cxn ang="0">
                <a:pos x="connsiteX3882" y="connsiteY3882"/>
              </a:cxn>
              <a:cxn ang="0">
                <a:pos x="connsiteX3883" y="connsiteY3883"/>
              </a:cxn>
              <a:cxn ang="0">
                <a:pos x="connsiteX3884" y="connsiteY3884"/>
              </a:cxn>
              <a:cxn ang="0">
                <a:pos x="connsiteX3885" y="connsiteY3885"/>
              </a:cxn>
              <a:cxn ang="0">
                <a:pos x="connsiteX3886" y="connsiteY3886"/>
              </a:cxn>
              <a:cxn ang="0">
                <a:pos x="connsiteX3887" y="connsiteY3887"/>
              </a:cxn>
              <a:cxn ang="0">
                <a:pos x="connsiteX3888" y="connsiteY3888"/>
              </a:cxn>
              <a:cxn ang="0">
                <a:pos x="connsiteX3889" y="connsiteY3889"/>
              </a:cxn>
              <a:cxn ang="0">
                <a:pos x="connsiteX3890" y="connsiteY3890"/>
              </a:cxn>
              <a:cxn ang="0">
                <a:pos x="connsiteX3891" y="connsiteY3891"/>
              </a:cxn>
              <a:cxn ang="0">
                <a:pos x="connsiteX3892" y="connsiteY3892"/>
              </a:cxn>
              <a:cxn ang="0">
                <a:pos x="connsiteX3893" y="connsiteY3893"/>
              </a:cxn>
              <a:cxn ang="0">
                <a:pos x="connsiteX3894" y="connsiteY3894"/>
              </a:cxn>
              <a:cxn ang="0">
                <a:pos x="connsiteX3895" y="connsiteY3895"/>
              </a:cxn>
              <a:cxn ang="0">
                <a:pos x="connsiteX3896" y="connsiteY3896"/>
              </a:cxn>
              <a:cxn ang="0">
                <a:pos x="connsiteX3897" y="connsiteY3897"/>
              </a:cxn>
              <a:cxn ang="0">
                <a:pos x="connsiteX3898" y="connsiteY3898"/>
              </a:cxn>
              <a:cxn ang="0">
                <a:pos x="connsiteX3899" y="connsiteY3899"/>
              </a:cxn>
              <a:cxn ang="0">
                <a:pos x="connsiteX3900" y="connsiteY3900"/>
              </a:cxn>
              <a:cxn ang="0">
                <a:pos x="connsiteX3901" y="connsiteY3901"/>
              </a:cxn>
              <a:cxn ang="0">
                <a:pos x="connsiteX3902" y="connsiteY3902"/>
              </a:cxn>
              <a:cxn ang="0">
                <a:pos x="connsiteX3903" y="connsiteY3903"/>
              </a:cxn>
              <a:cxn ang="0">
                <a:pos x="connsiteX3904" y="connsiteY3904"/>
              </a:cxn>
              <a:cxn ang="0">
                <a:pos x="connsiteX3905" y="connsiteY3905"/>
              </a:cxn>
              <a:cxn ang="0">
                <a:pos x="connsiteX3906" y="connsiteY3906"/>
              </a:cxn>
              <a:cxn ang="0">
                <a:pos x="connsiteX3907" y="connsiteY3907"/>
              </a:cxn>
              <a:cxn ang="0">
                <a:pos x="connsiteX3908" y="connsiteY3908"/>
              </a:cxn>
              <a:cxn ang="0">
                <a:pos x="connsiteX3909" y="connsiteY3909"/>
              </a:cxn>
              <a:cxn ang="0">
                <a:pos x="connsiteX3910" y="connsiteY3910"/>
              </a:cxn>
              <a:cxn ang="0">
                <a:pos x="connsiteX3911" y="connsiteY3911"/>
              </a:cxn>
              <a:cxn ang="0">
                <a:pos x="connsiteX3912" y="connsiteY3912"/>
              </a:cxn>
              <a:cxn ang="0">
                <a:pos x="connsiteX3913" y="connsiteY3913"/>
              </a:cxn>
              <a:cxn ang="0">
                <a:pos x="connsiteX3914" y="connsiteY3914"/>
              </a:cxn>
              <a:cxn ang="0">
                <a:pos x="connsiteX3915" y="connsiteY3915"/>
              </a:cxn>
              <a:cxn ang="0">
                <a:pos x="connsiteX3916" y="connsiteY3916"/>
              </a:cxn>
              <a:cxn ang="0">
                <a:pos x="connsiteX3917" y="connsiteY3917"/>
              </a:cxn>
              <a:cxn ang="0">
                <a:pos x="connsiteX3918" y="connsiteY3918"/>
              </a:cxn>
              <a:cxn ang="0">
                <a:pos x="connsiteX3919" y="connsiteY3919"/>
              </a:cxn>
              <a:cxn ang="0">
                <a:pos x="connsiteX3920" y="connsiteY3920"/>
              </a:cxn>
              <a:cxn ang="0">
                <a:pos x="connsiteX3921" y="connsiteY3921"/>
              </a:cxn>
              <a:cxn ang="0">
                <a:pos x="connsiteX3922" y="connsiteY3922"/>
              </a:cxn>
              <a:cxn ang="0">
                <a:pos x="connsiteX3923" y="connsiteY3923"/>
              </a:cxn>
              <a:cxn ang="0">
                <a:pos x="connsiteX3924" y="connsiteY3924"/>
              </a:cxn>
              <a:cxn ang="0">
                <a:pos x="connsiteX3925" y="connsiteY3925"/>
              </a:cxn>
              <a:cxn ang="0">
                <a:pos x="connsiteX3926" y="connsiteY3926"/>
              </a:cxn>
              <a:cxn ang="0">
                <a:pos x="connsiteX3927" y="connsiteY3927"/>
              </a:cxn>
              <a:cxn ang="0">
                <a:pos x="connsiteX3928" y="connsiteY3928"/>
              </a:cxn>
              <a:cxn ang="0">
                <a:pos x="connsiteX3929" y="connsiteY3929"/>
              </a:cxn>
              <a:cxn ang="0">
                <a:pos x="connsiteX3930" y="connsiteY3930"/>
              </a:cxn>
              <a:cxn ang="0">
                <a:pos x="connsiteX3931" y="connsiteY3931"/>
              </a:cxn>
              <a:cxn ang="0">
                <a:pos x="connsiteX3932" y="connsiteY3932"/>
              </a:cxn>
              <a:cxn ang="0">
                <a:pos x="connsiteX3933" y="connsiteY3933"/>
              </a:cxn>
              <a:cxn ang="0">
                <a:pos x="connsiteX3934" y="connsiteY3934"/>
              </a:cxn>
              <a:cxn ang="0">
                <a:pos x="connsiteX3935" y="connsiteY3935"/>
              </a:cxn>
              <a:cxn ang="0">
                <a:pos x="connsiteX3936" y="connsiteY3936"/>
              </a:cxn>
              <a:cxn ang="0">
                <a:pos x="connsiteX3937" y="connsiteY3937"/>
              </a:cxn>
              <a:cxn ang="0">
                <a:pos x="connsiteX3938" y="connsiteY3938"/>
              </a:cxn>
              <a:cxn ang="0">
                <a:pos x="connsiteX3939" y="connsiteY3939"/>
              </a:cxn>
              <a:cxn ang="0">
                <a:pos x="connsiteX3940" y="connsiteY3940"/>
              </a:cxn>
              <a:cxn ang="0">
                <a:pos x="connsiteX3941" y="connsiteY3941"/>
              </a:cxn>
              <a:cxn ang="0">
                <a:pos x="connsiteX3942" y="connsiteY3942"/>
              </a:cxn>
              <a:cxn ang="0">
                <a:pos x="connsiteX3943" y="connsiteY3943"/>
              </a:cxn>
              <a:cxn ang="0">
                <a:pos x="connsiteX3944" y="connsiteY3944"/>
              </a:cxn>
              <a:cxn ang="0">
                <a:pos x="connsiteX3945" y="connsiteY3945"/>
              </a:cxn>
              <a:cxn ang="0">
                <a:pos x="connsiteX3946" y="connsiteY3946"/>
              </a:cxn>
              <a:cxn ang="0">
                <a:pos x="connsiteX3947" y="connsiteY3947"/>
              </a:cxn>
              <a:cxn ang="0">
                <a:pos x="connsiteX3948" y="connsiteY3948"/>
              </a:cxn>
              <a:cxn ang="0">
                <a:pos x="connsiteX3949" y="connsiteY3949"/>
              </a:cxn>
              <a:cxn ang="0">
                <a:pos x="connsiteX3950" y="connsiteY3950"/>
              </a:cxn>
              <a:cxn ang="0">
                <a:pos x="connsiteX3951" y="connsiteY3951"/>
              </a:cxn>
              <a:cxn ang="0">
                <a:pos x="connsiteX3952" y="connsiteY3952"/>
              </a:cxn>
              <a:cxn ang="0">
                <a:pos x="connsiteX3953" y="connsiteY3953"/>
              </a:cxn>
              <a:cxn ang="0">
                <a:pos x="connsiteX3954" y="connsiteY3954"/>
              </a:cxn>
              <a:cxn ang="0">
                <a:pos x="connsiteX3955" y="connsiteY3955"/>
              </a:cxn>
              <a:cxn ang="0">
                <a:pos x="connsiteX3956" y="connsiteY3956"/>
              </a:cxn>
              <a:cxn ang="0">
                <a:pos x="connsiteX3957" y="connsiteY3957"/>
              </a:cxn>
              <a:cxn ang="0">
                <a:pos x="connsiteX3958" y="connsiteY3958"/>
              </a:cxn>
              <a:cxn ang="0">
                <a:pos x="connsiteX3959" y="connsiteY3959"/>
              </a:cxn>
              <a:cxn ang="0">
                <a:pos x="connsiteX3960" y="connsiteY3960"/>
              </a:cxn>
              <a:cxn ang="0">
                <a:pos x="connsiteX3961" y="connsiteY3961"/>
              </a:cxn>
              <a:cxn ang="0">
                <a:pos x="connsiteX3962" y="connsiteY3962"/>
              </a:cxn>
              <a:cxn ang="0">
                <a:pos x="connsiteX3963" y="connsiteY3963"/>
              </a:cxn>
              <a:cxn ang="0">
                <a:pos x="connsiteX3964" y="connsiteY3964"/>
              </a:cxn>
              <a:cxn ang="0">
                <a:pos x="connsiteX3965" y="connsiteY3965"/>
              </a:cxn>
              <a:cxn ang="0">
                <a:pos x="connsiteX3966" y="connsiteY3966"/>
              </a:cxn>
              <a:cxn ang="0">
                <a:pos x="connsiteX3967" y="connsiteY3967"/>
              </a:cxn>
              <a:cxn ang="0">
                <a:pos x="connsiteX3968" y="connsiteY3968"/>
              </a:cxn>
              <a:cxn ang="0">
                <a:pos x="connsiteX3969" y="connsiteY3969"/>
              </a:cxn>
              <a:cxn ang="0">
                <a:pos x="connsiteX3970" y="connsiteY3970"/>
              </a:cxn>
              <a:cxn ang="0">
                <a:pos x="connsiteX3971" y="connsiteY3971"/>
              </a:cxn>
              <a:cxn ang="0">
                <a:pos x="connsiteX3972" y="connsiteY3972"/>
              </a:cxn>
              <a:cxn ang="0">
                <a:pos x="connsiteX3973" y="connsiteY3973"/>
              </a:cxn>
              <a:cxn ang="0">
                <a:pos x="connsiteX3974" y="connsiteY3974"/>
              </a:cxn>
              <a:cxn ang="0">
                <a:pos x="connsiteX3975" y="connsiteY3975"/>
              </a:cxn>
              <a:cxn ang="0">
                <a:pos x="connsiteX3976" y="connsiteY3976"/>
              </a:cxn>
              <a:cxn ang="0">
                <a:pos x="connsiteX3977" y="connsiteY3977"/>
              </a:cxn>
              <a:cxn ang="0">
                <a:pos x="connsiteX3978" y="connsiteY3978"/>
              </a:cxn>
              <a:cxn ang="0">
                <a:pos x="connsiteX3979" y="connsiteY3979"/>
              </a:cxn>
              <a:cxn ang="0">
                <a:pos x="connsiteX3980" y="connsiteY3980"/>
              </a:cxn>
              <a:cxn ang="0">
                <a:pos x="connsiteX3981" y="connsiteY3981"/>
              </a:cxn>
              <a:cxn ang="0">
                <a:pos x="connsiteX3982" y="connsiteY3982"/>
              </a:cxn>
              <a:cxn ang="0">
                <a:pos x="connsiteX3983" y="connsiteY3983"/>
              </a:cxn>
              <a:cxn ang="0">
                <a:pos x="connsiteX3984" y="connsiteY3984"/>
              </a:cxn>
              <a:cxn ang="0">
                <a:pos x="connsiteX3985" y="connsiteY3985"/>
              </a:cxn>
              <a:cxn ang="0">
                <a:pos x="connsiteX3986" y="connsiteY3986"/>
              </a:cxn>
              <a:cxn ang="0">
                <a:pos x="connsiteX3987" y="connsiteY3987"/>
              </a:cxn>
              <a:cxn ang="0">
                <a:pos x="connsiteX3988" y="connsiteY3988"/>
              </a:cxn>
              <a:cxn ang="0">
                <a:pos x="connsiteX3989" y="connsiteY3989"/>
              </a:cxn>
              <a:cxn ang="0">
                <a:pos x="connsiteX3990" y="connsiteY3990"/>
              </a:cxn>
              <a:cxn ang="0">
                <a:pos x="connsiteX3991" y="connsiteY3991"/>
              </a:cxn>
              <a:cxn ang="0">
                <a:pos x="connsiteX3992" y="connsiteY3992"/>
              </a:cxn>
              <a:cxn ang="0">
                <a:pos x="connsiteX3993" y="connsiteY3993"/>
              </a:cxn>
              <a:cxn ang="0">
                <a:pos x="connsiteX3994" y="connsiteY3994"/>
              </a:cxn>
              <a:cxn ang="0">
                <a:pos x="connsiteX3995" y="connsiteY3995"/>
              </a:cxn>
              <a:cxn ang="0">
                <a:pos x="connsiteX3996" y="connsiteY3996"/>
              </a:cxn>
              <a:cxn ang="0">
                <a:pos x="connsiteX3997" y="connsiteY3997"/>
              </a:cxn>
              <a:cxn ang="0">
                <a:pos x="connsiteX3998" y="connsiteY3998"/>
              </a:cxn>
              <a:cxn ang="0">
                <a:pos x="connsiteX3999" y="connsiteY3999"/>
              </a:cxn>
              <a:cxn ang="0">
                <a:pos x="connsiteX4000" y="connsiteY4000"/>
              </a:cxn>
              <a:cxn ang="0">
                <a:pos x="connsiteX4001" y="connsiteY4001"/>
              </a:cxn>
              <a:cxn ang="0">
                <a:pos x="connsiteX4002" y="connsiteY4002"/>
              </a:cxn>
              <a:cxn ang="0">
                <a:pos x="connsiteX4003" y="connsiteY4003"/>
              </a:cxn>
              <a:cxn ang="0">
                <a:pos x="connsiteX4004" y="connsiteY4004"/>
              </a:cxn>
              <a:cxn ang="0">
                <a:pos x="connsiteX4005" y="connsiteY4005"/>
              </a:cxn>
              <a:cxn ang="0">
                <a:pos x="connsiteX4006" y="connsiteY4006"/>
              </a:cxn>
              <a:cxn ang="0">
                <a:pos x="connsiteX4007" y="connsiteY4007"/>
              </a:cxn>
              <a:cxn ang="0">
                <a:pos x="connsiteX4008" y="connsiteY4008"/>
              </a:cxn>
              <a:cxn ang="0">
                <a:pos x="connsiteX4009" y="connsiteY4009"/>
              </a:cxn>
              <a:cxn ang="0">
                <a:pos x="connsiteX4010" y="connsiteY4010"/>
              </a:cxn>
              <a:cxn ang="0">
                <a:pos x="connsiteX4011" y="connsiteY4011"/>
              </a:cxn>
              <a:cxn ang="0">
                <a:pos x="connsiteX4012" y="connsiteY4012"/>
              </a:cxn>
              <a:cxn ang="0">
                <a:pos x="connsiteX4013" y="connsiteY4013"/>
              </a:cxn>
              <a:cxn ang="0">
                <a:pos x="connsiteX4014" y="connsiteY4014"/>
              </a:cxn>
              <a:cxn ang="0">
                <a:pos x="connsiteX4015" y="connsiteY4015"/>
              </a:cxn>
              <a:cxn ang="0">
                <a:pos x="connsiteX4016" y="connsiteY4016"/>
              </a:cxn>
              <a:cxn ang="0">
                <a:pos x="connsiteX4017" y="connsiteY4017"/>
              </a:cxn>
              <a:cxn ang="0">
                <a:pos x="connsiteX4018" y="connsiteY4018"/>
              </a:cxn>
              <a:cxn ang="0">
                <a:pos x="connsiteX4019" y="connsiteY4019"/>
              </a:cxn>
              <a:cxn ang="0">
                <a:pos x="connsiteX4020" y="connsiteY4020"/>
              </a:cxn>
              <a:cxn ang="0">
                <a:pos x="connsiteX4021" y="connsiteY4021"/>
              </a:cxn>
              <a:cxn ang="0">
                <a:pos x="connsiteX4022" y="connsiteY4022"/>
              </a:cxn>
              <a:cxn ang="0">
                <a:pos x="connsiteX4023" y="connsiteY4023"/>
              </a:cxn>
              <a:cxn ang="0">
                <a:pos x="connsiteX4024" y="connsiteY4024"/>
              </a:cxn>
              <a:cxn ang="0">
                <a:pos x="connsiteX4025" y="connsiteY4025"/>
              </a:cxn>
              <a:cxn ang="0">
                <a:pos x="connsiteX4026" y="connsiteY4026"/>
              </a:cxn>
              <a:cxn ang="0">
                <a:pos x="connsiteX4027" y="connsiteY4027"/>
              </a:cxn>
              <a:cxn ang="0">
                <a:pos x="connsiteX4028" y="connsiteY4028"/>
              </a:cxn>
              <a:cxn ang="0">
                <a:pos x="connsiteX4029" y="connsiteY4029"/>
              </a:cxn>
              <a:cxn ang="0">
                <a:pos x="connsiteX4030" y="connsiteY4030"/>
              </a:cxn>
              <a:cxn ang="0">
                <a:pos x="connsiteX4031" y="connsiteY4031"/>
              </a:cxn>
              <a:cxn ang="0">
                <a:pos x="connsiteX4032" y="connsiteY4032"/>
              </a:cxn>
              <a:cxn ang="0">
                <a:pos x="connsiteX4033" y="connsiteY4033"/>
              </a:cxn>
              <a:cxn ang="0">
                <a:pos x="connsiteX4034" y="connsiteY4034"/>
              </a:cxn>
              <a:cxn ang="0">
                <a:pos x="connsiteX4035" y="connsiteY4035"/>
              </a:cxn>
              <a:cxn ang="0">
                <a:pos x="connsiteX4036" y="connsiteY4036"/>
              </a:cxn>
              <a:cxn ang="0">
                <a:pos x="connsiteX4037" y="connsiteY4037"/>
              </a:cxn>
              <a:cxn ang="0">
                <a:pos x="connsiteX4038" y="connsiteY4038"/>
              </a:cxn>
              <a:cxn ang="0">
                <a:pos x="connsiteX4039" y="connsiteY4039"/>
              </a:cxn>
              <a:cxn ang="0">
                <a:pos x="connsiteX4040" y="connsiteY4040"/>
              </a:cxn>
              <a:cxn ang="0">
                <a:pos x="connsiteX4041" y="connsiteY4041"/>
              </a:cxn>
              <a:cxn ang="0">
                <a:pos x="connsiteX4042" y="connsiteY4042"/>
              </a:cxn>
              <a:cxn ang="0">
                <a:pos x="connsiteX4043" y="connsiteY4043"/>
              </a:cxn>
              <a:cxn ang="0">
                <a:pos x="connsiteX4044" y="connsiteY4044"/>
              </a:cxn>
              <a:cxn ang="0">
                <a:pos x="connsiteX4045" y="connsiteY4045"/>
              </a:cxn>
              <a:cxn ang="0">
                <a:pos x="connsiteX4046" y="connsiteY4046"/>
              </a:cxn>
              <a:cxn ang="0">
                <a:pos x="connsiteX4047" y="connsiteY4047"/>
              </a:cxn>
              <a:cxn ang="0">
                <a:pos x="connsiteX4048" y="connsiteY4048"/>
              </a:cxn>
              <a:cxn ang="0">
                <a:pos x="connsiteX4049" y="connsiteY4049"/>
              </a:cxn>
              <a:cxn ang="0">
                <a:pos x="connsiteX4050" y="connsiteY4050"/>
              </a:cxn>
              <a:cxn ang="0">
                <a:pos x="connsiteX4051" y="connsiteY4051"/>
              </a:cxn>
              <a:cxn ang="0">
                <a:pos x="connsiteX4052" y="connsiteY4052"/>
              </a:cxn>
              <a:cxn ang="0">
                <a:pos x="connsiteX4053" y="connsiteY4053"/>
              </a:cxn>
              <a:cxn ang="0">
                <a:pos x="connsiteX4054" y="connsiteY4054"/>
              </a:cxn>
              <a:cxn ang="0">
                <a:pos x="connsiteX4055" y="connsiteY4055"/>
              </a:cxn>
              <a:cxn ang="0">
                <a:pos x="connsiteX4056" y="connsiteY4056"/>
              </a:cxn>
              <a:cxn ang="0">
                <a:pos x="connsiteX4057" y="connsiteY4057"/>
              </a:cxn>
              <a:cxn ang="0">
                <a:pos x="connsiteX4058" y="connsiteY4058"/>
              </a:cxn>
              <a:cxn ang="0">
                <a:pos x="connsiteX4059" y="connsiteY4059"/>
              </a:cxn>
              <a:cxn ang="0">
                <a:pos x="connsiteX4060" y="connsiteY4060"/>
              </a:cxn>
              <a:cxn ang="0">
                <a:pos x="connsiteX4061" y="connsiteY4061"/>
              </a:cxn>
              <a:cxn ang="0">
                <a:pos x="connsiteX4062" y="connsiteY4062"/>
              </a:cxn>
              <a:cxn ang="0">
                <a:pos x="connsiteX4063" y="connsiteY4063"/>
              </a:cxn>
              <a:cxn ang="0">
                <a:pos x="connsiteX4064" y="connsiteY4064"/>
              </a:cxn>
              <a:cxn ang="0">
                <a:pos x="connsiteX4065" y="connsiteY4065"/>
              </a:cxn>
              <a:cxn ang="0">
                <a:pos x="connsiteX4066" y="connsiteY4066"/>
              </a:cxn>
              <a:cxn ang="0">
                <a:pos x="connsiteX4067" y="connsiteY4067"/>
              </a:cxn>
              <a:cxn ang="0">
                <a:pos x="connsiteX4068" y="connsiteY4068"/>
              </a:cxn>
              <a:cxn ang="0">
                <a:pos x="connsiteX4069" y="connsiteY4069"/>
              </a:cxn>
              <a:cxn ang="0">
                <a:pos x="connsiteX4070" y="connsiteY4070"/>
              </a:cxn>
              <a:cxn ang="0">
                <a:pos x="connsiteX4071" y="connsiteY4071"/>
              </a:cxn>
              <a:cxn ang="0">
                <a:pos x="connsiteX4072" y="connsiteY4072"/>
              </a:cxn>
              <a:cxn ang="0">
                <a:pos x="connsiteX4073" y="connsiteY4073"/>
              </a:cxn>
              <a:cxn ang="0">
                <a:pos x="connsiteX4074" y="connsiteY4074"/>
              </a:cxn>
              <a:cxn ang="0">
                <a:pos x="connsiteX4075" y="connsiteY4075"/>
              </a:cxn>
              <a:cxn ang="0">
                <a:pos x="connsiteX4076" y="connsiteY4076"/>
              </a:cxn>
              <a:cxn ang="0">
                <a:pos x="connsiteX4077" y="connsiteY4077"/>
              </a:cxn>
              <a:cxn ang="0">
                <a:pos x="connsiteX4078" y="connsiteY4078"/>
              </a:cxn>
              <a:cxn ang="0">
                <a:pos x="connsiteX4079" y="connsiteY4079"/>
              </a:cxn>
              <a:cxn ang="0">
                <a:pos x="connsiteX4080" y="connsiteY4080"/>
              </a:cxn>
              <a:cxn ang="0">
                <a:pos x="connsiteX4081" y="connsiteY4081"/>
              </a:cxn>
              <a:cxn ang="0">
                <a:pos x="connsiteX4082" y="connsiteY4082"/>
              </a:cxn>
              <a:cxn ang="0">
                <a:pos x="connsiteX4083" y="connsiteY4083"/>
              </a:cxn>
              <a:cxn ang="0">
                <a:pos x="connsiteX4084" y="connsiteY4084"/>
              </a:cxn>
              <a:cxn ang="0">
                <a:pos x="connsiteX4085" y="connsiteY4085"/>
              </a:cxn>
              <a:cxn ang="0">
                <a:pos x="connsiteX4086" y="connsiteY4086"/>
              </a:cxn>
              <a:cxn ang="0">
                <a:pos x="connsiteX4087" y="connsiteY4087"/>
              </a:cxn>
              <a:cxn ang="0">
                <a:pos x="connsiteX4088" y="connsiteY4088"/>
              </a:cxn>
              <a:cxn ang="0">
                <a:pos x="connsiteX4089" y="connsiteY4089"/>
              </a:cxn>
              <a:cxn ang="0">
                <a:pos x="connsiteX4090" y="connsiteY4090"/>
              </a:cxn>
              <a:cxn ang="0">
                <a:pos x="connsiteX4091" y="connsiteY4091"/>
              </a:cxn>
              <a:cxn ang="0">
                <a:pos x="connsiteX4092" y="connsiteY4092"/>
              </a:cxn>
              <a:cxn ang="0">
                <a:pos x="connsiteX4093" y="connsiteY4093"/>
              </a:cxn>
              <a:cxn ang="0">
                <a:pos x="connsiteX4094" y="connsiteY4094"/>
              </a:cxn>
              <a:cxn ang="0">
                <a:pos x="connsiteX4095" y="connsiteY4095"/>
              </a:cxn>
              <a:cxn ang="0">
                <a:pos x="connsiteX4096" y="connsiteY4096"/>
              </a:cxn>
              <a:cxn ang="0">
                <a:pos x="connsiteX4097" y="connsiteY4097"/>
              </a:cxn>
              <a:cxn ang="0">
                <a:pos x="connsiteX4098" y="connsiteY4098"/>
              </a:cxn>
              <a:cxn ang="0">
                <a:pos x="connsiteX4099" y="connsiteY4099"/>
              </a:cxn>
              <a:cxn ang="0">
                <a:pos x="connsiteX4100" y="connsiteY4100"/>
              </a:cxn>
              <a:cxn ang="0">
                <a:pos x="connsiteX4101" y="connsiteY4101"/>
              </a:cxn>
              <a:cxn ang="0">
                <a:pos x="connsiteX4102" y="connsiteY4102"/>
              </a:cxn>
              <a:cxn ang="0">
                <a:pos x="connsiteX4103" y="connsiteY4103"/>
              </a:cxn>
              <a:cxn ang="0">
                <a:pos x="connsiteX4104" y="connsiteY4104"/>
              </a:cxn>
              <a:cxn ang="0">
                <a:pos x="connsiteX4105" y="connsiteY4105"/>
              </a:cxn>
              <a:cxn ang="0">
                <a:pos x="connsiteX4106" y="connsiteY4106"/>
              </a:cxn>
              <a:cxn ang="0">
                <a:pos x="connsiteX4107" y="connsiteY4107"/>
              </a:cxn>
              <a:cxn ang="0">
                <a:pos x="connsiteX4108" y="connsiteY4108"/>
              </a:cxn>
              <a:cxn ang="0">
                <a:pos x="connsiteX4109" y="connsiteY4109"/>
              </a:cxn>
              <a:cxn ang="0">
                <a:pos x="connsiteX4110" y="connsiteY4110"/>
              </a:cxn>
              <a:cxn ang="0">
                <a:pos x="connsiteX4111" y="connsiteY4111"/>
              </a:cxn>
              <a:cxn ang="0">
                <a:pos x="connsiteX4112" y="connsiteY4112"/>
              </a:cxn>
              <a:cxn ang="0">
                <a:pos x="connsiteX4113" y="connsiteY4113"/>
              </a:cxn>
              <a:cxn ang="0">
                <a:pos x="connsiteX4114" y="connsiteY4114"/>
              </a:cxn>
              <a:cxn ang="0">
                <a:pos x="connsiteX4115" y="connsiteY4115"/>
              </a:cxn>
              <a:cxn ang="0">
                <a:pos x="connsiteX4116" y="connsiteY4116"/>
              </a:cxn>
              <a:cxn ang="0">
                <a:pos x="connsiteX4117" y="connsiteY4117"/>
              </a:cxn>
              <a:cxn ang="0">
                <a:pos x="connsiteX4118" y="connsiteY4118"/>
              </a:cxn>
              <a:cxn ang="0">
                <a:pos x="connsiteX4119" y="connsiteY4119"/>
              </a:cxn>
              <a:cxn ang="0">
                <a:pos x="connsiteX4120" y="connsiteY4120"/>
              </a:cxn>
              <a:cxn ang="0">
                <a:pos x="connsiteX4121" y="connsiteY4121"/>
              </a:cxn>
              <a:cxn ang="0">
                <a:pos x="connsiteX4122" y="connsiteY4122"/>
              </a:cxn>
              <a:cxn ang="0">
                <a:pos x="connsiteX4123" y="connsiteY4123"/>
              </a:cxn>
              <a:cxn ang="0">
                <a:pos x="connsiteX4124" y="connsiteY4124"/>
              </a:cxn>
              <a:cxn ang="0">
                <a:pos x="connsiteX4125" y="connsiteY4125"/>
              </a:cxn>
              <a:cxn ang="0">
                <a:pos x="connsiteX4126" y="connsiteY4126"/>
              </a:cxn>
              <a:cxn ang="0">
                <a:pos x="connsiteX4127" y="connsiteY4127"/>
              </a:cxn>
              <a:cxn ang="0">
                <a:pos x="connsiteX4128" y="connsiteY4128"/>
              </a:cxn>
              <a:cxn ang="0">
                <a:pos x="connsiteX4129" y="connsiteY4129"/>
              </a:cxn>
              <a:cxn ang="0">
                <a:pos x="connsiteX4130" y="connsiteY4130"/>
              </a:cxn>
              <a:cxn ang="0">
                <a:pos x="connsiteX4131" y="connsiteY4131"/>
              </a:cxn>
              <a:cxn ang="0">
                <a:pos x="connsiteX4132" y="connsiteY4132"/>
              </a:cxn>
              <a:cxn ang="0">
                <a:pos x="connsiteX4133" y="connsiteY4133"/>
              </a:cxn>
              <a:cxn ang="0">
                <a:pos x="connsiteX4134" y="connsiteY4134"/>
              </a:cxn>
              <a:cxn ang="0">
                <a:pos x="connsiteX4135" y="connsiteY4135"/>
              </a:cxn>
              <a:cxn ang="0">
                <a:pos x="connsiteX4136" y="connsiteY4136"/>
              </a:cxn>
              <a:cxn ang="0">
                <a:pos x="connsiteX4137" y="connsiteY4137"/>
              </a:cxn>
              <a:cxn ang="0">
                <a:pos x="connsiteX4138" y="connsiteY4138"/>
              </a:cxn>
              <a:cxn ang="0">
                <a:pos x="connsiteX4139" y="connsiteY4139"/>
              </a:cxn>
              <a:cxn ang="0">
                <a:pos x="connsiteX4140" y="connsiteY4140"/>
              </a:cxn>
              <a:cxn ang="0">
                <a:pos x="connsiteX4141" y="connsiteY4141"/>
              </a:cxn>
              <a:cxn ang="0">
                <a:pos x="connsiteX4142" y="connsiteY4142"/>
              </a:cxn>
              <a:cxn ang="0">
                <a:pos x="connsiteX4143" y="connsiteY4143"/>
              </a:cxn>
              <a:cxn ang="0">
                <a:pos x="connsiteX4144" y="connsiteY4144"/>
              </a:cxn>
              <a:cxn ang="0">
                <a:pos x="connsiteX4145" y="connsiteY4145"/>
              </a:cxn>
              <a:cxn ang="0">
                <a:pos x="connsiteX4146" y="connsiteY4146"/>
              </a:cxn>
              <a:cxn ang="0">
                <a:pos x="connsiteX4147" y="connsiteY4147"/>
              </a:cxn>
              <a:cxn ang="0">
                <a:pos x="connsiteX4148" y="connsiteY4148"/>
              </a:cxn>
              <a:cxn ang="0">
                <a:pos x="connsiteX4149" y="connsiteY4149"/>
              </a:cxn>
              <a:cxn ang="0">
                <a:pos x="connsiteX4150" y="connsiteY4150"/>
              </a:cxn>
              <a:cxn ang="0">
                <a:pos x="connsiteX4151" y="connsiteY4151"/>
              </a:cxn>
              <a:cxn ang="0">
                <a:pos x="connsiteX4152" y="connsiteY4152"/>
              </a:cxn>
              <a:cxn ang="0">
                <a:pos x="connsiteX4153" y="connsiteY4153"/>
              </a:cxn>
              <a:cxn ang="0">
                <a:pos x="connsiteX4154" y="connsiteY4154"/>
              </a:cxn>
              <a:cxn ang="0">
                <a:pos x="connsiteX4155" y="connsiteY4155"/>
              </a:cxn>
              <a:cxn ang="0">
                <a:pos x="connsiteX4156" y="connsiteY4156"/>
              </a:cxn>
              <a:cxn ang="0">
                <a:pos x="connsiteX4157" y="connsiteY4157"/>
              </a:cxn>
              <a:cxn ang="0">
                <a:pos x="connsiteX4158" y="connsiteY4158"/>
              </a:cxn>
              <a:cxn ang="0">
                <a:pos x="connsiteX4159" y="connsiteY4159"/>
              </a:cxn>
              <a:cxn ang="0">
                <a:pos x="connsiteX4160" y="connsiteY4160"/>
              </a:cxn>
              <a:cxn ang="0">
                <a:pos x="connsiteX4161" y="connsiteY4161"/>
              </a:cxn>
              <a:cxn ang="0">
                <a:pos x="connsiteX4162" y="connsiteY4162"/>
              </a:cxn>
              <a:cxn ang="0">
                <a:pos x="connsiteX4163" y="connsiteY4163"/>
              </a:cxn>
              <a:cxn ang="0">
                <a:pos x="connsiteX4164" y="connsiteY4164"/>
              </a:cxn>
              <a:cxn ang="0">
                <a:pos x="connsiteX4165" y="connsiteY4165"/>
              </a:cxn>
              <a:cxn ang="0">
                <a:pos x="connsiteX4166" y="connsiteY4166"/>
              </a:cxn>
              <a:cxn ang="0">
                <a:pos x="connsiteX4167" y="connsiteY4167"/>
              </a:cxn>
              <a:cxn ang="0">
                <a:pos x="connsiteX4168" y="connsiteY4168"/>
              </a:cxn>
              <a:cxn ang="0">
                <a:pos x="connsiteX4169" y="connsiteY4169"/>
              </a:cxn>
              <a:cxn ang="0">
                <a:pos x="connsiteX4170" y="connsiteY4170"/>
              </a:cxn>
              <a:cxn ang="0">
                <a:pos x="connsiteX4171" y="connsiteY4171"/>
              </a:cxn>
              <a:cxn ang="0">
                <a:pos x="connsiteX4172" y="connsiteY4172"/>
              </a:cxn>
              <a:cxn ang="0">
                <a:pos x="connsiteX4173" y="connsiteY4173"/>
              </a:cxn>
              <a:cxn ang="0">
                <a:pos x="connsiteX4174" y="connsiteY4174"/>
              </a:cxn>
              <a:cxn ang="0">
                <a:pos x="connsiteX4175" y="connsiteY4175"/>
              </a:cxn>
              <a:cxn ang="0">
                <a:pos x="connsiteX4176" y="connsiteY4176"/>
              </a:cxn>
              <a:cxn ang="0">
                <a:pos x="connsiteX4177" y="connsiteY4177"/>
              </a:cxn>
              <a:cxn ang="0">
                <a:pos x="connsiteX4178" y="connsiteY4178"/>
              </a:cxn>
              <a:cxn ang="0">
                <a:pos x="connsiteX4179" y="connsiteY4179"/>
              </a:cxn>
              <a:cxn ang="0">
                <a:pos x="connsiteX4180" y="connsiteY4180"/>
              </a:cxn>
              <a:cxn ang="0">
                <a:pos x="connsiteX4181" y="connsiteY4181"/>
              </a:cxn>
              <a:cxn ang="0">
                <a:pos x="connsiteX4182" y="connsiteY4182"/>
              </a:cxn>
              <a:cxn ang="0">
                <a:pos x="connsiteX4183" y="connsiteY4183"/>
              </a:cxn>
              <a:cxn ang="0">
                <a:pos x="connsiteX4184" y="connsiteY4184"/>
              </a:cxn>
              <a:cxn ang="0">
                <a:pos x="connsiteX4185" y="connsiteY4185"/>
              </a:cxn>
              <a:cxn ang="0">
                <a:pos x="connsiteX4186" y="connsiteY4186"/>
              </a:cxn>
              <a:cxn ang="0">
                <a:pos x="connsiteX4187" y="connsiteY4187"/>
              </a:cxn>
              <a:cxn ang="0">
                <a:pos x="connsiteX4188" y="connsiteY4188"/>
              </a:cxn>
              <a:cxn ang="0">
                <a:pos x="connsiteX4189" y="connsiteY4189"/>
              </a:cxn>
              <a:cxn ang="0">
                <a:pos x="connsiteX4190" y="connsiteY4190"/>
              </a:cxn>
              <a:cxn ang="0">
                <a:pos x="connsiteX4191" y="connsiteY4191"/>
              </a:cxn>
              <a:cxn ang="0">
                <a:pos x="connsiteX4192" y="connsiteY4192"/>
              </a:cxn>
              <a:cxn ang="0">
                <a:pos x="connsiteX4193" y="connsiteY4193"/>
              </a:cxn>
              <a:cxn ang="0">
                <a:pos x="connsiteX4194" y="connsiteY4194"/>
              </a:cxn>
              <a:cxn ang="0">
                <a:pos x="connsiteX4195" y="connsiteY4195"/>
              </a:cxn>
              <a:cxn ang="0">
                <a:pos x="connsiteX4196" y="connsiteY4196"/>
              </a:cxn>
              <a:cxn ang="0">
                <a:pos x="connsiteX4197" y="connsiteY4197"/>
              </a:cxn>
              <a:cxn ang="0">
                <a:pos x="connsiteX4198" y="connsiteY4198"/>
              </a:cxn>
              <a:cxn ang="0">
                <a:pos x="connsiteX4199" y="connsiteY4199"/>
              </a:cxn>
              <a:cxn ang="0">
                <a:pos x="connsiteX4200" y="connsiteY4200"/>
              </a:cxn>
              <a:cxn ang="0">
                <a:pos x="connsiteX4201" y="connsiteY4201"/>
              </a:cxn>
              <a:cxn ang="0">
                <a:pos x="connsiteX4202" y="connsiteY4202"/>
              </a:cxn>
              <a:cxn ang="0">
                <a:pos x="connsiteX4203" y="connsiteY4203"/>
              </a:cxn>
              <a:cxn ang="0">
                <a:pos x="connsiteX4204" y="connsiteY4204"/>
              </a:cxn>
              <a:cxn ang="0">
                <a:pos x="connsiteX4205" y="connsiteY4205"/>
              </a:cxn>
              <a:cxn ang="0">
                <a:pos x="connsiteX4206" y="connsiteY4206"/>
              </a:cxn>
              <a:cxn ang="0">
                <a:pos x="connsiteX4207" y="connsiteY4207"/>
              </a:cxn>
              <a:cxn ang="0">
                <a:pos x="connsiteX4208" y="connsiteY4208"/>
              </a:cxn>
              <a:cxn ang="0">
                <a:pos x="connsiteX4209" y="connsiteY4209"/>
              </a:cxn>
              <a:cxn ang="0">
                <a:pos x="connsiteX4210" y="connsiteY4210"/>
              </a:cxn>
              <a:cxn ang="0">
                <a:pos x="connsiteX4211" y="connsiteY4211"/>
              </a:cxn>
              <a:cxn ang="0">
                <a:pos x="connsiteX4212" y="connsiteY4212"/>
              </a:cxn>
              <a:cxn ang="0">
                <a:pos x="connsiteX4213" y="connsiteY4213"/>
              </a:cxn>
              <a:cxn ang="0">
                <a:pos x="connsiteX4214" y="connsiteY4214"/>
              </a:cxn>
              <a:cxn ang="0">
                <a:pos x="connsiteX4215" y="connsiteY4215"/>
              </a:cxn>
              <a:cxn ang="0">
                <a:pos x="connsiteX4216" y="connsiteY4216"/>
              </a:cxn>
              <a:cxn ang="0">
                <a:pos x="connsiteX4217" y="connsiteY4217"/>
              </a:cxn>
              <a:cxn ang="0">
                <a:pos x="connsiteX4218" y="connsiteY4218"/>
              </a:cxn>
              <a:cxn ang="0">
                <a:pos x="connsiteX4219" y="connsiteY4219"/>
              </a:cxn>
              <a:cxn ang="0">
                <a:pos x="connsiteX4220" y="connsiteY4220"/>
              </a:cxn>
              <a:cxn ang="0">
                <a:pos x="connsiteX4221" y="connsiteY4221"/>
              </a:cxn>
              <a:cxn ang="0">
                <a:pos x="connsiteX4222" y="connsiteY4222"/>
              </a:cxn>
              <a:cxn ang="0">
                <a:pos x="connsiteX4223" y="connsiteY4223"/>
              </a:cxn>
              <a:cxn ang="0">
                <a:pos x="connsiteX4224" y="connsiteY4224"/>
              </a:cxn>
              <a:cxn ang="0">
                <a:pos x="connsiteX4225" y="connsiteY4225"/>
              </a:cxn>
              <a:cxn ang="0">
                <a:pos x="connsiteX4226" y="connsiteY4226"/>
              </a:cxn>
              <a:cxn ang="0">
                <a:pos x="connsiteX4227" y="connsiteY4227"/>
              </a:cxn>
              <a:cxn ang="0">
                <a:pos x="connsiteX4228" y="connsiteY4228"/>
              </a:cxn>
              <a:cxn ang="0">
                <a:pos x="connsiteX4229" y="connsiteY4229"/>
              </a:cxn>
              <a:cxn ang="0">
                <a:pos x="connsiteX4230" y="connsiteY4230"/>
              </a:cxn>
              <a:cxn ang="0">
                <a:pos x="connsiteX4231" y="connsiteY4231"/>
              </a:cxn>
              <a:cxn ang="0">
                <a:pos x="connsiteX4232" y="connsiteY4232"/>
              </a:cxn>
              <a:cxn ang="0">
                <a:pos x="connsiteX4233" y="connsiteY4233"/>
              </a:cxn>
              <a:cxn ang="0">
                <a:pos x="connsiteX4234" y="connsiteY4234"/>
              </a:cxn>
              <a:cxn ang="0">
                <a:pos x="connsiteX4235" y="connsiteY4235"/>
              </a:cxn>
              <a:cxn ang="0">
                <a:pos x="connsiteX4236" y="connsiteY4236"/>
              </a:cxn>
              <a:cxn ang="0">
                <a:pos x="connsiteX4237" y="connsiteY4237"/>
              </a:cxn>
              <a:cxn ang="0">
                <a:pos x="connsiteX4238" y="connsiteY4238"/>
              </a:cxn>
              <a:cxn ang="0">
                <a:pos x="connsiteX4239" y="connsiteY4239"/>
              </a:cxn>
              <a:cxn ang="0">
                <a:pos x="connsiteX4240" y="connsiteY4240"/>
              </a:cxn>
              <a:cxn ang="0">
                <a:pos x="connsiteX4241" y="connsiteY4241"/>
              </a:cxn>
              <a:cxn ang="0">
                <a:pos x="connsiteX4242" y="connsiteY4242"/>
              </a:cxn>
              <a:cxn ang="0">
                <a:pos x="connsiteX4243" y="connsiteY4243"/>
              </a:cxn>
              <a:cxn ang="0">
                <a:pos x="connsiteX4244" y="connsiteY4244"/>
              </a:cxn>
              <a:cxn ang="0">
                <a:pos x="connsiteX4245" y="connsiteY4245"/>
              </a:cxn>
              <a:cxn ang="0">
                <a:pos x="connsiteX4246" y="connsiteY4246"/>
              </a:cxn>
              <a:cxn ang="0">
                <a:pos x="connsiteX4247" y="connsiteY4247"/>
              </a:cxn>
              <a:cxn ang="0">
                <a:pos x="connsiteX4248" y="connsiteY4248"/>
              </a:cxn>
              <a:cxn ang="0">
                <a:pos x="connsiteX4249" y="connsiteY4249"/>
              </a:cxn>
              <a:cxn ang="0">
                <a:pos x="connsiteX4250" y="connsiteY4250"/>
              </a:cxn>
              <a:cxn ang="0">
                <a:pos x="connsiteX4251" y="connsiteY4251"/>
              </a:cxn>
              <a:cxn ang="0">
                <a:pos x="connsiteX4252" y="connsiteY4252"/>
              </a:cxn>
              <a:cxn ang="0">
                <a:pos x="connsiteX4253" y="connsiteY4253"/>
              </a:cxn>
              <a:cxn ang="0">
                <a:pos x="connsiteX4254" y="connsiteY4254"/>
              </a:cxn>
              <a:cxn ang="0">
                <a:pos x="connsiteX4255" y="connsiteY4255"/>
              </a:cxn>
              <a:cxn ang="0">
                <a:pos x="connsiteX4256" y="connsiteY4256"/>
              </a:cxn>
              <a:cxn ang="0">
                <a:pos x="connsiteX4257" y="connsiteY4257"/>
              </a:cxn>
              <a:cxn ang="0">
                <a:pos x="connsiteX4258" y="connsiteY4258"/>
              </a:cxn>
              <a:cxn ang="0">
                <a:pos x="connsiteX4259" y="connsiteY4259"/>
              </a:cxn>
              <a:cxn ang="0">
                <a:pos x="connsiteX4260" y="connsiteY4260"/>
              </a:cxn>
              <a:cxn ang="0">
                <a:pos x="connsiteX4261" y="connsiteY4261"/>
              </a:cxn>
              <a:cxn ang="0">
                <a:pos x="connsiteX4262" y="connsiteY4262"/>
              </a:cxn>
              <a:cxn ang="0">
                <a:pos x="connsiteX4263" y="connsiteY4263"/>
              </a:cxn>
              <a:cxn ang="0">
                <a:pos x="connsiteX4264" y="connsiteY4264"/>
              </a:cxn>
              <a:cxn ang="0">
                <a:pos x="connsiteX4265" y="connsiteY4265"/>
              </a:cxn>
              <a:cxn ang="0">
                <a:pos x="connsiteX4266" y="connsiteY4266"/>
              </a:cxn>
              <a:cxn ang="0">
                <a:pos x="connsiteX4267" y="connsiteY4267"/>
              </a:cxn>
              <a:cxn ang="0">
                <a:pos x="connsiteX4268" y="connsiteY4268"/>
              </a:cxn>
              <a:cxn ang="0">
                <a:pos x="connsiteX4269" y="connsiteY4269"/>
              </a:cxn>
              <a:cxn ang="0">
                <a:pos x="connsiteX4270" y="connsiteY4270"/>
              </a:cxn>
              <a:cxn ang="0">
                <a:pos x="connsiteX4271" y="connsiteY4271"/>
              </a:cxn>
              <a:cxn ang="0">
                <a:pos x="connsiteX4272" y="connsiteY4272"/>
              </a:cxn>
              <a:cxn ang="0">
                <a:pos x="connsiteX4273" y="connsiteY4273"/>
              </a:cxn>
              <a:cxn ang="0">
                <a:pos x="connsiteX4274" y="connsiteY4274"/>
              </a:cxn>
              <a:cxn ang="0">
                <a:pos x="connsiteX4275" y="connsiteY4275"/>
              </a:cxn>
              <a:cxn ang="0">
                <a:pos x="connsiteX4276" y="connsiteY4276"/>
              </a:cxn>
              <a:cxn ang="0">
                <a:pos x="connsiteX4277" y="connsiteY4277"/>
              </a:cxn>
              <a:cxn ang="0">
                <a:pos x="connsiteX4278" y="connsiteY4278"/>
              </a:cxn>
              <a:cxn ang="0">
                <a:pos x="connsiteX4279" y="connsiteY4279"/>
              </a:cxn>
              <a:cxn ang="0">
                <a:pos x="connsiteX4280" y="connsiteY4280"/>
              </a:cxn>
              <a:cxn ang="0">
                <a:pos x="connsiteX4281" y="connsiteY4281"/>
              </a:cxn>
              <a:cxn ang="0">
                <a:pos x="connsiteX4282" y="connsiteY4282"/>
              </a:cxn>
              <a:cxn ang="0">
                <a:pos x="connsiteX4283" y="connsiteY4283"/>
              </a:cxn>
              <a:cxn ang="0">
                <a:pos x="connsiteX4284" y="connsiteY4284"/>
              </a:cxn>
              <a:cxn ang="0">
                <a:pos x="connsiteX4285" y="connsiteY4285"/>
              </a:cxn>
              <a:cxn ang="0">
                <a:pos x="connsiteX4286" y="connsiteY4286"/>
              </a:cxn>
              <a:cxn ang="0">
                <a:pos x="connsiteX4287" y="connsiteY4287"/>
              </a:cxn>
              <a:cxn ang="0">
                <a:pos x="connsiteX4288" y="connsiteY4288"/>
              </a:cxn>
              <a:cxn ang="0">
                <a:pos x="connsiteX4289" y="connsiteY4289"/>
              </a:cxn>
              <a:cxn ang="0">
                <a:pos x="connsiteX4290" y="connsiteY4290"/>
              </a:cxn>
              <a:cxn ang="0">
                <a:pos x="connsiteX4291" y="connsiteY4291"/>
              </a:cxn>
              <a:cxn ang="0">
                <a:pos x="connsiteX4292" y="connsiteY4292"/>
              </a:cxn>
              <a:cxn ang="0">
                <a:pos x="connsiteX4293" y="connsiteY4293"/>
              </a:cxn>
              <a:cxn ang="0">
                <a:pos x="connsiteX4294" y="connsiteY4294"/>
              </a:cxn>
              <a:cxn ang="0">
                <a:pos x="connsiteX4295" y="connsiteY4295"/>
              </a:cxn>
              <a:cxn ang="0">
                <a:pos x="connsiteX4296" y="connsiteY4296"/>
              </a:cxn>
              <a:cxn ang="0">
                <a:pos x="connsiteX4297" y="connsiteY4297"/>
              </a:cxn>
              <a:cxn ang="0">
                <a:pos x="connsiteX4298" y="connsiteY4298"/>
              </a:cxn>
              <a:cxn ang="0">
                <a:pos x="connsiteX4299" y="connsiteY4299"/>
              </a:cxn>
              <a:cxn ang="0">
                <a:pos x="connsiteX4300" y="connsiteY4300"/>
              </a:cxn>
              <a:cxn ang="0">
                <a:pos x="connsiteX4301" y="connsiteY4301"/>
              </a:cxn>
              <a:cxn ang="0">
                <a:pos x="connsiteX4302" y="connsiteY4302"/>
              </a:cxn>
              <a:cxn ang="0">
                <a:pos x="connsiteX4303" y="connsiteY4303"/>
              </a:cxn>
              <a:cxn ang="0">
                <a:pos x="connsiteX4304" y="connsiteY4304"/>
              </a:cxn>
              <a:cxn ang="0">
                <a:pos x="connsiteX4305" y="connsiteY4305"/>
              </a:cxn>
              <a:cxn ang="0">
                <a:pos x="connsiteX4306" y="connsiteY4306"/>
              </a:cxn>
              <a:cxn ang="0">
                <a:pos x="connsiteX4307" y="connsiteY4307"/>
              </a:cxn>
              <a:cxn ang="0">
                <a:pos x="connsiteX4308" y="connsiteY4308"/>
              </a:cxn>
              <a:cxn ang="0">
                <a:pos x="connsiteX4309" y="connsiteY4309"/>
              </a:cxn>
              <a:cxn ang="0">
                <a:pos x="connsiteX4310" y="connsiteY4310"/>
              </a:cxn>
              <a:cxn ang="0">
                <a:pos x="connsiteX4311" y="connsiteY4311"/>
              </a:cxn>
              <a:cxn ang="0">
                <a:pos x="connsiteX4312" y="connsiteY4312"/>
              </a:cxn>
              <a:cxn ang="0">
                <a:pos x="connsiteX4313" y="connsiteY4313"/>
              </a:cxn>
              <a:cxn ang="0">
                <a:pos x="connsiteX4314" y="connsiteY4314"/>
              </a:cxn>
              <a:cxn ang="0">
                <a:pos x="connsiteX4315" y="connsiteY4315"/>
              </a:cxn>
              <a:cxn ang="0">
                <a:pos x="connsiteX4316" y="connsiteY4316"/>
              </a:cxn>
              <a:cxn ang="0">
                <a:pos x="connsiteX4317" y="connsiteY4317"/>
              </a:cxn>
              <a:cxn ang="0">
                <a:pos x="connsiteX4318" y="connsiteY4318"/>
              </a:cxn>
              <a:cxn ang="0">
                <a:pos x="connsiteX4319" y="connsiteY4319"/>
              </a:cxn>
              <a:cxn ang="0">
                <a:pos x="connsiteX4320" y="connsiteY4320"/>
              </a:cxn>
              <a:cxn ang="0">
                <a:pos x="connsiteX4321" y="connsiteY4321"/>
              </a:cxn>
              <a:cxn ang="0">
                <a:pos x="connsiteX4322" y="connsiteY4322"/>
              </a:cxn>
              <a:cxn ang="0">
                <a:pos x="connsiteX4323" y="connsiteY4323"/>
              </a:cxn>
              <a:cxn ang="0">
                <a:pos x="connsiteX4324" y="connsiteY4324"/>
              </a:cxn>
              <a:cxn ang="0">
                <a:pos x="connsiteX4325" y="connsiteY4325"/>
              </a:cxn>
              <a:cxn ang="0">
                <a:pos x="connsiteX4326" y="connsiteY4326"/>
              </a:cxn>
              <a:cxn ang="0">
                <a:pos x="connsiteX4327" y="connsiteY4327"/>
              </a:cxn>
              <a:cxn ang="0">
                <a:pos x="connsiteX4328" y="connsiteY4328"/>
              </a:cxn>
              <a:cxn ang="0">
                <a:pos x="connsiteX4329" y="connsiteY4329"/>
              </a:cxn>
              <a:cxn ang="0">
                <a:pos x="connsiteX4330" y="connsiteY4330"/>
              </a:cxn>
              <a:cxn ang="0">
                <a:pos x="connsiteX4331" y="connsiteY4331"/>
              </a:cxn>
              <a:cxn ang="0">
                <a:pos x="connsiteX4332" y="connsiteY4332"/>
              </a:cxn>
              <a:cxn ang="0">
                <a:pos x="connsiteX4333" y="connsiteY4333"/>
              </a:cxn>
              <a:cxn ang="0">
                <a:pos x="connsiteX4334" y="connsiteY4334"/>
              </a:cxn>
              <a:cxn ang="0">
                <a:pos x="connsiteX4335" y="connsiteY4335"/>
              </a:cxn>
              <a:cxn ang="0">
                <a:pos x="connsiteX4336" y="connsiteY4336"/>
              </a:cxn>
              <a:cxn ang="0">
                <a:pos x="connsiteX4337" y="connsiteY4337"/>
              </a:cxn>
              <a:cxn ang="0">
                <a:pos x="connsiteX4338" y="connsiteY4338"/>
              </a:cxn>
              <a:cxn ang="0">
                <a:pos x="connsiteX4339" y="connsiteY4339"/>
              </a:cxn>
              <a:cxn ang="0">
                <a:pos x="connsiteX4340" y="connsiteY4340"/>
              </a:cxn>
              <a:cxn ang="0">
                <a:pos x="connsiteX4341" y="connsiteY4341"/>
              </a:cxn>
              <a:cxn ang="0">
                <a:pos x="connsiteX4342" y="connsiteY4342"/>
              </a:cxn>
              <a:cxn ang="0">
                <a:pos x="connsiteX4343" y="connsiteY4343"/>
              </a:cxn>
              <a:cxn ang="0">
                <a:pos x="connsiteX4344" y="connsiteY4344"/>
              </a:cxn>
              <a:cxn ang="0">
                <a:pos x="connsiteX4345" y="connsiteY4345"/>
              </a:cxn>
              <a:cxn ang="0">
                <a:pos x="connsiteX4346" y="connsiteY4346"/>
              </a:cxn>
              <a:cxn ang="0">
                <a:pos x="connsiteX4347" y="connsiteY4347"/>
              </a:cxn>
              <a:cxn ang="0">
                <a:pos x="connsiteX4348" y="connsiteY4348"/>
              </a:cxn>
              <a:cxn ang="0">
                <a:pos x="connsiteX4349" y="connsiteY4349"/>
              </a:cxn>
              <a:cxn ang="0">
                <a:pos x="connsiteX4350" y="connsiteY4350"/>
              </a:cxn>
              <a:cxn ang="0">
                <a:pos x="connsiteX4351" y="connsiteY4351"/>
              </a:cxn>
              <a:cxn ang="0">
                <a:pos x="connsiteX4352" y="connsiteY4352"/>
              </a:cxn>
              <a:cxn ang="0">
                <a:pos x="connsiteX4353" y="connsiteY4353"/>
              </a:cxn>
              <a:cxn ang="0">
                <a:pos x="connsiteX4354" y="connsiteY4354"/>
              </a:cxn>
              <a:cxn ang="0">
                <a:pos x="connsiteX4355" y="connsiteY4355"/>
              </a:cxn>
              <a:cxn ang="0">
                <a:pos x="connsiteX4356" y="connsiteY4356"/>
              </a:cxn>
              <a:cxn ang="0">
                <a:pos x="connsiteX4357" y="connsiteY4357"/>
              </a:cxn>
              <a:cxn ang="0">
                <a:pos x="connsiteX4358" y="connsiteY4358"/>
              </a:cxn>
              <a:cxn ang="0">
                <a:pos x="connsiteX4359" y="connsiteY4359"/>
              </a:cxn>
              <a:cxn ang="0">
                <a:pos x="connsiteX4360" y="connsiteY4360"/>
              </a:cxn>
              <a:cxn ang="0">
                <a:pos x="connsiteX4361" y="connsiteY4361"/>
              </a:cxn>
              <a:cxn ang="0">
                <a:pos x="connsiteX4362" y="connsiteY4362"/>
              </a:cxn>
              <a:cxn ang="0">
                <a:pos x="connsiteX4363" y="connsiteY4363"/>
              </a:cxn>
              <a:cxn ang="0">
                <a:pos x="connsiteX4364" y="connsiteY4364"/>
              </a:cxn>
              <a:cxn ang="0">
                <a:pos x="connsiteX4365" y="connsiteY4365"/>
              </a:cxn>
              <a:cxn ang="0">
                <a:pos x="connsiteX4366" y="connsiteY4366"/>
              </a:cxn>
              <a:cxn ang="0">
                <a:pos x="connsiteX4367" y="connsiteY4367"/>
              </a:cxn>
              <a:cxn ang="0">
                <a:pos x="connsiteX4368" y="connsiteY4368"/>
              </a:cxn>
              <a:cxn ang="0">
                <a:pos x="connsiteX4369" y="connsiteY4369"/>
              </a:cxn>
              <a:cxn ang="0">
                <a:pos x="connsiteX4370" y="connsiteY4370"/>
              </a:cxn>
              <a:cxn ang="0">
                <a:pos x="connsiteX4371" y="connsiteY4371"/>
              </a:cxn>
              <a:cxn ang="0">
                <a:pos x="connsiteX4372" y="connsiteY4372"/>
              </a:cxn>
              <a:cxn ang="0">
                <a:pos x="connsiteX4373" y="connsiteY4373"/>
              </a:cxn>
              <a:cxn ang="0">
                <a:pos x="connsiteX4374" y="connsiteY4374"/>
              </a:cxn>
              <a:cxn ang="0">
                <a:pos x="connsiteX4375" y="connsiteY4375"/>
              </a:cxn>
              <a:cxn ang="0">
                <a:pos x="connsiteX4376" y="connsiteY4376"/>
              </a:cxn>
              <a:cxn ang="0">
                <a:pos x="connsiteX4377" y="connsiteY4377"/>
              </a:cxn>
              <a:cxn ang="0">
                <a:pos x="connsiteX4378" y="connsiteY4378"/>
              </a:cxn>
              <a:cxn ang="0">
                <a:pos x="connsiteX4379" y="connsiteY4379"/>
              </a:cxn>
              <a:cxn ang="0">
                <a:pos x="connsiteX4380" y="connsiteY4380"/>
              </a:cxn>
              <a:cxn ang="0">
                <a:pos x="connsiteX4381" y="connsiteY4381"/>
              </a:cxn>
              <a:cxn ang="0">
                <a:pos x="connsiteX4382" y="connsiteY4382"/>
              </a:cxn>
              <a:cxn ang="0">
                <a:pos x="connsiteX4383" y="connsiteY4383"/>
              </a:cxn>
              <a:cxn ang="0">
                <a:pos x="connsiteX4384" y="connsiteY4384"/>
              </a:cxn>
              <a:cxn ang="0">
                <a:pos x="connsiteX4385" y="connsiteY4385"/>
              </a:cxn>
              <a:cxn ang="0">
                <a:pos x="connsiteX4386" y="connsiteY4386"/>
              </a:cxn>
              <a:cxn ang="0">
                <a:pos x="connsiteX4387" y="connsiteY4387"/>
              </a:cxn>
              <a:cxn ang="0">
                <a:pos x="connsiteX4388" y="connsiteY4388"/>
              </a:cxn>
              <a:cxn ang="0">
                <a:pos x="connsiteX4389" y="connsiteY4389"/>
              </a:cxn>
              <a:cxn ang="0">
                <a:pos x="connsiteX4390" y="connsiteY4390"/>
              </a:cxn>
              <a:cxn ang="0">
                <a:pos x="connsiteX4391" y="connsiteY4391"/>
              </a:cxn>
              <a:cxn ang="0">
                <a:pos x="connsiteX4392" y="connsiteY4392"/>
              </a:cxn>
              <a:cxn ang="0">
                <a:pos x="connsiteX4393" y="connsiteY4393"/>
              </a:cxn>
              <a:cxn ang="0">
                <a:pos x="connsiteX4394" y="connsiteY4394"/>
              </a:cxn>
              <a:cxn ang="0">
                <a:pos x="connsiteX4395" y="connsiteY4395"/>
              </a:cxn>
              <a:cxn ang="0">
                <a:pos x="connsiteX4396" y="connsiteY4396"/>
              </a:cxn>
              <a:cxn ang="0">
                <a:pos x="connsiteX4397" y="connsiteY4397"/>
              </a:cxn>
              <a:cxn ang="0">
                <a:pos x="connsiteX4398" y="connsiteY4398"/>
              </a:cxn>
              <a:cxn ang="0">
                <a:pos x="connsiteX4399" y="connsiteY4399"/>
              </a:cxn>
              <a:cxn ang="0">
                <a:pos x="connsiteX4400" y="connsiteY4400"/>
              </a:cxn>
              <a:cxn ang="0">
                <a:pos x="connsiteX4401" y="connsiteY4401"/>
              </a:cxn>
              <a:cxn ang="0">
                <a:pos x="connsiteX4402" y="connsiteY4402"/>
              </a:cxn>
              <a:cxn ang="0">
                <a:pos x="connsiteX4403" y="connsiteY4403"/>
              </a:cxn>
              <a:cxn ang="0">
                <a:pos x="connsiteX4404" y="connsiteY4404"/>
              </a:cxn>
              <a:cxn ang="0">
                <a:pos x="connsiteX4405" y="connsiteY4405"/>
              </a:cxn>
              <a:cxn ang="0">
                <a:pos x="connsiteX4406" y="connsiteY4406"/>
              </a:cxn>
              <a:cxn ang="0">
                <a:pos x="connsiteX4407" y="connsiteY4407"/>
              </a:cxn>
              <a:cxn ang="0">
                <a:pos x="connsiteX4408" y="connsiteY4408"/>
              </a:cxn>
              <a:cxn ang="0">
                <a:pos x="connsiteX4409" y="connsiteY4409"/>
              </a:cxn>
              <a:cxn ang="0">
                <a:pos x="connsiteX4410" y="connsiteY4410"/>
              </a:cxn>
              <a:cxn ang="0">
                <a:pos x="connsiteX4411" y="connsiteY4411"/>
              </a:cxn>
              <a:cxn ang="0">
                <a:pos x="connsiteX4412" y="connsiteY4412"/>
              </a:cxn>
              <a:cxn ang="0">
                <a:pos x="connsiteX4413" y="connsiteY4413"/>
              </a:cxn>
              <a:cxn ang="0">
                <a:pos x="connsiteX4414" y="connsiteY4414"/>
              </a:cxn>
              <a:cxn ang="0">
                <a:pos x="connsiteX4415" y="connsiteY4415"/>
              </a:cxn>
              <a:cxn ang="0">
                <a:pos x="connsiteX4416" y="connsiteY4416"/>
              </a:cxn>
              <a:cxn ang="0">
                <a:pos x="connsiteX4417" y="connsiteY4417"/>
              </a:cxn>
              <a:cxn ang="0">
                <a:pos x="connsiteX4418" y="connsiteY4418"/>
              </a:cxn>
              <a:cxn ang="0">
                <a:pos x="connsiteX4419" y="connsiteY4419"/>
              </a:cxn>
              <a:cxn ang="0">
                <a:pos x="connsiteX4420" y="connsiteY4420"/>
              </a:cxn>
              <a:cxn ang="0">
                <a:pos x="connsiteX4421" y="connsiteY4421"/>
              </a:cxn>
              <a:cxn ang="0">
                <a:pos x="connsiteX4422" y="connsiteY4422"/>
              </a:cxn>
              <a:cxn ang="0">
                <a:pos x="connsiteX4423" y="connsiteY4423"/>
              </a:cxn>
              <a:cxn ang="0">
                <a:pos x="connsiteX4424" y="connsiteY4424"/>
              </a:cxn>
              <a:cxn ang="0">
                <a:pos x="connsiteX4425" y="connsiteY4425"/>
              </a:cxn>
              <a:cxn ang="0">
                <a:pos x="connsiteX4426" y="connsiteY4426"/>
              </a:cxn>
              <a:cxn ang="0">
                <a:pos x="connsiteX4427" y="connsiteY4427"/>
              </a:cxn>
              <a:cxn ang="0">
                <a:pos x="connsiteX4428" y="connsiteY4428"/>
              </a:cxn>
              <a:cxn ang="0">
                <a:pos x="connsiteX4429" y="connsiteY4429"/>
              </a:cxn>
              <a:cxn ang="0">
                <a:pos x="connsiteX4430" y="connsiteY4430"/>
              </a:cxn>
              <a:cxn ang="0">
                <a:pos x="connsiteX4431" y="connsiteY4431"/>
              </a:cxn>
              <a:cxn ang="0">
                <a:pos x="connsiteX4432" y="connsiteY4432"/>
              </a:cxn>
              <a:cxn ang="0">
                <a:pos x="connsiteX4433" y="connsiteY4433"/>
              </a:cxn>
              <a:cxn ang="0">
                <a:pos x="connsiteX4434" y="connsiteY4434"/>
              </a:cxn>
              <a:cxn ang="0">
                <a:pos x="connsiteX4435" y="connsiteY4435"/>
              </a:cxn>
              <a:cxn ang="0">
                <a:pos x="connsiteX4436" y="connsiteY4436"/>
              </a:cxn>
              <a:cxn ang="0">
                <a:pos x="connsiteX4437" y="connsiteY4437"/>
              </a:cxn>
              <a:cxn ang="0">
                <a:pos x="connsiteX4438" y="connsiteY4438"/>
              </a:cxn>
              <a:cxn ang="0">
                <a:pos x="connsiteX4439" y="connsiteY4439"/>
              </a:cxn>
              <a:cxn ang="0">
                <a:pos x="connsiteX4440" y="connsiteY4440"/>
              </a:cxn>
              <a:cxn ang="0">
                <a:pos x="connsiteX4441" y="connsiteY4441"/>
              </a:cxn>
              <a:cxn ang="0">
                <a:pos x="connsiteX4442" y="connsiteY4442"/>
              </a:cxn>
              <a:cxn ang="0">
                <a:pos x="connsiteX4443" y="connsiteY4443"/>
              </a:cxn>
              <a:cxn ang="0">
                <a:pos x="connsiteX4444" y="connsiteY4444"/>
              </a:cxn>
              <a:cxn ang="0">
                <a:pos x="connsiteX4445" y="connsiteY4445"/>
              </a:cxn>
              <a:cxn ang="0">
                <a:pos x="connsiteX4446" y="connsiteY4446"/>
              </a:cxn>
              <a:cxn ang="0">
                <a:pos x="connsiteX4447" y="connsiteY4447"/>
              </a:cxn>
              <a:cxn ang="0">
                <a:pos x="connsiteX4448" y="connsiteY4448"/>
              </a:cxn>
              <a:cxn ang="0">
                <a:pos x="connsiteX4449" y="connsiteY4449"/>
              </a:cxn>
              <a:cxn ang="0">
                <a:pos x="connsiteX4450" y="connsiteY4450"/>
              </a:cxn>
              <a:cxn ang="0">
                <a:pos x="connsiteX4451" y="connsiteY4451"/>
              </a:cxn>
              <a:cxn ang="0">
                <a:pos x="connsiteX4452" y="connsiteY4452"/>
              </a:cxn>
              <a:cxn ang="0">
                <a:pos x="connsiteX4453" y="connsiteY4453"/>
              </a:cxn>
              <a:cxn ang="0">
                <a:pos x="connsiteX4454" y="connsiteY4454"/>
              </a:cxn>
              <a:cxn ang="0">
                <a:pos x="connsiteX4455" y="connsiteY4455"/>
              </a:cxn>
              <a:cxn ang="0">
                <a:pos x="connsiteX4456" y="connsiteY4456"/>
              </a:cxn>
              <a:cxn ang="0">
                <a:pos x="connsiteX4457" y="connsiteY4457"/>
              </a:cxn>
              <a:cxn ang="0">
                <a:pos x="connsiteX4458" y="connsiteY4458"/>
              </a:cxn>
              <a:cxn ang="0">
                <a:pos x="connsiteX4459" y="connsiteY4459"/>
              </a:cxn>
              <a:cxn ang="0">
                <a:pos x="connsiteX4460" y="connsiteY4460"/>
              </a:cxn>
              <a:cxn ang="0">
                <a:pos x="connsiteX4461" y="connsiteY4461"/>
              </a:cxn>
              <a:cxn ang="0">
                <a:pos x="connsiteX4462" y="connsiteY4462"/>
              </a:cxn>
              <a:cxn ang="0">
                <a:pos x="connsiteX4463" y="connsiteY4463"/>
              </a:cxn>
              <a:cxn ang="0">
                <a:pos x="connsiteX4464" y="connsiteY4464"/>
              </a:cxn>
              <a:cxn ang="0">
                <a:pos x="connsiteX4465" y="connsiteY4465"/>
              </a:cxn>
              <a:cxn ang="0">
                <a:pos x="connsiteX4466" y="connsiteY4466"/>
              </a:cxn>
              <a:cxn ang="0">
                <a:pos x="connsiteX4467" y="connsiteY4467"/>
              </a:cxn>
              <a:cxn ang="0">
                <a:pos x="connsiteX4468" y="connsiteY4468"/>
              </a:cxn>
              <a:cxn ang="0">
                <a:pos x="connsiteX4469" y="connsiteY4469"/>
              </a:cxn>
              <a:cxn ang="0">
                <a:pos x="connsiteX4470" y="connsiteY4470"/>
              </a:cxn>
              <a:cxn ang="0">
                <a:pos x="connsiteX4471" y="connsiteY4471"/>
              </a:cxn>
              <a:cxn ang="0">
                <a:pos x="connsiteX4472" y="connsiteY4472"/>
              </a:cxn>
              <a:cxn ang="0">
                <a:pos x="connsiteX4473" y="connsiteY4473"/>
              </a:cxn>
              <a:cxn ang="0">
                <a:pos x="connsiteX4474" y="connsiteY4474"/>
              </a:cxn>
              <a:cxn ang="0">
                <a:pos x="connsiteX4475" y="connsiteY4475"/>
              </a:cxn>
              <a:cxn ang="0">
                <a:pos x="connsiteX4476" y="connsiteY4476"/>
              </a:cxn>
              <a:cxn ang="0">
                <a:pos x="connsiteX4477" y="connsiteY4477"/>
              </a:cxn>
              <a:cxn ang="0">
                <a:pos x="connsiteX4478" y="connsiteY4478"/>
              </a:cxn>
              <a:cxn ang="0">
                <a:pos x="connsiteX4479" y="connsiteY4479"/>
              </a:cxn>
              <a:cxn ang="0">
                <a:pos x="connsiteX4480" y="connsiteY4480"/>
              </a:cxn>
              <a:cxn ang="0">
                <a:pos x="connsiteX4481" y="connsiteY4481"/>
              </a:cxn>
              <a:cxn ang="0">
                <a:pos x="connsiteX4482" y="connsiteY4482"/>
              </a:cxn>
              <a:cxn ang="0">
                <a:pos x="connsiteX4483" y="connsiteY4483"/>
              </a:cxn>
              <a:cxn ang="0">
                <a:pos x="connsiteX4484" y="connsiteY4484"/>
              </a:cxn>
              <a:cxn ang="0">
                <a:pos x="connsiteX4485" y="connsiteY4485"/>
              </a:cxn>
              <a:cxn ang="0">
                <a:pos x="connsiteX4486" y="connsiteY4486"/>
              </a:cxn>
              <a:cxn ang="0">
                <a:pos x="connsiteX4487" y="connsiteY4487"/>
              </a:cxn>
              <a:cxn ang="0">
                <a:pos x="connsiteX4488" y="connsiteY4488"/>
              </a:cxn>
              <a:cxn ang="0">
                <a:pos x="connsiteX4489" y="connsiteY4489"/>
              </a:cxn>
              <a:cxn ang="0">
                <a:pos x="connsiteX4490" y="connsiteY4490"/>
              </a:cxn>
              <a:cxn ang="0">
                <a:pos x="connsiteX4491" y="connsiteY4491"/>
              </a:cxn>
              <a:cxn ang="0">
                <a:pos x="connsiteX4492" y="connsiteY4492"/>
              </a:cxn>
              <a:cxn ang="0">
                <a:pos x="connsiteX4493" y="connsiteY4493"/>
              </a:cxn>
              <a:cxn ang="0">
                <a:pos x="connsiteX4494" y="connsiteY4494"/>
              </a:cxn>
              <a:cxn ang="0">
                <a:pos x="connsiteX4495" y="connsiteY4495"/>
              </a:cxn>
              <a:cxn ang="0">
                <a:pos x="connsiteX4496" y="connsiteY4496"/>
              </a:cxn>
              <a:cxn ang="0">
                <a:pos x="connsiteX4497" y="connsiteY4497"/>
              </a:cxn>
              <a:cxn ang="0">
                <a:pos x="connsiteX4498" y="connsiteY4498"/>
              </a:cxn>
              <a:cxn ang="0">
                <a:pos x="connsiteX4499" y="connsiteY4499"/>
              </a:cxn>
              <a:cxn ang="0">
                <a:pos x="connsiteX4500" y="connsiteY4500"/>
              </a:cxn>
              <a:cxn ang="0">
                <a:pos x="connsiteX4501" y="connsiteY4501"/>
              </a:cxn>
              <a:cxn ang="0">
                <a:pos x="connsiteX4502" y="connsiteY4502"/>
              </a:cxn>
              <a:cxn ang="0">
                <a:pos x="connsiteX4503" y="connsiteY4503"/>
              </a:cxn>
              <a:cxn ang="0">
                <a:pos x="connsiteX4504" y="connsiteY4504"/>
              </a:cxn>
              <a:cxn ang="0">
                <a:pos x="connsiteX4505" y="connsiteY4505"/>
              </a:cxn>
              <a:cxn ang="0">
                <a:pos x="connsiteX4506" y="connsiteY4506"/>
              </a:cxn>
              <a:cxn ang="0">
                <a:pos x="connsiteX4507" y="connsiteY4507"/>
              </a:cxn>
              <a:cxn ang="0">
                <a:pos x="connsiteX4508" y="connsiteY4508"/>
              </a:cxn>
              <a:cxn ang="0">
                <a:pos x="connsiteX4509" y="connsiteY4509"/>
              </a:cxn>
              <a:cxn ang="0">
                <a:pos x="connsiteX4510" y="connsiteY4510"/>
              </a:cxn>
              <a:cxn ang="0">
                <a:pos x="connsiteX4511" y="connsiteY4511"/>
              </a:cxn>
              <a:cxn ang="0">
                <a:pos x="connsiteX4512" y="connsiteY4512"/>
              </a:cxn>
              <a:cxn ang="0">
                <a:pos x="connsiteX4513" y="connsiteY4513"/>
              </a:cxn>
              <a:cxn ang="0">
                <a:pos x="connsiteX4514" y="connsiteY4514"/>
              </a:cxn>
              <a:cxn ang="0">
                <a:pos x="connsiteX4515" y="connsiteY4515"/>
              </a:cxn>
              <a:cxn ang="0">
                <a:pos x="connsiteX4516" y="connsiteY4516"/>
              </a:cxn>
              <a:cxn ang="0">
                <a:pos x="connsiteX4517" y="connsiteY4517"/>
              </a:cxn>
              <a:cxn ang="0">
                <a:pos x="connsiteX4518" y="connsiteY4518"/>
              </a:cxn>
              <a:cxn ang="0">
                <a:pos x="connsiteX4519" y="connsiteY4519"/>
              </a:cxn>
              <a:cxn ang="0">
                <a:pos x="connsiteX4520" y="connsiteY4520"/>
              </a:cxn>
              <a:cxn ang="0">
                <a:pos x="connsiteX4521" y="connsiteY4521"/>
              </a:cxn>
              <a:cxn ang="0">
                <a:pos x="connsiteX4522" y="connsiteY4522"/>
              </a:cxn>
              <a:cxn ang="0">
                <a:pos x="connsiteX4523" y="connsiteY4523"/>
              </a:cxn>
              <a:cxn ang="0">
                <a:pos x="connsiteX4524" y="connsiteY4524"/>
              </a:cxn>
              <a:cxn ang="0">
                <a:pos x="connsiteX4525" y="connsiteY4525"/>
              </a:cxn>
              <a:cxn ang="0">
                <a:pos x="connsiteX4526" y="connsiteY4526"/>
              </a:cxn>
              <a:cxn ang="0">
                <a:pos x="connsiteX4527" y="connsiteY4527"/>
              </a:cxn>
              <a:cxn ang="0">
                <a:pos x="connsiteX4528" y="connsiteY4528"/>
              </a:cxn>
              <a:cxn ang="0">
                <a:pos x="connsiteX4529" y="connsiteY4529"/>
              </a:cxn>
              <a:cxn ang="0">
                <a:pos x="connsiteX4530" y="connsiteY4530"/>
              </a:cxn>
              <a:cxn ang="0">
                <a:pos x="connsiteX4531" y="connsiteY4531"/>
              </a:cxn>
              <a:cxn ang="0">
                <a:pos x="connsiteX4532" y="connsiteY4532"/>
              </a:cxn>
              <a:cxn ang="0">
                <a:pos x="connsiteX4533" y="connsiteY4533"/>
              </a:cxn>
              <a:cxn ang="0">
                <a:pos x="connsiteX4534" y="connsiteY4534"/>
              </a:cxn>
              <a:cxn ang="0">
                <a:pos x="connsiteX4535" y="connsiteY4535"/>
              </a:cxn>
              <a:cxn ang="0">
                <a:pos x="connsiteX4536" y="connsiteY4536"/>
              </a:cxn>
              <a:cxn ang="0">
                <a:pos x="connsiteX4537" y="connsiteY4537"/>
              </a:cxn>
              <a:cxn ang="0">
                <a:pos x="connsiteX4538" y="connsiteY4538"/>
              </a:cxn>
              <a:cxn ang="0">
                <a:pos x="connsiteX4539" y="connsiteY4539"/>
              </a:cxn>
              <a:cxn ang="0">
                <a:pos x="connsiteX4540" y="connsiteY4540"/>
              </a:cxn>
              <a:cxn ang="0">
                <a:pos x="connsiteX4541" y="connsiteY4541"/>
              </a:cxn>
              <a:cxn ang="0">
                <a:pos x="connsiteX4542" y="connsiteY4542"/>
              </a:cxn>
              <a:cxn ang="0">
                <a:pos x="connsiteX4543" y="connsiteY4543"/>
              </a:cxn>
              <a:cxn ang="0">
                <a:pos x="connsiteX4544" y="connsiteY4544"/>
              </a:cxn>
              <a:cxn ang="0">
                <a:pos x="connsiteX4545" y="connsiteY4545"/>
              </a:cxn>
              <a:cxn ang="0">
                <a:pos x="connsiteX4546" y="connsiteY4546"/>
              </a:cxn>
              <a:cxn ang="0">
                <a:pos x="connsiteX4547" y="connsiteY4547"/>
              </a:cxn>
              <a:cxn ang="0">
                <a:pos x="connsiteX4548" y="connsiteY4548"/>
              </a:cxn>
              <a:cxn ang="0">
                <a:pos x="connsiteX4549" y="connsiteY4549"/>
              </a:cxn>
              <a:cxn ang="0">
                <a:pos x="connsiteX4550" y="connsiteY4550"/>
              </a:cxn>
              <a:cxn ang="0">
                <a:pos x="connsiteX4551" y="connsiteY4551"/>
              </a:cxn>
              <a:cxn ang="0">
                <a:pos x="connsiteX4552" y="connsiteY4552"/>
              </a:cxn>
              <a:cxn ang="0">
                <a:pos x="connsiteX4553" y="connsiteY4553"/>
              </a:cxn>
              <a:cxn ang="0">
                <a:pos x="connsiteX4554" y="connsiteY4554"/>
              </a:cxn>
              <a:cxn ang="0">
                <a:pos x="connsiteX4555" y="connsiteY4555"/>
              </a:cxn>
              <a:cxn ang="0">
                <a:pos x="connsiteX4556" y="connsiteY4556"/>
              </a:cxn>
              <a:cxn ang="0">
                <a:pos x="connsiteX4557" y="connsiteY4557"/>
              </a:cxn>
              <a:cxn ang="0">
                <a:pos x="connsiteX4558" y="connsiteY4558"/>
              </a:cxn>
              <a:cxn ang="0">
                <a:pos x="connsiteX4559" y="connsiteY4559"/>
              </a:cxn>
              <a:cxn ang="0">
                <a:pos x="connsiteX4560" y="connsiteY4560"/>
              </a:cxn>
              <a:cxn ang="0">
                <a:pos x="connsiteX4561" y="connsiteY4561"/>
              </a:cxn>
              <a:cxn ang="0">
                <a:pos x="connsiteX4562" y="connsiteY4562"/>
              </a:cxn>
              <a:cxn ang="0">
                <a:pos x="connsiteX4563" y="connsiteY4563"/>
              </a:cxn>
              <a:cxn ang="0">
                <a:pos x="connsiteX4564" y="connsiteY4564"/>
              </a:cxn>
              <a:cxn ang="0">
                <a:pos x="connsiteX4565" y="connsiteY4565"/>
              </a:cxn>
              <a:cxn ang="0">
                <a:pos x="connsiteX4566" y="connsiteY4566"/>
              </a:cxn>
              <a:cxn ang="0">
                <a:pos x="connsiteX4567" y="connsiteY4567"/>
              </a:cxn>
              <a:cxn ang="0">
                <a:pos x="connsiteX4568" y="connsiteY4568"/>
              </a:cxn>
              <a:cxn ang="0">
                <a:pos x="connsiteX4569" y="connsiteY4569"/>
              </a:cxn>
              <a:cxn ang="0">
                <a:pos x="connsiteX4570" y="connsiteY4570"/>
              </a:cxn>
              <a:cxn ang="0">
                <a:pos x="connsiteX4571" y="connsiteY4571"/>
              </a:cxn>
              <a:cxn ang="0">
                <a:pos x="connsiteX4572" y="connsiteY4572"/>
              </a:cxn>
              <a:cxn ang="0">
                <a:pos x="connsiteX4573" y="connsiteY4573"/>
              </a:cxn>
              <a:cxn ang="0">
                <a:pos x="connsiteX4574" y="connsiteY4574"/>
              </a:cxn>
              <a:cxn ang="0">
                <a:pos x="connsiteX4575" y="connsiteY4575"/>
              </a:cxn>
              <a:cxn ang="0">
                <a:pos x="connsiteX4576" y="connsiteY4576"/>
              </a:cxn>
              <a:cxn ang="0">
                <a:pos x="connsiteX4577" y="connsiteY4577"/>
              </a:cxn>
              <a:cxn ang="0">
                <a:pos x="connsiteX4578" y="connsiteY4578"/>
              </a:cxn>
              <a:cxn ang="0">
                <a:pos x="connsiteX4579" y="connsiteY4579"/>
              </a:cxn>
              <a:cxn ang="0">
                <a:pos x="connsiteX4580" y="connsiteY4580"/>
              </a:cxn>
              <a:cxn ang="0">
                <a:pos x="connsiteX4581" y="connsiteY4581"/>
              </a:cxn>
              <a:cxn ang="0">
                <a:pos x="connsiteX4582" y="connsiteY4582"/>
              </a:cxn>
              <a:cxn ang="0">
                <a:pos x="connsiteX4583" y="connsiteY4583"/>
              </a:cxn>
              <a:cxn ang="0">
                <a:pos x="connsiteX4584" y="connsiteY4584"/>
              </a:cxn>
              <a:cxn ang="0">
                <a:pos x="connsiteX4585" y="connsiteY4585"/>
              </a:cxn>
              <a:cxn ang="0">
                <a:pos x="connsiteX4586" y="connsiteY4586"/>
              </a:cxn>
              <a:cxn ang="0">
                <a:pos x="connsiteX4587" y="connsiteY4587"/>
              </a:cxn>
              <a:cxn ang="0">
                <a:pos x="connsiteX4588" y="connsiteY4588"/>
              </a:cxn>
              <a:cxn ang="0">
                <a:pos x="connsiteX4589" y="connsiteY4589"/>
              </a:cxn>
              <a:cxn ang="0">
                <a:pos x="connsiteX4590" y="connsiteY4590"/>
              </a:cxn>
              <a:cxn ang="0">
                <a:pos x="connsiteX4591" y="connsiteY4591"/>
              </a:cxn>
              <a:cxn ang="0">
                <a:pos x="connsiteX4592" y="connsiteY4592"/>
              </a:cxn>
              <a:cxn ang="0">
                <a:pos x="connsiteX4593" y="connsiteY4593"/>
              </a:cxn>
              <a:cxn ang="0">
                <a:pos x="connsiteX4594" y="connsiteY4594"/>
              </a:cxn>
              <a:cxn ang="0">
                <a:pos x="connsiteX4595" y="connsiteY4595"/>
              </a:cxn>
              <a:cxn ang="0">
                <a:pos x="connsiteX4596" y="connsiteY4596"/>
              </a:cxn>
              <a:cxn ang="0">
                <a:pos x="connsiteX4597" y="connsiteY4597"/>
              </a:cxn>
              <a:cxn ang="0">
                <a:pos x="connsiteX4598" y="connsiteY4598"/>
              </a:cxn>
              <a:cxn ang="0">
                <a:pos x="connsiteX4599" y="connsiteY4599"/>
              </a:cxn>
              <a:cxn ang="0">
                <a:pos x="connsiteX4600" y="connsiteY4600"/>
              </a:cxn>
              <a:cxn ang="0">
                <a:pos x="connsiteX4601" y="connsiteY4601"/>
              </a:cxn>
              <a:cxn ang="0">
                <a:pos x="connsiteX4602" y="connsiteY4602"/>
              </a:cxn>
              <a:cxn ang="0">
                <a:pos x="connsiteX4603" y="connsiteY4603"/>
              </a:cxn>
              <a:cxn ang="0">
                <a:pos x="connsiteX4604" y="connsiteY4604"/>
              </a:cxn>
              <a:cxn ang="0">
                <a:pos x="connsiteX4605" y="connsiteY4605"/>
              </a:cxn>
              <a:cxn ang="0">
                <a:pos x="connsiteX4606" y="connsiteY4606"/>
              </a:cxn>
              <a:cxn ang="0">
                <a:pos x="connsiteX4607" y="connsiteY4607"/>
              </a:cxn>
              <a:cxn ang="0">
                <a:pos x="connsiteX4608" y="connsiteY4608"/>
              </a:cxn>
              <a:cxn ang="0">
                <a:pos x="connsiteX4609" y="connsiteY4609"/>
              </a:cxn>
              <a:cxn ang="0">
                <a:pos x="connsiteX4610" y="connsiteY4610"/>
              </a:cxn>
              <a:cxn ang="0">
                <a:pos x="connsiteX4611" y="connsiteY4611"/>
              </a:cxn>
              <a:cxn ang="0">
                <a:pos x="connsiteX4612" y="connsiteY4612"/>
              </a:cxn>
              <a:cxn ang="0">
                <a:pos x="connsiteX4613" y="connsiteY4613"/>
              </a:cxn>
              <a:cxn ang="0">
                <a:pos x="connsiteX4614" y="connsiteY4614"/>
              </a:cxn>
              <a:cxn ang="0">
                <a:pos x="connsiteX4615" y="connsiteY4615"/>
              </a:cxn>
              <a:cxn ang="0">
                <a:pos x="connsiteX4616" y="connsiteY4616"/>
              </a:cxn>
              <a:cxn ang="0">
                <a:pos x="connsiteX4617" y="connsiteY4617"/>
              </a:cxn>
              <a:cxn ang="0">
                <a:pos x="connsiteX4618" y="connsiteY4618"/>
              </a:cxn>
              <a:cxn ang="0">
                <a:pos x="connsiteX4619" y="connsiteY4619"/>
              </a:cxn>
              <a:cxn ang="0">
                <a:pos x="connsiteX4620" y="connsiteY4620"/>
              </a:cxn>
              <a:cxn ang="0">
                <a:pos x="connsiteX4621" y="connsiteY4621"/>
              </a:cxn>
              <a:cxn ang="0">
                <a:pos x="connsiteX4622" y="connsiteY4622"/>
              </a:cxn>
              <a:cxn ang="0">
                <a:pos x="connsiteX4623" y="connsiteY4623"/>
              </a:cxn>
              <a:cxn ang="0">
                <a:pos x="connsiteX4624" y="connsiteY4624"/>
              </a:cxn>
              <a:cxn ang="0">
                <a:pos x="connsiteX4625" y="connsiteY4625"/>
              </a:cxn>
              <a:cxn ang="0">
                <a:pos x="connsiteX4626" y="connsiteY4626"/>
              </a:cxn>
              <a:cxn ang="0">
                <a:pos x="connsiteX4627" y="connsiteY4627"/>
              </a:cxn>
              <a:cxn ang="0">
                <a:pos x="connsiteX4628" y="connsiteY4628"/>
              </a:cxn>
              <a:cxn ang="0">
                <a:pos x="connsiteX4629" y="connsiteY4629"/>
              </a:cxn>
              <a:cxn ang="0">
                <a:pos x="connsiteX4630" y="connsiteY4630"/>
              </a:cxn>
              <a:cxn ang="0">
                <a:pos x="connsiteX4631" y="connsiteY4631"/>
              </a:cxn>
              <a:cxn ang="0">
                <a:pos x="connsiteX4632" y="connsiteY4632"/>
              </a:cxn>
              <a:cxn ang="0">
                <a:pos x="connsiteX4633" y="connsiteY4633"/>
              </a:cxn>
              <a:cxn ang="0">
                <a:pos x="connsiteX4634" y="connsiteY4634"/>
              </a:cxn>
              <a:cxn ang="0">
                <a:pos x="connsiteX4635" y="connsiteY4635"/>
              </a:cxn>
              <a:cxn ang="0">
                <a:pos x="connsiteX4636" y="connsiteY4636"/>
              </a:cxn>
              <a:cxn ang="0">
                <a:pos x="connsiteX4637" y="connsiteY4637"/>
              </a:cxn>
              <a:cxn ang="0">
                <a:pos x="connsiteX4638" y="connsiteY4638"/>
              </a:cxn>
              <a:cxn ang="0">
                <a:pos x="connsiteX4639" y="connsiteY4639"/>
              </a:cxn>
              <a:cxn ang="0">
                <a:pos x="connsiteX4640" y="connsiteY4640"/>
              </a:cxn>
              <a:cxn ang="0">
                <a:pos x="connsiteX4641" y="connsiteY4641"/>
              </a:cxn>
              <a:cxn ang="0">
                <a:pos x="connsiteX4642" y="connsiteY4642"/>
              </a:cxn>
              <a:cxn ang="0">
                <a:pos x="connsiteX4643" y="connsiteY4643"/>
              </a:cxn>
              <a:cxn ang="0">
                <a:pos x="connsiteX4644" y="connsiteY4644"/>
              </a:cxn>
              <a:cxn ang="0">
                <a:pos x="connsiteX4645" y="connsiteY4645"/>
              </a:cxn>
              <a:cxn ang="0">
                <a:pos x="connsiteX4646" y="connsiteY4646"/>
              </a:cxn>
              <a:cxn ang="0">
                <a:pos x="connsiteX4647" y="connsiteY4647"/>
              </a:cxn>
              <a:cxn ang="0">
                <a:pos x="connsiteX4648" y="connsiteY4648"/>
              </a:cxn>
              <a:cxn ang="0">
                <a:pos x="connsiteX4649" y="connsiteY4649"/>
              </a:cxn>
              <a:cxn ang="0">
                <a:pos x="connsiteX4650" y="connsiteY4650"/>
              </a:cxn>
              <a:cxn ang="0">
                <a:pos x="connsiteX4651" y="connsiteY4651"/>
              </a:cxn>
              <a:cxn ang="0">
                <a:pos x="connsiteX4652" y="connsiteY4652"/>
              </a:cxn>
              <a:cxn ang="0">
                <a:pos x="connsiteX4653" y="connsiteY4653"/>
              </a:cxn>
              <a:cxn ang="0">
                <a:pos x="connsiteX4654" y="connsiteY4654"/>
              </a:cxn>
              <a:cxn ang="0">
                <a:pos x="connsiteX4655" y="connsiteY4655"/>
              </a:cxn>
              <a:cxn ang="0">
                <a:pos x="connsiteX4656" y="connsiteY4656"/>
              </a:cxn>
              <a:cxn ang="0">
                <a:pos x="connsiteX4657" y="connsiteY4657"/>
              </a:cxn>
              <a:cxn ang="0">
                <a:pos x="connsiteX4658" y="connsiteY4658"/>
              </a:cxn>
              <a:cxn ang="0">
                <a:pos x="connsiteX4659" y="connsiteY4659"/>
              </a:cxn>
              <a:cxn ang="0">
                <a:pos x="connsiteX4660" y="connsiteY4660"/>
              </a:cxn>
              <a:cxn ang="0">
                <a:pos x="connsiteX4661" y="connsiteY4661"/>
              </a:cxn>
              <a:cxn ang="0">
                <a:pos x="connsiteX4662" y="connsiteY4662"/>
              </a:cxn>
              <a:cxn ang="0">
                <a:pos x="connsiteX4663" y="connsiteY4663"/>
              </a:cxn>
              <a:cxn ang="0">
                <a:pos x="connsiteX4664" y="connsiteY4664"/>
              </a:cxn>
              <a:cxn ang="0">
                <a:pos x="connsiteX4665" y="connsiteY4665"/>
              </a:cxn>
              <a:cxn ang="0">
                <a:pos x="connsiteX4666" y="connsiteY4666"/>
              </a:cxn>
              <a:cxn ang="0">
                <a:pos x="connsiteX4667" y="connsiteY4667"/>
              </a:cxn>
              <a:cxn ang="0">
                <a:pos x="connsiteX4668" y="connsiteY4668"/>
              </a:cxn>
              <a:cxn ang="0">
                <a:pos x="connsiteX4669" y="connsiteY4669"/>
              </a:cxn>
              <a:cxn ang="0">
                <a:pos x="connsiteX4670" y="connsiteY4670"/>
              </a:cxn>
              <a:cxn ang="0">
                <a:pos x="connsiteX4671" y="connsiteY4671"/>
              </a:cxn>
              <a:cxn ang="0">
                <a:pos x="connsiteX4672" y="connsiteY4672"/>
              </a:cxn>
              <a:cxn ang="0">
                <a:pos x="connsiteX4673" y="connsiteY4673"/>
              </a:cxn>
              <a:cxn ang="0">
                <a:pos x="connsiteX4674" y="connsiteY4674"/>
              </a:cxn>
              <a:cxn ang="0">
                <a:pos x="connsiteX4675" y="connsiteY4675"/>
              </a:cxn>
              <a:cxn ang="0">
                <a:pos x="connsiteX4676" y="connsiteY4676"/>
              </a:cxn>
              <a:cxn ang="0">
                <a:pos x="connsiteX4677" y="connsiteY4677"/>
              </a:cxn>
              <a:cxn ang="0">
                <a:pos x="connsiteX4678" y="connsiteY4678"/>
              </a:cxn>
              <a:cxn ang="0">
                <a:pos x="connsiteX4679" y="connsiteY4679"/>
              </a:cxn>
              <a:cxn ang="0">
                <a:pos x="connsiteX4680" y="connsiteY4680"/>
              </a:cxn>
              <a:cxn ang="0">
                <a:pos x="connsiteX4681" y="connsiteY4681"/>
              </a:cxn>
              <a:cxn ang="0">
                <a:pos x="connsiteX4682" y="connsiteY4682"/>
              </a:cxn>
              <a:cxn ang="0">
                <a:pos x="connsiteX4683" y="connsiteY4683"/>
              </a:cxn>
              <a:cxn ang="0">
                <a:pos x="connsiteX4684" y="connsiteY4684"/>
              </a:cxn>
              <a:cxn ang="0">
                <a:pos x="connsiteX4685" y="connsiteY4685"/>
              </a:cxn>
              <a:cxn ang="0">
                <a:pos x="connsiteX4686" y="connsiteY4686"/>
              </a:cxn>
              <a:cxn ang="0">
                <a:pos x="connsiteX4687" y="connsiteY4687"/>
              </a:cxn>
              <a:cxn ang="0">
                <a:pos x="connsiteX4688" y="connsiteY4688"/>
              </a:cxn>
              <a:cxn ang="0">
                <a:pos x="connsiteX4689" y="connsiteY4689"/>
              </a:cxn>
              <a:cxn ang="0">
                <a:pos x="connsiteX4690" y="connsiteY4690"/>
              </a:cxn>
              <a:cxn ang="0">
                <a:pos x="connsiteX4691" y="connsiteY4691"/>
              </a:cxn>
              <a:cxn ang="0">
                <a:pos x="connsiteX4692" y="connsiteY4692"/>
              </a:cxn>
              <a:cxn ang="0">
                <a:pos x="connsiteX4693" y="connsiteY4693"/>
              </a:cxn>
              <a:cxn ang="0">
                <a:pos x="connsiteX4694" y="connsiteY4694"/>
              </a:cxn>
              <a:cxn ang="0">
                <a:pos x="connsiteX4695" y="connsiteY4695"/>
              </a:cxn>
              <a:cxn ang="0">
                <a:pos x="connsiteX4696" y="connsiteY4696"/>
              </a:cxn>
              <a:cxn ang="0">
                <a:pos x="connsiteX4697" y="connsiteY4697"/>
              </a:cxn>
              <a:cxn ang="0">
                <a:pos x="connsiteX4698" y="connsiteY4698"/>
              </a:cxn>
              <a:cxn ang="0">
                <a:pos x="connsiteX4699" y="connsiteY4699"/>
              </a:cxn>
              <a:cxn ang="0">
                <a:pos x="connsiteX4700" y="connsiteY4700"/>
              </a:cxn>
              <a:cxn ang="0">
                <a:pos x="connsiteX4701" y="connsiteY4701"/>
              </a:cxn>
              <a:cxn ang="0">
                <a:pos x="connsiteX4702" y="connsiteY4702"/>
              </a:cxn>
              <a:cxn ang="0">
                <a:pos x="connsiteX4703" y="connsiteY4703"/>
              </a:cxn>
              <a:cxn ang="0">
                <a:pos x="connsiteX4704" y="connsiteY4704"/>
              </a:cxn>
              <a:cxn ang="0">
                <a:pos x="connsiteX4705" y="connsiteY4705"/>
              </a:cxn>
              <a:cxn ang="0">
                <a:pos x="connsiteX4706" y="connsiteY4706"/>
              </a:cxn>
              <a:cxn ang="0">
                <a:pos x="connsiteX4707" y="connsiteY4707"/>
              </a:cxn>
              <a:cxn ang="0">
                <a:pos x="connsiteX4708" y="connsiteY4708"/>
              </a:cxn>
              <a:cxn ang="0">
                <a:pos x="connsiteX4709" y="connsiteY4709"/>
              </a:cxn>
              <a:cxn ang="0">
                <a:pos x="connsiteX4710" y="connsiteY4710"/>
              </a:cxn>
              <a:cxn ang="0">
                <a:pos x="connsiteX4711" y="connsiteY4711"/>
              </a:cxn>
              <a:cxn ang="0">
                <a:pos x="connsiteX4712" y="connsiteY4712"/>
              </a:cxn>
              <a:cxn ang="0">
                <a:pos x="connsiteX4713" y="connsiteY4713"/>
              </a:cxn>
              <a:cxn ang="0">
                <a:pos x="connsiteX4714" y="connsiteY4714"/>
              </a:cxn>
              <a:cxn ang="0">
                <a:pos x="connsiteX4715" y="connsiteY4715"/>
              </a:cxn>
              <a:cxn ang="0">
                <a:pos x="connsiteX4716" y="connsiteY4716"/>
              </a:cxn>
              <a:cxn ang="0">
                <a:pos x="connsiteX4717" y="connsiteY4717"/>
              </a:cxn>
              <a:cxn ang="0">
                <a:pos x="connsiteX4718" y="connsiteY4718"/>
              </a:cxn>
              <a:cxn ang="0">
                <a:pos x="connsiteX4719" y="connsiteY4719"/>
              </a:cxn>
              <a:cxn ang="0">
                <a:pos x="connsiteX4720" y="connsiteY4720"/>
              </a:cxn>
              <a:cxn ang="0">
                <a:pos x="connsiteX4721" y="connsiteY4721"/>
              </a:cxn>
              <a:cxn ang="0">
                <a:pos x="connsiteX4722" y="connsiteY4722"/>
              </a:cxn>
              <a:cxn ang="0">
                <a:pos x="connsiteX4723" y="connsiteY4723"/>
              </a:cxn>
              <a:cxn ang="0">
                <a:pos x="connsiteX4724" y="connsiteY4724"/>
              </a:cxn>
              <a:cxn ang="0">
                <a:pos x="connsiteX4725" y="connsiteY4725"/>
              </a:cxn>
              <a:cxn ang="0">
                <a:pos x="connsiteX4726" y="connsiteY4726"/>
              </a:cxn>
              <a:cxn ang="0">
                <a:pos x="connsiteX4727" y="connsiteY4727"/>
              </a:cxn>
              <a:cxn ang="0">
                <a:pos x="connsiteX4728" y="connsiteY4728"/>
              </a:cxn>
              <a:cxn ang="0">
                <a:pos x="connsiteX4729" y="connsiteY4729"/>
              </a:cxn>
              <a:cxn ang="0">
                <a:pos x="connsiteX4730" y="connsiteY4730"/>
              </a:cxn>
              <a:cxn ang="0">
                <a:pos x="connsiteX4731" y="connsiteY4731"/>
              </a:cxn>
              <a:cxn ang="0">
                <a:pos x="connsiteX4732" y="connsiteY4732"/>
              </a:cxn>
              <a:cxn ang="0">
                <a:pos x="connsiteX4733" y="connsiteY4733"/>
              </a:cxn>
              <a:cxn ang="0">
                <a:pos x="connsiteX4734" y="connsiteY4734"/>
              </a:cxn>
              <a:cxn ang="0">
                <a:pos x="connsiteX4735" y="connsiteY4735"/>
              </a:cxn>
              <a:cxn ang="0">
                <a:pos x="connsiteX4736" y="connsiteY4736"/>
              </a:cxn>
              <a:cxn ang="0">
                <a:pos x="connsiteX4737" y="connsiteY4737"/>
              </a:cxn>
              <a:cxn ang="0">
                <a:pos x="connsiteX4738" y="connsiteY4738"/>
              </a:cxn>
              <a:cxn ang="0">
                <a:pos x="connsiteX4739" y="connsiteY4739"/>
              </a:cxn>
              <a:cxn ang="0">
                <a:pos x="connsiteX4740" y="connsiteY4740"/>
              </a:cxn>
              <a:cxn ang="0">
                <a:pos x="connsiteX4741" y="connsiteY4741"/>
              </a:cxn>
              <a:cxn ang="0">
                <a:pos x="connsiteX4742" y="connsiteY4742"/>
              </a:cxn>
              <a:cxn ang="0">
                <a:pos x="connsiteX4743" y="connsiteY4743"/>
              </a:cxn>
              <a:cxn ang="0">
                <a:pos x="connsiteX4744" y="connsiteY4744"/>
              </a:cxn>
              <a:cxn ang="0">
                <a:pos x="connsiteX4745" y="connsiteY4745"/>
              </a:cxn>
              <a:cxn ang="0">
                <a:pos x="connsiteX4746" y="connsiteY4746"/>
              </a:cxn>
              <a:cxn ang="0">
                <a:pos x="connsiteX4747" y="connsiteY4747"/>
              </a:cxn>
              <a:cxn ang="0">
                <a:pos x="connsiteX4748" y="connsiteY4748"/>
              </a:cxn>
              <a:cxn ang="0">
                <a:pos x="connsiteX4749" y="connsiteY4749"/>
              </a:cxn>
              <a:cxn ang="0">
                <a:pos x="connsiteX4750" y="connsiteY4750"/>
              </a:cxn>
              <a:cxn ang="0">
                <a:pos x="connsiteX4751" y="connsiteY4751"/>
              </a:cxn>
              <a:cxn ang="0">
                <a:pos x="connsiteX4752" y="connsiteY4752"/>
              </a:cxn>
              <a:cxn ang="0">
                <a:pos x="connsiteX4753" y="connsiteY4753"/>
              </a:cxn>
              <a:cxn ang="0">
                <a:pos x="connsiteX4754" y="connsiteY4754"/>
              </a:cxn>
              <a:cxn ang="0">
                <a:pos x="connsiteX4755" y="connsiteY4755"/>
              </a:cxn>
              <a:cxn ang="0">
                <a:pos x="connsiteX4756" y="connsiteY4756"/>
              </a:cxn>
              <a:cxn ang="0">
                <a:pos x="connsiteX4757" y="connsiteY4757"/>
              </a:cxn>
              <a:cxn ang="0">
                <a:pos x="connsiteX4758" y="connsiteY4758"/>
              </a:cxn>
              <a:cxn ang="0">
                <a:pos x="connsiteX4759" y="connsiteY4759"/>
              </a:cxn>
              <a:cxn ang="0">
                <a:pos x="connsiteX4760" y="connsiteY4760"/>
              </a:cxn>
              <a:cxn ang="0">
                <a:pos x="connsiteX4761" y="connsiteY4761"/>
              </a:cxn>
              <a:cxn ang="0">
                <a:pos x="connsiteX4762" y="connsiteY4762"/>
              </a:cxn>
              <a:cxn ang="0">
                <a:pos x="connsiteX4763" y="connsiteY4763"/>
              </a:cxn>
              <a:cxn ang="0">
                <a:pos x="connsiteX4764" y="connsiteY4764"/>
              </a:cxn>
              <a:cxn ang="0">
                <a:pos x="connsiteX4765" y="connsiteY4765"/>
              </a:cxn>
              <a:cxn ang="0">
                <a:pos x="connsiteX4766" y="connsiteY4766"/>
              </a:cxn>
              <a:cxn ang="0">
                <a:pos x="connsiteX4767" y="connsiteY4767"/>
              </a:cxn>
              <a:cxn ang="0">
                <a:pos x="connsiteX4768" y="connsiteY4768"/>
              </a:cxn>
              <a:cxn ang="0">
                <a:pos x="connsiteX4769" y="connsiteY4769"/>
              </a:cxn>
              <a:cxn ang="0">
                <a:pos x="connsiteX4770" y="connsiteY4770"/>
              </a:cxn>
              <a:cxn ang="0">
                <a:pos x="connsiteX4771" y="connsiteY4771"/>
              </a:cxn>
              <a:cxn ang="0">
                <a:pos x="connsiteX4772" y="connsiteY4772"/>
              </a:cxn>
              <a:cxn ang="0">
                <a:pos x="connsiteX4773" y="connsiteY4773"/>
              </a:cxn>
              <a:cxn ang="0">
                <a:pos x="connsiteX4774" y="connsiteY4774"/>
              </a:cxn>
              <a:cxn ang="0">
                <a:pos x="connsiteX4775" y="connsiteY4775"/>
              </a:cxn>
              <a:cxn ang="0">
                <a:pos x="connsiteX4776" y="connsiteY4776"/>
              </a:cxn>
              <a:cxn ang="0">
                <a:pos x="connsiteX4777" y="connsiteY4777"/>
              </a:cxn>
              <a:cxn ang="0">
                <a:pos x="connsiteX4778" y="connsiteY4778"/>
              </a:cxn>
              <a:cxn ang="0">
                <a:pos x="connsiteX4779" y="connsiteY4779"/>
              </a:cxn>
              <a:cxn ang="0">
                <a:pos x="connsiteX4780" y="connsiteY4780"/>
              </a:cxn>
              <a:cxn ang="0">
                <a:pos x="connsiteX4781" y="connsiteY4781"/>
              </a:cxn>
              <a:cxn ang="0">
                <a:pos x="connsiteX4782" y="connsiteY4782"/>
              </a:cxn>
              <a:cxn ang="0">
                <a:pos x="connsiteX4783" y="connsiteY4783"/>
              </a:cxn>
              <a:cxn ang="0">
                <a:pos x="connsiteX4784" y="connsiteY4784"/>
              </a:cxn>
              <a:cxn ang="0">
                <a:pos x="connsiteX4785" y="connsiteY4785"/>
              </a:cxn>
              <a:cxn ang="0">
                <a:pos x="connsiteX4786" y="connsiteY4786"/>
              </a:cxn>
              <a:cxn ang="0">
                <a:pos x="connsiteX4787" y="connsiteY4787"/>
              </a:cxn>
              <a:cxn ang="0">
                <a:pos x="connsiteX4788" y="connsiteY4788"/>
              </a:cxn>
              <a:cxn ang="0">
                <a:pos x="connsiteX4789" y="connsiteY4789"/>
              </a:cxn>
              <a:cxn ang="0">
                <a:pos x="connsiteX4790" y="connsiteY4790"/>
              </a:cxn>
              <a:cxn ang="0">
                <a:pos x="connsiteX4791" y="connsiteY4791"/>
              </a:cxn>
              <a:cxn ang="0">
                <a:pos x="connsiteX4792" y="connsiteY4792"/>
              </a:cxn>
              <a:cxn ang="0">
                <a:pos x="connsiteX4793" y="connsiteY4793"/>
              </a:cxn>
              <a:cxn ang="0">
                <a:pos x="connsiteX4794" y="connsiteY4794"/>
              </a:cxn>
              <a:cxn ang="0">
                <a:pos x="connsiteX4795" y="connsiteY4795"/>
              </a:cxn>
              <a:cxn ang="0">
                <a:pos x="connsiteX4796" y="connsiteY4796"/>
              </a:cxn>
              <a:cxn ang="0">
                <a:pos x="connsiteX4797" y="connsiteY4797"/>
              </a:cxn>
              <a:cxn ang="0">
                <a:pos x="connsiteX4798" y="connsiteY4798"/>
              </a:cxn>
              <a:cxn ang="0">
                <a:pos x="connsiteX4799" y="connsiteY4799"/>
              </a:cxn>
              <a:cxn ang="0">
                <a:pos x="connsiteX4800" y="connsiteY4800"/>
              </a:cxn>
              <a:cxn ang="0">
                <a:pos x="connsiteX4801" y="connsiteY4801"/>
              </a:cxn>
              <a:cxn ang="0">
                <a:pos x="connsiteX4802" y="connsiteY4802"/>
              </a:cxn>
              <a:cxn ang="0">
                <a:pos x="connsiteX4803" y="connsiteY4803"/>
              </a:cxn>
              <a:cxn ang="0">
                <a:pos x="connsiteX4804" y="connsiteY4804"/>
              </a:cxn>
              <a:cxn ang="0">
                <a:pos x="connsiteX4805" y="connsiteY4805"/>
              </a:cxn>
              <a:cxn ang="0">
                <a:pos x="connsiteX4806" y="connsiteY4806"/>
              </a:cxn>
              <a:cxn ang="0">
                <a:pos x="connsiteX4807" y="connsiteY4807"/>
              </a:cxn>
              <a:cxn ang="0">
                <a:pos x="connsiteX4808" y="connsiteY4808"/>
              </a:cxn>
              <a:cxn ang="0">
                <a:pos x="connsiteX4809" y="connsiteY4809"/>
              </a:cxn>
              <a:cxn ang="0">
                <a:pos x="connsiteX4810" y="connsiteY4810"/>
              </a:cxn>
              <a:cxn ang="0">
                <a:pos x="connsiteX4811" y="connsiteY4811"/>
              </a:cxn>
              <a:cxn ang="0">
                <a:pos x="connsiteX4812" y="connsiteY4812"/>
              </a:cxn>
              <a:cxn ang="0">
                <a:pos x="connsiteX4813" y="connsiteY4813"/>
              </a:cxn>
              <a:cxn ang="0">
                <a:pos x="connsiteX4814" y="connsiteY4814"/>
              </a:cxn>
              <a:cxn ang="0">
                <a:pos x="connsiteX4815" y="connsiteY4815"/>
              </a:cxn>
              <a:cxn ang="0">
                <a:pos x="connsiteX4816" y="connsiteY4816"/>
              </a:cxn>
              <a:cxn ang="0">
                <a:pos x="connsiteX4817" y="connsiteY4817"/>
              </a:cxn>
              <a:cxn ang="0">
                <a:pos x="connsiteX4818" y="connsiteY4818"/>
              </a:cxn>
              <a:cxn ang="0">
                <a:pos x="connsiteX4819" y="connsiteY4819"/>
              </a:cxn>
              <a:cxn ang="0">
                <a:pos x="connsiteX4820" y="connsiteY4820"/>
              </a:cxn>
              <a:cxn ang="0">
                <a:pos x="connsiteX4821" y="connsiteY4821"/>
              </a:cxn>
              <a:cxn ang="0">
                <a:pos x="connsiteX4822" y="connsiteY4822"/>
              </a:cxn>
              <a:cxn ang="0">
                <a:pos x="connsiteX4823" y="connsiteY4823"/>
              </a:cxn>
              <a:cxn ang="0">
                <a:pos x="connsiteX4824" y="connsiteY4824"/>
              </a:cxn>
              <a:cxn ang="0">
                <a:pos x="connsiteX4825" y="connsiteY4825"/>
              </a:cxn>
              <a:cxn ang="0">
                <a:pos x="connsiteX4826" y="connsiteY4826"/>
              </a:cxn>
              <a:cxn ang="0">
                <a:pos x="connsiteX4827" y="connsiteY4827"/>
              </a:cxn>
              <a:cxn ang="0">
                <a:pos x="connsiteX4828" y="connsiteY4828"/>
              </a:cxn>
              <a:cxn ang="0">
                <a:pos x="connsiteX4829" y="connsiteY4829"/>
              </a:cxn>
              <a:cxn ang="0">
                <a:pos x="connsiteX4830" y="connsiteY4830"/>
              </a:cxn>
              <a:cxn ang="0">
                <a:pos x="connsiteX4831" y="connsiteY4831"/>
              </a:cxn>
              <a:cxn ang="0">
                <a:pos x="connsiteX4832" y="connsiteY4832"/>
              </a:cxn>
              <a:cxn ang="0">
                <a:pos x="connsiteX4833" y="connsiteY4833"/>
              </a:cxn>
              <a:cxn ang="0">
                <a:pos x="connsiteX4834" y="connsiteY4834"/>
              </a:cxn>
              <a:cxn ang="0">
                <a:pos x="connsiteX4835" y="connsiteY4835"/>
              </a:cxn>
              <a:cxn ang="0">
                <a:pos x="connsiteX4836" y="connsiteY4836"/>
              </a:cxn>
              <a:cxn ang="0">
                <a:pos x="connsiteX4837" y="connsiteY4837"/>
              </a:cxn>
              <a:cxn ang="0">
                <a:pos x="connsiteX4838" y="connsiteY4838"/>
              </a:cxn>
              <a:cxn ang="0">
                <a:pos x="connsiteX4839" y="connsiteY4839"/>
              </a:cxn>
              <a:cxn ang="0">
                <a:pos x="connsiteX4840" y="connsiteY4840"/>
              </a:cxn>
              <a:cxn ang="0">
                <a:pos x="connsiteX4841" y="connsiteY4841"/>
              </a:cxn>
              <a:cxn ang="0">
                <a:pos x="connsiteX4842" y="connsiteY4842"/>
              </a:cxn>
              <a:cxn ang="0">
                <a:pos x="connsiteX4843" y="connsiteY4843"/>
              </a:cxn>
              <a:cxn ang="0">
                <a:pos x="connsiteX4844" y="connsiteY4844"/>
              </a:cxn>
              <a:cxn ang="0">
                <a:pos x="connsiteX4845" y="connsiteY4845"/>
              </a:cxn>
              <a:cxn ang="0">
                <a:pos x="connsiteX4846" y="connsiteY4846"/>
              </a:cxn>
              <a:cxn ang="0">
                <a:pos x="connsiteX4847" y="connsiteY4847"/>
              </a:cxn>
              <a:cxn ang="0">
                <a:pos x="connsiteX4848" y="connsiteY4848"/>
              </a:cxn>
              <a:cxn ang="0">
                <a:pos x="connsiteX4849" y="connsiteY4849"/>
              </a:cxn>
              <a:cxn ang="0">
                <a:pos x="connsiteX4850" y="connsiteY4850"/>
              </a:cxn>
              <a:cxn ang="0">
                <a:pos x="connsiteX4851" y="connsiteY4851"/>
              </a:cxn>
              <a:cxn ang="0">
                <a:pos x="connsiteX4852" y="connsiteY4852"/>
              </a:cxn>
              <a:cxn ang="0">
                <a:pos x="connsiteX4853" y="connsiteY4853"/>
              </a:cxn>
              <a:cxn ang="0">
                <a:pos x="connsiteX4854" y="connsiteY4854"/>
              </a:cxn>
              <a:cxn ang="0">
                <a:pos x="connsiteX4855" y="connsiteY4855"/>
              </a:cxn>
              <a:cxn ang="0">
                <a:pos x="connsiteX4856" y="connsiteY4856"/>
              </a:cxn>
              <a:cxn ang="0">
                <a:pos x="connsiteX4857" y="connsiteY4857"/>
              </a:cxn>
              <a:cxn ang="0">
                <a:pos x="connsiteX4858" y="connsiteY4858"/>
              </a:cxn>
              <a:cxn ang="0">
                <a:pos x="connsiteX4859" y="connsiteY4859"/>
              </a:cxn>
              <a:cxn ang="0">
                <a:pos x="connsiteX4860" y="connsiteY4860"/>
              </a:cxn>
              <a:cxn ang="0">
                <a:pos x="connsiteX4861" y="connsiteY4861"/>
              </a:cxn>
              <a:cxn ang="0">
                <a:pos x="connsiteX4862" y="connsiteY4862"/>
              </a:cxn>
              <a:cxn ang="0">
                <a:pos x="connsiteX4863" y="connsiteY4863"/>
              </a:cxn>
              <a:cxn ang="0">
                <a:pos x="connsiteX4864" y="connsiteY4864"/>
              </a:cxn>
              <a:cxn ang="0">
                <a:pos x="connsiteX4865" y="connsiteY4865"/>
              </a:cxn>
              <a:cxn ang="0">
                <a:pos x="connsiteX4866" y="connsiteY4866"/>
              </a:cxn>
              <a:cxn ang="0">
                <a:pos x="connsiteX4867" y="connsiteY4867"/>
              </a:cxn>
              <a:cxn ang="0">
                <a:pos x="connsiteX4868" y="connsiteY4868"/>
              </a:cxn>
              <a:cxn ang="0">
                <a:pos x="connsiteX4869" y="connsiteY4869"/>
              </a:cxn>
              <a:cxn ang="0">
                <a:pos x="connsiteX4870" y="connsiteY4870"/>
              </a:cxn>
              <a:cxn ang="0">
                <a:pos x="connsiteX4871" y="connsiteY4871"/>
              </a:cxn>
              <a:cxn ang="0">
                <a:pos x="connsiteX4872" y="connsiteY4872"/>
              </a:cxn>
              <a:cxn ang="0">
                <a:pos x="connsiteX4873" y="connsiteY4873"/>
              </a:cxn>
              <a:cxn ang="0">
                <a:pos x="connsiteX4874" y="connsiteY4874"/>
              </a:cxn>
              <a:cxn ang="0">
                <a:pos x="connsiteX4875" y="connsiteY4875"/>
              </a:cxn>
              <a:cxn ang="0">
                <a:pos x="connsiteX4876" y="connsiteY4876"/>
              </a:cxn>
              <a:cxn ang="0">
                <a:pos x="connsiteX4877" y="connsiteY4877"/>
              </a:cxn>
              <a:cxn ang="0">
                <a:pos x="connsiteX4878" y="connsiteY4878"/>
              </a:cxn>
              <a:cxn ang="0">
                <a:pos x="connsiteX4879" y="connsiteY4879"/>
              </a:cxn>
              <a:cxn ang="0">
                <a:pos x="connsiteX4880" y="connsiteY4880"/>
              </a:cxn>
              <a:cxn ang="0">
                <a:pos x="connsiteX4881" y="connsiteY4881"/>
              </a:cxn>
              <a:cxn ang="0">
                <a:pos x="connsiteX4882" y="connsiteY4882"/>
              </a:cxn>
              <a:cxn ang="0">
                <a:pos x="connsiteX4883" y="connsiteY4883"/>
              </a:cxn>
              <a:cxn ang="0">
                <a:pos x="connsiteX4884" y="connsiteY4884"/>
              </a:cxn>
              <a:cxn ang="0">
                <a:pos x="connsiteX4885" y="connsiteY4885"/>
              </a:cxn>
              <a:cxn ang="0">
                <a:pos x="connsiteX4886" y="connsiteY4886"/>
              </a:cxn>
              <a:cxn ang="0">
                <a:pos x="connsiteX4887" y="connsiteY4887"/>
              </a:cxn>
              <a:cxn ang="0">
                <a:pos x="connsiteX4888" y="connsiteY4888"/>
              </a:cxn>
              <a:cxn ang="0">
                <a:pos x="connsiteX4889" y="connsiteY4889"/>
              </a:cxn>
              <a:cxn ang="0">
                <a:pos x="connsiteX4890" y="connsiteY4890"/>
              </a:cxn>
              <a:cxn ang="0">
                <a:pos x="connsiteX4891" y="connsiteY4891"/>
              </a:cxn>
              <a:cxn ang="0">
                <a:pos x="connsiteX4892" y="connsiteY4892"/>
              </a:cxn>
              <a:cxn ang="0">
                <a:pos x="connsiteX4893" y="connsiteY4893"/>
              </a:cxn>
              <a:cxn ang="0">
                <a:pos x="connsiteX4894" y="connsiteY4894"/>
              </a:cxn>
              <a:cxn ang="0">
                <a:pos x="connsiteX4895" y="connsiteY4895"/>
              </a:cxn>
              <a:cxn ang="0">
                <a:pos x="connsiteX4896" y="connsiteY4896"/>
              </a:cxn>
              <a:cxn ang="0">
                <a:pos x="connsiteX4897" y="connsiteY4897"/>
              </a:cxn>
              <a:cxn ang="0">
                <a:pos x="connsiteX4898" y="connsiteY4898"/>
              </a:cxn>
              <a:cxn ang="0">
                <a:pos x="connsiteX4899" y="connsiteY4899"/>
              </a:cxn>
              <a:cxn ang="0">
                <a:pos x="connsiteX4900" y="connsiteY4900"/>
              </a:cxn>
              <a:cxn ang="0">
                <a:pos x="connsiteX4901" y="connsiteY4901"/>
              </a:cxn>
              <a:cxn ang="0">
                <a:pos x="connsiteX4902" y="connsiteY4902"/>
              </a:cxn>
              <a:cxn ang="0">
                <a:pos x="connsiteX4903" y="connsiteY4903"/>
              </a:cxn>
              <a:cxn ang="0">
                <a:pos x="connsiteX4904" y="connsiteY4904"/>
              </a:cxn>
              <a:cxn ang="0">
                <a:pos x="connsiteX4905" y="connsiteY4905"/>
              </a:cxn>
              <a:cxn ang="0">
                <a:pos x="connsiteX4906" y="connsiteY4906"/>
              </a:cxn>
              <a:cxn ang="0">
                <a:pos x="connsiteX4907" y="connsiteY4907"/>
              </a:cxn>
              <a:cxn ang="0">
                <a:pos x="connsiteX4908" y="connsiteY4908"/>
              </a:cxn>
              <a:cxn ang="0">
                <a:pos x="connsiteX4909" y="connsiteY4909"/>
              </a:cxn>
              <a:cxn ang="0">
                <a:pos x="connsiteX4910" y="connsiteY4910"/>
              </a:cxn>
              <a:cxn ang="0">
                <a:pos x="connsiteX4911" y="connsiteY4911"/>
              </a:cxn>
              <a:cxn ang="0">
                <a:pos x="connsiteX4912" y="connsiteY4912"/>
              </a:cxn>
              <a:cxn ang="0">
                <a:pos x="connsiteX4913" y="connsiteY4913"/>
              </a:cxn>
              <a:cxn ang="0">
                <a:pos x="connsiteX4914" y="connsiteY4914"/>
              </a:cxn>
              <a:cxn ang="0">
                <a:pos x="connsiteX4915" y="connsiteY4915"/>
              </a:cxn>
              <a:cxn ang="0">
                <a:pos x="connsiteX4916" y="connsiteY4916"/>
              </a:cxn>
              <a:cxn ang="0">
                <a:pos x="connsiteX4917" y="connsiteY4917"/>
              </a:cxn>
              <a:cxn ang="0">
                <a:pos x="connsiteX4918" y="connsiteY4918"/>
              </a:cxn>
              <a:cxn ang="0">
                <a:pos x="connsiteX4919" y="connsiteY4919"/>
              </a:cxn>
              <a:cxn ang="0">
                <a:pos x="connsiteX4920" y="connsiteY4920"/>
              </a:cxn>
              <a:cxn ang="0">
                <a:pos x="connsiteX4921" y="connsiteY4921"/>
              </a:cxn>
              <a:cxn ang="0">
                <a:pos x="connsiteX4922" y="connsiteY4922"/>
              </a:cxn>
              <a:cxn ang="0">
                <a:pos x="connsiteX4923" y="connsiteY4923"/>
              </a:cxn>
              <a:cxn ang="0">
                <a:pos x="connsiteX4924" y="connsiteY4924"/>
              </a:cxn>
              <a:cxn ang="0">
                <a:pos x="connsiteX4925" y="connsiteY4925"/>
              </a:cxn>
              <a:cxn ang="0">
                <a:pos x="connsiteX4926" y="connsiteY4926"/>
              </a:cxn>
              <a:cxn ang="0">
                <a:pos x="connsiteX4927" y="connsiteY4927"/>
              </a:cxn>
              <a:cxn ang="0">
                <a:pos x="connsiteX4928" y="connsiteY4928"/>
              </a:cxn>
              <a:cxn ang="0">
                <a:pos x="connsiteX4929" y="connsiteY4929"/>
              </a:cxn>
              <a:cxn ang="0">
                <a:pos x="connsiteX4930" y="connsiteY4930"/>
              </a:cxn>
              <a:cxn ang="0">
                <a:pos x="connsiteX4931" y="connsiteY4931"/>
              </a:cxn>
              <a:cxn ang="0">
                <a:pos x="connsiteX4932" y="connsiteY4932"/>
              </a:cxn>
              <a:cxn ang="0">
                <a:pos x="connsiteX4933" y="connsiteY4933"/>
              </a:cxn>
              <a:cxn ang="0">
                <a:pos x="connsiteX4934" y="connsiteY4934"/>
              </a:cxn>
              <a:cxn ang="0">
                <a:pos x="connsiteX4935" y="connsiteY4935"/>
              </a:cxn>
              <a:cxn ang="0">
                <a:pos x="connsiteX4936" y="connsiteY4936"/>
              </a:cxn>
              <a:cxn ang="0">
                <a:pos x="connsiteX4937" y="connsiteY4937"/>
              </a:cxn>
              <a:cxn ang="0">
                <a:pos x="connsiteX4938" y="connsiteY4938"/>
              </a:cxn>
              <a:cxn ang="0">
                <a:pos x="connsiteX4939" y="connsiteY4939"/>
              </a:cxn>
              <a:cxn ang="0">
                <a:pos x="connsiteX4940" y="connsiteY4940"/>
              </a:cxn>
              <a:cxn ang="0">
                <a:pos x="connsiteX4941" y="connsiteY4941"/>
              </a:cxn>
              <a:cxn ang="0">
                <a:pos x="connsiteX4942" y="connsiteY4942"/>
              </a:cxn>
              <a:cxn ang="0">
                <a:pos x="connsiteX4943" y="connsiteY4943"/>
              </a:cxn>
              <a:cxn ang="0">
                <a:pos x="connsiteX4944" y="connsiteY4944"/>
              </a:cxn>
              <a:cxn ang="0">
                <a:pos x="connsiteX4945" y="connsiteY4945"/>
              </a:cxn>
              <a:cxn ang="0">
                <a:pos x="connsiteX4946" y="connsiteY4946"/>
              </a:cxn>
              <a:cxn ang="0">
                <a:pos x="connsiteX4947" y="connsiteY4947"/>
              </a:cxn>
              <a:cxn ang="0">
                <a:pos x="connsiteX4948" y="connsiteY4948"/>
              </a:cxn>
              <a:cxn ang="0">
                <a:pos x="connsiteX4949" y="connsiteY4949"/>
              </a:cxn>
              <a:cxn ang="0">
                <a:pos x="connsiteX4950" y="connsiteY4950"/>
              </a:cxn>
              <a:cxn ang="0">
                <a:pos x="connsiteX4951" y="connsiteY4951"/>
              </a:cxn>
              <a:cxn ang="0">
                <a:pos x="connsiteX4952" y="connsiteY4952"/>
              </a:cxn>
              <a:cxn ang="0">
                <a:pos x="connsiteX4953" y="connsiteY4953"/>
              </a:cxn>
              <a:cxn ang="0">
                <a:pos x="connsiteX4954" y="connsiteY4954"/>
              </a:cxn>
              <a:cxn ang="0">
                <a:pos x="connsiteX4955" y="connsiteY4955"/>
              </a:cxn>
              <a:cxn ang="0">
                <a:pos x="connsiteX4956" y="connsiteY4956"/>
              </a:cxn>
              <a:cxn ang="0">
                <a:pos x="connsiteX4957" y="connsiteY4957"/>
              </a:cxn>
              <a:cxn ang="0">
                <a:pos x="connsiteX4958" y="connsiteY4958"/>
              </a:cxn>
              <a:cxn ang="0">
                <a:pos x="connsiteX4959" y="connsiteY4959"/>
              </a:cxn>
              <a:cxn ang="0">
                <a:pos x="connsiteX4960" y="connsiteY4960"/>
              </a:cxn>
              <a:cxn ang="0">
                <a:pos x="connsiteX4961" y="connsiteY4961"/>
              </a:cxn>
              <a:cxn ang="0">
                <a:pos x="connsiteX4962" y="connsiteY4962"/>
              </a:cxn>
              <a:cxn ang="0">
                <a:pos x="connsiteX4963" y="connsiteY4963"/>
              </a:cxn>
              <a:cxn ang="0">
                <a:pos x="connsiteX4964" y="connsiteY4964"/>
              </a:cxn>
              <a:cxn ang="0">
                <a:pos x="connsiteX4965" y="connsiteY4965"/>
              </a:cxn>
              <a:cxn ang="0">
                <a:pos x="connsiteX4966" y="connsiteY4966"/>
              </a:cxn>
              <a:cxn ang="0">
                <a:pos x="connsiteX4967" y="connsiteY4967"/>
              </a:cxn>
              <a:cxn ang="0">
                <a:pos x="connsiteX4968" y="connsiteY4968"/>
              </a:cxn>
              <a:cxn ang="0">
                <a:pos x="connsiteX4969" y="connsiteY4969"/>
              </a:cxn>
              <a:cxn ang="0">
                <a:pos x="connsiteX4970" y="connsiteY4970"/>
              </a:cxn>
              <a:cxn ang="0">
                <a:pos x="connsiteX4971" y="connsiteY4971"/>
              </a:cxn>
              <a:cxn ang="0">
                <a:pos x="connsiteX4972" y="connsiteY4972"/>
              </a:cxn>
              <a:cxn ang="0">
                <a:pos x="connsiteX4973" y="connsiteY4973"/>
              </a:cxn>
              <a:cxn ang="0">
                <a:pos x="connsiteX4974" y="connsiteY4974"/>
              </a:cxn>
              <a:cxn ang="0">
                <a:pos x="connsiteX4975" y="connsiteY4975"/>
              </a:cxn>
              <a:cxn ang="0">
                <a:pos x="connsiteX4976" y="connsiteY4976"/>
              </a:cxn>
              <a:cxn ang="0">
                <a:pos x="connsiteX4977" y="connsiteY4977"/>
              </a:cxn>
              <a:cxn ang="0">
                <a:pos x="connsiteX4978" y="connsiteY4978"/>
              </a:cxn>
              <a:cxn ang="0">
                <a:pos x="connsiteX4979" y="connsiteY4979"/>
              </a:cxn>
              <a:cxn ang="0">
                <a:pos x="connsiteX4980" y="connsiteY4980"/>
              </a:cxn>
              <a:cxn ang="0">
                <a:pos x="connsiteX4981" y="connsiteY4981"/>
              </a:cxn>
              <a:cxn ang="0">
                <a:pos x="connsiteX4982" y="connsiteY4982"/>
              </a:cxn>
              <a:cxn ang="0">
                <a:pos x="connsiteX4983" y="connsiteY4983"/>
              </a:cxn>
              <a:cxn ang="0">
                <a:pos x="connsiteX4984" y="connsiteY4984"/>
              </a:cxn>
              <a:cxn ang="0">
                <a:pos x="connsiteX4985" y="connsiteY4985"/>
              </a:cxn>
              <a:cxn ang="0">
                <a:pos x="connsiteX4986" y="connsiteY4986"/>
              </a:cxn>
              <a:cxn ang="0">
                <a:pos x="connsiteX4987" y="connsiteY4987"/>
              </a:cxn>
              <a:cxn ang="0">
                <a:pos x="connsiteX4988" y="connsiteY4988"/>
              </a:cxn>
              <a:cxn ang="0">
                <a:pos x="connsiteX4989" y="connsiteY4989"/>
              </a:cxn>
              <a:cxn ang="0">
                <a:pos x="connsiteX4990" y="connsiteY4990"/>
              </a:cxn>
              <a:cxn ang="0">
                <a:pos x="connsiteX4991" y="connsiteY4991"/>
              </a:cxn>
              <a:cxn ang="0">
                <a:pos x="connsiteX4992" y="connsiteY4992"/>
              </a:cxn>
              <a:cxn ang="0">
                <a:pos x="connsiteX4993" y="connsiteY4993"/>
              </a:cxn>
              <a:cxn ang="0">
                <a:pos x="connsiteX4994" y="connsiteY4994"/>
              </a:cxn>
              <a:cxn ang="0">
                <a:pos x="connsiteX4995" y="connsiteY4995"/>
              </a:cxn>
              <a:cxn ang="0">
                <a:pos x="connsiteX4996" y="connsiteY4996"/>
              </a:cxn>
              <a:cxn ang="0">
                <a:pos x="connsiteX4997" y="connsiteY4997"/>
              </a:cxn>
              <a:cxn ang="0">
                <a:pos x="connsiteX4998" y="connsiteY4998"/>
              </a:cxn>
              <a:cxn ang="0">
                <a:pos x="connsiteX4999" y="connsiteY4999"/>
              </a:cxn>
              <a:cxn ang="0">
                <a:pos x="connsiteX5000" y="connsiteY5000"/>
              </a:cxn>
              <a:cxn ang="0">
                <a:pos x="connsiteX5001" y="connsiteY5001"/>
              </a:cxn>
              <a:cxn ang="0">
                <a:pos x="connsiteX5002" y="connsiteY5002"/>
              </a:cxn>
              <a:cxn ang="0">
                <a:pos x="connsiteX5003" y="connsiteY5003"/>
              </a:cxn>
              <a:cxn ang="0">
                <a:pos x="connsiteX5004" y="connsiteY5004"/>
              </a:cxn>
              <a:cxn ang="0">
                <a:pos x="connsiteX5005" y="connsiteY5005"/>
              </a:cxn>
              <a:cxn ang="0">
                <a:pos x="connsiteX5006" y="connsiteY5006"/>
              </a:cxn>
              <a:cxn ang="0">
                <a:pos x="connsiteX5007" y="connsiteY5007"/>
              </a:cxn>
              <a:cxn ang="0">
                <a:pos x="connsiteX5008" y="connsiteY5008"/>
              </a:cxn>
              <a:cxn ang="0">
                <a:pos x="connsiteX5009" y="connsiteY5009"/>
              </a:cxn>
              <a:cxn ang="0">
                <a:pos x="connsiteX5010" y="connsiteY5010"/>
              </a:cxn>
              <a:cxn ang="0">
                <a:pos x="connsiteX5011" y="connsiteY5011"/>
              </a:cxn>
              <a:cxn ang="0">
                <a:pos x="connsiteX5012" y="connsiteY5012"/>
              </a:cxn>
              <a:cxn ang="0">
                <a:pos x="connsiteX5013" y="connsiteY5013"/>
              </a:cxn>
              <a:cxn ang="0">
                <a:pos x="connsiteX5014" y="connsiteY5014"/>
              </a:cxn>
              <a:cxn ang="0">
                <a:pos x="connsiteX5015" y="connsiteY5015"/>
              </a:cxn>
              <a:cxn ang="0">
                <a:pos x="connsiteX5016" y="connsiteY5016"/>
              </a:cxn>
              <a:cxn ang="0">
                <a:pos x="connsiteX5017" y="connsiteY5017"/>
              </a:cxn>
              <a:cxn ang="0">
                <a:pos x="connsiteX5018" y="connsiteY5018"/>
              </a:cxn>
              <a:cxn ang="0">
                <a:pos x="connsiteX5019" y="connsiteY5019"/>
              </a:cxn>
              <a:cxn ang="0">
                <a:pos x="connsiteX5020" y="connsiteY5020"/>
              </a:cxn>
              <a:cxn ang="0">
                <a:pos x="connsiteX5021" y="connsiteY5021"/>
              </a:cxn>
              <a:cxn ang="0">
                <a:pos x="connsiteX5022" y="connsiteY5022"/>
              </a:cxn>
              <a:cxn ang="0">
                <a:pos x="connsiteX5023" y="connsiteY5023"/>
              </a:cxn>
              <a:cxn ang="0">
                <a:pos x="connsiteX5024" y="connsiteY5024"/>
              </a:cxn>
              <a:cxn ang="0">
                <a:pos x="connsiteX5025" y="connsiteY5025"/>
              </a:cxn>
              <a:cxn ang="0">
                <a:pos x="connsiteX5026" y="connsiteY5026"/>
              </a:cxn>
              <a:cxn ang="0">
                <a:pos x="connsiteX5027" y="connsiteY5027"/>
              </a:cxn>
              <a:cxn ang="0">
                <a:pos x="connsiteX5028" y="connsiteY5028"/>
              </a:cxn>
              <a:cxn ang="0">
                <a:pos x="connsiteX5029" y="connsiteY5029"/>
              </a:cxn>
              <a:cxn ang="0">
                <a:pos x="connsiteX5030" y="connsiteY5030"/>
              </a:cxn>
              <a:cxn ang="0">
                <a:pos x="connsiteX5031" y="connsiteY5031"/>
              </a:cxn>
              <a:cxn ang="0">
                <a:pos x="connsiteX5032" y="connsiteY5032"/>
              </a:cxn>
              <a:cxn ang="0">
                <a:pos x="connsiteX5033" y="connsiteY5033"/>
              </a:cxn>
              <a:cxn ang="0">
                <a:pos x="connsiteX5034" y="connsiteY5034"/>
              </a:cxn>
              <a:cxn ang="0">
                <a:pos x="connsiteX5035" y="connsiteY5035"/>
              </a:cxn>
              <a:cxn ang="0">
                <a:pos x="connsiteX5036" y="connsiteY5036"/>
              </a:cxn>
              <a:cxn ang="0">
                <a:pos x="connsiteX5037" y="connsiteY5037"/>
              </a:cxn>
              <a:cxn ang="0">
                <a:pos x="connsiteX5038" y="connsiteY5038"/>
              </a:cxn>
              <a:cxn ang="0">
                <a:pos x="connsiteX5039" y="connsiteY5039"/>
              </a:cxn>
              <a:cxn ang="0">
                <a:pos x="connsiteX5040" y="connsiteY5040"/>
              </a:cxn>
              <a:cxn ang="0">
                <a:pos x="connsiteX5041" y="connsiteY5041"/>
              </a:cxn>
              <a:cxn ang="0">
                <a:pos x="connsiteX5042" y="connsiteY5042"/>
              </a:cxn>
              <a:cxn ang="0">
                <a:pos x="connsiteX5043" y="connsiteY5043"/>
              </a:cxn>
              <a:cxn ang="0">
                <a:pos x="connsiteX5044" y="connsiteY5044"/>
              </a:cxn>
              <a:cxn ang="0">
                <a:pos x="connsiteX5045" y="connsiteY5045"/>
              </a:cxn>
              <a:cxn ang="0">
                <a:pos x="connsiteX5046" y="connsiteY5046"/>
              </a:cxn>
              <a:cxn ang="0">
                <a:pos x="connsiteX5047" y="connsiteY5047"/>
              </a:cxn>
              <a:cxn ang="0">
                <a:pos x="connsiteX5048" y="connsiteY5048"/>
              </a:cxn>
              <a:cxn ang="0">
                <a:pos x="connsiteX5049" y="connsiteY5049"/>
              </a:cxn>
              <a:cxn ang="0">
                <a:pos x="connsiteX5050" y="connsiteY5050"/>
              </a:cxn>
              <a:cxn ang="0">
                <a:pos x="connsiteX5051" y="connsiteY5051"/>
              </a:cxn>
              <a:cxn ang="0">
                <a:pos x="connsiteX5052" y="connsiteY5052"/>
              </a:cxn>
              <a:cxn ang="0">
                <a:pos x="connsiteX5053" y="connsiteY5053"/>
              </a:cxn>
              <a:cxn ang="0">
                <a:pos x="connsiteX5054" y="connsiteY5054"/>
              </a:cxn>
              <a:cxn ang="0">
                <a:pos x="connsiteX5055" y="connsiteY5055"/>
              </a:cxn>
              <a:cxn ang="0">
                <a:pos x="connsiteX5056" y="connsiteY5056"/>
              </a:cxn>
              <a:cxn ang="0">
                <a:pos x="connsiteX5057" y="connsiteY5057"/>
              </a:cxn>
              <a:cxn ang="0">
                <a:pos x="connsiteX5058" y="connsiteY5058"/>
              </a:cxn>
              <a:cxn ang="0">
                <a:pos x="connsiteX5059" y="connsiteY5059"/>
              </a:cxn>
              <a:cxn ang="0">
                <a:pos x="connsiteX5060" y="connsiteY5060"/>
              </a:cxn>
              <a:cxn ang="0">
                <a:pos x="connsiteX5061" y="connsiteY5061"/>
              </a:cxn>
              <a:cxn ang="0">
                <a:pos x="connsiteX5062" y="connsiteY5062"/>
              </a:cxn>
              <a:cxn ang="0">
                <a:pos x="connsiteX5063" y="connsiteY5063"/>
              </a:cxn>
              <a:cxn ang="0">
                <a:pos x="connsiteX5064" y="connsiteY5064"/>
              </a:cxn>
              <a:cxn ang="0">
                <a:pos x="connsiteX5065" y="connsiteY5065"/>
              </a:cxn>
              <a:cxn ang="0">
                <a:pos x="connsiteX5066" y="connsiteY5066"/>
              </a:cxn>
              <a:cxn ang="0">
                <a:pos x="connsiteX5067" y="connsiteY5067"/>
              </a:cxn>
              <a:cxn ang="0">
                <a:pos x="connsiteX5068" y="connsiteY5068"/>
              </a:cxn>
              <a:cxn ang="0">
                <a:pos x="connsiteX5069" y="connsiteY5069"/>
              </a:cxn>
              <a:cxn ang="0">
                <a:pos x="connsiteX5070" y="connsiteY5070"/>
              </a:cxn>
              <a:cxn ang="0">
                <a:pos x="connsiteX5071" y="connsiteY5071"/>
              </a:cxn>
              <a:cxn ang="0">
                <a:pos x="connsiteX5072" y="connsiteY5072"/>
              </a:cxn>
              <a:cxn ang="0">
                <a:pos x="connsiteX5073" y="connsiteY5073"/>
              </a:cxn>
              <a:cxn ang="0">
                <a:pos x="connsiteX5074" y="connsiteY5074"/>
              </a:cxn>
              <a:cxn ang="0">
                <a:pos x="connsiteX5075" y="connsiteY5075"/>
              </a:cxn>
              <a:cxn ang="0">
                <a:pos x="connsiteX5076" y="connsiteY5076"/>
              </a:cxn>
              <a:cxn ang="0">
                <a:pos x="connsiteX5077" y="connsiteY5077"/>
              </a:cxn>
              <a:cxn ang="0">
                <a:pos x="connsiteX5078" y="connsiteY5078"/>
              </a:cxn>
              <a:cxn ang="0">
                <a:pos x="connsiteX5079" y="connsiteY5079"/>
              </a:cxn>
              <a:cxn ang="0">
                <a:pos x="connsiteX5080" y="connsiteY5080"/>
              </a:cxn>
              <a:cxn ang="0">
                <a:pos x="connsiteX5081" y="connsiteY5081"/>
              </a:cxn>
              <a:cxn ang="0">
                <a:pos x="connsiteX5082" y="connsiteY5082"/>
              </a:cxn>
              <a:cxn ang="0">
                <a:pos x="connsiteX5083" y="connsiteY5083"/>
              </a:cxn>
              <a:cxn ang="0">
                <a:pos x="connsiteX5084" y="connsiteY5084"/>
              </a:cxn>
              <a:cxn ang="0">
                <a:pos x="connsiteX5085" y="connsiteY5085"/>
              </a:cxn>
              <a:cxn ang="0">
                <a:pos x="connsiteX5086" y="connsiteY5086"/>
              </a:cxn>
              <a:cxn ang="0">
                <a:pos x="connsiteX5087" y="connsiteY5087"/>
              </a:cxn>
              <a:cxn ang="0">
                <a:pos x="connsiteX5088" y="connsiteY5088"/>
              </a:cxn>
              <a:cxn ang="0">
                <a:pos x="connsiteX5089" y="connsiteY5089"/>
              </a:cxn>
              <a:cxn ang="0">
                <a:pos x="connsiteX5090" y="connsiteY5090"/>
              </a:cxn>
              <a:cxn ang="0">
                <a:pos x="connsiteX5091" y="connsiteY5091"/>
              </a:cxn>
              <a:cxn ang="0">
                <a:pos x="connsiteX5092" y="connsiteY5092"/>
              </a:cxn>
              <a:cxn ang="0">
                <a:pos x="connsiteX5093" y="connsiteY5093"/>
              </a:cxn>
              <a:cxn ang="0">
                <a:pos x="connsiteX5094" y="connsiteY5094"/>
              </a:cxn>
              <a:cxn ang="0">
                <a:pos x="connsiteX5095" y="connsiteY5095"/>
              </a:cxn>
              <a:cxn ang="0">
                <a:pos x="connsiteX5096" y="connsiteY5096"/>
              </a:cxn>
              <a:cxn ang="0">
                <a:pos x="connsiteX5097" y="connsiteY5097"/>
              </a:cxn>
              <a:cxn ang="0">
                <a:pos x="connsiteX5098" y="connsiteY5098"/>
              </a:cxn>
              <a:cxn ang="0">
                <a:pos x="connsiteX5099" y="connsiteY5099"/>
              </a:cxn>
              <a:cxn ang="0">
                <a:pos x="connsiteX5100" y="connsiteY5100"/>
              </a:cxn>
              <a:cxn ang="0">
                <a:pos x="connsiteX5101" y="connsiteY5101"/>
              </a:cxn>
              <a:cxn ang="0">
                <a:pos x="connsiteX5102" y="connsiteY5102"/>
              </a:cxn>
              <a:cxn ang="0">
                <a:pos x="connsiteX5103" y="connsiteY5103"/>
              </a:cxn>
              <a:cxn ang="0">
                <a:pos x="connsiteX5104" y="connsiteY5104"/>
              </a:cxn>
              <a:cxn ang="0">
                <a:pos x="connsiteX5105" y="connsiteY5105"/>
              </a:cxn>
              <a:cxn ang="0">
                <a:pos x="connsiteX5106" y="connsiteY5106"/>
              </a:cxn>
              <a:cxn ang="0">
                <a:pos x="connsiteX5107" y="connsiteY5107"/>
              </a:cxn>
              <a:cxn ang="0">
                <a:pos x="connsiteX5108" y="connsiteY5108"/>
              </a:cxn>
              <a:cxn ang="0">
                <a:pos x="connsiteX5109" y="connsiteY5109"/>
              </a:cxn>
              <a:cxn ang="0">
                <a:pos x="connsiteX5110" y="connsiteY5110"/>
              </a:cxn>
              <a:cxn ang="0">
                <a:pos x="connsiteX5111" y="connsiteY5111"/>
              </a:cxn>
              <a:cxn ang="0">
                <a:pos x="connsiteX5112" y="connsiteY5112"/>
              </a:cxn>
              <a:cxn ang="0">
                <a:pos x="connsiteX5113" y="connsiteY5113"/>
              </a:cxn>
              <a:cxn ang="0">
                <a:pos x="connsiteX5114" y="connsiteY5114"/>
              </a:cxn>
              <a:cxn ang="0">
                <a:pos x="connsiteX5115" y="connsiteY5115"/>
              </a:cxn>
              <a:cxn ang="0">
                <a:pos x="connsiteX5116" y="connsiteY5116"/>
              </a:cxn>
              <a:cxn ang="0">
                <a:pos x="connsiteX5117" y="connsiteY5117"/>
              </a:cxn>
              <a:cxn ang="0">
                <a:pos x="connsiteX5118" y="connsiteY5118"/>
              </a:cxn>
              <a:cxn ang="0">
                <a:pos x="connsiteX5119" y="connsiteY5119"/>
              </a:cxn>
              <a:cxn ang="0">
                <a:pos x="connsiteX5120" y="connsiteY5120"/>
              </a:cxn>
              <a:cxn ang="0">
                <a:pos x="connsiteX5121" y="connsiteY5121"/>
              </a:cxn>
              <a:cxn ang="0">
                <a:pos x="connsiteX5122" y="connsiteY5122"/>
              </a:cxn>
              <a:cxn ang="0">
                <a:pos x="connsiteX5123" y="connsiteY5123"/>
              </a:cxn>
              <a:cxn ang="0">
                <a:pos x="connsiteX5124" y="connsiteY5124"/>
              </a:cxn>
              <a:cxn ang="0">
                <a:pos x="connsiteX5125" y="connsiteY5125"/>
              </a:cxn>
              <a:cxn ang="0">
                <a:pos x="connsiteX5126" y="connsiteY5126"/>
              </a:cxn>
              <a:cxn ang="0">
                <a:pos x="connsiteX5127" y="connsiteY5127"/>
              </a:cxn>
              <a:cxn ang="0">
                <a:pos x="connsiteX5128" y="connsiteY5128"/>
              </a:cxn>
              <a:cxn ang="0">
                <a:pos x="connsiteX5129" y="connsiteY5129"/>
              </a:cxn>
              <a:cxn ang="0">
                <a:pos x="connsiteX5130" y="connsiteY5130"/>
              </a:cxn>
              <a:cxn ang="0">
                <a:pos x="connsiteX5131" y="connsiteY5131"/>
              </a:cxn>
              <a:cxn ang="0">
                <a:pos x="connsiteX5132" y="connsiteY5132"/>
              </a:cxn>
              <a:cxn ang="0">
                <a:pos x="connsiteX5133" y="connsiteY5133"/>
              </a:cxn>
              <a:cxn ang="0">
                <a:pos x="connsiteX5134" y="connsiteY5134"/>
              </a:cxn>
              <a:cxn ang="0">
                <a:pos x="connsiteX5135" y="connsiteY5135"/>
              </a:cxn>
              <a:cxn ang="0">
                <a:pos x="connsiteX5136" y="connsiteY5136"/>
              </a:cxn>
              <a:cxn ang="0">
                <a:pos x="connsiteX5137" y="connsiteY5137"/>
              </a:cxn>
              <a:cxn ang="0">
                <a:pos x="connsiteX5138" y="connsiteY5138"/>
              </a:cxn>
              <a:cxn ang="0">
                <a:pos x="connsiteX5139" y="connsiteY5139"/>
              </a:cxn>
              <a:cxn ang="0">
                <a:pos x="connsiteX5140" y="connsiteY5140"/>
              </a:cxn>
              <a:cxn ang="0">
                <a:pos x="connsiteX5141" y="connsiteY5141"/>
              </a:cxn>
              <a:cxn ang="0">
                <a:pos x="connsiteX5142" y="connsiteY5142"/>
              </a:cxn>
              <a:cxn ang="0">
                <a:pos x="connsiteX5143" y="connsiteY5143"/>
              </a:cxn>
              <a:cxn ang="0">
                <a:pos x="connsiteX5144" y="connsiteY5144"/>
              </a:cxn>
              <a:cxn ang="0">
                <a:pos x="connsiteX5145" y="connsiteY5145"/>
              </a:cxn>
              <a:cxn ang="0">
                <a:pos x="connsiteX5146" y="connsiteY5146"/>
              </a:cxn>
              <a:cxn ang="0">
                <a:pos x="connsiteX5147" y="connsiteY5147"/>
              </a:cxn>
              <a:cxn ang="0">
                <a:pos x="connsiteX5148" y="connsiteY5148"/>
              </a:cxn>
              <a:cxn ang="0">
                <a:pos x="connsiteX5149" y="connsiteY5149"/>
              </a:cxn>
              <a:cxn ang="0">
                <a:pos x="connsiteX5150" y="connsiteY5150"/>
              </a:cxn>
              <a:cxn ang="0">
                <a:pos x="connsiteX5151" y="connsiteY5151"/>
              </a:cxn>
              <a:cxn ang="0">
                <a:pos x="connsiteX5152" y="connsiteY5152"/>
              </a:cxn>
              <a:cxn ang="0">
                <a:pos x="connsiteX5153" y="connsiteY5153"/>
              </a:cxn>
              <a:cxn ang="0">
                <a:pos x="connsiteX5154" y="connsiteY5154"/>
              </a:cxn>
              <a:cxn ang="0">
                <a:pos x="connsiteX5155" y="connsiteY5155"/>
              </a:cxn>
              <a:cxn ang="0">
                <a:pos x="connsiteX5156" y="connsiteY5156"/>
              </a:cxn>
              <a:cxn ang="0">
                <a:pos x="connsiteX5157" y="connsiteY5157"/>
              </a:cxn>
              <a:cxn ang="0">
                <a:pos x="connsiteX5158" y="connsiteY5158"/>
              </a:cxn>
              <a:cxn ang="0">
                <a:pos x="connsiteX5159" y="connsiteY5159"/>
              </a:cxn>
              <a:cxn ang="0">
                <a:pos x="connsiteX5160" y="connsiteY5160"/>
              </a:cxn>
              <a:cxn ang="0">
                <a:pos x="connsiteX5161" y="connsiteY5161"/>
              </a:cxn>
              <a:cxn ang="0">
                <a:pos x="connsiteX5162" y="connsiteY5162"/>
              </a:cxn>
              <a:cxn ang="0">
                <a:pos x="connsiteX5163" y="connsiteY5163"/>
              </a:cxn>
              <a:cxn ang="0">
                <a:pos x="connsiteX5164" y="connsiteY5164"/>
              </a:cxn>
              <a:cxn ang="0">
                <a:pos x="connsiteX5165" y="connsiteY5165"/>
              </a:cxn>
              <a:cxn ang="0">
                <a:pos x="connsiteX5166" y="connsiteY5166"/>
              </a:cxn>
              <a:cxn ang="0">
                <a:pos x="connsiteX5167" y="connsiteY5167"/>
              </a:cxn>
              <a:cxn ang="0">
                <a:pos x="connsiteX5168" y="connsiteY5168"/>
              </a:cxn>
              <a:cxn ang="0">
                <a:pos x="connsiteX5169" y="connsiteY5169"/>
              </a:cxn>
              <a:cxn ang="0">
                <a:pos x="connsiteX5170" y="connsiteY5170"/>
              </a:cxn>
              <a:cxn ang="0">
                <a:pos x="connsiteX5171" y="connsiteY5171"/>
              </a:cxn>
              <a:cxn ang="0">
                <a:pos x="connsiteX5172" y="connsiteY5172"/>
              </a:cxn>
              <a:cxn ang="0">
                <a:pos x="connsiteX5173" y="connsiteY5173"/>
              </a:cxn>
              <a:cxn ang="0">
                <a:pos x="connsiteX5174" y="connsiteY5174"/>
              </a:cxn>
              <a:cxn ang="0">
                <a:pos x="connsiteX5175" y="connsiteY5175"/>
              </a:cxn>
              <a:cxn ang="0">
                <a:pos x="connsiteX5176" y="connsiteY5176"/>
              </a:cxn>
              <a:cxn ang="0">
                <a:pos x="connsiteX5177" y="connsiteY5177"/>
              </a:cxn>
              <a:cxn ang="0">
                <a:pos x="connsiteX5178" y="connsiteY5178"/>
              </a:cxn>
              <a:cxn ang="0">
                <a:pos x="connsiteX5179" y="connsiteY5179"/>
              </a:cxn>
              <a:cxn ang="0">
                <a:pos x="connsiteX5180" y="connsiteY5180"/>
              </a:cxn>
              <a:cxn ang="0">
                <a:pos x="connsiteX5181" y="connsiteY5181"/>
              </a:cxn>
              <a:cxn ang="0">
                <a:pos x="connsiteX5182" y="connsiteY5182"/>
              </a:cxn>
              <a:cxn ang="0">
                <a:pos x="connsiteX5183" y="connsiteY5183"/>
              </a:cxn>
              <a:cxn ang="0">
                <a:pos x="connsiteX5184" y="connsiteY5184"/>
              </a:cxn>
              <a:cxn ang="0">
                <a:pos x="connsiteX5185" y="connsiteY5185"/>
              </a:cxn>
              <a:cxn ang="0">
                <a:pos x="connsiteX5186" y="connsiteY5186"/>
              </a:cxn>
              <a:cxn ang="0">
                <a:pos x="connsiteX5187" y="connsiteY5187"/>
              </a:cxn>
              <a:cxn ang="0">
                <a:pos x="connsiteX5188" y="connsiteY5188"/>
              </a:cxn>
              <a:cxn ang="0">
                <a:pos x="connsiteX5189" y="connsiteY5189"/>
              </a:cxn>
              <a:cxn ang="0">
                <a:pos x="connsiteX5190" y="connsiteY5190"/>
              </a:cxn>
              <a:cxn ang="0">
                <a:pos x="connsiteX5191" y="connsiteY5191"/>
              </a:cxn>
              <a:cxn ang="0">
                <a:pos x="connsiteX5192" y="connsiteY5192"/>
              </a:cxn>
              <a:cxn ang="0">
                <a:pos x="connsiteX5193" y="connsiteY5193"/>
              </a:cxn>
              <a:cxn ang="0">
                <a:pos x="connsiteX5194" y="connsiteY5194"/>
              </a:cxn>
              <a:cxn ang="0">
                <a:pos x="connsiteX5195" y="connsiteY5195"/>
              </a:cxn>
              <a:cxn ang="0">
                <a:pos x="connsiteX5196" y="connsiteY5196"/>
              </a:cxn>
              <a:cxn ang="0">
                <a:pos x="connsiteX5197" y="connsiteY5197"/>
              </a:cxn>
              <a:cxn ang="0">
                <a:pos x="connsiteX5198" y="connsiteY5198"/>
              </a:cxn>
              <a:cxn ang="0">
                <a:pos x="connsiteX5199" y="connsiteY5199"/>
              </a:cxn>
              <a:cxn ang="0">
                <a:pos x="connsiteX5200" y="connsiteY5200"/>
              </a:cxn>
              <a:cxn ang="0">
                <a:pos x="connsiteX5201" y="connsiteY5201"/>
              </a:cxn>
              <a:cxn ang="0">
                <a:pos x="connsiteX5202" y="connsiteY5202"/>
              </a:cxn>
              <a:cxn ang="0">
                <a:pos x="connsiteX5203" y="connsiteY5203"/>
              </a:cxn>
              <a:cxn ang="0">
                <a:pos x="connsiteX5204" y="connsiteY5204"/>
              </a:cxn>
              <a:cxn ang="0">
                <a:pos x="connsiteX5205" y="connsiteY5205"/>
              </a:cxn>
              <a:cxn ang="0">
                <a:pos x="connsiteX5206" y="connsiteY5206"/>
              </a:cxn>
              <a:cxn ang="0">
                <a:pos x="connsiteX5207" y="connsiteY5207"/>
              </a:cxn>
              <a:cxn ang="0">
                <a:pos x="connsiteX5208" y="connsiteY5208"/>
              </a:cxn>
              <a:cxn ang="0">
                <a:pos x="connsiteX5209" y="connsiteY5209"/>
              </a:cxn>
              <a:cxn ang="0">
                <a:pos x="connsiteX5210" y="connsiteY5210"/>
              </a:cxn>
              <a:cxn ang="0">
                <a:pos x="connsiteX5211" y="connsiteY5211"/>
              </a:cxn>
              <a:cxn ang="0">
                <a:pos x="connsiteX5212" y="connsiteY5212"/>
              </a:cxn>
              <a:cxn ang="0">
                <a:pos x="connsiteX5213" y="connsiteY5213"/>
              </a:cxn>
              <a:cxn ang="0">
                <a:pos x="connsiteX5214" y="connsiteY5214"/>
              </a:cxn>
              <a:cxn ang="0">
                <a:pos x="connsiteX5215" y="connsiteY5215"/>
              </a:cxn>
              <a:cxn ang="0">
                <a:pos x="connsiteX5216" y="connsiteY5216"/>
              </a:cxn>
              <a:cxn ang="0">
                <a:pos x="connsiteX5217" y="connsiteY5217"/>
              </a:cxn>
              <a:cxn ang="0">
                <a:pos x="connsiteX5218" y="connsiteY5218"/>
              </a:cxn>
              <a:cxn ang="0">
                <a:pos x="connsiteX5219" y="connsiteY5219"/>
              </a:cxn>
              <a:cxn ang="0">
                <a:pos x="connsiteX5220" y="connsiteY5220"/>
              </a:cxn>
              <a:cxn ang="0">
                <a:pos x="connsiteX5221" y="connsiteY5221"/>
              </a:cxn>
              <a:cxn ang="0">
                <a:pos x="connsiteX5222" y="connsiteY5222"/>
              </a:cxn>
              <a:cxn ang="0">
                <a:pos x="connsiteX5223" y="connsiteY5223"/>
              </a:cxn>
              <a:cxn ang="0">
                <a:pos x="connsiteX5224" y="connsiteY5224"/>
              </a:cxn>
              <a:cxn ang="0">
                <a:pos x="connsiteX5225" y="connsiteY5225"/>
              </a:cxn>
              <a:cxn ang="0">
                <a:pos x="connsiteX5226" y="connsiteY5226"/>
              </a:cxn>
              <a:cxn ang="0">
                <a:pos x="connsiteX5227" y="connsiteY5227"/>
              </a:cxn>
              <a:cxn ang="0">
                <a:pos x="connsiteX5228" y="connsiteY5228"/>
              </a:cxn>
              <a:cxn ang="0">
                <a:pos x="connsiteX5229" y="connsiteY5229"/>
              </a:cxn>
              <a:cxn ang="0">
                <a:pos x="connsiteX5230" y="connsiteY5230"/>
              </a:cxn>
              <a:cxn ang="0">
                <a:pos x="connsiteX5231" y="connsiteY5231"/>
              </a:cxn>
              <a:cxn ang="0">
                <a:pos x="connsiteX5232" y="connsiteY5232"/>
              </a:cxn>
              <a:cxn ang="0">
                <a:pos x="connsiteX5233" y="connsiteY5233"/>
              </a:cxn>
              <a:cxn ang="0">
                <a:pos x="connsiteX5234" y="connsiteY5234"/>
              </a:cxn>
              <a:cxn ang="0">
                <a:pos x="connsiteX5235" y="connsiteY5235"/>
              </a:cxn>
              <a:cxn ang="0">
                <a:pos x="connsiteX5236" y="connsiteY5236"/>
              </a:cxn>
              <a:cxn ang="0">
                <a:pos x="connsiteX5237" y="connsiteY5237"/>
              </a:cxn>
              <a:cxn ang="0">
                <a:pos x="connsiteX5238" y="connsiteY5238"/>
              </a:cxn>
              <a:cxn ang="0">
                <a:pos x="connsiteX5239" y="connsiteY5239"/>
              </a:cxn>
              <a:cxn ang="0">
                <a:pos x="connsiteX5240" y="connsiteY5240"/>
              </a:cxn>
              <a:cxn ang="0">
                <a:pos x="connsiteX5241" y="connsiteY5241"/>
              </a:cxn>
              <a:cxn ang="0">
                <a:pos x="connsiteX5242" y="connsiteY5242"/>
              </a:cxn>
              <a:cxn ang="0">
                <a:pos x="connsiteX5243" y="connsiteY5243"/>
              </a:cxn>
              <a:cxn ang="0">
                <a:pos x="connsiteX5244" y="connsiteY5244"/>
              </a:cxn>
              <a:cxn ang="0">
                <a:pos x="connsiteX5245" y="connsiteY5245"/>
              </a:cxn>
              <a:cxn ang="0">
                <a:pos x="connsiteX5246" y="connsiteY5246"/>
              </a:cxn>
              <a:cxn ang="0">
                <a:pos x="connsiteX5247" y="connsiteY5247"/>
              </a:cxn>
              <a:cxn ang="0">
                <a:pos x="connsiteX5248" y="connsiteY5248"/>
              </a:cxn>
              <a:cxn ang="0">
                <a:pos x="connsiteX5249" y="connsiteY5249"/>
              </a:cxn>
              <a:cxn ang="0">
                <a:pos x="connsiteX5250" y="connsiteY5250"/>
              </a:cxn>
              <a:cxn ang="0">
                <a:pos x="connsiteX5251" y="connsiteY5251"/>
              </a:cxn>
              <a:cxn ang="0">
                <a:pos x="connsiteX5252" y="connsiteY5252"/>
              </a:cxn>
              <a:cxn ang="0">
                <a:pos x="connsiteX5253" y="connsiteY5253"/>
              </a:cxn>
              <a:cxn ang="0">
                <a:pos x="connsiteX5254" y="connsiteY5254"/>
              </a:cxn>
              <a:cxn ang="0">
                <a:pos x="connsiteX5255" y="connsiteY5255"/>
              </a:cxn>
              <a:cxn ang="0">
                <a:pos x="connsiteX5256" y="connsiteY5256"/>
              </a:cxn>
              <a:cxn ang="0">
                <a:pos x="connsiteX5257" y="connsiteY5257"/>
              </a:cxn>
              <a:cxn ang="0">
                <a:pos x="connsiteX5258" y="connsiteY5258"/>
              </a:cxn>
              <a:cxn ang="0">
                <a:pos x="connsiteX5259" y="connsiteY5259"/>
              </a:cxn>
              <a:cxn ang="0">
                <a:pos x="connsiteX5260" y="connsiteY5260"/>
              </a:cxn>
              <a:cxn ang="0">
                <a:pos x="connsiteX5261" y="connsiteY5261"/>
              </a:cxn>
              <a:cxn ang="0">
                <a:pos x="connsiteX5262" y="connsiteY5262"/>
              </a:cxn>
              <a:cxn ang="0">
                <a:pos x="connsiteX5263" y="connsiteY5263"/>
              </a:cxn>
              <a:cxn ang="0">
                <a:pos x="connsiteX5264" y="connsiteY5264"/>
              </a:cxn>
              <a:cxn ang="0">
                <a:pos x="connsiteX5265" y="connsiteY5265"/>
              </a:cxn>
              <a:cxn ang="0">
                <a:pos x="connsiteX5266" y="connsiteY5266"/>
              </a:cxn>
              <a:cxn ang="0">
                <a:pos x="connsiteX5267" y="connsiteY5267"/>
              </a:cxn>
              <a:cxn ang="0">
                <a:pos x="connsiteX5268" y="connsiteY5268"/>
              </a:cxn>
              <a:cxn ang="0">
                <a:pos x="connsiteX5269" y="connsiteY5269"/>
              </a:cxn>
              <a:cxn ang="0">
                <a:pos x="connsiteX5270" y="connsiteY5270"/>
              </a:cxn>
              <a:cxn ang="0">
                <a:pos x="connsiteX5271" y="connsiteY5271"/>
              </a:cxn>
              <a:cxn ang="0">
                <a:pos x="connsiteX5272" y="connsiteY5272"/>
              </a:cxn>
              <a:cxn ang="0">
                <a:pos x="connsiteX5273" y="connsiteY5273"/>
              </a:cxn>
              <a:cxn ang="0">
                <a:pos x="connsiteX5274" y="connsiteY5274"/>
              </a:cxn>
              <a:cxn ang="0">
                <a:pos x="connsiteX5275" y="connsiteY5275"/>
              </a:cxn>
              <a:cxn ang="0">
                <a:pos x="connsiteX5276" y="connsiteY5276"/>
              </a:cxn>
              <a:cxn ang="0">
                <a:pos x="connsiteX5277" y="connsiteY5277"/>
              </a:cxn>
              <a:cxn ang="0">
                <a:pos x="connsiteX5278" y="connsiteY5278"/>
              </a:cxn>
              <a:cxn ang="0">
                <a:pos x="connsiteX5279" y="connsiteY5279"/>
              </a:cxn>
              <a:cxn ang="0">
                <a:pos x="connsiteX5280" y="connsiteY5280"/>
              </a:cxn>
              <a:cxn ang="0">
                <a:pos x="connsiteX5281" y="connsiteY5281"/>
              </a:cxn>
              <a:cxn ang="0">
                <a:pos x="connsiteX5282" y="connsiteY5282"/>
              </a:cxn>
              <a:cxn ang="0">
                <a:pos x="connsiteX5283" y="connsiteY5283"/>
              </a:cxn>
              <a:cxn ang="0">
                <a:pos x="connsiteX5284" y="connsiteY5284"/>
              </a:cxn>
              <a:cxn ang="0">
                <a:pos x="connsiteX5285" y="connsiteY5285"/>
              </a:cxn>
              <a:cxn ang="0">
                <a:pos x="connsiteX5286" y="connsiteY5286"/>
              </a:cxn>
              <a:cxn ang="0">
                <a:pos x="connsiteX5287" y="connsiteY5287"/>
              </a:cxn>
              <a:cxn ang="0">
                <a:pos x="connsiteX5288" y="connsiteY5288"/>
              </a:cxn>
              <a:cxn ang="0">
                <a:pos x="connsiteX5289" y="connsiteY5289"/>
              </a:cxn>
              <a:cxn ang="0">
                <a:pos x="connsiteX5290" y="connsiteY5290"/>
              </a:cxn>
              <a:cxn ang="0">
                <a:pos x="connsiteX5291" y="connsiteY5291"/>
              </a:cxn>
              <a:cxn ang="0">
                <a:pos x="connsiteX5292" y="connsiteY5292"/>
              </a:cxn>
              <a:cxn ang="0">
                <a:pos x="connsiteX5293" y="connsiteY5293"/>
              </a:cxn>
              <a:cxn ang="0">
                <a:pos x="connsiteX5294" y="connsiteY5294"/>
              </a:cxn>
              <a:cxn ang="0">
                <a:pos x="connsiteX5295" y="connsiteY5295"/>
              </a:cxn>
              <a:cxn ang="0">
                <a:pos x="connsiteX5296" y="connsiteY5296"/>
              </a:cxn>
              <a:cxn ang="0">
                <a:pos x="connsiteX5297" y="connsiteY5297"/>
              </a:cxn>
              <a:cxn ang="0">
                <a:pos x="connsiteX5298" y="connsiteY5298"/>
              </a:cxn>
              <a:cxn ang="0">
                <a:pos x="connsiteX5299" y="connsiteY5299"/>
              </a:cxn>
              <a:cxn ang="0">
                <a:pos x="connsiteX5300" y="connsiteY5300"/>
              </a:cxn>
              <a:cxn ang="0">
                <a:pos x="connsiteX5301" y="connsiteY5301"/>
              </a:cxn>
              <a:cxn ang="0">
                <a:pos x="connsiteX5302" y="connsiteY5302"/>
              </a:cxn>
              <a:cxn ang="0">
                <a:pos x="connsiteX5303" y="connsiteY5303"/>
              </a:cxn>
              <a:cxn ang="0">
                <a:pos x="connsiteX5304" y="connsiteY5304"/>
              </a:cxn>
              <a:cxn ang="0">
                <a:pos x="connsiteX5305" y="connsiteY5305"/>
              </a:cxn>
              <a:cxn ang="0">
                <a:pos x="connsiteX5306" y="connsiteY5306"/>
              </a:cxn>
              <a:cxn ang="0">
                <a:pos x="connsiteX5307" y="connsiteY5307"/>
              </a:cxn>
              <a:cxn ang="0">
                <a:pos x="connsiteX5308" y="connsiteY5308"/>
              </a:cxn>
              <a:cxn ang="0">
                <a:pos x="connsiteX5309" y="connsiteY5309"/>
              </a:cxn>
              <a:cxn ang="0">
                <a:pos x="connsiteX5310" y="connsiteY5310"/>
              </a:cxn>
              <a:cxn ang="0">
                <a:pos x="connsiteX5311" y="connsiteY5311"/>
              </a:cxn>
              <a:cxn ang="0">
                <a:pos x="connsiteX5312" y="connsiteY5312"/>
              </a:cxn>
              <a:cxn ang="0">
                <a:pos x="connsiteX5313" y="connsiteY5313"/>
              </a:cxn>
              <a:cxn ang="0">
                <a:pos x="connsiteX5314" y="connsiteY5314"/>
              </a:cxn>
              <a:cxn ang="0">
                <a:pos x="connsiteX5315" y="connsiteY5315"/>
              </a:cxn>
              <a:cxn ang="0">
                <a:pos x="connsiteX5316" y="connsiteY5316"/>
              </a:cxn>
              <a:cxn ang="0">
                <a:pos x="connsiteX5317" y="connsiteY5317"/>
              </a:cxn>
              <a:cxn ang="0">
                <a:pos x="connsiteX5318" y="connsiteY5318"/>
              </a:cxn>
              <a:cxn ang="0">
                <a:pos x="connsiteX5319" y="connsiteY5319"/>
              </a:cxn>
              <a:cxn ang="0">
                <a:pos x="connsiteX5320" y="connsiteY5320"/>
              </a:cxn>
              <a:cxn ang="0">
                <a:pos x="connsiteX5321" y="connsiteY5321"/>
              </a:cxn>
              <a:cxn ang="0">
                <a:pos x="connsiteX5322" y="connsiteY5322"/>
              </a:cxn>
              <a:cxn ang="0">
                <a:pos x="connsiteX5323" y="connsiteY5323"/>
              </a:cxn>
              <a:cxn ang="0">
                <a:pos x="connsiteX5324" y="connsiteY5324"/>
              </a:cxn>
              <a:cxn ang="0">
                <a:pos x="connsiteX5325" y="connsiteY5325"/>
              </a:cxn>
              <a:cxn ang="0">
                <a:pos x="connsiteX5326" y="connsiteY5326"/>
              </a:cxn>
              <a:cxn ang="0">
                <a:pos x="connsiteX5327" y="connsiteY5327"/>
              </a:cxn>
              <a:cxn ang="0">
                <a:pos x="connsiteX5328" y="connsiteY5328"/>
              </a:cxn>
              <a:cxn ang="0">
                <a:pos x="connsiteX5329" y="connsiteY5329"/>
              </a:cxn>
              <a:cxn ang="0">
                <a:pos x="connsiteX5330" y="connsiteY5330"/>
              </a:cxn>
              <a:cxn ang="0">
                <a:pos x="connsiteX5331" y="connsiteY5331"/>
              </a:cxn>
              <a:cxn ang="0">
                <a:pos x="connsiteX5332" y="connsiteY5332"/>
              </a:cxn>
              <a:cxn ang="0">
                <a:pos x="connsiteX5333" y="connsiteY5333"/>
              </a:cxn>
              <a:cxn ang="0">
                <a:pos x="connsiteX5334" y="connsiteY5334"/>
              </a:cxn>
              <a:cxn ang="0">
                <a:pos x="connsiteX5335" y="connsiteY5335"/>
              </a:cxn>
              <a:cxn ang="0">
                <a:pos x="connsiteX5336" y="connsiteY5336"/>
              </a:cxn>
              <a:cxn ang="0">
                <a:pos x="connsiteX5337" y="connsiteY5337"/>
              </a:cxn>
              <a:cxn ang="0">
                <a:pos x="connsiteX5338" y="connsiteY5338"/>
              </a:cxn>
              <a:cxn ang="0">
                <a:pos x="connsiteX5339" y="connsiteY5339"/>
              </a:cxn>
              <a:cxn ang="0">
                <a:pos x="connsiteX5340" y="connsiteY5340"/>
              </a:cxn>
              <a:cxn ang="0">
                <a:pos x="connsiteX5341" y="connsiteY5341"/>
              </a:cxn>
              <a:cxn ang="0">
                <a:pos x="connsiteX5342" y="connsiteY5342"/>
              </a:cxn>
              <a:cxn ang="0">
                <a:pos x="connsiteX5343" y="connsiteY5343"/>
              </a:cxn>
              <a:cxn ang="0">
                <a:pos x="connsiteX5344" y="connsiteY5344"/>
              </a:cxn>
              <a:cxn ang="0">
                <a:pos x="connsiteX5345" y="connsiteY5345"/>
              </a:cxn>
              <a:cxn ang="0">
                <a:pos x="connsiteX5346" y="connsiteY5346"/>
              </a:cxn>
              <a:cxn ang="0">
                <a:pos x="connsiteX5347" y="connsiteY5347"/>
              </a:cxn>
              <a:cxn ang="0">
                <a:pos x="connsiteX5348" y="connsiteY5348"/>
              </a:cxn>
              <a:cxn ang="0">
                <a:pos x="connsiteX5349" y="connsiteY5349"/>
              </a:cxn>
              <a:cxn ang="0">
                <a:pos x="connsiteX5350" y="connsiteY5350"/>
              </a:cxn>
              <a:cxn ang="0">
                <a:pos x="connsiteX5351" y="connsiteY5351"/>
              </a:cxn>
              <a:cxn ang="0">
                <a:pos x="connsiteX5352" y="connsiteY5352"/>
              </a:cxn>
              <a:cxn ang="0">
                <a:pos x="connsiteX5353" y="connsiteY5353"/>
              </a:cxn>
              <a:cxn ang="0">
                <a:pos x="connsiteX5354" y="connsiteY5354"/>
              </a:cxn>
              <a:cxn ang="0">
                <a:pos x="connsiteX5355" y="connsiteY5355"/>
              </a:cxn>
              <a:cxn ang="0">
                <a:pos x="connsiteX5356" y="connsiteY5356"/>
              </a:cxn>
              <a:cxn ang="0">
                <a:pos x="connsiteX5357" y="connsiteY5357"/>
              </a:cxn>
              <a:cxn ang="0">
                <a:pos x="connsiteX5358" y="connsiteY5358"/>
              </a:cxn>
              <a:cxn ang="0">
                <a:pos x="connsiteX5359" y="connsiteY5359"/>
              </a:cxn>
              <a:cxn ang="0">
                <a:pos x="connsiteX5360" y="connsiteY5360"/>
              </a:cxn>
              <a:cxn ang="0">
                <a:pos x="connsiteX5361" y="connsiteY5361"/>
              </a:cxn>
              <a:cxn ang="0">
                <a:pos x="connsiteX5362" y="connsiteY5362"/>
              </a:cxn>
              <a:cxn ang="0">
                <a:pos x="connsiteX5363" y="connsiteY5363"/>
              </a:cxn>
              <a:cxn ang="0">
                <a:pos x="connsiteX5364" y="connsiteY5364"/>
              </a:cxn>
              <a:cxn ang="0">
                <a:pos x="connsiteX5365" y="connsiteY5365"/>
              </a:cxn>
              <a:cxn ang="0">
                <a:pos x="connsiteX5366" y="connsiteY5366"/>
              </a:cxn>
              <a:cxn ang="0">
                <a:pos x="connsiteX5367" y="connsiteY5367"/>
              </a:cxn>
              <a:cxn ang="0">
                <a:pos x="connsiteX5368" y="connsiteY5368"/>
              </a:cxn>
              <a:cxn ang="0">
                <a:pos x="connsiteX5369" y="connsiteY5369"/>
              </a:cxn>
              <a:cxn ang="0">
                <a:pos x="connsiteX5370" y="connsiteY5370"/>
              </a:cxn>
              <a:cxn ang="0">
                <a:pos x="connsiteX5371" y="connsiteY5371"/>
              </a:cxn>
              <a:cxn ang="0">
                <a:pos x="connsiteX5372" y="connsiteY5372"/>
              </a:cxn>
              <a:cxn ang="0">
                <a:pos x="connsiteX5373" y="connsiteY5373"/>
              </a:cxn>
              <a:cxn ang="0">
                <a:pos x="connsiteX5374" y="connsiteY5374"/>
              </a:cxn>
              <a:cxn ang="0">
                <a:pos x="connsiteX5375" y="connsiteY5375"/>
              </a:cxn>
              <a:cxn ang="0">
                <a:pos x="connsiteX5376" y="connsiteY5376"/>
              </a:cxn>
              <a:cxn ang="0">
                <a:pos x="connsiteX5377" y="connsiteY5377"/>
              </a:cxn>
              <a:cxn ang="0">
                <a:pos x="connsiteX5378" y="connsiteY5378"/>
              </a:cxn>
              <a:cxn ang="0">
                <a:pos x="connsiteX5379" y="connsiteY5379"/>
              </a:cxn>
              <a:cxn ang="0">
                <a:pos x="connsiteX5380" y="connsiteY5380"/>
              </a:cxn>
              <a:cxn ang="0">
                <a:pos x="connsiteX5381" y="connsiteY5381"/>
              </a:cxn>
              <a:cxn ang="0">
                <a:pos x="connsiteX5382" y="connsiteY5382"/>
              </a:cxn>
              <a:cxn ang="0">
                <a:pos x="connsiteX5383" y="connsiteY5383"/>
              </a:cxn>
              <a:cxn ang="0">
                <a:pos x="connsiteX5384" y="connsiteY5384"/>
              </a:cxn>
              <a:cxn ang="0">
                <a:pos x="connsiteX5385" y="connsiteY5385"/>
              </a:cxn>
              <a:cxn ang="0">
                <a:pos x="connsiteX5386" y="connsiteY5386"/>
              </a:cxn>
              <a:cxn ang="0">
                <a:pos x="connsiteX5387" y="connsiteY5387"/>
              </a:cxn>
              <a:cxn ang="0">
                <a:pos x="connsiteX5388" y="connsiteY5388"/>
              </a:cxn>
              <a:cxn ang="0">
                <a:pos x="connsiteX5389" y="connsiteY5389"/>
              </a:cxn>
              <a:cxn ang="0">
                <a:pos x="connsiteX5390" y="connsiteY5390"/>
              </a:cxn>
              <a:cxn ang="0">
                <a:pos x="connsiteX5391" y="connsiteY5391"/>
              </a:cxn>
              <a:cxn ang="0">
                <a:pos x="connsiteX5392" y="connsiteY5392"/>
              </a:cxn>
              <a:cxn ang="0">
                <a:pos x="connsiteX5393" y="connsiteY5393"/>
              </a:cxn>
              <a:cxn ang="0">
                <a:pos x="connsiteX5394" y="connsiteY5394"/>
              </a:cxn>
              <a:cxn ang="0">
                <a:pos x="connsiteX5395" y="connsiteY5395"/>
              </a:cxn>
              <a:cxn ang="0">
                <a:pos x="connsiteX5396" y="connsiteY5396"/>
              </a:cxn>
              <a:cxn ang="0">
                <a:pos x="connsiteX5397" y="connsiteY5397"/>
              </a:cxn>
              <a:cxn ang="0">
                <a:pos x="connsiteX5398" y="connsiteY5398"/>
              </a:cxn>
              <a:cxn ang="0">
                <a:pos x="connsiteX5399" y="connsiteY5399"/>
              </a:cxn>
              <a:cxn ang="0">
                <a:pos x="connsiteX5400" y="connsiteY5400"/>
              </a:cxn>
              <a:cxn ang="0">
                <a:pos x="connsiteX5401" y="connsiteY5401"/>
              </a:cxn>
              <a:cxn ang="0">
                <a:pos x="connsiteX5402" y="connsiteY5402"/>
              </a:cxn>
              <a:cxn ang="0">
                <a:pos x="connsiteX5403" y="connsiteY5403"/>
              </a:cxn>
              <a:cxn ang="0">
                <a:pos x="connsiteX5404" y="connsiteY5404"/>
              </a:cxn>
              <a:cxn ang="0">
                <a:pos x="connsiteX5405" y="connsiteY5405"/>
              </a:cxn>
              <a:cxn ang="0">
                <a:pos x="connsiteX5406" y="connsiteY5406"/>
              </a:cxn>
              <a:cxn ang="0">
                <a:pos x="connsiteX5407" y="connsiteY5407"/>
              </a:cxn>
              <a:cxn ang="0">
                <a:pos x="connsiteX5408" y="connsiteY5408"/>
              </a:cxn>
              <a:cxn ang="0">
                <a:pos x="connsiteX5409" y="connsiteY5409"/>
              </a:cxn>
              <a:cxn ang="0">
                <a:pos x="connsiteX5410" y="connsiteY5410"/>
              </a:cxn>
              <a:cxn ang="0">
                <a:pos x="connsiteX5411" y="connsiteY5411"/>
              </a:cxn>
              <a:cxn ang="0">
                <a:pos x="connsiteX5412" y="connsiteY5412"/>
              </a:cxn>
              <a:cxn ang="0">
                <a:pos x="connsiteX5413" y="connsiteY5413"/>
              </a:cxn>
              <a:cxn ang="0">
                <a:pos x="connsiteX5414" y="connsiteY5414"/>
              </a:cxn>
              <a:cxn ang="0">
                <a:pos x="connsiteX5415" y="connsiteY5415"/>
              </a:cxn>
              <a:cxn ang="0">
                <a:pos x="connsiteX5416" y="connsiteY5416"/>
              </a:cxn>
              <a:cxn ang="0">
                <a:pos x="connsiteX5417" y="connsiteY5417"/>
              </a:cxn>
              <a:cxn ang="0">
                <a:pos x="connsiteX5418" y="connsiteY5418"/>
              </a:cxn>
              <a:cxn ang="0">
                <a:pos x="connsiteX5419" y="connsiteY5419"/>
              </a:cxn>
              <a:cxn ang="0">
                <a:pos x="connsiteX5420" y="connsiteY5420"/>
              </a:cxn>
              <a:cxn ang="0">
                <a:pos x="connsiteX5421" y="connsiteY5421"/>
              </a:cxn>
              <a:cxn ang="0">
                <a:pos x="connsiteX5422" y="connsiteY5422"/>
              </a:cxn>
              <a:cxn ang="0">
                <a:pos x="connsiteX5423" y="connsiteY5423"/>
              </a:cxn>
              <a:cxn ang="0">
                <a:pos x="connsiteX5424" y="connsiteY5424"/>
              </a:cxn>
              <a:cxn ang="0">
                <a:pos x="connsiteX5425" y="connsiteY5425"/>
              </a:cxn>
              <a:cxn ang="0">
                <a:pos x="connsiteX5426" y="connsiteY5426"/>
              </a:cxn>
              <a:cxn ang="0">
                <a:pos x="connsiteX5427" y="connsiteY5427"/>
              </a:cxn>
              <a:cxn ang="0">
                <a:pos x="connsiteX5428" y="connsiteY5428"/>
              </a:cxn>
              <a:cxn ang="0">
                <a:pos x="connsiteX5429" y="connsiteY5429"/>
              </a:cxn>
              <a:cxn ang="0">
                <a:pos x="connsiteX5430" y="connsiteY5430"/>
              </a:cxn>
              <a:cxn ang="0">
                <a:pos x="connsiteX5431" y="connsiteY5431"/>
              </a:cxn>
              <a:cxn ang="0">
                <a:pos x="connsiteX5432" y="connsiteY5432"/>
              </a:cxn>
              <a:cxn ang="0">
                <a:pos x="connsiteX5433" y="connsiteY5433"/>
              </a:cxn>
              <a:cxn ang="0">
                <a:pos x="connsiteX5434" y="connsiteY5434"/>
              </a:cxn>
              <a:cxn ang="0">
                <a:pos x="connsiteX5435" y="connsiteY5435"/>
              </a:cxn>
              <a:cxn ang="0">
                <a:pos x="connsiteX5436" y="connsiteY5436"/>
              </a:cxn>
              <a:cxn ang="0">
                <a:pos x="connsiteX5437" y="connsiteY5437"/>
              </a:cxn>
              <a:cxn ang="0">
                <a:pos x="connsiteX5438" y="connsiteY5438"/>
              </a:cxn>
              <a:cxn ang="0">
                <a:pos x="connsiteX5439" y="connsiteY5439"/>
              </a:cxn>
              <a:cxn ang="0">
                <a:pos x="connsiteX5440" y="connsiteY5440"/>
              </a:cxn>
              <a:cxn ang="0">
                <a:pos x="connsiteX5441" y="connsiteY5441"/>
              </a:cxn>
              <a:cxn ang="0">
                <a:pos x="connsiteX5442" y="connsiteY5442"/>
              </a:cxn>
              <a:cxn ang="0">
                <a:pos x="connsiteX5443" y="connsiteY5443"/>
              </a:cxn>
              <a:cxn ang="0">
                <a:pos x="connsiteX5444" y="connsiteY5444"/>
              </a:cxn>
              <a:cxn ang="0">
                <a:pos x="connsiteX5445" y="connsiteY5445"/>
              </a:cxn>
              <a:cxn ang="0">
                <a:pos x="connsiteX5446" y="connsiteY5446"/>
              </a:cxn>
              <a:cxn ang="0">
                <a:pos x="connsiteX5447" y="connsiteY5447"/>
              </a:cxn>
              <a:cxn ang="0">
                <a:pos x="connsiteX5448" y="connsiteY5448"/>
              </a:cxn>
              <a:cxn ang="0">
                <a:pos x="connsiteX5449" y="connsiteY5449"/>
              </a:cxn>
              <a:cxn ang="0">
                <a:pos x="connsiteX5450" y="connsiteY5450"/>
              </a:cxn>
              <a:cxn ang="0">
                <a:pos x="connsiteX5451" y="connsiteY5451"/>
              </a:cxn>
              <a:cxn ang="0">
                <a:pos x="connsiteX5452" y="connsiteY5452"/>
              </a:cxn>
              <a:cxn ang="0">
                <a:pos x="connsiteX5453" y="connsiteY5453"/>
              </a:cxn>
              <a:cxn ang="0">
                <a:pos x="connsiteX5454" y="connsiteY5454"/>
              </a:cxn>
              <a:cxn ang="0">
                <a:pos x="connsiteX5455" y="connsiteY5455"/>
              </a:cxn>
              <a:cxn ang="0">
                <a:pos x="connsiteX5456" y="connsiteY5456"/>
              </a:cxn>
              <a:cxn ang="0">
                <a:pos x="connsiteX5457" y="connsiteY5457"/>
              </a:cxn>
              <a:cxn ang="0">
                <a:pos x="connsiteX5458" y="connsiteY5458"/>
              </a:cxn>
              <a:cxn ang="0">
                <a:pos x="connsiteX5459" y="connsiteY5459"/>
              </a:cxn>
              <a:cxn ang="0">
                <a:pos x="connsiteX5460" y="connsiteY5460"/>
              </a:cxn>
              <a:cxn ang="0">
                <a:pos x="connsiteX5461" y="connsiteY5461"/>
              </a:cxn>
              <a:cxn ang="0">
                <a:pos x="connsiteX5462" y="connsiteY5462"/>
              </a:cxn>
              <a:cxn ang="0">
                <a:pos x="connsiteX5463" y="connsiteY5463"/>
              </a:cxn>
              <a:cxn ang="0">
                <a:pos x="connsiteX5464" y="connsiteY5464"/>
              </a:cxn>
              <a:cxn ang="0">
                <a:pos x="connsiteX5465" y="connsiteY5465"/>
              </a:cxn>
              <a:cxn ang="0">
                <a:pos x="connsiteX5466" y="connsiteY5466"/>
              </a:cxn>
              <a:cxn ang="0">
                <a:pos x="connsiteX5467" y="connsiteY5467"/>
              </a:cxn>
              <a:cxn ang="0">
                <a:pos x="connsiteX5468" y="connsiteY5468"/>
              </a:cxn>
              <a:cxn ang="0">
                <a:pos x="connsiteX5469" y="connsiteY5469"/>
              </a:cxn>
              <a:cxn ang="0">
                <a:pos x="connsiteX5470" y="connsiteY5470"/>
              </a:cxn>
              <a:cxn ang="0">
                <a:pos x="connsiteX5471" y="connsiteY5471"/>
              </a:cxn>
              <a:cxn ang="0">
                <a:pos x="connsiteX5472" y="connsiteY5472"/>
              </a:cxn>
              <a:cxn ang="0">
                <a:pos x="connsiteX5473" y="connsiteY5473"/>
              </a:cxn>
              <a:cxn ang="0">
                <a:pos x="connsiteX5474" y="connsiteY5474"/>
              </a:cxn>
              <a:cxn ang="0">
                <a:pos x="connsiteX5475" y="connsiteY5475"/>
              </a:cxn>
              <a:cxn ang="0">
                <a:pos x="connsiteX5476" y="connsiteY5476"/>
              </a:cxn>
              <a:cxn ang="0">
                <a:pos x="connsiteX5477" y="connsiteY5477"/>
              </a:cxn>
              <a:cxn ang="0">
                <a:pos x="connsiteX5478" y="connsiteY5478"/>
              </a:cxn>
              <a:cxn ang="0">
                <a:pos x="connsiteX5479" y="connsiteY5479"/>
              </a:cxn>
              <a:cxn ang="0">
                <a:pos x="connsiteX5480" y="connsiteY5480"/>
              </a:cxn>
              <a:cxn ang="0">
                <a:pos x="connsiteX5481" y="connsiteY5481"/>
              </a:cxn>
              <a:cxn ang="0">
                <a:pos x="connsiteX5482" y="connsiteY5482"/>
              </a:cxn>
              <a:cxn ang="0">
                <a:pos x="connsiteX5483" y="connsiteY5483"/>
              </a:cxn>
              <a:cxn ang="0">
                <a:pos x="connsiteX5484" y="connsiteY5484"/>
              </a:cxn>
              <a:cxn ang="0">
                <a:pos x="connsiteX5485" y="connsiteY5485"/>
              </a:cxn>
              <a:cxn ang="0">
                <a:pos x="connsiteX5486" y="connsiteY5486"/>
              </a:cxn>
              <a:cxn ang="0">
                <a:pos x="connsiteX5487" y="connsiteY5487"/>
              </a:cxn>
              <a:cxn ang="0">
                <a:pos x="connsiteX5488" y="connsiteY5488"/>
              </a:cxn>
              <a:cxn ang="0">
                <a:pos x="connsiteX5489" y="connsiteY5489"/>
              </a:cxn>
              <a:cxn ang="0">
                <a:pos x="connsiteX5490" y="connsiteY5490"/>
              </a:cxn>
              <a:cxn ang="0">
                <a:pos x="connsiteX5491" y="connsiteY5491"/>
              </a:cxn>
              <a:cxn ang="0">
                <a:pos x="connsiteX5492" y="connsiteY5492"/>
              </a:cxn>
              <a:cxn ang="0">
                <a:pos x="connsiteX5493" y="connsiteY5493"/>
              </a:cxn>
              <a:cxn ang="0">
                <a:pos x="connsiteX5494" y="connsiteY5494"/>
              </a:cxn>
              <a:cxn ang="0">
                <a:pos x="connsiteX5495" y="connsiteY5495"/>
              </a:cxn>
              <a:cxn ang="0">
                <a:pos x="connsiteX5496" y="connsiteY5496"/>
              </a:cxn>
              <a:cxn ang="0">
                <a:pos x="connsiteX5497" y="connsiteY5497"/>
              </a:cxn>
              <a:cxn ang="0">
                <a:pos x="connsiteX5498" y="connsiteY5498"/>
              </a:cxn>
              <a:cxn ang="0">
                <a:pos x="connsiteX5499" y="connsiteY5499"/>
              </a:cxn>
              <a:cxn ang="0">
                <a:pos x="connsiteX5500" y="connsiteY5500"/>
              </a:cxn>
              <a:cxn ang="0">
                <a:pos x="connsiteX5501" y="connsiteY5501"/>
              </a:cxn>
              <a:cxn ang="0">
                <a:pos x="connsiteX5502" y="connsiteY5502"/>
              </a:cxn>
              <a:cxn ang="0">
                <a:pos x="connsiteX5503" y="connsiteY5503"/>
              </a:cxn>
              <a:cxn ang="0">
                <a:pos x="connsiteX5504" y="connsiteY5504"/>
              </a:cxn>
              <a:cxn ang="0">
                <a:pos x="connsiteX5505" y="connsiteY5505"/>
              </a:cxn>
              <a:cxn ang="0">
                <a:pos x="connsiteX5506" y="connsiteY5506"/>
              </a:cxn>
              <a:cxn ang="0">
                <a:pos x="connsiteX5507" y="connsiteY5507"/>
              </a:cxn>
              <a:cxn ang="0">
                <a:pos x="connsiteX5508" y="connsiteY5508"/>
              </a:cxn>
              <a:cxn ang="0">
                <a:pos x="connsiteX5509" y="connsiteY5509"/>
              </a:cxn>
              <a:cxn ang="0">
                <a:pos x="connsiteX5510" y="connsiteY5510"/>
              </a:cxn>
              <a:cxn ang="0">
                <a:pos x="connsiteX5511" y="connsiteY5511"/>
              </a:cxn>
              <a:cxn ang="0">
                <a:pos x="connsiteX5512" y="connsiteY5512"/>
              </a:cxn>
              <a:cxn ang="0">
                <a:pos x="connsiteX5513" y="connsiteY5513"/>
              </a:cxn>
              <a:cxn ang="0">
                <a:pos x="connsiteX5514" y="connsiteY5514"/>
              </a:cxn>
              <a:cxn ang="0">
                <a:pos x="connsiteX5515" y="connsiteY5515"/>
              </a:cxn>
              <a:cxn ang="0">
                <a:pos x="connsiteX5516" y="connsiteY5516"/>
              </a:cxn>
              <a:cxn ang="0">
                <a:pos x="connsiteX5517" y="connsiteY5517"/>
              </a:cxn>
              <a:cxn ang="0">
                <a:pos x="connsiteX5518" y="connsiteY5518"/>
              </a:cxn>
              <a:cxn ang="0">
                <a:pos x="connsiteX5519" y="connsiteY5519"/>
              </a:cxn>
              <a:cxn ang="0">
                <a:pos x="connsiteX5520" y="connsiteY5520"/>
              </a:cxn>
              <a:cxn ang="0">
                <a:pos x="connsiteX5521" y="connsiteY5521"/>
              </a:cxn>
              <a:cxn ang="0">
                <a:pos x="connsiteX5522" y="connsiteY5522"/>
              </a:cxn>
              <a:cxn ang="0">
                <a:pos x="connsiteX5523" y="connsiteY5523"/>
              </a:cxn>
              <a:cxn ang="0">
                <a:pos x="connsiteX5524" y="connsiteY5524"/>
              </a:cxn>
              <a:cxn ang="0">
                <a:pos x="connsiteX5525" y="connsiteY5525"/>
              </a:cxn>
              <a:cxn ang="0">
                <a:pos x="connsiteX5526" y="connsiteY5526"/>
              </a:cxn>
              <a:cxn ang="0">
                <a:pos x="connsiteX5527" y="connsiteY5527"/>
              </a:cxn>
              <a:cxn ang="0">
                <a:pos x="connsiteX5528" y="connsiteY5528"/>
              </a:cxn>
              <a:cxn ang="0">
                <a:pos x="connsiteX5529" y="connsiteY5529"/>
              </a:cxn>
              <a:cxn ang="0">
                <a:pos x="connsiteX5530" y="connsiteY5530"/>
              </a:cxn>
              <a:cxn ang="0">
                <a:pos x="connsiteX5531" y="connsiteY5531"/>
              </a:cxn>
              <a:cxn ang="0">
                <a:pos x="connsiteX5532" y="connsiteY5532"/>
              </a:cxn>
              <a:cxn ang="0">
                <a:pos x="connsiteX5533" y="connsiteY5533"/>
              </a:cxn>
              <a:cxn ang="0">
                <a:pos x="connsiteX5534" y="connsiteY5534"/>
              </a:cxn>
              <a:cxn ang="0">
                <a:pos x="connsiteX5535" y="connsiteY5535"/>
              </a:cxn>
              <a:cxn ang="0">
                <a:pos x="connsiteX5536" y="connsiteY5536"/>
              </a:cxn>
              <a:cxn ang="0">
                <a:pos x="connsiteX5537" y="connsiteY5537"/>
              </a:cxn>
              <a:cxn ang="0">
                <a:pos x="connsiteX5538" y="connsiteY5538"/>
              </a:cxn>
              <a:cxn ang="0">
                <a:pos x="connsiteX5539" y="connsiteY5539"/>
              </a:cxn>
              <a:cxn ang="0">
                <a:pos x="connsiteX5540" y="connsiteY5540"/>
              </a:cxn>
              <a:cxn ang="0">
                <a:pos x="connsiteX5541" y="connsiteY5541"/>
              </a:cxn>
              <a:cxn ang="0">
                <a:pos x="connsiteX5542" y="connsiteY5542"/>
              </a:cxn>
              <a:cxn ang="0">
                <a:pos x="connsiteX5543" y="connsiteY5543"/>
              </a:cxn>
              <a:cxn ang="0">
                <a:pos x="connsiteX5544" y="connsiteY5544"/>
              </a:cxn>
              <a:cxn ang="0">
                <a:pos x="connsiteX5545" y="connsiteY5545"/>
              </a:cxn>
              <a:cxn ang="0">
                <a:pos x="connsiteX5546" y="connsiteY5546"/>
              </a:cxn>
              <a:cxn ang="0">
                <a:pos x="connsiteX5547" y="connsiteY5547"/>
              </a:cxn>
              <a:cxn ang="0">
                <a:pos x="connsiteX5548" y="connsiteY5548"/>
              </a:cxn>
              <a:cxn ang="0">
                <a:pos x="connsiteX5549" y="connsiteY5549"/>
              </a:cxn>
              <a:cxn ang="0">
                <a:pos x="connsiteX5550" y="connsiteY5550"/>
              </a:cxn>
              <a:cxn ang="0">
                <a:pos x="connsiteX5551" y="connsiteY5551"/>
              </a:cxn>
              <a:cxn ang="0">
                <a:pos x="connsiteX5552" y="connsiteY5552"/>
              </a:cxn>
              <a:cxn ang="0">
                <a:pos x="connsiteX5553" y="connsiteY5553"/>
              </a:cxn>
              <a:cxn ang="0">
                <a:pos x="connsiteX5554" y="connsiteY5554"/>
              </a:cxn>
              <a:cxn ang="0">
                <a:pos x="connsiteX5555" y="connsiteY5555"/>
              </a:cxn>
              <a:cxn ang="0">
                <a:pos x="connsiteX5556" y="connsiteY5556"/>
              </a:cxn>
              <a:cxn ang="0">
                <a:pos x="connsiteX5557" y="connsiteY5557"/>
              </a:cxn>
              <a:cxn ang="0">
                <a:pos x="connsiteX5558" y="connsiteY5558"/>
              </a:cxn>
              <a:cxn ang="0">
                <a:pos x="connsiteX5559" y="connsiteY5559"/>
              </a:cxn>
              <a:cxn ang="0">
                <a:pos x="connsiteX5560" y="connsiteY5560"/>
              </a:cxn>
              <a:cxn ang="0">
                <a:pos x="connsiteX5561" y="connsiteY5561"/>
              </a:cxn>
              <a:cxn ang="0">
                <a:pos x="connsiteX5562" y="connsiteY5562"/>
              </a:cxn>
              <a:cxn ang="0">
                <a:pos x="connsiteX5563" y="connsiteY5563"/>
              </a:cxn>
              <a:cxn ang="0">
                <a:pos x="connsiteX5564" y="connsiteY5564"/>
              </a:cxn>
              <a:cxn ang="0">
                <a:pos x="connsiteX5565" y="connsiteY5565"/>
              </a:cxn>
              <a:cxn ang="0">
                <a:pos x="connsiteX5566" y="connsiteY5566"/>
              </a:cxn>
              <a:cxn ang="0">
                <a:pos x="connsiteX5567" y="connsiteY5567"/>
              </a:cxn>
              <a:cxn ang="0">
                <a:pos x="connsiteX5568" y="connsiteY5568"/>
              </a:cxn>
              <a:cxn ang="0">
                <a:pos x="connsiteX5569" y="connsiteY5569"/>
              </a:cxn>
              <a:cxn ang="0">
                <a:pos x="connsiteX5570" y="connsiteY5570"/>
              </a:cxn>
              <a:cxn ang="0">
                <a:pos x="connsiteX5571" y="connsiteY5571"/>
              </a:cxn>
              <a:cxn ang="0">
                <a:pos x="connsiteX5572" y="connsiteY5572"/>
              </a:cxn>
              <a:cxn ang="0">
                <a:pos x="connsiteX5573" y="connsiteY5573"/>
              </a:cxn>
              <a:cxn ang="0">
                <a:pos x="connsiteX5574" y="connsiteY5574"/>
              </a:cxn>
              <a:cxn ang="0">
                <a:pos x="connsiteX5575" y="connsiteY5575"/>
              </a:cxn>
              <a:cxn ang="0">
                <a:pos x="connsiteX5576" y="connsiteY5576"/>
              </a:cxn>
              <a:cxn ang="0">
                <a:pos x="connsiteX5577" y="connsiteY5577"/>
              </a:cxn>
              <a:cxn ang="0">
                <a:pos x="connsiteX5578" y="connsiteY5578"/>
              </a:cxn>
              <a:cxn ang="0">
                <a:pos x="connsiteX5579" y="connsiteY5579"/>
              </a:cxn>
              <a:cxn ang="0">
                <a:pos x="connsiteX5580" y="connsiteY5580"/>
              </a:cxn>
              <a:cxn ang="0">
                <a:pos x="connsiteX5581" y="connsiteY5581"/>
              </a:cxn>
              <a:cxn ang="0">
                <a:pos x="connsiteX5582" y="connsiteY5582"/>
              </a:cxn>
              <a:cxn ang="0">
                <a:pos x="connsiteX5583" y="connsiteY5583"/>
              </a:cxn>
              <a:cxn ang="0">
                <a:pos x="connsiteX5584" y="connsiteY5584"/>
              </a:cxn>
              <a:cxn ang="0">
                <a:pos x="connsiteX5585" y="connsiteY5585"/>
              </a:cxn>
              <a:cxn ang="0">
                <a:pos x="connsiteX5586" y="connsiteY5586"/>
              </a:cxn>
              <a:cxn ang="0">
                <a:pos x="connsiteX5587" y="connsiteY5587"/>
              </a:cxn>
              <a:cxn ang="0">
                <a:pos x="connsiteX5588" y="connsiteY5588"/>
              </a:cxn>
              <a:cxn ang="0">
                <a:pos x="connsiteX5589" y="connsiteY5589"/>
              </a:cxn>
              <a:cxn ang="0">
                <a:pos x="connsiteX5590" y="connsiteY5590"/>
              </a:cxn>
              <a:cxn ang="0">
                <a:pos x="connsiteX5591" y="connsiteY5591"/>
              </a:cxn>
              <a:cxn ang="0">
                <a:pos x="connsiteX5592" y="connsiteY5592"/>
              </a:cxn>
              <a:cxn ang="0">
                <a:pos x="connsiteX5593" y="connsiteY5593"/>
              </a:cxn>
              <a:cxn ang="0">
                <a:pos x="connsiteX5594" y="connsiteY5594"/>
              </a:cxn>
              <a:cxn ang="0">
                <a:pos x="connsiteX5595" y="connsiteY5595"/>
              </a:cxn>
              <a:cxn ang="0">
                <a:pos x="connsiteX5596" y="connsiteY5596"/>
              </a:cxn>
              <a:cxn ang="0">
                <a:pos x="connsiteX5597" y="connsiteY5597"/>
              </a:cxn>
              <a:cxn ang="0">
                <a:pos x="connsiteX5598" y="connsiteY5598"/>
              </a:cxn>
              <a:cxn ang="0">
                <a:pos x="connsiteX5599" y="connsiteY5599"/>
              </a:cxn>
              <a:cxn ang="0">
                <a:pos x="connsiteX5600" y="connsiteY5600"/>
              </a:cxn>
              <a:cxn ang="0">
                <a:pos x="connsiteX5601" y="connsiteY5601"/>
              </a:cxn>
              <a:cxn ang="0">
                <a:pos x="connsiteX5602" y="connsiteY5602"/>
              </a:cxn>
              <a:cxn ang="0">
                <a:pos x="connsiteX5603" y="connsiteY5603"/>
              </a:cxn>
              <a:cxn ang="0">
                <a:pos x="connsiteX5604" y="connsiteY5604"/>
              </a:cxn>
              <a:cxn ang="0">
                <a:pos x="connsiteX5605" y="connsiteY5605"/>
              </a:cxn>
              <a:cxn ang="0">
                <a:pos x="connsiteX5606" y="connsiteY5606"/>
              </a:cxn>
              <a:cxn ang="0">
                <a:pos x="connsiteX5607" y="connsiteY5607"/>
              </a:cxn>
              <a:cxn ang="0">
                <a:pos x="connsiteX5608" y="connsiteY5608"/>
              </a:cxn>
              <a:cxn ang="0">
                <a:pos x="connsiteX5609" y="connsiteY5609"/>
              </a:cxn>
              <a:cxn ang="0">
                <a:pos x="connsiteX5610" y="connsiteY5610"/>
              </a:cxn>
              <a:cxn ang="0">
                <a:pos x="connsiteX5611" y="connsiteY5611"/>
              </a:cxn>
              <a:cxn ang="0">
                <a:pos x="connsiteX5612" y="connsiteY5612"/>
              </a:cxn>
              <a:cxn ang="0">
                <a:pos x="connsiteX5613" y="connsiteY5613"/>
              </a:cxn>
              <a:cxn ang="0">
                <a:pos x="connsiteX5614" y="connsiteY5614"/>
              </a:cxn>
              <a:cxn ang="0">
                <a:pos x="connsiteX5615" y="connsiteY5615"/>
              </a:cxn>
              <a:cxn ang="0">
                <a:pos x="connsiteX5616" y="connsiteY5616"/>
              </a:cxn>
              <a:cxn ang="0">
                <a:pos x="connsiteX5617" y="connsiteY5617"/>
              </a:cxn>
              <a:cxn ang="0">
                <a:pos x="connsiteX5618" y="connsiteY5618"/>
              </a:cxn>
              <a:cxn ang="0">
                <a:pos x="connsiteX5619" y="connsiteY5619"/>
              </a:cxn>
              <a:cxn ang="0">
                <a:pos x="connsiteX5620" y="connsiteY5620"/>
              </a:cxn>
              <a:cxn ang="0">
                <a:pos x="connsiteX5621" y="connsiteY5621"/>
              </a:cxn>
              <a:cxn ang="0">
                <a:pos x="connsiteX5622" y="connsiteY5622"/>
              </a:cxn>
              <a:cxn ang="0">
                <a:pos x="connsiteX5623" y="connsiteY5623"/>
              </a:cxn>
              <a:cxn ang="0">
                <a:pos x="connsiteX5624" y="connsiteY5624"/>
              </a:cxn>
              <a:cxn ang="0">
                <a:pos x="connsiteX5625" y="connsiteY5625"/>
              </a:cxn>
              <a:cxn ang="0">
                <a:pos x="connsiteX5626" y="connsiteY5626"/>
              </a:cxn>
              <a:cxn ang="0">
                <a:pos x="connsiteX5627" y="connsiteY5627"/>
              </a:cxn>
              <a:cxn ang="0">
                <a:pos x="connsiteX5628" y="connsiteY5628"/>
              </a:cxn>
              <a:cxn ang="0">
                <a:pos x="connsiteX5629" y="connsiteY5629"/>
              </a:cxn>
              <a:cxn ang="0">
                <a:pos x="connsiteX5630" y="connsiteY5630"/>
              </a:cxn>
              <a:cxn ang="0">
                <a:pos x="connsiteX5631" y="connsiteY5631"/>
              </a:cxn>
              <a:cxn ang="0">
                <a:pos x="connsiteX5632" y="connsiteY5632"/>
              </a:cxn>
              <a:cxn ang="0">
                <a:pos x="connsiteX5633" y="connsiteY5633"/>
              </a:cxn>
              <a:cxn ang="0">
                <a:pos x="connsiteX5634" y="connsiteY5634"/>
              </a:cxn>
              <a:cxn ang="0">
                <a:pos x="connsiteX5635" y="connsiteY5635"/>
              </a:cxn>
              <a:cxn ang="0">
                <a:pos x="connsiteX5636" y="connsiteY5636"/>
              </a:cxn>
              <a:cxn ang="0">
                <a:pos x="connsiteX5637" y="connsiteY5637"/>
              </a:cxn>
              <a:cxn ang="0">
                <a:pos x="connsiteX5638" y="connsiteY5638"/>
              </a:cxn>
              <a:cxn ang="0">
                <a:pos x="connsiteX5639" y="connsiteY5639"/>
              </a:cxn>
              <a:cxn ang="0">
                <a:pos x="connsiteX5640" y="connsiteY5640"/>
              </a:cxn>
              <a:cxn ang="0">
                <a:pos x="connsiteX5641" y="connsiteY5641"/>
              </a:cxn>
              <a:cxn ang="0">
                <a:pos x="connsiteX5642" y="connsiteY5642"/>
              </a:cxn>
              <a:cxn ang="0">
                <a:pos x="connsiteX5643" y="connsiteY5643"/>
              </a:cxn>
              <a:cxn ang="0">
                <a:pos x="connsiteX5644" y="connsiteY5644"/>
              </a:cxn>
              <a:cxn ang="0">
                <a:pos x="connsiteX5645" y="connsiteY5645"/>
              </a:cxn>
              <a:cxn ang="0">
                <a:pos x="connsiteX5646" y="connsiteY5646"/>
              </a:cxn>
              <a:cxn ang="0">
                <a:pos x="connsiteX5647" y="connsiteY5647"/>
              </a:cxn>
              <a:cxn ang="0">
                <a:pos x="connsiteX5648" y="connsiteY5648"/>
              </a:cxn>
              <a:cxn ang="0">
                <a:pos x="connsiteX5649" y="connsiteY5649"/>
              </a:cxn>
              <a:cxn ang="0">
                <a:pos x="connsiteX5650" y="connsiteY5650"/>
              </a:cxn>
              <a:cxn ang="0">
                <a:pos x="connsiteX5651" y="connsiteY5651"/>
              </a:cxn>
              <a:cxn ang="0">
                <a:pos x="connsiteX5652" y="connsiteY5652"/>
              </a:cxn>
              <a:cxn ang="0">
                <a:pos x="connsiteX5653" y="connsiteY5653"/>
              </a:cxn>
              <a:cxn ang="0">
                <a:pos x="connsiteX5654" y="connsiteY5654"/>
              </a:cxn>
              <a:cxn ang="0">
                <a:pos x="connsiteX5655" y="connsiteY5655"/>
              </a:cxn>
              <a:cxn ang="0">
                <a:pos x="connsiteX5656" y="connsiteY5656"/>
              </a:cxn>
              <a:cxn ang="0">
                <a:pos x="connsiteX5657" y="connsiteY5657"/>
              </a:cxn>
              <a:cxn ang="0">
                <a:pos x="connsiteX5658" y="connsiteY5658"/>
              </a:cxn>
              <a:cxn ang="0">
                <a:pos x="connsiteX5659" y="connsiteY5659"/>
              </a:cxn>
              <a:cxn ang="0">
                <a:pos x="connsiteX5660" y="connsiteY5660"/>
              </a:cxn>
              <a:cxn ang="0">
                <a:pos x="connsiteX5661" y="connsiteY5661"/>
              </a:cxn>
              <a:cxn ang="0">
                <a:pos x="connsiteX5662" y="connsiteY5662"/>
              </a:cxn>
              <a:cxn ang="0">
                <a:pos x="connsiteX5663" y="connsiteY5663"/>
              </a:cxn>
              <a:cxn ang="0">
                <a:pos x="connsiteX5664" y="connsiteY5664"/>
              </a:cxn>
              <a:cxn ang="0">
                <a:pos x="connsiteX5665" y="connsiteY5665"/>
              </a:cxn>
              <a:cxn ang="0">
                <a:pos x="connsiteX5666" y="connsiteY5666"/>
              </a:cxn>
              <a:cxn ang="0">
                <a:pos x="connsiteX5667" y="connsiteY5667"/>
              </a:cxn>
              <a:cxn ang="0">
                <a:pos x="connsiteX5668" y="connsiteY5668"/>
              </a:cxn>
              <a:cxn ang="0">
                <a:pos x="connsiteX5669" y="connsiteY5669"/>
              </a:cxn>
              <a:cxn ang="0">
                <a:pos x="connsiteX5670" y="connsiteY5670"/>
              </a:cxn>
              <a:cxn ang="0">
                <a:pos x="connsiteX5671" y="connsiteY5671"/>
              </a:cxn>
              <a:cxn ang="0">
                <a:pos x="connsiteX5672" y="connsiteY5672"/>
              </a:cxn>
              <a:cxn ang="0">
                <a:pos x="connsiteX5673" y="connsiteY5673"/>
              </a:cxn>
              <a:cxn ang="0">
                <a:pos x="connsiteX5674" y="connsiteY5674"/>
              </a:cxn>
              <a:cxn ang="0">
                <a:pos x="connsiteX5675" y="connsiteY5675"/>
              </a:cxn>
              <a:cxn ang="0">
                <a:pos x="connsiteX5676" y="connsiteY5676"/>
              </a:cxn>
              <a:cxn ang="0">
                <a:pos x="connsiteX5677" y="connsiteY5677"/>
              </a:cxn>
              <a:cxn ang="0">
                <a:pos x="connsiteX5678" y="connsiteY5678"/>
              </a:cxn>
              <a:cxn ang="0">
                <a:pos x="connsiteX5679" y="connsiteY5679"/>
              </a:cxn>
              <a:cxn ang="0">
                <a:pos x="connsiteX5680" y="connsiteY5680"/>
              </a:cxn>
              <a:cxn ang="0">
                <a:pos x="connsiteX5681" y="connsiteY5681"/>
              </a:cxn>
              <a:cxn ang="0">
                <a:pos x="connsiteX5682" y="connsiteY5682"/>
              </a:cxn>
              <a:cxn ang="0">
                <a:pos x="connsiteX5683" y="connsiteY5683"/>
              </a:cxn>
              <a:cxn ang="0">
                <a:pos x="connsiteX5684" y="connsiteY5684"/>
              </a:cxn>
              <a:cxn ang="0">
                <a:pos x="connsiteX5685" y="connsiteY5685"/>
              </a:cxn>
              <a:cxn ang="0">
                <a:pos x="connsiteX5686" y="connsiteY5686"/>
              </a:cxn>
              <a:cxn ang="0">
                <a:pos x="connsiteX5687" y="connsiteY5687"/>
              </a:cxn>
              <a:cxn ang="0">
                <a:pos x="connsiteX5688" y="connsiteY5688"/>
              </a:cxn>
              <a:cxn ang="0">
                <a:pos x="connsiteX5689" y="connsiteY5689"/>
              </a:cxn>
              <a:cxn ang="0">
                <a:pos x="connsiteX5690" y="connsiteY5690"/>
              </a:cxn>
              <a:cxn ang="0">
                <a:pos x="connsiteX5691" y="connsiteY5691"/>
              </a:cxn>
              <a:cxn ang="0">
                <a:pos x="connsiteX5692" y="connsiteY5692"/>
              </a:cxn>
              <a:cxn ang="0">
                <a:pos x="connsiteX5693" y="connsiteY5693"/>
              </a:cxn>
              <a:cxn ang="0">
                <a:pos x="connsiteX5694" y="connsiteY5694"/>
              </a:cxn>
              <a:cxn ang="0">
                <a:pos x="connsiteX5695" y="connsiteY5695"/>
              </a:cxn>
              <a:cxn ang="0">
                <a:pos x="connsiteX5696" y="connsiteY5696"/>
              </a:cxn>
              <a:cxn ang="0">
                <a:pos x="connsiteX5697" y="connsiteY5697"/>
              </a:cxn>
              <a:cxn ang="0">
                <a:pos x="connsiteX5698" y="connsiteY5698"/>
              </a:cxn>
              <a:cxn ang="0">
                <a:pos x="connsiteX5699" y="connsiteY5699"/>
              </a:cxn>
              <a:cxn ang="0">
                <a:pos x="connsiteX5700" y="connsiteY5700"/>
              </a:cxn>
              <a:cxn ang="0">
                <a:pos x="connsiteX5701" y="connsiteY5701"/>
              </a:cxn>
              <a:cxn ang="0">
                <a:pos x="connsiteX5702" y="connsiteY5702"/>
              </a:cxn>
              <a:cxn ang="0">
                <a:pos x="connsiteX5703" y="connsiteY5703"/>
              </a:cxn>
              <a:cxn ang="0">
                <a:pos x="connsiteX5704" y="connsiteY5704"/>
              </a:cxn>
              <a:cxn ang="0">
                <a:pos x="connsiteX5705" y="connsiteY5705"/>
              </a:cxn>
              <a:cxn ang="0">
                <a:pos x="connsiteX5706" y="connsiteY5706"/>
              </a:cxn>
              <a:cxn ang="0">
                <a:pos x="connsiteX5707" y="connsiteY5707"/>
              </a:cxn>
              <a:cxn ang="0">
                <a:pos x="connsiteX5708" y="connsiteY5708"/>
              </a:cxn>
              <a:cxn ang="0">
                <a:pos x="connsiteX5709" y="connsiteY5709"/>
              </a:cxn>
              <a:cxn ang="0">
                <a:pos x="connsiteX5710" y="connsiteY5710"/>
              </a:cxn>
              <a:cxn ang="0">
                <a:pos x="connsiteX5711" y="connsiteY5711"/>
              </a:cxn>
              <a:cxn ang="0">
                <a:pos x="connsiteX5712" y="connsiteY5712"/>
              </a:cxn>
              <a:cxn ang="0">
                <a:pos x="connsiteX5713" y="connsiteY5713"/>
              </a:cxn>
              <a:cxn ang="0">
                <a:pos x="connsiteX5714" y="connsiteY5714"/>
              </a:cxn>
              <a:cxn ang="0">
                <a:pos x="connsiteX5715" y="connsiteY5715"/>
              </a:cxn>
              <a:cxn ang="0">
                <a:pos x="connsiteX5716" y="connsiteY5716"/>
              </a:cxn>
              <a:cxn ang="0">
                <a:pos x="connsiteX5717" y="connsiteY5717"/>
              </a:cxn>
              <a:cxn ang="0">
                <a:pos x="connsiteX5718" y="connsiteY5718"/>
              </a:cxn>
              <a:cxn ang="0">
                <a:pos x="connsiteX5719" y="connsiteY5719"/>
              </a:cxn>
              <a:cxn ang="0">
                <a:pos x="connsiteX5720" y="connsiteY5720"/>
              </a:cxn>
              <a:cxn ang="0">
                <a:pos x="connsiteX5721" y="connsiteY5721"/>
              </a:cxn>
              <a:cxn ang="0">
                <a:pos x="connsiteX5722" y="connsiteY5722"/>
              </a:cxn>
              <a:cxn ang="0">
                <a:pos x="connsiteX5723" y="connsiteY5723"/>
              </a:cxn>
              <a:cxn ang="0">
                <a:pos x="connsiteX5724" y="connsiteY5724"/>
              </a:cxn>
              <a:cxn ang="0">
                <a:pos x="connsiteX5725" y="connsiteY5725"/>
              </a:cxn>
              <a:cxn ang="0">
                <a:pos x="connsiteX5726" y="connsiteY5726"/>
              </a:cxn>
              <a:cxn ang="0">
                <a:pos x="connsiteX5727" y="connsiteY5727"/>
              </a:cxn>
              <a:cxn ang="0">
                <a:pos x="connsiteX5728" y="connsiteY5728"/>
              </a:cxn>
              <a:cxn ang="0">
                <a:pos x="connsiteX5729" y="connsiteY5729"/>
              </a:cxn>
              <a:cxn ang="0">
                <a:pos x="connsiteX5730" y="connsiteY5730"/>
              </a:cxn>
              <a:cxn ang="0">
                <a:pos x="connsiteX5731" y="connsiteY5731"/>
              </a:cxn>
              <a:cxn ang="0">
                <a:pos x="connsiteX5732" y="connsiteY5732"/>
              </a:cxn>
              <a:cxn ang="0">
                <a:pos x="connsiteX5733" y="connsiteY5733"/>
              </a:cxn>
              <a:cxn ang="0">
                <a:pos x="connsiteX5734" y="connsiteY5734"/>
              </a:cxn>
              <a:cxn ang="0">
                <a:pos x="connsiteX5735" y="connsiteY5735"/>
              </a:cxn>
              <a:cxn ang="0">
                <a:pos x="connsiteX5736" y="connsiteY5736"/>
              </a:cxn>
              <a:cxn ang="0">
                <a:pos x="connsiteX5737" y="connsiteY5737"/>
              </a:cxn>
              <a:cxn ang="0">
                <a:pos x="connsiteX5738" y="connsiteY5738"/>
              </a:cxn>
              <a:cxn ang="0">
                <a:pos x="connsiteX5739" y="connsiteY5739"/>
              </a:cxn>
              <a:cxn ang="0">
                <a:pos x="connsiteX5740" y="connsiteY5740"/>
              </a:cxn>
              <a:cxn ang="0">
                <a:pos x="connsiteX5741" y="connsiteY5741"/>
              </a:cxn>
              <a:cxn ang="0">
                <a:pos x="connsiteX5742" y="connsiteY5742"/>
              </a:cxn>
              <a:cxn ang="0">
                <a:pos x="connsiteX5743" y="connsiteY5743"/>
              </a:cxn>
              <a:cxn ang="0">
                <a:pos x="connsiteX5744" y="connsiteY5744"/>
              </a:cxn>
              <a:cxn ang="0">
                <a:pos x="connsiteX5745" y="connsiteY5745"/>
              </a:cxn>
              <a:cxn ang="0">
                <a:pos x="connsiteX5746" y="connsiteY5746"/>
              </a:cxn>
              <a:cxn ang="0">
                <a:pos x="connsiteX5747" y="connsiteY5747"/>
              </a:cxn>
              <a:cxn ang="0">
                <a:pos x="connsiteX5748" y="connsiteY5748"/>
              </a:cxn>
              <a:cxn ang="0">
                <a:pos x="connsiteX5749" y="connsiteY5749"/>
              </a:cxn>
              <a:cxn ang="0">
                <a:pos x="connsiteX5750" y="connsiteY5750"/>
              </a:cxn>
              <a:cxn ang="0">
                <a:pos x="connsiteX5751" y="connsiteY5751"/>
              </a:cxn>
              <a:cxn ang="0">
                <a:pos x="connsiteX5752" y="connsiteY5752"/>
              </a:cxn>
              <a:cxn ang="0">
                <a:pos x="connsiteX5753" y="connsiteY5753"/>
              </a:cxn>
              <a:cxn ang="0">
                <a:pos x="connsiteX5754" y="connsiteY5754"/>
              </a:cxn>
              <a:cxn ang="0">
                <a:pos x="connsiteX5755" y="connsiteY5755"/>
              </a:cxn>
              <a:cxn ang="0">
                <a:pos x="connsiteX5756" y="connsiteY5756"/>
              </a:cxn>
              <a:cxn ang="0">
                <a:pos x="connsiteX5757" y="connsiteY5757"/>
              </a:cxn>
              <a:cxn ang="0">
                <a:pos x="connsiteX5758" y="connsiteY5758"/>
              </a:cxn>
              <a:cxn ang="0">
                <a:pos x="connsiteX5759" y="connsiteY5759"/>
              </a:cxn>
              <a:cxn ang="0">
                <a:pos x="connsiteX5760" y="connsiteY5760"/>
              </a:cxn>
              <a:cxn ang="0">
                <a:pos x="connsiteX5761" y="connsiteY5761"/>
              </a:cxn>
              <a:cxn ang="0">
                <a:pos x="connsiteX5762" y="connsiteY5762"/>
              </a:cxn>
              <a:cxn ang="0">
                <a:pos x="connsiteX5763" y="connsiteY5763"/>
              </a:cxn>
              <a:cxn ang="0">
                <a:pos x="connsiteX5764" y="connsiteY5764"/>
              </a:cxn>
              <a:cxn ang="0">
                <a:pos x="connsiteX5765" y="connsiteY5765"/>
              </a:cxn>
              <a:cxn ang="0">
                <a:pos x="connsiteX5766" y="connsiteY5766"/>
              </a:cxn>
              <a:cxn ang="0">
                <a:pos x="connsiteX5767" y="connsiteY5767"/>
              </a:cxn>
              <a:cxn ang="0">
                <a:pos x="connsiteX5768" y="connsiteY5768"/>
              </a:cxn>
              <a:cxn ang="0">
                <a:pos x="connsiteX5769" y="connsiteY5769"/>
              </a:cxn>
              <a:cxn ang="0">
                <a:pos x="connsiteX5770" y="connsiteY5770"/>
              </a:cxn>
              <a:cxn ang="0">
                <a:pos x="connsiteX5771" y="connsiteY5771"/>
              </a:cxn>
              <a:cxn ang="0">
                <a:pos x="connsiteX5772" y="connsiteY5772"/>
              </a:cxn>
              <a:cxn ang="0">
                <a:pos x="connsiteX5773" y="connsiteY5773"/>
              </a:cxn>
              <a:cxn ang="0">
                <a:pos x="connsiteX5774" y="connsiteY5774"/>
              </a:cxn>
              <a:cxn ang="0">
                <a:pos x="connsiteX5775" y="connsiteY5775"/>
              </a:cxn>
              <a:cxn ang="0">
                <a:pos x="connsiteX5776" y="connsiteY5776"/>
              </a:cxn>
              <a:cxn ang="0">
                <a:pos x="connsiteX5777" y="connsiteY5777"/>
              </a:cxn>
              <a:cxn ang="0">
                <a:pos x="connsiteX5778" y="connsiteY5778"/>
              </a:cxn>
              <a:cxn ang="0">
                <a:pos x="connsiteX5779" y="connsiteY5779"/>
              </a:cxn>
              <a:cxn ang="0">
                <a:pos x="connsiteX5780" y="connsiteY5780"/>
              </a:cxn>
              <a:cxn ang="0">
                <a:pos x="connsiteX5781" y="connsiteY5781"/>
              </a:cxn>
              <a:cxn ang="0">
                <a:pos x="connsiteX5782" y="connsiteY5782"/>
              </a:cxn>
              <a:cxn ang="0">
                <a:pos x="connsiteX5783" y="connsiteY5783"/>
              </a:cxn>
              <a:cxn ang="0">
                <a:pos x="connsiteX5784" y="connsiteY5784"/>
              </a:cxn>
              <a:cxn ang="0">
                <a:pos x="connsiteX5785" y="connsiteY5785"/>
              </a:cxn>
              <a:cxn ang="0">
                <a:pos x="connsiteX5786" y="connsiteY5786"/>
              </a:cxn>
              <a:cxn ang="0">
                <a:pos x="connsiteX5787" y="connsiteY5787"/>
              </a:cxn>
              <a:cxn ang="0">
                <a:pos x="connsiteX5788" y="connsiteY5788"/>
              </a:cxn>
              <a:cxn ang="0">
                <a:pos x="connsiteX5789" y="connsiteY5789"/>
              </a:cxn>
              <a:cxn ang="0">
                <a:pos x="connsiteX5790" y="connsiteY5790"/>
              </a:cxn>
              <a:cxn ang="0">
                <a:pos x="connsiteX5791" y="connsiteY5791"/>
              </a:cxn>
              <a:cxn ang="0">
                <a:pos x="connsiteX5792" y="connsiteY5792"/>
              </a:cxn>
              <a:cxn ang="0">
                <a:pos x="connsiteX5793" y="connsiteY5793"/>
              </a:cxn>
              <a:cxn ang="0">
                <a:pos x="connsiteX5794" y="connsiteY5794"/>
              </a:cxn>
              <a:cxn ang="0">
                <a:pos x="connsiteX5795" y="connsiteY5795"/>
              </a:cxn>
              <a:cxn ang="0">
                <a:pos x="connsiteX5796" y="connsiteY5796"/>
              </a:cxn>
              <a:cxn ang="0">
                <a:pos x="connsiteX5797" y="connsiteY5797"/>
              </a:cxn>
              <a:cxn ang="0">
                <a:pos x="connsiteX5798" y="connsiteY5798"/>
              </a:cxn>
              <a:cxn ang="0">
                <a:pos x="connsiteX5799" y="connsiteY5799"/>
              </a:cxn>
              <a:cxn ang="0">
                <a:pos x="connsiteX5800" y="connsiteY5800"/>
              </a:cxn>
              <a:cxn ang="0">
                <a:pos x="connsiteX5801" y="connsiteY5801"/>
              </a:cxn>
              <a:cxn ang="0">
                <a:pos x="connsiteX5802" y="connsiteY5802"/>
              </a:cxn>
              <a:cxn ang="0">
                <a:pos x="connsiteX5803" y="connsiteY5803"/>
              </a:cxn>
              <a:cxn ang="0">
                <a:pos x="connsiteX5804" y="connsiteY5804"/>
              </a:cxn>
              <a:cxn ang="0">
                <a:pos x="connsiteX5805" y="connsiteY5805"/>
              </a:cxn>
              <a:cxn ang="0">
                <a:pos x="connsiteX5806" y="connsiteY5806"/>
              </a:cxn>
              <a:cxn ang="0">
                <a:pos x="connsiteX5807" y="connsiteY5807"/>
              </a:cxn>
              <a:cxn ang="0">
                <a:pos x="connsiteX5808" y="connsiteY5808"/>
              </a:cxn>
              <a:cxn ang="0">
                <a:pos x="connsiteX5809" y="connsiteY5809"/>
              </a:cxn>
              <a:cxn ang="0">
                <a:pos x="connsiteX5810" y="connsiteY5810"/>
              </a:cxn>
              <a:cxn ang="0">
                <a:pos x="connsiteX5811" y="connsiteY5811"/>
              </a:cxn>
              <a:cxn ang="0">
                <a:pos x="connsiteX5812" y="connsiteY5812"/>
              </a:cxn>
              <a:cxn ang="0">
                <a:pos x="connsiteX5813" y="connsiteY5813"/>
              </a:cxn>
              <a:cxn ang="0">
                <a:pos x="connsiteX5814" y="connsiteY5814"/>
              </a:cxn>
              <a:cxn ang="0">
                <a:pos x="connsiteX5815" y="connsiteY5815"/>
              </a:cxn>
              <a:cxn ang="0">
                <a:pos x="connsiteX5816" y="connsiteY5816"/>
              </a:cxn>
              <a:cxn ang="0">
                <a:pos x="connsiteX5817" y="connsiteY5817"/>
              </a:cxn>
              <a:cxn ang="0">
                <a:pos x="connsiteX5818" y="connsiteY5818"/>
              </a:cxn>
              <a:cxn ang="0">
                <a:pos x="connsiteX5819" y="connsiteY5819"/>
              </a:cxn>
              <a:cxn ang="0">
                <a:pos x="connsiteX5820" y="connsiteY5820"/>
              </a:cxn>
              <a:cxn ang="0">
                <a:pos x="connsiteX5821" y="connsiteY5821"/>
              </a:cxn>
              <a:cxn ang="0">
                <a:pos x="connsiteX5822" y="connsiteY5822"/>
              </a:cxn>
              <a:cxn ang="0">
                <a:pos x="connsiteX5823" y="connsiteY5823"/>
              </a:cxn>
              <a:cxn ang="0">
                <a:pos x="connsiteX5824" y="connsiteY5824"/>
              </a:cxn>
              <a:cxn ang="0">
                <a:pos x="connsiteX5825" y="connsiteY5825"/>
              </a:cxn>
              <a:cxn ang="0">
                <a:pos x="connsiteX5826" y="connsiteY5826"/>
              </a:cxn>
              <a:cxn ang="0">
                <a:pos x="connsiteX5827" y="connsiteY5827"/>
              </a:cxn>
              <a:cxn ang="0">
                <a:pos x="connsiteX5828" y="connsiteY5828"/>
              </a:cxn>
              <a:cxn ang="0">
                <a:pos x="connsiteX5829" y="connsiteY5829"/>
              </a:cxn>
              <a:cxn ang="0">
                <a:pos x="connsiteX5830" y="connsiteY5830"/>
              </a:cxn>
              <a:cxn ang="0">
                <a:pos x="connsiteX5831" y="connsiteY5831"/>
              </a:cxn>
              <a:cxn ang="0">
                <a:pos x="connsiteX5832" y="connsiteY5832"/>
              </a:cxn>
              <a:cxn ang="0">
                <a:pos x="connsiteX5833" y="connsiteY5833"/>
              </a:cxn>
              <a:cxn ang="0">
                <a:pos x="connsiteX5834" y="connsiteY5834"/>
              </a:cxn>
              <a:cxn ang="0">
                <a:pos x="connsiteX5835" y="connsiteY5835"/>
              </a:cxn>
              <a:cxn ang="0">
                <a:pos x="connsiteX5836" y="connsiteY5836"/>
              </a:cxn>
              <a:cxn ang="0">
                <a:pos x="connsiteX5837" y="connsiteY5837"/>
              </a:cxn>
              <a:cxn ang="0">
                <a:pos x="connsiteX5838" y="connsiteY5838"/>
              </a:cxn>
              <a:cxn ang="0">
                <a:pos x="connsiteX5839" y="connsiteY5839"/>
              </a:cxn>
              <a:cxn ang="0">
                <a:pos x="connsiteX5840" y="connsiteY5840"/>
              </a:cxn>
              <a:cxn ang="0">
                <a:pos x="connsiteX5841" y="connsiteY5841"/>
              </a:cxn>
              <a:cxn ang="0">
                <a:pos x="connsiteX5842" y="connsiteY5842"/>
              </a:cxn>
              <a:cxn ang="0">
                <a:pos x="connsiteX5843" y="connsiteY5843"/>
              </a:cxn>
              <a:cxn ang="0">
                <a:pos x="connsiteX5844" y="connsiteY5844"/>
              </a:cxn>
              <a:cxn ang="0">
                <a:pos x="connsiteX5845" y="connsiteY5845"/>
              </a:cxn>
              <a:cxn ang="0">
                <a:pos x="connsiteX5846" y="connsiteY5846"/>
              </a:cxn>
              <a:cxn ang="0">
                <a:pos x="connsiteX5847" y="connsiteY5847"/>
              </a:cxn>
              <a:cxn ang="0">
                <a:pos x="connsiteX5848" y="connsiteY5848"/>
              </a:cxn>
              <a:cxn ang="0">
                <a:pos x="connsiteX5849" y="connsiteY5849"/>
              </a:cxn>
              <a:cxn ang="0">
                <a:pos x="connsiteX5850" y="connsiteY5850"/>
              </a:cxn>
              <a:cxn ang="0">
                <a:pos x="connsiteX5851" y="connsiteY5851"/>
              </a:cxn>
              <a:cxn ang="0">
                <a:pos x="connsiteX5852" y="connsiteY5852"/>
              </a:cxn>
              <a:cxn ang="0">
                <a:pos x="connsiteX5853" y="connsiteY5853"/>
              </a:cxn>
              <a:cxn ang="0">
                <a:pos x="connsiteX5854" y="connsiteY5854"/>
              </a:cxn>
              <a:cxn ang="0">
                <a:pos x="connsiteX5855" y="connsiteY5855"/>
              </a:cxn>
              <a:cxn ang="0">
                <a:pos x="connsiteX5856" y="connsiteY5856"/>
              </a:cxn>
              <a:cxn ang="0">
                <a:pos x="connsiteX5857" y="connsiteY5857"/>
              </a:cxn>
              <a:cxn ang="0">
                <a:pos x="connsiteX5858" y="connsiteY5858"/>
              </a:cxn>
              <a:cxn ang="0">
                <a:pos x="connsiteX5859" y="connsiteY5859"/>
              </a:cxn>
              <a:cxn ang="0">
                <a:pos x="connsiteX5860" y="connsiteY5860"/>
              </a:cxn>
              <a:cxn ang="0">
                <a:pos x="connsiteX5861" y="connsiteY5861"/>
              </a:cxn>
              <a:cxn ang="0">
                <a:pos x="connsiteX5862" y="connsiteY5862"/>
              </a:cxn>
              <a:cxn ang="0">
                <a:pos x="connsiteX5863" y="connsiteY5863"/>
              </a:cxn>
              <a:cxn ang="0">
                <a:pos x="connsiteX5864" y="connsiteY5864"/>
              </a:cxn>
              <a:cxn ang="0">
                <a:pos x="connsiteX5865" y="connsiteY5865"/>
              </a:cxn>
              <a:cxn ang="0">
                <a:pos x="connsiteX5866" y="connsiteY5866"/>
              </a:cxn>
              <a:cxn ang="0">
                <a:pos x="connsiteX5867" y="connsiteY5867"/>
              </a:cxn>
              <a:cxn ang="0">
                <a:pos x="connsiteX5868" y="connsiteY5868"/>
              </a:cxn>
              <a:cxn ang="0">
                <a:pos x="connsiteX5869" y="connsiteY5869"/>
              </a:cxn>
              <a:cxn ang="0">
                <a:pos x="connsiteX5870" y="connsiteY5870"/>
              </a:cxn>
              <a:cxn ang="0">
                <a:pos x="connsiteX5871" y="connsiteY5871"/>
              </a:cxn>
              <a:cxn ang="0">
                <a:pos x="connsiteX5872" y="connsiteY5872"/>
              </a:cxn>
              <a:cxn ang="0">
                <a:pos x="connsiteX5873" y="connsiteY5873"/>
              </a:cxn>
              <a:cxn ang="0">
                <a:pos x="connsiteX5874" y="connsiteY5874"/>
              </a:cxn>
              <a:cxn ang="0">
                <a:pos x="connsiteX5875" y="connsiteY5875"/>
              </a:cxn>
              <a:cxn ang="0">
                <a:pos x="connsiteX5876" y="connsiteY5876"/>
              </a:cxn>
              <a:cxn ang="0">
                <a:pos x="connsiteX5877" y="connsiteY5877"/>
              </a:cxn>
              <a:cxn ang="0">
                <a:pos x="connsiteX5878" y="connsiteY5878"/>
              </a:cxn>
              <a:cxn ang="0">
                <a:pos x="connsiteX5879" y="connsiteY5879"/>
              </a:cxn>
              <a:cxn ang="0">
                <a:pos x="connsiteX5880" y="connsiteY5880"/>
              </a:cxn>
              <a:cxn ang="0">
                <a:pos x="connsiteX5881" y="connsiteY5881"/>
              </a:cxn>
              <a:cxn ang="0">
                <a:pos x="connsiteX5882" y="connsiteY5882"/>
              </a:cxn>
              <a:cxn ang="0">
                <a:pos x="connsiteX5883" y="connsiteY5883"/>
              </a:cxn>
              <a:cxn ang="0">
                <a:pos x="connsiteX5884" y="connsiteY5884"/>
              </a:cxn>
              <a:cxn ang="0">
                <a:pos x="connsiteX5885" y="connsiteY5885"/>
              </a:cxn>
              <a:cxn ang="0">
                <a:pos x="connsiteX5886" y="connsiteY5886"/>
              </a:cxn>
              <a:cxn ang="0">
                <a:pos x="connsiteX5887" y="connsiteY5887"/>
              </a:cxn>
              <a:cxn ang="0">
                <a:pos x="connsiteX5888" y="connsiteY5888"/>
              </a:cxn>
              <a:cxn ang="0">
                <a:pos x="connsiteX5889" y="connsiteY5889"/>
              </a:cxn>
              <a:cxn ang="0">
                <a:pos x="connsiteX5890" y="connsiteY5890"/>
              </a:cxn>
              <a:cxn ang="0">
                <a:pos x="connsiteX5891" y="connsiteY5891"/>
              </a:cxn>
              <a:cxn ang="0">
                <a:pos x="connsiteX5892" y="connsiteY5892"/>
              </a:cxn>
              <a:cxn ang="0">
                <a:pos x="connsiteX5893" y="connsiteY5893"/>
              </a:cxn>
              <a:cxn ang="0">
                <a:pos x="connsiteX5894" y="connsiteY5894"/>
              </a:cxn>
              <a:cxn ang="0">
                <a:pos x="connsiteX5895" y="connsiteY5895"/>
              </a:cxn>
              <a:cxn ang="0">
                <a:pos x="connsiteX5896" y="connsiteY5896"/>
              </a:cxn>
              <a:cxn ang="0">
                <a:pos x="connsiteX5897" y="connsiteY5897"/>
              </a:cxn>
              <a:cxn ang="0">
                <a:pos x="connsiteX5898" y="connsiteY5898"/>
              </a:cxn>
              <a:cxn ang="0">
                <a:pos x="connsiteX5899" y="connsiteY5899"/>
              </a:cxn>
              <a:cxn ang="0">
                <a:pos x="connsiteX5900" y="connsiteY5900"/>
              </a:cxn>
              <a:cxn ang="0">
                <a:pos x="connsiteX5901" y="connsiteY5901"/>
              </a:cxn>
              <a:cxn ang="0">
                <a:pos x="connsiteX5902" y="connsiteY5902"/>
              </a:cxn>
              <a:cxn ang="0">
                <a:pos x="connsiteX5903" y="connsiteY5903"/>
              </a:cxn>
              <a:cxn ang="0">
                <a:pos x="connsiteX5904" y="connsiteY5904"/>
              </a:cxn>
              <a:cxn ang="0">
                <a:pos x="connsiteX5905" y="connsiteY5905"/>
              </a:cxn>
              <a:cxn ang="0">
                <a:pos x="connsiteX5906" y="connsiteY5906"/>
              </a:cxn>
              <a:cxn ang="0">
                <a:pos x="connsiteX5907" y="connsiteY5907"/>
              </a:cxn>
              <a:cxn ang="0">
                <a:pos x="connsiteX5908" y="connsiteY5908"/>
              </a:cxn>
              <a:cxn ang="0">
                <a:pos x="connsiteX5909" y="connsiteY5909"/>
              </a:cxn>
              <a:cxn ang="0">
                <a:pos x="connsiteX5910" y="connsiteY5910"/>
              </a:cxn>
              <a:cxn ang="0">
                <a:pos x="connsiteX5911" y="connsiteY5911"/>
              </a:cxn>
              <a:cxn ang="0">
                <a:pos x="connsiteX5912" y="connsiteY5912"/>
              </a:cxn>
              <a:cxn ang="0">
                <a:pos x="connsiteX5913" y="connsiteY5913"/>
              </a:cxn>
              <a:cxn ang="0">
                <a:pos x="connsiteX5914" y="connsiteY5914"/>
              </a:cxn>
              <a:cxn ang="0">
                <a:pos x="connsiteX5915" y="connsiteY5915"/>
              </a:cxn>
              <a:cxn ang="0">
                <a:pos x="connsiteX5916" y="connsiteY5916"/>
              </a:cxn>
              <a:cxn ang="0">
                <a:pos x="connsiteX5917" y="connsiteY5917"/>
              </a:cxn>
              <a:cxn ang="0">
                <a:pos x="connsiteX5918" y="connsiteY5918"/>
              </a:cxn>
              <a:cxn ang="0">
                <a:pos x="connsiteX5919" y="connsiteY5919"/>
              </a:cxn>
              <a:cxn ang="0">
                <a:pos x="connsiteX5920" y="connsiteY5920"/>
              </a:cxn>
              <a:cxn ang="0">
                <a:pos x="connsiteX5921" y="connsiteY5921"/>
              </a:cxn>
              <a:cxn ang="0">
                <a:pos x="connsiteX5922" y="connsiteY5922"/>
              </a:cxn>
              <a:cxn ang="0">
                <a:pos x="connsiteX5923" y="connsiteY5923"/>
              </a:cxn>
              <a:cxn ang="0">
                <a:pos x="connsiteX5924" y="connsiteY5924"/>
              </a:cxn>
              <a:cxn ang="0">
                <a:pos x="connsiteX5925" y="connsiteY5925"/>
              </a:cxn>
              <a:cxn ang="0">
                <a:pos x="connsiteX5926" y="connsiteY5926"/>
              </a:cxn>
              <a:cxn ang="0">
                <a:pos x="connsiteX5927" y="connsiteY5927"/>
              </a:cxn>
              <a:cxn ang="0">
                <a:pos x="connsiteX5928" y="connsiteY5928"/>
              </a:cxn>
              <a:cxn ang="0">
                <a:pos x="connsiteX5929" y="connsiteY5929"/>
              </a:cxn>
              <a:cxn ang="0">
                <a:pos x="connsiteX5930" y="connsiteY5930"/>
              </a:cxn>
              <a:cxn ang="0">
                <a:pos x="connsiteX5931" y="connsiteY5931"/>
              </a:cxn>
              <a:cxn ang="0">
                <a:pos x="connsiteX5932" y="connsiteY5932"/>
              </a:cxn>
              <a:cxn ang="0">
                <a:pos x="connsiteX5933" y="connsiteY5933"/>
              </a:cxn>
              <a:cxn ang="0">
                <a:pos x="connsiteX5934" y="connsiteY5934"/>
              </a:cxn>
              <a:cxn ang="0">
                <a:pos x="connsiteX5935" y="connsiteY5935"/>
              </a:cxn>
              <a:cxn ang="0">
                <a:pos x="connsiteX5936" y="connsiteY5936"/>
              </a:cxn>
              <a:cxn ang="0">
                <a:pos x="connsiteX5937" y="connsiteY5937"/>
              </a:cxn>
              <a:cxn ang="0">
                <a:pos x="connsiteX5938" y="connsiteY5938"/>
              </a:cxn>
              <a:cxn ang="0">
                <a:pos x="connsiteX5939" y="connsiteY5939"/>
              </a:cxn>
              <a:cxn ang="0">
                <a:pos x="connsiteX5940" y="connsiteY5940"/>
              </a:cxn>
              <a:cxn ang="0">
                <a:pos x="connsiteX5941" y="connsiteY5941"/>
              </a:cxn>
              <a:cxn ang="0">
                <a:pos x="connsiteX5942" y="connsiteY5942"/>
              </a:cxn>
              <a:cxn ang="0">
                <a:pos x="connsiteX5943" y="connsiteY5943"/>
              </a:cxn>
              <a:cxn ang="0">
                <a:pos x="connsiteX5944" y="connsiteY5944"/>
              </a:cxn>
              <a:cxn ang="0">
                <a:pos x="connsiteX5945" y="connsiteY5945"/>
              </a:cxn>
              <a:cxn ang="0">
                <a:pos x="connsiteX5946" y="connsiteY5946"/>
              </a:cxn>
              <a:cxn ang="0">
                <a:pos x="connsiteX5947" y="connsiteY5947"/>
              </a:cxn>
              <a:cxn ang="0">
                <a:pos x="connsiteX5948" y="connsiteY5948"/>
              </a:cxn>
              <a:cxn ang="0">
                <a:pos x="connsiteX5949" y="connsiteY5949"/>
              </a:cxn>
              <a:cxn ang="0">
                <a:pos x="connsiteX5950" y="connsiteY5950"/>
              </a:cxn>
              <a:cxn ang="0">
                <a:pos x="connsiteX5951" y="connsiteY5951"/>
              </a:cxn>
              <a:cxn ang="0">
                <a:pos x="connsiteX5952" y="connsiteY5952"/>
              </a:cxn>
              <a:cxn ang="0">
                <a:pos x="connsiteX5953" y="connsiteY5953"/>
              </a:cxn>
              <a:cxn ang="0">
                <a:pos x="connsiteX5954" y="connsiteY5954"/>
              </a:cxn>
              <a:cxn ang="0">
                <a:pos x="connsiteX5955" y="connsiteY5955"/>
              </a:cxn>
              <a:cxn ang="0">
                <a:pos x="connsiteX5956" y="connsiteY5956"/>
              </a:cxn>
              <a:cxn ang="0">
                <a:pos x="connsiteX5957" y="connsiteY5957"/>
              </a:cxn>
              <a:cxn ang="0">
                <a:pos x="connsiteX5958" y="connsiteY5958"/>
              </a:cxn>
              <a:cxn ang="0">
                <a:pos x="connsiteX5959" y="connsiteY5959"/>
              </a:cxn>
              <a:cxn ang="0">
                <a:pos x="connsiteX5960" y="connsiteY5960"/>
              </a:cxn>
              <a:cxn ang="0">
                <a:pos x="connsiteX5961" y="connsiteY5961"/>
              </a:cxn>
              <a:cxn ang="0">
                <a:pos x="connsiteX5962" y="connsiteY5962"/>
              </a:cxn>
              <a:cxn ang="0">
                <a:pos x="connsiteX5963" y="connsiteY5963"/>
              </a:cxn>
              <a:cxn ang="0">
                <a:pos x="connsiteX5964" y="connsiteY5964"/>
              </a:cxn>
              <a:cxn ang="0">
                <a:pos x="connsiteX5965" y="connsiteY5965"/>
              </a:cxn>
              <a:cxn ang="0">
                <a:pos x="connsiteX5966" y="connsiteY5966"/>
              </a:cxn>
              <a:cxn ang="0">
                <a:pos x="connsiteX5967" y="connsiteY5967"/>
              </a:cxn>
              <a:cxn ang="0">
                <a:pos x="connsiteX5968" y="connsiteY5968"/>
              </a:cxn>
              <a:cxn ang="0">
                <a:pos x="connsiteX5969" y="connsiteY5969"/>
              </a:cxn>
              <a:cxn ang="0">
                <a:pos x="connsiteX5970" y="connsiteY5970"/>
              </a:cxn>
              <a:cxn ang="0">
                <a:pos x="connsiteX5971" y="connsiteY5971"/>
              </a:cxn>
              <a:cxn ang="0">
                <a:pos x="connsiteX5972" y="connsiteY5972"/>
              </a:cxn>
              <a:cxn ang="0">
                <a:pos x="connsiteX5973" y="connsiteY5973"/>
              </a:cxn>
              <a:cxn ang="0">
                <a:pos x="connsiteX5974" y="connsiteY5974"/>
              </a:cxn>
              <a:cxn ang="0">
                <a:pos x="connsiteX5975" y="connsiteY5975"/>
              </a:cxn>
              <a:cxn ang="0">
                <a:pos x="connsiteX5976" y="connsiteY5976"/>
              </a:cxn>
              <a:cxn ang="0">
                <a:pos x="connsiteX5977" y="connsiteY5977"/>
              </a:cxn>
              <a:cxn ang="0">
                <a:pos x="connsiteX5978" y="connsiteY5978"/>
              </a:cxn>
              <a:cxn ang="0">
                <a:pos x="connsiteX5979" y="connsiteY5979"/>
              </a:cxn>
              <a:cxn ang="0">
                <a:pos x="connsiteX5980" y="connsiteY5980"/>
              </a:cxn>
              <a:cxn ang="0">
                <a:pos x="connsiteX5981" y="connsiteY5981"/>
              </a:cxn>
              <a:cxn ang="0">
                <a:pos x="connsiteX5982" y="connsiteY5982"/>
              </a:cxn>
              <a:cxn ang="0">
                <a:pos x="connsiteX5983" y="connsiteY5983"/>
              </a:cxn>
              <a:cxn ang="0">
                <a:pos x="connsiteX5984" y="connsiteY5984"/>
              </a:cxn>
              <a:cxn ang="0">
                <a:pos x="connsiteX5985" y="connsiteY5985"/>
              </a:cxn>
              <a:cxn ang="0">
                <a:pos x="connsiteX5986" y="connsiteY5986"/>
              </a:cxn>
              <a:cxn ang="0">
                <a:pos x="connsiteX5987" y="connsiteY5987"/>
              </a:cxn>
              <a:cxn ang="0">
                <a:pos x="connsiteX5988" y="connsiteY5988"/>
              </a:cxn>
              <a:cxn ang="0">
                <a:pos x="connsiteX5989" y="connsiteY5989"/>
              </a:cxn>
              <a:cxn ang="0">
                <a:pos x="connsiteX5990" y="connsiteY5990"/>
              </a:cxn>
              <a:cxn ang="0">
                <a:pos x="connsiteX5991" y="connsiteY5991"/>
              </a:cxn>
              <a:cxn ang="0">
                <a:pos x="connsiteX5992" y="connsiteY5992"/>
              </a:cxn>
              <a:cxn ang="0">
                <a:pos x="connsiteX5993" y="connsiteY5993"/>
              </a:cxn>
              <a:cxn ang="0">
                <a:pos x="connsiteX5994" y="connsiteY5994"/>
              </a:cxn>
              <a:cxn ang="0">
                <a:pos x="connsiteX5995" y="connsiteY5995"/>
              </a:cxn>
              <a:cxn ang="0">
                <a:pos x="connsiteX5996" y="connsiteY5996"/>
              </a:cxn>
              <a:cxn ang="0">
                <a:pos x="connsiteX5997" y="connsiteY5997"/>
              </a:cxn>
              <a:cxn ang="0">
                <a:pos x="connsiteX5998" y="connsiteY5998"/>
              </a:cxn>
              <a:cxn ang="0">
                <a:pos x="connsiteX5999" y="connsiteY5999"/>
              </a:cxn>
              <a:cxn ang="0">
                <a:pos x="connsiteX6000" y="connsiteY6000"/>
              </a:cxn>
              <a:cxn ang="0">
                <a:pos x="connsiteX6001" y="connsiteY6001"/>
              </a:cxn>
              <a:cxn ang="0">
                <a:pos x="connsiteX6002" y="connsiteY6002"/>
              </a:cxn>
              <a:cxn ang="0">
                <a:pos x="connsiteX6003" y="connsiteY6003"/>
              </a:cxn>
              <a:cxn ang="0">
                <a:pos x="connsiteX6004" y="connsiteY6004"/>
              </a:cxn>
              <a:cxn ang="0">
                <a:pos x="connsiteX6005" y="connsiteY6005"/>
              </a:cxn>
              <a:cxn ang="0">
                <a:pos x="connsiteX6006" y="connsiteY6006"/>
              </a:cxn>
              <a:cxn ang="0">
                <a:pos x="connsiteX6007" y="connsiteY6007"/>
              </a:cxn>
              <a:cxn ang="0">
                <a:pos x="connsiteX6008" y="connsiteY6008"/>
              </a:cxn>
              <a:cxn ang="0">
                <a:pos x="connsiteX6009" y="connsiteY6009"/>
              </a:cxn>
              <a:cxn ang="0">
                <a:pos x="connsiteX6010" y="connsiteY6010"/>
              </a:cxn>
              <a:cxn ang="0">
                <a:pos x="connsiteX6011" y="connsiteY6011"/>
              </a:cxn>
              <a:cxn ang="0">
                <a:pos x="connsiteX6012" y="connsiteY6012"/>
              </a:cxn>
              <a:cxn ang="0">
                <a:pos x="connsiteX6013" y="connsiteY6013"/>
              </a:cxn>
              <a:cxn ang="0">
                <a:pos x="connsiteX6014" y="connsiteY6014"/>
              </a:cxn>
              <a:cxn ang="0">
                <a:pos x="connsiteX6015" y="connsiteY6015"/>
              </a:cxn>
              <a:cxn ang="0">
                <a:pos x="connsiteX6016" y="connsiteY6016"/>
              </a:cxn>
              <a:cxn ang="0">
                <a:pos x="connsiteX6017" y="connsiteY6017"/>
              </a:cxn>
              <a:cxn ang="0">
                <a:pos x="connsiteX6018" y="connsiteY6018"/>
              </a:cxn>
              <a:cxn ang="0">
                <a:pos x="connsiteX6019" y="connsiteY6019"/>
              </a:cxn>
              <a:cxn ang="0">
                <a:pos x="connsiteX6020" y="connsiteY6020"/>
              </a:cxn>
              <a:cxn ang="0">
                <a:pos x="connsiteX6021" y="connsiteY6021"/>
              </a:cxn>
              <a:cxn ang="0">
                <a:pos x="connsiteX6022" y="connsiteY6022"/>
              </a:cxn>
              <a:cxn ang="0">
                <a:pos x="connsiteX6023" y="connsiteY6023"/>
              </a:cxn>
              <a:cxn ang="0">
                <a:pos x="connsiteX6024" y="connsiteY6024"/>
              </a:cxn>
              <a:cxn ang="0">
                <a:pos x="connsiteX6025" y="connsiteY6025"/>
              </a:cxn>
              <a:cxn ang="0">
                <a:pos x="connsiteX6026" y="connsiteY6026"/>
              </a:cxn>
              <a:cxn ang="0">
                <a:pos x="connsiteX6027" y="connsiteY6027"/>
              </a:cxn>
              <a:cxn ang="0">
                <a:pos x="connsiteX6028" y="connsiteY6028"/>
              </a:cxn>
              <a:cxn ang="0">
                <a:pos x="connsiteX6029" y="connsiteY6029"/>
              </a:cxn>
              <a:cxn ang="0">
                <a:pos x="connsiteX6030" y="connsiteY6030"/>
              </a:cxn>
              <a:cxn ang="0">
                <a:pos x="connsiteX6031" y="connsiteY6031"/>
              </a:cxn>
              <a:cxn ang="0">
                <a:pos x="connsiteX6032" y="connsiteY6032"/>
              </a:cxn>
              <a:cxn ang="0">
                <a:pos x="connsiteX6033" y="connsiteY6033"/>
              </a:cxn>
              <a:cxn ang="0">
                <a:pos x="connsiteX6034" y="connsiteY6034"/>
              </a:cxn>
              <a:cxn ang="0">
                <a:pos x="connsiteX6035" y="connsiteY6035"/>
              </a:cxn>
              <a:cxn ang="0">
                <a:pos x="connsiteX6036" y="connsiteY6036"/>
              </a:cxn>
              <a:cxn ang="0">
                <a:pos x="connsiteX6037" y="connsiteY6037"/>
              </a:cxn>
              <a:cxn ang="0">
                <a:pos x="connsiteX6038" y="connsiteY6038"/>
              </a:cxn>
              <a:cxn ang="0">
                <a:pos x="connsiteX6039" y="connsiteY6039"/>
              </a:cxn>
              <a:cxn ang="0">
                <a:pos x="connsiteX6040" y="connsiteY6040"/>
              </a:cxn>
              <a:cxn ang="0">
                <a:pos x="connsiteX6041" y="connsiteY6041"/>
              </a:cxn>
              <a:cxn ang="0">
                <a:pos x="connsiteX6042" y="connsiteY6042"/>
              </a:cxn>
              <a:cxn ang="0">
                <a:pos x="connsiteX6043" y="connsiteY6043"/>
              </a:cxn>
              <a:cxn ang="0">
                <a:pos x="connsiteX6044" y="connsiteY6044"/>
              </a:cxn>
              <a:cxn ang="0">
                <a:pos x="connsiteX6045" y="connsiteY6045"/>
              </a:cxn>
              <a:cxn ang="0">
                <a:pos x="connsiteX6046" y="connsiteY6046"/>
              </a:cxn>
              <a:cxn ang="0">
                <a:pos x="connsiteX6047" y="connsiteY6047"/>
              </a:cxn>
              <a:cxn ang="0">
                <a:pos x="connsiteX6048" y="connsiteY6048"/>
              </a:cxn>
              <a:cxn ang="0">
                <a:pos x="connsiteX6049" y="connsiteY6049"/>
              </a:cxn>
              <a:cxn ang="0">
                <a:pos x="connsiteX6050" y="connsiteY6050"/>
              </a:cxn>
              <a:cxn ang="0">
                <a:pos x="connsiteX6051" y="connsiteY6051"/>
              </a:cxn>
              <a:cxn ang="0">
                <a:pos x="connsiteX6052" y="connsiteY6052"/>
              </a:cxn>
              <a:cxn ang="0">
                <a:pos x="connsiteX6053" y="connsiteY6053"/>
              </a:cxn>
              <a:cxn ang="0">
                <a:pos x="connsiteX6054" y="connsiteY6054"/>
              </a:cxn>
              <a:cxn ang="0">
                <a:pos x="connsiteX6055" y="connsiteY6055"/>
              </a:cxn>
              <a:cxn ang="0">
                <a:pos x="connsiteX6056" y="connsiteY6056"/>
              </a:cxn>
              <a:cxn ang="0">
                <a:pos x="connsiteX6057" y="connsiteY6057"/>
              </a:cxn>
              <a:cxn ang="0">
                <a:pos x="connsiteX6058" y="connsiteY6058"/>
              </a:cxn>
              <a:cxn ang="0">
                <a:pos x="connsiteX6059" y="connsiteY6059"/>
              </a:cxn>
              <a:cxn ang="0">
                <a:pos x="connsiteX6060" y="connsiteY6060"/>
              </a:cxn>
              <a:cxn ang="0">
                <a:pos x="connsiteX6061" y="connsiteY6061"/>
              </a:cxn>
              <a:cxn ang="0">
                <a:pos x="connsiteX6062" y="connsiteY6062"/>
              </a:cxn>
              <a:cxn ang="0">
                <a:pos x="connsiteX6063" y="connsiteY6063"/>
              </a:cxn>
              <a:cxn ang="0">
                <a:pos x="connsiteX6064" y="connsiteY6064"/>
              </a:cxn>
              <a:cxn ang="0">
                <a:pos x="connsiteX6065" y="connsiteY6065"/>
              </a:cxn>
              <a:cxn ang="0">
                <a:pos x="connsiteX6066" y="connsiteY6066"/>
              </a:cxn>
              <a:cxn ang="0">
                <a:pos x="connsiteX6067" y="connsiteY6067"/>
              </a:cxn>
              <a:cxn ang="0">
                <a:pos x="connsiteX6068" y="connsiteY6068"/>
              </a:cxn>
              <a:cxn ang="0">
                <a:pos x="connsiteX6069" y="connsiteY6069"/>
              </a:cxn>
              <a:cxn ang="0">
                <a:pos x="connsiteX6070" y="connsiteY6070"/>
              </a:cxn>
              <a:cxn ang="0">
                <a:pos x="connsiteX6071" y="connsiteY6071"/>
              </a:cxn>
              <a:cxn ang="0">
                <a:pos x="connsiteX6072" y="connsiteY6072"/>
              </a:cxn>
              <a:cxn ang="0">
                <a:pos x="connsiteX6073" y="connsiteY6073"/>
              </a:cxn>
              <a:cxn ang="0">
                <a:pos x="connsiteX6074" y="connsiteY6074"/>
              </a:cxn>
              <a:cxn ang="0">
                <a:pos x="connsiteX6075" y="connsiteY6075"/>
              </a:cxn>
              <a:cxn ang="0">
                <a:pos x="connsiteX6076" y="connsiteY6076"/>
              </a:cxn>
              <a:cxn ang="0">
                <a:pos x="connsiteX6077" y="connsiteY6077"/>
              </a:cxn>
              <a:cxn ang="0">
                <a:pos x="connsiteX6078" y="connsiteY6078"/>
              </a:cxn>
              <a:cxn ang="0">
                <a:pos x="connsiteX6079" y="connsiteY6079"/>
              </a:cxn>
              <a:cxn ang="0">
                <a:pos x="connsiteX6080" y="connsiteY6080"/>
              </a:cxn>
              <a:cxn ang="0">
                <a:pos x="connsiteX6081" y="connsiteY6081"/>
              </a:cxn>
              <a:cxn ang="0">
                <a:pos x="connsiteX6082" y="connsiteY6082"/>
              </a:cxn>
              <a:cxn ang="0">
                <a:pos x="connsiteX6083" y="connsiteY6083"/>
              </a:cxn>
              <a:cxn ang="0">
                <a:pos x="connsiteX6084" y="connsiteY6084"/>
              </a:cxn>
              <a:cxn ang="0">
                <a:pos x="connsiteX6085" y="connsiteY6085"/>
              </a:cxn>
              <a:cxn ang="0">
                <a:pos x="connsiteX6086" y="connsiteY6086"/>
              </a:cxn>
              <a:cxn ang="0">
                <a:pos x="connsiteX6087" y="connsiteY6087"/>
              </a:cxn>
              <a:cxn ang="0">
                <a:pos x="connsiteX6088" y="connsiteY6088"/>
              </a:cxn>
              <a:cxn ang="0">
                <a:pos x="connsiteX6089" y="connsiteY6089"/>
              </a:cxn>
              <a:cxn ang="0">
                <a:pos x="connsiteX6090" y="connsiteY6090"/>
              </a:cxn>
              <a:cxn ang="0">
                <a:pos x="connsiteX6091" y="connsiteY6091"/>
              </a:cxn>
              <a:cxn ang="0">
                <a:pos x="connsiteX6092" y="connsiteY6092"/>
              </a:cxn>
              <a:cxn ang="0">
                <a:pos x="connsiteX6093" y="connsiteY6093"/>
              </a:cxn>
              <a:cxn ang="0">
                <a:pos x="connsiteX6094" y="connsiteY6094"/>
              </a:cxn>
              <a:cxn ang="0">
                <a:pos x="connsiteX6095" y="connsiteY6095"/>
              </a:cxn>
              <a:cxn ang="0">
                <a:pos x="connsiteX6096" y="connsiteY6096"/>
              </a:cxn>
              <a:cxn ang="0">
                <a:pos x="connsiteX6097" y="connsiteY6097"/>
              </a:cxn>
              <a:cxn ang="0">
                <a:pos x="connsiteX6098" y="connsiteY6098"/>
              </a:cxn>
              <a:cxn ang="0">
                <a:pos x="connsiteX6099" y="connsiteY6099"/>
              </a:cxn>
              <a:cxn ang="0">
                <a:pos x="connsiteX6100" y="connsiteY6100"/>
              </a:cxn>
              <a:cxn ang="0">
                <a:pos x="connsiteX6101" y="connsiteY6101"/>
              </a:cxn>
              <a:cxn ang="0">
                <a:pos x="connsiteX6102" y="connsiteY6102"/>
              </a:cxn>
              <a:cxn ang="0">
                <a:pos x="connsiteX6103" y="connsiteY6103"/>
              </a:cxn>
              <a:cxn ang="0">
                <a:pos x="connsiteX6104" y="connsiteY6104"/>
              </a:cxn>
              <a:cxn ang="0">
                <a:pos x="connsiteX6105" y="connsiteY6105"/>
              </a:cxn>
              <a:cxn ang="0">
                <a:pos x="connsiteX6106" y="connsiteY6106"/>
              </a:cxn>
              <a:cxn ang="0">
                <a:pos x="connsiteX6107" y="connsiteY6107"/>
              </a:cxn>
              <a:cxn ang="0">
                <a:pos x="connsiteX6108" y="connsiteY6108"/>
              </a:cxn>
              <a:cxn ang="0">
                <a:pos x="connsiteX6109" y="connsiteY6109"/>
              </a:cxn>
              <a:cxn ang="0">
                <a:pos x="connsiteX6110" y="connsiteY6110"/>
              </a:cxn>
              <a:cxn ang="0">
                <a:pos x="connsiteX6111" y="connsiteY6111"/>
              </a:cxn>
              <a:cxn ang="0">
                <a:pos x="connsiteX6112" y="connsiteY6112"/>
              </a:cxn>
              <a:cxn ang="0">
                <a:pos x="connsiteX6113" y="connsiteY6113"/>
              </a:cxn>
              <a:cxn ang="0">
                <a:pos x="connsiteX6114" y="connsiteY6114"/>
              </a:cxn>
              <a:cxn ang="0">
                <a:pos x="connsiteX6115" y="connsiteY6115"/>
              </a:cxn>
              <a:cxn ang="0">
                <a:pos x="connsiteX6116" y="connsiteY6116"/>
              </a:cxn>
              <a:cxn ang="0">
                <a:pos x="connsiteX6117" y="connsiteY6117"/>
              </a:cxn>
              <a:cxn ang="0">
                <a:pos x="connsiteX6118" y="connsiteY6118"/>
              </a:cxn>
              <a:cxn ang="0">
                <a:pos x="connsiteX6119" y="connsiteY6119"/>
              </a:cxn>
              <a:cxn ang="0">
                <a:pos x="connsiteX6120" y="connsiteY6120"/>
              </a:cxn>
              <a:cxn ang="0">
                <a:pos x="connsiteX6121" y="connsiteY6121"/>
              </a:cxn>
              <a:cxn ang="0">
                <a:pos x="connsiteX6122" y="connsiteY6122"/>
              </a:cxn>
              <a:cxn ang="0">
                <a:pos x="connsiteX6123" y="connsiteY6123"/>
              </a:cxn>
              <a:cxn ang="0">
                <a:pos x="connsiteX6124" y="connsiteY6124"/>
              </a:cxn>
              <a:cxn ang="0">
                <a:pos x="connsiteX6125" y="connsiteY6125"/>
              </a:cxn>
              <a:cxn ang="0">
                <a:pos x="connsiteX6126" y="connsiteY6126"/>
              </a:cxn>
              <a:cxn ang="0">
                <a:pos x="connsiteX6127" y="connsiteY6127"/>
              </a:cxn>
              <a:cxn ang="0">
                <a:pos x="connsiteX6128" y="connsiteY6128"/>
              </a:cxn>
              <a:cxn ang="0">
                <a:pos x="connsiteX6129" y="connsiteY6129"/>
              </a:cxn>
              <a:cxn ang="0">
                <a:pos x="connsiteX6130" y="connsiteY6130"/>
              </a:cxn>
              <a:cxn ang="0">
                <a:pos x="connsiteX6131" y="connsiteY6131"/>
              </a:cxn>
              <a:cxn ang="0">
                <a:pos x="connsiteX6132" y="connsiteY6132"/>
              </a:cxn>
              <a:cxn ang="0">
                <a:pos x="connsiteX6133" y="connsiteY6133"/>
              </a:cxn>
              <a:cxn ang="0">
                <a:pos x="connsiteX6134" y="connsiteY6134"/>
              </a:cxn>
              <a:cxn ang="0">
                <a:pos x="connsiteX6135" y="connsiteY6135"/>
              </a:cxn>
              <a:cxn ang="0">
                <a:pos x="connsiteX6136" y="connsiteY6136"/>
              </a:cxn>
              <a:cxn ang="0">
                <a:pos x="connsiteX6137" y="connsiteY6137"/>
              </a:cxn>
              <a:cxn ang="0">
                <a:pos x="connsiteX6138" y="connsiteY6138"/>
              </a:cxn>
              <a:cxn ang="0">
                <a:pos x="connsiteX6139" y="connsiteY6139"/>
              </a:cxn>
              <a:cxn ang="0">
                <a:pos x="connsiteX6140" y="connsiteY6140"/>
              </a:cxn>
              <a:cxn ang="0">
                <a:pos x="connsiteX6141" y="connsiteY6141"/>
              </a:cxn>
              <a:cxn ang="0">
                <a:pos x="connsiteX6142" y="connsiteY6142"/>
              </a:cxn>
              <a:cxn ang="0">
                <a:pos x="connsiteX6143" y="connsiteY6143"/>
              </a:cxn>
              <a:cxn ang="0">
                <a:pos x="connsiteX6144" y="connsiteY6144"/>
              </a:cxn>
              <a:cxn ang="0">
                <a:pos x="connsiteX6145" y="connsiteY6145"/>
              </a:cxn>
              <a:cxn ang="0">
                <a:pos x="connsiteX6146" y="connsiteY6146"/>
              </a:cxn>
              <a:cxn ang="0">
                <a:pos x="connsiteX6147" y="connsiteY6147"/>
              </a:cxn>
              <a:cxn ang="0">
                <a:pos x="connsiteX6148" y="connsiteY6148"/>
              </a:cxn>
              <a:cxn ang="0">
                <a:pos x="connsiteX6149" y="connsiteY6149"/>
              </a:cxn>
              <a:cxn ang="0">
                <a:pos x="connsiteX6150" y="connsiteY6150"/>
              </a:cxn>
              <a:cxn ang="0">
                <a:pos x="connsiteX6151" y="connsiteY6151"/>
              </a:cxn>
              <a:cxn ang="0">
                <a:pos x="connsiteX6152" y="connsiteY6152"/>
              </a:cxn>
              <a:cxn ang="0">
                <a:pos x="connsiteX6153" y="connsiteY6153"/>
              </a:cxn>
              <a:cxn ang="0">
                <a:pos x="connsiteX6154" y="connsiteY6154"/>
              </a:cxn>
              <a:cxn ang="0">
                <a:pos x="connsiteX6155" y="connsiteY6155"/>
              </a:cxn>
              <a:cxn ang="0">
                <a:pos x="connsiteX6156" y="connsiteY6156"/>
              </a:cxn>
              <a:cxn ang="0">
                <a:pos x="connsiteX6157" y="connsiteY6157"/>
              </a:cxn>
              <a:cxn ang="0">
                <a:pos x="connsiteX6158" y="connsiteY6158"/>
              </a:cxn>
              <a:cxn ang="0">
                <a:pos x="connsiteX6159" y="connsiteY6159"/>
              </a:cxn>
              <a:cxn ang="0">
                <a:pos x="connsiteX6160" y="connsiteY6160"/>
              </a:cxn>
              <a:cxn ang="0">
                <a:pos x="connsiteX6161" y="connsiteY6161"/>
              </a:cxn>
              <a:cxn ang="0">
                <a:pos x="connsiteX6162" y="connsiteY6162"/>
              </a:cxn>
              <a:cxn ang="0">
                <a:pos x="connsiteX6163" y="connsiteY6163"/>
              </a:cxn>
              <a:cxn ang="0">
                <a:pos x="connsiteX6164" y="connsiteY6164"/>
              </a:cxn>
              <a:cxn ang="0">
                <a:pos x="connsiteX6165" y="connsiteY6165"/>
              </a:cxn>
              <a:cxn ang="0">
                <a:pos x="connsiteX6166" y="connsiteY6166"/>
              </a:cxn>
              <a:cxn ang="0">
                <a:pos x="connsiteX6167" y="connsiteY6167"/>
              </a:cxn>
              <a:cxn ang="0">
                <a:pos x="connsiteX6168" y="connsiteY6168"/>
              </a:cxn>
              <a:cxn ang="0">
                <a:pos x="connsiteX6169" y="connsiteY6169"/>
              </a:cxn>
              <a:cxn ang="0">
                <a:pos x="connsiteX6170" y="connsiteY6170"/>
              </a:cxn>
              <a:cxn ang="0">
                <a:pos x="connsiteX6171" y="connsiteY6171"/>
              </a:cxn>
              <a:cxn ang="0">
                <a:pos x="connsiteX6172" y="connsiteY6172"/>
              </a:cxn>
              <a:cxn ang="0">
                <a:pos x="connsiteX6173" y="connsiteY6173"/>
              </a:cxn>
              <a:cxn ang="0">
                <a:pos x="connsiteX6174" y="connsiteY6174"/>
              </a:cxn>
              <a:cxn ang="0">
                <a:pos x="connsiteX6175" y="connsiteY6175"/>
              </a:cxn>
              <a:cxn ang="0">
                <a:pos x="connsiteX6176" y="connsiteY6176"/>
              </a:cxn>
              <a:cxn ang="0">
                <a:pos x="connsiteX6177" y="connsiteY6177"/>
              </a:cxn>
              <a:cxn ang="0">
                <a:pos x="connsiteX6178" y="connsiteY6178"/>
              </a:cxn>
              <a:cxn ang="0">
                <a:pos x="connsiteX6179" y="connsiteY6179"/>
              </a:cxn>
              <a:cxn ang="0">
                <a:pos x="connsiteX6180" y="connsiteY6180"/>
              </a:cxn>
              <a:cxn ang="0">
                <a:pos x="connsiteX6181" y="connsiteY6181"/>
              </a:cxn>
              <a:cxn ang="0">
                <a:pos x="connsiteX6182" y="connsiteY6182"/>
              </a:cxn>
              <a:cxn ang="0">
                <a:pos x="connsiteX6183" y="connsiteY6183"/>
              </a:cxn>
              <a:cxn ang="0">
                <a:pos x="connsiteX6184" y="connsiteY6184"/>
              </a:cxn>
              <a:cxn ang="0">
                <a:pos x="connsiteX6185" y="connsiteY6185"/>
              </a:cxn>
              <a:cxn ang="0">
                <a:pos x="connsiteX6186" y="connsiteY6186"/>
              </a:cxn>
              <a:cxn ang="0">
                <a:pos x="connsiteX6187" y="connsiteY6187"/>
              </a:cxn>
              <a:cxn ang="0">
                <a:pos x="connsiteX6188" y="connsiteY6188"/>
              </a:cxn>
              <a:cxn ang="0">
                <a:pos x="connsiteX6189" y="connsiteY6189"/>
              </a:cxn>
              <a:cxn ang="0">
                <a:pos x="connsiteX6190" y="connsiteY6190"/>
              </a:cxn>
              <a:cxn ang="0">
                <a:pos x="connsiteX6191" y="connsiteY6191"/>
              </a:cxn>
              <a:cxn ang="0">
                <a:pos x="connsiteX6192" y="connsiteY6192"/>
              </a:cxn>
              <a:cxn ang="0">
                <a:pos x="connsiteX6193" y="connsiteY6193"/>
              </a:cxn>
              <a:cxn ang="0">
                <a:pos x="connsiteX6194" y="connsiteY6194"/>
              </a:cxn>
              <a:cxn ang="0">
                <a:pos x="connsiteX6195" y="connsiteY6195"/>
              </a:cxn>
              <a:cxn ang="0">
                <a:pos x="connsiteX6196" y="connsiteY6196"/>
              </a:cxn>
              <a:cxn ang="0">
                <a:pos x="connsiteX6197" y="connsiteY6197"/>
              </a:cxn>
              <a:cxn ang="0">
                <a:pos x="connsiteX6198" y="connsiteY6198"/>
              </a:cxn>
              <a:cxn ang="0">
                <a:pos x="connsiteX6199" y="connsiteY6199"/>
              </a:cxn>
              <a:cxn ang="0">
                <a:pos x="connsiteX6200" y="connsiteY6200"/>
              </a:cxn>
              <a:cxn ang="0">
                <a:pos x="connsiteX6201" y="connsiteY6201"/>
              </a:cxn>
              <a:cxn ang="0">
                <a:pos x="connsiteX6202" y="connsiteY6202"/>
              </a:cxn>
              <a:cxn ang="0">
                <a:pos x="connsiteX6203" y="connsiteY6203"/>
              </a:cxn>
              <a:cxn ang="0">
                <a:pos x="connsiteX6204" y="connsiteY6204"/>
              </a:cxn>
              <a:cxn ang="0">
                <a:pos x="connsiteX6205" y="connsiteY6205"/>
              </a:cxn>
              <a:cxn ang="0">
                <a:pos x="connsiteX6206" y="connsiteY6206"/>
              </a:cxn>
              <a:cxn ang="0">
                <a:pos x="connsiteX6207" y="connsiteY6207"/>
              </a:cxn>
              <a:cxn ang="0">
                <a:pos x="connsiteX6208" y="connsiteY6208"/>
              </a:cxn>
              <a:cxn ang="0">
                <a:pos x="connsiteX6209" y="connsiteY6209"/>
              </a:cxn>
              <a:cxn ang="0">
                <a:pos x="connsiteX6210" y="connsiteY6210"/>
              </a:cxn>
              <a:cxn ang="0">
                <a:pos x="connsiteX6211" y="connsiteY6211"/>
              </a:cxn>
              <a:cxn ang="0">
                <a:pos x="connsiteX6212" y="connsiteY6212"/>
              </a:cxn>
              <a:cxn ang="0">
                <a:pos x="connsiteX6213" y="connsiteY6213"/>
              </a:cxn>
              <a:cxn ang="0">
                <a:pos x="connsiteX6214" y="connsiteY6214"/>
              </a:cxn>
              <a:cxn ang="0">
                <a:pos x="connsiteX6215" y="connsiteY6215"/>
              </a:cxn>
              <a:cxn ang="0">
                <a:pos x="connsiteX6216" y="connsiteY6216"/>
              </a:cxn>
              <a:cxn ang="0">
                <a:pos x="connsiteX6217" y="connsiteY6217"/>
              </a:cxn>
              <a:cxn ang="0">
                <a:pos x="connsiteX6218" y="connsiteY6218"/>
              </a:cxn>
              <a:cxn ang="0">
                <a:pos x="connsiteX6219" y="connsiteY6219"/>
              </a:cxn>
              <a:cxn ang="0">
                <a:pos x="connsiteX6220" y="connsiteY6220"/>
              </a:cxn>
              <a:cxn ang="0">
                <a:pos x="connsiteX6221" y="connsiteY6221"/>
              </a:cxn>
              <a:cxn ang="0">
                <a:pos x="connsiteX6222" y="connsiteY6222"/>
              </a:cxn>
              <a:cxn ang="0">
                <a:pos x="connsiteX6223" y="connsiteY6223"/>
              </a:cxn>
              <a:cxn ang="0">
                <a:pos x="connsiteX6224" y="connsiteY6224"/>
              </a:cxn>
              <a:cxn ang="0">
                <a:pos x="connsiteX6225" y="connsiteY6225"/>
              </a:cxn>
              <a:cxn ang="0">
                <a:pos x="connsiteX6226" y="connsiteY6226"/>
              </a:cxn>
              <a:cxn ang="0">
                <a:pos x="connsiteX6227" y="connsiteY6227"/>
              </a:cxn>
              <a:cxn ang="0">
                <a:pos x="connsiteX6228" y="connsiteY6228"/>
              </a:cxn>
              <a:cxn ang="0">
                <a:pos x="connsiteX6229" y="connsiteY6229"/>
              </a:cxn>
              <a:cxn ang="0">
                <a:pos x="connsiteX6230" y="connsiteY6230"/>
              </a:cxn>
              <a:cxn ang="0">
                <a:pos x="connsiteX6231" y="connsiteY6231"/>
              </a:cxn>
              <a:cxn ang="0">
                <a:pos x="connsiteX6232" y="connsiteY6232"/>
              </a:cxn>
              <a:cxn ang="0">
                <a:pos x="connsiteX6233" y="connsiteY6233"/>
              </a:cxn>
              <a:cxn ang="0">
                <a:pos x="connsiteX6234" y="connsiteY6234"/>
              </a:cxn>
              <a:cxn ang="0">
                <a:pos x="connsiteX6235" y="connsiteY6235"/>
              </a:cxn>
              <a:cxn ang="0">
                <a:pos x="connsiteX6236" y="connsiteY6236"/>
              </a:cxn>
              <a:cxn ang="0">
                <a:pos x="connsiteX6237" y="connsiteY6237"/>
              </a:cxn>
              <a:cxn ang="0">
                <a:pos x="connsiteX6238" y="connsiteY6238"/>
              </a:cxn>
              <a:cxn ang="0">
                <a:pos x="connsiteX6239" y="connsiteY6239"/>
              </a:cxn>
              <a:cxn ang="0">
                <a:pos x="connsiteX6240" y="connsiteY6240"/>
              </a:cxn>
              <a:cxn ang="0">
                <a:pos x="connsiteX6241" y="connsiteY6241"/>
              </a:cxn>
              <a:cxn ang="0">
                <a:pos x="connsiteX6242" y="connsiteY6242"/>
              </a:cxn>
              <a:cxn ang="0">
                <a:pos x="connsiteX6243" y="connsiteY6243"/>
              </a:cxn>
              <a:cxn ang="0">
                <a:pos x="connsiteX6244" y="connsiteY6244"/>
              </a:cxn>
              <a:cxn ang="0">
                <a:pos x="connsiteX6245" y="connsiteY6245"/>
              </a:cxn>
              <a:cxn ang="0">
                <a:pos x="connsiteX6246" y="connsiteY6246"/>
              </a:cxn>
              <a:cxn ang="0">
                <a:pos x="connsiteX6247" y="connsiteY6247"/>
              </a:cxn>
              <a:cxn ang="0">
                <a:pos x="connsiteX6248" y="connsiteY6248"/>
              </a:cxn>
              <a:cxn ang="0">
                <a:pos x="connsiteX6249" y="connsiteY6249"/>
              </a:cxn>
              <a:cxn ang="0">
                <a:pos x="connsiteX6250" y="connsiteY6250"/>
              </a:cxn>
              <a:cxn ang="0">
                <a:pos x="connsiteX6251" y="connsiteY6251"/>
              </a:cxn>
              <a:cxn ang="0">
                <a:pos x="connsiteX6252" y="connsiteY6252"/>
              </a:cxn>
              <a:cxn ang="0">
                <a:pos x="connsiteX6253" y="connsiteY6253"/>
              </a:cxn>
              <a:cxn ang="0">
                <a:pos x="connsiteX6254" y="connsiteY6254"/>
              </a:cxn>
              <a:cxn ang="0">
                <a:pos x="connsiteX6255" y="connsiteY6255"/>
              </a:cxn>
              <a:cxn ang="0">
                <a:pos x="connsiteX6256" y="connsiteY6256"/>
              </a:cxn>
              <a:cxn ang="0">
                <a:pos x="connsiteX6257" y="connsiteY6257"/>
              </a:cxn>
              <a:cxn ang="0">
                <a:pos x="connsiteX6258" y="connsiteY6258"/>
              </a:cxn>
              <a:cxn ang="0">
                <a:pos x="connsiteX6259" y="connsiteY6259"/>
              </a:cxn>
              <a:cxn ang="0">
                <a:pos x="connsiteX6260" y="connsiteY6260"/>
              </a:cxn>
              <a:cxn ang="0">
                <a:pos x="connsiteX6261" y="connsiteY6261"/>
              </a:cxn>
              <a:cxn ang="0">
                <a:pos x="connsiteX6262" y="connsiteY6262"/>
              </a:cxn>
              <a:cxn ang="0">
                <a:pos x="connsiteX6263" y="connsiteY6263"/>
              </a:cxn>
              <a:cxn ang="0">
                <a:pos x="connsiteX6264" y="connsiteY6264"/>
              </a:cxn>
              <a:cxn ang="0">
                <a:pos x="connsiteX6265" y="connsiteY6265"/>
              </a:cxn>
              <a:cxn ang="0">
                <a:pos x="connsiteX6266" y="connsiteY6266"/>
              </a:cxn>
              <a:cxn ang="0">
                <a:pos x="connsiteX6267" y="connsiteY6267"/>
              </a:cxn>
              <a:cxn ang="0">
                <a:pos x="connsiteX6268" y="connsiteY6268"/>
              </a:cxn>
              <a:cxn ang="0">
                <a:pos x="connsiteX6269" y="connsiteY6269"/>
              </a:cxn>
              <a:cxn ang="0">
                <a:pos x="connsiteX6270" y="connsiteY6270"/>
              </a:cxn>
              <a:cxn ang="0">
                <a:pos x="connsiteX6271" y="connsiteY6271"/>
              </a:cxn>
              <a:cxn ang="0">
                <a:pos x="connsiteX6272" y="connsiteY6272"/>
              </a:cxn>
              <a:cxn ang="0">
                <a:pos x="connsiteX6273" y="connsiteY6273"/>
              </a:cxn>
              <a:cxn ang="0">
                <a:pos x="connsiteX6274" y="connsiteY6274"/>
              </a:cxn>
              <a:cxn ang="0">
                <a:pos x="connsiteX6275" y="connsiteY6275"/>
              </a:cxn>
              <a:cxn ang="0">
                <a:pos x="connsiteX6276" y="connsiteY6276"/>
              </a:cxn>
              <a:cxn ang="0">
                <a:pos x="connsiteX6277" y="connsiteY6277"/>
              </a:cxn>
              <a:cxn ang="0">
                <a:pos x="connsiteX6278" y="connsiteY6278"/>
              </a:cxn>
              <a:cxn ang="0">
                <a:pos x="connsiteX6279" y="connsiteY6279"/>
              </a:cxn>
              <a:cxn ang="0">
                <a:pos x="connsiteX6280" y="connsiteY6280"/>
              </a:cxn>
              <a:cxn ang="0">
                <a:pos x="connsiteX6281" y="connsiteY6281"/>
              </a:cxn>
              <a:cxn ang="0">
                <a:pos x="connsiteX6282" y="connsiteY6282"/>
              </a:cxn>
              <a:cxn ang="0">
                <a:pos x="connsiteX6283" y="connsiteY6283"/>
              </a:cxn>
              <a:cxn ang="0">
                <a:pos x="connsiteX6284" y="connsiteY6284"/>
              </a:cxn>
              <a:cxn ang="0">
                <a:pos x="connsiteX6285" y="connsiteY6285"/>
              </a:cxn>
              <a:cxn ang="0">
                <a:pos x="connsiteX6286" y="connsiteY6286"/>
              </a:cxn>
              <a:cxn ang="0">
                <a:pos x="connsiteX6287" y="connsiteY6287"/>
              </a:cxn>
              <a:cxn ang="0">
                <a:pos x="connsiteX6288" y="connsiteY6288"/>
              </a:cxn>
              <a:cxn ang="0">
                <a:pos x="connsiteX6289" y="connsiteY6289"/>
              </a:cxn>
              <a:cxn ang="0">
                <a:pos x="connsiteX6290" y="connsiteY6290"/>
              </a:cxn>
              <a:cxn ang="0">
                <a:pos x="connsiteX6291" y="connsiteY6291"/>
              </a:cxn>
              <a:cxn ang="0">
                <a:pos x="connsiteX6292" y="connsiteY6292"/>
              </a:cxn>
              <a:cxn ang="0">
                <a:pos x="connsiteX6293" y="connsiteY6293"/>
              </a:cxn>
              <a:cxn ang="0">
                <a:pos x="connsiteX6294" y="connsiteY6294"/>
              </a:cxn>
              <a:cxn ang="0">
                <a:pos x="connsiteX6295" y="connsiteY6295"/>
              </a:cxn>
              <a:cxn ang="0">
                <a:pos x="connsiteX6296" y="connsiteY6296"/>
              </a:cxn>
              <a:cxn ang="0">
                <a:pos x="connsiteX6297" y="connsiteY6297"/>
              </a:cxn>
              <a:cxn ang="0">
                <a:pos x="connsiteX6298" y="connsiteY6298"/>
              </a:cxn>
              <a:cxn ang="0">
                <a:pos x="connsiteX6299" y="connsiteY6299"/>
              </a:cxn>
              <a:cxn ang="0">
                <a:pos x="connsiteX6300" y="connsiteY6300"/>
              </a:cxn>
              <a:cxn ang="0">
                <a:pos x="connsiteX6301" y="connsiteY6301"/>
              </a:cxn>
              <a:cxn ang="0">
                <a:pos x="connsiteX6302" y="connsiteY6302"/>
              </a:cxn>
              <a:cxn ang="0">
                <a:pos x="connsiteX6303" y="connsiteY6303"/>
              </a:cxn>
              <a:cxn ang="0">
                <a:pos x="connsiteX6304" y="connsiteY6304"/>
              </a:cxn>
              <a:cxn ang="0">
                <a:pos x="connsiteX6305" y="connsiteY6305"/>
              </a:cxn>
              <a:cxn ang="0">
                <a:pos x="connsiteX6306" y="connsiteY6306"/>
              </a:cxn>
              <a:cxn ang="0">
                <a:pos x="connsiteX6307" y="connsiteY6307"/>
              </a:cxn>
              <a:cxn ang="0">
                <a:pos x="connsiteX6308" y="connsiteY6308"/>
              </a:cxn>
              <a:cxn ang="0">
                <a:pos x="connsiteX6309" y="connsiteY6309"/>
              </a:cxn>
              <a:cxn ang="0">
                <a:pos x="connsiteX6310" y="connsiteY6310"/>
              </a:cxn>
              <a:cxn ang="0">
                <a:pos x="connsiteX6311" y="connsiteY6311"/>
              </a:cxn>
              <a:cxn ang="0">
                <a:pos x="connsiteX6312" y="connsiteY6312"/>
              </a:cxn>
              <a:cxn ang="0">
                <a:pos x="connsiteX6313" y="connsiteY6313"/>
              </a:cxn>
              <a:cxn ang="0">
                <a:pos x="connsiteX6314" y="connsiteY6314"/>
              </a:cxn>
              <a:cxn ang="0">
                <a:pos x="connsiteX6315" y="connsiteY6315"/>
              </a:cxn>
              <a:cxn ang="0">
                <a:pos x="connsiteX6316" y="connsiteY6316"/>
              </a:cxn>
              <a:cxn ang="0">
                <a:pos x="connsiteX6317" y="connsiteY6317"/>
              </a:cxn>
              <a:cxn ang="0">
                <a:pos x="connsiteX6318" y="connsiteY6318"/>
              </a:cxn>
              <a:cxn ang="0">
                <a:pos x="connsiteX6319" y="connsiteY6319"/>
              </a:cxn>
              <a:cxn ang="0">
                <a:pos x="connsiteX6320" y="connsiteY6320"/>
              </a:cxn>
              <a:cxn ang="0">
                <a:pos x="connsiteX6321" y="connsiteY6321"/>
              </a:cxn>
              <a:cxn ang="0">
                <a:pos x="connsiteX6322" y="connsiteY6322"/>
              </a:cxn>
              <a:cxn ang="0">
                <a:pos x="connsiteX6323" y="connsiteY6323"/>
              </a:cxn>
              <a:cxn ang="0">
                <a:pos x="connsiteX6324" y="connsiteY6324"/>
              </a:cxn>
              <a:cxn ang="0">
                <a:pos x="connsiteX6325" y="connsiteY6325"/>
              </a:cxn>
              <a:cxn ang="0">
                <a:pos x="connsiteX6326" y="connsiteY6326"/>
              </a:cxn>
              <a:cxn ang="0">
                <a:pos x="connsiteX6327" y="connsiteY6327"/>
              </a:cxn>
              <a:cxn ang="0">
                <a:pos x="connsiteX6328" y="connsiteY6328"/>
              </a:cxn>
              <a:cxn ang="0">
                <a:pos x="connsiteX6329" y="connsiteY6329"/>
              </a:cxn>
              <a:cxn ang="0">
                <a:pos x="connsiteX6330" y="connsiteY6330"/>
              </a:cxn>
              <a:cxn ang="0">
                <a:pos x="connsiteX6331" y="connsiteY6331"/>
              </a:cxn>
              <a:cxn ang="0">
                <a:pos x="connsiteX6332" y="connsiteY6332"/>
              </a:cxn>
              <a:cxn ang="0">
                <a:pos x="connsiteX6333" y="connsiteY6333"/>
              </a:cxn>
              <a:cxn ang="0">
                <a:pos x="connsiteX6334" y="connsiteY6334"/>
              </a:cxn>
              <a:cxn ang="0">
                <a:pos x="connsiteX6335" y="connsiteY6335"/>
              </a:cxn>
              <a:cxn ang="0">
                <a:pos x="connsiteX6336" y="connsiteY6336"/>
              </a:cxn>
              <a:cxn ang="0">
                <a:pos x="connsiteX6337" y="connsiteY6337"/>
              </a:cxn>
              <a:cxn ang="0">
                <a:pos x="connsiteX6338" y="connsiteY6338"/>
              </a:cxn>
              <a:cxn ang="0">
                <a:pos x="connsiteX6339" y="connsiteY6339"/>
              </a:cxn>
              <a:cxn ang="0">
                <a:pos x="connsiteX6340" y="connsiteY6340"/>
              </a:cxn>
              <a:cxn ang="0">
                <a:pos x="connsiteX6341" y="connsiteY6341"/>
              </a:cxn>
              <a:cxn ang="0">
                <a:pos x="connsiteX6342" y="connsiteY6342"/>
              </a:cxn>
              <a:cxn ang="0">
                <a:pos x="connsiteX6343" y="connsiteY6343"/>
              </a:cxn>
              <a:cxn ang="0">
                <a:pos x="connsiteX6344" y="connsiteY6344"/>
              </a:cxn>
              <a:cxn ang="0">
                <a:pos x="connsiteX6345" y="connsiteY6345"/>
              </a:cxn>
              <a:cxn ang="0">
                <a:pos x="connsiteX6346" y="connsiteY6346"/>
              </a:cxn>
              <a:cxn ang="0">
                <a:pos x="connsiteX6347" y="connsiteY6347"/>
              </a:cxn>
              <a:cxn ang="0">
                <a:pos x="connsiteX6348" y="connsiteY6348"/>
              </a:cxn>
              <a:cxn ang="0">
                <a:pos x="connsiteX6349" y="connsiteY6349"/>
              </a:cxn>
              <a:cxn ang="0">
                <a:pos x="connsiteX6350" y="connsiteY6350"/>
              </a:cxn>
              <a:cxn ang="0">
                <a:pos x="connsiteX6351" y="connsiteY6351"/>
              </a:cxn>
              <a:cxn ang="0">
                <a:pos x="connsiteX6352" y="connsiteY6352"/>
              </a:cxn>
              <a:cxn ang="0">
                <a:pos x="connsiteX6353" y="connsiteY6353"/>
              </a:cxn>
              <a:cxn ang="0">
                <a:pos x="connsiteX6354" y="connsiteY6354"/>
              </a:cxn>
              <a:cxn ang="0">
                <a:pos x="connsiteX6355" y="connsiteY6355"/>
              </a:cxn>
              <a:cxn ang="0">
                <a:pos x="connsiteX6356" y="connsiteY6356"/>
              </a:cxn>
              <a:cxn ang="0">
                <a:pos x="connsiteX6357" y="connsiteY6357"/>
              </a:cxn>
              <a:cxn ang="0">
                <a:pos x="connsiteX6358" y="connsiteY6358"/>
              </a:cxn>
              <a:cxn ang="0">
                <a:pos x="connsiteX6359" y="connsiteY6359"/>
              </a:cxn>
              <a:cxn ang="0">
                <a:pos x="connsiteX6360" y="connsiteY6360"/>
              </a:cxn>
              <a:cxn ang="0">
                <a:pos x="connsiteX6361" y="connsiteY6361"/>
              </a:cxn>
              <a:cxn ang="0">
                <a:pos x="connsiteX6362" y="connsiteY6362"/>
              </a:cxn>
              <a:cxn ang="0">
                <a:pos x="connsiteX6363" y="connsiteY6363"/>
              </a:cxn>
              <a:cxn ang="0">
                <a:pos x="connsiteX6364" y="connsiteY6364"/>
              </a:cxn>
              <a:cxn ang="0">
                <a:pos x="connsiteX6365" y="connsiteY6365"/>
              </a:cxn>
              <a:cxn ang="0">
                <a:pos x="connsiteX6366" y="connsiteY6366"/>
              </a:cxn>
              <a:cxn ang="0">
                <a:pos x="connsiteX6367" y="connsiteY6367"/>
              </a:cxn>
              <a:cxn ang="0">
                <a:pos x="connsiteX6368" y="connsiteY6368"/>
              </a:cxn>
              <a:cxn ang="0">
                <a:pos x="connsiteX6369" y="connsiteY6369"/>
              </a:cxn>
              <a:cxn ang="0">
                <a:pos x="connsiteX6370" y="connsiteY6370"/>
              </a:cxn>
              <a:cxn ang="0">
                <a:pos x="connsiteX6371" y="connsiteY6371"/>
              </a:cxn>
              <a:cxn ang="0">
                <a:pos x="connsiteX6372" y="connsiteY6372"/>
              </a:cxn>
              <a:cxn ang="0">
                <a:pos x="connsiteX6373" y="connsiteY6373"/>
              </a:cxn>
              <a:cxn ang="0">
                <a:pos x="connsiteX6374" y="connsiteY6374"/>
              </a:cxn>
              <a:cxn ang="0">
                <a:pos x="connsiteX6375" y="connsiteY6375"/>
              </a:cxn>
              <a:cxn ang="0">
                <a:pos x="connsiteX6376" y="connsiteY6376"/>
              </a:cxn>
              <a:cxn ang="0">
                <a:pos x="connsiteX6377" y="connsiteY6377"/>
              </a:cxn>
              <a:cxn ang="0">
                <a:pos x="connsiteX6378" y="connsiteY6378"/>
              </a:cxn>
              <a:cxn ang="0">
                <a:pos x="connsiteX6379" y="connsiteY6379"/>
              </a:cxn>
              <a:cxn ang="0">
                <a:pos x="connsiteX6380" y="connsiteY6380"/>
              </a:cxn>
              <a:cxn ang="0">
                <a:pos x="connsiteX6381" y="connsiteY6381"/>
              </a:cxn>
              <a:cxn ang="0">
                <a:pos x="connsiteX6382" y="connsiteY6382"/>
              </a:cxn>
              <a:cxn ang="0">
                <a:pos x="connsiteX6383" y="connsiteY6383"/>
              </a:cxn>
              <a:cxn ang="0">
                <a:pos x="connsiteX6384" y="connsiteY6384"/>
              </a:cxn>
              <a:cxn ang="0">
                <a:pos x="connsiteX6385" y="connsiteY6385"/>
              </a:cxn>
              <a:cxn ang="0">
                <a:pos x="connsiteX6386" y="connsiteY6386"/>
              </a:cxn>
              <a:cxn ang="0">
                <a:pos x="connsiteX6387" y="connsiteY6387"/>
              </a:cxn>
              <a:cxn ang="0">
                <a:pos x="connsiteX6388" y="connsiteY6388"/>
              </a:cxn>
              <a:cxn ang="0">
                <a:pos x="connsiteX6389" y="connsiteY6389"/>
              </a:cxn>
              <a:cxn ang="0">
                <a:pos x="connsiteX6390" y="connsiteY6390"/>
              </a:cxn>
              <a:cxn ang="0">
                <a:pos x="connsiteX6391" y="connsiteY6391"/>
              </a:cxn>
              <a:cxn ang="0">
                <a:pos x="connsiteX6392" y="connsiteY6392"/>
              </a:cxn>
              <a:cxn ang="0">
                <a:pos x="connsiteX6393" y="connsiteY6393"/>
              </a:cxn>
              <a:cxn ang="0">
                <a:pos x="connsiteX6394" y="connsiteY6394"/>
              </a:cxn>
              <a:cxn ang="0">
                <a:pos x="connsiteX6395" y="connsiteY6395"/>
              </a:cxn>
              <a:cxn ang="0">
                <a:pos x="connsiteX6396" y="connsiteY6396"/>
              </a:cxn>
              <a:cxn ang="0">
                <a:pos x="connsiteX6397" y="connsiteY6397"/>
              </a:cxn>
              <a:cxn ang="0">
                <a:pos x="connsiteX6398" y="connsiteY6398"/>
              </a:cxn>
              <a:cxn ang="0">
                <a:pos x="connsiteX6399" y="connsiteY6399"/>
              </a:cxn>
              <a:cxn ang="0">
                <a:pos x="connsiteX6400" y="connsiteY6400"/>
              </a:cxn>
              <a:cxn ang="0">
                <a:pos x="connsiteX6401" y="connsiteY6401"/>
              </a:cxn>
              <a:cxn ang="0">
                <a:pos x="connsiteX6402" y="connsiteY6402"/>
              </a:cxn>
              <a:cxn ang="0">
                <a:pos x="connsiteX6403" y="connsiteY6403"/>
              </a:cxn>
              <a:cxn ang="0">
                <a:pos x="connsiteX6404" y="connsiteY6404"/>
              </a:cxn>
              <a:cxn ang="0">
                <a:pos x="connsiteX6405" y="connsiteY6405"/>
              </a:cxn>
              <a:cxn ang="0">
                <a:pos x="connsiteX6406" y="connsiteY6406"/>
              </a:cxn>
              <a:cxn ang="0">
                <a:pos x="connsiteX6407" y="connsiteY6407"/>
              </a:cxn>
              <a:cxn ang="0">
                <a:pos x="connsiteX6408" y="connsiteY6408"/>
              </a:cxn>
              <a:cxn ang="0">
                <a:pos x="connsiteX6409" y="connsiteY6409"/>
              </a:cxn>
              <a:cxn ang="0">
                <a:pos x="connsiteX6410" y="connsiteY6410"/>
              </a:cxn>
              <a:cxn ang="0">
                <a:pos x="connsiteX6411" y="connsiteY6411"/>
              </a:cxn>
              <a:cxn ang="0">
                <a:pos x="connsiteX6412" y="connsiteY6412"/>
              </a:cxn>
              <a:cxn ang="0">
                <a:pos x="connsiteX6413" y="connsiteY6413"/>
              </a:cxn>
              <a:cxn ang="0">
                <a:pos x="connsiteX6414" y="connsiteY6414"/>
              </a:cxn>
              <a:cxn ang="0">
                <a:pos x="connsiteX6415" y="connsiteY6415"/>
              </a:cxn>
              <a:cxn ang="0">
                <a:pos x="connsiteX6416" y="connsiteY6416"/>
              </a:cxn>
              <a:cxn ang="0">
                <a:pos x="connsiteX6417" y="connsiteY6417"/>
              </a:cxn>
              <a:cxn ang="0">
                <a:pos x="connsiteX6418" y="connsiteY6418"/>
              </a:cxn>
              <a:cxn ang="0">
                <a:pos x="connsiteX6419" y="connsiteY6419"/>
              </a:cxn>
              <a:cxn ang="0">
                <a:pos x="connsiteX6420" y="connsiteY6420"/>
              </a:cxn>
              <a:cxn ang="0">
                <a:pos x="connsiteX6421" y="connsiteY6421"/>
              </a:cxn>
              <a:cxn ang="0">
                <a:pos x="connsiteX6422" y="connsiteY6422"/>
              </a:cxn>
              <a:cxn ang="0">
                <a:pos x="connsiteX6423" y="connsiteY6423"/>
              </a:cxn>
              <a:cxn ang="0">
                <a:pos x="connsiteX6424" y="connsiteY6424"/>
              </a:cxn>
              <a:cxn ang="0">
                <a:pos x="connsiteX6425" y="connsiteY6425"/>
              </a:cxn>
              <a:cxn ang="0">
                <a:pos x="connsiteX6426" y="connsiteY6426"/>
              </a:cxn>
              <a:cxn ang="0">
                <a:pos x="connsiteX6427" y="connsiteY6427"/>
              </a:cxn>
              <a:cxn ang="0">
                <a:pos x="connsiteX6428" y="connsiteY6428"/>
              </a:cxn>
              <a:cxn ang="0">
                <a:pos x="connsiteX6429" y="connsiteY6429"/>
              </a:cxn>
              <a:cxn ang="0">
                <a:pos x="connsiteX6430" y="connsiteY6430"/>
              </a:cxn>
              <a:cxn ang="0">
                <a:pos x="connsiteX6431" y="connsiteY6431"/>
              </a:cxn>
              <a:cxn ang="0">
                <a:pos x="connsiteX6432" y="connsiteY6432"/>
              </a:cxn>
              <a:cxn ang="0">
                <a:pos x="connsiteX6433" y="connsiteY6433"/>
              </a:cxn>
              <a:cxn ang="0">
                <a:pos x="connsiteX6434" y="connsiteY6434"/>
              </a:cxn>
              <a:cxn ang="0">
                <a:pos x="connsiteX6435" y="connsiteY6435"/>
              </a:cxn>
              <a:cxn ang="0">
                <a:pos x="connsiteX6436" y="connsiteY6436"/>
              </a:cxn>
              <a:cxn ang="0">
                <a:pos x="connsiteX6437" y="connsiteY6437"/>
              </a:cxn>
              <a:cxn ang="0">
                <a:pos x="connsiteX6438" y="connsiteY6438"/>
              </a:cxn>
              <a:cxn ang="0">
                <a:pos x="connsiteX6439" y="connsiteY6439"/>
              </a:cxn>
              <a:cxn ang="0">
                <a:pos x="connsiteX6440" y="connsiteY6440"/>
              </a:cxn>
              <a:cxn ang="0">
                <a:pos x="connsiteX6441" y="connsiteY6441"/>
              </a:cxn>
              <a:cxn ang="0">
                <a:pos x="connsiteX6442" y="connsiteY6442"/>
              </a:cxn>
              <a:cxn ang="0">
                <a:pos x="connsiteX6443" y="connsiteY6443"/>
              </a:cxn>
              <a:cxn ang="0">
                <a:pos x="connsiteX6444" y="connsiteY6444"/>
              </a:cxn>
              <a:cxn ang="0">
                <a:pos x="connsiteX6445" y="connsiteY6445"/>
              </a:cxn>
              <a:cxn ang="0">
                <a:pos x="connsiteX6446" y="connsiteY6446"/>
              </a:cxn>
              <a:cxn ang="0">
                <a:pos x="connsiteX6447" y="connsiteY6447"/>
              </a:cxn>
              <a:cxn ang="0">
                <a:pos x="connsiteX6448" y="connsiteY6448"/>
              </a:cxn>
              <a:cxn ang="0">
                <a:pos x="connsiteX6449" y="connsiteY6449"/>
              </a:cxn>
              <a:cxn ang="0">
                <a:pos x="connsiteX6450" y="connsiteY6450"/>
              </a:cxn>
              <a:cxn ang="0">
                <a:pos x="connsiteX6451" y="connsiteY6451"/>
              </a:cxn>
              <a:cxn ang="0">
                <a:pos x="connsiteX6452" y="connsiteY6452"/>
              </a:cxn>
              <a:cxn ang="0">
                <a:pos x="connsiteX6453" y="connsiteY6453"/>
              </a:cxn>
              <a:cxn ang="0">
                <a:pos x="connsiteX6454" y="connsiteY6454"/>
              </a:cxn>
              <a:cxn ang="0">
                <a:pos x="connsiteX6455" y="connsiteY6455"/>
              </a:cxn>
              <a:cxn ang="0">
                <a:pos x="connsiteX6456" y="connsiteY6456"/>
              </a:cxn>
              <a:cxn ang="0">
                <a:pos x="connsiteX6457" y="connsiteY6457"/>
              </a:cxn>
              <a:cxn ang="0">
                <a:pos x="connsiteX6458" y="connsiteY6458"/>
              </a:cxn>
              <a:cxn ang="0">
                <a:pos x="connsiteX6459" y="connsiteY6459"/>
              </a:cxn>
              <a:cxn ang="0">
                <a:pos x="connsiteX6460" y="connsiteY6460"/>
              </a:cxn>
              <a:cxn ang="0">
                <a:pos x="connsiteX6461" y="connsiteY6461"/>
              </a:cxn>
              <a:cxn ang="0">
                <a:pos x="connsiteX6462" y="connsiteY6462"/>
              </a:cxn>
              <a:cxn ang="0">
                <a:pos x="connsiteX6463" y="connsiteY6463"/>
              </a:cxn>
              <a:cxn ang="0">
                <a:pos x="connsiteX6464" y="connsiteY6464"/>
              </a:cxn>
              <a:cxn ang="0">
                <a:pos x="connsiteX6465" y="connsiteY6465"/>
              </a:cxn>
              <a:cxn ang="0">
                <a:pos x="connsiteX6466" y="connsiteY6466"/>
              </a:cxn>
              <a:cxn ang="0">
                <a:pos x="connsiteX6467" y="connsiteY6467"/>
              </a:cxn>
              <a:cxn ang="0">
                <a:pos x="connsiteX6468" y="connsiteY6468"/>
              </a:cxn>
              <a:cxn ang="0">
                <a:pos x="connsiteX6469" y="connsiteY6469"/>
              </a:cxn>
              <a:cxn ang="0">
                <a:pos x="connsiteX6470" y="connsiteY6470"/>
              </a:cxn>
              <a:cxn ang="0">
                <a:pos x="connsiteX6471" y="connsiteY6471"/>
              </a:cxn>
              <a:cxn ang="0">
                <a:pos x="connsiteX6472" y="connsiteY6472"/>
              </a:cxn>
              <a:cxn ang="0">
                <a:pos x="connsiteX6473" y="connsiteY6473"/>
              </a:cxn>
              <a:cxn ang="0">
                <a:pos x="connsiteX6474" y="connsiteY6474"/>
              </a:cxn>
              <a:cxn ang="0">
                <a:pos x="connsiteX6475" y="connsiteY6475"/>
              </a:cxn>
              <a:cxn ang="0">
                <a:pos x="connsiteX6476" y="connsiteY6476"/>
              </a:cxn>
              <a:cxn ang="0">
                <a:pos x="connsiteX6477" y="connsiteY6477"/>
              </a:cxn>
              <a:cxn ang="0">
                <a:pos x="connsiteX6478" y="connsiteY6478"/>
              </a:cxn>
              <a:cxn ang="0">
                <a:pos x="connsiteX6479" y="connsiteY6479"/>
              </a:cxn>
              <a:cxn ang="0">
                <a:pos x="connsiteX6480" y="connsiteY6480"/>
              </a:cxn>
              <a:cxn ang="0">
                <a:pos x="connsiteX6481" y="connsiteY6481"/>
              </a:cxn>
              <a:cxn ang="0">
                <a:pos x="connsiteX6482" y="connsiteY6482"/>
              </a:cxn>
              <a:cxn ang="0">
                <a:pos x="connsiteX6483" y="connsiteY6483"/>
              </a:cxn>
              <a:cxn ang="0">
                <a:pos x="connsiteX6484" y="connsiteY6484"/>
              </a:cxn>
              <a:cxn ang="0">
                <a:pos x="connsiteX6485" y="connsiteY6485"/>
              </a:cxn>
              <a:cxn ang="0">
                <a:pos x="connsiteX6486" y="connsiteY6486"/>
              </a:cxn>
              <a:cxn ang="0">
                <a:pos x="connsiteX6487" y="connsiteY6487"/>
              </a:cxn>
              <a:cxn ang="0">
                <a:pos x="connsiteX6488" y="connsiteY6488"/>
              </a:cxn>
              <a:cxn ang="0">
                <a:pos x="connsiteX6489" y="connsiteY6489"/>
              </a:cxn>
              <a:cxn ang="0">
                <a:pos x="connsiteX6490" y="connsiteY6490"/>
              </a:cxn>
              <a:cxn ang="0">
                <a:pos x="connsiteX6491" y="connsiteY6491"/>
              </a:cxn>
              <a:cxn ang="0">
                <a:pos x="connsiteX6492" y="connsiteY6492"/>
              </a:cxn>
              <a:cxn ang="0">
                <a:pos x="connsiteX6493" y="connsiteY6493"/>
              </a:cxn>
              <a:cxn ang="0">
                <a:pos x="connsiteX6494" y="connsiteY6494"/>
              </a:cxn>
              <a:cxn ang="0">
                <a:pos x="connsiteX6495" y="connsiteY6495"/>
              </a:cxn>
              <a:cxn ang="0">
                <a:pos x="connsiteX6496" y="connsiteY6496"/>
              </a:cxn>
              <a:cxn ang="0">
                <a:pos x="connsiteX6497" y="connsiteY6497"/>
              </a:cxn>
              <a:cxn ang="0">
                <a:pos x="connsiteX6498" y="connsiteY6498"/>
              </a:cxn>
              <a:cxn ang="0">
                <a:pos x="connsiteX6499" y="connsiteY6499"/>
              </a:cxn>
              <a:cxn ang="0">
                <a:pos x="connsiteX6500" y="connsiteY6500"/>
              </a:cxn>
              <a:cxn ang="0">
                <a:pos x="connsiteX6501" y="connsiteY6501"/>
              </a:cxn>
              <a:cxn ang="0">
                <a:pos x="connsiteX6502" y="connsiteY6502"/>
              </a:cxn>
              <a:cxn ang="0">
                <a:pos x="connsiteX6503" y="connsiteY6503"/>
              </a:cxn>
              <a:cxn ang="0">
                <a:pos x="connsiteX6504" y="connsiteY6504"/>
              </a:cxn>
              <a:cxn ang="0">
                <a:pos x="connsiteX6505" y="connsiteY6505"/>
              </a:cxn>
              <a:cxn ang="0">
                <a:pos x="connsiteX6506" y="connsiteY6506"/>
              </a:cxn>
              <a:cxn ang="0">
                <a:pos x="connsiteX6507" y="connsiteY6507"/>
              </a:cxn>
              <a:cxn ang="0">
                <a:pos x="connsiteX6508" y="connsiteY6508"/>
              </a:cxn>
              <a:cxn ang="0">
                <a:pos x="connsiteX6509" y="connsiteY6509"/>
              </a:cxn>
              <a:cxn ang="0">
                <a:pos x="connsiteX6510" y="connsiteY6510"/>
              </a:cxn>
              <a:cxn ang="0">
                <a:pos x="connsiteX6511" y="connsiteY6511"/>
              </a:cxn>
              <a:cxn ang="0">
                <a:pos x="connsiteX6512" y="connsiteY6512"/>
              </a:cxn>
              <a:cxn ang="0">
                <a:pos x="connsiteX6513" y="connsiteY6513"/>
              </a:cxn>
              <a:cxn ang="0">
                <a:pos x="connsiteX6514" y="connsiteY6514"/>
              </a:cxn>
              <a:cxn ang="0">
                <a:pos x="connsiteX6515" y="connsiteY6515"/>
              </a:cxn>
              <a:cxn ang="0">
                <a:pos x="connsiteX6516" y="connsiteY6516"/>
              </a:cxn>
              <a:cxn ang="0">
                <a:pos x="connsiteX6517" y="connsiteY6517"/>
              </a:cxn>
              <a:cxn ang="0">
                <a:pos x="connsiteX6518" y="connsiteY6518"/>
              </a:cxn>
              <a:cxn ang="0">
                <a:pos x="connsiteX6519" y="connsiteY6519"/>
              </a:cxn>
              <a:cxn ang="0">
                <a:pos x="connsiteX6520" y="connsiteY6520"/>
              </a:cxn>
              <a:cxn ang="0">
                <a:pos x="connsiteX6521" y="connsiteY6521"/>
              </a:cxn>
              <a:cxn ang="0">
                <a:pos x="connsiteX6522" y="connsiteY6522"/>
              </a:cxn>
              <a:cxn ang="0">
                <a:pos x="connsiteX6523" y="connsiteY6523"/>
              </a:cxn>
              <a:cxn ang="0">
                <a:pos x="connsiteX6524" y="connsiteY6524"/>
              </a:cxn>
              <a:cxn ang="0">
                <a:pos x="connsiteX6525" y="connsiteY6525"/>
              </a:cxn>
              <a:cxn ang="0">
                <a:pos x="connsiteX6526" y="connsiteY6526"/>
              </a:cxn>
              <a:cxn ang="0">
                <a:pos x="connsiteX6527" y="connsiteY6527"/>
              </a:cxn>
              <a:cxn ang="0">
                <a:pos x="connsiteX6528" y="connsiteY6528"/>
              </a:cxn>
              <a:cxn ang="0">
                <a:pos x="connsiteX6529" y="connsiteY6529"/>
              </a:cxn>
              <a:cxn ang="0">
                <a:pos x="connsiteX6530" y="connsiteY6530"/>
              </a:cxn>
              <a:cxn ang="0">
                <a:pos x="connsiteX6531" y="connsiteY6531"/>
              </a:cxn>
              <a:cxn ang="0">
                <a:pos x="connsiteX6532" y="connsiteY6532"/>
              </a:cxn>
              <a:cxn ang="0">
                <a:pos x="connsiteX6533" y="connsiteY6533"/>
              </a:cxn>
              <a:cxn ang="0">
                <a:pos x="connsiteX6534" y="connsiteY6534"/>
              </a:cxn>
              <a:cxn ang="0">
                <a:pos x="connsiteX6535" y="connsiteY6535"/>
              </a:cxn>
              <a:cxn ang="0">
                <a:pos x="connsiteX6536" y="connsiteY6536"/>
              </a:cxn>
              <a:cxn ang="0">
                <a:pos x="connsiteX6537" y="connsiteY6537"/>
              </a:cxn>
              <a:cxn ang="0">
                <a:pos x="connsiteX6538" y="connsiteY6538"/>
              </a:cxn>
              <a:cxn ang="0">
                <a:pos x="connsiteX6539" y="connsiteY6539"/>
              </a:cxn>
              <a:cxn ang="0">
                <a:pos x="connsiteX6540" y="connsiteY6540"/>
              </a:cxn>
              <a:cxn ang="0">
                <a:pos x="connsiteX6541" y="connsiteY6541"/>
              </a:cxn>
              <a:cxn ang="0">
                <a:pos x="connsiteX6542" y="connsiteY6542"/>
              </a:cxn>
              <a:cxn ang="0">
                <a:pos x="connsiteX6543" y="connsiteY6543"/>
              </a:cxn>
              <a:cxn ang="0">
                <a:pos x="connsiteX6544" y="connsiteY6544"/>
              </a:cxn>
              <a:cxn ang="0">
                <a:pos x="connsiteX6545" y="connsiteY6545"/>
              </a:cxn>
              <a:cxn ang="0">
                <a:pos x="connsiteX6546" y="connsiteY6546"/>
              </a:cxn>
              <a:cxn ang="0">
                <a:pos x="connsiteX6547" y="connsiteY6547"/>
              </a:cxn>
              <a:cxn ang="0">
                <a:pos x="connsiteX6548" y="connsiteY6548"/>
              </a:cxn>
              <a:cxn ang="0">
                <a:pos x="connsiteX6549" y="connsiteY6549"/>
              </a:cxn>
              <a:cxn ang="0">
                <a:pos x="connsiteX6550" y="connsiteY6550"/>
              </a:cxn>
              <a:cxn ang="0">
                <a:pos x="connsiteX6551" y="connsiteY6551"/>
              </a:cxn>
              <a:cxn ang="0">
                <a:pos x="connsiteX6552" y="connsiteY6552"/>
              </a:cxn>
              <a:cxn ang="0">
                <a:pos x="connsiteX6553" y="connsiteY6553"/>
              </a:cxn>
              <a:cxn ang="0">
                <a:pos x="connsiteX6554" y="connsiteY6554"/>
              </a:cxn>
              <a:cxn ang="0">
                <a:pos x="connsiteX6555" y="connsiteY6555"/>
              </a:cxn>
              <a:cxn ang="0">
                <a:pos x="connsiteX6556" y="connsiteY6556"/>
              </a:cxn>
              <a:cxn ang="0">
                <a:pos x="connsiteX6557" y="connsiteY6557"/>
              </a:cxn>
              <a:cxn ang="0">
                <a:pos x="connsiteX6558" y="connsiteY6558"/>
              </a:cxn>
              <a:cxn ang="0">
                <a:pos x="connsiteX6559" y="connsiteY6559"/>
              </a:cxn>
              <a:cxn ang="0">
                <a:pos x="connsiteX6560" y="connsiteY6560"/>
              </a:cxn>
              <a:cxn ang="0">
                <a:pos x="connsiteX6561" y="connsiteY6561"/>
              </a:cxn>
              <a:cxn ang="0">
                <a:pos x="connsiteX6562" y="connsiteY6562"/>
              </a:cxn>
              <a:cxn ang="0">
                <a:pos x="connsiteX6563" y="connsiteY6563"/>
              </a:cxn>
              <a:cxn ang="0">
                <a:pos x="connsiteX6564" y="connsiteY6564"/>
              </a:cxn>
              <a:cxn ang="0">
                <a:pos x="connsiteX6565" y="connsiteY6565"/>
              </a:cxn>
              <a:cxn ang="0">
                <a:pos x="connsiteX6566" y="connsiteY6566"/>
              </a:cxn>
              <a:cxn ang="0">
                <a:pos x="connsiteX6567" y="connsiteY6567"/>
              </a:cxn>
              <a:cxn ang="0">
                <a:pos x="connsiteX6568" y="connsiteY6568"/>
              </a:cxn>
              <a:cxn ang="0">
                <a:pos x="connsiteX6569" y="connsiteY6569"/>
              </a:cxn>
              <a:cxn ang="0">
                <a:pos x="connsiteX6570" y="connsiteY6570"/>
              </a:cxn>
              <a:cxn ang="0">
                <a:pos x="connsiteX6571" y="connsiteY6571"/>
              </a:cxn>
              <a:cxn ang="0">
                <a:pos x="connsiteX6572" y="connsiteY6572"/>
              </a:cxn>
              <a:cxn ang="0">
                <a:pos x="connsiteX6573" y="connsiteY6573"/>
              </a:cxn>
              <a:cxn ang="0">
                <a:pos x="connsiteX6574" y="connsiteY6574"/>
              </a:cxn>
              <a:cxn ang="0">
                <a:pos x="connsiteX6575" y="connsiteY6575"/>
              </a:cxn>
              <a:cxn ang="0">
                <a:pos x="connsiteX6576" y="connsiteY6576"/>
              </a:cxn>
              <a:cxn ang="0">
                <a:pos x="connsiteX6577" y="connsiteY6577"/>
              </a:cxn>
              <a:cxn ang="0">
                <a:pos x="connsiteX6578" y="connsiteY6578"/>
              </a:cxn>
              <a:cxn ang="0">
                <a:pos x="connsiteX6579" y="connsiteY6579"/>
              </a:cxn>
              <a:cxn ang="0">
                <a:pos x="connsiteX6580" y="connsiteY6580"/>
              </a:cxn>
              <a:cxn ang="0">
                <a:pos x="connsiteX6581" y="connsiteY6581"/>
              </a:cxn>
              <a:cxn ang="0">
                <a:pos x="connsiteX6582" y="connsiteY6582"/>
              </a:cxn>
              <a:cxn ang="0">
                <a:pos x="connsiteX6583" y="connsiteY6583"/>
              </a:cxn>
              <a:cxn ang="0">
                <a:pos x="connsiteX6584" y="connsiteY6584"/>
              </a:cxn>
              <a:cxn ang="0">
                <a:pos x="connsiteX6585" y="connsiteY6585"/>
              </a:cxn>
              <a:cxn ang="0">
                <a:pos x="connsiteX6586" y="connsiteY6586"/>
              </a:cxn>
              <a:cxn ang="0">
                <a:pos x="connsiteX6587" y="connsiteY6587"/>
              </a:cxn>
              <a:cxn ang="0">
                <a:pos x="connsiteX6588" y="connsiteY6588"/>
              </a:cxn>
              <a:cxn ang="0">
                <a:pos x="connsiteX6589" y="connsiteY6589"/>
              </a:cxn>
              <a:cxn ang="0">
                <a:pos x="connsiteX6590" y="connsiteY6590"/>
              </a:cxn>
              <a:cxn ang="0">
                <a:pos x="connsiteX6591" y="connsiteY6591"/>
              </a:cxn>
              <a:cxn ang="0">
                <a:pos x="connsiteX6592" y="connsiteY6592"/>
              </a:cxn>
              <a:cxn ang="0">
                <a:pos x="connsiteX6593" y="connsiteY6593"/>
              </a:cxn>
              <a:cxn ang="0">
                <a:pos x="connsiteX6594" y="connsiteY6594"/>
              </a:cxn>
              <a:cxn ang="0">
                <a:pos x="connsiteX6595" y="connsiteY6595"/>
              </a:cxn>
              <a:cxn ang="0">
                <a:pos x="connsiteX6596" y="connsiteY6596"/>
              </a:cxn>
              <a:cxn ang="0">
                <a:pos x="connsiteX6597" y="connsiteY6597"/>
              </a:cxn>
              <a:cxn ang="0">
                <a:pos x="connsiteX6598" y="connsiteY6598"/>
              </a:cxn>
              <a:cxn ang="0">
                <a:pos x="connsiteX6599" y="connsiteY6599"/>
              </a:cxn>
              <a:cxn ang="0">
                <a:pos x="connsiteX6600" y="connsiteY6600"/>
              </a:cxn>
              <a:cxn ang="0">
                <a:pos x="connsiteX6601" y="connsiteY6601"/>
              </a:cxn>
              <a:cxn ang="0">
                <a:pos x="connsiteX6602" y="connsiteY6602"/>
              </a:cxn>
              <a:cxn ang="0">
                <a:pos x="connsiteX6603" y="connsiteY6603"/>
              </a:cxn>
              <a:cxn ang="0">
                <a:pos x="connsiteX6604" y="connsiteY6604"/>
              </a:cxn>
              <a:cxn ang="0">
                <a:pos x="connsiteX6605" y="connsiteY6605"/>
              </a:cxn>
              <a:cxn ang="0">
                <a:pos x="connsiteX6606" y="connsiteY6606"/>
              </a:cxn>
              <a:cxn ang="0">
                <a:pos x="connsiteX6607" y="connsiteY6607"/>
              </a:cxn>
              <a:cxn ang="0">
                <a:pos x="connsiteX6608" y="connsiteY6608"/>
              </a:cxn>
              <a:cxn ang="0">
                <a:pos x="connsiteX6609" y="connsiteY6609"/>
              </a:cxn>
              <a:cxn ang="0">
                <a:pos x="connsiteX6610" y="connsiteY6610"/>
              </a:cxn>
              <a:cxn ang="0">
                <a:pos x="connsiteX6611" y="connsiteY6611"/>
              </a:cxn>
              <a:cxn ang="0">
                <a:pos x="connsiteX6612" y="connsiteY6612"/>
              </a:cxn>
              <a:cxn ang="0">
                <a:pos x="connsiteX6613" y="connsiteY6613"/>
              </a:cxn>
              <a:cxn ang="0">
                <a:pos x="connsiteX6614" y="connsiteY6614"/>
              </a:cxn>
              <a:cxn ang="0">
                <a:pos x="connsiteX6615" y="connsiteY6615"/>
              </a:cxn>
              <a:cxn ang="0">
                <a:pos x="connsiteX6616" y="connsiteY6616"/>
              </a:cxn>
              <a:cxn ang="0">
                <a:pos x="connsiteX6617" y="connsiteY6617"/>
              </a:cxn>
              <a:cxn ang="0">
                <a:pos x="connsiteX6618" y="connsiteY6618"/>
              </a:cxn>
              <a:cxn ang="0">
                <a:pos x="connsiteX6619" y="connsiteY6619"/>
              </a:cxn>
              <a:cxn ang="0">
                <a:pos x="connsiteX6620" y="connsiteY6620"/>
              </a:cxn>
              <a:cxn ang="0">
                <a:pos x="connsiteX6621" y="connsiteY6621"/>
              </a:cxn>
              <a:cxn ang="0">
                <a:pos x="connsiteX6622" y="connsiteY6622"/>
              </a:cxn>
              <a:cxn ang="0">
                <a:pos x="connsiteX6623" y="connsiteY6623"/>
              </a:cxn>
              <a:cxn ang="0">
                <a:pos x="connsiteX6624" y="connsiteY6624"/>
              </a:cxn>
              <a:cxn ang="0">
                <a:pos x="connsiteX6625" y="connsiteY6625"/>
              </a:cxn>
              <a:cxn ang="0">
                <a:pos x="connsiteX6626" y="connsiteY6626"/>
              </a:cxn>
              <a:cxn ang="0">
                <a:pos x="connsiteX6627" y="connsiteY6627"/>
              </a:cxn>
              <a:cxn ang="0">
                <a:pos x="connsiteX6628" y="connsiteY6628"/>
              </a:cxn>
              <a:cxn ang="0">
                <a:pos x="connsiteX6629" y="connsiteY6629"/>
              </a:cxn>
              <a:cxn ang="0">
                <a:pos x="connsiteX6630" y="connsiteY6630"/>
              </a:cxn>
              <a:cxn ang="0">
                <a:pos x="connsiteX6631" y="connsiteY6631"/>
              </a:cxn>
              <a:cxn ang="0">
                <a:pos x="connsiteX6632" y="connsiteY6632"/>
              </a:cxn>
              <a:cxn ang="0">
                <a:pos x="connsiteX6633" y="connsiteY6633"/>
              </a:cxn>
              <a:cxn ang="0">
                <a:pos x="connsiteX6634" y="connsiteY6634"/>
              </a:cxn>
              <a:cxn ang="0">
                <a:pos x="connsiteX6635" y="connsiteY6635"/>
              </a:cxn>
              <a:cxn ang="0">
                <a:pos x="connsiteX6636" y="connsiteY6636"/>
              </a:cxn>
              <a:cxn ang="0">
                <a:pos x="connsiteX6637" y="connsiteY6637"/>
              </a:cxn>
              <a:cxn ang="0">
                <a:pos x="connsiteX6638" y="connsiteY6638"/>
              </a:cxn>
              <a:cxn ang="0">
                <a:pos x="connsiteX6639" y="connsiteY6639"/>
              </a:cxn>
              <a:cxn ang="0">
                <a:pos x="connsiteX6640" y="connsiteY6640"/>
              </a:cxn>
              <a:cxn ang="0">
                <a:pos x="connsiteX6641" y="connsiteY6641"/>
              </a:cxn>
              <a:cxn ang="0">
                <a:pos x="connsiteX6642" y="connsiteY6642"/>
              </a:cxn>
              <a:cxn ang="0">
                <a:pos x="connsiteX6643" y="connsiteY6643"/>
              </a:cxn>
              <a:cxn ang="0">
                <a:pos x="connsiteX6644" y="connsiteY6644"/>
              </a:cxn>
              <a:cxn ang="0">
                <a:pos x="connsiteX6645" y="connsiteY6645"/>
              </a:cxn>
              <a:cxn ang="0">
                <a:pos x="connsiteX6646" y="connsiteY6646"/>
              </a:cxn>
              <a:cxn ang="0">
                <a:pos x="connsiteX6647" y="connsiteY6647"/>
              </a:cxn>
              <a:cxn ang="0">
                <a:pos x="connsiteX6648" y="connsiteY6648"/>
              </a:cxn>
              <a:cxn ang="0">
                <a:pos x="connsiteX6649" y="connsiteY6649"/>
              </a:cxn>
              <a:cxn ang="0">
                <a:pos x="connsiteX6650" y="connsiteY6650"/>
              </a:cxn>
              <a:cxn ang="0">
                <a:pos x="connsiteX6651" y="connsiteY6651"/>
              </a:cxn>
              <a:cxn ang="0">
                <a:pos x="connsiteX6652" y="connsiteY6652"/>
              </a:cxn>
              <a:cxn ang="0">
                <a:pos x="connsiteX6653" y="connsiteY6653"/>
              </a:cxn>
              <a:cxn ang="0">
                <a:pos x="connsiteX6654" y="connsiteY6654"/>
              </a:cxn>
              <a:cxn ang="0">
                <a:pos x="connsiteX6655" y="connsiteY6655"/>
              </a:cxn>
              <a:cxn ang="0">
                <a:pos x="connsiteX6656" y="connsiteY6656"/>
              </a:cxn>
              <a:cxn ang="0">
                <a:pos x="connsiteX6657" y="connsiteY6657"/>
              </a:cxn>
              <a:cxn ang="0">
                <a:pos x="connsiteX6658" y="connsiteY6658"/>
              </a:cxn>
              <a:cxn ang="0">
                <a:pos x="connsiteX6659" y="connsiteY6659"/>
              </a:cxn>
              <a:cxn ang="0">
                <a:pos x="connsiteX6660" y="connsiteY6660"/>
              </a:cxn>
              <a:cxn ang="0">
                <a:pos x="connsiteX6661" y="connsiteY6661"/>
              </a:cxn>
              <a:cxn ang="0">
                <a:pos x="connsiteX6662" y="connsiteY6662"/>
              </a:cxn>
              <a:cxn ang="0">
                <a:pos x="connsiteX6663" y="connsiteY6663"/>
              </a:cxn>
              <a:cxn ang="0">
                <a:pos x="connsiteX6664" y="connsiteY6664"/>
              </a:cxn>
              <a:cxn ang="0">
                <a:pos x="connsiteX6665" y="connsiteY6665"/>
              </a:cxn>
              <a:cxn ang="0">
                <a:pos x="connsiteX6666" y="connsiteY6666"/>
              </a:cxn>
              <a:cxn ang="0">
                <a:pos x="connsiteX6667" y="connsiteY6667"/>
              </a:cxn>
              <a:cxn ang="0">
                <a:pos x="connsiteX6668" y="connsiteY6668"/>
              </a:cxn>
              <a:cxn ang="0">
                <a:pos x="connsiteX6669" y="connsiteY6669"/>
              </a:cxn>
              <a:cxn ang="0">
                <a:pos x="connsiteX6670" y="connsiteY6670"/>
              </a:cxn>
              <a:cxn ang="0">
                <a:pos x="connsiteX6671" y="connsiteY6671"/>
              </a:cxn>
              <a:cxn ang="0">
                <a:pos x="connsiteX6672" y="connsiteY6672"/>
              </a:cxn>
              <a:cxn ang="0">
                <a:pos x="connsiteX6673" y="connsiteY6673"/>
              </a:cxn>
              <a:cxn ang="0">
                <a:pos x="connsiteX6674" y="connsiteY6674"/>
              </a:cxn>
              <a:cxn ang="0">
                <a:pos x="connsiteX6675" y="connsiteY6675"/>
              </a:cxn>
              <a:cxn ang="0">
                <a:pos x="connsiteX6676" y="connsiteY6676"/>
              </a:cxn>
              <a:cxn ang="0">
                <a:pos x="connsiteX6677" y="connsiteY6677"/>
              </a:cxn>
              <a:cxn ang="0">
                <a:pos x="connsiteX6678" y="connsiteY6678"/>
              </a:cxn>
              <a:cxn ang="0">
                <a:pos x="connsiteX6679" y="connsiteY6679"/>
              </a:cxn>
              <a:cxn ang="0">
                <a:pos x="connsiteX6680" y="connsiteY6680"/>
              </a:cxn>
              <a:cxn ang="0">
                <a:pos x="connsiteX6681" y="connsiteY6681"/>
              </a:cxn>
              <a:cxn ang="0">
                <a:pos x="connsiteX6682" y="connsiteY6682"/>
              </a:cxn>
              <a:cxn ang="0">
                <a:pos x="connsiteX6683" y="connsiteY6683"/>
              </a:cxn>
              <a:cxn ang="0">
                <a:pos x="connsiteX6684" y="connsiteY6684"/>
              </a:cxn>
              <a:cxn ang="0">
                <a:pos x="connsiteX6685" y="connsiteY6685"/>
              </a:cxn>
              <a:cxn ang="0">
                <a:pos x="connsiteX6686" y="connsiteY6686"/>
              </a:cxn>
              <a:cxn ang="0">
                <a:pos x="connsiteX6687" y="connsiteY6687"/>
              </a:cxn>
              <a:cxn ang="0">
                <a:pos x="connsiteX6688" y="connsiteY6688"/>
              </a:cxn>
              <a:cxn ang="0">
                <a:pos x="connsiteX6689" y="connsiteY6689"/>
              </a:cxn>
              <a:cxn ang="0">
                <a:pos x="connsiteX6690" y="connsiteY6690"/>
              </a:cxn>
              <a:cxn ang="0">
                <a:pos x="connsiteX6691" y="connsiteY6691"/>
              </a:cxn>
              <a:cxn ang="0">
                <a:pos x="connsiteX6692" y="connsiteY6692"/>
              </a:cxn>
              <a:cxn ang="0">
                <a:pos x="connsiteX6693" y="connsiteY6693"/>
              </a:cxn>
              <a:cxn ang="0">
                <a:pos x="connsiteX6694" y="connsiteY6694"/>
              </a:cxn>
              <a:cxn ang="0">
                <a:pos x="connsiteX6695" y="connsiteY6695"/>
              </a:cxn>
              <a:cxn ang="0">
                <a:pos x="connsiteX6696" y="connsiteY6696"/>
              </a:cxn>
              <a:cxn ang="0">
                <a:pos x="connsiteX6697" y="connsiteY6697"/>
              </a:cxn>
              <a:cxn ang="0">
                <a:pos x="connsiteX6698" y="connsiteY6698"/>
              </a:cxn>
              <a:cxn ang="0">
                <a:pos x="connsiteX6699" y="connsiteY6699"/>
              </a:cxn>
              <a:cxn ang="0">
                <a:pos x="connsiteX6700" y="connsiteY6700"/>
              </a:cxn>
              <a:cxn ang="0">
                <a:pos x="connsiteX6701" y="connsiteY6701"/>
              </a:cxn>
              <a:cxn ang="0">
                <a:pos x="connsiteX6702" y="connsiteY6702"/>
              </a:cxn>
              <a:cxn ang="0">
                <a:pos x="connsiteX6703" y="connsiteY6703"/>
              </a:cxn>
              <a:cxn ang="0">
                <a:pos x="connsiteX6704" y="connsiteY6704"/>
              </a:cxn>
              <a:cxn ang="0">
                <a:pos x="connsiteX6705" y="connsiteY6705"/>
              </a:cxn>
              <a:cxn ang="0">
                <a:pos x="connsiteX6706" y="connsiteY6706"/>
              </a:cxn>
              <a:cxn ang="0">
                <a:pos x="connsiteX6707" y="connsiteY6707"/>
              </a:cxn>
              <a:cxn ang="0">
                <a:pos x="connsiteX6708" y="connsiteY6708"/>
              </a:cxn>
              <a:cxn ang="0">
                <a:pos x="connsiteX6709" y="connsiteY6709"/>
              </a:cxn>
              <a:cxn ang="0">
                <a:pos x="connsiteX6710" y="connsiteY6710"/>
              </a:cxn>
              <a:cxn ang="0">
                <a:pos x="connsiteX6711" y="connsiteY6711"/>
              </a:cxn>
              <a:cxn ang="0">
                <a:pos x="connsiteX6712" y="connsiteY6712"/>
              </a:cxn>
              <a:cxn ang="0">
                <a:pos x="connsiteX6713" y="connsiteY6713"/>
              </a:cxn>
              <a:cxn ang="0">
                <a:pos x="connsiteX6714" y="connsiteY6714"/>
              </a:cxn>
              <a:cxn ang="0">
                <a:pos x="connsiteX6715" y="connsiteY6715"/>
              </a:cxn>
              <a:cxn ang="0">
                <a:pos x="connsiteX6716" y="connsiteY6716"/>
              </a:cxn>
              <a:cxn ang="0">
                <a:pos x="connsiteX6717" y="connsiteY6717"/>
              </a:cxn>
              <a:cxn ang="0">
                <a:pos x="connsiteX6718" y="connsiteY6718"/>
              </a:cxn>
              <a:cxn ang="0">
                <a:pos x="connsiteX6719" y="connsiteY6719"/>
              </a:cxn>
              <a:cxn ang="0">
                <a:pos x="connsiteX6720" y="connsiteY6720"/>
              </a:cxn>
              <a:cxn ang="0">
                <a:pos x="connsiteX6721" y="connsiteY6721"/>
              </a:cxn>
              <a:cxn ang="0">
                <a:pos x="connsiteX6722" y="connsiteY6722"/>
              </a:cxn>
              <a:cxn ang="0">
                <a:pos x="connsiteX6723" y="connsiteY6723"/>
              </a:cxn>
              <a:cxn ang="0">
                <a:pos x="connsiteX6724" y="connsiteY6724"/>
              </a:cxn>
              <a:cxn ang="0">
                <a:pos x="connsiteX6725" y="connsiteY6725"/>
              </a:cxn>
              <a:cxn ang="0">
                <a:pos x="connsiteX6726" y="connsiteY6726"/>
              </a:cxn>
              <a:cxn ang="0">
                <a:pos x="connsiteX6727" y="connsiteY6727"/>
              </a:cxn>
              <a:cxn ang="0">
                <a:pos x="connsiteX6728" y="connsiteY6728"/>
              </a:cxn>
              <a:cxn ang="0">
                <a:pos x="connsiteX6729" y="connsiteY6729"/>
              </a:cxn>
              <a:cxn ang="0">
                <a:pos x="connsiteX6730" y="connsiteY6730"/>
              </a:cxn>
              <a:cxn ang="0">
                <a:pos x="connsiteX6731" y="connsiteY6731"/>
              </a:cxn>
              <a:cxn ang="0">
                <a:pos x="connsiteX6732" y="connsiteY6732"/>
              </a:cxn>
              <a:cxn ang="0">
                <a:pos x="connsiteX6733" y="connsiteY6733"/>
              </a:cxn>
              <a:cxn ang="0">
                <a:pos x="connsiteX6734" y="connsiteY6734"/>
              </a:cxn>
              <a:cxn ang="0">
                <a:pos x="connsiteX6735" y="connsiteY6735"/>
              </a:cxn>
              <a:cxn ang="0">
                <a:pos x="connsiteX6736" y="connsiteY6736"/>
              </a:cxn>
              <a:cxn ang="0">
                <a:pos x="connsiteX6737" y="connsiteY6737"/>
              </a:cxn>
              <a:cxn ang="0">
                <a:pos x="connsiteX6738" y="connsiteY6738"/>
              </a:cxn>
              <a:cxn ang="0">
                <a:pos x="connsiteX6739" y="connsiteY6739"/>
              </a:cxn>
              <a:cxn ang="0">
                <a:pos x="connsiteX6740" y="connsiteY6740"/>
              </a:cxn>
              <a:cxn ang="0">
                <a:pos x="connsiteX6741" y="connsiteY6741"/>
              </a:cxn>
              <a:cxn ang="0">
                <a:pos x="connsiteX6742" y="connsiteY6742"/>
              </a:cxn>
              <a:cxn ang="0">
                <a:pos x="connsiteX6743" y="connsiteY6743"/>
              </a:cxn>
              <a:cxn ang="0">
                <a:pos x="connsiteX6744" y="connsiteY6744"/>
              </a:cxn>
              <a:cxn ang="0">
                <a:pos x="connsiteX6745" y="connsiteY6745"/>
              </a:cxn>
              <a:cxn ang="0">
                <a:pos x="connsiteX6746" y="connsiteY6746"/>
              </a:cxn>
              <a:cxn ang="0">
                <a:pos x="connsiteX6747" y="connsiteY6747"/>
              </a:cxn>
              <a:cxn ang="0">
                <a:pos x="connsiteX6748" y="connsiteY6748"/>
              </a:cxn>
              <a:cxn ang="0">
                <a:pos x="connsiteX6749" y="connsiteY6749"/>
              </a:cxn>
              <a:cxn ang="0">
                <a:pos x="connsiteX6750" y="connsiteY6750"/>
              </a:cxn>
              <a:cxn ang="0">
                <a:pos x="connsiteX6751" y="connsiteY6751"/>
              </a:cxn>
              <a:cxn ang="0">
                <a:pos x="connsiteX6752" y="connsiteY6752"/>
              </a:cxn>
              <a:cxn ang="0">
                <a:pos x="connsiteX6753" y="connsiteY6753"/>
              </a:cxn>
              <a:cxn ang="0">
                <a:pos x="connsiteX6754" y="connsiteY6754"/>
              </a:cxn>
              <a:cxn ang="0">
                <a:pos x="connsiteX6755" y="connsiteY6755"/>
              </a:cxn>
              <a:cxn ang="0">
                <a:pos x="connsiteX6756" y="connsiteY6756"/>
              </a:cxn>
              <a:cxn ang="0">
                <a:pos x="connsiteX6757" y="connsiteY6757"/>
              </a:cxn>
              <a:cxn ang="0">
                <a:pos x="connsiteX6758" y="connsiteY6758"/>
              </a:cxn>
              <a:cxn ang="0">
                <a:pos x="connsiteX6759" y="connsiteY6759"/>
              </a:cxn>
              <a:cxn ang="0">
                <a:pos x="connsiteX6760" y="connsiteY6760"/>
              </a:cxn>
              <a:cxn ang="0">
                <a:pos x="connsiteX6761" y="connsiteY6761"/>
              </a:cxn>
              <a:cxn ang="0">
                <a:pos x="connsiteX6762" y="connsiteY6762"/>
              </a:cxn>
              <a:cxn ang="0">
                <a:pos x="connsiteX6763" y="connsiteY6763"/>
              </a:cxn>
              <a:cxn ang="0">
                <a:pos x="connsiteX6764" y="connsiteY6764"/>
              </a:cxn>
              <a:cxn ang="0">
                <a:pos x="connsiteX6765" y="connsiteY6765"/>
              </a:cxn>
              <a:cxn ang="0">
                <a:pos x="connsiteX6766" y="connsiteY6766"/>
              </a:cxn>
              <a:cxn ang="0">
                <a:pos x="connsiteX6767" y="connsiteY6767"/>
              </a:cxn>
              <a:cxn ang="0">
                <a:pos x="connsiteX6768" y="connsiteY6768"/>
              </a:cxn>
              <a:cxn ang="0">
                <a:pos x="connsiteX6769" y="connsiteY6769"/>
              </a:cxn>
              <a:cxn ang="0">
                <a:pos x="connsiteX6770" y="connsiteY6770"/>
              </a:cxn>
              <a:cxn ang="0">
                <a:pos x="connsiteX6771" y="connsiteY6771"/>
              </a:cxn>
              <a:cxn ang="0">
                <a:pos x="connsiteX6772" y="connsiteY6772"/>
              </a:cxn>
              <a:cxn ang="0">
                <a:pos x="connsiteX6773" y="connsiteY6773"/>
              </a:cxn>
              <a:cxn ang="0">
                <a:pos x="connsiteX6774" y="connsiteY6774"/>
              </a:cxn>
              <a:cxn ang="0">
                <a:pos x="connsiteX6775" y="connsiteY6775"/>
              </a:cxn>
              <a:cxn ang="0">
                <a:pos x="connsiteX6776" y="connsiteY6776"/>
              </a:cxn>
              <a:cxn ang="0">
                <a:pos x="connsiteX6777" y="connsiteY6777"/>
              </a:cxn>
              <a:cxn ang="0">
                <a:pos x="connsiteX6778" y="connsiteY6778"/>
              </a:cxn>
              <a:cxn ang="0">
                <a:pos x="connsiteX6779" y="connsiteY6779"/>
              </a:cxn>
              <a:cxn ang="0">
                <a:pos x="connsiteX6780" y="connsiteY6780"/>
              </a:cxn>
              <a:cxn ang="0">
                <a:pos x="connsiteX6781" y="connsiteY6781"/>
              </a:cxn>
              <a:cxn ang="0">
                <a:pos x="connsiteX6782" y="connsiteY6782"/>
              </a:cxn>
              <a:cxn ang="0">
                <a:pos x="connsiteX6783" y="connsiteY6783"/>
              </a:cxn>
              <a:cxn ang="0">
                <a:pos x="connsiteX6784" y="connsiteY6784"/>
              </a:cxn>
              <a:cxn ang="0">
                <a:pos x="connsiteX6785" y="connsiteY6785"/>
              </a:cxn>
              <a:cxn ang="0">
                <a:pos x="connsiteX6786" y="connsiteY6786"/>
              </a:cxn>
              <a:cxn ang="0">
                <a:pos x="connsiteX6787" y="connsiteY6787"/>
              </a:cxn>
              <a:cxn ang="0">
                <a:pos x="connsiteX6788" y="connsiteY6788"/>
              </a:cxn>
              <a:cxn ang="0">
                <a:pos x="connsiteX6789" y="connsiteY6789"/>
              </a:cxn>
              <a:cxn ang="0">
                <a:pos x="connsiteX6790" y="connsiteY6790"/>
              </a:cxn>
              <a:cxn ang="0">
                <a:pos x="connsiteX6791" y="connsiteY6791"/>
              </a:cxn>
              <a:cxn ang="0">
                <a:pos x="connsiteX6792" y="connsiteY6792"/>
              </a:cxn>
              <a:cxn ang="0">
                <a:pos x="connsiteX6793" y="connsiteY6793"/>
              </a:cxn>
              <a:cxn ang="0">
                <a:pos x="connsiteX6794" y="connsiteY6794"/>
              </a:cxn>
              <a:cxn ang="0">
                <a:pos x="connsiteX6795" y="connsiteY6795"/>
              </a:cxn>
              <a:cxn ang="0">
                <a:pos x="connsiteX6796" y="connsiteY6796"/>
              </a:cxn>
              <a:cxn ang="0">
                <a:pos x="connsiteX6797" y="connsiteY6797"/>
              </a:cxn>
              <a:cxn ang="0">
                <a:pos x="connsiteX6798" y="connsiteY6798"/>
              </a:cxn>
              <a:cxn ang="0">
                <a:pos x="connsiteX6799" y="connsiteY6799"/>
              </a:cxn>
              <a:cxn ang="0">
                <a:pos x="connsiteX6800" y="connsiteY6800"/>
              </a:cxn>
              <a:cxn ang="0">
                <a:pos x="connsiteX6801" y="connsiteY6801"/>
              </a:cxn>
              <a:cxn ang="0">
                <a:pos x="connsiteX6802" y="connsiteY6802"/>
              </a:cxn>
              <a:cxn ang="0">
                <a:pos x="connsiteX6803" y="connsiteY6803"/>
              </a:cxn>
              <a:cxn ang="0">
                <a:pos x="connsiteX6804" y="connsiteY6804"/>
              </a:cxn>
              <a:cxn ang="0">
                <a:pos x="connsiteX6805" y="connsiteY6805"/>
              </a:cxn>
              <a:cxn ang="0">
                <a:pos x="connsiteX6806" y="connsiteY6806"/>
              </a:cxn>
              <a:cxn ang="0">
                <a:pos x="connsiteX6807" y="connsiteY6807"/>
              </a:cxn>
              <a:cxn ang="0">
                <a:pos x="connsiteX6808" y="connsiteY6808"/>
              </a:cxn>
              <a:cxn ang="0">
                <a:pos x="connsiteX6809" y="connsiteY6809"/>
              </a:cxn>
              <a:cxn ang="0">
                <a:pos x="connsiteX6810" y="connsiteY6810"/>
              </a:cxn>
              <a:cxn ang="0">
                <a:pos x="connsiteX6811" y="connsiteY6811"/>
              </a:cxn>
              <a:cxn ang="0">
                <a:pos x="connsiteX6812" y="connsiteY6812"/>
              </a:cxn>
              <a:cxn ang="0">
                <a:pos x="connsiteX6813" y="connsiteY6813"/>
              </a:cxn>
              <a:cxn ang="0">
                <a:pos x="connsiteX6814" y="connsiteY6814"/>
              </a:cxn>
              <a:cxn ang="0">
                <a:pos x="connsiteX6815" y="connsiteY6815"/>
              </a:cxn>
              <a:cxn ang="0">
                <a:pos x="connsiteX6816" y="connsiteY6816"/>
              </a:cxn>
              <a:cxn ang="0">
                <a:pos x="connsiteX6817" y="connsiteY6817"/>
              </a:cxn>
              <a:cxn ang="0">
                <a:pos x="connsiteX6818" y="connsiteY6818"/>
              </a:cxn>
              <a:cxn ang="0">
                <a:pos x="connsiteX6819" y="connsiteY6819"/>
              </a:cxn>
              <a:cxn ang="0">
                <a:pos x="connsiteX6820" y="connsiteY6820"/>
              </a:cxn>
              <a:cxn ang="0">
                <a:pos x="connsiteX6821" y="connsiteY6821"/>
              </a:cxn>
              <a:cxn ang="0">
                <a:pos x="connsiteX6822" y="connsiteY6822"/>
              </a:cxn>
              <a:cxn ang="0">
                <a:pos x="connsiteX6823" y="connsiteY6823"/>
              </a:cxn>
              <a:cxn ang="0">
                <a:pos x="connsiteX6824" y="connsiteY6824"/>
              </a:cxn>
              <a:cxn ang="0">
                <a:pos x="connsiteX6825" y="connsiteY6825"/>
              </a:cxn>
              <a:cxn ang="0">
                <a:pos x="connsiteX6826" y="connsiteY6826"/>
              </a:cxn>
              <a:cxn ang="0">
                <a:pos x="connsiteX6827" y="connsiteY6827"/>
              </a:cxn>
              <a:cxn ang="0">
                <a:pos x="connsiteX6828" y="connsiteY6828"/>
              </a:cxn>
              <a:cxn ang="0">
                <a:pos x="connsiteX6829" y="connsiteY6829"/>
              </a:cxn>
              <a:cxn ang="0">
                <a:pos x="connsiteX6830" y="connsiteY6830"/>
              </a:cxn>
              <a:cxn ang="0">
                <a:pos x="connsiteX6831" y="connsiteY6831"/>
              </a:cxn>
              <a:cxn ang="0">
                <a:pos x="connsiteX6832" y="connsiteY6832"/>
              </a:cxn>
              <a:cxn ang="0">
                <a:pos x="connsiteX6833" y="connsiteY6833"/>
              </a:cxn>
              <a:cxn ang="0">
                <a:pos x="connsiteX6834" y="connsiteY6834"/>
              </a:cxn>
              <a:cxn ang="0">
                <a:pos x="connsiteX6835" y="connsiteY6835"/>
              </a:cxn>
              <a:cxn ang="0">
                <a:pos x="connsiteX6836" y="connsiteY6836"/>
              </a:cxn>
              <a:cxn ang="0">
                <a:pos x="connsiteX6837" y="connsiteY6837"/>
              </a:cxn>
              <a:cxn ang="0">
                <a:pos x="connsiteX6838" y="connsiteY6838"/>
              </a:cxn>
              <a:cxn ang="0">
                <a:pos x="connsiteX6839" y="connsiteY6839"/>
              </a:cxn>
              <a:cxn ang="0">
                <a:pos x="connsiteX6840" y="connsiteY6840"/>
              </a:cxn>
              <a:cxn ang="0">
                <a:pos x="connsiteX6841" y="connsiteY6841"/>
              </a:cxn>
              <a:cxn ang="0">
                <a:pos x="connsiteX6842" y="connsiteY6842"/>
              </a:cxn>
              <a:cxn ang="0">
                <a:pos x="connsiteX6843" y="connsiteY6843"/>
              </a:cxn>
              <a:cxn ang="0">
                <a:pos x="connsiteX6844" y="connsiteY6844"/>
              </a:cxn>
              <a:cxn ang="0">
                <a:pos x="connsiteX6845" y="connsiteY6845"/>
              </a:cxn>
              <a:cxn ang="0">
                <a:pos x="connsiteX6846" y="connsiteY6846"/>
              </a:cxn>
              <a:cxn ang="0">
                <a:pos x="connsiteX6847" y="connsiteY6847"/>
              </a:cxn>
              <a:cxn ang="0">
                <a:pos x="connsiteX6848" y="connsiteY6848"/>
              </a:cxn>
              <a:cxn ang="0">
                <a:pos x="connsiteX6849" y="connsiteY6849"/>
              </a:cxn>
              <a:cxn ang="0">
                <a:pos x="connsiteX6850" y="connsiteY6850"/>
              </a:cxn>
              <a:cxn ang="0">
                <a:pos x="connsiteX6851" y="connsiteY6851"/>
              </a:cxn>
              <a:cxn ang="0">
                <a:pos x="connsiteX6852" y="connsiteY6852"/>
              </a:cxn>
              <a:cxn ang="0">
                <a:pos x="connsiteX6853" y="connsiteY6853"/>
              </a:cxn>
              <a:cxn ang="0">
                <a:pos x="connsiteX6854" y="connsiteY6854"/>
              </a:cxn>
              <a:cxn ang="0">
                <a:pos x="connsiteX6855" y="connsiteY6855"/>
              </a:cxn>
              <a:cxn ang="0">
                <a:pos x="connsiteX6856" y="connsiteY6856"/>
              </a:cxn>
              <a:cxn ang="0">
                <a:pos x="connsiteX6857" y="connsiteY6857"/>
              </a:cxn>
              <a:cxn ang="0">
                <a:pos x="connsiteX6858" y="connsiteY6858"/>
              </a:cxn>
              <a:cxn ang="0">
                <a:pos x="connsiteX6859" y="connsiteY6859"/>
              </a:cxn>
              <a:cxn ang="0">
                <a:pos x="connsiteX6860" y="connsiteY6860"/>
              </a:cxn>
              <a:cxn ang="0">
                <a:pos x="connsiteX6861" y="connsiteY6861"/>
              </a:cxn>
              <a:cxn ang="0">
                <a:pos x="connsiteX6862" y="connsiteY6862"/>
              </a:cxn>
              <a:cxn ang="0">
                <a:pos x="connsiteX6863" y="connsiteY6863"/>
              </a:cxn>
              <a:cxn ang="0">
                <a:pos x="connsiteX6864" y="connsiteY6864"/>
              </a:cxn>
              <a:cxn ang="0">
                <a:pos x="connsiteX6865" y="connsiteY6865"/>
              </a:cxn>
              <a:cxn ang="0">
                <a:pos x="connsiteX6866" y="connsiteY6866"/>
              </a:cxn>
              <a:cxn ang="0">
                <a:pos x="connsiteX6867" y="connsiteY6867"/>
              </a:cxn>
              <a:cxn ang="0">
                <a:pos x="connsiteX6868" y="connsiteY6868"/>
              </a:cxn>
              <a:cxn ang="0">
                <a:pos x="connsiteX6869" y="connsiteY6869"/>
              </a:cxn>
              <a:cxn ang="0">
                <a:pos x="connsiteX6870" y="connsiteY6870"/>
              </a:cxn>
              <a:cxn ang="0">
                <a:pos x="connsiteX6871" y="connsiteY6871"/>
              </a:cxn>
              <a:cxn ang="0">
                <a:pos x="connsiteX6872" y="connsiteY6872"/>
              </a:cxn>
              <a:cxn ang="0">
                <a:pos x="connsiteX6873" y="connsiteY6873"/>
              </a:cxn>
              <a:cxn ang="0">
                <a:pos x="connsiteX6874" y="connsiteY6874"/>
              </a:cxn>
              <a:cxn ang="0">
                <a:pos x="connsiteX6875" y="connsiteY6875"/>
              </a:cxn>
              <a:cxn ang="0">
                <a:pos x="connsiteX6876" y="connsiteY6876"/>
              </a:cxn>
              <a:cxn ang="0">
                <a:pos x="connsiteX6877" y="connsiteY6877"/>
              </a:cxn>
              <a:cxn ang="0">
                <a:pos x="connsiteX6878" y="connsiteY6878"/>
              </a:cxn>
              <a:cxn ang="0">
                <a:pos x="connsiteX6879" y="connsiteY6879"/>
              </a:cxn>
              <a:cxn ang="0">
                <a:pos x="connsiteX6880" y="connsiteY6880"/>
              </a:cxn>
              <a:cxn ang="0">
                <a:pos x="connsiteX6881" y="connsiteY6881"/>
              </a:cxn>
              <a:cxn ang="0">
                <a:pos x="connsiteX6882" y="connsiteY6882"/>
              </a:cxn>
              <a:cxn ang="0">
                <a:pos x="connsiteX6883" y="connsiteY6883"/>
              </a:cxn>
              <a:cxn ang="0">
                <a:pos x="connsiteX6884" y="connsiteY6884"/>
              </a:cxn>
              <a:cxn ang="0">
                <a:pos x="connsiteX6885" y="connsiteY6885"/>
              </a:cxn>
              <a:cxn ang="0">
                <a:pos x="connsiteX6886" y="connsiteY6886"/>
              </a:cxn>
              <a:cxn ang="0">
                <a:pos x="connsiteX6887" y="connsiteY6887"/>
              </a:cxn>
              <a:cxn ang="0">
                <a:pos x="connsiteX6888" y="connsiteY6888"/>
              </a:cxn>
              <a:cxn ang="0">
                <a:pos x="connsiteX6889" y="connsiteY6889"/>
              </a:cxn>
              <a:cxn ang="0">
                <a:pos x="connsiteX6890" y="connsiteY6890"/>
              </a:cxn>
              <a:cxn ang="0">
                <a:pos x="connsiteX6891" y="connsiteY6891"/>
              </a:cxn>
              <a:cxn ang="0">
                <a:pos x="connsiteX6892" y="connsiteY6892"/>
              </a:cxn>
              <a:cxn ang="0">
                <a:pos x="connsiteX6893" y="connsiteY6893"/>
              </a:cxn>
              <a:cxn ang="0">
                <a:pos x="connsiteX6894" y="connsiteY6894"/>
              </a:cxn>
              <a:cxn ang="0">
                <a:pos x="connsiteX6895" y="connsiteY6895"/>
              </a:cxn>
              <a:cxn ang="0">
                <a:pos x="connsiteX6896" y="connsiteY6896"/>
              </a:cxn>
              <a:cxn ang="0">
                <a:pos x="connsiteX6897" y="connsiteY6897"/>
              </a:cxn>
              <a:cxn ang="0">
                <a:pos x="connsiteX6898" y="connsiteY6898"/>
              </a:cxn>
              <a:cxn ang="0">
                <a:pos x="connsiteX6899" y="connsiteY6899"/>
              </a:cxn>
              <a:cxn ang="0">
                <a:pos x="connsiteX6900" y="connsiteY6900"/>
              </a:cxn>
              <a:cxn ang="0">
                <a:pos x="connsiteX6901" y="connsiteY6901"/>
              </a:cxn>
              <a:cxn ang="0">
                <a:pos x="connsiteX6902" y="connsiteY6902"/>
              </a:cxn>
              <a:cxn ang="0">
                <a:pos x="connsiteX6903" y="connsiteY6903"/>
              </a:cxn>
              <a:cxn ang="0">
                <a:pos x="connsiteX6904" y="connsiteY6904"/>
              </a:cxn>
              <a:cxn ang="0">
                <a:pos x="connsiteX6905" y="connsiteY6905"/>
              </a:cxn>
              <a:cxn ang="0">
                <a:pos x="connsiteX6906" y="connsiteY6906"/>
              </a:cxn>
              <a:cxn ang="0">
                <a:pos x="connsiteX6907" y="connsiteY6907"/>
              </a:cxn>
              <a:cxn ang="0">
                <a:pos x="connsiteX6908" y="connsiteY6908"/>
              </a:cxn>
              <a:cxn ang="0">
                <a:pos x="connsiteX6909" y="connsiteY6909"/>
              </a:cxn>
              <a:cxn ang="0">
                <a:pos x="connsiteX6910" y="connsiteY6910"/>
              </a:cxn>
              <a:cxn ang="0">
                <a:pos x="connsiteX6911" y="connsiteY6911"/>
              </a:cxn>
              <a:cxn ang="0">
                <a:pos x="connsiteX6912" y="connsiteY6912"/>
              </a:cxn>
              <a:cxn ang="0">
                <a:pos x="connsiteX6913" y="connsiteY6913"/>
              </a:cxn>
              <a:cxn ang="0">
                <a:pos x="connsiteX6914" y="connsiteY6914"/>
              </a:cxn>
              <a:cxn ang="0">
                <a:pos x="connsiteX6915" y="connsiteY6915"/>
              </a:cxn>
              <a:cxn ang="0">
                <a:pos x="connsiteX6916" y="connsiteY6916"/>
              </a:cxn>
              <a:cxn ang="0">
                <a:pos x="connsiteX6917" y="connsiteY6917"/>
              </a:cxn>
              <a:cxn ang="0">
                <a:pos x="connsiteX6918" y="connsiteY6918"/>
              </a:cxn>
              <a:cxn ang="0">
                <a:pos x="connsiteX6919" y="connsiteY6919"/>
              </a:cxn>
              <a:cxn ang="0">
                <a:pos x="connsiteX6920" y="connsiteY6920"/>
              </a:cxn>
              <a:cxn ang="0">
                <a:pos x="connsiteX6921" y="connsiteY6921"/>
              </a:cxn>
              <a:cxn ang="0">
                <a:pos x="connsiteX6922" y="connsiteY6922"/>
              </a:cxn>
              <a:cxn ang="0">
                <a:pos x="connsiteX6923" y="connsiteY6923"/>
              </a:cxn>
              <a:cxn ang="0">
                <a:pos x="connsiteX6924" y="connsiteY6924"/>
              </a:cxn>
              <a:cxn ang="0">
                <a:pos x="connsiteX6925" y="connsiteY6925"/>
              </a:cxn>
              <a:cxn ang="0">
                <a:pos x="connsiteX6926" y="connsiteY6926"/>
              </a:cxn>
              <a:cxn ang="0">
                <a:pos x="connsiteX6927" y="connsiteY6927"/>
              </a:cxn>
              <a:cxn ang="0">
                <a:pos x="connsiteX6928" y="connsiteY6928"/>
              </a:cxn>
              <a:cxn ang="0">
                <a:pos x="connsiteX6929" y="connsiteY6929"/>
              </a:cxn>
              <a:cxn ang="0">
                <a:pos x="connsiteX6930" y="connsiteY6930"/>
              </a:cxn>
              <a:cxn ang="0">
                <a:pos x="connsiteX6931" y="connsiteY6931"/>
              </a:cxn>
              <a:cxn ang="0">
                <a:pos x="connsiteX6932" y="connsiteY6932"/>
              </a:cxn>
              <a:cxn ang="0">
                <a:pos x="connsiteX6933" y="connsiteY6933"/>
              </a:cxn>
              <a:cxn ang="0">
                <a:pos x="connsiteX6934" y="connsiteY6934"/>
              </a:cxn>
              <a:cxn ang="0">
                <a:pos x="connsiteX6935" y="connsiteY6935"/>
              </a:cxn>
              <a:cxn ang="0">
                <a:pos x="connsiteX6936" y="connsiteY6936"/>
              </a:cxn>
              <a:cxn ang="0">
                <a:pos x="connsiteX6937" y="connsiteY6937"/>
              </a:cxn>
              <a:cxn ang="0">
                <a:pos x="connsiteX6938" y="connsiteY6938"/>
              </a:cxn>
              <a:cxn ang="0">
                <a:pos x="connsiteX6939" y="connsiteY6939"/>
              </a:cxn>
              <a:cxn ang="0">
                <a:pos x="connsiteX6940" y="connsiteY6940"/>
              </a:cxn>
              <a:cxn ang="0">
                <a:pos x="connsiteX6941" y="connsiteY6941"/>
              </a:cxn>
              <a:cxn ang="0">
                <a:pos x="connsiteX6942" y="connsiteY6942"/>
              </a:cxn>
              <a:cxn ang="0">
                <a:pos x="connsiteX6943" y="connsiteY6943"/>
              </a:cxn>
              <a:cxn ang="0">
                <a:pos x="connsiteX6944" y="connsiteY6944"/>
              </a:cxn>
              <a:cxn ang="0">
                <a:pos x="connsiteX6945" y="connsiteY6945"/>
              </a:cxn>
              <a:cxn ang="0">
                <a:pos x="connsiteX6946" y="connsiteY6946"/>
              </a:cxn>
              <a:cxn ang="0">
                <a:pos x="connsiteX6947" y="connsiteY6947"/>
              </a:cxn>
              <a:cxn ang="0">
                <a:pos x="connsiteX6948" y="connsiteY6948"/>
              </a:cxn>
              <a:cxn ang="0">
                <a:pos x="connsiteX6949" y="connsiteY6949"/>
              </a:cxn>
              <a:cxn ang="0">
                <a:pos x="connsiteX6950" y="connsiteY6950"/>
              </a:cxn>
              <a:cxn ang="0">
                <a:pos x="connsiteX6951" y="connsiteY6951"/>
              </a:cxn>
              <a:cxn ang="0">
                <a:pos x="connsiteX6952" y="connsiteY6952"/>
              </a:cxn>
              <a:cxn ang="0">
                <a:pos x="connsiteX6953" y="connsiteY6953"/>
              </a:cxn>
              <a:cxn ang="0">
                <a:pos x="connsiteX6954" y="connsiteY6954"/>
              </a:cxn>
              <a:cxn ang="0">
                <a:pos x="connsiteX6955" y="connsiteY6955"/>
              </a:cxn>
              <a:cxn ang="0">
                <a:pos x="connsiteX6956" y="connsiteY6956"/>
              </a:cxn>
              <a:cxn ang="0">
                <a:pos x="connsiteX6957" y="connsiteY6957"/>
              </a:cxn>
              <a:cxn ang="0">
                <a:pos x="connsiteX6958" y="connsiteY6958"/>
              </a:cxn>
              <a:cxn ang="0">
                <a:pos x="connsiteX6959" y="connsiteY6959"/>
              </a:cxn>
              <a:cxn ang="0">
                <a:pos x="connsiteX6960" y="connsiteY6960"/>
              </a:cxn>
              <a:cxn ang="0">
                <a:pos x="connsiteX6961" y="connsiteY6961"/>
              </a:cxn>
              <a:cxn ang="0">
                <a:pos x="connsiteX6962" y="connsiteY6962"/>
              </a:cxn>
              <a:cxn ang="0">
                <a:pos x="connsiteX6963" y="connsiteY6963"/>
              </a:cxn>
              <a:cxn ang="0">
                <a:pos x="connsiteX6964" y="connsiteY6964"/>
              </a:cxn>
              <a:cxn ang="0">
                <a:pos x="connsiteX6965" y="connsiteY6965"/>
              </a:cxn>
              <a:cxn ang="0">
                <a:pos x="connsiteX6966" y="connsiteY6966"/>
              </a:cxn>
              <a:cxn ang="0">
                <a:pos x="connsiteX6967" y="connsiteY6967"/>
              </a:cxn>
              <a:cxn ang="0">
                <a:pos x="connsiteX6968" y="connsiteY6968"/>
              </a:cxn>
              <a:cxn ang="0">
                <a:pos x="connsiteX6969" y="connsiteY6969"/>
              </a:cxn>
              <a:cxn ang="0">
                <a:pos x="connsiteX6970" y="connsiteY6970"/>
              </a:cxn>
              <a:cxn ang="0">
                <a:pos x="connsiteX6971" y="connsiteY6971"/>
              </a:cxn>
              <a:cxn ang="0">
                <a:pos x="connsiteX6972" y="connsiteY6972"/>
              </a:cxn>
              <a:cxn ang="0">
                <a:pos x="connsiteX6973" y="connsiteY6973"/>
              </a:cxn>
              <a:cxn ang="0">
                <a:pos x="connsiteX6974" y="connsiteY6974"/>
              </a:cxn>
              <a:cxn ang="0">
                <a:pos x="connsiteX6975" y="connsiteY6975"/>
              </a:cxn>
              <a:cxn ang="0">
                <a:pos x="connsiteX6976" y="connsiteY6976"/>
              </a:cxn>
              <a:cxn ang="0">
                <a:pos x="connsiteX6977" y="connsiteY6977"/>
              </a:cxn>
              <a:cxn ang="0">
                <a:pos x="connsiteX6978" y="connsiteY6978"/>
              </a:cxn>
              <a:cxn ang="0">
                <a:pos x="connsiteX6979" y="connsiteY6979"/>
              </a:cxn>
              <a:cxn ang="0">
                <a:pos x="connsiteX6980" y="connsiteY6980"/>
              </a:cxn>
              <a:cxn ang="0">
                <a:pos x="connsiteX6981" y="connsiteY6981"/>
              </a:cxn>
              <a:cxn ang="0">
                <a:pos x="connsiteX6982" y="connsiteY6982"/>
              </a:cxn>
              <a:cxn ang="0">
                <a:pos x="connsiteX6983" y="connsiteY6983"/>
              </a:cxn>
              <a:cxn ang="0">
                <a:pos x="connsiteX6984" y="connsiteY6984"/>
              </a:cxn>
              <a:cxn ang="0">
                <a:pos x="connsiteX6985" y="connsiteY6985"/>
              </a:cxn>
              <a:cxn ang="0">
                <a:pos x="connsiteX6986" y="connsiteY6986"/>
              </a:cxn>
              <a:cxn ang="0">
                <a:pos x="connsiteX6987" y="connsiteY6987"/>
              </a:cxn>
              <a:cxn ang="0">
                <a:pos x="connsiteX6988" y="connsiteY6988"/>
              </a:cxn>
              <a:cxn ang="0">
                <a:pos x="connsiteX6989" y="connsiteY6989"/>
              </a:cxn>
              <a:cxn ang="0">
                <a:pos x="connsiteX6990" y="connsiteY6990"/>
              </a:cxn>
              <a:cxn ang="0">
                <a:pos x="connsiteX6991" y="connsiteY6991"/>
              </a:cxn>
              <a:cxn ang="0">
                <a:pos x="connsiteX6992" y="connsiteY6992"/>
              </a:cxn>
              <a:cxn ang="0">
                <a:pos x="connsiteX6993" y="connsiteY6993"/>
              </a:cxn>
              <a:cxn ang="0">
                <a:pos x="connsiteX6994" y="connsiteY6994"/>
              </a:cxn>
              <a:cxn ang="0">
                <a:pos x="connsiteX6995" y="connsiteY6995"/>
              </a:cxn>
              <a:cxn ang="0">
                <a:pos x="connsiteX6996" y="connsiteY6996"/>
              </a:cxn>
              <a:cxn ang="0">
                <a:pos x="connsiteX6997" y="connsiteY6997"/>
              </a:cxn>
              <a:cxn ang="0">
                <a:pos x="connsiteX6998" y="connsiteY6998"/>
              </a:cxn>
              <a:cxn ang="0">
                <a:pos x="connsiteX6999" y="connsiteY6999"/>
              </a:cxn>
              <a:cxn ang="0">
                <a:pos x="connsiteX7000" y="connsiteY7000"/>
              </a:cxn>
              <a:cxn ang="0">
                <a:pos x="connsiteX7001" y="connsiteY7001"/>
              </a:cxn>
              <a:cxn ang="0">
                <a:pos x="connsiteX7002" y="connsiteY7002"/>
              </a:cxn>
              <a:cxn ang="0">
                <a:pos x="connsiteX7003" y="connsiteY7003"/>
              </a:cxn>
              <a:cxn ang="0">
                <a:pos x="connsiteX7004" y="connsiteY7004"/>
              </a:cxn>
              <a:cxn ang="0">
                <a:pos x="connsiteX7005" y="connsiteY7005"/>
              </a:cxn>
              <a:cxn ang="0">
                <a:pos x="connsiteX7006" y="connsiteY7006"/>
              </a:cxn>
              <a:cxn ang="0">
                <a:pos x="connsiteX7007" y="connsiteY7007"/>
              </a:cxn>
              <a:cxn ang="0">
                <a:pos x="connsiteX7008" y="connsiteY7008"/>
              </a:cxn>
              <a:cxn ang="0">
                <a:pos x="connsiteX7009" y="connsiteY7009"/>
              </a:cxn>
              <a:cxn ang="0">
                <a:pos x="connsiteX7010" y="connsiteY7010"/>
              </a:cxn>
              <a:cxn ang="0">
                <a:pos x="connsiteX7011" y="connsiteY7011"/>
              </a:cxn>
              <a:cxn ang="0">
                <a:pos x="connsiteX7012" y="connsiteY7012"/>
              </a:cxn>
              <a:cxn ang="0">
                <a:pos x="connsiteX7013" y="connsiteY7013"/>
              </a:cxn>
              <a:cxn ang="0">
                <a:pos x="connsiteX7014" y="connsiteY7014"/>
              </a:cxn>
              <a:cxn ang="0">
                <a:pos x="connsiteX7015" y="connsiteY7015"/>
              </a:cxn>
              <a:cxn ang="0">
                <a:pos x="connsiteX7016" y="connsiteY7016"/>
              </a:cxn>
              <a:cxn ang="0">
                <a:pos x="connsiteX7017" y="connsiteY7017"/>
              </a:cxn>
              <a:cxn ang="0">
                <a:pos x="connsiteX7018" y="connsiteY7018"/>
              </a:cxn>
              <a:cxn ang="0">
                <a:pos x="connsiteX7019" y="connsiteY7019"/>
              </a:cxn>
              <a:cxn ang="0">
                <a:pos x="connsiteX7020" y="connsiteY7020"/>
              </a:cxn>
              <a:cxn ang="0">
                <a:pos x="connsiteX7021" y="connsiteY7021"/>
              </a:cxn>
              <a:cxn ang="0">
                <a:pos x="connsiteX7022" y="connsiteY7022"/>
              </a:cxn>
              <a:cxn ang="0">
                <a:pos x="connsiteX7023" y="connsiteY7023"/>
              </a:cxn>
              <a:cxn ang="0">
                <a:pos x="connsiteX7024" y="connsiteY7024"/>
              </a:cxn>
              <a:cxn ang="0">
                <a:pos x="connsiteX7025" y="connsiteY7025"/>
              </a:cxn>
              <a:cxn ang="0">
                <a:pos x="connsiteX7026" y="connsiteY7026"/>
              </a:cxn>
              <a:cxn ang="0">
                <a:pos x="connsiteX7027" y="connsiteY7027"/>
              </a:cxn>
              <a:cxn ang="0">
                <a:pos x="connsiteX7028" y="connsiteY7028"/>
              </a:cxn>
              <a:cxn ang="0">
                <a:pos x="connsiteX7029" y="connsiteY7029"/>
              </a:cxn>
              <a:cxn ang="0">
                <a:pos x="connsiteX7030" y="connsiteY7030"/>
              </a:cxn>
              <a:cxn ang="0">
                <a:pos x="connsiteX7031" y="connsiteY7031"/>
              </a:cxn>
              <a:cxn ang="0">
                <a:pos x="connsiteX7032" y="connsiteY7032"/>
              </a:cxn>
              <a:cxn ang="0">
                <a:pos x="connsiteX7033" y="connsiteY7033"/>
              </a:cxn>
              <a:cxn ang="0">
                <a:pos x="connsiteX7034" y="connsiteY7034"/>
              </a:cxn>
              <a:cxn ang="0">
                <a:pos x="connsiteX7035" y="connsiteY7035"/>
              </a:cxn>
              <a:cxn ang="0">
                <a:pos x="connsiteX7036" y="connsiteY7036"/>
              </a:cxn>
              <a:cxn ang="0">
                <a:pos x="connsiteX7037" y="connsiteY7037"/>
              </a:cxn>
              <a:cxn ang="0">
                <a:pos x="connsiteX7038" y="connsiteY7038"/>
              </a:cxn>
              <a:cxn ang="0">
                <a:pos x="connsiteX7039" y="connsiteY7039"/>
              </a:cxn>
              <a:cxn ang="0">
                <a:pos x="connsiteX7040" y="connsiteY7040"/>
              </a:cxn>
              <a:cxn ang="0">
                <a:pos x="connsiteX7041" y="connsiteY7041"/>
              </a:cxn>
              <a:cxn ang="0">
                <a:pos x="connsiteX7042" y="connsiteY7042"/>
              </a:cxn>
              <a:cxn ang="0">
                <a:pos x="connsiteX7043" y="connsiteY7043"/>
              </a:cxn>
              <a:cxn ang="0">
                <a:pos x="connsiteX7044" y="connsiteY7044"/>
              </a:cxn>
              <a:cxn ang="0">
                <a:pos x="connsiteX7045" y="connsiteY7045"/>
              </a:cxn>
              <a:cxn ang="0">
                <a:pos x="connsiteX7046" y="connsiteY7046"/>
              </a:cxn>
              <a:cxn ang="0">
                <a:pos x="connsiteX7047" y="connsiteY7047"/>
              </a:cxn>
              <a:cxn ang="0">
                <a:pos x="connsiteX7048" y="connsiteY7048"/>
              </a:cxn>
              <a:cxn ang="0">
                <a:pos x="connsiteX7049" y="connsiteY7049"/>
              </a:cxn>
              <a:cxn ang="0">
                <a:pos x="connsiteX7050" y="connsiteY7050"/>
              </a:cxn>
              <a:cxn ang="0">
                <a:pos x="connsiteX7051" y="connsiteY7051"/>
              </a:cxn>
              <a:cxn ang="0">
                <a:pos x="connsiteX7052" y="connsiteY7052"/>
              </a:cxn>
              <a:cxn ang="0">
                <a:pos x="connsiteX7053" y="connsiteY7053"/>
              </a:cxn>
              <a:cxn ang="0">
                <a:pos x="connsiteX7054" y="connsiteY7054"/>
              </a:cxn>
              <a:cxn ang="0">
                <a:pos x="connsiteX7055" y="connsiteY7055"/>
              </a:cxn>
              <a:cxn ang="0">
                <a:pos x="connsiteX7056" y="connsiteY7056"/>
              </a:cxn>
              <a:cxn ang="0">
                <a:pos x="connsiteX7057" y="connsiteY7057"/>
              </a:cxn>
              <a:cxn ang="0">
                <a:pos x="connsiteX7058" y="connsiteY7058"/>
              </a:cxn>
              <a:cxn ang="0">
                <a:pos x="connsiteX7059" y="connsiteY7059"/>
              </a:cxn>
              <a:cxn ang="0">
                <a:pos x="connsiteX7060" y="connsiteY7060"/>
              </a:cxn>
              <a:cxn ang="0">
                <a:pos x="connsiteX7061" y="connsiteY7061"/>
              </a:cxn>
              <a:cxn ang="0">
                <a:pos x="connsiteX7062" y="connsiteY7062"/>
              </a:cxn>
              <a:cxn ang="0">
                <a:pos x="connsiteX7063" y="connsiteY7063"/>
              </a:cxn>
              <a:cxn ang="0">
                <a:pos x="connsiteX7064" y="connsiteY7064"/>
              </a:cxn>
              <a:cxn ang="0">
                <a:pos x="connsiteX7065" y="connsiteY7065"/>
              </a:cxn>
              <a:cxn ang="0">
                <a:pos x="connsiteX7066" y="connsiteY7066"/>
              </a:cxn>
              <a:cxn ang="0">
                <a:pos x="connsiteX7067" y="connsiteY7067"/>
              </a:cxn>
              <a:cxn ang="0">
                <a:pos x="connsiteX7068" y="connsiteY7068"/>
              </a:cxn>
              <a:cxn ang="0">
                <a:pos x="connsiteX7069" y="connsiteY7069"/>
              </a:cxn>
              <a:cxn ang="0">
                <a:pos x="connsiteX7070" y="connsiteY7070"/>
              </a:cxn>
              <a:cxn ang="0">
                <a:pos x="connsiteX7071" y="connsiteY7071"/>
              </a:cxn>
              <a:cxn ang="0">
                <a:pos x="connsiteX7072" y="connsiteY7072"/>
              </a:cxn>
              <a:cxn ang="0">
                <a:pos x="connsiteX7073" y="connsiteY7073"/>
              </a:cxn>
              <a:cxn ang="0">
                <a:pos x="connsiteX7074" y="connsiteY7074"/>
              </a:cxn>
              <a:cxn ang="0">
                <a:pos x="connsiteX7075" y="connsiteY7075"/>
              </a:cxn>
              <a:cxn ang="0">
                <a:pos x="connsiteX7076" y="connsiteY7076"/>
              </a:cxn>
              <a:cxn ang="0">
                <a:pos x="connsiteX7077" y="connsiteY7077"/>
              </a:cxn>
              <a:cxn ang="0">
                <a:pos x="connsiteX7078" y="connsiteY7078"/>
              </a:cxn>
              <a:cxn ang="0">
                <a:pos x="connsiteX7079" y="connsiteY7079"/>
              </a:cxn>
              <a:cxn ang="0">
                <a:pos x="connsiteX7080" y="connsiteY7080"/>
              </a:cxn>
              <a:cxn ang="0">
                <a:pos x="connsiteX7081" y="connsiteY7081"/>
              </a:cxn>
              <a:cxn ang="0">
                <a:pos x="connsiteX7082" y="connsiteY7082"/>
              </a:cxn>
              <a:cxn ang="0">
                <a:pos x="connsiteX7083" y="connsiteY7083"/>
              </a:cxn>
              <a:cxn ang="0">
                <a:pos x="connsiteX7084" y="connsiteY7084"/>
              </a:cxn>
              <a:cxn ang="0">
                <a:pos x="connsiteX7085" y="connsiteY7085"/>
              </a:cxn>
              <a:cxn ang="0">
                <a:pos x="connsiteX7086" y="connsiteY7086"/>
              </a:cxn>
              <a:cxn ang="0">
                <a:pos x="connsiteX7087" y="connsiteY7087"/>
              </a:cxn>
              <a:cxn ang="0">
                <a:pos x="connsiteX7088" y="connsiteY7088"/>
              </a:cxn>
              <a:cxn ang="0">
                <a:pos x="connsiteX7089" y="connsiteY7089"/>
              </a:cxn>
              <a:cxn ang="0">
                <a:pos x="connsiteX7090" y="connsiteY7090"/>
              </a:cxn>
              <a:cxn ang="0">
                <a:pos x="connsiteX7091" y="connsiteY7091"/>
              </a:cxn>
              <a:cxn ang="0">
                <a:pos x="connsiteX7092" y="connsiteY7092"/>
              </a:cxn>
              <a:cxn ang="0">
                <a:pos x="connsiteX7093" y="connsiteY7093"/>
              </a:cxn>
              <a:cxn ang="0">
                <a:pos x="connsiteX7094" y="connsiteY7094"/>
              </a:cxn>
              <a:cxn ang="0">
                <a:pos x="connsiteX7095" y="connsiteY7095"/>
              </a:cxn>
              <a:cxn ang="0">
                <a:pos x="connsiteX7096" y="connsiteY7096"/>
              </a:cxn>
              <a:cxn ang="0">
                <a:pos x="connsiteX7097" y="connsiteY7097"/>
              </a:cxn>
              <a:cxn ang="0">
                <a:pos x="connsiteX7098" y="connsiteY7098"/>
              </a:cxn>
              <a:cxn ang="0">
                <a:pos x="connsiteX7099" y="connsiteY7099"/>
              </a:cxn>
              <a:cxn ang="0">
                <a:pos x="connsiteX7100" y="connsiteY7100"/>
              </a:cxn>
              <a:cxn ang="0">
                <a:pos x="connsiteX7101" y="connsiteY7101"/>
              </a:cxn>
              <a:cxn ang="0">
                <a:pos x="connsiteX7102" y="connsiteY7102"/>
              </a:cxn>
              <a:cxn ang="0">
                <a:pos x="connsiteX7103" y="connsiteY7103"/>
              </a:cxn>
              <a:cxn ang="0">
                <a:pos x="connsiteX7104" y="connsiteY7104"/>
              </a:cxn>
              <a:cxn ang="0">
                <a:pos x="connsiteX7105" y="connsiteY7105"/>
              </a:cxn>
              <a:cxn ang="0">
                <a:pos x="connsiteX7106" y="connsiteY7106"/>
              </a:cxn>
              <a:cxn ang="0">
                <a:pos x="connsiteX7107" y="connsiteY7107"/>
              </a:cxn>
              <a:cxn ang="0">
                <a:pos x="connsiteX7108" y="connsiteY7108"/>
              </a:cxn>
              <a:cxn ang="0">
                <a:pos x="connsiteX7109" y="connsiteY7109"/>
              </a:cxn>
              <a:cxn ang="0">
                <a:pos x="connsiteX7110" y="connsiteY7110"/>
              </a:cxn>
              <a:cxn ang="0">
                <a:pos x="connsiteX7111" y="connsiteY7111"/>
              </a:cxn>
              <a:cxn ang="0">
                <a:pos x="connsiteX7112" y="connsiteY7112"/>
              </a:cxn>
              <a:cxn ang="0">
                <a:pos x="connsiteX7113" y="connsiteY7113"/>
              </a:cxn>
              <a:cxn ang="0">
                <a:pos x="connsiteX7114" y="connsiteY7114"/>
              </a:cxn>
              <a:cxn ang="0">
                <a:pos x="connsiteX7115" y="connsiteY7115"/>
              </a:cxn>
              <a:cxn ang="0">
                <a:pos x="connsiteX7116" y="connsiteY7116"/>
              </a:cxn>
              <a:cxn ang="0">
                <a:pos x="connsiteX7117" y="connsiteY7117"/>
              </a:cxn>
              <a:cxn ang="0">
                <a:pos x="connsiteX7118" y="connsiteY7118"/>
              </a:cxn>
              <a:cxn ang="0">
                <a:pos x="connsiteX7119" y="connsiteY7119"/>
              </a:cxn>
              <a:cxn ang="0">
                <a:pos x="connsiteX7120" y="connsiteY7120"/>
              </a:cxn>
              <a:cxn ang="0">
                <a:pos x="connsiteX7121" y="connsiteY7121"/>
              </a:cxn>
              <a:cxn ang="0">
                <a:pos x="connsiteX7122" y="connsiteY7122"/>
              </a:cxn>
              <a:cxn ang="0">
                <a:pos x="connsiteX7123" y="connsiteY7123"/>
              </a:cxn>
              <a:cxn ang="0">
                <a:pos x="connsiteX7124" y="connsiteY7124"/>
              </a:cxn>
              <a:cxn ang="0">
                <a:pos x="connsiteX7125" y="connsiteY7125"/>
              </a:cxn>
              <a:cxn ang="0">
                <a:pos x="connsiteX7126" y="connsiteY7126"/>
              </a:cxn>
              <a:cxn ang="0">
                <a:pos x="connsiteX7127" y="connsiteY7127"/>
              </a:cxn>
              <a:cxn ang="0">
                <a:pos x="connsiteX7128" y="connsiteY7128"/>
              </a:cxn>
              <a:cxn ang="0">
                <a:pos x="connsiteX7129" y="connsiteY7129"/>
              </a:cxn>
              <a:cxn ang="0">
                <a:pos x="connsiteX7130" y="connsiteY7130"/>
              </a:cxn>
              <a:cxn ang="0">
                <a:pos x="connsiteX7131" y="connsiteY7131"/>
              </a:cxn>
              <a:cxn ang="0">
                <a:pos x="connsiteX7132" y="connsiteY7132"/>
              </a:cxn>
              <a:cxn ang="0">
                <a:pos x="connsiteX7133" y="connsiteY7133"/>
              </a:cxn>
              <a:cxn ang="0">
                <a:pos x="connsiteX7134" y="connsiteY7134"/>
              </a:cxn>
              <a:cxn ang="0">
                <a:pos x="connsiteX7135" y="connsiteY7135"/>
              </a:cxn>
              <a:cxn ang="0">
                <a:pos x="connsiteX7136" y="connsiteY7136"/>
              </a:cxn>
              <a:cxn ang="0">
                <a:pos x="connsiteX7137" y="connsiteY7137"/>
              </a:cxn>
              <a:cxn ang="0">
                <a:pos x="connsiteX7138" y="connsiteY7138"/>
              </a:cxn>
              <a:cxn ang="0">
                <a:pos x="connsiteX7139" y="connsiteY7139"/>
              </a:cxn>
              <a:cxn ang="0">
                <a:pos x="connsiteX7140" y="connsiteY7140"/>
              </a:cxn>
              <a:cxn ang="0">
                <a:pos x="connsiteX7141" y="connsiteY7141"/>
              </a:cxn>
              <a:cxn ang="0">
                <a:pos x="connsiteX7142" y="connsiteY7142"/>
              </a:cxn>
              <a:cxn ang="0">
                <a:pos x="connsiteX7143" y="connsiteY7143"/>
              </a:cxn>
              <a:cxn ang="0">
                <a:pos x="connsiteX7144" y="connsiteY7144"/>
              </a:cxn>
              <a:cxn ang="0">
                <a:pos x="connsiteX7145" y="connsiteY7145"/>
              </a:cxn>
              <a:cxn ang="0">
                <a:pos x="connsiteX7146" y="connsiteY7146"/>
              </a:cxn>
              <a:cxn ang="0">
                <a:pos x="connsiteX7147" y="connsiteY7147"/>
              </a:cxn>
              <a:cxn ang="0">
                <a:pos x="connsiteX7148" y="connsiteY7148"/>
              </a:cxn>
              <a:cxn ang="0">
                <a:pos x="connsiteX7149" y="connsiteY7149"/>
              </a:cxn>
              <a:cxn ang="0">
                <a:pos x="connsiteX7150" y="connsiteY7150"/>
              </a:cxn>
              <a:cxn ang="0">
                <a:pos x="connsiteX7151" y="connsiteY7151"/>
              </a:cxn>
              <a:cxn ang="0">
                <a:pos x="connsiteX7152" y="connsiteY7152"/>
              </a:cxn>
              <a:cxn ang="0">
                <a:pos x="connsiteX7153" y="connsiteY7153"/>
              </a:cxn>
              <a:cxn ang="0">
                <a:pos x="connsiteX7154" y="connsiteY7154"/>
              </a:cxn>
              <a:cxn ang="0">
                <a:pos x="connsiteX7155" y="connsiteY7155"/>
              </a:cxn>
              <a:cxn ang="0">
                <a:pos x="connsiteX7156" y="connsiteY7156"/>
              </a:cxn>
              <a:cxn ang="0">
                <a:pos x="connsiteX7157" y="connsiteY7157"/>
              </a:cxn>
              <a:cxn ang="0">
                <a:pos x="connsiteX7158" y="connsiteY7158"/>
              </a:cxn>
              <a:cxn ang="0">
                <a:pos x="connsiteX7159" y="connsiteY7159"/>
              </a:cxn>
              <a:cxn ang="0">
                <a:pos x="connsiteX7160" y="connsiteY7160"/>
              </a:cxn>
              <a:cxn ang="0">
                <a:pos x="connsiteX7161" y="connsiteY7161"/>
              </a:cxn>
              <a:cxn ang="0">
                <a:pos x="connsiteX7162" y="connsiteY7162"/>
              </a:cxn>
              <a:cxn ang="0">
                <a:pos x="connsiteX7163" y="connsiteY7163"/>
              </a:cxn>
              <a:cxn ang="0">
                <a:pos x="connsiteX7164" y="connsiteY7164"/>
              </a:cxn>
              <a:cxn ang="0">
                <a:pos x="connsiteX7165" y="connsiteY7165"/>
              </a:cxn>
              <a:cxn ang="0">
                <a:pos x="connsiteX7166" y="connsiteY7166"/>
              </a:cxn>
              <a:cxn ang="0">
                <a:pos x="connsiteX7167" y="connsiteY7167"/>
              </a:cxn>
              <a:cxn ang="0">
                <a:pos x="connsiteX7168" y="connsiteY7168"/>
              </a:cxn>
              <a:cxn ang="0">
                <a:pos x="connsiteX7169" y="connsiteY7169"/>
              </a:cxn>
              <a:cxn ang="0">
                <a:pos x="connsiteX7170" y="connsiteY7170"/>
              </a:cxn>
              <a:cxn ang="0">
                <a:pos x="connsiteX7171" y="connsiteY7171"/>
              </a:cxn>
              <a:cxn ang="0">
                <a:pos x="connsiteX7172" y="connsiteY7172"/>
              </a:cxn>
              <a:cxn ang="0">
                <a:pos x="connsiteX7173" y="connsiteY7173"/>
              </a:cxn>
              <a:cxn ang="0">
                <a:pos x="connsiteX7174" y="connsiteY7174"/>
              </a:cxn>
              <a:cxn ang="0">
                <a:pos x="connsiteX7175" y="connsiteY7175"/>
              </a:cxn>
              <a:cxn ang="0">
                <a:pos x="connsiteX7176" y="connsiteY7176"/>
              </a:cxn>
              <a:cxn ang="0">
                <a:pos x="connsiteX7177" y="connsiteY7177"/>
              </a:cxn>
              <a:cxn ang="0">
                <a:pos x="connsiteX7178" y="connsiteY7178"/>
              </a:cxn>
              <a:cxn ang="0">
                <a:pos x="connsiteX7179" y="connsiteY7179"/>
              </a:cxn>
              <a:cxn ang="0">
                <a:pos x="connsiteX7180" y="connsiteY7180"/>
              </a:cxn>
              <a:cxn ang="0">
                <a:pos x="connsiteX7181" y="connsiteY7181"/>
              </a:cxn>
              <a:cxn ang="0">
                <a:pos x="connsiteX7182" y="connsiteY7182"/>
              </a:cxn>
              <a:cxn ang="0">
                <a:pos x="connsiteX7183" y="connsiteY7183"/>
              </a:cxn>
              <a:cxn ang="0">
                <a:pos x="connsiteX7184" y="connsiteY7184"/>
              </a:cxn>
              <a:cxn ang="0">
                <a:pos x="connsiteX7185" y="connsiteY7185"/>
              </a:cxn>
              <a:cxn ang="0">
                <a:pos x="connsiteX7186" y="connsiteY7186"/>
              </a:cxn>
              <a:cxn ang="0">
                <a:pos x="connsiteX7187" y="connsiteY7187"/>
              </a:cxn>
              <a:cxn ang="0">
                <a:pos x="connsiteX7188" y="connsiteY7188"/>
              </a:cxn>
              <a:cxn ang="0">
                <a:pos x="connsiteX7189" y="connsiteY7189"/>
              </a:cxn>
              <a:cxn ang="0">
                <a:pos x="connsiteX7190" y="connsiteY7190"/>
              </a:cxn>
              <a:cxn ang="0">
                <a:pos x="connsiteX7191" y="connsiteY7191"/>
              </a:cxn>
              <a:cxn ang="0">
                <a:pos x="connsiteX7192" y="connsiteY7192"/>
              </a:cxn>
              <a:cxn ang="0">
                <a:pos x="connsiteX7193" y="connsiteY7193"/>
              </a:cxn>
              <a:cxn ang="0">
                <a:pos x="connsiteX7194" y="connsiteY7194"/>
              </a:cxn>
              <a:cxn ang="0">
                <a:pos x="connsiteX7195" y="connsiteY7195"/>
              </a:cxn>
              <a:cxn ang="0">
                <a:pos x="connsiteX7196" y="connsiteY7196"/>
              </a:cxn>
              <a:cxn ang="0">
                <a:pos x="connsiteX7197" y="connsiteY7197"/>
              </a:cxn>
              <a:cxn ang="0">
                <a:pos x="connsiteX7198" y="connsiteY7198"/>
              </a:cxn>
              <a:cxn ang="0">
                <a:pos x="connsiteX7199" y="connsiteY7199"/>
              </a:cxn>
              <a:cxn ang="0">
                <a:pos x="connsiteX7200" y="connsiteY7200"/>
              </a:cxn>
              <a:cxn ang="0">
                <a:pos x="connsiteX7201" y="connsiteY7201"/>
              </a:cxn>
              <a:cxn ang="0">
                <a:pos x="connsiteX7202" y="connsiteY7202"/>
              </a:cxn>
              <a:cxn ang="0">
                <a:pos x="connsiteX7203" y="connsiteY7203"/>
              </a:cxn>
              <a:cxn ang="0">
                <a:pos x="connsiteX7204" y="connsiteY7204"/>
              </a:cxn>
              <a:cxn ang="0">
                <a:pos x="connsiteX7205" y="connsiteY7205"/>
              </a:cxn>
              <a:cxn ang="0">
                <a:pos x="connsiteX7206" y="connsiteY7206"/>
              </a:cxn>
              <a:cxn ang="0">
                <a:pos x="connsiteX7207" y="connsiteY7207"/>
              </a:cxn>
              <a:cxn ang="0">
                <a:pos x="connsiteX7208" y="connsiteY7208"/>
              </a:cxn>
              <a:cxn ang="0">
                <a:pos x="connsiteX7209" y="connsiteY7209"/>
              </a:cxn>
              <a:cxn ang="0">
                <a:pos x="connsiteX7210" y="connsiteY7210"/>
              </a:cxn>
              <a:cxn ang="0">
                <a:pos x="connsiteX7211" y="connsiteY7211"/>
              </a:cxn>
              <a:cxn ang="0">
                <a:pos x="connsiteX7212" y="connsiteY7212"/>
              </a:cxn>
              <a:cxn ang="0">
                <a:pos x="connsiteX7213" y="connsiteY7213"/>
              </a:cxn>
              <a:cxn ang="0">
                <a:pos x="connsiteX7214" y="connsiteY7214"/>
              </a:cxn>
              <a:cxn ang="0">
                <a:pos x="connsiteX7215" y="connsiteY7215"/>
              </a:cxn>
              <a:cxn ang="0">
                <a:pos x="connsiteX7216" y="connsiteY7216"/>
              </a:cxn>
              <a:cxn ang="0">
                <a:pos x="connsiteX7217" y="connsiteY7217"/>
              </a:cxn>
              <a:cxn ang="0">
                <a:pos x="connsiteX7218" y="connsiteY7218"/>
              </a:cxn>
              <a:cxn ang="0">
                <a:pos x="connsiteX7219" y="connsiteY7219"/>
              </a:cxn>
              <a:cxn ang="0">
                <a:pos x="connsiteX7220" y="connsiteY7220"/>
              </a:cxn>
              <a:cxn ang="0">
                <a:pos x="connsiteX7221" y="connsiteY7221"/>
              </a:cxn>
              <a:cxn ang="0">
                <a:pos x="connsiteX7222" y="connsiteY7222"/>
              </a:cxn>
              <a:cxn ang="0">
                <a:pos x="connsiteX7223" y="connsiteY7223"/>
              </a:cxn>
              <a:cxn ang="0">
                <a:pos x="connsiteX7224" y="connsiteY7224"/>
              </a:cxn>
              <a:cxn ang="0">
                <a:pos x="connsiteX7225" y="connsiteY7225"/>
              </a:cxn>
              <a:cxn ang="0">
                <a:pos x="connsiteX7226" y="connsiteY7226"/>
              </a:cxn>
              <a:cxn ang="0">
                <a:pos x="connsiteX7227" y="connsiteY7227"/>
              </a:cxn>
              <a:cxn ang="0">
                <a:pos x="connsiteX7228" y="connsiteY7228"/>
              </a:cxn>
              <a:cxn ang="0">
                <a:pos x="connsiteX7229" y="connsiteY7229"/>
              </a:cxn>
              <a:cxn ang="0">
                <a:pos x="connsiteX7230" y="connsiteY7230"/>
              </a:cxn>
              <a:cxn ang="0">
                <a:pos x="connsiteX7231" y="connsiteY7231"/>
              </a:cxn>
              <a:cxn ang="0">
                <a:pos x="connsiteX7232" y="connsiteY7232"/>
              </a:cxn>
              <a:cxn ang="0">
                <a:pos x="connsiteX7233" y="connsiteY7233"/>
              </a:cxn>
              <a:cxn ang="0">
                <a:pos x="connsiteX7234" y="connsiteY7234"/>
              </a:cxn>
              <a:cxn ang="0">
                <a:pos x="connsiteX7235" y="connsiteY7235"/>
              </a:cxn>
              <a:cxn ang="0">
                <a:pos x="connsiteX7236" y="connsiteY7236"/>
              </a:cxn>
              <a:cxn ang="0">
                <a:pos x="connsiteX7237" y="connsiteY7237"/>
              </a:cxn>
              <a:cxn ang="0">
                <a:pos x="connsiteX7238" y="connsiteY7238"/>
              </a:cxn>
              <a:cxn ang="0">
                <a:pos x="connsiteX7239" y="connsiteY7239"/>
              </a:cxn>
              <a:cxn ang="0">
                <a:pos x="connsiteX7240" y="connsiteY7240"/>
              </a:cxn>
              <a:cxn ang="0">
                <a:pos x="connsiteX7241" y="connsiteY7241"/>
              </a:cxn>
              <a:cxn ang="0">
                <a:pos x="connsiteX7242" y="connsiteY7242"/>
              </a:cxn>
              <a:cxn ang="0">
                <a:pos x="connsiteX7243" y="connsiteY7243"/>
              </a:cxn>
              <a:cxn ang="0">
                <a:pos x="connsiteX7244" y="connsiteY7244"/>
              </a:cxn>
              <a:cxn ang="0">
                <a:pos x="connsiteX7245" y="connsiteY7245"/>
              </a:cxn>
              <a:cxn ang="0">
                <a:pos x="connsiteX7246" y="connsiteY7246"/>
              </a:cxn>
              <a:cxn ang="0">
                <a:pos x="connsiteX7247" y="connsiteY7247"/>
              </a:cxn>
              <a:cxn ang="0">
                <a:pos x="connsiteX7248" y="connsiteY7248"/>
              </a:cxn>
              <a:cxn ang="0">
                <a:pos x="connsiteX7249" y="connsiteY7249"/>
              </a:cxn>
              <a:cxn ang="0">
                <a:pos x="connsiteX7250" y="connsiteY7250"/>
              </a:cxn>
              <a:cxn ang="0">
                <a:pos x="connsiteX7251" y="connsiteY7251"/>
              </a:cxn>
              <a:cxn ang="0">
                <a:pos x="connsiteX7252" y="connsiteY7252"/>
              </a:cxn>
              <a:cxn ang="0">
                <a:pos x="connsiteX7253" y="connsiteY7253"/>
              </a:cxn>
              <a:cxn ang="0">
                <a:pos x="connsiteX7254" y="connsiteY7254"/>
              </a:cxn>
              <a:cxn ang="0">
                <a:pos x="connsiteX7255" y="connsiteY7255"/>
              </a:cxn>
              <a:cxn ang="0">
                <a:pos x="connsiteX7256" y="connsiteY7256"/>
              </a:cxn>
              <a:cxn ang="0">
                <a:pos x="connsiteX7257" y="connsiteY7257"/>
              </a:cxn>
              <a:cxn ang="0">
                <a:pos x="connsiteX7258" y="connsiteY7258"/>
              </a:cxn>
              <a:cxn ang="0">
                <a:pos x="connsiteX7259" y="connsiteY7259"/>
              </a:cxn>
              <a:cxn ang="0">
                <a:pos x="connsiteX7260" y="connsiteY7260"/>
              </a:cxn>
              <a:cxn ang="0">
                <a:pos x="connsiteX7261" y="connsiteY7261"/>
              </a:cxn>
              <a:cxn ang="0">
                <a:pos x="connsiteX7262" y="connsiteY7262"/>
              </a:cxn>
              <a:cxn ang="0">
                <a:pos x="connsiteX7263" y="connsiteY7263"/>
              </a:cxn>
              <a:cxn ang="0">
                <a:pos x="connsiteX7264" y="connsiteY7264"/>
              </a:cxn>
              <a:cxn ang="0">
                <a:pos x="connsiteX7265" y="connsiteY7265"/>
              </a:cxn>
              <a:cxn ang="0">
                <a:pos x="connsiteX7266" y="connsiteY7266"/>
              </a:cxn>
              <a:cxn ang="0">
                <a:pos x="connsiteX7267" y="connsiteY7267"/>
              </a:cxn>
              <a:cxn ang="0">
                <a:pos x="connsiteX7268" y="connsiteY7268"/>
              </a:cxn>
              <a:cxn ang="0">
                <a:pos x="connsiteX7269" y="connsiteY7269"/>
              </a:cxn>
              <a:cxn ang="0">
                <a:pos x="connsiteX7270" y="connsiteY7270"/>
              </a:cxn>
              <a:cxn ang="0">
                <a:pos x="connsiteX7271" y="connsiteY7271"/>
              </a:cxn>
              <a:cxn ang="0">
                <a:pos x="connsiteX7272" y="connsiteY7272"/>
              </a:cxn>
              <a:cxn ang="0">
                <a:pos x="connsiteX7273" y="connsiteY7273"/>
              </a:cxn>
              <a:cxn ang="0">
                <a:pos x="connsiteX7274" y="connsiteY7274"/>
              </a:cxn>
              <a:cxn ang="0">
                <a:pos x="connsiteX7275" y="connsiteY7275"/>
              </a:cxn>
              <a:cxn ang="0">
                <a:pos x="connsiteX7276" y="connsiteY7276"/>
              </a:cxn>
              <a:cxn ang="0">
                <a:pos x="connsiteX7277" y="connsiteY7277"/>
              </a:cxn>
              <a:cxn ang="0">
                <a:pos x="connsiteX7278" y="connsiteY7278"/>
              </a:cxn>
              <a:cxn ang="0">
                <a:pos x="connsiteX7279" y="connsiteY7279"/>
              </a:cxn>
              <a:cxn ang="0">
                <a:pos x="connsiteX7280" y="connsiteY7280"/>
              </a:cxn>
              <a:cxn ang="0">
                <a:pos x="connsiteX7281" y="connsiteY7281"/>
              </a:cxn>
              <a:cxn ang="0">
                <a:pos x="connsiteX7282" y="connsiteY7282"/>
              </a:cxn>
              <a:cxn ang="0">
                <a:pos x="connsiteX7283" y="connsiteY7283"/>
              </a:cxn>
              <a:cxn ang="0">
                <a:pos x="connsiteX7284" y="connsiteY7284"/>
              </a:cxn>
              <a:cxn ang="0">
                <a:pos x="connsiteX7285" y="connsiteY7285"/>
              </a:cxn>
              <a:cxn ang="0">
                <a:pos x="connsiteX7286" y="connsiteY7286"/>
              </a:cxn>
              <a:cxn ang="0">
                <a:pos x="connsiteX7287" y="connsiteY7287"/>
              </a:cxn>
              <a:cxn ang="0">
                <a:pos x="connsiteX7288" y="connsiteY7288"/>
              </a:cxn>
              <a:cxn ang="0">
                <a:pos x="connsiteX7289" y="connsiteY7289"/>
              </a:cxn>
              <a:cxn ang="0">
                <a:pos x="connsiteX7290" y="connsiteY7290"/>
              </a:cxn>
              <a:cxn ang="0">
                <a:pos x="connsiteX7291" y="connsiteY7291"/>
              </a:cxn>
              <a:cxn ang="0">
                <a:pos x="connsiteX7292" y="connsiteY7292"/>
              </a:cxn>
              <a:cxn ang="0">
                <a:pos x="connsiteX7293" y="connsiteY7293"/>
              </a:cxn>
              <a:cxn ang="0">
                <a:pos x="connsiteX7294" y="connsiteY7294"/>
              </a:cxn>
              <a:cxn ang="0">
                <a:pos x="connsiteX7295" y="connsiteY7295"/>
              </a:cxn>
              <a:cxn ang="0">
                <a:pos x="connsiteX7296" y="connsiteY7296"/>
              </a:cxn>
              <a:cxn ang="0">
                <a:pos x="connsiteX7297" y="connsiteY7297"/>
              </a:cxn>
              <a:cxn ang="0">
                <a:pos x="connsiteX7298" y="connsiteY7298"/>
              </a:cxn>
              <a:cxn ang="0">
                <a:pos x="connsiteX7299" y="connsiteY7299"/>
              </a:cxn>
              <a:cxn ang="0">
                <a:pos x="connsiteX7300" y="connsiteY7300"/>
              </a:cxn>
              <a:cxn ang="0">
                <a:pos x="connsiteX7301" y="connsiteY7301"/>
              </a:cxn>
              <a:cxn ang="0">
                <a:pos x="connsiteX7302" y="connsiteY7302"/>
              </a:cxn>
              <a:cxn ang="0">
                <a:pos x="connsiteX7303" y="connsiteY7303"/>
              </a:cxn>
              <a:cxn ang="0">
                <a:pos x="connsiteX7304" y="connsiteY7304"/>
              </a:cxn>
              <a:cxn ang="0">
                <a:pos x="connsiteX7305" y="connsiteY7305"/>
              </a:cxn>
              <a:cxn ang="0">
                <a:pos x="connsiteX7306" y="connsiteY7306"/>
              </a:cxn>
              <a:cxn ang="0">
                <a:pos x="connsiteX7307" y="connsiteY7307"/>
              </a:cxn>
              <a:cxn ang="0">
                <a:pos x="connsiteX7308" y="connsiteY7308"/>
              </a:cxn>
              <a:cxn ang="0">
                <a:pos x="connsiteX7309" y="connsiteY7309"/>
              </a:cxn>
              <a:cxn ang="0">
                <a:pos x="connsiteX7310" y="connsiteY7310"/>
              </a:cxn>
              <a:cxn ang="0">
                <a:pos x="connsiteX7311" y="connsiteY7311"/>
              </a:cxn>
              <a:cxn ang="0">
                <a:pos x="connsiteX7312" y="connsiteY7312"/>
              </a:cxn>
              <a:cxn ang="0">
                <a:pos x="connsiteX7313" y="connsiteY7313"/>
              </a:cxn>
              <a:cxn ang="0">
                <a:pos x="connsiteX7314" y="connsiteY7314"/>
              </a:cxn>
              <a:cxn ang="0">
                <a:pos x="connsiteX7315" y="connsiteY7315"/>
              </a:cxn>
              <a:cxn ang="0">
                <a:pos x="connsiteX7316" y="connsiteY7316"/>
              </a:cxn>
              <a:cxn ang="0">
                <a:pos x="connsiteX7317" y="connsiteY7317"/>
              </a:cxn>
              <a:cxn ang="0">
                <a:pos x="connsiteX7318" y="connsiteY7318"/>
              </a:cxn>
              <a:cxn ang="0">
                <a:pos x="connsiteX7319" y="connsiteY7319"/>
              </a:cxn>
              <a:cxn ang="0">
                <a:pos x="connsiteX7320" y="connsiteY7320"/>
              </a:cxn>
              <a:cxn ang="0">
                <a:pos x="connsiteX7321" y="connsiteY7321"/>
              </a:cxn>
              <a:cxn ang="0">
                <a:pos x="connsiteX7322" y="connsiteY7322"/>
              </a:cxn>
              <a:cxn ang="0">
                <a:pos x="connsiteX7323" y="connsiteY7323"/>
              </a:cxn>
              <a:cxn ang="0">
                <a:pos x="connsiteX7324" y="connsiteY7324"/>
              </a:cxn>
              <a:cxn ang="0">
                <a:pos x="connsiteX7325" y="connsiteY7325"/>
              </a:cxn>
              <a:cxn ang="0">
                <a:pos x="connsiteX7326" y="connsiteY7326"/>
              </a:cxn>
              <a:cxn ang="0">
                <a:pos x="connsiteX7327" y="connsiteY7327"/>
              </a:cxn>
              <a:cxn ang="0">
                <a:pos x="connsiteX7328" y="connsiteY7328"/>
              </a:cxn>
              <a:cxn ang="0">
                <a:pos x="connsiteX7329" y="connsiteY7329"/>
              </a:cxn>
              <a:cxn ang="0">
                <a:pos x="connsiteX7330" y="connsiteY7330"/>
              </a:cxn>
              <a:cxn ang="0">
                <a:pos x="connsiteX7331" y="connsiteY7331"/>
              </a:cxn>
              <a:cxn ang="0">
                <a:pos x="connsiteX7332" y="connsiteY7332"/>
              </a:cxn>
              <a:cxn ang="0">
                <a:pos x="connsiteX7333" y="connsiteY7333"/>
              </a:cxn>
              <a:cxn ang="0">
                <a:pos x="connsiteX7334" y="connsiteY7334"/>
              </a:cxn>
              <a:cxn ang="0">
                <a:pos x="connsiteX7335" y="connsiteY7335"/>
              </a:cxn>
              <a:cxn ang="0">
                <a:pos x="connsiteX7336" y="connsiteY7336"/>
              </a:cxn>
              <a:cxn ang="0">
                <a:pos x="connsiteX7337" y="connsiteY7337"/>
              </a:cxn>
              <a:cxn ang="0">
                <a:pos x="connsiteX7338" y="connsiteY7338"/>
              </a:cxn>
              <a:cxn ang="0">
                <a:pos x="connsiteX7339" y="connsiteY7339"/>
              </a:cxn>
              <a:cxn ang="0">
                <a:pos x="connsiteX7340" y="connsiteY7340"/>
              </a:cxn>
              <a:cxn ang="0">
                <a:pos x="connsiteX7341" y="connsiteY7341"/>
              </a:cxn>
              <a:cxn ang="0">
                <a:pos x="connsiteX7342" y="connsiteY7342"/>
              </a:cxn>
              <a:cxn ang="0">
                <a:pos x="connsiteX7343" y="connsiteY7343"/>
              </a:cxn>
              <a:cxn ang="0">
                <a:pos x="connsiteX7344" y="connsiteY7344"/>
              </a:cxn>
              <a:cxn ang="0">
                <a:pos x="connsiteX7345" y="connsiteY7345"/>
              </a:cxn>
              <a:cxn ang="0">
                <a:pos x="connsiteX7346" y="connsiteY7346"/>
              </a:cxn>
              <a:cxn ang="0">
                <a:pos x="connsiteX7347" y="connsiteY7347"/>
              </a:cxn>
              <a:cxn ang="0">
                <a:pos x="connsiteX7348" y="connsiteY7348"/>
              </a:cxn>
              <a:cxn ang="0">
                <a:pos x="connsiteX7349" y="connsiteY7349"/>
              </a:cxn>
              <a:cxn ang="0">
                <a:pos x="connsiteX7350" y="connsiteY7350"/>
              </a:cxn>
              <a:cxn ang="0">
                <a:pos x="connsiteX7351" y="connsiteY7351"/>
              </a:cxn>
              <a:cxn ang="0">
                <a:pos x="connsiteX7352" y="connsiteY7352"/>
              </a:cxn>
              <a:cxn ang="0">
                <a:pos x="connsiteX7353" y="connsiteY7353"/>
              </a:cxn>
              <a:cxn ang="0">
                <a:pos x="connsiteX7354" y="connsiteY7354"/>
              </a:cxn>
              <a:cxn ang="0">
                <a:pos x="connsiteX7355" y="connsiteY7355"/>
              </a:cxn>
              <a:cxn ang="0">
                <a:pos x="connsiteX7356" y="connsiteY7356"/>
              </a:cxn>
              <a:cxn ang="0">
                <a:pos x="connsiteX7357" y="connsiteY7357"/>
              </a:cxn>
              <a:cxn ang="0">
                <a:pos x="connsiteX7358" y="connsiteY7358"/>
              </a:cxn>
              <a:cxn ang="0">
                <a:pos x="connsiteX7359" y="connsiteY7359"/>
              </a:cxn>
              <a:cxn ang="0">
                <a:pos x="connsiteX7360" y="connsiteY7360"/>
              </a:cxn>
              <a:cxn ang="0">
                <a:pos x="connsiteX7361" y="connsiteY7361"/>
              </a:cxn>
              <a:cxn ang="0">
                <a:pos x="connsiteX7362" y="connsiteY7362"/>
              </a:cxn>
              <a:cxn ang="0">
                <a:pos x="connsiteX7363" y="connsiteY7363"/>
              </a:cxn>
              <a:cxn ang="0">
                <a:pos x="connsiteX7364" y="connsiteY7364"/>
              </a:cxn>
              <a:cxn ang="0">
                <a:pos x="connsiteX7365" y="connsiteY7365"/>
              </a:cxn>
              <a:cxn ang="0">
                <a:pos x="connsiteX7366" y="connsiteY7366"/>
              </a:cxn>
              <a:cxn ang="0">
                <a:pos x="connsiteX7367" y="connsiteY7367"/>
              </a:cxn>
              <a:cxn ang="0">
                <a:pos x="connsiteX7368" y="connsiteY7368"/>
              </a:cxn>
              <a:cxn ang="0">
                <a:pos x="connsiteX7369" y="connsiteY7369"/>
              </a:cxn>
              <a:cxn ang="0">
                <a:pos x="connsiteX7370" y="connsiteY7370"/>
              </a:cxn>
              <a:cxn ang="0">
                <a:pos x="connsiteX7371" y="connsiteY7371"/>
              </a:cxn>
              <a:cxn ang="0">
                <a:pos x="connsiteX7372" y="connsiteY7372"/>
              </a:cxn>
              <a:cxn ang="0">
                <a:pos x="connsiteX7373" y="connsiteY7373"/>
              </a:cxn>
              <a:cxn ang="0">
                <a:pos x="connsiteX7374" y="connsiteY7374"/>
              </a:cxn>
              <a:cxn ang="0">
                <a:pos x="connsiteX7375" y="connsiteY7375"/>
              </a:cxn>
              <a:cxn ang="0">
                <a:pos x="connsiteX7376" y="connsiteY7376"/>
              </a:cxn>
              <a:cxn ang="0">
                <a:pos x="connsiteX7377" y="connsiteY7377"/>
              </a:cxn>
              <a:cxn ang="0">
                <a:pos x="connsiteX7378" y="connsiteY7378"/>
              </a:cxn>
              <a:cxn ang="0">
                <a:pos x="connsiteX7379" y="connsiteY7379"/>
              </a:cxn>
              <a:cxn ang="0">
                <a:pos x="connsiteX7380" y="connsiteY7380"/>
              </a:cxn>
              <a:cxn ang="0">
                <a:pos x="connsiteX7381" y="connsiteY7381"/>
              </a:cxn>
              <a:cxn ang="0">
                <a:pos x="connsiteX7382" y="connsiteY7382"/>
              </a:cxn>
              <a:cxn ang="0">
                <a:pos x="connsiteX7383" y="connsiteY7383"/>
              </a:cxn>
              <a:cxn ang="0">
                <a:pos x="connsiteX7384" y="connsiteY7384"/>
              </a:cxn>
              <a:cxn ang="0">
                <a:pos x="connsiteX7385" y="connsiteY7385"/>
              </a:cxn>
              <a:cxn ang="0">
                <a:pos x="connsiteX7386" y="connsiteY7386"/>
              </a:cxn>
              <a:cxn ang="0">
                <a:pos x="connsiteX7387" y="connsiteY7387"/>
              </a:cxn>
              <a:cxn ang="0">
                <a:pos x="connsiteX7388" y="connsiteY7388"/>
              </a:cxn>
              <a:cxn ang="0">
                <a:pos x="connsiteX7389" y="connsiteY7389"/>
              </a:cxn>
              <a:cxn ang="0">
                <a:pos x="connsiteX7390" y="connsiteY7390"/>
              </a:cxn>
              <a:cxn ang="0">
                <a:pos x="connsiteX7391" y="connsiteY7391"/>
              </a:cxn>
              <a:cxn ang="0">
                <a:pos x="connsiteX7392" y="connsiteY7392"/>
              </a:cxn>
              <a:cxn ang="0">
                <a:pos x="connsiteX7393" y="connsiteY7393"/>
              </a:cxn>
              <a:cxn ang="0">
                <a:pos x="connsiteX7394" y="connsiteY7394"/>
              </a:cxn>
              <a:cxn ang="0">
                <a:pos x="connsiteX7395" y="connsiteY7395"/>
              </a:cxn>
              <a:cxn ang="0">
                <a:pos x="connsiteX7396" y="connsiteY7396"/>
              </a:cxn>
              <a:cxn ang="0">
                <a:pos x="connsiteX7397" y="connsiteY7397"/>
              </a:cxn>
              <a:cxn ang="0">
                <a:pos x="connsiteX7398" y="connsiteY7398"/>
              </a:cxn>
              <a:cxn ang="0">
                <a:pos x="connsiteX7399" y="connsiteY7399"/>
              </a:cxn>
              <a:cxn ang="0">
                <a:pos x="connsiteX7400" y="connsiteY7400"/>
              </a:cxn>
              <a:cxn ang="0">
                <a:pos x="connsiteX7401" y="connsiteY7401"/>
              </a:cxn>
              <a:cxn ang="0">
                <a:pos x="connsiteX7402" y="connsiteY7402"/>
              </a:cxn>
              <a:cxn ang="0">
                <a:pos x="connsiteX7403" y="connsiteY7403"/>
              </a:cxn>
              <a:cxn ang="0">
                <a:pos x="connsiteX7404" y="connsiteY7404"/>
              </a:cxn>
              <a:cxn ang="0">
                <a:pos x="connsiteX7405" y="connsiteY7405"/>
              </a:cxn>
              <a:cxn ang="0">
                <a:pos x="connsiteX7406" y="connsiteY7406"/>
              </a:cxn>
              <a:cxn ang="0">
                <a:pos x="connsiteX7407" y="connsiteY7407"/>
              </a:cxn>
              <a:cxn ang="0">
                <a:pos x="connsiteX7408" y="connsiteY7408"/>
              </a:cxn>
              <a:cxn ang="0">
                <a:pos x="connsiteX7409" y="connsiteY7409"/>
              </a:cxn>
              <a:cxn ang="0">
                <a:pos x="connsiteX7410" y="connsiteY7410"/>
              </a:cxn>
              <a:cxn ang="0">
                <a:pos x="connsiteX7411" y="connsiteY7411"/>
              </a:cxn>
              <a:cxn ang="0">
                <a:pos x="connsiteX7412" y="connsiteY7412"/>
              </a:cxn>
              <a:cxn ang="0">
                <a:pos x="connsiteX7413" y="connsiteY7413"/>
              </a:cxn>
              <a:cxn ang="0">
                <a:pos x="connsiteX7414" y="connsiteY7414"/>
              </a:cxn>
              <a:cxn ang="0">
                <a:pos x="connsiteX7415" y="connsiteY7415"/>
              </a:cxn>
              <a:cxn ang="0">
                <a:pos x="connsiteX7416" y="connsiteY7416"/>
              </a:cxn>
              <a:cxn ang="0">
                <a:pos x="connsiteX7417" y="connsiteY7417"/>
              </a:cxn>
              <a:cxn ang="0">
                <a:pos x="connsiteX7418" y="connsiteY7418"/>
              </a:cxn>
              <a:cxn ang="0">
                <a:pos x="connsiteX7419" y="connsiteY7419"/>
              </a:cxn>
              <a:cxn ang="0">
                <a:pos x="connsiteX7420" y="connsiteY7420"/>
              </a:cxn>
              <a:cxn ang="0">
                <a:pos x="connsiteX7421" y="connsiteY7421"/>
              </a:cxn>
              <a:cxn ang="0">
                <a:pos x="connsiteX7422" y="connsiteY7422"/>
              </a:cxn>
              <a:cxn ang="0">
                <a:pos x="connsiteX7423" y="connsiteY7423"/>
              </a:cxn>
              <a:cxn ang="0">
                <a:pos x="connsiteX7424" y="connsiteY7424"/>
              </a:cxn>
              <a:cxn ang="0">
                <a:pos x="connsiteX7425" y="connsiteY7425"/>
              </a:cxn>
              <a:cxn ang="0">
                <a:pos x="connsiteX7426" y="connsiteY7426"/>
              </a:cxn>
              <a:cxn ang="0">
                <a:pos x="connsiteX7427" y="connsiteY7427"/>
              </a:cxn>
              <a:cxn ang="0">
                <a:pos x="connsiteX7428" y="connsiteY7428"/>
              </a:cxn>
              <a:cxn ang="0">
                <a:pos x="connsiteX7429" y="connsiteY7429"/>
              </a:cxn>
              <a:cxn ang="0">
                <a:pos x="connsiteX7430" y="connsiteY7430"/>
              </a:cxn>
              <a:cxn ang="0">
                <a:pos x="connsiteX7431" y="connsiteY7431"/>
              </a:cxn>
              <a:cxn ang="0">
                <a:pos x="connsiteX7432" y="connsiteY7432"/>
              </a:cxn>
              <a:cxn ang="0">
                <a:pos x="connsiteX7433" y="connsiteY7433"/>
              </a:cxn>
              <a:cxn ang="0">
                <a:pos x="connsiteX7434" y="connsiteY7434"/>
              </a:cxn>
              <a:cxn ang="0">
                <a:pos x="connsiteX7435" y="connsiteY7435"/>
              </a:cxn>
              <a:cxn ang="0">
                <a:pos x="connsiteX7436" y="connsiteY7436"/>
              </a:cxn>
              <a:cxn ang="0">
                <a:pos x="connsiteX7437" y="connsiteY7437"/>
              </a:cxn>
              <a:cxn ang="0">
                <a:pos x="connsiteX7438" y="connsiteY7438"/>
              </a:cxn>
              <a:cxn ang="0">
                <a:pos x="connsiteX7439" y="connsiteY7439"/>
              </a:cxn>
              <a:cxn ang="0">
                <a:pos x="connsiteX7440" y="connsiteY7440"/>
              </a:cxn>
              <a:cxn ang="0">
                <a:pos x="connsiteX7441" y="connsiteY7441"/>
              </a:cxn>
              <a:cxn ang="0">
                <a:pos x="connsiteX7442" y="connsiteY7442"/>
              </a:cxn>
              <a:cxn ang="0">
                <a:pos x="connsiteX7443" y="connsiteY7443"/>
              </a:cxn>
              <a:cxn ang="0">
                <a:pos x="connsiteX7444" y="connsiteY7444"/>
              </a:cxn>
              <a:cxn ang="0">
                <a:pos x="connsiteX7445" y="connsiteY7445"/>
              </a:cxn>
              <a:cxn ang="0">
                <a:pos x="connsiteX7446" y="connsiteY7446"/>
              </a:cxn>
              <a:cxn ang="0">
                <a:pos x="connsiteX7447" y="connsiteY7447"/>
              </a:cxn>
              <a:cxn ang="0">
                <a:pos x="connsiteX7448" y="connsiteY7448"/>
              </a:cxn>
              <a:cxn ang="0">
                <a:pos x="connsiteX7449" y="connsiteY7449"/>
              </a:cxn>
              <a:cxn ang="0">
                <a:pos x="connsiteX7450" y="connsiteY7450"/>
              </a:cxn>
              <a:cxn ang="0">
                <a:pos x="connsiteX7451" y="connsiteY7451"/>
              </a:cxn>
              <a:cxn ang="0">
                <a:pos x="connsiteX7452" y="connsiteY7452"/>
              </a:cxn>
              <a:cxn ang="0">
                <a:pos x="connsiteX7453" y="connsiteY7453"/>
              </a:cxn>
              <a:cxn ang="0">
                <a:pos x="connsiteX7454" y="connsiteY7454"/>
              </a:cxn>
              <a:cxn ang="0">
                <a:pos x="connsiteX7455" y="connsiteY7455"/>
              </a:cxn>
              <a:cxn ang="0">
                <a:pos x="connsiteX7456" y="connsiteY7456"/>
              </a:cxn>
              <a:cxn ang="0">
                <a:pos x="connsiteX7457" y="connsiteY7457"/>
              </a:cxn>
              <a:cxn ang="0">
                <a:pos x="connsiteX7458" y="connsiteY7458"/>
              </a:cxn>
              <a:cxn ang="0">
                <a:pos x="connsiteX7459" y="connsiteY7459"/>
              </a:cxn>
              <a:cxn ang="0">
                <a:pos x="connsiteX7460" y="connsiteY7460"/>
              </a:cxn>
              <a:cxn ang="0">
                <a:pos x="connsiteX7461" y="connsiteY7461"/>
              </a:cxn>
              <a:cxn ang="0">
                <a:pos x="connsiteX7462" y="connsiteY7462"/>
              </a:cxn>
              <a:cxn ang="0">
                <a:pos x="connsiteX7463" y="connsiteY7463"/>
              </a:cxn>
              <a:cxn ang="0">
                <a:pos x="connsiteX7464" y="connsiteY7464"/>
              </a:cxn>
              <a:cxn ang="0">
                <a:pos x="connsiteX7465" y="connsiteY7465"/>
              </a:cxn>
              <a:cxn ang="0">
                <a:pos x="connsiteX7466" y="connsiteY7466"/>
              </a:cxn>
              <a:cxn ang="0">
                <a:pos x="connsiteX7467" y="connsiteY7467"/>
              </a:cxn>
              <a:cxn ang="0">
                <a:pos x="connsiteX7468" y="connsiteY7468"/>
              </a:cxn>
              <a:cxn ang="0">
                <a:pos x="connsiteX7469" y="connsiteY7469"/>
              </a:cxn>
              <a:cxn ang="0">
                <a:pos x="connsiteX7470" y="connsiteY7470"/>
              </a:cxn>
              <a:cxn ang="0">
                <a:pos x="connsiteX7471" y="connsiteY7471"/>
              </a:cxn>
              <a:cxn ang="0">
                <a:pos x="connsiteX7472" y="connsiteY7472"/>
              </a:cxn>
              <a:cxn ang="0">
                <a:pos x="connsiteX7473" y="connsiteY7473"/>
              </a:cxn>
              <a:cxn ang="0">
                <a:pos x="connsiteX7474" y="connsiteY7474"/>
              </a:cxn>
              <a:cxn ang="0">
                <a:pos x="connsiteX7475" y="connsiteY7475"/>
              </a:cxn>
              <a:cxn ang="0">
                <a:pos x="connsiteX7476" y="connsiteY7476"/>
              </a:cxn>
              <a:cxn ang="0">
                <a:pos x="connsiteX7477" y="connsiteY7477"/>
              </a:cxn>
              <a:cxn ang="0">
                <a:pos x="connsiteX7478" y="connsiteY7478"/>
              </a:cxn>
              <a:cxn ang="0">
                <a:pos x="connsiteX7479" y="connsiteY7479"/>
              </a:cxn>
              <a:cxn ang="0">
                <a:pos x="connsiteX7480" y="connsiteY7480"/>
              </a:cxn>
              <a:cxn ang="0">
                <a:pos x="connsiteX7481" y="connsiteY7481"/>
              </a:cxn>
              <a:cxn ang="0">
                <a:pos x="connsiteX7482" y="connsiteY7482"/>
              </a:cxn>
              <a:cxn ang="0">
                <a:pos x="connsiteX7483" y="connsiteY7483"/>
              </a:cxn>
              <a:cxn ang="0">
                <a:pos x="connsiteX7484" y="connsiteY7484"/>
              </a:cxn>
              <a:cxn ang="0">
                <a:pos x="connsiteX7485" y="connsiteY7485"/>
              </a:cxn>
              <a:cxn ang="0">
                <a:pos x="connsiteX7486" y="connsiteY7486"/>
              </a:cxn>
              <a:cxn ang="0">
                <a:pos x="connsiteX7487" y="connsiteY7487"/>
              </a:cxn>
              <a:cxn ang="0">
                <a:pos x="connsiteX7488" y="connsiteY7488"/>
              </a:cxn>
              <a:cxn ang="0">
                <a:pos x="connsiteX7489" y="connsiteY7489"/>
              </a:cxn>
              <a:cxn ang="0">
                <a:pos x="connsiteX7490" y="connsiteY7490"/>
              </a:cxn>
              <a:cxn ang="0">
                <a:pos x="connsiteX7491" y="connsiteY7491"/>
              </a:cxn>
              <a:cxn ang="0">
                <a:pos x="connsiteX7492" y="connsiteY7492"/>
              </a:cxn>
              <a:cxn ang="0">
                <a:pos x="connsiteX7493" y="connsiteY7493"/>
              </a:cxn>
              <a:cxn ang="0">
                <a:pos x="connsiteX7494" y="connsiteY7494"/>
              </a:cxn>
              <a:cxn ang="0">
                <a:pos x="connsiteX7495" y="connsiteY7495"/>
              </a:cxn>
              <a:cxn ang="0">
                <a:pos x="connsiteX7496" y="connsiteY7496"/>
              </a:cxn>
              <a:cxn ang="0">
                <a:pos x="connsiteX7497" y="connsiteY7497"/>
              </a:cxn>
              <a:cxn ang="0">
                <a:pos x="connsiteX7498" y="connsiteY7498"/>
              </a:cxn>
              <a:cxn ang="0">
                <a:pos x="connsiteX7499" y="connsiteY7499"/>
              </a:cxn>
              <a:cxn ang="0">
                <a:pos x="connsiteX7500" y="connsiteY7500"/>
              </a:cxn>
              <a:cxn ang="0">
                <a:pos x="connsiteX7501" y="connsiteY7501"/>
              </a:cxn>
              <a:cxn ang="0">
                <a:pos x="connsiteX7502" y="connsiteY7502"/>
              </a:cxn>
              <a:cxn ang="0">
                <a:pos x="connsiteX7503" y="connsiteY7503"/>
              </a:cxn>
              <a:cxn ang="0">
                <a:pos x="connsiteX7504" y="connsiteY7504"/>
              </a:cxn>
              <a:cxn ang="0">
                <a:pos x="connsiteX7505" y="connsiteY7505"/>
              </a:cxn>
              <a:cxn ang="0">
                <a:pos x="connsiteX7506" y="connsiteY7506"/>
              </a:cxn>
              <a:cxn ang="0">
                <a:pos x="connsiteX7507" y="connsiteY7507"/>
              </a:cxn>
              <a:cxn ang="0">
                <a:pos x="connsiteX7508" y="connsiteY7508"/>
              </a:cxn>
              <a:cxn ang="0">
                <a:pos x="connsiteX7509" y="connsiteY7509"/>
              </a:cxn>
              <a:cxn ang="0">
                <a:pos x="connsiteX7510" y="connsiteY7510"/>
              </a:cxn>
              <a:cxn ang="0">
                <a:pos x="connsiteX7511" y="connsiteY7511"/>
              </a:cxn>
              <a:cxn ang="0">
                <a:pos x="connsiteX7512" y="connsiteY7512"/>
              </a:cxn>
              <a:cxn ang="0">
                <a:pos x="connsiteX7513" y="connsiteY7513"/>
              </a:cxn>
              <a:cxn ang="0">
                <a:pos x="connsiteX7514" y="connsiteY7514"/>
              </a:cxn>
              <a:cxn ang="0">
                <a:pos x="connsiteX7515" y="connsiteY7515"/>
              </a:cxn>
              <a:cxn ang="0">
                <a:pos x="connsiteX7516" y="connsiteY7516"/>
              </a:cxn>
              <a:cxn ang="0">
                <a:pos x="connsiteX7517" y="connsiteY7517"/>
              </a:cxn>
              <a:cxn ang="0">
                <a:pos x="connsiteX7518" y="connsiteY7518"/>
              </a:cxn>
              <a:cxn ang="0">
                <a:pos x="connsiteX7519" y="connsiteY7519"/>
              </a:cxn>
              <a:cxn ang="0">
                <a:pos x="connsiteX7520" y="connsiteY7520"/>
              </a:cxn>
              <a:cxn ang="0">
                <a:pos x="connsiteX7521" y="connsiteY7521"/>
              </a:cxn>
              <a:cxn ang="0">
                <a:pos x="connsiteX7522" y="connsiteY7522"/>
              </a:cxn>
              <a:cxn ang="0">
                <a:pos x="connsiteX7523" y="connsiteY7523"/>
              </a:cxn>
              <a:cxn ang="0">
                <a:pos x="connsiteX7524" y="connsiteY7524"/>
              </a:cxn>
              <a:cxn ang="0">
                <a:pos x="connsiteX7525" y="connsiteY7525"/>
              </a:cxn>
              <a:cxn ang="0">
                <a:pos x="connsiteX7526" y="connsiteY7526"/>
              </a:cxn>
              <a:cxn ang="0">
                <a:pos x="connsiteX7527" y="connsiteY7527"/>
              </a:cxn>
              <a:cxn ang="0">
                <a:pos x="connsiteX7528" y="connsiteY7528"/>
              </a:cxn>
              <a:cxn ang="0">
                <a:pos x="connsiteX7529" y="connsiteY7529"/>
              </a:cxn>
              <a:cxn ang="0">
                <a:pos x="connsiteX7530" y="connsiteY7530"/>
              </a:cxn>
              <a:cxn ang="0">
                <a:pos x="connsiteX7531" y="connsiteY7531"/>
              </a:cxn>
              <a:cxn ang="0">
                <a:pos x="connsiteX7532" y="connsiteY7532"/>
              </a:cxn>
              <a:cxn ang="0">
                <a:pos x="connsiteX7533" y="connsiteY7533"/>
              </a:cxn>
              <a:cxn ang="0">
                <a:pos x="connsiteX7534" y="connsiteY7534"/>
              </a:cxn>
              <a:cxn ang="0">
                <a:pos x="connsiteX7535" y="connsiteY7535"/>
              </a:cxn>
              <a:cxn ang="0">
                <a:pos x="connsiteX7536" y="connsiteY7536"/>
              </a:cxn>
              <a:cxn ang="0">
                <a:pos x="connsiteX7537" y="connsiteY7537"/>
              </a:cxn>
              <a:cxn ang="0">
                <a:pos x="connsiteX7538" y="connsiteY7538"/>
              </a:cxn>
              <a:cxn ang="0">
                <a:pos x="connsiteX7539" y="connsiteY7539"/>
              </a:cxn>
              <a:cxn ang="0">
                <a:pos x="connsiteX7540" y="connsiteY7540"/>
              </a:cxn>
              <a:cxn ang="0">
                <a:pos x="connsiteX7541" y="connsiteY7541"/>
              </a:cxn>
              <a:cxn ang="0">
                <a:pos x="connsiteX7542" y="connsiteY7542"/>
              </a:cxn>
              <a:cxn ang="0">
                <a:pos x="connsiteX7543" y="connsiteY7543"/>
              </a:cxn>
              <a:cxn ang="0">
                <a:pos x="connsiteX7544" y="connsiteY7544"/>
              </a:cxn>
              <a:cxn ang="0">
                <a:pos x="connsiteX7545" y="connsiteY7545"/>
              </a:cxn>
              <a:cxn ang="0">
                <a:pos x="connsiteX7546" y="connsiteY7546"/>
              </a:cxn>
              <a:cxn ang="0">
                <a:pos x="connsiteX7547" y="connsiteY7547"/>
              </a:cxn>
              <a:cxn ang="0">
                <a:pos x="connsiteX7548" y="connsiteY7548"/>
              </a:cxn>
              <a:cxn ang="0">
                <a:pos x="connsiteX7549" y="connsiteY7549"/>
              </a:cxn>
              <a:cxn ang="0">
                <a:pos x="connsiteX7550" y="connsiteY7550"/>
              </a:cxn>
              <a:cxn ang="0">
                <a:pos x="connsiteX7551" y="connsiteY7551"/>
              </a:cxn>
              <a:cxn ang="0">
                <a:pos x="connsiteX7552" y="connsiteY7552"/>
              </a:cxn>
              <a:cxn ang="0">
                <a:pos x="connsiteX7553" y="connsiteY7553"/>
              </a:cxn>
              <a:cxn ang="0">
                <a:pos x="connsiteX7554" y="connsiteY7554"/>
              </a:cxn>
              <a:cxn ang="0">
                <a:pos x="connsiteX7555" y="connsiteY7555"/>
              </a:cxn>
              <a:cxn ang="0">
                <a:pos x="connsiteX7556" y="connsiteY7556"/>
              </a:cxn>
              <a:cxn ang="0">
                <a:pos x="connsiteX7557" y="connsiteY7557"/>
              </a:cxn>
              <a:cxn ang="0">
                <a:pos x="connsiteX7558" y="connsiteY7558"/>
              </a:cxn>
              <a:cxn ang="0">
                <a:pos x="connsiteX7559" y="connsiteY7559"/>
              </a:cxn>
              <a:cxn ang="0">
                <a:pos x="connsiteX7560" y="connsiteY7560"/>
              </a:cxn>
              <a:cxn ang="0">
                <a:pos x="connsiteX7561" y="connsiteY7561"/>
              </a:cxn>
              <a:cxn ang="0">
                <a:pos x="connsiteX7562" y="connsiteY7562"/>
              </a:cxn>
              <a:cxn ang="0">
                <a:pos x="connsiteX7563" y="connsiteY7563"/>
              </a:cxn>
              <a:cxn ang="0">
                <a:pos x="connsiteX7564" y="connsiteY7564"/>
              </a:cxn>
              <a:cxn ang="0">
                <a:pos x="connsiteX7565" y="connsiteY7565"/>
              </a:cxn>
              <a:cxn ang="0">
                <a:pos x="connsiteX7566" y="connsiteY7566"/>
              </a:cxn>
              <a:cxn ang="0">
                <a:pos x="connsiteX7567" y="connsiteY7567"/>
              </a:cxn>
              <a:cxn ang="0">
                <a:pos x="connsiteX7568" y="connsiteY7568"/>
              </a:cxn>
              <a:cxn ang="0">
                <a:pos x="connsiteX7569" y="connsiteY7569"/>
              </a:cxn>
              <a:cxn ang="0">
                <a:pos x="connsiteX7570" y="connsiteY7570"/>
              </a:cxn>
              <a:cxn ang="0">
                <a:pos x="connsiteX7571" y="connsiteY7571"/>
              </a:cxn>
              <a:cxn ang="0">
                <a:pos x="connsiteX7572" y="connsiteY7572"/>
              </a:cxn>
              <a:cxn ang="0">
                <a:pos x="connsiteX7573" y="connsiteY7573"/>
              </a:cxn>
              <a:cxn ang="0">
                <a:pos x="connsiteX7574" y="connsiteY7574"/>
              </a:cxn>
              <a:cxn ang="0">
                <a:pos x="connsiteX7575" y="connsiteY7575"/>
              </a:cxn>
              <a:cxn ang="0">
                <a:pos x="connsiteX7576" y="connsiteY7576"/>
              </a:cxn>
              <a:cxn ang="0">
                <a:pos x="connsiteX7577" y="connsiteY7577"/>
              </a:cxn>
              <a:cxn ang="0">
                <a:pos x="connsiteX7578" y="connsiteY7578"/>
              </a:cxn>
              <a:cxn ang="0">
                <a:pos x="connsiteX7579" y="connsiteY7579"/>
              </a:cxn>
              <a:cxn ang="0">
                <a:pos x="connsiteX7580" y="connsiteY7580"/>
              </a:cxn>
              <a:cxn ang="0">
                <a:pos x="connsiteX7581" y="connsiteY7581"/>
              </a:cxn>
              <a:cxn ang="0">
                <a:pos x="connsiteX7582" y="connsiteY7582"/>
              </a:cxn>
              <a:cxn ang="0">
                <a:pos x="connsiteX7583" y="connsiteY7583"/>
              </a:cxn>
              <a:cxn ang="0">
                <a:pos x="connsiteX7584" y="connsiteY7584"/>
              </a:cxn>
              <a:cxn ang="0">
                <a:pos x="connsiteX7585" y="connsiteY7585"/>
              </a:cxn>
              <a:cxn ang="0">
                <a:pos x="connsiteX7586" y="connsiteY7586"/>
              </a:cxn>
              <a:cxn ang="0">
                <a:pos x="connsiteX7587" y="connsiteY7587"/>
              </a:cxn>
              <a:cxn ang="0">
                <a:pos x="connsiteX7588" y="connsiteY7588"/>
              </a:cxn>
              <a:cxn ang="0">
                <a:pos x="connsiteX7589" y="connsiteY7589"/>
              </a:cxn>
              <a:cxn ang="0">
                <a:pos x="connsiteX7590" y="connsiteY7590"/>
              </a:cxn>
              <a:cxn ang="0">
                <a:pos x="connsiteX7591" y="connsiteY7591"/>
              </a:cxn>
              <a:cxn ang="0">
                <a:pos x="connsiteX7592" y="connsiteY7592"/>
              </a:cxn>
              <a:cxn ang="0">
                <a:pos x="connsiteX7593" y="connsiteY7593"/>
              </a:cxn>
              <a:cxn ang="0">
                <a:pos x="connsiteX7594" y="connsiteY7594"/>
              </a:cxn>
              <a:cxn ang="0">
                <a:pos x="connsiteX7595" y="connsiteY7595"/>
              </a:cxn>
              <a:cxn ang="0">
                <a:pos x="connsiteX7596" y="connsiteY7596"/>
              </a:cxn>
              <a:cxn ang="0">
                <a:pos x="connsiteX7597" y="connsiteY7597"/>
              </a:cxn>
              <a:cxn ang="0">
                <a:pos x="connsiteX7598" y="connsiteY7598"/>
              </a:cxn>
              <a:cxn ang="0">
                <a:pos x="connsiteX7599" y="connsiteY7599"/>
              </a:cxn>
              <a:cxn ang="0">
                <a:pos x="connsiteX7600" y="connsiteY7600"/>
              </a:cxn>
              <a:cxn ang="0">
                <a:pos x="connsiteX7601" y="connsiteY7601"/>
              </a:cxn>
              <a:cxn ang="0">
                <a:pos x="connsiteX7602" y="connsiteY7602"/>
              </a:cxn>
              <a:cxn ang="0">
                <a:pos x="connsiteX7603" y="connsiteY7603"/>
              </a:cxn>
              <a:cxn ang="0">
                <a:pos x="connsiteX7604" y="connsiteY7604"/>
              </a:cxn>
              <a:cxn ang="0">
                <a:pos x="connsiteX7605" y="connsiteY7605"/>
              </a:cxn>
              <a:cxn ang="0">
                <a:pos x="connsiteX7606" y="connsiteY7606"/>
              </a:cxn>
              <a:cxn ang="0">
                <a:pos x="connsiteX7607" y="connsiteY7607"/>
              </a:cxn>
              <a:cxn ang="0">
                <a:pos x="connsiteX7608" y="connsiteY7608"/>
              </a:cxn>
              <a:cxn ang="0">
                <a:pos x="connsiteX7609" y="connsiteY7609"/>
              </a:cxn>
              <a:cxn ang="0">
                <a:pos x="connsiteX7610" y="connsiteY7610"/>
              </a:cxn>
              <a:cxn ang="0">
                <a:pos x="connsiteX7611" y="connsiteY7611"/>
              </a:cxn>
              <a:cxn ang="0">
                <a:pos x="connsiteX7612" y="connsiteY7612"/>
              </a:cxn>
              <a:cxn ang="0">
                <a:pos x="connsiteX7613" y="connsiteY7613"/>
              </a:cxn>
              <a:cxn ang="0">
                <a:pos x="connsiteX7614" y="connsiteY7614"/>
              </a:cxn>
              <a:cxn ang="0">
                <a:pos x="connsiteX7615" y="connsiteY7615"/>
              </a:cxn>
              <a:cxn ang="0">
                <a:pos x="connsiteX7616" y="connsiteY7616"/>
              </a:cxn>
              <a:cxn ang="0">
                <a:pos x="connsiteX7617" y="connsiteY7617"/>
              </a:cxn>
              <a:cxn ang="0">
                <a:pos x="connsiteX7618" y="connsiteY7618"/>
              </a:cxn>
              <a:cxn ang="0">
                <a:pos x="connsiteX7619" y="connsiteY7619"/>
              </a:cxn>
              <a:cxn ang="0">
                <a:pos x="connsiteX7620" y="connsiteY7620"/>
              </a:cxn>
              <a:cxn ang="0">
                <a:pos x="connsiteX7621" y="connsiteY7621"/>
              </a:cxn>
              <a:cxn ang="0">
                <a:pos x="connsiteX7622" y="connsiteY7622"/>
              </a:cxn>
              <a:cxn ang="0">
                <a:pos x="connsiteX7623" y="connsiteY7623"/>
              </a:cxn>
              <a:cxn ang="0">
                <a:pos x="connsiteX7624" y="connsiteY7624"/>
              </a:cxn>
              <a:cxn ang="0">
                <a:pos x="connsiteX7625" y="connsiteY7625"/>
              </a:cxn>
              <a:cxn ang="0">
                <a:pos x="connsiteX7626" y="connsiteY7626"/>
              </a:cxn>
              <a:cxn ang="0">
                <a:pos x="connsiteX7627" y="connsiteY7627"/>
              </a:cxn>
              <a:cxn ang="0">
                <a:pos x="connsiteX7628" y="connsiteY7628"/>
              </a:cxn>
              <a:cxn ang="0">
                <a:pos x="connsiteX7629" y="connsiteY7629"/>
              </a:cxn>
              <a:cxn ang="0">
                <a:pos x="connsiteX7630" y="connsiteY7630"/>
              </a:cxn>
              <a:cxn ang="0">
                <a:pos x="connsiteX7631" y="connsiteY7631"/>
              </a:cxn>
              <a:cxn ang="0">
                <a:pos x="connsiteX7632" y="connsiteY7632"/>
              </a:cxn>
              <a:cxn ang="0">
                <a:pos x="connsiteX7633" y="connsiteY7633"/>
              </a:cxn>
              <a:cxn ang="0">
                <a:pos x="connsiteX7634" y="connsiteY7634"/>
              </a:cxn>
              <a:cxn ang="0">
                <a:pos x="connsiteX7635" y="connsiteY7635"/>
              </a:cxn>
              <a:cxn ang="0">
                <a:pos x="connsiteX7636" y="connsiteY7636"/>
              </a:cxn>
              <a:cxn ang="0">
                <a:pos x="connsiteX7637" y="connsiteY7637"/>
              </a:cxn>
              <a:cxn ang="0">
                <a:pos x="connsiteX7638" y="connsiteY7638"/>
              </a:cxn>
              <a:cxn ang="0">
                <a:pos x="connsiteX7639" y="connsiteY7639"/>
              </a:cxn>
              <a:cxn ang="0">
                <a:pos x="connsiteX7640" y="connsiteY7640"/>
              </a:cxn>
              <a:cxn ang="0">
                <a:pos x="connsiteX7641" y="connsiteY7641"/>
              </a:cxn>
              <a:cxn ang="0">
                <a:pos x="connsiteX7642" y="connsiteY7642"/>
              </a:cxn>
              <a:cxn ang="0">
                <a:pos x="connsiteX7643" y="connsiteY7643"/>
              </a:cxn>
              <a:cxn ang="0">
                <a:pos x="connsiteX7644" y="connsiteY7644"/>
              </a:cxn>
              <a:cxn ang="0">
                <a:pos x="connsiteX7645" y="connsiteY7645"/>
              </a:cxn>
              <a:cxn ang="0">
                <a:pos x="connsiteX7646" y="connsiteY7646"/>
              </a:cxn>
              <a:cxn ang="0">
                <a:pos x="connsiteX7647" y="connsiteY7647"/>
              </a:cxn>
              <a:cxn ang="0">
                <a:pos x="connsiteX7648" y="connsiteY7648"/>
              </a:cxn>
              <a:cxn ang="0">
                <a:pos x="connsiteX7649" y="connsiteY7649"/>
              </a:cxn>
              <a:cxn ang="0">
                <a:pos x="connsiteX7650" y="connsiteY7650"/>
              </a:cxn>
              <a:cxn ang="0">
                <a:pos x="connsiteX7651" y="connsiteY7651"/>
              </a:cxn>
              <a:cxn ang="0">
                <a:pos x="connsiteX7652" y="connsiteY7652"/>
              </a:cxn>
              <a:cxn ang="0">
                <a:pos x="connsiteX7653" y="connsiteY7653"/>
              </a:cxn>
              <a:cxn ang="0">
                <a:pos x="connsiteX7654" y="connsiteY7654"/>
              </a:cxn>
              <a:cxn ang="0">
                <a:pos x="connsiteX7655" y="connsiteY7655"/>
              </a:cxn>
              <a:cxn ang="0">
                <a:pos x="connsiteX7656" y="connsiteY7656"/>
              </a:cxn>
              <a:cxn ang="0">
                <a:pos x="connsiteX7657" y="connsiteY7657"/>
              </a:cxn>
              <a:cxn ang="0">
                <a:pos x="connsiteX7658" y="connsiteY7658"/>
              </a:cxn>
              <a:cxn ang="0">
                <a:pos x="connsiteX7659" y="connsiteY7659"/>
              </a:cxn>
              <a:cxn ang="0">
                <a:pos x="connsiteX7660" y="connsiteY7660"/>
              </a:cxn>
              <a:cxn ang="0">
                <a:pos x="connsiteX7661" y="connsiteY7661"/>
              </a:cxn>
              <a:cxn ang="0">
                <a:pos x="connsiteX7662" y="connsiteY7662"/>
              </a:cxn>
              <a:cxn ang="0">
                <a:pos x="connsiteX7663" y="connsiteY7663"/>
              </a:cxn>
              <a:cxn ang="0">
                <a:pos x="connsiteX7664" y="connsiteY7664"/>
              </a:cxn>
              <a:cxn ang="0">
                <a:pos x="connsiteX7665" y="connsiteY7665"/>
              </a:cxn>
              <a:cxn ang="0">
                <a:pos x="connsiteX7666" y="connsiteY7666"/>
              </a:cxn>
              <a:cxn ang="0">
                <a:pos x="connsiteX7667" y="connsiteY7667"/>
              </a:cxn>
              <a:cxn ang="0">
                <a:pos x="connsiteX7668" y="connsiteY7668"/>
              </a:cxn>
              <a:cxn ang="0">
                <a:pos x="connsiteX7669" y="connsiteY7669"/>
              </a:cxn>
              <a:cxn ang="0">
                <a:pos x="connsiteX7670" y="connsiteY7670"/>
              </a:cxn>
              <a:cxn ang="0">
                <a:pos x="connsiteX7671" y="connsiteY7671"/>
              </a:cxn>
              <a:cxn ang="0">
                <a:pos x="connsiteX7672" y="connsiteY7672"/>
              </a:cxn>
              <a:cxn ang="0">
                <a:pos x="connsiteX7673" y="connsiteY7673"/>
              </a:cxn>
              <a:cxn ang="0">
                <a:pos x="connsiteX7674" y="connsiteY7674"/>
              </a:cxn>
              <a:cxn ang="0">
                <a:pos x="connsiteX7675" y="connsiteY7675"/>
              </a:cxn>
              <a:cxn ang="0">
                <a:pos x="connsiteX7676" y="connsiteY7676"/>
              </a:cxn>
              <a:cxn ang="0">
                <a:pos x="connsiteX7677" y="connsiteY7677"/>
              </a:cxn>
              <a:cxn ang="0">
                <a:pos x="connsiteX7678" y="connsiteY7678"/>
              </a:cxn>
              <a:cxn ang="0">
                <a:pos x="connsiteX7679" y="connsiteY7679"/>
              </a:cxn>
              <a:cxn ang="0">
                <a:pos x="connsiteX7680" y="connsiteY7680"/>
              </a:cxn>
              <a:cxn ang="0">
                <a:pos x="connsiteX7681" y="connsiteY7681"/>
              </a:cxn>
              <a:cxn ang="0">
                <a:pos x="connsiteX7682" y="connsiteY7682"/>
              </a:cxn>
              <a:cxn ang="0">
                <a:pos x="connsiteX7683" y="connsiteY7683"/>
              </a:cxn>
              <a:cxn ang="0">
                <a:pos x="connsiteX7684" y="connsiteY7684"/>
              </a:cxn>
              <a:cxn ang="0">
                <a:pos x="connsiteX7685" y="connsiteY7685"/>
              </a:cxn>
              <a:cxn ang="0">
                <a:pos x="connsiteX7686" y="connsiteY7686"/>
              </a:cxn>
              <a:cxn ang="0">
                <a:pos x="connsiteX7687" y="connsiteY7687"/>
              </a:cxn>
              <a:cxn ang="0">
                <a:pos x="connsiteX7688" y="connsiteY7688"/>
              </a:cxn>
              <a:cxn ang="0">
                <a:pos x="connsiteX7689" y="connsiteY7689"/>
              </a:cxn>
              <a:cxn ang="0">
                <a:pos x="connsiteX7690" y="connsiteY7690"/>
              </a:cxn>
              <a:cxn ang="0">
                <a:pos x="connsiteX7691" y="connsiteY7691"/>
              </a:cxn>
              <a:cxn ang="0">
                <a:pos x="connsiteX7692" y="connsiteY7692"/>
              </a:cxn>
              <a:cxn ang="0">
                <a:pos x="connsiteX7693" y="connsiteY7693"/>
              </a:cxn>
              <a:cxn ang="0">
                <a:pos x="connsiteX7694" y="connsiteY7694"/>
              </a:cxn>
              <a:cxn ang="0">
                <a:pos x="connsiteX7695" y="connsiteY7695"/>
              </a:cxn>
              <a:cxn ang="0">
                <a:pos x="connsiteX7696" y="connsiteY7696"/>
              </a:cxn>
              <a:cxn ang="0">
                <a:pos x="connsiteX7697" y="connsiteY7697"/>
              </a:cxn>
              <a:cxn ang="0">
                <a:pos x="connsiteX7698" y="connsiteY7698"/>
              </a:cxn>
              <a:cxn ang="0">
                <a:pos x="connsiteX7699" y="connsiteY7699"/>
              </a:cxn>
              <a:cxn ang="0">
                <a:pos x="connsiteX7700" y="connsiteY7700"/>
              </a:cxn>
              <a:cxn ang="0">
                <a:pos x="connsiteX7701" y="connsiteY7701"/>
              </a:cxn>
              <a:cxn ang="0">
                <a:pos x="connsiteX7702" y="connsiteY7702"/>
              </a:cxn>
              <a:cxn ang="0">
                <a:pos x="connsiteX7703" y="connsiteY7703"/>
              </a:cxn>
              <a:cxn ang="0">
                <a:pos x="connsiteX7704" y="connsiteY7704"/>
              </a:cxn>
              <a:cxn ang="0">
                <a:pos x="connsiteX7705" y="connsiteY7705"/>
              </a:cxn>
              <a:cxn ang="0">
                <a:pos x="connsiteX7706" y="connsiteY7706"/>
              </a:cxn>
              <a:cxn ang="0">
                <a:pos x="connsiteX7707" y="connsiteY7707"/>
              </a:cxn>
              <a:cxn ang="0">
                <a:pos x="connsiteX7708" y="connsiteY7708"/>
              </a:cxn>
              <a:cxn ang="0">
                <a:pos x="connsiteX7709" y="connsiteY7709"/>
              </a:cxn>
              <a:cxn ang="0">
                <a:pos x="connsiteX7710" y="connsiteY7710"/>
              </a:cxn>
              <a:cxn ang="0">
                <a:pos x="connsiteX7711" y="connsiteY7711"/>
              </a:cxn>
              <a:cxn ang="0">
                <a:pos x="connsiteX7712" y="connsiteY7712"/>
              </a:cxn>
              <a:cxn ang="0">
                <a:pos x="connsiteX7713" y="connsiteY7713"/>
              </a:cxn>
              <a:cxn ang="0">
                <a:pos x="connsiteX7714" y="connsiteY7714"/>
              </a:cxn>
              <a:cxn ang="0">
                <a:pos x="connsiteX7715" y="connsiteY7715"/>
              </a:cxn>
              <a:cxn ang="0">
                <a:pos x="connsiteX7716" y="connsiteY7716"/>
              </a:cxn>
              <a:cxn ang="0">
                <a:pos x="connsiteX7717" y="connsiteY7717"/>
              </a:cxn>
              <a:cxn ang="0">
                <a:pos x="connsiteX7718" y="connsiteY7718"/>
              </a:cxn>
              <a:cxn ang="0">
                <a:pos x="connsiteX7719" y="connsiteY7719"/>
              </a:cxn>
              <a:cxn ang="0">
                <a:pos x="connsiteX7720" y="connsiteY7720"/>
              </a:cxn>
              <a:cxn ang="0">
                <a:pos x="connsiteX7721" y="connsiteY7721"/>
              </a:cxn>
              <a:cxn ang="0">
                <a:pos x="connsiteX7722" y="connsiteY7722"/>
              </a:cxn>
              <a:cxn ang="0">
                <a:pos x="connsiteX7723" y="connsiteY7723"/>
              </a:cxn>
              <a:cxn ang="0">
                <a:pos x="connsiteX7724" y="connsiteY7724"/>
              </a:cxn>
              <a:cxn ang="0">
                <a:pos x="connsiteX7725" y="connsiteY7725"/>
              </a:cxn>
              <a:cxn ang="0">
                <a:pos x="connsiteX7726" y="connsiteY7726"/>
              </a:cxn>
              <a:cxn ang="0">
                <a:pos x="connsiteX7727" y="connsiteY7727"/>
              </a:cxn>
              <a:cxn ang="0">
                <a:pos x="connsiteX7728" y="connsiteY7728"/>
              </a:cxn>
              <a:cxn ang="0">
                <a:pos x="connsiteX7729" y="connsiteY7729"/>
              </a:cxn>
              <a:cxn ang="0">
                <a:pos x="connsiteX7730" y="connsiteY7730"/>
              </a:cxn>
              <a:cxn ang="0">
                <a:pos x="connsiteX7731" y="connsiteY7731"/>
              </a:cxn>
              <a:cxn ang="0">
                <a:pos x="connsiteX7732" y="connsiteY7732"/>
              </a:cxn>
              <a:cxn ang="0">
                <a:pos x="connsiteX7733" y="connsiteY7733"/>
              </a:cxn>
              <a:cxn ang="0">
                <a:pos x="connsiteX7734" y="connsiteY7734"/>
              </a:cxn>
              <a:cxn ang="0">
                <a:pos x="connsiteX7735" y="connsiteY7735"/>
              </a:cxn>
              <a:cxn ang="0">
                <a:pos x="connsiteX7736" y="connsiteY7736"/>
              </a:cxn>
              <a:cxn ang="0">
                <a:pos x="connsiteX7737" y="connsiteY7737"/>
              </a:cxn>
              <a:cxn ang="0">
                <a:pos x="connsiteX7738" y="connsiteY7738"/>
              </a:cxn>
              <a:cxn ang="0">
                <a:pos x="connsiteX7739" y="connsiteY7739"/>
              </a:cxn>
              <a:cxn ang="0">
                <a:pos x="connsiteX7740" y="connsiteY7740"/>
              </a:cxn>
              <a:cxn ang="0">
                <a:pos x="connsiteX7741" y="connsiteY7741"/>
              </a:cxn>
              <a:cxn ang="0">
                <a:pos x="connsiteX7742" y="connsiteY7742"/>
              </a:cxn>
              <a:cxn ang="0">
                <a:pos x="connsiteX7743" y="connsiteY7743"/>
              </a:cxn>
              <a:cxn ang="0">
                <a:pos x="connsiteX7744" y="connsiteY7744"/>
              </a:cxn>
              <a:cxn ang="0">
                <a:pos x="connsiteX7745" y="connsiteY7745"/>
              </a:cxn>
              <a:cxn ang="0">
                <a:pos x="connsiteX7746" y="connsiteY7746"/>
              </a:cxn>
              <a:cxn ang="0">
                <a:pos x="connsiteX7747" y="connsiteY7747"/>
              </a:cxn>
              <a:cxn ang="0">
                <a:pos x="connsiteX7748" y="connsiteY7748"/>
              </a:cxn>
              <a:cxn ang="0">
                <a:pos x="connsiteX7749" y="connsiteY7749"/>
              </a:cxn>
              <a:cxn ang="0">
                <a:pos x="connsiteX7750" y="connsiteY7750"/>
              </a:cxn>
              <a:cxn ang="0">
                <a:pos x="connsiteX7751" y="connsiteY7751"/>
              </a:cxn>
              <a:cxn ang="0">
                <a:pos x="connsiteX7752" y="connsiteY7752"/>
              </a:cxn>
              <a:cxn ang="0">
                <a:pos x="connsiteX7753" y="connsiteY7753"/>
              </a:cxn>
              <a:cxn ang="0">
                <a:pos x="connsiteX7754" y="connsiteY7754"/>
              </a:cxn>
              <a:cxn ang="0">
                <a:pos x="connsiteX7755" y="connsiteY7755"/>
              </a:cxn>
              <a:cxn ang="0">
                <a:pos x="connsiteX7756" y="connsiteY7756"/>
              </a:cxn>
              <a:cxn ang="0">
                <a:pos x="connsiteX7757" y="connsiteY7757"/>
              </a:cxn>
              <a:cxn ang="0">
                <a:pos x="connsiteX7758" y="connsiteY7758"/>
              </a:cxn>
              <a:cxn ang="0">
                <a:pos x="connsiteX7759" y="connsiteY7759"/>
              </a:cxn>
              <a:cxn ang="0">
                <a:pos x="connsiteX7760" y="connsiteY7760"/>
              </a:cxn>
              <a:cxn ang="0">
                <a:pos x="connsiteX7761" y="connsiteY7761"/>
              </a:cxn>
              <a:cxn ang="0">
                <a:pos x="connsiteX7762" y="connsiteY7762"/>
              </a:cxn>
              <a:cxn ang="0">
                <a:pos x="connsiteX7763" y="connsiteY7763"/>
              </a:cxn>
              <a:cxn ang="0">
                <a:pos x="connsiteX7764" y="connsiteY7764"/>
              </a:cxn>
              <a:cxn ang="0">
                <a:pos x="connsiteX7765" y="connsiteY7765"/>
              </a:cxn>
              <a:cxn ang="0">
                <a:pos x="connsiteX7766" y="connsiteY7766"/>
              </a:cxn>
              <a:cxn ang="0">
                <a:pos x="connsiteX7767" y="connsiteY7767"/>
              </a:cxn>
              <a:cxn ang="0">
                <a:pos x="connsiteX7768" y="connsiteY7768"/>
              </a:cxn>
              <a:cxn ang="0">
                <a:pos x="connsiteX7769" y="connsiteY7769"/>
              </a:cxn>
              <a:cxn ang="0">
                <a:pos x="connsiteX7770" y="connsiteY7770"/>
              </a:cxn>
              <a:cxn ang="0">
                <a:pos x="connsiteX7771" y="connsiteY7771"/>
              </a:cxn>
              <a:cxn ang="0">
                <a:pos x="connsiteX7772" y="connsiteY7772"/>
              </a:cxn>
              <a:cxn ang="0">
                <a:pos x="connsiteX7773" y="connsiteY7773"/>
              </a:cxn>
              <a:cxn ang="0">
                <a:pos x="connsiteX7774" y="connsiteY7774"/>
              </a:cxn>
              <a:cxn ang="0">
                <a:pos x="connsiteX7775" y="connsiteY7775"/>
              </a:cxn>
              <a:cxn ang="0">
                <a:pos x="connsiteX7776" y="connsiteY7776"/>
              </a:cxn>
              <a:cxn ang="0">
                <a:pos x="connsiteX7777" y="connsiteY7777"/>
              </a:cxn>
              <a:cxn ang="0">
                <a:pos x="connsiteX7778" y="connsiteY7778"/>
              </a:cxn>
              <a:cxn ang="0">
                <a:pos x="connsiteX7779" y="connsiteY7779"/>
              </a:cxn>
              <a:cxn ang="0">
                <a:pos x="connsiteX7780" y="connsiteY7780"/>
              </a:cxn>
              <a:cxn ang="0">
                <a:pos x="connsiteX7781" y="connsiteY7781"/>
              </a:cxn>
              <a:cxn ang="0">
                <a:pos x="connsiteX7782" y="connsiteY7782"/>
              </a:cxn>
              <a:cxn ang="0">
                <a:pos x="connsiteX7783" y="connsiteY7783"/>
              </a:cxn>
              <a:cxn ang="0">
                <a:pos x="connsiteX7784" y="connsiteY7784"/>
              </a:cxn>
              <a:cxn ang="0">
                <a:pos x="connsiteX7785" y="connsiteY7785"/>
              </a:cxn>
              <a:cxn ang="0">
                <a:pos x="connsiteX7786" y="connsiteY7786"/>
              </a:cxn>
              <a:cxn ang="0">
                <a:pos x="connsiteX7787" y="connsiteY7787"/>
              </a:cxn>
              <a:cxn ang="0">
                <a:pos x="connsiteX7788" y="connsiteY7788"/>
              </a:cxn>
              <a:cxn ang="0">
                <a:pos x="connsiteX7789" y="connsiteY7789"/>
              </a:cxn>
              <a:cxn ang="0">
                <a:pos x="connsiteX7790" y="connsiteY7790"/>
              </a:cxn>
              <a:cxn ang="0">
                <a:pos x="connsiteX7791" y="connsiteY7791"/>
              </a:cxn>
              <a:cxn ang="0">
                <a:pos x="connsiteX7792" y="connsiteY7792"/>
              </a:cxn>
              <a:cxn ang="0">
                <a:pos x="connsiteX7793" y="connsiteY7793"/>
              </a:cxn>
              <a:cxn ang="0">
                <a:pos x="connsiteX7794" y="connsiteY7794"/>
              </a:cxn>
              <a:cxn ang="0">
                <a:pos x="connsiteX7795" y="connsiteY7795"/>
              </a:cxn>
              <a:cxn ang="0">
                <a:pos x="connsiteX7796" y="connsiteY7796"/>
              </a:cxn>
              <a:cxn ang="0">
                <a:pos x="connsiteX7797" y="connsiteY7797"/>
              </a:cxn>
              <a:cxn ang="0">
                <a:pos x="connsiteX7798" y="connsiteY7798"/>
              </a:cxn>
              <a:cxn ang="0">
                <a:pos x="connsiteX7799" y="connsiteY7799"/>
              </a:cxn>
              <a:cxn ang="0">
                <a:pos x="connsiteX7800" y="connsiteY7800"/>
              </a:cxn>
              <a:cxn ang="0">
                <a:pos x="connsiteX7801" y="connsiteY7801"/>
              </a:cxn>
              <a:cxn ang="0">
                <a:pos x="connsiteX7802" y="connsiteY7802"/>
              </a:cxn>
              <a:cxn ang="0">
                <a:pos x="connsiteX7803" y="connsiteY7803"/>
              </a:cxn>
              <a:cxn ang="0">
                <a:pos x="connsiteX7804" y="connsiteY7804"/>
              </a:cxn>
              <a:cxn ang="0">
                <a:pos x="connsiteX7805" y="connsiteY7805"/>
              </a:cxn>
              <a:cxn ang="0">
                <a:pos x="connsiteX7806" y="connsiteY7806"/>
              </a:cxn>
              <a:cxn ang="0">
                <a:pos x="connsiteX7807" y="connsiteY7807"/>
              </a:cxn>
              <a:cxn ang="0">
                <a:pos x="connsiteX7808" y="connsiteY7808"/>
              </a:cxn>
              <a:cxn ang="0">
                <a:pos x="connsiteX7809" y="connsiteY7809"/>
              </a:cxn>
              <a:cxn ang="0">
                <a:pos x="connsiteX7810" y="connsiteY7810"/>
              </a:cxn>
              <a:cxn ang="0">
                <a:pos x="connsiteX7811" y="connsiteY7811"/>
              </a:cxn>
              <a:cxn ang="0">
                <a:pos x="connsiteX7812" y="connsiteY7812"/>
              </a:cxn>
              <a:cxn ang="0">
                <a:pos x="connsiteX7813" y="connsiteY7813"/>
              </a:cxn>
              <a:cxn ang="0">
                <a:pos x="connsiteX7814" y="connsiteY7814"/>
              </a:cxn>
              <a:cxn ang="0">
                <a:pos x="connsiteX7815" y="connsiteY7815"/>
              </a:cxn>
              <a:cxn ang="0">
                <a:pos x="connsiteX7816" y="connsiteY7816"/>
              </a:cxn>
              <a:cxn ang="0">
                <a:pos x="connsiteX7817" y="connsiteY7817"/>
              </a:cxn>
              <a:cxn ang="0">
                <a:pos x="connsiteX7818" y="connsiteY7818"/>
              </a:cxn>
              <a:cxn ang="0">
                <a:pos x="connsiteX7819" y="connsiteY7819"/>
              </a:cxn>
              <a:cxn ang="0">
                <a:pos x="connsiteX7820" y="connsiteY7820"/>
              </a:cxn>
              <a:cxn ang="0">
                <a:pos x="connsiteX7821" y="connsiteY7821"/>
              </a:cxn>
              <a:cxn ang="0">
                <a:pos x="connsiteX7822" y="connsiteY7822"/>
              </a:cxn>
              <a:cxn ang="0">
                <a:pos x="connsiteX7823" y="connsiteY7823"/>
              </a:cxn>
              <a:cxn ang="0">
                <a:pos x="connsiteX7824" y="connsiteY7824"/>
              </a:cxn>
              <a:cxn ang="0">
                <a:pos x="connsiteX7825" y="connsiteY7825"/>
              </a:cxn>
              <a:cxn ang="0">
                <a:pos x="connsiteX7826" y="connsiteY7826"/>
              </a:cxn>
              <a:cxn ang="0">
                <a:pos x="connsiteX7827" y="connsiteY7827"/>
              </a:cxn>
              <a:cxn ang="0">
                <a:pos x="connsiteX7828" y="connsiteY7828"/>
              </a:cxn>
              <a:cxn ang="0">
                <a:pos x="connsiteX7829" y="connsiteY7829"/>
              </a:cxn>
              <a:cxn ang="0">
                <a:pos x="connsiteX7830" y="connsiteY7830"/>
              </a:cxn>
              <a:cxn ang="0">
                <a:pos x="connsiteX7831" y="connsiteY7831"/>
              </a:cxn>
              <a:cxn ang="0">
                <a:pos x="connsiteX7832" y="connsiteY7832"/>
              </a:cxn>
              <a:cxn ang="0">
                <a:pos x="connsiteX7833" y="connsiteY7833"/>
              </a:cxn>
              <a:cxn ang="0">
                <a:pos x="connsiteX7834" y="connsiteY7834"/>
              </a:cxn>
              <a:cxn ang="0">
                <a:pos x="connsiteX7835" y="connsiteY7835"/>
              </a:cxn>
              <a:cxn ang="0">
                <a:pos x="connsiteX7836" y="connsiteY7836"/>
              </a:cxn>
              <a:cxn ang="0">
                <a:pos x="connsiteX7837" y="connsiteY7837"/>
              </a:cxn>
              <a:cxn ang="0">
                <a:pos x="connsiteX7838" y="connsiteY7838"/>
              </a:cxn>
              <a:cxn ang="0">
                <a:pos x="connsiteX7839" y="connsiteY7839"/>
              </a:cxn>
              <a:cxn ang="0">
                <a:pos x="connsiteX7840" y="connsiteY7840"/>
              </a:cxn>
              <a:cxn ang="0">
                <a:pos x="connsiteX7841" y="connsiteY7841"/>
              </a:cxn>
              <a:cxn ang="0">
                <a:pos x="connsiteX7842" y="connsiteY7842"/>
              </a:cxn>
              <a:cxn ang="0">
                <a:pos x="connsiteX7843" y="connsiteY7843"/>
              </a:cxn>
              <a:cxn ang="0">
                <a:pos x="connsiteX7844" y="connsiteY7844"/>
              </a:cxn>
              <a:cxn ang="0">
                <a:pos x="connsiteX7845" y="connsiteY7845"/>
              </a:cxn>
              <a:cxn ang="0">
                <a:pos x="connsiteX7846" y="connsiteY7846"/>
              </a:cxn>
              <a:cxn ang="0">
                <a:pos x="connsiteX7847" y="connsiteY7847"/>
              </a:cxn>
              <a:cxn ang="0">
                <a:pos x="connsiteX7848" y="connsiteY7848"/>
              </a:cxn>
              <a:cxn ang="0">
                <a:pos x="connsiteX7849" y="connsiteY7849"/>
              </a:cxn>
              <a:cxn ang="0">
                <a:pos x="connsiteX7850" y="connsiteY7850"/>
              </a:cxn>
              <a:cxn ang="0">
                <a:pos x="connsiteX7851" y="connsiteY7851"/>
              </a:cxn>
              <a:cxn ang="0">
                <a:pos x="connsiteX7852" y="connsiteY7852"/>
              </a:cxn>
              <a:cxn ang="0">
                <a:pos x="connsiteX7853" y="connsiteY7853"/>
              </a:cxn>
              <a:cxn ang="0">
                <a:pos x="connsiteX7854" y="connsiteY7854"/>
              </a:cxn>
              <a:cxn ang="0">
                <a:pos x="connsiteX7855" y="connsiteY7855"/>
              </a:cxn>
              <a:cxn ang="0">
                <a:pos x="connsiteX7856" y="connsiteY7856"/>
              </a:cxn>
              <a:cxn ang="0">
                <a:pos x="connsiteX7857" y="connsiteY7857"/>
              </a:cxn>
              <a:cxn ang="0">
                <a:pos x="connsiteX7858" y="connsiteY7858"/>
              </a:cxn>
              <a:cxn ang="0">
                <a:pos x="connsiteX7859" y="connsiteY7859"/>
              </a:cxn>
              <a:cxn ang="0">
                <a:pos x="connsiteX7860" y="connsiteY7860"/>
              </a:cxn>
              <a:cxn ang="0">
                <a:pos x="connsiteX7861" y="connsiteY7861"/>
              </a:cxn>
              <a:cxn ang="0">
                <a:pos x="connsiteX7862" y="connsiteY7862"/>
              </a:cxn>
              <a:cxn ang="0">
                <a:pos x="connsiteX7863" y="connsiteY7863"/>
              </a:cxn>
              <a:cxn ang="0">
                <a:pos x="connsiteX7864" y="connsiteY7864"/>
              </a:cxn>
              <a:cxn ang="0">
                <a:pos x="connsiteX7865" y="connsiteY7865"/>
              </a:cxn>
              <a:cxn ang="0">
                <a:pos x="connsiteX7866" y="connsiteY7866"/>
              </a:cxn>
              <a:cxn ang="0">
                <a:pos x="connsiteX7867" y="connsiteY7867"/>
              </a:cxn>
              <a:cxn ang="0">
                <a:pos x="connsiteX7868" y="connsiteY7868"/>
              </a:cxn>
              <a:cxn ang="0">
                <a:pos x="connsiteX7869" y="connsiteY7869"/>
              </a:cxn>
              <a:cxn ang="0">
                <a:pos x="connsiteX7870" y="connsiteY7870"/>
              </a:cxn>
              <a:cxn ang="0">
                <a:pos x="connsiteX7871" y="connsiteY7871"/>
              </a:cxn>
              <a:cxn ang="0">
                <a:pos x="connsiteX7872" y="connsiteY7872"/>
              </a:cxn>
              <a:cxn ang="0">
                <a:pos x="connsiteX7873" y="connsiteY7873"/>
              </a:cxn>
              <a:cxn ang="0">
                <a:pos x="connsiteX7874" y="connsiteY7874"/>
              </a:cxn>
              <a:cxn ang="0">
                <a:pos x="connsiteX7875" y="connsiteY7875"/>
              </a:cxn>
              <a:cxn ang="0">
                <a:pos x="connsiteX7876" y="connsiteY7876"/>
              </a:cxn>
              <a:cxn ang="0">
                <a:pos x="connsiteX7877" y="connsiteY7877"/>
              </a:cxn>
              <a:cxn ang="0">
                <a:pos x="connsiteX7878" y="connsiteY7878"/>
              </a:cxn>
              <a:cxn ang="0">
                <a:pos x="connsiteX7879" y="connsiteY7879"/>
              </a:cxn>
              <a:cxn ang="0">
                <a:pos x="connsiteX7880" y="connsiteY7880"/>
              </a:cxn>
              <a:cxn ang="0">
                <a:pos x="connsiteX7881" y="connsiteY7881"/>
              </a:cxn>
              <a:cxn ang="0">
                <a:pos x="connsiteX7882" y="connsiteY7882"/>
              </a:cxn>
              <a:cxn ang="0">
                <a:pos x="connsiteX7883" y="connsiteY7883"/>
              </a:cxn>
              <a:cxn ang="0">
                <a:pos x="connsiteX7884" y="connsiteY7884"/>
              </a:cxn>
              <a:cxn ang="0">
                <a:pos x="connsiteX7885" y="connsiteY7885"/>
              </a:cxn>
              <a:cxn ang="0">
                <a:pos x="connsiteX7886" y="connsiteY7886"/>
              </a:cxn>
              <a:cxn ang="0">
                <a:pos x="connsiteX7887" y="connsiteY7887"/>
              </a:cxn>
              <a:cxn ang="0">
                <a:pos x="connsiteX7888" y="connsiteY7888"/>
              </a:cxn>
              <a:cxn ang="0">
                <a:pos x="connsiteX7889" y="connsiteY7889"/>
              </a:cxn>
              <a:cxn ang="0">
                <a:pos x="connsiteX7890" y="connsiteY7890"/>
              </a:cxn>
              <a:cxn ang="0">
                <a:pos x="connsiteX7891" y="connsiteY7891"/>
              </a:cxn>
              <a:cxn ang="0">
                <a:pos x="connsiteX7892" y="connsiteY7892"/>
              </a:cxn>
              <a:cxn ang="0">
                <a:pos x="connsiteX7893" y="connsiteY7893"/>
              </a:cxn>
              <a:cxn ang="0">
                <a:pos x="connsiteX7894" y="connsiteY7894"/>
              </a:cxn>
              <a:cxn ang="0">
                <a:pos x="connsiteX7895" y="connsiteY7895"/>
              </a:cxn>
              <a:cxn ang="0">
                <a:pos x="connsiteX7896" y="connsiteY7896"/>
              </a:cxn>
              <a:cxn ang="0">
                <a:pos x="connsiteX7897" y="connsiteY7897"/>
              </a:cxn>
              <a:cxn ang="0">
                <a:pos x="connsiteX7898" y="connsiteY7898"/>
              </a:cxn>
              <a:cxn ang="0">
                <a:pos x="connsiteX7899" y="connsiteY7899"/>
              </a:cxn>
              <a:cxn ang="0">
                <a:pos x="connsiteX7900" y="connsiteY7900"/>
              </a:cxn>
              <a:cxn ang="0">
                <a:pos x="connsiteX7901" y="connsiteY7901"/>
              </a:cxn>
              <a:cxn ang="0">
                <a:pos x="connsiteX7902" y="connsiteY7902"/>
              </a:cxn>
              <a:cxn ang="0">
                <a:pos x="connsiteX7903" y="connsiteY7903"/>
              </a:cxn>
              <a:cxn ang="0">
                <a:pos x="connsiteX7904" y="connsiteY7904"/>
              </a:cxn>
              <a:cxn ang="0">
                <a:pos x="connsiteX7905" y="connsiteY7905"/>
              </a:cxn>
              <a:cxn ang="0">
                <a:pos x="connsiteX7906" y="connsiteY7906"/>
              </a:cxn>
              <a:cxn ang="0">
                <a:pos x="connsiteX7907" y="connsiteY7907"/>
              </a:cxn>
              <a:cxn ang="0">
                <a:pos x="connsiteX7908" y="connsiteY7908"/>
              </a:cxn>
              <a:cxn ang="0">
                <a:pos x="connsiteX7909" y="connsiteY7909"/>
              </a:cxn>
              <a:cxn ang="0">
                <a:pos x="connsiteX7910" y="connsiteY7910"/>
              </a:cxn>
              <a:cxn ang="0">
                <a:pos x="connsiteX7911" y="connsiteY7911"/>
              </a:cxn>
              <a:cxn ang="0">
                <a:pos x="connsiteX7912" y="connsiteY7912"/>
              </a:cxn>
              <a:cxn ang="0">
                <a:pos x="connsiteX7913" y="connsiteY7913"/>
              </a:cxn>
              <a:cxn ang="0">
                <a:pos x="connsiteX7914" y="connsiteY7914"/>
              </a:cxn>
              <a:cxn ang="0">
                <a:pos x="connsiteX7915" y="connsiteY7915"/>
              </a:cxn>
              <a:cxn ang="0">
                <a:pos x="connsiteX7916" y="connsiteY7916"/>
              </a:cxn>
              <a:cxn ang="0">
                <a:pos x="connsiteX7917" y="connsiteY7917"/>
              </a:cxn>
              <a:cxn ang="0">
                <a:pos x="connsiteX7918" y="connsiteY7918"/>
              </a:cxn>
              <a:cxn ang="0">
                <a:pos x="connsiteX7919" y="connsiteY7919"/>
              </a:cxn>
              <a:cxn ang="0">
                <a:pos x="connsiteX7920" y="connsiteY7920"/>
              </a:cxn>
              <a:cxn ang="0">
                <a:pos x="connsiteX7921" y="connsiteY7921"/>
              </a:cxn>
              <a:cxn ang="0">
                <a:pos x="connsiteX7922" y="connsiteY7922"/>
              </a:cxn>
              <a:cxn ang="0">
                <a:pos x="connsiteX7923" y="connsiteY7923"/>
              </a:cxn>
              <a:cxn ang="0">
                <a:pos x="connsiteX7924" y="connsiteY7924"/>
              </a:cxn>
              <a:cxn ang="0">
                <a:pos x="connsiteX7925" y="connsiteY7925"/>
              </a:cxn>
              <a:cxn ang="0">
                <a:pos x="connsiteX7926" y="connsiteY7926"/>
              </a:cxn>
              <a:cxn ang="0">
                <a:pos x="connsiteX7927" y="connsiteY7927"/>
              </a:cxn>
              <a:cxn ang="0">
                <a:pos x="connsiteX7928" y="connsiteY7928"/>
              </a:cxn>
              <a:cxn ang="0">
                <a:pos x="connsiteX7929" y="connsiteY7929"/>
              </a:cxn>
              <a:cxn ang="0">
                <a:pos x="connsiteX7930" y="connsiteY7930"/>
              </a:cxn>
              <a:cxn ang="0">
                <a:pos x="connsiteX7931" y="connsiteY7931"/>
              </a:cxn>
              <a:cxn ang="0">
                <a:pos x="connsiteX7932" y="connsiteY7932"/>
              </a:cxn>
              <a:cxn ang="0">
                <a:pos x="connsiteX7933" y="connsiteY7933"/>
              </a:cxn>
              <a:cxn ang="0">
                <a:pos x="connsiteX7934" y="connsiteY7934"/>
              </a:cxn>
              <a:cxn ang="0">
                <a:pos x="connsiteX7935" y="connsiteY7935"/>
              </a:cxn>
              <a:cxn ang="0">
                <a:pos x="connsiteX7936" y="connsiteY7936"/>
              </a:cxn>
              <a:cxn ang="0">
                <a:pos x="connsiteX7937" y="connsiteY7937"/>
              </a:cxn>
              <a:cxn ang="0">
                <a:pos x="connsiteX7938" y="connsiteY7938"/>
              </a:cxn>
              <a:cxn ang="0">
                <a:pos x="connsiteX7939" y="connsiteY7939"/>
              </a:cxn>
              <a:cxn ang="0">
                <a:pos x="connsiteX7940" y="connsiteY7940"/>
              </a:cxn>
              <a:cxn ang="0">
                <a:pos x="connsiteX7941" y="connsiteY7941"/>
              </a:cxn>
              <a:cxn ang="0">
                <a:pos x="connsiteX7942" y="connsiteY7942"/>
              </a:cxn>
              <a:cxn ang="0">
                <a:pos x="connsiteX7943" y="connsiteY7943"/>
              </a:cxn>
              <a:cxn ang="0">
                <a:pos x="connsiteX7944" y="connsiteY7944"/>
              </a:cxn>
              <a:cxn ang="0">
                <a:pos x="connsiteX7945" y="connsiteY7945"/>
              </a:cxn>
              <a:cxn ang="0">
                <a:pos x="connsiteX7946" y="connsiteY7946"/>
              </a:cxn>
              <a:cxn ang="0">
                <a:pos x="connsiteX7947" y="connsiteY7947"/>
              </a:cxn>
              <a:cxn ang="0">
                <a:pos x="connsiteX7948" y="connsiteY7948"/>
              </a:cxn>
              <a:cxn ang="0">
                <a:pos x="connsiteX7949" y="connsiteY7949"/>
              </a:cxn>
              <a:cxn ang="0">
                <a:pos x="connsiteX7950" y="connsiteY7950"/>
              </a:cxn>
              <a:cxn ang="0">
                <a:pos x="connsiteX7951" y="connsiteY7951"/>
              </a:cxn>
              <a:cxn ang="0">
                <a:pos x="connsiteX7952" y="connsiteY7952"/>
              </a:cxn>
              <a:cxn ang="0">
                <a:pos x="connsiteX7953" y="connsiteY7953"/>
              </a:cxn>
              <a:cxn ang="0">
                <a:pos x="connsiteX7954" y="connsiteY7954"/>
              </a:cxn>
              <a:cxn ang="0">
                <a:pos x="connsiteX7955" y="connsiteY7955"/>
              </a:cxn>
              <a:cxn ang="0">
                <a:pos x="connsiteX7956" y="connsiteY7956"/>
              </a:cxn>
              <a:cxn ang="0">
                <a:pos x="connsiteX7957" y="connsiteY7957"/>
              </a:cxn>
              <a:cxn ang="0">
                <a:pos x="connsiteX7958" y="connsiteY7958"/>
              </a:cxn>
              <a:cxn ang="0">
                <a:pos x="connsiteX7959" y="connsiteY7959"/>
              </a:cxn>
              <a:cxn ang="0">
                <a:pos x="connsiteX7960" y="connsiteY7960"/>
              </a:cxn>
              <a:cxn ang="0">
                <a:pos x="connsiteX7961" y="connsiteY7961"/>
              </a:cxn>
              <a:cxn ang="0">
                <a:pos x="connsiteX7962" y="connsiteY7962"/>
              </a:cxn>
              <a:cxn ang="0">
                <a:pos x="connsiteX7963" y="connsiteY7963"/>
              </a:cxn>
              <a:cxn ang="0">
                <a:pos x="connsiteX7964" y="connsiteY7964"/>
              </a:cxn>
              <a:cxn ang="0">
                <a:pos x="connsiteX7965" y="connsiteY7965"/>
              </a:cxn>
              <a:cxn ang="0">
                <a:pos x="connsiteX7966" y="connsiteY7966"/>
              </a:cxn>
              <a:cxn ang="0">
                <a:pos x="connsiteX7967" y="connsiteY7967"/>
              </a:cxn>
              <a:cxn ang="0">
                <a:pos x="connsiteX7968" y="connsiteY7968"/>
              </a:cxn>
              <a:cxn ang="0">
                <a:pos x="connsiteX7969" y="connsiteY7969"/>
              </a:cxn>
              <a:cxn ang="0">
                <a:pos x="connsiteX7970" y="connsiteY7970"/>
              </a:cxn>
              <a:cxn ang="0">
                <a:pos x="connsiteX7971" y="connsiteY7971"/>
              </a:cxn>
              <a:cxn ang="0">
                <a:pos x="connsiteX7972" y="connsiteY7972"/>
              </a:cxn>
              <a:cxn ang="0">
                <a:pos x="connsiteX7973" y="connsiteY7973"/>
              </a:cxn>
              <a:cxn ang="0">
                <a:pos x="connsiteX7974" y="connsiteY7974"/>
              </a:cxn>
              <a:cxn ang="0">
                <a:pos x="connsiteX7975" y="connsiteY7975"/>
              </a:cxn>
              <a:cxn ang="0">
                <a:pos x="connsiteX7976" y="connsiteY7976"/>
              </a:cxn>
              <a:cxn ang="0">
                <a:pos x="connsiteX7977" y="connsiteY7977"/>
              </a:cxn>
              <a:cxn ang="0">
                <a:pos x="connsiteX7978" y="connsiteY7978"/>
              </a:cxn>
              <a:cxn ang="0">
                <a:pos x="connsiteX7979" y="connsiteY7979"/>
              </a:cxn>
              <a:cxn ang="0">
                <a:pos x="connsiteX7980" y="connsiteY7980"/>
              </a:cxn>
              <a:cxn ang="0">
                <a:pos x="connsiteX7981" y="connsiteY7981"/>
              </a:cxn>
              <a:cxn ang="0">
                <a:pos x="connsiteX7982" y="connsiteY7982"/>
              </a:cxn>
              <a:cxn ang="0">
                <a:pos x="connsiteX7983" y="connsiteY7983"/>
              </a:cxn>
              <a:cxn ang="0">
                <a:pos x="connsiteX7984" y="connsiteY7984"/>
              </a:cxn>
              <a:cxn ang="0">
                <a:pos x="connsiteX7985" y="connsiteY7985"/>
              </a:cxn>
              <a:cxn ang="0">
                <a:pos x="connsiteX7986" y="connsiteY7986"/>
              </a:cxn>
              <a:cxn ang="0">
                <a:pos x="connsiteX7987" y="connsiteY7987"/>
              </a:cxn>
              <a:cxn ang="0">
                <a:pos x="connsiteX7988" y="connsiteY7988"/>
              </a:cxn>
              <a:cxn ang="0">
                <a:pos x="connsiteX7989" y="connsiteY7989"/>
              </a:cxn>
              <a:cxn ang="0">
                <a:pos x="connsiteX7990" y="connsiteY7990"/>
              </a:cxn>
              <a:cxn ang="0">
                <a:pos x="connsiteX7991" y="connsiteY7991"/>
              </a:cxn>
              <a:cxn ang="0">
                <a:pos x="connsiteX7992" y="connsiteY7992"/>
              </a:cxn>
              <a:cxn ang="0">
                <a:pos x="connsiteX7993" y="connsiteY7993"/>
              </a:cxn>
              <a:cxn ang="0">
                <a:pos x="connsiteX7994" y="connsiteY7994"/>
              </a:cxn>
              <a:cxn ang="0">
                <a:pos x="connsiteX7995" y="connsiteY7995"/>
              </a:cxn>
              <a:cxn ang="0">
                <a:pos x="connsiteX7996" y="connsiteY7996"/>
              </a:cxn>
              <a:cxn ang="0">
                <a:pos x="connsiteX7997" y="connsiteY7997"/>
              </a:cxn>
              <a:cxn ang="0">
                <a:pos x="connsiteX7998" y="connsiteY7998"/>
              </a:cxn>
              <a:cxn ang="0">
                <a:pos x="connsiteX7999" y="connsiteY7999"/>
              </a:cxn>
              <a:cxn ang="0">
                <a:pos x="connsiteX8000" y="connsiteY8000"/>
              </a:cxn>
              <a:cxn ang="0">
                <a:pos x="connsiteX8001" y="connsiteY8001"/>
              </a:cxn>
              <a:cxn ang="0">
                <a:pos x="connsiteX8002" y="connsiteY8002"/>
              </a:cxn>
              <a:cxn ang="0">
                <a:pos x="connsiteX8003" y="connsiteY8003"/>
              </a:cxn>
              <a:cxn ang="0">
                <a:pos x="connsiteX8004" y="connsiteY8004"/>
              </a:cxn>
              <a:cxn ang="0">
                <a:pos x="connsiteX8005" y="connsiteY8005"/>
              </a:cxn>
              <a:cxn ang="0">
                <a:pos x="connsiteX8006" y="connsiteY8006"/>
              </a:cxn>
              <a:cxn ang="0">
                <a:pos x="connsiteX8007" y="connsiteY8007"/>
              </a:cxn>
              <a:cxn ang="0">
                <a:pos x="connsiteX8008" y="connsiteY8008"/>
              </a:cxn>
              <a:cxn ang="0">
                <a:pos x="connsiteX8009" y="connsiteY8009"/>
              </a:cxn>
              <a:cxn ang="0">
                <a:pos x="connsiteX8010" y="connsiteY8010"/>
              </a:cxn>
              <a:cxn ang="0">
                <a:pos x="connsiteX8011" y="connsiteY8011"/>
              </a:cxn>
              <a:cxn ang="0">
                <a:pos x="connsiteX8012" y="connsiteY8012"/>
              </a:cxn>
              <a:cxn ang="0">
                <a:pos x="connsiteX8013" y="connsiteY8013"/>
              </a:cxn>
              <a:cxn ang="0">
                <a:pos x="connsiteX8014" y="connsiteY8014"/>
              </a:cxn>
              <a:cxn ang="0">
                <a:pos x="connsiteX8015" y="connsiteY8015"/>
              </a:cxn>
              <a:cxn ang="0">
                <a:pos x="connsiteX8016" y="connsiteY8016"/>
              </a:cxn>
              <a:cxn ang="0">
                <a:pos x="connsiteX8017" y="connsiteY8017"/>
              </a:cxn>
              <a:cxn ang="0">
                <a:pos x="connsiteX8018" y="connsiteY8018"/>
              </a:cxn>
              <a:cxn ang="0">
                <a:pos x="connsiteX8019" y="connsiteY8019"/>
              </a:cxn>
              <a:cxn ang="0">
                <a:pos x="connsiteX8020" y="connsiteY8020"/>
              </a:cxn>
              <a:cxn ang="0">
                <a:pos x="connsiteX8021" y="connsiteY8021"/>
              </a:cxn>
              <a:cxn ang="0">
                <a:pos x="connsiteX8022" y="connsiteY8022"/>
              </a:cxn>
              <a:cxn ang="0">
                <a:pos x="connsiteX8023" y="connsiteY8023"/>
              </a:cxn>
              <a:cxn ang="0">
                <a:pos x="connsiteX8024" y="connsiteY8024"/>
              </a:cxn>
              <a:cxn ang="0">
                <a:pos x="connsiteX8025" y="connsiteY8025"/>
              </a:cxn>
              <a:cxn ang="0">
                <a:pos x="connsiteX8026" y="connsiteY8026"/>
              </a:cxn>
              <a:cxn ang="0">
                <a:pos x="connsiteX8027" y="connsiteY8027"/>
              </a:cxn>
              <a:cxn ang="0">
                <a:pos x="connsiteX8028" y="connsiteY8028"/>
              </a:cxn>
              <a:cxn ang="0">
                <a:pos x="connsiteX8029" y="connsiteY8029"/>
              </a:cxn>
              <a:cxn ang="0">
                <a:pos x="connsiteX8030" y="connsiteY8030"/>
              </a:cxn>
              <a:cxn ang="0">
                <a:pos x="connsiteX8031" y="connsiteY8031"/>
              </a:cxn>
              <a:cxn ang="0">
                <a:pos x="connsiteX8032" y="connsiteY8032"/>
              </a:cxn>
              <a:cxn ang="0">
                <a:pos x="connsiteX8033" y="connsiteY8033"/>
              </a:cxn>
              <a:cxn ang="0">
                <a:pos x="connsiteX8034" y="connsiteY8034"/>
              </a:cxn>
              <a:cxn ang="0">
                <a:pos x="connsiteX8035" y="connsiteY8035"/>
              </a:cxn>
              <a:cxn ang="0">
                <a:pos x="connsiteX8036" y="connsiteY8036"/>
              </a:cxn>
              <a:cxn ang="0">
                <a:pos x="connsiteX8037" y="connsiteY8037"/>
              </a:cxn>
              <a:cxn ang="0">
                <a:pos x="connsiteX8038" y="connsiteY8038"/>
              </a:cxn>
              <a:cxn ang="0">
                <a:pos x="connsiteX8039" y="connsiteY8039"/>
              </a:cxn>
              <a:cxn ang="0">
                <a:pos x="connsiteX8040" y="connsiteY8040"/>
              </a:cxn>
              <a:cxn ang="0">
                <a:pos x="connsiteX8041" y="connsiteY8041"/>
              </a:cxn>
              <a:cxn ang="0">
                <a:pos x="connsiteX8042" y="connsiteY8042"/>
              </a:cxn>
              <a:cxn ang="0">
                <a:pos x="connsiteX8043" y="connsiteY8043"/>
              </a:cxn>
              <a:cxn ang="0">
                <a:pos x="connsiteX8044" y="connsiteY8044"/>
              </a:cxn>
              <a:cxn ang="0">
                <a:pos x="connsiteX8045" y="connsiteY8045"/>
              </a:cxn>
              <a:cxn ang="0">
                <a:pos x="connsiteX8046" y="connsiteY8046"/>
              </a:cxn>
              <a:cxn ang="0">
                <a:pos x="connsiteX8047" y="connsiteY8047"/>
              </a:cxn>
              <a:cxn ang="0">
                <a:pos x="connsiteX8048" y="connsiteY8048"/>
              </a:cxn>
              <a:cxn ang="0">
                <a:pos x="connsiteX8049" y="connsiteY8049"/>
              </a:cxn>
              <a:cxn ang="0">
                <a:pos x="connsiteX8050" y="connsiteY8050"/>
              </a:cxn>
              <a:cxn ang="0">
                <a:pos x="connsiteX8051" y="connsiteY8051"/>
              </a:cxn>
              <a:cxn ang="0">
                <a:pos x="connsiteX8052" y="connsiteY8052"/>
              </a:cxn>
              <a:cxn ang="0">
                <a:pos x="connsiteX8053" y="connsiteY8053"/>
              </a:cxn>
              <a:cxn ang="0">
                <a:pos x="connsiteX8054" y="connsiteY8054"/>
              </a:cxn>
              <a:cxn ang="0">
                <a:pos x="connsiteX8055" y="connsiteY8055"/>
              </a:cxn>
              <a:cxn ang="0">
                <a:pos x="connsiteX8056" y="connsiteY8056"/>
              </a:cxn>
              <a:cxn ang="0">
                <a:pos x="connsiteX8057" y="connsiteY8057"/>
              </a:cxn>
              <a:cxn ang="0">
                <a:pos x="connsiteX8058" y="connsiteY8058"/>
              </a:cxn>
              <a:cxn ang="0">
                <a:pos x="connsiteX8059" y="connsiteY8059"/>
              </a:cxn>
              <a:cxn ang="0">
                <a:pos x="connsiteX8060" y="connsiteY8060"/>
              </a:cxn>
              <a:cxn ang="0">
                <a:pos x="connsiteX8061" y="connsiteY8061"/>
              </a:cxn>
              <a:cxn ang="0">
                <a:pos x="connsiteX8062" y="connsiteY8062"/>
              </a:cxn>
              <a:cxn ang="0">
                <a:pos x="connsiteX8063" y="connsiteY8063"/>
              </a:cxn>
              <a:cxn ang="0">
                <a:pos x="connsiteX8064" y="connsiteY8064"/>
              </a:cxn>
              <a:cxn ang="0">
                <a:pos x="connsiteX8065" y="connsiteY8065"/>
              </a:cxn>
              <a:cxn ang="0">
                <a:pos x="connsiteX8066" y="connsiteY8066"/>
              </a:cxn>
              <a:cxn ang="0">
                <a:pos x="connsiteX8067" y="connsiteY8067"/>
              </a:cxn>
              <a:cxn ang="0">
                <a:pos x="connsiteX8068" y="connsiteY8068"/>
              </a:cxn>
              <a:cxn ang="0">
                <a:pos x="connsiteX8069" y="connsiteY8069"/>
              </a:cxn>
              <a:cxn ang="0">
                <a:pos x="connsiteX8070" y="connsiteY8070"/>
              </a:cxn>
              <a:cxn ang="0">
                <a:pos x="connsiteX8071" y="connsiteY8071"/>
              </a:cxn>
              <a:cxn ang="0">
                <a:pos x="connsiteX8072" y="connsiteY8072"/>
              </a:cxn>
              <a:cxn ang="0">
                <a:pos x="connsiteX8073" y="connsiteY8073"/>
              </a:cxn>
              <a:cxn ang="0">
                <a:pos x="connsiteX8074" y="connsiteY8074"/>
              </a:cxn>
              <a:cxn ang="0">
                <a:pos x="connsiteX8075" y="connsiteY8075"/>
              </a:cxn>
              <a:cxn ang="0">
                <a:pos x="connsiteX8076" y="connsiteY8076"/>
              </a:cxn>
              <a:cxn ang="0">
                <a:pos x="connsiteX8077" y="connsiteY8077"/>
              </a:cxn>
              <a:cxn ang="0">
                <a:pos x="connsiteX8078" y="connsiteY8078"/>
              </a:cxn>
              <a:cxn ang="0">
                <a:pos x="connsiteX8079" y="connsiteY8079"/>
              </a:cxn>
              <a:cxn ang="0">
                <a:pos x="connsiteX8080" y="connsiteY8080"/>
              </a:cxn>
              <a:cxn ang="0">
                <a:pos x="connsiteX8081" y="connsiteY8081"/>
              </a:cxn>
              <a:cxn ang="0">
                <a:pos x="connsiteX8082" y="connsiteY8082"/>
              </a:cxn>
              <a:cxn ang="0">
                <a:pos x="connsiteX8083" y="connsiteY8083"/>
              </a:cxn>
              <a:cxn ang="0">
                <a:pos x="connsiteX8084" y="connsiteY8084"/>
              </a:cxn>
              <a:cxn ang="0">
                <a:pos x="connsiteX8085" y="connsiteY8085"/>
              </a:cxn>
              <a:cxn ang="0">
                <a:pos x="connsiteX8086" y="connsiteY8086"/>
              </a:cxn>
              <a:cxn ang="0">
                <a:pos x="connsiteX8087" y="connsiteY8087"/>
              </a:cxn>
              <a:cxn ang="0">
                <a:pos x="connsiteX8088" y="connsiteY8088"/>
              </a:cxn>
              <a:cxn ang="0">
                <a:pos x="connsiteX8089" y="connsiteY8089"/>
              </a:cxn>
              <a:cxn ang="0">
                <a:pos x="connsiteX8090" y="connsiteY8090"/>
              </a:cxn>
              <a:cxn ang="0">
                <a:pos x="connsiteX8091" y="connsiteY8091"/>
              </a:cxn>
              <a:cxn ang="0">
                <a:pos x="connsiteX8092" y="connsiteY8092"/>
              </a:cxn>
              <a:cxn ang="0">
                <a:pos x="connsiteX8093" y="connsiteY8093"/>
              </a:cxn>
              <a:cxn ang="0">
                <a:pos x="connsiteX8094" y="connsiteY8094"/>
              </a:cxn>
              <a:cxn ang="0">
                <a:pos x="connsiteX8095" y="connsiteY8095"/>
              </a:cxn>
              <a:cxn ang="0">
                <a:pos x="connsiteX8096" y="connsiteY8096"/>
              </a:cxn>
              <a:cxn ang="0">
                <a:pos x="connsiteX8097" y="connsiteY8097"/>
              </a:cxn>
              <a:cxn ang="0">
                <a:pos x="connsiteX8098" y="connsiteY8098"/>
              </a:cxn>
              <a:cxn ang="0">
                <a:pos x="connsiteX8099" y="connsiteY8099"/>
              </a:cxn>
              <a:cxn ang="0">
                <a:pos x="connsiteX8100" y="connsiteY8100"/>
              </a:cxn>
              <a:cxn ang="0">
                <a:pos x="connsiteX8101" y="connsiteY8101"/>
              </a:cxn>
              <a:cxn ang="0">
                <a:pos x="connsiteX8102" y="connsiteY8102"/>
              </a:cxn>
              <a:cxn ang="0">
                <a:pos x="connsiteX8103" y="connsiteY8103"/>
              </a:cxn>
              <a:cxn ang="0">
                <a:pos x="connsiteX8104" y="connsiteY8104"/>
              </a:cxn>
              <a:cxn ang="0">
                <a:pos x="connsiteX8105" y="connsiteY8105"/>
              </a:cxn>
              <a:cxn ang="0">
                <a:pos x="connsiteX8106" y="connsiteY8106"/>
              </a:cxn>
              <a:cxn ang="0">
                <a:pos x="connsiteX8107" y="connsiteY8107"/>
              </a:cxn>
              <a:cxn ang="0">
                <a:pos x="connsiteX8108" y="connsiteY8108"/>
              </a:cxn>
              <a:cxn ang="0">
                <a:pos x="connsiteX8109" y="connsiteY8109"/>
              </a:cxn>
              <a:cxn ang="0">
                <a:pos x="connsiteX8110" y="connsiteY8110"/>
              </a:cxn>
              <a:cxn ang="0">
                <a:pos x="connsiteX8111" y="connsiteY8111"/>
              </a:cxn>
              <a:cxn ang="0">
                <a:pos x="connsiteX8112" y="connsiteY8112"/>
              </a:cxn>
              <a:cxn ang="0">
                <a:pos x="connsiteX8113" y="connsiteY8113"/>
              </a:cxn>
              <a:cxn ang="0">
                <a:pos x="connsiteX8114" y="connsiteY8114"/>
              </a:cxn>
              <a:cxn ang="0">
                <a:pos x="connsiteX8115" y="connsiteY8115"/>
              </a:cxn>
              <a:cxn ang="0">
                <a:pos x="connsiteX8116" y="connsiteY8116"/>
              </a:cxn>
              <a:cxn ang="0">
                <a:pos x="connsiteX8117" y="connsiteY8117"/>
              </a:cxn>
              <a:cxn ang="0">
                <a:pos x="connsiteX8118" y="connsiteY8118"/>
              </a:cxn>
              <a:cxn ang="0">
                <a:pos x="connsiteX8119" y="connsiteY8119"/>
              </a:cxn>
              <a:cxn ang="0">
                <a:pos x="connsiteX8120" y="connsiteY8120"/>
              </a:cxn>
              <a:cxn ang="0">
                <a:pos x="connsiteX8121" y="connsiteY8121"/>
              </a:cxn>
              <a:cxn ang="0">
                <a:pos x="connsiteX8122" y="connsiteY8122"/>
              </a:cxn>
              <a:cxn ang="0">
                <a:pos x="connsiteX8123" y="connsiteY8123"/>
              </a:cxn>
              <a:cxn ang="0">
                <a:pos x="connsiteX8124" y="connsiteY8124"/>
              </a:cxn>
              <a:cxn ang="0">
                <a:pos x="connsiteX8125" y="connsiteY8125"/>
              </a:cxn>
              <a:cxn ang="0">
                <a:pos x="connsiteX8126" y="connsiteY8126"/>
              </a:cxn>
              <a:cxn ang="0">
                <a:pos x="connsiteX8127" y="connsiteY8127"/>
              </a:cxn>
              <a:cxn ang="0">
                <a:pos x="connsiteX8128" y="connsiteY8128"/>
              </a:cxn>
              <a:cxn ang="0">
                <a:pos x="connsiteX8129" y="connsiteY8129"/>
              </a:cxn>
              <a:cxn ang="0">
                <a:pos x="connsiteX8130" y="connsiteY8130"/>
              </a:cxn>
              <a:cxn ang="0">
                <a:pos x="connsiteX8131" y="connsiteY8131"/>
              </a:cxn>
              <a:cxn ang="0">
                <a:pos x="connsiteX8132" y="connsiteY8132"/>
              </a:cxn>
              <a:cxn ang="0">
                <a:pos x="connsiteX8133" y="connsiteY8133"/>
              </a:cxn>
              <a:cxn ang="0">
                <a:pos x="connsiteX8134" y="connsiteY8134"/>
              </a:cxn>
              <a:cxn ang="0">
                <a:pos x="connsiteX8135" y="connsiteY8135"/>
              </a:cxn>
              <a:cxn ang="0">
                <a:pos x="connsiteX8136" y="connsiteY8136"/>
              </a:cxn>
              <a:cxn ang="0">
                <a:pos x="connsiteX8137" y="connsiteY8137"/>
              </a:cxn>
              <a:cxn ang="0">
                <a:pos x="connsiteX8138" y="connsiteY8138"/>
              </a:cxn>
              <a:cxn ang="0">
                <a:pos x="connsiteX8139" y="connsiteY8139"/>
              </a:cxn>
              <a:cxn ang="0">
                <a:pos x="connsiteX8140" y="connsiteY8140"/>
              </a:cxn>
              <a:cxn ang="0">
                <a:pos x="connsiteX8141" y="connsiteY8141"/>
              </a:cxn>
              <a:cxn ang="0">
                <a:pos x="connsiteX8142" y="connsiteY8142"/>
              </a:cxn>
              <a:cxn ang="0">
                <a:pos x="connsiteX8143" y="connsiteY8143"/>
              </a:cxn>
              <a:cxn ang="0">
                <a:pos x="connsiteX8144" y="connsiteY8144"/>
              </a:cxn>
              <a:cxn ang="0">
                <a:pos x="connsiteX8145" y="connsiteY8145"/>
              </a:cxn>
              <a:cxn ang="0">
                <a:pos x="connsiteX8146" y="connsiteY8146"/>
              </a:cxn>
              <a:cxn ang="0">
                <a:pos x="connsiteX8147" y="connsiteY8147"/>
              </a:cxn>
              <a:cxn ang="0">
                <a:pos x="connsiteX8148" y="connsiteY8148"/>
              </a:cxn>
              <a:cxn ang="0">
                <a:pos x="connsiteX8149" y="connsiteY8149"/>
              </a:cxn>
              <a:cxn ang="0">
                <a:pos x="connsiteX8150" y="connsiteY8150"/>
              </a:cxn>
              <a:cxn ang="0">
                <a:pos x="connsiteX8151" y="connsiteY8151"/>
              </a:cxn>
              <a:cxn ang="0">
                <a:pos x="connsiteX8152" y="connsiteY8152"/>
              </a:cxn>
              <a:cxn ang="0">
                <a:pos x="connsiteX8153" y="connsiteY8153"/>
              </a:cxn>
              <a:cxn ang="0">
                <a:pos x="connsiteX8154" y="connsiteY8154"/>
              </a:cxn>
              <a:cxn ang="0">
                <a:pos x="connsiteX8155" y="connsiteY8155"/>
              </a:cxn>
              <a:cxn ang="0">
                <a:pos x="connsiteX8156" y="connsiteY8156"/>
              </a:cxn>
              <a:cxn ang="0">
                <a:pos x="connsiteX8157" y="connsiteY8157"/>
              </a:cxn>
              <a:cxn ang="0">
                <a:pos x="connsiteX8158" y="connsiteY8158"/>
              </a:cxn>
              <a:cxn ang="0">
                <a:pos x="connsiteX8159" y="connsiteY8159"/>
              </a:cxn>
              <a:cxn ang="0">
                <a:pos x="connsiteX8160" y="connsiteY8160"/>
              </a:cxn>
              <a:cxn ang="0">
                <a:pos x="connsiteX8161" y="connsiteY8161"/>
              </a:cxn>
              <a:cxn ang="0">
                <a:pos x="connsiteX8162" y="connsiteY8162"/>
              </a:cxn>
              <a:cxn ang="0">
                <a:pos x="connsiteX8163" y="connsiteY8163"/>
              </a:cxn>
              <a:cxn ang="0">
                <a:pos x="connsiteX8164" y="connsiteY8164"/>
              </a:cxn>
              <a:cxn ang="0">
                <a:pos x="connsiteX8165" y="connsiteY8165"/>
              </a:cxn>
              <a:cxn ang="0">
                <a:pos x="connsiteX8166" y="connsiteY8166"/>
              </a:cxn>
              <a:cxn ang="0">
                <a:pos x="connsiteX8167" y="connsiteY8167"/>
              </a:cxn>
              <a:cxn ang="0">
                <a:pos x="connsiteX8168" y="connsiteY8168"/>
              </a:cxn>
              <a:cxn ang="0">
                <a:pos x="connsiteX8169" y="connsiteY8169"/>
              </a:cxn>
              <a:cxn ang="0">
                <a:pos x="connsiteX8170" y="connsiteY8170"/>
              </a:cxn>
              <a:cxn ang="0">
                <a:pos x="connsiteX8171" y="connsiteY8171"/>
              </a:cxn>
              <a:cxn ang="0">
                <a:pos x="connsiteX8172" y="connsiteY8172"/>
              </a:cxn>
              <a:cxn ang="0">
                <a:pos x="connsiteX8173" y="connsiteY8173"/>
              </a:cxn>
              <a:cxn ang="0">
                <a:pos x="connsiteX8174" y="connsiteY8174"/>
              </a:cxn>
              <a:cxn ang="0">
                <a:pos x="connsiteX8175" y="connsiteY8175"/>
              </a:cxn>
              <a:cxn ang="0">
                <a:pos x="connsiteX8176" y="connsiteY8176"/>
              </a:cxn>
              <a:cxn ang="0">
                <a:pos x="connsiteX8177" y="connsiteY8177"/>
              </a:cxn>
              <a:cxn ang="0">
                <a:pos x="connsiteX8178" y="connsiteY8178"/>
              </a:cxn>
              <a:cxn ang="0">
                <a:pos x="connsiteX8179" y="connsiteY8179"/>
              </a:cxn>
              <a:cxn ang="0">
                <a:pos x="connsiteX8180" y="connsiteY8180"/>
              </a:cxn>
              <a:cxn ang="0">
                <a:pos x="connsiteX8181" y="connsiteY8181"/>
              </a:cxn>
              <a:cxn ang="0">
                <a:pos x="connsiteX8182" y="connsiteY8182"/>
              </a:cxn>
              <a:cxn ang="0">
                <a:pos x="connsiteX8183" y="connsiteY8183"/>
              </a:cxn>
              <a:cxn ang="0">
                <a:pos x="connsiteX8184" y="connsiteY8184"/>
              </a:cxn>
              <a:cxn ang="0">
                <a:pos x="connsiteX8185" y="connsiteY8185"/>
              </a:cxn>
              <a:cxn ang="0">
                <a:pos x="connsiteX8186" y="connsiteY8186"/>
              </a:cxn>
              <a:cxn ang="0">
                <a:pos x="connsiteX8187" y="connsiteY8187"/>
              </a:cxn>
              <a:cxn ang="0">
                <a:pos x="connsiteX8188" y="connsiteY8188"/>
              </a:cxn>
              <a:cxn ang="0">
                <a:pos x="connsiteX8189" y="connsiteY8189"/>
              </a:cxn>
              <a:cxn ang="0">
                <a:pos x="connsiteX8190" y="connsiteY8190"/>
              </a:cxn>
              <a:cxn ang="0">
                <a:pos x="connsiteX8191" y="connsiteY8191"/>
              </a:cxn>
              <a:cxn ang="0">
                <a:pos x="connsiteX8192" y="connsiteY8192"/>
              </a:cxn>
              <a:cxn ang="0">
                <a:pos x="connsiteX8193" y="connsiteY8193"/>
              </a:cxn>
              <a:cxn ang="0">
                <a:pos x="connsiteX8194" y="connsiteY8194"/>
              </a:cxn>
              <a:cxn ang="0">
                <a:pos x="connsiteX8195" y="connsiteY8195"/>
              </a:cxn>
              <a:cxn ang="0">
                <a:pos x="connsiteX8196" y="connsiteY8196"/>
              </a:cxn>
              <a:cxn ang="0">
                <a:pos x="connsiteX8197" y="connsiteY8197"/>
              </a:cxn>
              <a:cxn ang="0">
                <a:pos x="connsiteX8198" y="connsiteY8198"/>
              </a:cxn>
              <a:cxn ang="0">
                <a:pos x="connsiteX8199" y="connsiteY8199"/>
              </a:cxn>
              <a:cxn ang="0">
                <a:pos x="connsiteX8200" y="connsiteY8200"/>
              </a:cxn>
              <a:cxn ang="0">
                <a:pos x="connsiteX8201" y="connsiteY8201"/>
              </a:cxn>
              <a:cxn ang="0">
                <a:pos x="connsiteX8202" y="connsiteY8202"/>
              </a:cxn>
              <a:cxn ang="0">
                <a:pos x="connsiteX8203" y="connsiteY8203"/>
              </a:cxn>
              <a:cxn ang="0">
                <a:pos x="connsiteX8204" y="connsiteY8204"/>
              </a:cxn>
              <a:cxn ang="0">
                <a:pos x="connsiteX8205" y="connsiteY8205"/>
              </a:cxn>
              <a:cxn ang="0">
                <a:pos x="connsiteX8206" y="connsiteY8206"/>
              </a:cxn>
              <a:cxn ang="0">
                <a:pos x="connsiteX8207" y="connsiteY8207"/>
              </a:cxn>
              <a:cxn ang="0">
                <a:pos x="connsiteX8208" y="connsiteY8208"/>
              </a:cxn>
              <a:cxn ang="0">
                <a:pos x="connsiteX8209" y="connsiteY8209"/>
              </a:cxn>
              <a:cxn ang="0">
                <a:pos x="connsiteX8210" y="connsiteY8210"/>
              </a:cxn>
              <a:cxn ang="0">
                <a:pos x="connsiteX8211" y="connsiteY8211"/>
              </a:cxn>
              <a:cxn ang="0">
                <a:pos x="connsiteX8212" y="connsiteY8212"/>
              </a:cxn>
              <a:cxn ang="0">
                <a:pos x="connsiteX8213" y="connsiteY8213"/>
              </a:cxn>
              <a:cxn ang="0">
                <a:pos x="connsiteX8214" y="connsiteY8214"/>
              </a:cxn>
              <a:cxn ang="0">
                <a:pos x="connsiteX8215" y="connsiteY8215"/>
              </a:cxn>
              <a:cxn ang="0">
                <a:pos x="connsiteX8216" y="connsiteY8216"/>
              </a:cxn>
              <a:cxn ang="0">
                <a:pos x="connsiteX8217" y="connsiteY8217"/>
              </a:cxn>
              <a:cxn ang="0">
                <a:pos x="connsiteX8218" y="connsiteY8218"/>
              </a:cxn>
              <a:cxn ang="0">
                <a:pos x="connsiteX8219" y="connsiteY8219"/>
              </a:cxn>
              <a:cxn ang="0">
                <a:pos x="connsiteX8220" y="connsiteY8220"/>
              </a:cxn>
              <a:cxn ang="0">
                <a:pos x="connsiteX8221" y="connsiteY8221"/>
              </a:cxn>
              <a:cxn ang="0">
                <a:pos x="connsiteX8222" y="connsiteY8222"/>
              </a:cxn>
              <a:cxn ang="0">
                <a:pos x="connsiteX8223" y="connsiteY8223"/>
              </a:cxn>
              <a:cxn ang="0">
                <a:pos x="connsiteX8224" y="connsiteY8224"/>
              </a:cxn>
              <a:cxn ang="0">
                <a:pos x="connsiteX8225" y="connsiteY8225"/>
              </a:cxn>
              <a:cxn ang="0">
                <a:pos x="connsiteX8226" y="connsiteY8226"/>
              </a:cxn>
              <a:cxn ang="0">
                <a:pos x="connsiteX8227" y="connsiteY8227"/>
              </a:cxn>
              <a:cxn ang="0">
                <a:pos x="connsiteX8228" y="connsiteY8228"/>
              </a:cxn>
              <a:cxn ang="0">
                <a:pos x="connsiteX8229" y="connsiteY8229"/>
              </a:cxn>
              <a:cxn ang="0">
                <a:pos x="connsiteX8230" y="connsiteY8230"/>
              </a:cxn>
              <a:cxn ang="0">
                <a:pos x="connsiteX8231" y="connsiteY8231"/>
              </a:cxn>
              <a:cxn ang="0">
                <a:pos x="connsiteX8232" y="connsiteY8232"/>
              </a:cxn>
              <a:cxn ang="0">
                <a:pos x="connsiteX8233" y="connsiteY8233"/>
              </a:cxn>
              <a:cxn ang="0">
                <a:pos x="connsiteX8234" y="connsiteY8234"/>
              </a:cxn>
              <a:cxn ang="0">
                <a:pos x="connsiteX8235" y="connsiteY8235"/>
              </a:cxn>
              <a:cxn ang="0">
                <a:pos x="connsiteX8236" y="connsiteY8236"/>
              </a:cxn>
              <a:cxn ang="0">
                <a:pos x="connsiteX8237" y="connsiteY8237"/>
              </a:cxn>
              <a:cxn ang="0">
                <a:pos x="connsiteX8238" y="connsiteY8238"/>
              </a:cxn>
              <a:cxn ang="0">
                <a:pos x="connsiteX8239" y="connsiteY8239"/>
              </a:cxn>
              <a:cxn ang="0">
                <a:pos x="connsiteX8240" y="connsiteY8240"/>
              </a:cxn>
              <a:cxn ang="0">
                <a:pos x="connsiteX8241" y="connsiteY8241"/>
              </a:cxn>
              <a:cxn ang="0">
                <a:pos x="connsiteX8242" y="connsiteY8242"/>
              </a:cxn>
              <a:cxn ang="0">
                <a:pos x="connsiteX8243" y="connsiteY8243"/>
              </a:cxn>
              <a:cxn ang="0">
                <a:pos x="connsiteX8244" y="connsiteY8244"/>
              </a:cxn>
              <a:cxn ang="0">
                <a:pos x="connsiteX8245" y="connsiteY8245"/>
              </a:cxn>
              <a:cxn ang="0">
                <a:pos x="connsiteX8246" y="connsiteY8246"/>
              </a:cxn>
              <a:cxn ang="0">
                <a:pos x="connsiteX8247" y="connsiteY8247"/>
              </a:cxn>
              <a:cxn ang="0">
                <a:pos x="connsiteX8248" y="connsiteY8248"/>
              </a:cxn>
              <a:cxn ang="0">
                <a:pos x="connsiteX8249" y="connsiteY8249"/>
              </a:cxn>
              <a:cxn ang="0">
                <a:pos x="connsiteX8250" y="connsiteY8250"/>
              </a:cxn>
              <a:cxn ang="0">
                <a:pos x="connsiteX8251" y="connsiteY8251"/>
              </a:cxn>
              <a:cxn ang="0">
                <a:pos x="connsiteX8252" y="connsiteY8252"/>
              </a:cxn>
              <a:cxn ang="0">
                <a:pos x="connsiteX8253" y="connsiteY8253"/>
              </a:cxn>
              <a:cxn ang="0">
                <a:pos x="connsiteX8254" y="connsiteY8254"/>
              </a:cxn>
              <a:cxn ang="0">
                <a:pos x="connsiteX8255" y="connsiteY8255"/>
              </a:cxn>
              <a:cxn ang="0">
                <a:pos x="connsiteX8256" y="connsiteY8256"/>
              </a:cxn>
              <a:cxn ang="0">
                <a:pos x="connsiteX8257" y="connsiteY8257"/>
              </a:cxn>
              <a:cxn ang="0">
                <a:pos x="connsiteX8258" y="connsiteY8258"/>
              </a:cxn>
              <a:cxn ang="0">
                <a:pos x="connsiteX8259" y="connsiteY8259"/>
              </a:cxn>
              <a:cxn ang="0">
                <a:pos x="connsiteX8260" y="connsiteY8260"/>
              </a:cxn>
              <a:cxn ang="0">
                <a:pos x="connsiteX8261" y="connsiteY8261"/>
              </a:cxn>
              <a:cxn ang="0">
                <a:pos x="connsiteX8262" y="connsiteY8262"/>
              </a:cxn>
              <a:cxn ang="0">
                <a:pos x="connsiteX8263" y="connsiteY8263"/>
              </a:cxn>
              <a:cxn ang="0">
                <a:pos x="connsiteX8264" y="connsiteY8264"/>
              </a:cxn>
              <a:cxn ang="0">
                <a:pos x="connsiteX8265" y="connsiteY8265"/>
              </a:cxn>
              <a:cxn ang="0">
                <a:pos x="connsiteX8266" y="connsiteY8266"/>
              </a:cxn>
              <a:cxn ang="0">
                <a:pos x="connsiteX8267" y="connsiteY8267"/>
              </a:cxn>
              <a:cxn ang="0">
                <a:pos x="connsiteX8268" y="connsiteY8268"/>
              </a:cxn>
              <a:cxn ang="0">
                <a:pos x="connsiteX8269" y="connsiteY8269"/>
              </a:cxn>
              <a:cxn ang="0">
                <a:pos x="connsiteX8270" y="connsiteY8270"/>
              </a:cxn>
              <a:cxn ang="0">
                <a:pos x="connsiteX8271" y="connsiteY8271"/>
              </a:cxn>
              <a:cxn ang="0">
                <a:pos x="connsiteX8272" y="connsiteY8272"/>
              </a:cxn>
              <a:cxn ang="0">
                <a:pos x="connsiteX8273" y="connsiteY8273"/>
              </a:cxn>
              <a:cxn ang="0">
                <a:pos x="connsiteX8274" y="connsiteY8274"/>
              </a:cxn>
              <a:cxn ang="0">
                <a:pos x="connsiteX8275" y="connsiteY8275"/>
              </a:cxn>
              <a:cxn ang="0">
                <a:pos x="connsiteX8276" y="connsiteY8276"/>
              </a:cxn>
              <a:cxn ang="0">
                <a:pos x="connsiteX8277" y="connsiteY8277"/>
              </a:cxn>
              <a:cxn ang="0">
                <a:pos x="connsiteX8278" y="connsiteY8278"/>
              </a:cxn>
              <a:cxn ang="0">
                <a:pos x="connsiteX8279" y="connsiteY8279"/>
              </a:cxn>
              <a:cxn ang="0">
                <a:pos x="connsiteX8280" y="connsiteY8280"/>
              </a:cxn>
              <a:cxn ang="0">
                <a:pos x="connsiteX8281" y="connsiteY8281"/>
              </a:cxn>
              <a:cxn ang="0">
                <a:pos x="connsiteX8282" y="connsiteY8282"/>
              </a:cxn>
              <a:cxn ang="0">
                <a:pos x="connsiteX8283" y="connsiteY8283"/>
              </a:cxn>
              <a:cxn ang="0">
                <a:pos x="connsiteX8284" y="connsiteY8284"/>
              </a:cxn>
              <a:cxn ang="0">
                <a:pos x="connsiteX8285" y="connsiteY8285"/>
              </a:cxn>
              <a:cxn ang="0">
                <a:pos x="connsiteX8286" y="connsiteY8286"/>
              </a:cxn>
              <a:cxn ang="0">
                <a:pos x="connsiteX8287" y="connsiteY8287"/>
              </a:cxn>
              <a:cxn ang="0">
                <a:pos x="connsiteX8288" y="connsiteY8288"/>
              </a:cxn>
              <a:cxn ang="0">
                <a:pos x="connsiteX8289" y="connsiteY8289"/>
              </a:cxn>
              <a:cxn ang="0">
                <a:pos x="connsiteX8290" y="connsiteY8290"/>
              </a:cxn>
              <a:cxn ang="0">
                <a:pos x="connsiteX8291" y="connsiteY8291"/>
              </a:cxn>
              <a:cxn ang="0">
                <a:pos x="connsiteX8292" y="connsiteY8292"/>
              </a:cxn>
              <a:cxn ang="0">
                <a:pos x="connsiteX8293" y="connsiteY8293"/>
              </a:cxn>
              <a:cxn ang="0">
                <a:pos x="connsiteX8294" y="connsiteY8294"/>
              </a:cxn>
              <a:cxn ang="0">
                <a:pos x="connsiteX8295" y="connsiteY8295"/>
              </a:cxn>
              <a:cxn ang="0">
                <a:pos x="connsiteX8296" y="connsiteY8296"/>
              </a:cxn>
              <a:cxn ang="0">
                <a:pos x="connsiteX8297" y="connsiteY8297"/>
              </a:cxn>
              <a:cxn ang="0">
                <a:pos x="connsiteX8298" y="connsiteY8298"/>
              </a:cxn>
              <a:cxn ang="0">
                <a:pos x="connsiteX8299" y="connsiteY8299"/>
              </a:cxn>
              <a:cxn ang="0">
                <a:pos x="connsiteX8300" y="connsiteY8300"/>
              </a:cxn>
              <a:cxn ang="0">
                <a:pos x="connsiteX8301" y="connsiteY8301"/>
              </a:cxn>
              <a:cxn ang="0">
                <a:pos x="connsiteX8302" y="connsiteY8302"/>
              </a:cxn>
              <a:cxn ang="0">
                <a:pos x="connsiteX8303" y="connsiteY8303"/>
              </a:cxn>
              <a:cxn ang="0">
                <a:pos x="connsiteX8304" y="connsiteY8304"/>
              </a:cxn>
              <a:cxn ang="0">
                <a:pos x="connsiteX8305" y="connsiteY8305"/>
              </a:cxn>
              <a:cxn ang="0">
                <a:pos x="connsiteX8306" y="connsiteY8306"/>
              </a:cxn>
              <a:cxn ang="0">
                <a:pos x="connsiteX8307" y="connsiteY8307"/>
              </a:cxn>
              <a:cxn ang="0">
                <a:pos x="connsiteX8308" y="connsiteY8308"/>
              </a:cxn>
              <a:cxn ang="0">
                <a:pos x="connsiteX8309" y="connsiteY8309"/>
              </a:cxn>
              <a:cxn ang="0">
                <a:pos x="connsiteX8310" y="connsiteY8310"/>
              </a:cxn>
              <a:cxn ang="0">
                <a:pos x="connsiteX8311" y="connsiteY8311"/>
              </a:cxn>
              <a:cxn ang="0">
                <a:pos x="connsiteX8312" y="connsiteY8312"/>
              </a:cxn>
              <a:cxn ang="0">
                <a:pos x="connsiteX8313" y="connsiteY8313"/>
              </a:cxn>
              <a:cxn ang="0">
                <a:pos x="connsiteX8314" y="connsiteY8314"/>
              </a:cxn>
              <a:cxn ang="0">
                <a:pos x="connsiteX8315" y="connsiteY8315"/>
              </a:cxn>
              <a:cxn ang="0">
                <a:pos x="connsiteX8316" y="connsiteY8316"/>
              </a:cxn>
              <a:cxn ang="0">
                <a:pos x="connsiteX8317" y="connsiteY8317"/>
              </a:cxn>
              <a:cxn ang="0">
                <a:pos x="connsiteX8318" y="connsiteY8318"/>
              </a:cxn>
              <a:cxn ang="0">
                <a:pos x="connsiteX8319" y="connsiteY8319"/>
              </a:cxn>
              <a:cxn ang="0">
                <a:pos x="connsiteX8320" y="connsiteY8320"/>
              </a:cxn>
              <a:cxn ang="0">
                <a:pos x="connsiteX8321" y="connsiteY8321"/>
              </a:cxn>
              <a:cxn ang="0">
                <a:pos x="connsiteX8322" y="connsiteY8322"/>
              </a:cxn>
              <a:cxn ang="0">
                <a:pos x="connsiteX8323" y="connsiteY8323"/>
              </a:cxn>
              <a:cxn ang="0">
                <a:pos x="connsiteX8324" y="connsiteY8324"/>
              </a:cxn>
              <a:cxn ang="0">
                <a:pos x="connsiteX8325" y="connsiteY8325"/>
              </a:cxn>
              <a:cxn ang="0">
                <a:pos x="connsiteX8326" y="connsiteY8326"/>
              </a:cxn>
              <a:cxn ang="0">
                <a:pos x="connsiteX8327" y="connsiteY8327"/>
              </a:cxn>
              <a:cxn ang="0">
                <a:pos x="connsiteX8328" y="connsiteY8328"/>
              </a:cxn>
              <a:cxn ang="0">
                <a:pos x="connsiteX8329" y="connsiteY8329"/>
              </a:cxn>
              <a:cxn ang="0">
                <a:pos x="connsiteX8330" y="connsiteY8330"/>
              </a:cxn>
              <a:cxn ang="0">
                <a:pos x="connsiteX8331" y="connsiteY8331"/>
              </a:cxn>
              <a:cxn ang="0">
                <a:pos x="connsiteX8332" y="connsiteY8332"/>
              </a:cxn>
              <a:cxn ang="0">
                <a:pos x="connsiteX8333" y="connsiteY8333"/>
              </a:cxn>
              <a:cxn ang="0">
                <a:pos x="connsiteX8334" y="connsiteY8334"/>
              </a:cxn>
              <a:cxn ang="0">
                <a:pos x="connsiteX8335" y="connsiteY8335"/>
              </a:cxn>
              <a:cxn ang="0">
                <a:pos x="connsiteX8336" y="connsiteY8336"/>
              </a:cxn>
              <a:cxn ang="0">
                <a:pos x="connsiteX8337" y="connsiteY8337"/>
              </a:cxn>
              <a:cxn ang="0">
                <a:pos x="connsiteX8338" y="connsiteY8338"/>
              </a:cxn>
              <a:cxn ang="0">
                <a:pos x="connsiteX8339" y="connsiteY8339"/>
              </a:cxn>
              <a:cxn ang="0">
                <a:pos x="connsiteX8340" y="connsiteY8340"/>
              </a:cxn>
              <a:cxn ang="0">
                <a:pos x="connsiteX8341" y="connsiteY8341"/>
              </a:cxn>
              <a:cxn ang="0">
                <a:pos x="connsiteX8342" y="connsiteY8342"/>
              </a:cxn>
              <a:cxn ang="0">
                <a:pos x="connsiteX8343" y="connsiteY8343"/>
              </a:cxn>
              <a:cxn ang="0">
                <a:pos x="connsiteX8344" y="connsiteY8344"/>
              </a:cxn>
              <a:cxn ang="0">
                <a:pos x="connsiteX8345" y="connsiteY8345"/>
              </a:cxn>
              <a:cxn ang="0">
                <a:pos x="connsiteX8346" y="connsiteY8346"/>
              </a:cxn>
              <a:cxn ang="0">
                <a:pos x="connsiteX8347" y="connsiteY8347"/>
              </a:cxn>
              <a:cxn ang="0">
                <a:pos x="connsiteX8348" y="connsiteY8348"/>
              </a:cxn>
              <a:cxn ang="0">
                <a:pos x="connsiteX8349" y="connsiteY8349"/>
              </a:cxn>
              <a:cxn ang="0">
                <a:pos x="connsiteX8350" y="connsiteY8350"/>
              </a:cxn>
              <a:cxn ang="0">
                <a:pos x="connsiteX8351" y="connsiteY8351"/>
              </a:cxn>
              <a:cxn ang="0">
                <a:pos x="connsiteX8352" y="connsiteY8352"/>
              </a:cxn>
              <a:cxn ang="0">
                <a:pos x="connsiteX8353" y="connsiteY8353"/>
              </a:cxn>
              <a:cxn ang="0">
                <a:pos x="connsiteX8354" y="connsiteY8354"/>
              </a:cxn>
              <a:cxn ang="0">
                <a:pos x="connsiteX8355" y="connsiteY8355"/>
              </a:cxn>
              <a:cxn ang="0">
                <a:pos x="connsiteX8356" y="connsiteY8356"/>
              </a:cxn>
              <a:cxn ang="0">
                <a:pos x="connsiteX8357" y="connsiteY8357"/>
              </a:cxn>
              <a:cxn ang="0">
                <a:pos x="connsiteX8358" y="connsiteY8358"/>
              </a:cxn>
              <a:cxn ang="0">
                <a:pos x="connsiteX8359" y="connsiteY8359"/>
              </a:cxn>
              <a:cxn ang="0">
                <a:pos x="connsiteX8360" y="connsiteY8360"/>
              </a:cxn>
              <a:cxn ang="0">
                <a:pos x="connsiteX8361" y="connsiteY8361"/>
              </a:cxn>
              <a:cxn ang="0">
                <a:pos x="connsiteX8362" y="connsiteY8362"/>
              </a:cxn>
              <a:cxn ang="0">
                <a:pos x="connsiteX8363" y="connsiteY8363"/>
              </a:cxn>
              <a:cxn ang="0">
                <a:pos x="connsiteX8364" y="connsiteY8364"/>
              </a:cxn>
              <a:cxn ang="0">
                <a:pos x="connsiteX8365" y="connsiteY8365"/>
              </a:cxn>
              <a:cxn ang="0">
                <a:pos x="connsiteX8366" y="connsiteY8366"/>
              </a:cxn>
              <a:cxn ang="0">
                <a:pos x="connsiteX8367" y="connsiteY8367"/>
              </a:cxn>
              <a:cxn ang="0">
                <a:pos x="connsiteX8368" y="connsiteY8368"/>
              </a:cxn>
              <a:cxn ang="0">
                <a:pos x="connsiteX8369" y="connsiteY8369"/>
              </a:cxn>
              <a:cxn ang="0">
                <a:pos x="connsiteX8370" y="connsiteY8370"/>
              </a:cxn>
              <a:cxn ang="0">
                <a:pos x="connsiteX8371" y="connsiteY8371"/>
              </a:cxn>
              <a:cxn ang="0">
                <a:pos x="connsiteX8372" y="connsiteY8372"/>
              </a:cxn>
              <a:cxn ang="0">
                <a:pos x="connsiteX8373" y="connsiteY8373"/>
              </a:cxn>
              <a:cxn ang="0">
                <a:pos x="connsiteX8374" y="connsiteY8374"/>
              </a:cxn>
              <a:cxn ang="0">
                <a:pos x="connsiteX8375" y="connsiteY8375"/>
              </a:cxn>
              <a:cxn ang="0">
                <a:pos x="connsiteX8376" y="connsiteY8376"/>
              </a:cxn>
              <a:cxn ang="0">
                <a:pos x="connsiteX8377" y="connsiteY8377"/>
              </a:cxn>
              <a:cxn ang="0">
                <a:pos x="connsiteX8378" y="connsiteY8378"/>
              </a:cxn>
              <a:cxn ang="0">
                <a:pos x="connsiteX8379" y="connsiteY8379"/>
              </a:cxn>
              <a:cxn ang="0">
                <a:pos x="connsiteX8380" y="connsiteY8380"/>
              </a:cxn>
              <a:cxn ang="0">
                <a:pos x="connsiteX8381" y="connsiteY8381"/>
              </a:cxn>
              <a:cxn ang="0">
                <a:pos x="connsiteX8382" y="connsiteY8382"/>
              </a:cxn>
              <a:cxn ang="0">
                <a:pos x="connsiteX8383" y="connsiteY8383"/>
              </a:cxn>
              <a:cxn ang="0">
                <a:pos x="connsiteX8384" y="connsiteY8384"/>
              </a:cxn>
              <a:cxn ang="0">
                <a:pos x="connsiteX8385" y="connsiteY8385"/>
              </a:cxn>
              <a:cxn ang="0">
                <a:pos x="connsiteX8386" y="connsiteY8386"/>
              </a:cxn>
              <a:cxn ang="0">
                <a:pos x="connsiteX8387" y="connsiteY8387"/>
              </a:cxn>
              <a:cxn ang="0">
                <a:pos x="connsiteX8388" y="connsiteY8388"/>
              </a:cxn>
              <a:cxn ang="0">
                <a:pos x="connsiteX8389" y="connsiteY8389"/>
              </a:cxn>
              <a:cxn ang="0">
                <a:pos x="connsiteX8390" y="connsiteY8390"/>
              </a:cxn>
              <a:cxn ang="0">
                <a:pos x="connsiteX8391" y="connsiteY8391"/>
              </a:cxn>
              <a:cxn ang="0">
                <a:pos x="connsiteX8392" y="connsiteY8392"/>
              </a:cxn>
              <a:cxn ang="0">
                <a:pos x="connsiteX8393" y="connsiteY8393"/>
              </a:cxn>
              <a:cxn ang="0">
                <a:pos x="connsiteX8394" y="connsiteY8394"/>
              </a:cxn>
              <a:cxn ang="0">
                <a:pos x="connsiteX8395" y="connsiteY8395"/>
              </a:cxn>
              <a:cxn ang="0">
                <a:pos x="connsiteX8396" y="connsiteY8396"/>
              </a:cxn>
              <a:cxn ang="0">
                <a:pos x="connsiteX8397" y="connsiteY8397"/>
              </a:cxn>
              <a:cxn ang="0">
                <a:pos x="connsiteX8398" y="connsiteY8398"/>
              </a:cxn>
              <a:cxn ang="0">
                <a:pos x="connsiteX8399" y="connsiteY8399"/>
              </a:cxn>
              <a:cxn ang="0">
                <a:pos x="connsiteX8400" y="connsiteY8400"/>
              </a:cxn>
              <a:cxn ang="0">
                <a:pos x="connsiteX8401" y="connsiteY8401"/>
              </a:cxn>
              <a:cxn ang="0">
                <a:pos x="connsiteX8402" y="connsiteY8402"/>
              </a:cxn>
              <a:cxn ang="0">
                <a:pos x="connsiteX8403" y="connsiteY8403"/>
              </a:cxn>
              <a:cxn ang="0">
                <a:pos x="connsiteX8404" y="connsiteY8404"/>
              </a:cxn>
              <a:cxn ang="0">
                <a:pos x="connsiteX8405" y="connsiteY8405"/>
              </a:cxn>
              <a:cxn ang="0">
                <a:pos x="connsiteX8406" y="connsiteY8406"/>
              </a:cxn>
              <a:cxn ang="0">
                <a:pos x="connsiteX8407" y="connsiteY8407"/>
              </a:cxn>
              <a:cxn ang="0">
                <a:pos x="connsiteX8408" y="connsiteY8408"/>
              </a:cxn>
              <a:cxn ang="0">
                <a:pos x="connsiteX8409" y="connsiteY8409"/>
              </a:cxn>
              <a:cxn ang="0">
                <a:pos x="connsiteX8410" y="connsiteY8410"/>
              </a:cxn>
              <a:cxn ang="0">
                <a:pos x="connsiteX8411" y="connsiteY8411"/>
              </a:cxn>
              <a:cxn ang="0">
                <a:pos x="connsiteX8412" y="connsiteY8412"/>
              </a:cxn>
              <a:cxn ang="0">
                <a:pos x="connsiteX8413" y="connsiteY8413"/>
              </a:cxn>
              <a:cxn ang="0">
                <a:pos x="connsiteX8414" y="connsiteY8414"/>
              </a:cxn>
              <a:cxn ang="0">
                <a:pos x="connsiteX8415" y="connsiteY8415"/>
              </a:cxn>
              <a:cxn ang="0">
                <a:pos x="connsiteX8416" y="connsiteY8416"/>
              </a:cxn>
              <a:cxn ang="0">
                <a:pos x="connsiteX8417" y="connsiteY8417"/>
              </a:cxn>
              <a:cxn ang="0">
                <a:pos x="connsiteX8418" y="connsiteY8418"/>
              </a:cxn>
              <a:cxn ang="0">
                <a:pos x="connsiteX8419" y="connsiteY8419"/>
              </a:cxn>
              <a:cxn ang="0">
                <a:pos x="connsiteX8420" y="connsiteY8420"/>
              </a:cxn>
              <a:cxn ang="0">
                <a:pos x="connsiteX8421" y="connsiteY8421"/>
              </a:cxn>
              <a:cxn ang="0">
                <a:pos x="connsiteX8422" y="connsiteY8422"/>
              </a:cxn>
              <a:cxn ang="0">
                <a:pos x="connsiteX8423" y="connsiteY8423"/>
              </a:cxn>
              <a:cxn ang="0">
                <a:pos x="connsiteX8424" y="connsiteY8424"/>
              </a:cxn>
              <a:cxn ang="0">
                <a:pos x="connsiteX8425" y="connsiteY8425"/>
              </a:cxn>
              <a:cxn ang="0">
                <a:pos x="connsiteX8426" y="connsiteY8426"/>
              </a:cxn>
              <a:cxn ang="0">
                <a:pos x="connsiteX8427" y="connsiteY8427"/>
              </a:cxn>
              <a:cxn ang="0">
                <a:pos x="connsiteX8428" y="connsiteY8428"/>
              </a:cxn>
              <a:cxn ang="0">
                <a:pos x="connsiteX8429" y="connsiteY8429"/>
              </a:cxn>
              <a:cxn ang="0">
                <a:pos x="connsiteX8430" y="connsiteY8430"/>
              </a:cxn>
              <a:cxn ang="0">
                <a:pos x="connsiteX8431" y="connsiteY8431"/>
              </a:cxn>
              <a:cxn ang="0">
                <a:pos x="connsiteX8432" y="connsiteY8432"/>
              </a:cxn>
              <a:cxn ang="0">
                <a:pos x="connsiteX8433" y="connsiteY8433"/>
              </a:cxn>
              <a:cxn ang="0">
                <a:pos x="connsiteX8434" y="connsiteY8434"/>
              </a:cxn>
              <a:cxn ang="0">
                <a:pos x="connsiteX8435" y="connsiteY8435"/>
              </a:cxn>
              <a:cxn ang="0">
                <a:pos x="connsiteX8436" y="connsiteY8436"/>
              </a:cxn>
              <a:cxn ang="0">
                <a:pos x="connsiteX8437" y="connsiteY8437"/>
              </a:cxn>
              <a:cxn ang="0">
                <a:pos x="connsiteX8438" y="connsiteY8438"/>
              </a:cxn>
              <a:cxn ang="0">
                <a:pos x="connsiteX8439" y="connsiteY8439"/>
              </a:cxn>
              <a:cxn ang="0">
                <a:pos x="connsiteX8440" y="connsiteY8440"/>
              </a:cxn>
              <a:cxn ang="0">
                <a:pos x="connsiteX8441" y="connsiteY8441"/>
              </a:cxn>
              <a:cxn ang="0">
                <a:pos x="connsiteX8442" y="connsiteY8442"/>
              </a:cxn>
              <a:cxn ang="0">
                <a:pos x="connsiteX8443" y="connsiteY8443"/>
              </a:cxn>
              <a:cxn ang="0">
                <a:pos x="connsiteX8444" y="connsiteY8444"/>
              </a:cxn>
              <a:cxn ang="0">
                <a:pos x="connsiteX8445" y="connsiteY8445"/>
              </a:cxn>
              <a:cxn ang="0">
                <a:pos x="connsiteX8446" y="connsiteY8446"/>
              </a:cxn>
              <a:cxn ang="0">
                <a:pos x="connsiteX8447" y="connsiteY8447"/>
              </a:cxn>
              <a:cxn ang="0">
                <a:pos x="connsiteX8448" y="connsiteY8448"/>
              </a:cxn>
              <a:cxn ang="0">
                <a:pos x="connsiteX8449" y="connsiteY8449"/>
              </a:cxn>
              <a:cxn ang="0">
                <a:pos x="connsiteX8450" y="connsiteY8450"/>
              </a:cxn>
              <a:cxn ang="0">
                <a:pos x="connsiteX8451" y="connsiteY8451"/>
              </a:cxn>
              <a:cxn ang="0">
                <a:pos x="connsiteX8452" y="connsiteY8452"/>
              </a:cxn>
              <a:cxn ang="0">
                <a:pos x="connsiteX8453" y="connsiteY8453"/>
              </a:cxn>
              <a:cxn ang="0">
                <a:pos x="connsiteX8454" y="connsiteY8454"/>
              </a:cxn>
              <a:cxn ang="0">
                <a:pos x="connsiteX8455" y="connsiteY8455"/>
              </a:cxn>
              <a:cxn ang="0">
                <a:pos x="connsiteX8456" y="connsiteY8456"/>
              </a:cxn>
              <a:cxn ang="0">
                <a:pos x="connsiteX8457" y="connsiteY8457"/>
              </a:cxn>
              <a:cxn ang="0">
                <a:pos x="connsiteX8458" y="connsiteY8458"/>
              </a:cxn>
              <a:cxn ang="0">
                <a:pos x="connsiteX8459" y="connsiteY8459"/>
              </a:cxn>
              <a:cxn ang="0">
                <a:pos x="connsiteX8460" y="connsiteY8460"/>
              </a:cxn>
              <a:cxn ang="0">
                <a:pos x="connsiteX8461" y="connsiteY8461"/>
              </a:cxn>
              <a:cxn ang="0">
                <a:pos x="connsiteX8462" y="connsiteY8462"/>
              </a:cxn>
              <a:cxn ang="0">
                <a:pos x="connsiteX8463" y="connsiteY8463"/>
              </a:cxn>
              <a:cxn ang="0">
                <a:pos x="connsiteX8464" y="connsiteY8464"/>
              </a:cxn>
              <a:cxn ang="0">
                <a:pos x="connsiteX8465" y="connsiteY8465"/>
              </a:cxn>
              <a:cxn ang="0">
                <a:pos x="connsiteX8466" y="connsiteY8466"/>
              </a:cxn>
              <a:cxn ang="0">
                <a:pos x="connsiteX8467" y="connsiteY8467"/>
              </a:cxn>
              <a:cxn ang="0">
                <a:pos x="connsiteX8468" y="connsiteY8468"/>
              </a:cxn>
              <a:cxn ang="0">
                <a:pos x="connsiteX8469" y="connsiteY8469"/>
              </a:cxn>
              <a:cxn ang="0">
                <a:pos x="connsiteX8470" y="connsiteY8470"/>
              </a:cxn>
              <a:cxn ang="0">
                <a:pos x="connsiteX8471" y="connsiteY8471"/>
              </a:cxn>
              <a:cxn ang="0">
                <a:pos x="connsiteX8472" y="connsiteY8472"/>
              </a:cxn>
              <a:cxn ang="0">
                <a:pos x="connsiteX8473" y="connsiteY8473"/>
              </a:cxn>
              <a:cxn ang="0">
                <a:pos x="connsiteX8474" y="connsiteY8474"/>
              </a:cxn>
              <a:cxn ang="0">
                <a:pos x="connsiteX8475" y="connsiteY8475"/>
              </a:cxn>
              <a:cxn ang="0">
                <a:pos x="connsiteX8476" y="connsiteY8476"/>
              </a:cxn>
              <a:cxn ang="0">
                <a:pos x="connsiteX8477" y="connsiteY8477"/>
              </a:cxn>
              <a:cxn ang="0">
                <a:pos x="connsiteX8478" y="connsiteY8478"/>
              </a:cxn>
              <a:cxn ang="0">
                <a:pos x="connsiteX8479" y="connsiteY8479"/>
              </a:cxn>
              <a:cxn ang="0">
                <a:pos x="connsiteX8480" y="connsiteY8480"/>
              </a:cxn>
              <a:cxn ang="0">
                <a:pos x="connsiteX8481" y="connsiteY8481"/>
              </a:cxn>
              <a:cxn ang="0">
                <a:pos x="connsiteX8482" y="connsiteY8482"/>
              </a:cxn>
              <a:cxn ang="0">
                <a:pos x="connsiteX8483" y="connsiteY8483"/>
              </a:cxn>
              <a:cxn ang="0">
                <a:pos x="connsiteX8484" y="connsiteY8484"/>
              </a:cxn>
              <a:cxn ang="0">
                <a:pos x="connsiteX8485" y="connsiteY8485"/>
              </a:cxn>
              <a:cxn ang="0">
                <a:pos x="connsiteX8486" y="connsiteY8486"/>
              </a:cxn>
              <a:cxn ang="0">
                <a:pos x="connsiteX8487" y="connsiteY8487"/>
              </a:cxn>
              <a:cxn ang="0">
                <a:pos x="connsiteX8488" y="connsiteY8488"/>
              </a:cxn>
              <a:cxn ang="0">
                <a:pos x="connsiteX8489" y="connsiteY8489"/>
              </a:cxn>
              <a:cxn ang="0">
                <a:pos x="connsiteX8490" y="connsiteY8490"/>
              </a:cxn>
              <a:cxn ang="0">
                <a:pos x="connsiteX8491" y="connsiteY8491"/>
              </a:cxn>
              <a:cxn ang="0">
                <a:pos x="connsiteX8492" y="connsiteY8492"/>
              </a:cxn>
              <a:cxn ang="0">
                <a:pos x="connsiteX8493" y="connsiteY8493"/>
              </a:cxn>
              <a:cxn ang="0">
                <a:pos x="connsiteX8494" y="connsiteY8494"/>
              </a:cxn>
              <a:cxn ang="0">
                <a:pos x="connsiteX8495" y="connsiteY8495"/>
              </a:cxn>
              <a:cxn ang="0">
                <a:pos x="connsiteX8496" y="connsiteY8496"/>
              </a:cxn>
              <a:cxn ang="0">
                <a:pos x="connsiteX8497" y="connsiteY8497"/>
              </a:cxn>
              <a:cxn ang="0">
                <a:pos x="connsiteX8498" y="connsiteY8498"/>
              </a:cxn>
              <a:cxn ang="0">
                <a:pos x="connsiteX8499" y="connsiteY8499"/>
              </a:cxn>
              <a:cxn ang="0">
                <a:pos x="connsiteX8500" y="connsiteY8500"/>
              </a:cxn>
              <a:cxn ang="0">
                <a:pos x="connsiteX8501" y="connsiteY8501"/>
              </a:cxn>
              <a:cxn ang="0">
                <a:pos x="connsiteX8502" y="connsiteY8502"/>
              </a:cxn>
              <a:cxn ang="0">
                <a:pos x="connsiteX8503" y="connsiteY8503"/>
              </a:cxn>
              <a:cxn ang="0">
                <a:pos x="connsiteX8504" y="connsiteY8504"/>
              </a:cxn>
              <a:cxn ang="0">
                <a:pos x="connsiteX8505" y="connsiteY8505"/>
              </a:cxn>
              <a:cxn ang="0">
                <a:pos x="connsiteX8506" y="connsiteY8506"/>
              </a:cxn>
              <a:cxn ang="0">
                <a:pos x="connsiteX8507" y="connsiteY8507"/>
              </a:cxn>
              <a:cxn ang="0">
                <a:pos x="connsiteX8508" y="connsiteY8508"/>
              </a:cxn>
              <a:cxn ang="0">
                <a:pos x="connsiteX8509" y="connsiteY8509"/>
              </a:cxn>
              <a:cxn ang="0">
                <a:pos x="connsiteX8510" y="connsiteY8510"/>
              </a:cxn>
              <a:cxn ang="0">
                <a:pos x="connsiteX8511" y="connsiteY8511"/>
              </a:cxn>
              <a:cxn ang="0">
                <a:pos x="connsiteX8512" y="connsiteY8512"/>
              </a:cxn>
              <a:cxn ang="0">
                <a:pos x="connsiteX8513" y="connsiteY8513"/>
              </a:cxn>
              <a:cxn ang="0">
                <a:pos x="connsiteX8514" y="connsiteY8514"/>
              </a:cxn>
              <a:cxn ang="0">
                <a:pos x="connsiteX8515" y="connsiteY8515"/>
              </a:cxn>
              <a:cxn ang="0">
                <a:pos x="connsiteX8516" y="connsiteY8516"/>
              </a:cxn>
              <a:cxn ang="0">
                <a:pos x="connsiteX8517" y="connsiteY8517"/>
              </a:cxn>
              <a:cxn ang="0">
                <a:pos x="connsiteX8518" y="connsiteY8518"/>
              </a:cxn>
              <a:cxn ang="0">
                <a:pos x="connsiteX8519" y="connsiteY8519"/>
              </a:cxn>
              <a:cxn ang="0">
                <a:pos x="connsiteX8520" y="connsiteY8520"/>
              </a:cxn>
              <a:cxn ang="0">
                <a:pos x="connsiteX8521" y="connsiteY8521"/>
              </a:cxn>
              <a:cxn ang="0">
                <a:pos x="connsiteX8522" y="connsiteY8522"/>
              </a:cxn>
              <a:cxn ang="0">
                <a:pos x="connsiteX8523" y="connsiteY8523"/>
              </a:cxn>
              <a:cxn ang="0">
                <a:pos x="connsiteX8524" y="connsiteY8524"/>
              </a:cxn>
              <a:cxn ang="0">
                <a:pos x="connsiteX8525" y="connsiteY8525"/>
              </a:cxn>
              <a:cxn ang="0">
                <a:pos x="connsiteX8526" y="connsiteY8526"/>
              </a:cxn>
              <a:cxn ang="0">
                <a:pos x="connsiteX8527" y="connsiteY8527"/>
              </a:cxn>
              <a:cxn ang="0">
                <a:pos x="connsiteX8528" y="connsiteY8528"/>
              </a:cxn>
              <a:cxn ang="0">
                <a:pos x="connsiteX8529" y="connsiteY8529"/>
              </a:cxn>
              <a:cxn ang="0">
                <a:pos x="connsiteX8530" y="connsiteY8530"/>
              </a:cxn>
              <a:cxn ang="0">
                <a:pos x="connsiteX8531" y="connsiteY8531"/>
              </a:cxn>
              <a:cxn ang="0">
                <a:pos x="connsiteX8532" y="connsiteY8532"/>
              </a:cxn>
              <a:cxn ang="0">
                <a:pos x="connsiteX8533" y="connsiteY8533"/>
              </a:cxn>
              <a:cxn ang="0">
                <a:pos x="connsiteX8534" y="connsiteY8534"/>
              </a:cxn>
              <a:cxn ang="0">
                <a:pos x="connsiteX8535" y="connsiteY8535"/>
              </a:cxn>
              <a:cxn ang="0">
                <a:pos x="connsiteX8536" y="connsiteY8536"/>
              </a:cxn>
              <a:cxn ang="0">
                <a:pos x="connsiteX8537" y="connsiteY8537"/>
              </a:cxn>
              <a:cxn ang="0">
                <a:pos x="connsiteX8538" y="connsiteY8538"/>
              </a:cxn>
              <a:cxn ang="0">
                <a:pos x="connsiteX8539" y="connsiteY8539"/>
              </a:cxn>
              <a:cxn ang="0">
                <a:pos x="connsiteX8540" y="connsiteY8540"/>
              </a:cxn>
              <a:cxn ang="0">
                <a:pos x="connsiteX8541" y="connsiteY8541"/>
              </a:cxn>
              <a:cxn ang="0">
                <a:pos x="connsiteX8542" y="connsiteY8542"/>
              </a:cxn>
              <a:cxn ang="0">
                <a:pos x="connsiteX8543" y="connsiteY8543"/>
              </a:cxn>
              <a:cxn ang="0">
                <a:pos x="connsiteX8544" y="connsiteY8544"/>
              </a:cxn>
              <a:cxn ang="0">
                <a:pos x="connsiteX8545" y="connsiteY8545"/>
              </a:cxn>
              <a:cxn ang="0">
                <a:pos x="connsiteX8546" y="connsiteY8546"/>
              </a:cxn>
              <a:cxn ang="0">
                <a:pos x="connsiteX8547" y="connsiteY8547"/>
              </a:cxn>
              <a:cxn ang="0">
                <a:pos x="connsiteX8548" y="connsiteY8548"/>
              </a:cxn>
              <a:cxn ang="0">
                <a:pos x="connsiteX8549" y="connsiteY8549"/>
              </a:cxn>
              <a:cxn ang="0">
                <a:pos x="connsiteX8550" y="connsiteY8550"/>
              </a:cxn>
              <a:cxn ang="0">
                <a:pos x="connsiteX8551" y="connsiteY8551"/>
              </a:cxn>
              <a:cxn ang="0">
                <a:pos x="connsiteX8552" y="connsiteY8552"/>
              </a:cxn>
              <a:cxn ang="0">
                <a:pos x="connsiteX8553" y="connsiteY8553"/>
              </a:cxn>
              <a:cxn ang="0">
                <a:pos x="connsiteX8554" y="connsiteY8554"/>
              </a:cxn>
              <a:cxn ang="0">
                <a:pos x="connsiteX8555" y="connsiteY8555"/>
              </a:cxn>
              <a:cxn ang="0">
                <a:pos x="connsiteX8556" y="connsiteY8556"/>
              </a:cxn>
              <a:cxn ang="0">
                <a:pos x="connsiteX8557" y="connsiteY8557"/>
              </a:cxn>
              <a:cxn ang="0">
                <a:pos x="connsiteX8558" y="connsiteY8558"/>
              </a:cxn>
              <a:cxn ang="0">
                <a:pos x="connsiteX8559" y="connsiteY8559"/>
              </a:cxn>
              <a:cxn ang="0">
                <a:pos x="connsiteX8560" y="connsiteY8560"/>
              </a:cxn>
              <a:cxn ang="0">
                <a:pos x="connsiteX8561" y="connsiteY8561"/>
              </a:cxn>
              <a:cxn ang="0">
                <a:pos x="connsiteX8562" y="connsiteY8562"/>
              </a:cxn>
              <a:cxn ang="0">
                <a:pos x="connsiteX8563" y="connsiteY8563"/>
              </a:cxn>
              <a:cxn ang="0">
                <a:pos x="connsiteX8564" y="connsiteY8564"/>
              </a:cxn>
              <a:cxn ang="0">
                <a:pos x="connsiteX8565" y="connsiteY8565"/>
              </a:cxn>
              <a:cxn ang="0">
                <a:pos x="connsiteX8566" y="connsiteY8566"/>
              </a:cxn>
              <a:cxn ang="0">
                <a:pos x="connsiteX8567" y="connsiteY8567"/>
              </a:cxn>
              <a:cxn ang="0">
                <a:pos x="connsiteX8568" y="connsiteY8568"/>
              </a:cxn>
              <a:cxn ang="0">
                <a:pos x="connsiteX8569" y="connsiteY8569"/>
              </a:cxn>
              <a:cxn ang="0">
                <a:pos x="connsiteX8570" y="connsiteY8570"/>
              </a:cxn>
              <a:cxn ang="0">
                <a:pos x="connsiteX8571" y="connsiteY8571"/>
              </a:cxn>
              <a:cxn ang="0">
                <a:pos x="connsiteX8572" y="connsiteY8572"/>
              </a:cxn>
              <a:cxn ang="0">
                <a:pos x="connsiteX8573" y="connsiteY8573"/>
              </a:cxn>
              <a:cxn ang="0">
                <a:pos x="connsiteX8574" y="connsiteY8574"/>
              </a:cxn>
              <a:cxn ang="0">
                <a:pos x="connsiteX8575" y="connsiteY8575"/>
              </a:cxn>
              <a:cxn ang="0">
                <a:pos x="connsiteX8576" y="connsiteY8576"/>
              </a:cxn>
              <a:cxn ang="0">
                <a:pos x="connsiteX8577" y="connsiteY8577"/>
              </a:cxn>
              <a:cxn ang="0">
                <a:pos x="connsiteX8578" y="connsiteY8578"/>
              </a:cxn>
              <a:cxn ang="0">
                <a:pos x="connsiteX8579" y="connsiteY8579"/>
              </a:cxn>
              <a:cxn ang="0">
                <a:pos x="connsiteX8580" y="connsiteY8580"/>
              </a:cxn>
              <a:cxn ang="0">
                <a:pos x="connsiteX8581" y="connsiteY8581"/>
              </a:cxn>
              <a:cxn ang="0">
                <a:pos x="connsiteX8582" y="connsiteY8582"/>
              </a:cxn>
              <a:cxn ang="0">
                <a:pos x="connsiteX8583" y="connsiteY8583"/>
              </a:cxn>
              <a:cxn ang="0">
                <a:pos x="connsiteX8584" y="connsiteY8584"/>
              </a:cxn>
              <a:cxn ang="0">
                <a:pos x="connsiteX8585" y="connsiteY8585"/>
              </a:cxn>
              <a:cxn ang="0">
                <a:pos x="connsiteX8586" y="connsiteY8586"/>
              </a:cxn>
              <a:cxn ang="0">
                <a:pos x="connsiteX8587" y="connsiteY8587"/>
              </a:cxn>
              <a:cxn ang="0">
                <a:pos x="connsiteX8588" y="connsiteY8588"/>
              </a:cxn>
              <a:cxn ang="0">
                <a:pos x="connsiteX8589" y="connsiteY8589"/>
              </a:cxn>
              <a:cxn ang="0">
                <a:pos x="connsiteX8590" y="connsiteY8590"/>
              </a:cxn>
              <a:cxn ang="0">
                <a:pos x="connsiteX8591" y="connsiteY8591"/>
              </a:cxn>
              <a:cxn ang="0">
                <a:pos x="connsiteX8592" y="connsiteY8592"/>
              </a:cxn>
              <a:cxn ang="0">
                <a:pos x="connsiteX8593" y="connsiteY8593"/>
              </a:cxn>
              <a:cxn ang="0">
                <a:pos x="connsiteX8594" y="connsiteY8594"/>
              </a:cxn>
              <a:cxn ang="0">
                <a:pos x="connsiteX8595" y="connsiteY8595"/>
              </a:cxn>
              <a:cxn ang="0">
                <a:pos x="connsiteX8596" y="connsiteY8596"/>
              </a:cxn>
              <a:cxn ang="0">
                <a:pos x="connsiteX8597" y="connsiteY8597"/>
              </a:cxn>
              <a:cxn ang="0">
                <a:pos x="connsiteX8598" y="connsiteY8598"/>
              </a:cxn>
              <a:cxn ang="0">
                <a:pos x="connsiteX8599" y="connsiteY8599"/>
              </a:cxn>
              <a:cxn ang="0">
                <a:pos x="connsiteX8600" y="connsiteY8600"/>
              </a:cxn>
              <a:cxn ang="0">
                <a:pos x="connsiteX8601" y="connsiteY8601"/>
              </a:cxn>
              <a:cxn ang="0">
                <a:pos x="connsiteX8602" y="connsiteY8602"/>
              </a:cxn>
              <a:cxn ang="0">
                <a:pos x="connsiteX8603" y="connsiteY8603"/>
              </a:cxn>
              <a:cxn ang="0">
                <a:pos x="connsiteX8604" y="connsiteY8604"/>
              </a:cxn>
              <a:cxn ang="0">
                <a:pos x="connsiteX8605" y="connsiteY8605"/>
              </a:cxn>
              <a:cxn ang="0">
                <a:pos x="connsiteX8606" y="connsiteY8606"/>
              </a:cxn>
              <a:cxn ang="0">
                <a:pos x="connsiteX8607" y="connsiteY8607"/>
              </a:cxn>
              <a:cxn ang="0">
                <a:pos x="connsiteX8608" y="connsiteY8608"/>
              </a:cxn>
              <a:cxn ang="0">
                <a:pos x="connsiteX8609" y="connsiteY8609"/>
              </a:cxn>
              <a:cxn ang="0">
                <a:pos x="connsiteX8610" y="connsiteY8610"/>
              </a:cxn>
              <a:cxn ang="0">
                <a:pos x="connsiteX8611" y="connsiteY8611"/>
              </a:cxn>
              <a:cxn ang="0">
                <a:pos x="connsiteX8612" y="connsiteY8612"/>
              </a:cxn>
              <a:cxn ang="0">
                <a:pos x="connsiteX8613" y="connsiteY8613"/>
              </a:cxn>
              <a:cxn ang="0">
                <a:pos x="connsiteX8614" y="connsiteY8614"/>
              </a:cxn>
              <a:cxn ang="0">
                <a:pos x="connsiteX8615" y="connsiteY8615"/>
              </a:cxn>
              <a:cxn ang="0">
                <a:pos x="connsiteX8616" y="connsiteY8616"/>
              </a:cxn>
              <a:cxn ang="0">
                <a:pos x="connsiteX8617" y="connsiteY8617"/>
              </a:cxn>
              <a:cxn ang="0">
                <a:pos x="connsiteX8618" y="connsiteY8618"/>
              </a:cxn>
              <a:cxn ang="0">
                <a:pos x="connsiteX8619" y="connsiteY8619"/>
              </a:cxn>
              <a:cxn ang="0">
                <a:pos x="connsiteX8620" y="connsiteY8620"/>
              </a:cxn>
              <a:cxn ang="0">
                <a:pos x="connsiteX8621" y="connsiteY8621"/>
              </a:cxn>
              <a:cxn ang="0">
                <a:pos x="connsiteX8622" y="connsiteY8622"/>
              </a:cxn>
              <a:cxn ang="0">
                <a:pos x="connsiteX8623" y="connsiteY8623"/>
              </a:cxn>
              <a:cxn ang="0">
                <a:pos x="connsiteX8624" y="connsiteY8624"/>
              </a:cxn>
              <a:cxn ang="0">
                <a:pos x="connsiteX8625" y="connsiteY8625"/>
              </a:cxn>
              <a:cxn ang="0">
                <a:pos x="connsiteX8626" y="connsiteY8626"/>
              </a:cxn>
              <a:cxn ang="0">
                <a:pos x="connsiteX8627" y="connsiteY8627"/>
              </a:cxn>
              <a:cxn ang="0">
                <a:pos x="connsiteX8628" y="connsiteY8628"/>
              </a:cxn>
              <a:cxn ang="0">
                <a:pos x="connsiteX8629" y="connsiteY8629"/>
              </a:cxn>
              <a:cxn ang="0">
                <a:pos x="connsiteX8630" y="connsiteY8630"/>
              </a:cxn>
              <a:cxn ang="0">
                <a:pos x="connsiteX8631" y="connsiteY8631"/>
              </a:cxn>
              <a:cxn ang="0">
                <a:pos x="connsiteX8632" y="connsiteY8632"/>
              </a:cxn>
              <a:cxn ang="0">
                <a:pos x="connsiteX8633" y="connsiteY8633"/>
              </a:cxn>
              <a:cxn ang="0">
                <a:pos x="connsiteX8634" y="connsiteY8634"/>
              </a:cxn>
              <a:cxn ang="0">
                <a:pos x="connsiteX8635" y="connsiteY8635"/>
              </a:cxn>
              <a:cxn ang="0">
                <a:pos x="connsiteX8636" y="connsiteY8636"/>
              </a:cxn>
              <a:cxn ang="0">
                <a:pos x="connsiteX8637" y="connsiteY8637"/>
              </a:cxn>
              <a:cxn ang="0">
                <a:pos x="connsiteX8638" y="connsiteY8638"/>
              </a:cxn>
              <a:cxn ang="0">
                <a:pos x="connsiteX8639" y="connsiteY8639"/>
              </a:cxn>
              <a:cxn ang="0">
                <a:pos x="connsiteX8640" y="connsiteY8640"/>
              </a:cxn>
              <a:cxn ang="0">
                <a:pos x="connsiteX8641" y="connsiteY8641"/>
              </a:cxn>
              <a:cxn ang="0">
                <a:pos x="connsiteX8642" y="connsiteY8642"/>
              </a:cxn>
              <a:cxn ang="0">
                <a:pos x="connsiteX8643" y="connsiteY8643"/>
              </a:cxn>
              <a:cxn ang="0">
                <a:pos x="connsiteX8644" y="connsiteY8644"/>
              </a:cxn>
              <a:cxn ang="0">
                <a:pos x="connsiteX8645" y="connsiteY8645"/>
              </a:cxn>
              <a:cxn ang="0">
                <a:pos x="connsiteX8646" y="connsiteY8646"/>
              </a:cxn>
              <a:cxn ang="0">
                <a:pos x="connsiteX8647" y="connsiteY8647"/>
              </a:cxn>
              <a:cxn ang="0">
                <a:pos x="connsiteX8648" y="connsiteY8648"/>
              </a:cxn>
              <a:cxn ang="0">
                <a:pos x="connsiteX8649" y="connsiteY8649"/>
              </a:cxn>
              <a:cxn ang="0">
                <a:pos x="connsiteX8650" y="connsiteY8650"/>
              </a:cxn>
              <a:cxn ang="0">
                <a:pos x="connsiteX8651" y="connsiteY8651"/>
              </a:cxn>
              <a:cxn ang="0">
                <a:pos x="connsiteX8652" y="connsiteY8652"/>
              </a:cxn>
              <a:cxn ang="0">
                <a:pos x="connsiteX8653" y="connsiteY8653"/>
              </a:cxn>
              <a:cxn ang="0">
                <a:pos x="connsiteX8654" y="connsiteY8654"/>
              </a:cxn>
              <a:cxn ang="0">
                <a:pos x="connsiteX8655" y="connsiteY8655"/>
              </a:cxn>
              <a:cxn ang="0">
                <a:pos x="connsiteX8656" y="connsiteY8656"/>
              </a:cxn>
              <a:cxn ang="0">
                <a:pos x="connsiteX8657" y="connsiteY8657"/>
              </a:cxn>
              <a:cxn ang="0">
                <a:pos x="connsiteX8658" y="connsiteY8658"/>
              </a:cxn>
              <a:cxn ang="0">
                <a:pos x="connsiteX8659" y="connsiteY8659"/>
              </a:cxn>
              <a:cxn ang="0">
                <a:pos x="connsiteX8660" y="connsiteY8660"/>
              </a:cxn>
              <a:cxn ang="0">
                <a:pos x="connsiteX8661" y="connsiteY8661"/>
              </a:cxn>
              <a:cxn ang="0">
                <a:pos x="connsiteX8662" y="connsiteY8662"/>
              </a:cxn>
              <a:cxn ang="0">
                <a:pos x="connsiteX8663" y="connsiteY8663"/>
              </a:cxn>
              <a:cxn ang="0">
                <a:pos x="connsiteX8664" y="connsiteY8664"/>
              </a:cxn>
              <a:cxn ang="0">
                <a:pos x="connsiteX8665" y="connsiteY8665"/>
              </a:cxn>
              <a:cxn ang="0">
                <a:pos x="connsiteX8666" y="connsiteY8666"/>
              </a:cxn>
              <a:cxn ang="0">
                <a:pos x="connsiteX8667" y="connsiteY8667"/>
              </a:cxn>
              <a:cxn ang="0">
                <a:pos x="connsiteX8668" y="connsiteY8668"/>
              </a:cxn>
              <a:cxn ang="0">
                <a:pos x="connsiteX8669" y="connsiteY8669"/>
              </a:cxn>
              <a:cxn ang="0">
                <a:pos x="connsiteX8670" y="connsiteY8670"/>
              </a:cxn>
              <a:cxn ang="0">
                <a:pos x="connsiteX8671" y="connsiteY8671"/>
              </a:cxn>
              <a:cxn ang="0">
                <a:pos x="connsiteX8672" y="connsiteY8672"/>
              </a:cxn>
              <a:cxn ang="0">
                <a:pos x="connsiteX8673" y="connsiteY8673"/>
              </a:cxn>
              <a:cxn ang="0">
                <a:pos x="connsiteX8674" y="connsiteY8674"/>
              </a:cxn>
              <a:cxn ang="0">
                <a:pos x="connsiteX8675" y="connsiteY8675"/>
              </a:cxn>
              <a:cxn ang="0">
                <a:pos x="connsiteX8676" y="connsiteY8676"/>
              </a:cxn>
              <a:cxn ang="0">
                <a:pos x="connsiteX8677" y="connsiteY8677"/>
              </a:cxn>
              <a:cxn ang="0">
                <a:pos x="connsiteX8678" y="connsiteY8678"/>
              </a:cxn>
              <a:cxn ang="0">
                <a:pos x="connsiteX8679" y="connsiteY8679"/>
              </a:cxn>
              <a:cxn ang="0">
                <a:pos x="connsiteX8680" y="connsiteY8680"/>
              </a:cxn>
              <a:cxn ang="0">
                <a:pos x="connsiteX8681" y="connsiteY8681"/>
              </a:cxn>
              <a:cxn ang="0">
                <a:pos x="connsiteX8682" y="connsiteY8682"/>
              </a:cxn>
              <a:cxn ang="0">
                <a:pos x="connsiteX8683" y="connsiteY8683"/>
              </a:cxn>
              <a:cxn ang="0">
                <a:pos x="connsiteX8684" y="connsiteY8684"/>
              </a:cxn>
              <a:cxn ang="0">
                <a:pos x="connsiteX8685" y="connsiteY8685"/>
              </a:cxn>
              <a:cxn ang="0">
                <a:pos x="connsiteX8686" y="connsiteY8686"/>
              </a:cxn>
              <a:cxn ang="0">
                <a:pos x="connsiteX8687" y="connsiteY8687"/>
              </a:cxn>
              <a:cxn ang="0">
                <a:pos x="connsiteX8688" y="connsiteY8688"/>
              </a:cxn>
              <a:cxn ang="0">
                <a:pos x="connsiteX8689" y="connsiteY8689"/>
              </a:cxn>
              <a:cxn ang="0">
                <a:pos x="connsiteX8690" y="connsiteY8690"/>
              </a:cxn>
              <a:cxn ang="0">
                <a:pos x="connsiteX8691" y="connsiteY8691"/>
              </a:cxn>
              <a:cxn ang="0">
                <a:pos x="connsiteX8692" y="connsiteY8692"/>
              </a:cxn>
              <a:cxn ang="0">
                <a:pos x="connsiteX8693" y="connsiteY8693"/>
              </a:cxn>
              <a:cxn ang="0">
                <a:pos x="connsiteX8694" y="connsiteY8694"/>
              </a:cxn>
              <a:cxn ang="0">
                <a:pos x="connsiteX8695" y="connsiteY8695"/>
              </a:cxn>
              <a:cxn ang="0">
                <a:pos x="connsiteX8696" y="connsiteY8696"/>
              </a:cxn>
              <a:cxn ang="0">
                <a:pos x="connsiteX8697" y="connsiteY8697"/>
              </a:cxn>
              <a:cxn ang="0">
                <a:pos x="connsiteX8698" y="connsiteY8698"/>
              </a:cxn>
              <a:cxn ang="0">
                <a:pos x="connsiteX8699" y="connsiteY8699"/>
              </a:cxn>
              <a:cxn ang="0">
                <a:pos x="connsiteX8700" y="connsiteY8700"/>
              </a:cxn>
              <a:cxn ang="0">
                <a:pos x="connsiteX8701" y="connsiteY8701"/>
              </a:cxn>
              <a:cxn ang="0">
                <a:pos x="connsiteX8702" y="connsiteY8702"/>
              </a:cxn>
              <a:cxn ang="0">
                <a:pos x="connsiteX8703" y="connsiteY8703"/>
              </a:cxn>
              <a:cxn ang="0">
                <a:pos x="connsiteX8704" y="connsiteY8704"/>
              </a:cxn>
              <a:cxn ang="0">
                <a:pos x="connsiteX8705" y="connsiteY8705"/>
              </a:cxn>
              <a:cxn ang="0">
                <a:pos x="connsiteX8706" y="connsiteY8706"/>
              </a:cxn>
              <a:cxn ang="0">
                <a:pos x="connsiteX8707" y="connsiteY8707"/>
              </a:cxn>
              <a:cxn ang="0">
                <a:pos x="connsiteX8708" y="connsiteY8708"/>
              </a:cxn>
              <a:cxn ang="0">
                <a:pos x="connsiteX8709" y="connsiteY8709"/>
              </a:cxn>
              <a:cxn ang="0">
                <a:pos x="connsiteX8710" y="connsiteY8710"/>
              </a:cxn>
              <a:cxn ang="0">
                <a:pos x="connsiteX8711" y="connsiteY8711"/>
              </a:cxn>
              <a:cxn ang="0">
                <a:pos x="connsiteX8712" y="connsiteY8712"/>
              </a:cxn>
              <a:cxn ang="0">
                <a:pos x="connsiteX8713" y="connsiteY8713"/>
              </a:cxn>
              <a:cxn ang="0">
                <a:pos x="connsiteX8714" y="connsiteY8714"/>
              </a:cxn>
              <a:cxn ang="0">
                <a:pos x="connsiteX8715" y="connsiteY8715"/>
              </a:cxn>
              <a:cxn ang="0">
                <a:pos x="connsiteX8716" y="connsiteY8716"/>
              </a:cxn>
              <a:cxn ang="0">
                <a:pos x="connsiteX8717" y="connsiteY8717"/>
              </a:cxn>
              <a:cxn ang="0">
                <a:pos x="connsiteX8718" y="connsiteY8718"/>
              </a:cxn>
              <a:cxn ang="0">
                <a:pos x="connsiteX8719" y="connsiteY8719"/>
              </a:cxn>
              <a:cxn ang="0">
                <a:pos x="connsiteX8720" y="connsiteY8720"/>
              </a:cxn>
              <a:cxn ang="0">
                <a:pos x="connsiteX8721" y="connsiteY8721"/>
              </a:cxn>
              <a:cxn ang="0">
                <a:pos x="connsiteX8722" y="connsiteY8722"/>
              </a:cxn>
              <a:cxn ang="0">
                <a:pos x="connsiteX8723" y="connsiteY8723"/>
              </a:cxn>
              <a:cxn ang="0">
                <a:pos x="connsiteX8724" y="connsiteY8724"/>
              </a:cxn>
              <a:cxn ang="0">
                <a:pos x="connsiteX8725" y="connsiteY8725"/>
              </a:cxn>
              <a:cxn ang="0">
                <a:pos x="connsiteX8726" y="connsiteY8726"/>
              </a:cxn>
              <a:cxn ang="0">
                <a:pos x="connsiteX8727" y="connsiteY8727"/>
              </a:cxn>
              <a:cxn ang="0">
                <a:pos x="connsiteX8728" y="connsiteY8728"/>
              </a:cxn>
              <a:cxn ang="0">
                <a:pos x="connsiteX8729" y="connsiteY8729"/>
              </a:cxn>
              <a:cxn ang="0">
                <a:pos x="connsiteX8730" y="connsiteY8730"/>
              </a:cxn>
              <a:cxn ang="0">
                <a:pos x="connsiteX8731" y="connsiteY8731"/>
              </a:cxn>
              <a:cxn ang="0">
                <a:pos x="connsiteX8732" y="connsiteY8732"/>
              </a:cxn>
              <a:cxn ang="0">
                <a:pos x="connsiteX8733" y="connsiteY8733"/>
              </a:cxn>
              <a:cxn ang="0">
                <a:pos x="connsiteX8734" y="connsiteY8734"/>
              </a:cxn>
              <a:cxn ang="0">
                <a:pos x="connsiteX8735" y="connsiteY8735"/>
              </a:cxn>
              <a:cxn ang="0">
                <a:pos x="connsiteX8736" y="connsiteY8736"/>
              </a:cxn>
              <a:cxn ang="0">
                <a:pos x="connsiteX8737" y="connsiteY8737"/>
              </a:cxn>
              <a:cxn ang="0">
                <a:pos x="connsiteX8738" y="connsiteY8738"/>
              </a:cxn>
              <a:cxn ang="0">
                <a:pos x="connsiteX8739" y="connsiteY8739"/>
              </a:cxn>
              <a:cxn ang="0">
                <a:pos x="connsiteX8740" y="connsiteY8740"/>
              </a:cxn>
              <a:cxn ang="0">
                <a:pos x="connsiteX8741" y="connsiteY8741"/>
              </a:cxn>
              <a:cxn ang="0">
                <a:pos x="connsiteX8742" y="connsiteY8742"/>
              </a:cxn>
              <a:cxn ang="0">
                <a:pos x="connsiteX8743" y="connsiteY8743"/>
              </a:cxn>
              <a:cxn ang="0">
                <a:pos x="connsiteX8744" y="connsiteY8744"/>
              </a:cxn>
              <a:cxn ang="0">
                <a:pos x="connsiteX8745" y="connsiteY8745"/>
              </a:cxn>
              <a:cxn ang="0">
                <a:pos x="connsiteX8746" y="connsiteY8746"/>
              </a:cxn>
              <a:cxn ang="0">
                <a:pos x="connsiteX8747" y="connsiteY8747"/>
              </a:cxn>
              <a:cxn ang="0">
                <a:pos x="connsiteX8748" y="connsiteY8748"/>
              </a:cxn>
              <a:cxn ang="0">
                <a:pos x="connsiteX8749" y="connsiteY8749"/>
              </a:cxn>
              <a:cxn ang="0">
                <a:pos x="connsiteX8750" y="connsiteY8750"/>
              </a:cxn>
              <a:cxn ang="0">
                <a:pos x="connsiteX8751" y="connsiteY8751"/>
              </a:cxn>
              <a:cxn ang="0">
                <a:pos x="connsiteX8752" y="connsiteY8752"/>
              </a:cxn>
              <a:cxn ang="0">
                <a:pos x="connsiteX8753" y="connsiteY8753"/>
              </a:cxn>
              <a:cxn ang="0">
                <a:pos x="connsiteX8754" y="connsiteY8754"/>
              </a:cxn>
              <a:cxn ang="0">
                <a:pos x="connsiteX8755" y="connsiteY8755"/>
              </a:cxn>
              <a:cxn ang="0">
                <a:pos x="connsiteX8756" y="connsiteY8756"/>
              </a:cxn>
              <a:cxn ang="0">
                <a:pos x="connsiteX8757" y="connsiteY8757"/>
              </a:cxn>
              <a:cxn ang="0">
                <a:pos x="connsiteX8758" y="connsiteY8758"/>
              </a:cxn>
              <a:cxn ang="0">
                <a:pos x="connsiteX8759" y="connsiteY8759"/>
              </a:cxn>
              <a:cxn ang="0">
                <a:pos x="connsiteX8760" y="connsiteY8760"/>
              </a:cxn>
              <a:cxn ang="0">
                <a:pos x="connsiteX8761" y="connsiteY8761"/>
              </a:cxn>
              <a:cxn ang="0">
                <a:pos x="connsiteX8762" y="connsiteY8762"/>
              </a:cxn>
              <a:cxn ang="0">
                <a:pos x="connsiteX8763" y="connsiteY8763"/>
              </a:cxn>
              <a:cxn ang="0">
                <a:pos x="connsiteX8764" y="connsiteY8764"/>
              </a:cxn>
              <a:cxn ang="0">
                <a:pos x="connsiteX8765" y="connsiteY8765"/>
              </a:cxn>
              <a:cxn ang="0">
                <a:pos x="connsiteX8766" y="connsiteY8766"/>
              </a:cxn>
              <a:cxn ang="0">
                <a:pos x="connsiteX8767" y="connsiteY8767"/>
              </a:cxn>
              <a:cxn ang="0">
                <a:pos x="connsiteX8768" y="connsiteY8768"/>
              </a:cxn>
              <a:cxn ang="0">
                <a:pos x="connsiteX8769" y="connsiteY8769"/>
              </a:cxn>
              <a:cxn ang="0">
                <a:pos x="connsiteX8770" y="connsiteY8770"/>
              </a:cxn>
              <a:cxn ang="0">
                <a:pos x="connsiteX8771" y="connsiteY8771"/>
              </a:cxn>
              <a:cxn ang="0">
                <a:pos x="connsiteX8772" y="connsiteY8772"/>
              </a:cxn>
              <a:cxn ang="0">
                <a:pos x="connsiteX8773" y="connsiteY8773"/>
              </a:cxn>
              <a:cxn ang="0">
                <a:pos x="connsiteX8774" y="connsiteY8774"/>
              </a:cxn>
              <a:cxn ang="0">
                <a:pos x="connsiteX8775" y="connsiteY8775"/>
              </a:cxn>
              <a:cxn ang="0">
                <a:pos x="connsiteX8776" y="connsiteY8776"/>
              </a:cxn>
              <a:cxn ang="0">
                <a:pos x="connsiteX8777" y="connsiteY8777"/>
              </a:cxn>
              <a:cxn ang="0">
                <a:pos x="connsiteX8778" y="connsiteY8778"/>
              </a:cxn>
              <a:cxn ang="0">
                <a:pos x="connsiteX8779" y="connsiteY8779"/>
              </a:cxn>
              <a:cxn ang="0">
                <a:pos x="connsiteX8780" y="connsiteY8780"/>
              </a:cxn>
              <a:cxn ang="0">
                <a:pos x="connsiteX8781" y="connsiteY8781"/>
              </a:cxn>
              <a:cxn ang="0">
                <a:pos x="connsiteX8782" y="connsiteY8782"/>
              </a:cxn>
              <a:cxn ang="0">
                <a:pos x="connsiteX8783" y="connsiteY8783"/>
              </a:cxn>
              <a:cxn ang="0">
                <a:pos x="connsiteX8784" y="connsiteY8784"/>
              </a:cxn>
              <a:cxn ang="0">
                <a:pos x="connsiteX8785" y="connsiteY8785"/>
              </a:cxn>
              <a:cxn ang="0">
                <a:pos x="connsiteX8786" y="connsiteY8786"/>
              </a:cxn>
              <a:cxn ang="0">
                <a:pos x="connsiteX8787" y="connsiteY8787"/>
              </a:cxn>
              <a:cxn ang="0">
                <a:pos x="connsiteX8788" y="connsiteY8788"/>
              </a:cxn>
              <a:cxn ang="0">
                <a:pos x="connsiteX8789" y="connsiteY8789"/>
              </a:cxn>
              <a:cxn ang="0">
                <a:pos x="connsiteX8790" y="connsiteY8790"/>
              </a:cxn>
              <a:cxn ang="0">
                <a:pos x="connsiteX8791" y="connsiteY8791"/>
              </a:cxn>
              <a:cxn ang="0">
                <a:pos x="connsiteX8792" y="connsiteY8792"/>
              </a:cxn>
              <a:cxn ang="0">
                <a:pos x="connsiteX8793" y="connsiteY8793"/>
              </a:cxn>
              <a:cxn ang="0">
                <a:pos x="connsiteX8794" y="connsiteY8794"/>
              </a:cxn>
              <a:cxn ang="0">
                <a:pos x="connsiteX8795" y="connsiteY8795"/>
              </a:cxn>
              <a:cxn ang="0">
                <a:pos x="connsiteX8796" y="connsiteY8796"/>
              </a:cxn>
              <a:cxn ang="0">
                <a:pos x="connsiteX8797" y="connsiteY8797"/>
              </a:cxn>
              <a:cxn ang="0">
                <a:pos x="connsiteX8798" y="connsiteY8798"/>
              </a:cxn>
              <a:cxn ang="0">
                <a:pos x="connsiteX8799" y="connsiteY8799"/>
              </a:cxn>
              <a:cxn ang="0">
                <a:pos x="connsiteX8800" y="connsiteY8800"/>
              </a:cxn>
              <a:cxn ang="0">
                <a:pos x="connsiteX8801" y="connsiteY8801"/>
              </a:cxn>
              <a:cxn ang="0">
                <a:pos x="connsiteX8802" y="connsiteY8802"/>
              </a:cxn>
              <a:cxn ang="0">
                <a:pos x="connsiteX8803" y="connsiteY8803"/>
              </a:cxn>
              <a:cxn ang="0">
                <a:pos x="connsiteX8804" y="connsiteY8804"/>
              </a:cxn>
              <a:cxn ang="0">
                <a:pos x="connsiteX8805" y="connsiteY8805"/>
              </a:cxn>
              <a:cxn ang="0">
                <a:pos x="connsiteX8806" y="connsiteY8806"/>
              </a:cxn>
              <a:cxn ang="0">
                <a:pos x="connsiteX8807" y="connsiteY8807"/>
              </a:cxn>
              <a:cxn ang="0">
                <a:pos x="connsiteX8808" y="connsiteY8808"/>
              </a:cxn>
              <a:cxn ang="0">
                <a:pos x="connsiteX8809" y="connsiteY8809"/>
              </a:cxn>
              <a:cxn ang="0">
                <a:pos x="connsiteX8810" y="connsiteY8810"/>
              </a:cxn>
              <a:cxn ang="0">
                <a:pos x="connsiteX8811" y="connsiteY8811"/>
              </a:cxn>
              <a:cxn ang="0">
                <a:pos x="connsiteX8812" y="connsiteY8812"/>
              </a:cxn>
              <a:cxn ang="0">
                <a:pos x="connsiteX8813" y="connsiteY8813"/>
              </a:cxn>
              <a:cxn ang="0">
                <a:pos x="connsiteX8814" y="connsiteY8814"/>
              </a:cxn>
              <a:cxn ang="0">
                <a:pos x="connsiteX8815" y="connsiteY8815"/>
              </a:cxn>
              <a:cxn ang="0">
                <a:pos x="connsiteX8816" y="connsiteY8816"/>
              </a:cxn>
              <a:cxn ang="0">
                <a:pos x="connsiteX8817" y="connsiteY8817"/>
              </a:cxn>
              <a:cxn ang="0">
                <a:pos x="connsiteX8818" y="connsiteY8818"/>
              </a:cxn>
              <a:cxn ang="0">
                <a:pos x="connsiteX8819" y="connsiteY8819"/>
              </a:cxn>
              <a:cxn ang="0">
                <a:pos x="connsiteX8820" y="connsiteY8820"/>
              </a:cxn>
              <a:cxn ang="0">
                <a:pos x="connsiteX8821" y="connsiteY8821"/>
              </a:cxn>
              <a:cxn ang="0">
                <a:pos x="connsiteX8822" y="connsiteY8822"/>
              </a:cxn>
              <a:cxn ang="0">
                <a:pos x="connsiteX8823" y="connsiteY8823"/>
              </a:cxn>
              <a:cxn ang="0">
                <a:pos x="connsiteX8824" y="connsiteY8824"/>
              </a:cxn>
              <a:cxn ang="0">
                <a:pos x="connsiteX8825" y="connsiteY8825"/>
              </a:cxn>
              <a:cxn ang="0">
                <a:pos x="connsiteX8826" y="connsiteY8826"/>
              </a:cxn>
              <a:cxn ang="0">
                <a:pos x="connsiteX8827" y="connsiteY8827"/>
              </a:cxn>
              <a:cxn ang="0">
                <a:pos x="connsiteX8828" y="connsiteY8828"/>
              </a:cxn>
              <a:cxn ang="0">
                <a:pos x="connsiteX8829" y="connsiteY8829"/>
              </a:cxn>
              <a:cxn ang="0">
                <a:pos x="connsiteX8830" y="connsiteY8830"/>
              </a:cxn>
              <a:cxn ang="0">
                <a:pos x="connsiteX8831" y="connsiteY8831"/>
              </a:cxn>
              <a:cxn ang="0">
                <a:pos x="connsiteX8832" y="connsiteY8832"/>
              </a:cxn>
              <a:cxn ang="0">
                <a:pos x="connsiteX8833" y="connsiteY8833"/>
              </a:cxn>
              <a:cxn ang="0">
                <a:pos x="connsiteX8834" y="connsiteY8834"/>
              </a:cxn>
              <a:cxn ang="0">
                <a:pos x="connsiteX8835" y="connsiteY8835"/>
              </a:cxn>
              <a:cxn ang="0">
                <a:pos x="connsiteX8836" y="connsiteY8836"/>
              </a:cxn>
              <a:cxn ang="0">
                <a:pos x="connsiteX8837" y="connsiteY8837"/>
              </a:cxn>
              <a:cxn ang="0">
                <a:pos x="connsiteX8838" y="connsiteY8838"/>
              </a:cxn>
              <a:cxn ang="0">
                <a:pos x="connsiteX8839" y="connsiteY8839"/>
              </a:cxn>
              <a:cxn ang="0">
                <a:pos x="connsiteX8840" y="connsiteY8840"/>
              </a:cxn>
              <a:cxn ang="0">
                <a:pos x="connsiteX8841" y="connsiteY8841"/>
              </a:cxn>
              <a:cxn ang="0">
                <a:pos x="connsiteX8842" y="connsiteY8842"/>
              </a:cxn>
              <a:cxn ang="0">
                <a:pos x="connsiteX8843" y="connsiteY8843"/>
              </a:cxn>
              <a:cxn ang="0">
                <a:pos x="connsiteX8844" y="connsiteY8844"/>
              </a:cxn>
              <a:cxn ang="0">
                <a:pos x="connsiteX8845" y="connsiteY8845"/>
              </a:cxn>
              <a:cxn ang="0">
                <a:pos x="connsiteX8846" y="connsiteY8846"/>
              </a:cxn>
              <a:cxn ang="0">
                <a:pos x="connsiteX8847" y="connsiteY8847"/>
              </a:cxn>
              <a:cxn ang="0">
                <a:pos x="connsiteX8848" y="connsiteY8848"/>
              </a:cxn>
              <a:cxn ang="0">
                <a:pos x="connsiteX8849" y="connsiteY8849"/>
              </a:cxn>
              <a:cxn ang="0">
                <a:pos x="connsiteX8850" y="connsiteY8850"/>
              </a:cxn>
              <a:cxn ang="0">
                <a:pos x="connsiteX8851" y="connsiteY8851"/>
              </a:cxn>
              <a:cxn ang="0">
                <a:pos x="connsiteX8852" y="connsiteY8852"/>
              </a:cxn>
              <a:cxn ang="0">
                <a:pos x="connsiteX8853" y="connsiteY8853"/>
              </a:cxn>
              <a:cxn ang="0">
                <a:pos x="connsiteX8854" y="connsiteY8854"/>
              </a:cxn>
              <a:cxn ang="0">
                <a:pos x="connsiteX8855" y="connsiteY8855"/>
              </a:cxn>
              <a:cxn ang="0">
                <a:pos x="connsiteX8856" y="connsiteY8856"/>
              </a:cxn>
              <a:cxn ang="0">
                <a:pos x="connsiteX8857" y="connsiteY8857"/>
              </a:cxn>
              <a:cxn ang="0">
                <a:pos x="connsiteX8858" y="connsiteY8858"/>
              </a:cxn>
              <a:cxn ang="0">
                <a:pos x="connsiteX8859" y="connsiteY8859"/>
              </a:cxn>
              <a:cxn ang="0">
                <a:pos x="connsiteX8860" y="connsiteY8860"/>
              </a:cxn>
              <a:cxn ang="0">
                <a:pos x="connsiteX8861" y="connsiteY8861"/>
              </a:cxn>
              <a:cxn ang="0">
                <a:pos x="connsiteX8862" y="connsiteY8862"/>
              </a:cxn>
              <a:cxn ang="0">
                <a:pos x="connsiteX8863" y="connsiteY8863"/>
              </a:cxn>
              <a:cxn ang="0">
                <a:pos x="connsiteX8864" y="connsiteY8864"/>
              </a:cxn>
              <a:cxn ang="0">
                <a:pos x="connsiteX8865" y="connsiteY8865"/>
              </a:cxn>
              <a:cxn ang="0">
                <a:pos x="connsiteX8866" y="connsiteY8866"/>
              </a:cxn>
              <a:cxn ang="0">
                <a:pos x="connsiteX8867" y="connsiteY8867"/>
              </a:cxn>
              <a:cxn ang="0">
                <a:pos x="connsiteX8868" y="connsiteY8868"/>
              </a:cxn>
              <a:cxn ang="0">
                <a:pos x="connsiteX8869" y="connsiteY8869"/>
              </a:cxn>
              <a:cxn ang="0">
                <a:pos x="connsiteX8870" y="connsiteY8870"/>
              </a:cxn>
              <a:cxn ang="0">
                <a:pos x="connsiteX8871" y="connsiteY8871"/>
              </a:cxn>
              <a:cxn ang="0">
                <a:pos x="connsiteX8872" y="connsiteY8872"/>
              </a:cxn>
              <a:cxn ang="0">
                <a:pos x="connsiteX8873" y="connsiteY8873"/>
              </a:cxn>
              <a:cxn ang="0">
                <a:pos x="connsiteX8874" y="connsiteY8874"/>
              </a:cxn>
              <a:cxn ang="0">
                <a:pos x="connsiteX8875" y="connsiteY8875"/>
              </a:cxn>
              <a:cxn ang="0">
                <a:pos x="connsiteX8876" y="connsiteY8876"/>
              </a:cxn>
              <a:cxn ang="0">
                <a:pos x="connsiteX8877" y="connsiteY8877"/>
              </a:cxn>
              <a:cxn ang="0">
                <a:pos x="connsiteX8878" y="connsiteY8878"/>
              </a:cxn>
              <a:cxn ang="0">
                <a:pos x="connsiteX8879" y="connsiteY8879"/>
              </a:cxn>
              <a:cxn ang="0">
                <a:pos x="connsiteX8880" y="connsiteY8880"/>
              </a:cxn>
              <a:cxn ang="0">
                <a:pos x="connsiteX8881" y="connsiteY8881"/>
              </a:cxn>
              <a:cxn ang="0">
                <a:pos x="connsiteX8882" y="connsiteY8882"/>
              </a:cxn>
              <a:cxn ang="0">
                <a:pos x="connsiteX8883" y="connsiteY8883"/>
              </a:cxn>
              <a:cxn ang="0">
                <a:pos x="connsiteX8884" y="connsiteY8884"/>
              </a:cxn>
              <a:cxn ang="0">
                <a:pos x="connsiteX8885" y="connsiteY8885"/>
              </a:cxn>
              <a:cxn ang="0">
                <a:pos x="connsiteX8886" y="connsiteY8886"/>
              </a:cxn>
              <a:cxn ang="0">
                <a:pos x="connsiteX8887" y="connsiteY8887"/>
              </a:cxn>
              <a:cxn ang="0">
                <a:pos x="connsiteX8888" y="connsiteY8888"/>
              </a:cxn>
              <a:cxn ang="0">
                <a:pos x="connsiteX8889" y="connsiteY8889"/>
              </a:cxn>
              <a:cxn ang="0">
                <a:pos x="connsiteX8890" y="connsiteY8890"/>
              </a:cxn>
              <a:cxn ang="0">
                <a:pos x="connsiteX8891" y="connsiteY8891"/>
              </a:cxn>
              <a:cxn ang="0">
                <a:pos x="connsiteX8892" y="connsiteY8892"/>
              </a:cxn>
              <a:cxn ang="0">
                <a:pos x="connsiteX8893" y="connsiteY8893"/>
              </a:cxn>
              <a:cxn ang="0">
                <a:pos x="connsiteX8894" y="connsiteY8894"/>
              </a:cxn>
              <a:cxn ang="0">
                <a:pos x="connsiteX8895" y="connsiteY8895"/>
              </a:cxn>
              <a:cxn ang="0">
                <a:pos x="connsiteX8896" y="connsiteY8896"/>
              </a:cxn>
              <a:cxn ang="0">
                <a:pos x="connsiteX8897" y="connsiteY8897"/>
              </a:cxn>
              <a:cxn ang="0">
                <a:pos x="connsiteX8898" y="connsiteY8898"/>
              </a:cxn>
              <a:cxn ang="0">
                <a:pos x="connsiteX8899" y="connsiteY8899"/>
              </a:cxn>
              <a:cxn ang="0">
                <a:pos x="connsiteX8900" y="connsiteY8900"/>
              </a:cxn>
              <a:cxn ang="0">
                <a:pos x="connsiteX8901" y="connsiteY8901"/>
              </a:cxn>
              <a:cxn ang="0">
                <a:pos x="connsiteX8902" y="connsiteY8902"/>
              </a:cxn>
              <a:cxn ang="0">
                <a:pos x="connsiteX8903" y="connsiteY8903"/>
              </a:cxn>
              <a:cxn ang="0">
                <a:pos x="connsiteX8904" y="connsiteY8904"/>
              </a:cxn>
              <a:cxn ang="0">
                <a:pos x="connsiteX8905" y="connsiteY8905"/>
              </a:cxn>
              <a:cxn ang="0">
                <a:pos x="connsiteX8906" y="connsiteY8906"/>
              </a:cxn>
              <a:cxn ang="0">
                <a:pos x="connsiteX8907" y="connsiteY8907"/>
              </a:cxn>
              <a:cxn ang="0">
                <a:pos x="connsiteX8908" y="connsiteY8908"/>
              </a:cxn>
              <a:cxn ang="0">
                <a:pos x="connsiteX8909" y="connsiteY8909"/>
              </a:cxn>
              <a:cxn ang="0">
                <a:pos x="connsiteX8910" y="connsiteY8910"/>
              </a:cxn>
              <a:cxn ang="0">
                <a:pos x="connsiteX8911" y="connsiteY8911"/>
              </a:cxn>
              <a:cxn ang="0">
                <a:pos x="connsiteX8912" y="connsiteY8912"/>
              </a:cxn>
              <a:cxn ang="0">
                <a:pos x="connsiteX8913" y="connsiteY8913"/>
              </a:cxn>
              <a:cxn ang="0">
                <a:pos x="connsiteX8914" y="connsiteY8914"/>
              </a:cxn>
              <a:cxn ang="0">
                <a:pos x="connsiteX8915" y="connsiteY8915"/>
              </a:cxn>
              <a:cxn ang="0">
                <a:pos x="connsiteX8916" y="connsiteY8916"/>
              </a:cxn>
              <a:cxn ang="0">
                <a:pos x="connsiteX8917" y="connsiteY8917"/>
              </a:cxn>
              <a:cxn ang="0">
                <a:pos x="connsiteX8918" y="connsiteY8918"/>
              </a:cxn>
              <a:cxn ang="0">
                <a:pos x="connsiteX8919" y="connsiteY8919"/>
              </a:cxn>
              <a:cxn ang="0">
                <a:pos x="connsiteX8920" y="connsiteY8920"/>
              </a:cxn>
              <a:cxn ang="0">
                <a:pos x="connsiteX8921" y="connsiteY8921"/>
              </a:cxn>
              <a:cxn ang="0">
                <a:pos x="connsiteX8922" y="connsiteY8922"/>
              </a:cxn>
              <a:cxn ang="0">
                <a:pos x="connsiteX8923" y="connsiteY8923"/>
              </a:cxn>
              <a:cxn ang="0">
                <a:pos x="connsiteX8924" y="connsiteY8924"/>
              </a:cxn>
              <a:cxn ang="0">
                <a:pos x="connsiteX8925" y="connsiteY8925"/>
              </a:cxn>
              <a:cxn ang="0">
                <a:pos x="connsiteX8926" y="connsiteY8926"/>
              </a:cxn>
              <a:cxn ang="0">
                <a:pos x="connsiteX8927" y="connsiteY8927"/>
              </a:cxn>
              <a:cxn ang="0">
                <a:pos x="connsiteX8928" y="connsiteY8928"/>
              </a:cxn>
              <a:cxn ang="0">
                <a:pos x="connsiteX8929" y="connsiteY8929"/>
              </a:cxn>
              <a:cxn ang="0">
                <a:pos x="connsiteX8930" y="connsiteY8930"/>
              </a:cxn>
              <a:cxn ang="0">
                <a:pos x="connsiteX8931" y="connsiteY8931"/>
              </a:cxn>
              <a:cxn ang="0">
                <a:pos x="connsiteX8932" y="connsiteY8932"/>
              </a:cxn>
              <a:cxn ang="0">
                <a:pos x="connsiteX8933" y="connsiteY8933"/>
              </a:cxn>
              <a:cxn ang="0">
                <a:pos x="connsiteX8934" y="connsiteY8934"/>
              </a:cxn>
              <a:cxn ang="0">
                <a:pos x="connsiteX8935" y="connsiteY8935"/>
              </a:cxn>
              <a:cxn ang="0">
                <a:pos x="connsiteX8936" y="connsiteY8936"/>
              </a:cxn>
              <a:cxn ang="0">
                <a:pos x="connsiteX8937" y="connsiteY8937"/>
              </a:cxn>
              <a:cxn ang="0">
                <a:pos x="connsiteX8938" y="connsiteY8938"/>
              </a:cxn>
              <a:cxn ang="0">
                <a:pos x="connsiteX8939" y="connsiteY8939"/>
              </a:cxn>
              <a:cxn ang="0">
                <a:pos x="connsiteX8940" y="connsiteY8940"/>
              </a:cxn>
              <a:cxn ang="0">
                <a:pos x="connsiteX8941" y="connsiteY8941"/>
              </a:cxn>
              <a:cxn ang="0">
                <a:pos x="connsiteX8942" y="connsiteY8942"/>
              </a:cxn>
              <a:cxn ang="0">
                <a:pos x="connsiteX8943" y="connsiteY8943"/>
              </a:cxn>
              <a:cxn ang="0">
                <a:pos x="connsiteX8944" y="connsiteY8944"/>
              </a:cxn>
              <a:cxn ang="0">
                <a:pos x="connsiteX8945" y="connsiteY8945"/>
              </a:cxn>
              <a:cxn ang="0">
                <a:pos x="connsiteX8946" y="connsiteY8946"/>
              </a:cxn>
              <a:cxn ang="0">
                <a:pos x="connsiteX8947" y="connsiteY8947"/>
              </a:cxn>
              <a:cxn ang="0">
                <a:pos x="connsiteX8948" y="connsiteY8948"/>
              </a:cxn>
              <a:cxn ang="0">
                <a:pos x="connsiteX8949" y="connsiteY8949"/>
              </a:cxn>
              <a:cxn ang="0">
                <a:pos x="connsiteX8950" y="connsiteY8950"/>
              </a:cxn>
              <a:cxn ang="0">
                <a:pos x="connsiteX8951" y="connsiteY8951"/>
              </a:cxn>
              <a:cxn ang="0">
                <a:pos x="connsiteX8952" y="connsiteY8952"/>
              </a:cxn>
              <a:cxn ang="0">
                <a:pos x="connsiteX8953" y="connsiteY8953"/>
              </a:cxn>
              <a:cxn ang="0">
                <a:pos x="connsiteX8954" y="connsiteY8954"/>
              </a:cxn>
              <a:cxn ang="0">
                <a:pos x="connsiteX8955" y="connsiteY8955"/>
              </a:cxn>
              <a:cxn ang="0">
                <a:pos x="connsiteX8956" y="connsiteY8956"/>
              </a:cxn>
              <a:cxn ang="0">
                <a:pos x="connsiteX8957" y="connsiteY8957"/>
              </a:cxn>
              <a:cxn ang="0">
                <a:pos x="connsiteX8958" y="connsiteY8958"/>
              </a:cxn>
              <a:cxn ang="0">
                <a:pos x="connsiteX8959" y="connsiteY8959"/>
              </a:cxn>
              <a:cxn ang="0">
                <a:pos x="connsiteX8960" y="connsiteY8960"/>
              </a:cxn>
              <a:cxn ang="0">
                <a:pos x="connsiteX8961" y="connsiteY8961"/>
              </a:cxn>
              <a:cxn ang="0">
                <a:pos x="connsiteX8962" y="connsiteY8962"/>
              </a:cxn>
              <a:cxn ang="0">
                <a:pos x="connsiteX8963" y="connsiteY8963"/>
              </a:cxn>
              <a:cxn ang="0">
                <a:pos x="connsiteX8964" y="connsiteY8964"/>
              </a:cxn>
              <a:cxn ang="0">
                <a:pos x="connsiteX8965" y="connsiteY8965"/>
              </a:cxn>
              <a:cxn ang="0">
                <a:pos x="connsiteX8966" y="connsiteY8966"/>
              </a:cxn>
              <a:cxn ang="0">
                <a:pos x="connsiteX8967" y="connsiteY8967"/>
              </a:cxn>
              <a:cxn ang="0">
                <a:pos x="connsiteX8968" y="connsiteY8968"/>
              </a:cxn>
              <a:cxn ang="0">
                <a:pos x="connsiteX8969" y="connsiteY8969"/>
              </a:cxn>
              <a:cxn ang="0">
                <a:pos x="connsiteX8970" y="connsiteY8970"/>
              </a:cxn>
              <a:cxn ang="0">
                <a:pos x="connsiteX8971" y="connsiteY8971"/>
              </a:cxn>
              <a:cxn ang="0">
                <a:pos x="connsiteX8972" y="connsiteY8972"/>
              </a:cxn>
              <a:cxn ang="0">
                <a:pos x="connsiteX8973" y="connsiteY8973"/>
              </a:cxn>
              <a:cxn ang="0">
                <a:pos x="connsiteX8974" y="connsiteY8974"/>
              </a:cxn>
              <a:cxn ang="0">
                <a:pos x="connsiteX8975" y="connsiteY8975"/>
              </a:cxn>
              <a:cxn ang="0">
                <a:pos x="connsiteX8976" y="connsiteY8976"/>
              </a:cxn>
              <a:cxn ang="0">
                <a:pos x="connsiteX8977" y="connsiteY8977"/>
              </a:cxn>
              <a:cxn ang="0">
                <a:pos x="connsiteX8978" y="connsiteY8978"/>
              </a:cxn>
              <a:cxn ang="0">
                <a:pos x="connsiteX8979" y="connsiteY8979"/>
              </a:cxn>
              <a:cxn ang="0">
                <a:pos x="connsiteX8980" y="connsiteY8980"/>
              </a:cxn>
              <a:cxn ang="0">
                <a:pos x="connsiteX8981" y="connsiteY8981"/>
              </a:cxn>
              <a:cxn ang="0">
                <a:pos x="connsiteX8982" y="connsiteY8982"/>
              </a:cxn>
              <a:cxn ang="0">
                <a:pos x="connsiteX8983" y="connsiteY8983"/>
              </a:cxn>
              <a:cxn ang="0">
                <a:pos x="connsiteX8984" y="connsiteY8984"/>
              </a:cxn>
              <a:cxn ang="0">
                <a:pos x="connsiteX8985" y="connsiteY8985"/>
              </a:cxn>
              <a:cxn ang="0">
                <a:pos x="connsiteX8986" y="connsiteY8986"/>
              </a:cxn>
              <a:cxn ang="0">
                <a:pos x="connsiteX8987" y="connsiteY8987"/>
              </a:cxn>
              <a:cxn ang="0">
                <a:pos x="connsiteX8988" y="connsiteY8988"/>
              </a:cxn>
              <a:cxn ang="0">
                <a:pos x="connsiteX8989" y="connsiteY8989"/>
              </a:cxn>
              <a:cxn ang="0">
                <a:pos x="connsiteX8990" y="connsiteY8990"/>
              </a:cxn>
              <a:cxn ang="0">
                <a:pos x="connsiteX8991" y="connsiteY8991"/>
              </a:cxn>
              <a:cxn ang="0">
                <a:pos x="connsiteX8992" y="connsiteY8992"/>
              </a:cxn>
              <a:cxn ang="0">
                <a:pos x="connsiteX8993" y="connsiteY8993"/>
              </a:cxn>
              <a:cxn ang="0">
                <a:pos x="connsiteX8994" y="connsiteY8994"/>
              </a:cxn>
              <a:cxn ang="0">
                <a:pos x="connsiteX8995" y="connsiteY8995"/>
              </a:cxn>
              <a:cxn ang="0">
                <a:pos x="connsiteX8996" y="connsiteY8996"/>
              </a:cxn>
              <a:cxn ang="0">
                <a:pos x="connsiteX8997" y="connsiteY8997"/>
              </a:cxn>
              <a:cxn ang="0">
                <a:pos x="connsiteX8998" y="connsiteY8998"/>
              </a:cxn>
              <a:cxn ang="0">
                <a:pos x="connsiteX8999" y="connsiteY8999"/>
              </a:cxn>
              <a:cxn ang="0">
                <a:pos x="connsiteX9000" y="connsiteY9000"/>
              </a:cxn>
              <a:cxn ang="0">
                <a:pos x="connsiteX9001" y="connsiteY9001"/>
              </a:cxn>
              <a:cxn ang="0">
                <a:pos x="connsiteX9002" y="connsiteY9002"/>
              </a:cxn>
              <a:cxn ang="0">
                <a:pos x="connsiteX9003" y="connsiteY9003"/>
              </a:cxn>
              <a:cxn ang="0">
                <a:pos x="connsiteX9004" y="connsiteY9004"/>
              </a:cxn>
              <a:cxn ang="0">
                <a:pos x="connsiteX9005" y="connsiteY9005"/>
              </a:cxn>
              <a:cxn ang="0">
                <a:pos x="connsiteX9006" y="connsiteY9006"/>
              </a:cxn>
              <a:cxn ang="0">
                <a:pos x="connsiteX9007" y="connsiteY9007"/>
              </a:cxn>
              <a:cxn ang="0">
                <a:pos x="connsiteX9008" y="connsiteY9008"/>
              </a:cxn>
              <a:cxn ang="0">
                <a:pos x="connsiteX9009" y="connsiteY9009"/>
              </a:cxn>
              <a:cxn ang="0">
                <a:pos x="connsiteX9010" y="connsiteY9010"/>
              </a:cxn>
              <a:cxn ang="0">
                <a:pos x="connsiteX9011" y="connsiteY9011"/>
              </a:cxn>
              <a:cxn ang="0">
                <a:pos x="connsiteX9012" y="connsiteY9012"/>
              </a:cxn>
              <a:cxn ang="0">
                <a:pos x="connsiteX9013" y="connsiteY9013"/>
              </a:cxn>
              <a:cxn ang="0">
                <a:pos x="connsiteX9014" y="connsiteY9014"/>
              </a:cxn>
              <a:cxn ang="0">
                <a:pos x="connsiteX9015" y="connsiteY9015"/>
              </a:cxn>
              <a:cxn ang="0">
                <a:pos x="connsiteX9016" y="connsiteY9016"/>
              </a:cxn>
              <a:cxn ang="0">
                <a:pos x="connsiteX9017" y="connsiteY9017"/>
              </a:cxn>
              <a:cxn ang="0">
                <a:pos x="connsiteX9018" y="connsiteY9018"/>
              </a:cxn>
              <a:cxn ang="0">
                <a:pos x="connsiteX9019" y="connsiteY9019"/>
              </a:cxn>
              <a:cxn ang="0">
                <a:pos x="connsiteX9020" y="connsiteY9020"/>
              </a:cxn>
              <a:cxn ang="0">
                <a:pos x="connsiteX9021" y="connsiteY9021"/>
              </a:cxn>
              <a:cxn ang="0">
                <a:pos x="connsiteX9022" y="connsiteY9022"/>
              </a:cxn>
              <a:cxn ang="0">
                <a:pos x="connsiteX9023" y="connsiteY9023"/>
              </a:cxn>
              <a:cxn ang="0">
                <a:pos x="connsiteX9024" y="connsiteY9024"/>
              </a:cxn>
              <a:cxn ang="0">
                <a:pos x="connsiteX9025" y="connsiteY9025"/>
              </a:cxn>
              <a:cxn ang="0">
                <a:pos x="connsiteX9026" y="connsiteY9026"/>
              </a:cxn>
              <a:cxn ang="0">
                <a:pos x="connsiteX9027" y="connsiteY9027"/>
              </a:cxn>
              <a:cxn ang="0">
                <a:pos x="connsiteX9028" y="connsiteY9028"/>
              </a:cxn>
              <a:cxn ang="0">
                <a:pos x="connsiteX9029" y="connsiteY9029"/>
              </a:cxn>
              <a:cxn ang="0">
                <a:pos x="connsiteX9030" y="connsiteY9030"/>
              </a:cxn>
              <a:cxn ang="0">
                <a:pos x="connsiteX9031" y="connsiteY9031"/>
              </a:cxn>
              <a:cxn ang="0">
                <a:pos x="connsiteX9032" y="connsiteY9032"/>
              </a:cxn>
              <a:cxn ang="0">
                <a:pos x="connsiteX9033" y="connsiteY9033"/>
              </a:cxn>
              <a:cxn ang="0">
                <a:pos x="connsiteX9034" y="connsiteY9034"/>
              </a:cxn>
              <a:cxn ang="0">
                <a:pos x="connsiteX9035" y="connsiteY9035"/>
              </a:cxn>
              <a:cxn ang="0">
                <a:pos x="connsiteX9036" y="connsiteY9036"/>
              </a:cxn>
              <a:cxn ang="0">
                <a:pos x="connsiteX9037" y="connsiteY9037"/>
              </a:cxn>
              <a:cxn ang="0">
                <a:pos x="connsiteX9038" y="connsiteY9038"/>
              </a:cxn>
              <a:cxn ang="0">
                <a:pos x="connsiteX9039" y="connsiteY9039"/>
              </a:cxn>
              <a:cxn ang="0">
                <a:pos x="connsiteX9040" y="connsiteY9040"/>
              </a:cxn>
              <a:cxn ang="0">
                <a:pos x="connsiteX9041" y="connsiteY9041"/>
              </a:cxn>
              <a:cxn ang="0">
                <a:pos x="connsiteX9042" y="connsiteY9042"/>
              </a:cxn>
              <a:cxn ang="0">
                <a:pos x="connsiteX9043" y="connsiteY9043"/>
              </a:cxn>
              <a:cxn ang="0">
                <a:pos x="connsiteX9044" y="connsiteY9044"/>
              </a:cxn>
              <a:cxn ang="0">
                <a:pos x="connsiteX9045" y="connsiteY9045"/>
              </a:cxn>
              <a:cxn ang="0">
                <a:pos x="connsiteX9046" y="connsiteY9046"/>
              </a:cxn>
              <a:cxn ang="0">
                <a:pos x="connsiteX9047" y="connsiteY9047"/>
              </a:cxn>
              <a:cxn ang="0">
                <a:pos x="connsiteX9048" y="connsiteY9048"/>
              </a:cxn>
              <a:cxn ang="0">
                <a:pos x="connsiteX9049" y="connsiteY9049"/>
              </a:cxn>
              <a:cxn ang="0">
                <a:pos x="connsiteX9050" y="connsiteY9050"/>
              </a:cxn>
              <a:cxn ang="0">
                <a:pos x="connsiteX9051" y="connsiteY9051"/>
              </a:cxn>
              <a:cxn ang="0">
                <a:pos x="connsiteX9052" y="connsiteY9052"/>
              </a:cxn>
              <a:cxn ang="0">
                <a:pos x="connsiteX9053" y="connsiteY9053"/>
              </a:cxn>
              <a:cxn ang="0">
                <a:pos x="connsiteX9054" y="connsiteY9054"/>
              </a:cxn>
              <a:cxn ang="0">
                <a:pos x="connsiteX9055" y="connsiteY9055"/>
              </a:cxn>
              <a:cxn ang="0">
                <a:pos x="connsiteX9056" y="connsiteY9056"/>
              </a:cxn>
              <a:cxn ang="0">
                <a:pos x="connsiteX9057" y="connsiteY9057"/>
              </a:cxn>
              <a:cxn ang="0">
                <a:pos x="connsiteX9058" y="connsiteY9058"/>
              </a:cxn>
              <a:cxn ang="0">
                <a:pos x="connsiteX9059" y="connsiteY9059"/>
              </a:cxn>
              <a:cxn ang="0">
                <a:pos x="connsiteX9060" y="connsiteY9060"/>
              </a:cxn>
              <a:cxn ang="0">
                <a:pos x="connsiteX9061" y="connsiteY9061"/>
              </a:cxn>
              <a:cxn ang="0">
                <a:pos x="connsiteX9062" y="connsiteY9062"/>
              </a:cxn>
              <a:cxn ang="0">
                <a:pos x="connsiteX9063" y="connsiteY9063"/>
              </a:cxn>
              <a:cxn ang="0">
                <a:pos x="connsiteX9064" y="connsiteY9064"/>
              </a:cxn>
              <a:cxn ang="0">
                <a:pos x="connsiteX9065" y="connsiteY9065"/>
              </a:cxn>
              <a:cxn ang="0">
                <a:pos x="connsiteX9066" y="connsiteY9066"/>
              </a:cxn>
              <a:cxn ang="0">
                <a:pos x="connsiteX9067" y="connsiteY9067"/>
              </a:cxn>
              <a:cxn ang="0">
                <a:pos x="connsiteX9068" y="connsiteY9068"/>
              </a:cxn>
              <a:cxn ang="0">
                <a:pos x="connsiteX9069" y="connsiteY9069"/>
              </a:cxn>
              <a:cxn ang="0">
                <a:pos x="connsiteX9070" y="connsiteY9070"/>
              </a:cxn>
              <a:cxn ang="0">
                <a:pos x="connsiteX9071" y="connsiteY9071"/>
              </a:cxn>
              <a:cxn ang="0">
                <a:pos x="connsiteX9072" y="connsiteY9072"/>
              </a:cxn>
              <a:cxn ang="0">
                <a:pos x="connsiteX9073" y="connsiteY9073"/>
              </a:cxn>
              <a:cxn ang="0">
                <a:pos x="connsiteX9074" y="connsiteY9074"/>
              </a:cxn>
              <a:cxn ang="0">
                <a:pos x="connsiteX9075" y="connsiteY9075"/>
              </a:cxn>
              <a:cxn ang="0">
                <a:pos x="connsiteX9076" y="connsiteY9076"/>
              </a:cxn>
              <a:cxn ang="0">
                <a:pos x="connsiteX9077" y="connsiteY9077"/>
              </a:cxn>
              <a:cxn ang="0">
                <a:pos x="connsiteX9078" y="connsiteY9078"/>
              </a:cxn>
              <a:cxn ang="0">
                <a:pos x="connsiteX9079" y="connsiteY9079"/>
              </a:cxn>
              <a:cxn ang="0">
                <a:pos x="connsiteX9080" y="connsiteY9080"/>
              </a:cxn>
              <a:cxn ang="0">
                <a:pos x="connsiteX9081" y="connsiteY9081"/>
              </a:cxn>
              <a:cxn ang="0">
                <a:pos x="connsiteX9082" y="connsiteY9082"/>
              </a:cxn>
              <a:cxn ang="0">
                <a:pos x="connsiteX9083" y="connsiteY9083"/>
              </a:cxn>
              <a:cxn ang="0">
                <a:pos x="connsiteX9084" y="connsiteY9084"/>
              </a:cxn>
              <a:cxn ang="0">
                <a:pos x="connsiteX9085" y="connsiteY9085"/>
              </a:cxn>
              <a:cxn ang="0">
                <a:pos x="connsiteX9086" y="connsiteY9086"/>
              </a:cxn>
              <a:cxn ang="0">
                <a:pos x="connsiteX9087" y="connsiteY9087"/>
              </a:cxn>
              <a:cxn ang="0">
                <a:pos x="connsiteX9088" y="connsiteY9088"/>
              </a:cxn>
              <a:cxn ang="0">
                <a:pos x="connsiteX9089" y="connsiteY9089"/>
              </a:cxn>
              <a:cxn ang="0">
                <a:pos x="connsiteX9090" y="connsiteY9090"/>
              </a:cxn>
              <a:cxn ang="0">
                <a:pos x="connsiteX9091" y="connsiteY9091"/>
              </a:cxn>
              <a:cxn ang="0">
                <a:pos x="connsiteX9092" y="connsiteY9092"/>
              </a:cxn>
              <a:cxn ang="0">
                <a:pos x="connsiteX9093" y="connsiteY9093"/>
              </a:cxn>
              <a:cxn ang="0">
                <a:pos x="connsiteX9094" y="connsiteY9094"/>
              </a:cxn>
              <a:cxn ang="0">
                <a:pos x="connsiteX9095" y="connsiteY9095"/>
              </a:cxn>
              <a:cxn ang="0">
                <a:pos x="connsiteX9096" y="connsiteY9096"/>
              </a:cxn>
              <a:cxn ang="0">
                <a:pos x="connsiteX9097" y="connsiteY9097"/>
              </a:cxn>
              <a:cxn ang="0">
                <a:pos x="connsiteX9098" y="connsiteY9098"/>
              </a:cxn>
              <a:cxn ang="0">
                <a:pos x="connsiteX9099" y="connsiteY9099"/>
              </a:cxn>
              <a:cxn ang="0">
                <a:pos x="connsiteX9100" y="connsiteY9100"/>
              </a:cxn>
              <a:cxn ang="0">
                <a:pos x="connsiteX9101" y="connsiteY9101"/>
              </a:cxn>
              <a:cxn ang="0">
                <a:pos x="connsiteX9102" y="connsiteY9102"/>
              </a:cxn>
              <a:cxn ang="0">
                <a:pos x="connsiteX9103" y="connsiteY9103"/>
              </a:cxn>
              <a:cxn ang="0">
                <a:pos x="connsiteX9104" y="connsiteY9104"/>
              </a:cxn>
              <a:cxn ang="0">
                <a:pos x="connsiteX9105" y="connsiteY9105"/>
              </a:cxn>
              <a:cxn ang="0">
                <a:pos x="connsiteX9106" y="connsiteY9106"/>
              </a:cxn>
              <a:cxn ang="0">
                <a:pos x="connsiteX9107" y="connsiteY9107"/>
              </a:cxn>
              <a:cxn ang="0">
                <a:pos x="connsiteX9108" y="connsiteY9108"/>
              </a:cxn>
              <a:cxn ang="0">
                <a:pos x="connsiteX9109" y="connsiteY9109"/>
              </a:cxn>
              <a:cxn ang="0">
                <a:pos x="connsiteX9110" y="connsiteY9110"/>
              </a:cxn>
              <a:cxn ang="0">
                <a:pos x="connsiteX9111" y="connsiteY9111"/>
              </a:cxn>
              <a:cxn ang="0">
                <a:pos x="connsiteX9112" y="connsiteY9112"/>
              </a:cxn>
              <a:cxn ang="0">
                <a:pos x="connsiteX9113" y="connsiteY9113"/>
              </a:cxn>
              <a:cxn ang="0">
                <a:pos x="connsiteX9114" y="connsiteY9114"/>
              </a:cxn>
              <a:cxn ang="0">
                <a:pos x="connsiteX9115" y="connsiteY9115"/>
              </a:cxn>
              <a:cxn ang="0">
                <a:pos x="connsiteX9116" y="connsiteY9116"/>
              </a:cxn>
              <a:cxn ang="0">
                <a:pos x="connsiteX9117" y="connsiteY9117"/>
              </a:cxn>
              <a:cxn ang="0">
                <a:pos x="connsiteX9118" y="connsiteY9118"/>
              </a:cxn>
              <a:cxn ang="0">
                <a:pos x="connsiteX9119" y="connsiteY9119"/>
              </a:cxn>
              <a:cxn ang="0">
                <a:pos x="connsiteX9120" y="connsiteY9120"/>
              </a:cxn>
              <a:cxn ang="0">
                <a:pos x="connsiteX9121" y="connsiteY9121"/>
              </a:cxn>
              <a:cxn ang="0">
                <a:pos x="connsiteX9122" y="connsiteY9122"/>
              </a:cxn>
              <a:cxn ang="0">
                <a:pos x="connsiteX9123" y="connsiteY9123"/>
              </a:cxn>
              <a:cxn ang="0">
                <a:pos x="connsiteX9124" y="connsiteY9124"/>
              </a:cxn>
              <a:cxn ang="0">
                <a:pos x="connsiteX9125" y="connsiteY9125"/>
              </a:cxn>
              <a:cxn ang="0">
                <a:pos x="connsiteX9126" y="connsiteY9126"/>
              </a:cxn>
              <a:cxn ang="0">
                <a:pos x="connsiteX9127" y="connsiteY9127"/>
              </a:cxn>
              <a:cxn ang="0">
                <a:pos x="connsiteX9128" y="connsiteY9128"/>
              </a:cxn>
              <a:cxn ang="0">
                <a:pos x="connsiteX9129" y="connsiteY9129"/>
              </a:cxn>
              <a:cxn ang="0">
                <a:pos x="connsiteX9130" y="connsiteY9130"/>
              </a:cxn>
              <a:cxn ang="0">
                <a:pos x="connsiteX9131" y="connsiteY9131"/>
              </a:cxn>
              <a:cxn ang="0">
                <a:pos x="connsiteX9132" y="connsiteY9132"/>
              </a:cxn>
              <a:cxn ang="0">
                <a:pos x="connsiteX9133" y="connsiteY9133"/>
              </a:cxn>
              <a:cxn ang="0">
                <a:pos x="connsiteX9134" y="connsiteY9134"/>
              </a:cxn>
              <a:cxn ang="0">
                <a:pos x="connsiteX9135" y="connsiteY9135"/>
              </a:cxn>
              <a:cxn ang="0">
                <a:pos x="connsiteX9136" y="connsiteY9136"/>
              </a:cxn>
              <a:cxn ang="0">
                <a:pos x="connsiteX9137" y="connsiteY9137"/>
              </a:cxn>
              <a:cxn ang="0">
                <a:pos x="connsiteX9138" y="connsiteY9138"/>
              </a:cxn>
              <a:cxn ang="0">
                <a:pos x="connsiteX9139" y="connsiteY9139"/>
              </a:cxn>
              <a:cxn ang="0">
                <a:pos x="connsiteX9140" y="connsiteY9140"/>
              </a:cxn>
              <a:cxn ang="0">
                <a:pos x="connsiteX9141" y="connsiteY9141"/>
              </a:cxn>
              <a:cxn ang="0">
                <a:pos x="connsiteX9142" y="connsiteY9142"/>
              </a:cxn>
              <a:cxn ang="0">
                <a:pos x="connsiteX9143" y="connsiteY9143"/>
              </a:cxn>
              <a:cxn ang="0">
                <a:pos x="connsiteX9144" y="connsiteY9144"/>
              </a:cxn>
              <a:cxn ang="0">
                <a:pos x="connsiteX9145" y="connsiteY9145"/>
              </a:cxn>
              <a:cxn ang="0">
                <a:pos x="connsiteX9146" y="connsiteY9146"/>
              </a:cxn>
              <a:cxn ang="0">
                <a:pos x="connsiteX9147" y="connsiteY9147"/>
              </a:cxn>
              <a:cxn ang="0">
                <a:pos x="connsiteX9148" y="connsiteY9148"/>
              </a:cxn>
              <a:cxn ang="0">
                <a:pos x="connsiteX9149" y="connsiteY9149"/>
              </a:cxn>
              <a:cxn ang="0">
                <a:pos x="connsiteX9150" y="connsiteY9150"/>
              </a:cxn>
              <a:cxn ang="0">
                <a:pos x="connsiteX9151" y="connsiteY9151"/>
              </a:cxn>
              <a:cxn ang="0">
                <a:pos x="connsiteX9152" y="connsiteY9152"/>
              </a:cxn>
              <a:cxn ang="0">
                <a:pos x="connsiteX9153" y="connsiteY9153"/>
              </a:cxn>
              <a:cxn ang="0">
                <a:pos x="connsiteX9154" y="connsiteY9154"/>
              </a:cxn>
              <a:cxn ang="0">
                <a:pos x="connsiteX9155" y="connsiteY9155"/>
              </a:cxn>
              <a:cxn ang="0">
                <a:pos x="connsiteX9156" y="connsiteY9156"/>
              </a:cxn>
              <a:cxn ang="0">
                <a:pos x="connsiteX9157" y="connsiteY9157"/>
              </a:cxn>
              <a:cxn ang="0">
                <a:pos x="connsiteX9158" y="connsiteY9158"/>
              </a:cxn>
              <a:cxn ang="0">
                <a:pos x="connsiteX9159" y="connsiteY9159"/>
              </a:cxn>
              <a:cxn ang="0">
                <a:pos x="connsiteX9160" y="connsiteY9160"/>
              </a:cxn>
              <a:cxn ang="0">
                <a:pos x="connsiteX9161" y="connsiteY9161"/>
              </a:cxn>
              <a:cxn ang="0">
                <a:pos x="connsiteX9162" y="connsiteY9162"/>
              </a:cxn>
              <a:cxn ang="0">
                <a:pos x="connsiteX9163" y="connsiteY9163"/>
              </a:cxn>
              <a:cxn ang="0">
                <a:pos x="connsiteX9164" y="connsiteY9164"/>
              </a:cxn>
              <a:cxn ang="0">
                <a:pos x="connsiteX9165" y="connsiteY9165"/>
              </a:cxn>
              <a:cxn ang="0">
                <a:pos x="connsiteX9166" y="connsiteY9166"/>
              </a:cxn>
              <a:cxn ang="0">
                <a:pos x="connsiteX9167" y="connsiteY9167"/>
              </a:cxn>
              <a:cxn ang="0">
                <a:pos x="connsiteX9168" y="connsiteY9168"/>
              </a:cxn>
              <a:cxn ang="0">
                <a:pos x="connsiteX9169" y="connsiteY9169"/>
              </a:cxn>
              <a:cxn ang="0">
                <a:pos x="connsiteX9170" y="connsiteY9170"/>
              </a:cxn>
              <a:cxn ang="0">
                <a:pos x="connsiteX9171" y="connsiteY9171"/>
              </a:cxn>
              <a:cxn ang="0">
                <a:pos x="connsiteX9172" y="connsiteY9172"/>
              </a:cxn>
              <a:cxn ang="0">
                <a:pos x="connsiteX9173" y="connsiteY9173"/>
              </a:cxn>
              <a:cxn ang="0">
                <a:pos x="connsiteX9174" y="connsiteY9174"/>
              </a:cxn>
              <a:cxn ang="0">
                <a:pos x="connsiteX9175" y="connsiteY9175"/>
              </a:cxn>
              <a:cxn ang="0">
                <a:pos x="connsiteX9176" y="connsiteY9176"/>
              </a:cxn>
              <a:cxn ang="0">
                <a:pos x="connsiteX9177" y="connsiteY9177"/>
              </a:cxn>
              <a:cxn ang="0">
                <a:pos x="connsiteX9178" y="connsiteY9178"/>
              </a:cxn>
              <a:cxn ang="0">
                <a:pos x="connsiteX9179" y="connsiteY9179"/>
              </a:cxn>
              <a:cxn ang="0">
                <a:pos x="connsiteX9180" y="connsiteY9180"/>
              </a:cxn>
              <a:cxn ang="0">
                <a:pos x="connsiteX9181" y="connsiteY9181"/>
              </a:cxn>
              <a:cxn ang="0">
                <a:pos x="connsiteX9182" y="connsiteY9182"/>
              </a:cxn>
              <a:cxn ang="0">
                <a:pos x="connsiteX9183" y="connsiteY9183"/>
              </a:cxn>
              <a:cxn ang="0">
                <a:pos x="connsiteX9184" y="connsiteY9184"/>
              </a:cxn>
              <a:cxn ang="0">
                <a:pos x="connsiteX9185" y="connsiteY9185"/>
              </a:cxn>
              <a:cxn ang="0">
                <a:pos x="connsiteX9186" y="connsiteY9186"/>
              </a:cxn>
              <a:cxn ang="0">
                <a:pos x="connsiteX9187" y="connsiteY9187"/>
              </a:cxn>
              <a:cxn ang="0">
                <a:pos x="connsiteX9188" y="connsiteY9188"/>
              </a:cxn>
              <a:cxn ang="0">
                <a:pos x="connsiteX9189" y="connsiteY9189"/>
              </a:cxn>
              <a:cxn ang="0">
                <a:pos x="connsiteX9190" y="connsiteY9190"/>
              </a:cxn>
              <a:cxn ang="0">
                <a:pos x="connsiteX9191" y="connsiteY9191"/>
              </a:cxn>
              <a:cxn ang="0">
                <a:pos x="connsiteX9192" y="connsiteY9192"/>
              </a:cxn>
              <a:cxn ang="0">
                <a:pos x="connsiteX9193" y="connsiteY9193"/>
              </a:cxn>
              <a:cxn ang="0">
                <a:pos x="connsiteX9194" y="connsiteY9194"/>
              </a:cxn>
              <a:cxn ang="0">
                <a:pos x="connsiteX9195" y="connsiteY9195"/>
              </a:cxn>
              <a:cxn ang="0">
                <a:pos x="connsiteX9196" y="connsiteY9196"/>
              </a:cxn>
              <a:cxn ang="0">
                <a:pos x="connsiteX9197" y="connsiteY9197"/>
              </a:cxn>
              <a:cxn ang="0">
                <a:pos x="connsiteX9198" y="connsiteY9198"/>
              </a:cxn>
              <a:cxn ang="0">
                <a:pos x="connsiteX9199" y="connsiteY9199"/>
              </a:cxn>
              <a:cxn ang="0">
                <a:pos x="connsiteX9200" y="connsiteY9200"/>
              </a:cxn>
              <a:cxn ang="0">
                <a:pos x="connsiteX9201" y="connsiteY9201"/>
              </a:cxn>
              <a:cxn ang="0">
                <a:pos x="connsiteX9202" y="connsiteY9202"/>
              </a:cxn>
              <a:cxn ang="0">
                <a:pos x="connsiteX9203" y="connsiteY9203"/>
              </a:cxn>
              <a:cxn ang="0">
                <a:pos x="connsiteX9204" y="connsiteY9204"/>
              </a:cxn>
              <a:cxn ang="0">
                <a:pos x="connsiteX9205" y="connsiteY9205"/>
              </a:cxn>
              <a:cxn ang="0">
                <a:pos x="connsiteX9206" y="connsiteY9206"/>
              </a:cxn>
              <a:cxn ang="0">
                <a:pos x="connsiteX9207" y="connsiteY9207"/>
              </a:cxn>
              <a:cxn ang="0">
                <a:pos x="connsiteX9208" y="connsiteY9208"/>
              </a:cxn>
              <a:cxn ang="0">
                <a:pos x="connsiteX9209" y="connsiteY9209"/>
              </a:cxn>
              <a:cxn ang="0">
                <a:pos x="connsiteX9210" y="connsiteY9210"/>
              </a:cxn>
              <a:cxn ang="0">
                <a:pos x="connsiteX9211" y="connsiteY9211"/>
              </a:cxn>
              <a:cxn ang="0">
                <a:pos x="connsiteX9212" y="connsiteY9212"/>
              </a:cxn>
              <a:cxn ang="0">
                <a:pos x="connsiteX9213" y="connsiteY9213"/>
              </a:cxn>
              <a:cxn ang="0">
                <a:pos x="connsiteX9214" y="connsiteY9214"/>
              </a:cxn>
              <a:cxn ang="0">
                <a:pos x="connsiteX9215" y="connsiteY9215"/>
              </a:cxn>
              <a:cxn ang="0">
                <a:pos x="connsiteX9216" y="connsiteY9216"/>
              </a:cxn>
              <a:cxn ang="0">
                <a:pos x="connsiteX9217" y="connsiteY9217"/>
              </a:cxn>
              <a:cxn ang="0">
                <a:pos x="connsiteX9218" y="connsiteY9218"/>
              </a:cxn>
              <a:cxn ang="0">
                <a:pos x="connsiteX9219" y="connsiteY9219"/>
              </a:cxn>
              <a:cxn ang="0">
                <a:pos x="connsiteX9220" y="connsiteY9220"/>
              </a:cxn>
              <a:cxn ang="0">
                <a:pos x="connsiteX9221" y="connsiteY9221"/>
              </a:cxn>
              <a:cxn ang="0">
                <a:pos x="connsiteX9222" y="connsiteY9222"/>
              </a:cxn>
              <a:cxn ang="0">
                <a:pos x="connsiteX9223" y="connsiteY9223"/>
              </a:cxn>
              <a:cxn ang="0">
                <a:pos x="connsiteX9224" y="connsiteY9224"/>
              </a:cxn>
              <a:cxn ang="0">
                <a:pos x="connsiteX9225" y="connsiteY9225"/>
              </a:cxn>
              <a:cxn ang="0">
                <a:pos x="connsiteX9226" y="connsiteY9226"/>
              </a:cxn>
              <a:cxn ang="0">
                <a:pos x="connsiteX9227" y="connsiteY9227"/>
              </a:cxn>
              <a:cxn ang="0">
                <a:pos x="connsiteX9228" y="connsiteY9228"/>
              </a:cxn>
              <a:cxn ang="0">
                <a:pos x="connsiteX9229" y="connsiteY9229"/>
              </a:cxn>
              <a:cxn ang="0">
                <a:pos x="connsiteX9230" y="connsiteY9230"/>
              </a:cxn>
              <a:cxn ang="0">
                <a:pos x="connsiteX9231" y="connsiteY9231"/>
              </a:cxn>
              <a:cxn ang="0">
                <a:pos x="connsiteX9232" y="connsiteY9232"/>
              </a:cxn>
              <a:cxn ang="0">
                <a:pos x="connsiteX9233" y="connsiteY9233"/>
              </a:cxn>
              <a:cxn ang="0">
                <a:pos x="connsiteX9234" y="connsiteY9234"/>
              </a:cxn>
              <a:cxn ang="0">
                <a:pos x="connsiteX9235" y="connsiteY9235"/>
              </a:cxn>
              <a:cxn ang="0">
                <a:pos x="connsiteX9236" y="connsiteY9236"/>
              </a:cxn>
              <a:cxn ang="0">
                <a:pos x="connsiteX9237" y="connsiteY9237"/>
              </a:cxn>
              <a:cxn ang="0">
                <a:pos x="connsiteX9238" y="connsiteY9238"/>
              </a:cxn>
              <a:cxn ang="0">
                <a:pos x="connsiteX9239" y="connsiteY9239"/>
              </a:cxn>
              <a:cxn ang="0">
                <a:pos x="connsiteX9240" y="connsiteY9240"/>
              </a:cxn>
              <a:cxn ang="0">
                <a:pos x="connsiteX9241" y="connsiteY9241"/>
              </a:cxn>
              <a:cxn ang="0">
                <a:pos x="connsiteX9242" y="connsiteY9242"/>
              </a:cxn>
              <a:cxn ang="0">
                <a:pos x="connsiteX9243" y="connsiteY9243"/>
              </a:cxn>
              <a:cxn ang="0">
                <a:pos x="connsiteX9244" y="connsiteY9244"/>
              </a:cxn>
              <a:cxn ang="0">
                <a:pos x="connsiteX9245" y="connsiteY9245"/>
              </a:cxn>
              <a:cxn ang="0">
                <a:pos x="connsiteX9246" y="connsiteY9246"/>
              </a:cxn>
              <a:cxn ang="0">
                <a:pos x="connsiteX9247" y="connsiteY9247"/>
              </a:cxn>
              <a:cxn ang="0">
                <a:pos x="connsiteX9248" y="connsiteY9248"/>
              </a:cxn>
              <a:cxn ang="0">
                <a:pos x="connsiteX9249" y="connsiteY9249"/>
              </a:cxn>
              <a:cxn ang="0">
                <a:pos x="connsiteX9250" y="connsiteY9250"/>
              </a:cxn>
              <a:cxn ang="0">
                <a:pos x="connsiteX9251" y="connsiteY9251"/>
              </a:cxn>
              <a:cxn ang="0">
                <a:pos x="connsiteX9252" y="connsiteY9252"/>
              </a:cxn>
              <a:cxn ang="0">
                <a:pos x="connsiteX9253" y="connsiteY9253"/>
              </a:cxn>
              <a:cxn ang="0">
                <a:pos x="connsiteX9254" y="connsiteY9254"/>
              </a:cxn>
              <a:cxn ang="0">
                <a:pos x="connsiteX9255" y="connsiteY9255"/>
              </a:cxn>
              <a:cxn ang="0">
                <a:pos x="connsiteX9256" y="connsiteY9256"/>
              </a:cxn>
              <a:cxn ang="0">
                <a:pos x="connsiteX9257" y="connsiteY9257"/>
              </a:cxn>
              <a:cxn ang="0">
                <a:pos x="connsiteX9258" y="connsiteY9258"/>
              </a:cxn>
              <a:cxn ang="0">
                <a:pos x="connsiteX9259" y="connsiteY9259"/>
              </a:cxn>
              <a:cxn ang="0">
                <a:pos x="connsiteX9260" y="connsiteY9260"/>
              </a:cxn>
              <a:cxn ang="0">
                <a:pos x="connsiteX9261" y="connsiteY9261"/>
              </a:cxn>
              <a:cxn ang="0">
                <a:pos x="connsiteX9262" y="connsiteY9262"/>
              </a:cxn>
              <a:cxn ang="0">
                <a:pos x="connsiteX9263" y="connsiteY9263"/>
              </a:cxn>
              <a:cxn ang="0">
                <a:pos x="connsiteX9264" y="connsiteY9264"/>
              </a:cxn>
              <a:cxn ang="0">
                <a:pos x="connsiteX9265" y="connsiteY9265"/>
              </a:cxn>
              <a:cxn ang="0">
                <a:pos x="connsiteX9266" y="connsiteY9266"/>
              </a:cxn>
              <a:cxn ang="0">
                <a:pos x="connsiteX9267" y="connsiteY9267"/>
              </a:cxn>
              <a:cxn ang="0">
                <a:pos x="connsiteX9268" y="connsiteY9268"/>
              </a:cxn>
              <a:cxn ang="0">
                <a:pos x="connsiteX9269" y="connsiteY9269"/>
              </a:cxn>
              <a:cxn ang="0">
                <a:pos x="connsiteX9270" y="connsiteY9270"/>
              </a:cxn>
              <a:cxn ang="0">
                <a:pos x="connsiteX9271" y="connsiteY9271"/>
              </a:cxn>
              <a:cxn ang="0">
                <a:pos x="connsiteX9272" y="connsiteY9272"/>
              </a:cxn>
              <a:cxn ang="0">
                <a:pos x="connsiteX9273" y="connsiteY9273"/>
              </a:cxn>
              <a:cxn ang="0">
                <a:pos x="connsiteX9274" y="connsiteY9274"/>
              </a:cxn>
              <a:cxn ang="0">
                <a:pos x="connsiteX9275" y="connsiteY9275"/>
              </a:cxn>
              <a:cxn ang="0">
                <a:pos x="connsiteX9276" y="connsiteY9276"/>
              </a:cxn>
              <a:cxn ang="0">
                <a:pos x="connsiteX9277" y="connsiteY9277"/>
              </a:cxn>
              <a:cxn ang="0">
                <a:pos x="connsiteX9278" y="connsiteY9278"/>
              </a:cxn>
              <a:cxn ang="0">
                <a:pos x="connsiteX9279" y="connsiteY9279"/>
              </a:cxn>
              <a:cxn ang="0">
                <a:pos x="connsiteX9280" y="connsiteY9280"/>
              </a:cxn>
              <a:cxn ang="0">
                <a:pos x="connsiteX9281" y="connsiteY9281"/>
              </a:cxn>
              <a:cxn ang="0">
                <a:pos x="connsiteX9282" y="connsiteY9282"/>
              </a:cxn>
              <a:cxn ang="0">
                <a:pos x="connsiteX9283" y="connsiteY9283"/>
              </a:cxn>
              <a:cxn ang="0">
                <a:pos x="connsiteX9284" y="connsiteY9284"/>
              </a:cxn>
              <a:cxn ang="0">
                <a:pos x="connsiteX9285" y="connsiteY9285"/>
              </a:cxn>
              <a:cxn ang="0">
                <a:pos x="connsiteX9286" y="connsiteY9286"/>
              </a:cxn>
              <a:cxn ang="0">
                <a:pos x="connsiteX9287" y="connsiteY9287"/>
              </a:cxn>
              <a:cxn ang="0">
                <a:pos x="connsiteX9288" y="connsiteY9288"/>
              </a:cxn>
              <a:cxn ang="0">
                <a:pos x="connsiteX9289" y="connsiteY9289"/>
              </a:cxn>
              <a:cxn ang="0">
                <a:pos x="connsiteX9290" y="connsiteY9290"/>
              </a:cxn>
              <a:cxn ang="0">
                <a:pos x="connsiteX9291" y="connsiteY9291"/>
              </a:cxn>
              <a:cxn ang="0">
                <a:pos x="connsiteX9292" y="connsiteY9292"/>
              </a:cxn>
              <a:cxn ang="0">
                <a:pos x="connsiteX9293" y="connsiteY9293"/>
              </a:cxn>
              <a:cxn ang="0">
                <a:pos x="connsiteX9294" y="connsiteY9294"/>
              </a:cxn>
              <a:cxn ang="0">
                <a:pos x="connsiteX9295" y="connsiteY9295"/>
              </a:cxn>
              <a:cxn ang="0">
                <a:pos x="connsiteX9296" y="connsiteY9296"/>
              </a:cxn>
              <a:cxn ang="0">
                <a:pos x="connsiteX9297" y="connsiteY9297"/>
              </a:cxn>
              <a:cxn ang="0">
                <a:pos x="connsiteX9298" y="connsiteY9298"/>
              </a:cxn>
              <a:cxn ang="0">
                <a:pos x="connsiteX9299" y="connsiteY9299"/>
              </a:cxn>
              <a:cxn ang="0">
                <a:pos x="connsiteX9300" y="connsiteY9300"/>
              </a:cxn>
              <a:cxn ang="0">
                <a:pos x="connsiteX9301" y="connsiteY9301"/>
              </a:cxn>
              <a:cxn ang="0">
                <a:pos x="connsiteX9302" y="connsiteY9302"/>
              </a:cxn>
              <a:cxn ang="0">
                <a:pos x="connsiteX9303" y="connsiteY9303"/>
              </a:cxn>
              <a:cxn ang="0">
                <a:pos x="connsiteX9304" y="connsiteY9304"/>
              </a:cxn>
              <a:cxn ang="0">
                <a:pos x="connsiteX9305" y="connsiteY9305"/>
              </a:cxn>
              <a:cxn ang="0">
                <a:pos x="connsiteX9306" y="connsiteY9306"/>
              </a:cxn>
              <a:cxn ang="0">
                <a:pos x="connsiteX9307" y="connsiteY9307"/>
              </a:cxn>
              <a:cxn ang="0">
                <a:pos x="connsiteX9308" y="connsiteY9308"/>
              </a:cxn>
              <a:cxn ang="0">
                <a:pos x="connsiteX9309" y="connsiteY9309"/>
              </a:cxn>
              <a:cxn ang="0">
                <a:pos x="connsiteX9310" y="connsiteY9310"/>
              </a:cxn>
              <a:cxn ang="0">
                <a:pos x="connsiteX9311" y="connsiteY9311"/>
              </a:cxn>
              <a:cxn ang="0">
                <a:pos x="connsiteX9312" y="connsiteY9312"/>
              </a:cxn>
              <a:cxn ang="0">
                <a:pos x="connsiteX9313" y="connsiteY9313"/>
              </a:cxn>
              <a:cxn ang="0">
                <a:pos x="connsiteX9314" y="connsiteY9314"/>
              </a:cxn>
              <a:cxn ang="0">
                <a:pos x="connsiteX9315" y="connsiteY9315"/>
              </a:cxn>
              <a:cxn ang="0">
                <a:pos x="connsiteX9316" y="connsiteY9316"/>
              </a:cxn>
              <a:cxn ang="0">
                <a:pos x="connsiteX9317" y="connsiteY9317"/>
              </a:cxn>
              <a:cxn ang="0">
                <a:pos x="connsiteX9318" y="connsiteY9318"/>
              </a:cxn>
              <a:cxn ang="0">
                <a:pos x="connsiteX9319" y="connsiteY9319"/>
              </a:cxn>
              <a:cxn ang="0">
                <a:pos x="connsiteX9320" y="connsiteY9320"/>
              </a:cxn>
              <a:cxn ang="0">
                <a:pos x="connsiteX9321" y="connsiteY9321"/>
              </a:cxn>
              <a:cxn ang="0">
                <a:pos x="connsiteX9322" y="connsiteY9322"/>
              </a:cxn>
              <a:cxn ang="0">
                <a:pos x="connsiteX9323" y="connsiteY9323"/>
              </a:cxn>
              <a:cxn ang="0">
                <a:pos x="connsiteX9324" y="connsiteY9324"/>
              </a:cxn>
              <a:cxn ang="0">
                <a:pos x="connsiteX9325" y="connsiteY9325"/>
              </a:cxn>
              <a:cxn ang="0">
                <a:pos x="connsiteX9326" y="connsiteY9326"/>
              </a:cxn>
              <a:cxn ang="0">
                <a:pos x="connsiteX9327" y="connsiteY9327"/>
              </a:cxn>
              <a:cxn ang="0">
                <a:pos x="connsiteX9328" y="connsiteY9328"/>
              </a:cxn>
              <a:cxn ang="0">
                <a:pos x="connsiteX9329" y="connsiteY9329"/>
              </a:cxn>
              <a:cxn ang="0">
                <a:pos x="connsiteX9330" y="connsiteY9330"/>
              </a:cxn>
              <a:cxn ang="0">
                <a:pos x="connsiteX9331" y="connsiteY9331"/>
              </a:cxn>
              <a:cxn ang="0">
                <a:pos x="connsiteX9332" y="connsiteY9332"/>
              </a:cxn>
              <a:cxn ang="0">
                <a:pos x="connsiteX9333" y="connsiteY9333"/>
              </a:cxn>
              <a:cxn ang="0">
                <a:pos x="connsiteX9334" y="connsiteY9334"/>
              </a:cxn>
              <a:cxn ang="0">
                <a:pos x="connsiteX9335" y="connsiteY9335"/>
              </a:cxn>
              <a:cxn ang="0">
                <a:pos x="connsiteX9336" y="connsiteY9336"/>
              </a:cxn>
              <a:cxn ang="0">
                <a:pos x="connsiteX9337" y="connsiteY9337"/>
              </a:cxn>
              <a:cxn ang="0">
                <a:pos x="connsiteX9338" y="connsiteY9338"/>
              </a:cxn>
              <a:cxn ang="0">
                <a:pos x="connsiteX9339" y="connsiteY9339"/>
              </a:cxn>
              <a:cxn ang="0">
                <a:pos x="connsiteX9340" y="connsiteY9340"/>
              </a:cxn>
              <a:cxn ang="0">
                <a:pos x="connsiteX9341" y="connsiteY9341"/>
              </a:cxn>
              <a:cxn ang="0">
                <a:pos x="connsiteX9342" y="connsiteY9342"/>
              </a:cxn>
              <a:cxn ang="0">
                <a:pos x="connsiteX9343" y="connsiteY9343"/>
              </a:cxn>
              <a:cxn ang="0">
                <a:pos x="connsiteX9344" y="connsiteY9344"/>
              </a:cxn>
              <a:cxn ang="0">
                <a:pos x="connsiteX9345" y="connsiteY9345"/>
              </a:cxn>
              <a:cxn ang="0">
                <a:pos x="connsiteX9346" y="connsiteY9346"/>
              </a:cxn>
              <a:cxn ang="0">
                <a:pos x="connsiteX9347" y="connsiteY9347"/>
              </a:cxn>
              <a:cxn ang="0">
                <a:pos x="connsiteX9348" y="connsiteY9348"/>
              </a:cxn>
              <a:cxn ang="0">
                <a:pos x="connsiteX9349" y="connsiteY9349"/>
              </a:cxn>
              <a:cxn ang="0">
                <a:pos x="connsiteX9350" y="connsiteY9350"/>
              </a:cxn>
              <a:cxn ang="0">
                <a:pos x="connsiteX9351" y="connsiteY9351"/>
              </a:cxn>
              <a:cxn ang="0">
                <a:pos x="connsiteX9352" y="connsiteY9352"/>
              </a:cxn>
              <a:cxn ang="0">
                <a:pos x="connsiteX9353" y="connsiteY9353"/>
              </a:cxn>
              <a:cxn ang="0">
                <a:pos x="connsiteX9354" y="connsiteY9354"/>
              </a:cxn>
              <a:cxn ang="0">
                <a:pos x="connsiteX9355" y="connsiteY9355"/>
              </a:cxn>
              <a:cxn ang="0">
                <a:pos x="connsiteX9356" y="connsiteY9356"/>
              </a:cxn>
              <a:cxn ang="0">
                <a:pos x="connsiteX9357" y="connsiteY9357"/>
              </a:cxn>
              <a:cxn ang="0">
                <a:pos x="connsiteX9358" y="connsiteY9358"/>
              </a:cxn>
              <a:cxn ang="0">
                <a:pos x="connsiteX9359" y="connsiteY9359"/>
              </a:cxn>
              <a:cxn ang="0">
                <a:pos x="connsiteX9360" y="connsiteY9360"/>
              </a:cxn>
              <a:cxn ang="0">
                <a:pos x="connsiteX9361" y="connsiteY9361"/>
              </a:cxn>
              <a:cxn ang="0">
                <a:pos x="connsiteX9362" y="connsiteY9362"/>
              </a:cxn>
              <a:cxn ang="0">
                <a:pos x="connsiteX9363" y="connsiteY9363"/>
              </a:cxn>
              <a:cxn ang="0">
                <a:pos x="connsiteX9364" y="connsiteY9364"/>
              </a:cxn>
              <a:cxn ang="0">
                <a:pos x="connsiteX9365" y="connsiteY9365"/>
              </a:cxn>
              <a:cxn ang="0">
                <a:pos x="connsiteX9366" y="connsiteY9366"/>
              </a:cxn>
              <a:cxn ang="0">
                <a:pos x="connsiteX9367" y="connsiteY9367"/>
              </a:cxn>
              <a:cxn ang="0">
                <a:pos x="connsiteX9368" y="connsiteY9368"/>
              </a:cxn>
              <a:cxn ang="0">
                <a:pos x="connsiteX9369" y="connsiteY9369"/>
              </a:cxn>
              <a:cxn ang="0">
                <a:pos x="connsiteX9370" y="connsiteY9370"/>
              </a:cxn>
              <a:cxn ang="0">
                <a:pos x="connsiteX9371" y="connsiteY9371"/>
              </a:cxn>
              <a:cxn ang="0">
                <a:pos x="connsiteX9372" y="connsiteY9372"/>
              </a:cxn>
              <a:cxn ang="0">
                <a:pos x="connsiteX9373" y="connsiteY9373"/>
              </a:cxn>
              <a:cxn ang="0">
                <a:pos x="connsiteX9374" y="connsiteY9374"/>
              </a:cxn>
              <a:cxn ang="0">
                <a:pos x="connsiteX9375" y="connsiteY9375"/>
              </a:cxn>
              <a:cxn ang="0">
                <a:pos x="connsiteX9376" y="connsiteY9376"/>
              </a:cxn>
              <a:cxn ang="0">
                <a:pos x="connsiteX9377" y="connsiteY9377"/>
              </a:cxn>
              <a:cxn ang="0">
                <a:pos x="connsiteX9378" y="connsiteY9378"/>
              </a:cxn>
              <a:cxn ang="0">
                <a:pos x="connsiteX9379" y="connsiteY9379"/>
              </a:cxn>
              <a:cxn ang="0">
                <a:pos x="connsiteX9380" y="connsiteY9380"/>
              </a:cxn>
              <a:cxn ang="0">
                <a:pos x="connsiteX9381" y="connsiteY9381"/>
              </a:cxn>
              <a:cxn ang="0">
                <a:pos x="connsiteX9382" y="connsiteY9382"/>
              </a:cxn>
              <a:cxn ang="0">
                <a:pos x="connsiteX9383" y="connsiteY9383"/>
              </a:cxn>
              <a:cxn ang="0">
                <a:pos x="connsiteX9384" y="connsiteY9384"/>
              </a:cxn>
              <a:cxn ang="0">
                <a:pos x="connsiteX9385" y="connsiteY9385"/>
              </a:cxn>
              <a:cxn ang="0">
                <a:pos x="connsiteX9386" y="connsiteY9386"/>
              </a:cxn>
              <a:cxn ang="0">
                <a:pos x="connsiteX9387" y="connsiteY9387"/>
              </a:cxn>
              <a:cxn ang="0">
                <a:pos x="connsiteX9388" y="connsiteY9388"/>
              </a:cxn>
              <a:cxn ang="0">
                <a:pos x="connsiteX9389" y="connsiteY9389"/>
              </a:cxn>
              <a:cxn ang="0">
                <a:pos x="connsiteX9390" y="connsiteY9390"/>
              </a:cxn>
              <a:cxn ang="0">
                <a:pos x="connsiteX9391" y="connsiteY9391"/>
              </a:cxn>
              <a:cxn ang="0">
                <a:pos x="connsiteX9392" y="connsiteY9392"/>
              </a:cxn>
              <a:cxn ang="0">
                <a:pos x="connsiteX9393" y="connsiteY9393"/>
              </a:cxn>
              <a:cxn ang="0">
                <a:pos x="connsiteX9394" y="connsiteY9394"/>
              </a:cxn>
              <a:cxn ang="0">
                <a:pos x="connsiteX9395" y="connsiteY9395"/>
              </a:cxn>
              <a:cxn ang="0">
                <a:pos x="connsiteX9396" y="connsiteY9396"/>
              </a:cxn>
              <a:cxn ang="0">
                <a:pos x="connsiteX9397" y="connsiteY9397"/>
              </a:cxn>
              <a:cxn ang="0">
                <a:pos x="connsiteX9398" y="connsiteY9398"/>
              </a:cxn>
              <a:cxn ang="0">
                <a:pos x="connsiteX9399" y="connsiteY9399"/>
              </a:cxn>
              <a:cxn ang="0">
                <a:pos x="connsiteX9400" y="connsiteY9400"/>
              </a:cxn>
              <a:cxn ang="0">
                <a:pos x="connsiteX9401" y="connsiteY9401"/>
              </a:cxn>
              <a:cxn ang="0">
                <a:pos x="connsiteX9402" y="connsiteY9402"/>
              </a:cxn>
              <a:cxn ang="0">
                <a:pos x="connsiteX9403" y="connsiteY9403"/>
              </a:cxn>
              <a:cxn ang="0">
                <a:pos x="connsiteX9404" y="connsiteY9404"/>
              </a:cxn>
              <a:cxn ang="0">
                <a:pos x="connsiteX9405" y="connsiteY9405"/>
              </a:cxn>
              <a:cxn ang="0">
                <a:pos x="connsiteX9406" y="connsiteY9406"/>
              </a:cxn>
              <a:cxn ang="0">
                <a:pos x="connsiteX9407" y="connsiteY9407"/>
              </a:cxn>
              <a:cxn ang="0">
                <a:pos x="connsiteX9408" y="connsiteY9408"/>
              </a:cxn>
              <a:cxn ang="0">
                <a:pos x="connsiteX9409" y="connsiteY9409"/>
              </a:cxn>
              <a:cxn ang="0">
                <a:pos x="connsiteX9410" y="connsiteY9410"/>
              </a:cxn>
              <a:cxn ang="0">
                <a:pos x="connsiteX9411" y="connsiteY9411"/>
              </a:cxn>
              <a:cxn ang="0">
                <a:pos x="connsiteX9412" y="connsiteY9412"/>
              </a:cxn>
              <a:cxn ang="0">
                <a:pos x="connsiteX9413" y="connsiteY9413"/>
              </a:cxn>
              <a:cxn ang="0">
                <a:pos x="connsiteX9414" y="connsiteY9414"/>
              </a:cxn>
              <a:cxn ang="0">
                <a:pos x="connsiteX9415" y="connsiteY9415"/>
              </a:cxn>
              <a:cxn ang="0">
                <a:pos x="connsiteX9416" y="connsiteY9416"/>
              </a:cxn>
              <a:cxn ang="0">
                <a:pos x="connsiteX9417" y="connsiteY9417"/>
              </a:cxn>
              <a:cxn ang="0">
                <a:pos x="connsiteX9418" y="connsiteY9418"/>
              </a:cxn>
              <a:cxn ang="0">
                <a:pos x="connsiteX9419" y="connsiteY9419"/>
              </a:cxn>
            </a:cxnLst>
            <a:rect l="l" t="t" r="r" b="b"/>
            <a:pathLst>
              <a:path w="8387961" h="3980066">
                <a:moveTo>
                  <a:pt x="2095096" y="3909262"/>
                </a:moveTo>
                <a:lnTo>
                  <a:pt x="2120153" y="3912652"/>
                </a:lnTo>
                <a:lnTo>
                  <a:pt x="2123933" y="3923080"/>
                </a:lnTo>
                <a:lnTo>
                  <a:pt x="2126637" y="3927379"/>
                </a:lnTo>
                <a:lnTo>
                  <a:pt x="2162567" y="3954572"/>
                </a:lnTo>
                <a:lnTo>
                  <a:pt x="2215595" y="3971568"/>
                </a:lnTo>
                <a:lnTo>
                  <a:pt x="2219017" y="3980066"/>
                </a:lnTo>
                <a:lnTo>
                  <a:pt x="2181383" y="3978367"/>
                </a:lnTo>
                <a:lnTo>
                  <a:pt x="2143753" y="3978367"/>
                </a:lnTo>
                <a:lnTo>
                  <a:pt x="2142946" y="3976481"/>
                </a:lnTo>
                <a:lnTo>
                  <a:pt x="2138518" y="3975358"/>
                </a:lnTo>
                <a:lnTo>
                  <a:pt x="2125156" y="3977053"/>
                </a:lnTo>
                <a:lnTo>
                  <a:pt x="2100104" y="3973664"/>
                </a:lnTo>
                <a:lnTo>
                  <a:pt x="2090083" y="3973664"/>
                </a:lnTo>
                <a:lnTo>
                  <a:pt x="2068370" y="3970274"/>
                </a:lnTo>
                <a:lnTo>
                  <a:pt x="2073386" y="3966885"/>
                </a:lnTo>
                <a:lnTo>
                  <a:pt x="2088413" y="3963495"/>
                </a:lnTo>
                <a:lnTo>
                  <a:pt x="2095096" y="3966885"/>
                </a:lnTo>
                <a:lnTo>
                  <a:pt x="2101775" y="3966885"/>
                </a:lnTo>
                <a:lnTo>
                  <a:pt x="2090083" y="3960105"/>
                </a:lnTo>
                <a:lnTo>
                  <a:pt x="2105115" y="3963495"/>
                </a:lnTo>
                <a:lnTo>
                  <a:pt x="2113465" y="3965190"/>
                </a:lnTo>
                <a:lnTo>
                  <a:pt x="2125156" y="3966885"/>
                </a:lnTo>
                <a:lnTo>
                  <a:pt x="2130172" y="3968579"/>
                </a:lnTo>
                <a:lnTo>
                  <a:pt x="2100104" y="3949937"/>
                </a:lnTo>
                <a:lnTo>
                  <a:pt x="2111795" y="3936379"/>
                </a:lnTo>
                <a:lnTo>
                  <a:pt x="2093424" y="3936379"/>
                </a:lnTo>
                <a:lnTo>
                  <a:pt x="2085078" y="3914347"/>
                </a:lnTo>
                <a:close/>
                <a:moveTo>
                  <a:pt x="2319948" y="3876120"/>
                </a:moveTo>
                <a:lnTo>
                  <a:pt x="2304885" y="3894661"/>
                </a:lnTo>
                <a:lnTo>
                  <a:pt x="2289819" y="3900223"/>
                </a:lnTo>
                <a:lnTo>
                  <a:pt x="2296521" y="3890953"/>
                </a:lnTo>
                <a:lnTo>
                  <a:pt x="2293175" y="3887245"/>
                </a:lnTo>
                <a:lnTo>
                  <a:pt x="2296521" y="3887245"/>
                </a:lnTo>
                <a:lnTo>
                  <a:pt x="2291493" y="3877974"/>
                </a:lnTo>
                <a:close/>
                <a:moveTo>
                  <a:pt x="2325450" y="3873107"/>
                </a:moveTo>
                <a:lnTo>
                  <a:pt x="2335668" y="3876652"/>
                </a:lnTo>
                <a:lnTo>
                  <a:pt x="2340777" y="3878424"/>
                </a:lnTo>
                <a:lnTo>
                  <a:pt x="2347588" y="3878424"/>
                </a:lnTo>
                <a:lnTo>
                  <a:pt x="2356104" y="3885513"/>
                </a:lnTo>
                <a:lnTo>
                  <a:pt x="2333971" y="3892602"/>
                </a:lnTo>
                <a:lnTo>
                  <a:pt x="2333971" y="3896147"/>
                </a:lnTo>
                <a:lnTo>
                  <a:pt x="2330559" y="3897919"/>
                </a:lnTo>
                <a:lnTo>
                  <a:pt x="2325450" y="3903236"/>
                </a:lnTo>
                <a:lnTo>
                  <a:pt x="2316936" y="3894375"/>
                </a:lnTo>
                <a:lnTo>
                  <a:pt x="2325450" y="3883741"/>
                </a:lnTo>
                <a:close/>
                <a:moveTo>
                  <a:pt x="1935801" y="3802304"/>
                </a:moveTo>
                <a:lnTo>
                  <a:pt x="1947853" y="3827412"/>
                </a:lnTo>
                <a:lnTo>
                  <a:pt x="1944847" y="3839965"/>
                </a:lnTo>
                <a:lnTo>
                  <a:pt x="1938821" y="3834585"/>
                </a:lnTo>
                <a:lnTo>
                  <a:pt x="1925258" y="3816651"/>
                </a:lnTo>
                <a:close/>
                <a:moveTo>
                  <a:pt x="7613641" y="3742045"/>
                </a:moveTo>
                <a:lnTo>
                  <a:pt x="7621173" y="3743803"/>
                </a:lnTo>
                <a:lnTo>
                  <a:pt x="7621173" y="3747318"/>
                </a:lnTo>
                <a:lnTo>
                  <a:pt x="7604602" y="3752590"/>
                </a:lnTo>
                <a:close/>
                <a:moveTo>
                  <a:pt x="7198217" y="3564283"/>
                </a:moveTo>
                <a:lnTo>
                  <a:pt x="7221316" y="3572719"/>
                </a:lnTo>
                <a:lnTo>
                  <a:pt x="7242765" y="3582843"/>
                </a:lnTo>
                <a:lnTo>
                  <a:pt x="7247715" y="3571032"/>
                </a:lnTo>
                <a:lnTo>
                  <a:pt x="7280714" y="3567658"/>
                </a:lnTo>
                <a:lnTo>
                  <a:pt x="7255965" y="3606464"/>
                </a:lnTo>
                <a:lnTo>
                  <a:pt x="7252665" y="3604777"/>
                </a:lnTo>
                <a:lnTo>
                  <a:pt x="7222966" y="3636835"/>
                </a:lnTo>
                <a:lnTo>
                  <a:pt x="7226266" y="3631773"/>
                </a:lnTo>
                <a:lnTo>
                  <a:pt x="7221316" y="3631773"/>
                </a:lnTo>
                <a:lnTo>
                  <a:pt x="7218016" y="3628398"/>
                </a:lnTo>
                <a:lnTo>
                  <a:pt x="7188318" y="3648645"/>
                </a:lnTo>
                <a:lnTo>
                  <a:pt x="7176768" y="3641896"/>
                </a:lnTo>
                <a:lnTo>
                  <a:pt x="7178418" y="3638522"/>
                </a:lnTo>
                <a:lnTo>
                  <a:pt x="7178418" y="3613213"/>
                </a:lnTo>
                <a:lnTo>
                  <a:pt x="7183368" y="3608151"/>
                </a:lnTo>
                <a:lnTo>
                  <a:pt x="7185018" y="3611526"/>
                </a:lnTo>
                <a:lnTo>
                  <a:pt x="7188318" y="3591279"/>
                </a:lnTo>
                <a:lnTo>
                  <a:pt x="7191617" y="3567658"/>
                </a:lnTo>
                <a:close/>
                <a:moveTo>
                  <a:pt x="7889230" y="3558257"/>
                </a:moveTo>
                <a:lnTo>
                  <a:pt x="7877566" y="3564891"/>
                </a:lnTo>
                <a:lnTo>
                  <a:pt x="7875899" y="3578159"/>
                </a:lnTo>
                <a:lnTo>
                  <a:pt x="7899229" y="3569867"/>
                </a:lnTo>
                <a:lnTo>
                  <a:pt x="7895896" y="3576501"/>
                </a:lnTo>
                <a:lnTo>
                  <a:pt x="7899229" y="3578159"/>
                </a:lnTo>
                <a:lnTo>
                  <a:pt x="7897562" y="3579818"/>
                </a:lnTo>
                <a:lnTo>
                  <a:pt x="7905894" y="3578159"/>
                </a:lnTo>
                <a:lnTo>
                  <a:pt x="7892563" y="3593085"/>
                </a:lnTo>
                <a:lnTo>
                  <a:pt x="7859236" y="3614646"/>
                </a:lnTo>
                <a:lnTo>
                  <a:pt x="7827575" y="3634548"/>
                </a:lnTo>
                <a:lnTo>
                  <a:pt x="7814244" y="3639523"/>
                </a:lnTo>
                <a:lnTo>
                  <a:pt x="7812578" y="3644499"/>
                </a:lnTo>
                <a:lnTo>
                  <a:pt x="7802579" y="3644499"/>
                </a:lnTo>
                <a:lnTo>
                  <a:pt x="7812578" y="3649474"/>
                </a:lnTo>
                <a:lnTo>
                  <a:pt x="7814244" y="3657766"/>
                </a:lnTo>
                <a:lnTo>
                  <a:pt x="7802579" y="3656108"/>
                </a:lnTo>
                <a:lnTo>
                  <a:pt x="7792581" y="3637865"/>
                </a:lnTo>
                <a:lnTo>
                  <a:pt x="7789249" y="3637865"/>
                </a:lnTo>
                <a:lnTo>
                  <a:pt x="7782583" y="3642840"/>
                </a:lnTo>
                <a:lnTo>
                  <a:pt x="7792581" y="3657766"/>
                </a:lnTo>
                <a:lnTo>
                  <a:pt x="7772585" y="3664400"/>
                </a:lnTo>
                <a:lnTo>
                  <a:pt x="7757588" y="3666059"/>
                </a:lnTo>
                <a:lnTo>
                  <a:pt x="7754255" y="3677668"/>
                </a:lnTo>
                <a:lnTo>
                  <a:pt x="7744257" y="3687619"/>
                </a:lnTo>
                <a:lnTo>
                  <a:pt x="7744257" y="3689278"/>
                </a:lnTo>
                <a:lnTo>
                  <a:pt x="7709263" y="3715813"/>
                </a:lnTo>
                <a:lnTo>
                  <a:pt x="7652607" y="3739032"/>
                </a:lnTo>
                <a:lnTo>
                  <a:pt x="7639276" y="3734057"/>
                </a:lnTo>
                <a:lnTo>
                  <a:pt x="7617613" y="3727423"/>
                </a:lnTo>
                <a:lnTo>
                  <a:pt x="7609281" y="3724106"/>
                </a:lnTo>
                <a:lnTo>
                  <a:pt x="7612614" y="3722447"/>
                </a:lnTo>
                <a:lnTo>
                  <a:pt x="7607615" y="3719130"/>
                </a:lnTo>
                <a:lnTo>
                  <a:pt x="7622612" y="3709179"/>
                </a:lnTo>
                <a:lnTo>
                  <a:pt x="7627611" y="3705863"/>
                </a:lnTo>
                <a:lnTo>
                  <a:pt x="7635943" y="3699229"/>
                </a:lnTo>
                <a:lnTo>
                  <a:pt x="7637610" y="3702546"/>
                </a:lnTo>
                <a:lnTo>
                  <a:pt x="7647608" y="3689278"/>
                </a:lnTo>
                <a:lnTo>
                  <a:pt x="7657606" y="3685961"/>
                </a:lnTo>
                <a:lnTo>
                  <a:pt x="7674270" y="3679327"/>
                </a:lnTo>
                <a:lnTo>
                  <a:pt x="7705930" y="3662742"/>
                </a:lnTo>
                <a:lnTo>
                  <a:pt x="7719261" y="3657766"/>
                </a:lnTo>
                <a:lnTo>
                  <a:pt x="7765919" y="3636206"/>
                </a:lnTo>
                <a:lnTo>
                  <a:pt x="7787582" y="3626255"/>
                </a:lnTo>
                <a:lnTo>
                  <a:pt x="7815910" y="3609670"/>
                </a:lnTo>
                <a:lnTo>
                  <a:pt x="7807579" y="3609670"/>
                </a:lnTo>
                <a:lnTo>
                  <a:pt x="7827575" y="3596402"/>
                </a:lnTo>
                <a:lnTo>
                  <a:pt x="7877566" y="3563233"/>
                </a:lnTo>
                <a:close/>
                <a:moveTo>
                  <a:pt x="8002839" y="3377482"/>
                </a:moveTo>
                <a:lnTo>
                  <a:pt x="8002839" y="3379143"/>
                </a:lnTo>
                <a:lnTo>
                  <a:pt x="8007890" y="3389107"/>
                </a:lnTo>
                <a:lnTo>
                  <a:pt x="8021360" y="3404053"/>
                </a:lnTo>
                <a:lnTo>
                  <a:pt x="8024727" y="3404053"/>
                </a:lnTo>
                <a:lnTo>
                  <a:pt x="8017992" y="3415677"/>
                </a:lnTo>
                <a:lnTo>
                  <a:pt x="8011257" y="3437266"/>
                </a:lnTo>
                <a:lnTo>
                  <a:pt x="8006206" y="3447230"/>
                </a:lnTo>
                <a:lnTo>
                  <a:pt x="8021360" y="3455533"/>
                </a:lnTo>
                <a:lnTo>
                  <a:pt x="8031462" y="3437266"/>
                </a:lnTo>
                <a:lnTo>
                  <a:pt x="8023043" y="3467158"/>
                </a:lnTo>
                <a:lnTo>
                  <a:pt x="8051666" y="3482104"/>
                </a:lnTo>
                <a:lnTo>
                  <a:pt x="8078605" y="3472140"/>
                </a:lnTo>
                <a:lnTo>
                  <a:pt x="8083656" y="3473801"/>
                </a:lnTo>
                <a:lnTo>
                  <a:pt x="8048299" y="3503693"/>
                </a:lnTo>
                <a:lnTo>
                  <a:pt x="8036513" y="3515317"/>
                </a:lnTo>
                <a:lnTo>
                  <a:pt x="8011257" y="3523620"/>
                </a:lnTo>
                <a:lnTo>
                  <a:pt x="7992737" y="3545209"/>
                </a:lnTo>
                <a:lnTo>
                  <a:pt x="7954012" y="3566798"/>
                </a:lnTo>
                <a:lnTo>
                  <a:pt x="7916971" y="3588386"/>
                </a:lnTo>
                <a:lnTo>
                  <a:pt x="7911920" y="3581744"/>
                </a:lnTo>
                <a:lnTo>
                  <a:pt x="7950645" y="3546870"/>
                </a:lnTo>
                <a:lnTo>
                  <a:pt x="7942226" y="3533584"/>
                </a:lnTo>
                <a:lnTo>
                  <a:pt x="7932124" y="3518638"/>
                </a:lnTo>
                <a:lnTo>
                  <a:pt x="7965798" y="3503693"/>
                </a:lnTo>
                <a:lnTo>
                  <a:pt x="7991053" y="3472140"/>
                </a:lnTo>
                <a:lnTo>
                  <a:pt x="7997788" y="3457194"/>
                </a:lnTo>
                <a:lnTo>
                  <a:pt x="8004523" y="3452212"/>
                </a:lnTo>
                <a:lnTo>
                  <a:pt x="7994421" y="3453873"/>
                </a:lnTo>
                <a:lnTo>
                  <a:pt x="8001155" y="3438927"/>
                </a:lnTo>
                <a:lnTo>
                  <a:pt x="8004523" y="3432284"/>
                </a:lnTo>
                <a:lnTo>
                  <a:pt x="8004523" y="3427302"/>
                </a:lnTo>
                <a:lnTo>
                  <a:pt x="8001155" y="3422320"/>
                </a:lnTo>
                <a:lnTo>
                  <a:pt x="7996104" y="3433945"/>
                </a:lnTo>
                <a:lnTo>
                  <a:pt x="8002839" y="3405713"/>
                </a:lnTo>
                <a:lnTo>
                  <a:pt x="7997788" y="3397410"/>
                </a:lnTo>
                <a:close/>
                <a:moveTo>
                  <a:pt x="2199486" y="3316552"/>
                </a:moveTo>
                <a:lnTo>
                  <a:pt x="2199469" y="3316901"/>
                </a:lnTo>
                <a:lnTo>
                  <a:pt x="2200869" y="3324586"/>
                </a:lnTo>
                <a:lnTo>
                  <a:pt x="2201097" y="3321389"/>
                </a:lnTo>
                <a:close/>
                <a:moveTo>
                  <a:pt x="2361186" y="3295110"/>
                </a:moveTo>
                <a:lnTo>
                  <a:pt x="2354818" y="3303214"/>
                </a:lnTo>
                <a:lnTo>
                  <a:pt x="2353145" y="3301542"/>
                </a:lnTo>
                <a:close/>
                <a:moveTo>
                  <a:pt x="2361761" y="3294371"/>
                </a:moveTo>
                <a:lnTo>
                  <a:pt x="2361509" y="3294853"/>
                </a:lnTo>
                <a:lnTo>
                  <a:pt x="2361186" y="3295110"/>
                </a:lnTo>
                <a:close/>
                <a:moveTo>
                  <a:pt x="4418280" y="3212421"/>
                </a:moveTo>
                <a:lnTo>
                  <a:pt x="4413277" y="3232432"/>
                </a:lnTo>
                <a:lnTo>
                  <a:pt x="4387452" y="3251370"/>
                </a:lnTo>
                <a:lnTo>
                  <a:pt x="4378338" y="3258965"/>
                </a:lnTo>
                <a:lnTo>
                  <a:pt x="4378845" y="3259699"/>
                </a:lnTo>
                <a:lnTo>
                  <a:pt x="4388920" y="3251333"/>
                </a:lnTo>
                <a:lnTo>
                  <a:pt x="4414107" y="3232929"/>
                </a:lnTo>
                <a:lnTo>
                  <a:pt x="4419144" y="3212852"/>
                </a:lnTo>
                <a:close/>
                <a:moveTo>
                  <a:pt x="4476344" y="3116512"/>
                </a:moveTo>
                <a:lnTo>
                  <a:pt x="4466160" y="3129197"/>
                </a:lnTo>
                <a:lnTo>
                  <a:pt x="4464481" y="3150947"/>
                </a:lnTo>
                <a:lnTo>
                  <a:pt x="4465198" y="3151170"/>
                </a:lnTo>
                <a:lnTo>
                  <a:pt x="4466728" y="3129562"/>
                </a:lnTo>
                <a:close/>
                <a:moveTo>
                  <a:pt x="4493026" y="3055871"/>
                </a:moveTo>
                <a:lnTo>
                  <a:pt x="4493026" y="3089042"/>
                </a:lnTo>
                <a:lnTo>
                  <a:pt x="4493026" y="3119158"/>
                </a:lnTo>
                <a:lnTo>
                  <a:pt x="4480121" y="3112729"/>
                </a:lnTo>
                <a:lnTo>
                  <a:pt x="4492100" y="3119232"/>
                </a:lnTo>
                <a:lnTo>
                  <a:pt x="4495272" y="3146779"/>
                </a:lnTo>
                <a:lnTo>
                  <a:pt x="4490982" y="3159199"/>
                </a:lnTo>
                <a:lnTo>
                  <a:pt x="4491347" y="3159313"/>
                </a:lnTo>
                <a:lnTo>
                  <a:pt x="4496384" y="3145928"/>
                </a:lnTo>
                <a:lnTo>
                  <a:pt x="4496393" y="3145928"/>
                </a:lnTo>
                <a:lnTo>
                  <a:pt x="4493221" y="3120185"/>
                </a:lnTo>
                <a:lnTo>
                  <a:pt x="4493221" y="3090025"/>
                </a:lnTo>
                <a:lnTo>
                  <a:pt x="4493221" y="3056514"/>
                </a:lnTo>
                <a:close/>
                <a:moveTo>
                  <a:pt x="4367320" y="3054804"/>
                </a:moveTo>
                <a:lnTo>
                  <a:pt x="4367182" y="3054933"/>
                </a:lnTo>
                <a:lnTo>
                  <a:pt x="4355772" y="3075259"/>
                </a:lnTo>
                <a:close/>
                <a:moveTo>
                  <a:pt x="1930277" y="3031587"/>
                </a:moveTo>
                <a:lnTo>
                  <a:pt x="1923697" y="3061429"/>
                </a:lnTo>
                <a:lnTo>
                  <a:pt x="1902100" y="3073164"/>
                </a:lnTo>
                <a:lnTo>
                  <a:pt x="1898781" y="3089928"/>
                </a:lnTo>
                <a:lnTo>
                  <a:pt x="1902100" y="3131839"/>
                </a:lnTo>
                <a:lnTo>
                  <a:pt x="1912074" y="3146927"/>
                </a:lnTo>
                <a:lnTo>
                  <a:pt x="1903763" y="3155309"/>
                </a:lnTo>
                <a:lnTo>
                  <a:pt x="1893798" y="3183808"/>
                </a:lnTo>
                <a:lnTo>
                  <a:pt x="1883833" y="3210631"/>
                </a:lnTo>
                <a:lnTo>
                  <a:pt x="1883833" y="3232425"/>
                </a:lnTo>
                <a:lnTo>
                  <a:pt x="1887147" y="3254218"/>
                </a:lnTo>
                <a:lnTo>
                  <a:pt x="1882162" y="3272659"/>
                </a:lnTo>
                <a:lnTo>
                  <a:pt x="1880505" y="3292776"/>
                </a:lnTo>
                <a:lnTo>
                  <a:pt x="1892131" y="3316246"/>
                </a:lnTo>
                <a:lnTo>
                  <a:pt x="1903763" y="3341393"/>
                </a:lnTo>
                <a:lnTo>
                  <a:pt x="1912074" y="3358157"/>
                </a:lnTo>
                <a:lnTo>
                  <a:pt x="1908746" y="3396715"/>
                </a:lnTo>
                <a:lnTo>
                  <a:pt x="1913730" y="3416832"/>
                </a:lnTo>
                <a:lnTo>
                  <a:pt x="1902100" y="3436949"/>
                </a:lnTo>
                <a:lnTo>
                  <a:pt x="1908746" y="3463772"/>
                </a:lnTo>
                <a:lnTo>
                  <a:pt x="1917056" y="3487242"/>
                </a:lnTo>
                <a:lnTo>
                  <a:pt x="1918713" y="3505683"/>
                </a:lnTo>
                <a:lnTo>
                  <a:pt x="1913730" y="3524124"/>
                </a:lnTo>
                <a:lnTo>
                  <a:pt x="1917056" y="3555976"/>
                </a:lnTo>
                <a:lnTo>
                  <a:pt x="1927021" y="3596210"/>
                </a:lnTo>
                <a:lnTo>
                  <a:pt x="1928682" y="3619680"/>
                </a:lnTo>
                <a:lnTo>
                  <a:pt x="1940314" y="3636445"/>
                </a:lnTo>
                <a:lnTo>
                  <a:pt x="1950281" y="3668297"/>
                </a:lnTo>
                <a:lnTo>
                  <a:pt x="1970048" y="3678270"/>
                </a:lnTo>
                <a:lnTo>
                  <a:pt x="1971919" y="3677523"/>
                </a:lnTo>
                <a:lnTo>
                  <a:pt x="1951844" y="3667505"/>
                </a:lnTo>
                <a:lnTo>
                  <a:pt x="1941807" y="3635784"/>
                </a:lnTo>
                <a:lnTo>
                  <a:pt x="1930097" y="3619088"/>
                </a:lnTo>
                <a:lnTo>
                  <a:pt x="1928424" y="3595715"/>
                </a:lnTo>
                <a:lnTo>
                  <a:pt x="1918387" y="3555646"/>
                </a:lnTo>
                <a:lnTo>
                  <a:pt x="1915032" y="3523924"/>
                </a:lnTo>
                <a:lnTo>
                  <a:pt x="1920060" y="3505559"/>
                </a:lnTo>
                <a:lnTo>
                  <a:pt x="1918387" y="3487194"/>
                </a:lnTo>
                <a:lnTo>
                  <a:pt x="1910013" y="3463821"/>
                </a:lnTo>
                <a:lnTo>
                  <a:pt x="1903320" y="3437108"/>
                </a:lnTo>
                <a:lnTo>
                  <a:pt x="1915032" y="3417074"/>
                </a:lnTo>
                <a:lnTo>
                  <a:pt x="1910013" y="3397039"/>
                </a:lnTo>
                <a:lnTo>
                  <a:pt x="1913359" y="3358639"/>
                </a:lnTo>
                <a:lnTo>
                  <a:pt x="1904993" y="3341944"/>
                </a:lnTo>
                <a:lnTo>
                  <a:pt x="1893281" y="3316901"/>
                </a:lnTo>
                <a:lnTo>
                  <a:pt x="1881569" y="3293527"/>
                </a:lnTo>
                <a:lnTo>
                  <a:pt x="1883242" y="3273493"/>
                </a:lnTo>
                <a:lnTo>
                  <a:pt x="1888261" y="3255128"/>
                </a:lnTo>
                <a:lnTo>
                  <a:pt x="1884915" y="3233424"/>
                </a:lnTo>
                <a:lnTo>
                  <a:pt x="1884915" y="3211720"/>
                </a:lnTo>
                <a:lnTo>
                  <a:pt x="1894954" y="3185007"/>
                </a:lnTo>
                <a:lnTo>
                  <a:pt x="1904993" y="3156625"/>
                </a:lnTo>
                <a:lnTo>
                  <a:pt x="1913359" y="3148277"/>
                </a:lnTo>
                <a:lnTo>
                  <a:pt x="1903320" y="3133251"/>
                </a:lnTo>
                <a:lnTo>
                  <a:pt x="1899974" y="3091512"/>
                </a:lnTo>
                <a:lnTo>
                  <a:pt x="1903320" y="3074817"/>
                </a:lnTo>
                <a:lnTo>
                  <a:pt x="1925079" y="3063130"/>
                </a:lnTo>
                <a:lnTo>
                  <a:pt x="1931770" y="3033078"/>
                </a:lnTo>
                <a:close/>
                <a:moveTo>
                  <a:pt x="2536245" y="3030650"/>
                </a:moveTo>
                <a:lnTo>
                  <a:pt x="2538752" y="3030650"/>
                </a:lnTo>
                <a:lnTo>
                  <a:pt x="2532064" y="3032323"/>
                </a:lnTo>
                <a:close/>
                <a:moveTo>
                  <a:pt x="2037411" y="3003043"/>
                </a:moveTo>
                <a:lnTo>
                  <a:pt x="2035738" y="3003321"/>
                </a:lnTo>
                <a:lnTo>
                  <a:pt x="2042195" y="3011374"/>
                </a:lnTo>
                <a:lnTo>
                  <a:pt x="2068963" y="3034748"/>
                </a:lnTo>
                <a:lnTo>
                  <a:pt x="2094060" y="3058121"/>
                </a:lnTo>
                <a:lnTo>
                  <a:pt x="2114145" y="3068139"/>
                </a:lnTo>
                <a:lnTo>
                  <a:pt x="2135892" y="3078156"/>
                </a:lnTo>
                <a:lnTo>
                  <a:pt x="2160986" y="3093182"/>
                </a:lnTo>
                <a:lnTo>
                  <a:pt x="2183793" y="3106182"/>
                </a:lnTo>
                <a:lnTo>
                  <a:pt x="2183854" y="3105987"/>
                </a:lnTo>
                <a:lnTo>
                  <a:pt x="2160373" y="3092522"/>
                </a:lnTo>
                <a:lnTo>
                  <a:pt x="2135209" y="3077374"/>
                </a:lnTo>
                <a:lnTo>
                  <a:pt x="2113393" y="3067276"/>
                </a:lnTo>
                <a:lnTo>
                  <a:pt x="2093262" y="3057177"/>
                </a:lnTo>
                <a:lnTo>
                  <a:pt x="2068097" y="3033614"/>
                </a:lnTo>
                <a:lnTo>
                  <a:pt x="2041260" y="3010051"/>
                </a:lnTo>
                <a:lnTo>
                  <a:pt x="2041604" y="3008294"/>
                </a:lnTo>
                <a:close/>
                <a:moveTo>
                  <a:pt x="1950369" y="2996348"/>
                </a:moveTo>
                <a:lnTo>
                  <a:pt x="1949548" y="2997398"/>
                </a:lnTo>
                <a:lnTo>
                  <a:pt x="1953517" y="3001357"/>
                </a:lnTo>
                <a:lnTo>
                  <a:pt x="1985305" y="3006366"/>
                </a:lnTo>
                <a:lnTo>
                  <a:pt x="1998690" y="3024731"/>
                </a:lnTo>
                <a:lnTo>
                  <a:pt x="1999349" y="3023102"/>
                </a:lnTo>
                <a:lnTo>
                  <a:pt x="1987189" y="3006391"/>
                </a:lnTo>
                <a:lnTo>
                  <a:pt x="1955388" y="3001370"/>
                </a:lnTo>
                <a:close/>
                <a:moveTo>
                  <a:pt x="7949582" y="2945128"/>
                </a:moveTo>
                <a:lnTo>
                  <a:pt x="7964302" y="2962175"/>
                </a:lnTo>
                <a:lnTo>
                  <a:pt x="7979022" y="2975813"/>
                </a:lnTo>
                <a:lnTo>
                  <a:pt x="7993742" y="2992859"/>
                </a:lnTo>
                <a:lnTo>
                  <a:pt x="8006827" y="3009906"/>
                </a:lnTo>
                <a:lnTo>
                  <a:pt x="7993742" y="3006497"/>
                </a:lnTo>
                <a:lnTo>
                  <a:pt x="7970844" y="2986041"/>
                </a:lnTo>
                <a:lnTo>
                  <a:pt x="7951218" y="2963880"/>
                </a:lnTo>
                <a:close/>
                <a:moveTo>
                  <a:pt x="2154761" y="2933822"/>
                </a:moveTo>
                <a:lnTo>
                  <a:pt x="2154581" y="2934416"/>
                </a:lnTo>
                <a:lnTo>
                  <a:pt x="2157207" y="2942311"/>
                </a:lnTo>
                <a:lnTo>
                  <a:pt x="2157495" y="2942025"/>
                </a:lnTo>
                <a:close/>
                <a:moveTo>
                  <a:pt x="2132265" y="2927448"/>
                </a:moveTo>
                <a:lnTo>
                  <a:pt x="2151979" y="2941045"/>
                </a:lnTo>
                <a:lnTo>
                  <a:pt x="2151979" y="2946094"/>
                </a:lnTo>
                <a:lnTo>
                  <a:pt x="2158689" y="2961242"/>
                </a:lnTo>
                <a:lnTo>
                  <a:pt x="2162046" y="3003319"/>
                </a:lnTo>
                <a:lnTo>
                  <a:pt x="2198957" y="3006685"/>
                </a:lnTo>
                <a:lnTo>
                  <a:pt x="2219084" y="3011734"/>
                </a:lnTo>
                <a:lnTo>
                  <a:pt x="2225794" y="3035297"/>
                </a:lnTo>
                <a:lnTo>
                  <a:pt x="2234183" y="3060543"/>
                </a:lnTo>
                <a:lnTo>
                  <a:pt x="2249285" y="3060543"/>
                </a:lnTo>
                <a:lnTo>
                  <a:pt x="2262704" y="3062227"/>
                </a:lnTo>
                <a:lnTo>
                  <a:pt x="2261031" y="3085790"/>
                </a:lnTo>
                <a:lnTo>
                  <a:pt x="2261031" y="3111036"/>
                </a:lnTo>
                <a:lnTo>
                  <a:pt x="2262704" y="3127866"/>
                </a:lnTo>
                <a:lnTo>
                  <a:pt x="2242576" y="3161528"/>
                </a:lnTo>
                <a:lnTo>
                  <a:pt x="2224121" y="3166577"/>
                </a:lnTo>
                <a:lnTo>
                  <a:pt x="2193920" y="3164894"/>
                </a:lnTo>
                <a:lnTo>
                  <a:pt x="2164352" y="3163246"/>
                </a:lnTo>
                <a:lnTo>
                  <a:pt x="2164332" y="3163303"/>
                </a:lnTo>
                <a:lnTo>
                  <a:pt x="2194449" y="3164972"/>
                </a:lnTo>
                <a:lnTo>
                  <a:pt x="2224571" y="3166642"/>
                </a:lnTo>
                <a:lnTo>
                  <a:pt x="2242972" y="3161633"/>
                </a:lnTo>
                <a:lnTo>
                  <a:pt x="2263049" y="3128242"/>
                </a:lnTo>
                <a:lnTo>
                  <a:pt x="2261376" y="3111547"/>
                </a:lnTo>
                <a:lnTo>
                  <a:pt x="2276434" y="3111547"/>
                </a:lnTo>
                <a:lnTo>
                  <a:pt x="2289613" y="3147692"/>
                </a:lnTo>
                <a:lnTo>
                  <a:pt x="2291268" y="3146030"/>
                </a:lnTo>
                <a:lnTo>
                  <a:pt x="2277890" y="3109242"/>
                </a:lnTo>
                <a:lnTo>
                  <a:pt x="2262848" y="3109242"/>
                </a:lnTo>
                <a:lnTo>
                  <a:pt x="2262848" y="3084160"/>
                </a:lnTo>
                <a:lnTo>
                  <a:pt x="2264521" y="3060749"/>
                </a:lnTo>
                <a:lnTo>
                  <a:pt x="2251138" y="3059077"/>
                </a:lnTo>
                <a:lnTo>
                  <a:pt x="2236084" y="3059077"/>
                </a:lnTo>
                <a:lnTo>
                  <a:pt x="2227723" y="3033995"/>
                </a:lnTo>
                <a:lnTo>
                  <a:pt x="2221034" y="3010584"/>
                </a:lnTo>
                <a:lnTo>
                  <a:pt x="2200971" y="3005568"/>
                </a:lnTo>
                <a:lnTo>
                  <a:pt x="2164186" y="3002224"/>
                </a:lnTo>
                <a:lnTo>
                  <a:pt x="2160841" y="2960419"/>
                </a:lnTo>
                <a:lnTo>
                  <a:pt x="2155031" y="2947353"/>
                </a:lnTo>
                <a:lnTo>
                  <a:pt x="2154581" y="2947807"/>
                </a:lnTo>
                <a:lnTo>
                  <a:pt x="2154581" y="2946332"/>
                </a:lnTo>
                <a:lnTo>
                  <a:pt x="2154149" y="2945370"/>
                </a:lnTo>
                <a:lnTo>
                  <a:pt x="2154581" y="2944942"/>
                </a:lnTo>
                <a:lnTo>
                  <a:pt x="2154581" y="2942785"/>
                </a:lnTo>
                <a:close/>
                <a:moveTo>
                  <a:pt x="8089682" y="2902947"/>
                </a:moveTo>
                <a:lnTo>
                  <a:pt x="8089682" y="2904152"/>
                </a:lnTo>
                <a:lnTo>
                  <a:pt x="8086669" y="2908973"/>
                </a:lnTo>
                <a:close/>
                <a:moveTo>
                  <a:pt x="1834933" y="2887356"/>
                </a:moveTo>
                <a:lnTo>
                  <a:pt x="1832283" y="2890445"/>
                </a:lnTo>
                <a:lnTo>
                  <a:pt x="1832320" y="2890433"/>
                </a:lnTo>
                <a:close/>
                <a:moveTo>
                  <a:pt x="4325378" y="2873410"/>
                </a:moveTo>
                <a:lnTo>
                  <a:pt x="4308092" y="2880697"/>
                </a:lnTo>
                <a:lnTo>
                  <a:pt x="4288130" y="2892480"/>
                </a:lnTo>
                <a:lnTo>
                  <a:pt x="4278149" y="2882381"/>
                </a:lnTo>
                <a:lnTo>
                  <a:pt x="4248205" y="2884064"/>
                </a:lnTo>
                <a:lnTo>
                  <a:pt x="4218262" y="2889114"/>
                </a:lnTo>
                <a:lnTo>
                  <a:pt x="4216598" y="2917729"/>
                </a:lnTo>
                <a:lnTo>
                  <a:pt x="4216598" y="2944662"/>
                </a:lnTo>
                <a:lnTo>
                  <a:pt x="4213271" y="2971594"/>
                </a:lnTo>
                <a:lnTo>
                  <a:pt x="4213271" y="3000210"/>
                </a:lnTo>
                <a:lnTo>
                  <a:pt x="4188318" y="3000210"/>
                </a:lnTo>
                <a:lnTo>
                  <a:pt x="4186655" y="3042292"/>
                </a:lnTo>
                <a:lnTo>
                  <a:pt x="4183328" y="3084373"/>
                </a:lnTo>
                <a:lnTo>
                  <a:pt x="4181664" y="3112989"/>
                </a:lnTo>
                <a:lnTo>
                  <a:pt x="4180001" y="3141605"/>
                </a:lnTo>
                <a:lnTo>
                  <a:pt x="4178337" y="3170220"/>
                </a:lnTo>
                <a:lnTo>
                  <a:pt x="4173495" y="3196348"/>
                </a:lnTo>
                <a:lnTo>
                  <a:pt x="4173990" y="3196121"/>
                </a:lnTo>
                <a:lnTo>
                  <a:pt x="4179028" y="3169351"/>
                </a:lnTo>
                <a:lnTo>
                  <a:pt x="4180707" y="3140908"/>
                </a:lnTo>
                <a:lnTo>
                  <a:pt x="4182386" y="3112466"/>
                </a:lnTo>
                <a:lnTo>
                  <a:pt x="4183866" y="3087403"/>
                </a:lnTo>
                <a:lnTo>
                  <a:pt x="4183435" y="3086736"/>
                </a:lnTo>
                <a:lnTo>
                  <a:pt x="4186776" y="3044890"/>
                </a:lnTo>
                <a:lnTo>
                  <a:pt x="4188446" y="3003044"/>
                </a:lnTo>
                <a:lnTo>
                  <a:pt x="4213502" y="3003044"/>
                </a:lnTo>
                <a:lnTo>
                  <a:pt x="4213502" y="2974588"/>
                </a:lnTo>
                <a:lnTo>
                  <a:pt x="4216843" y="2947807"/>
                </a:lnTo>
                <a:lnTo>
                  <a:pt x="4216843" y="2921025"/>
                </a:lnTo>
                <a:lnTo>
                  <a:pt x="4218514" y="2892570"/>
                </a:lnTo>
                <a:lnTo>
                  <a:pt x="4248581" y="2887548"/>
                </a:lnTo>
                <a:lnTo>
                  <a:pt x="4278649" y="2885874"/>
                </a:lnTo>
                <a:lnTo>
                  <a:pt x="4288672" y="2895917"/>
                </a:lnTo>
                <a:lnTo>
                  <a:pt x="4308717" y="2884200"/>
                </a:lnTo>
                <a:lnTo>
                  <a:pt x="4328762" y="2875831"/>
                </a:lnTo>
                <a:lnTo>
                  <a:pt x="4343796" y="2905960"/>
                </a:lnTo>
                <a:lnTo>
                  <a:pt x="4360500" y="2936090"/>
                </a:lnTo>
                <a:lnTo>
                  <a:pt x="4378875" y="2951154"/>
                </a:lnTo>
                <a:lnTo>
                  <a:pt x="4383886" y="2956176"/>
                </a:lnTo>
                <a:lnTo>
                  <a:pt x="4390568" y="2966219"/>
                </a:lnTo>
                <a:lnTo>
                  <a:pt x="4398920" y="2991327"/>
                </a:lnTo>
                <a:lnTo>
                  <a:pt x="4422306" y="3001370"/>
                </a:lnTo>
                <a:lnTo>
                  <a:pt x="4428387" y="3005940"/>
                </a:lnTo>
                <a:lnTo>
                  <a:pt x="4428824" y="3005650"/>
                </a:lnTo>
                <a:lnTo>
                  <a:pt x="4422177" y="3000596"/>
                </a:lnTo>
                <a:lnTo>
                  <a:pt x="4398647" y="2990372"/>
                </a:lnTo>
                <a:lnTo>
                  <a:pt x="4390243" y="2964812"/>
                </a:lnTo>
                <a:lnTo>
                  <a:pt x="4383520" y="2954587"/>
                </a:lnTo>
                <a:lnTo>
                  <a:pt x="4378478" y="2949475"/>
                </a:lnTo>
                <a:lnTo>
                  <a:pt x="4359989" y="2934139"/>
                </a:lnTo>
                <a:lnTo>
                  <a:pt x="4343182" y="2903467"/>
                </a:lnTo>
                <a:lnTo>
                  <a:pt x="4328869" y="2874446"/>
                </a:lnTo>
                <a:close/>
                <a:moveTo>
                  <a:pt x="4271677" y="2869741"/>
                </a:moveTo>
                <a:lnTo>
                  <a:pt x="4242202" y="2872180"/>
                </a:lnTo>
                <a:lnTo>
                  <a:pt x="4241675" y="2872271"/>
                </a:lnTo>
                <a:close/>
                <a:moveTo>
                  <a:pt x="1846833" y="2869544"/>
                </a:moveTo>
                <a:lnTo>
                  <a:pt x="1842178" y="2878828"/>
                </a:lnTo>
                <a:lnTo>
                  <a:pt x="1842289" y="2878698"/>
                </a:lnTo>
                <a:close/>
                <a:moveTo>
                  <a:pt x="4153371" y="2867203"/>
                </a:moveTo>
                <a:lnTo>
                  <a:pt x="4153384" y="2867231"/>
                </a:lnTo>
                <a:lnTo>
                  <a:pt x="4178337" y="2872281"/>
                </a:lnTo>
                <a:lnTo>
                  <a:pt x="4203290" y="2879014"/>
                </a:lnTo>
                <a:lnTo>
                  <a:pt x="4238253" y="2872862"/>
                </a:lnTo>
                <a:lnTo>
                  <a:pt x="4203604" y="2878844"/>
                </a:lnTo>
                <a:lnTo>
                  <a:pt x="4178432" y="2872180"/>
                </a:lnTo>
                <a:close/>
                <a:moveTo>
                  <a:pt x="8336383" y="2862273"/>
                </a:moveTo>
                <a:lnTo>
                  <a:pt x="8344274" y="2881642"/>
                </a:lnTo>
                <a:lnTo>
                  <a:pt x="8344274" y="2883256"/>
                </a:lnTo>
                <a:lnTo>
                  <a:pt x="8311132" y="2884870"/>
                </a:lnTo>
                <a:lnTo>
                  <a:pt x="8312710" y="2873572"/>
                </a:lnTo>
                <a:close/>
                <a:moveTo>
                  <a:pt x="2144256" y="2860215"/>
                </a:moveTo>
                <a:lnTo>
                  <a:pt x="2144530" y="2862441"/>
                </a:lnTo>
                <a:lnTo>
                  <a:pt x="2161273" y="2877505"/>
                </a:lnTo>
                <a:lnTo>
                  <a:pt x="2165680" y="2889265"/>
                </a:lnTo>
                <a:lnTo>
                  <a:pt x="2165859" y="2888516"/>
                </a:lnTo>
                <a:lnTo>
                  <a:pt x="2160841" y="2875139"/>
                </a:lnTo>
                <a:close/>
                <a:moveTo>
                  <a:pt x="4531427" y="2841498"/>
                </a:moveTo>
                <a:lnTo>
                  <a:pt x="4531427" y="2877906"/>
                </a:lnTo>
                <a:lnTo>
                  <a:pt x="4524704" y="2903467"/>
                </a:lnTo>
                <a:lnTo>
                  <a:pt x="4529746" y="2932435"/>
                </a:lnTo>
                <a:lnTo>
                  <a:pt x="4519661" y="2959699"/>
                </a:lnTo>
                <a:lnTo>
                  <a:pt x="4512938" y="2983556"/>
                </a:lnTo>
                <a:lnTo>
                  <a:pt x="4497812" y="3000596"/>
                </a:lnTo>
                <a:lnTo>
                  <a:pt x="4483010" y="3014102"/>
                </a:lnTo>
                <a:lnTo>
                  <a:pt x="4486309" y="3033830"/>
                </a:lnTo>
                <a:lnTo>
                  <a:pt x="4488064" y="3039511"/>
                </a:lnTo>
                <a:lnTo>
                  <a:pt x="4486614" y="3034732"/>
                </a:lnTo>
                <a:lnTo>
                  <a:pt x="4483311" y="3014626"/>
                </a:lnTo>
                <a:lnTo>
                  <a:pt x="4499828" y="2999546"/>
                </a:lnTo>
                <a:lnTo>
                  <a:pt x="4514692" y="2982790"/>
                </a:lnTo>
                <a:lnTo>
                  <a:pt x="4521299" y="2959333"/>
                </a:lnTo>
                <a:lnTo>
                  <a:pt x="4531209" y="2932524"/>
                </a:lnTo>
                <a:lnTo>
                  <a:pt x="4526254" y="2904039"/>
                </a:lnTo>
                <a:lnTo>
                  <a:pt x="4532861" y="2878906"/>
                </a:lnTo>
                <a:lnTo>
                  <a:pt x="4532861" y="2842044"/>
                </a:lnTo>
                <a:close/>
                <a:moveTo>
                  <a:pt x="4590739" y="2839332"/>
                </a:moveTo>
                <a:lnTo>
                  <a:pt x="4590394" y="2839708"/>
                </a:lnTo>
                <a:lnTo>
                  <a:pt x="4591934" y="2853158"/>
                </a:lnTo>
                <a:lnTo>
                  <a:pt x="4592320" y="2853773"/>
                </a:lnTo>
                <a:close/>
                <a:moveTo>
                  <a:pt x="1860242" y="2829404"/>
                </a:moveTo>
                <a:lnTo>
                  <a:pt x="1848775" y="2853963"/>
                </a:lnTo>
                <a:lnTo>
                  <a:pt x="1848775" y="2865623"/>
                </a:lnTo>
                <a:lnTo>
                  <a:pt x="1848938" y="2865286"/>
                </a:lnTo>
                <a:lnTo>
                  <a:pt x="1857248" y="2880374"/>
                </a:lnTo>
                <a:lnTo>
                  <a:pt x="1863887" y="2900491"/>
                </a:lnTo>
                <a:lnTo>
                  <a:pt x="1878840" y="2920608"/>
                </a:lnTo>
                <a:lnTo>
                  <a:pt x="1877178" y="2942402"/>
                </a:lnTo>
                <a:lnTo>
                  <a:pt x="1883833" y="2969225"/>
                </a:lnTo>
                <a:lnTo>
                  <a:pt x="1897115" y="2996048"/>
                </a:lnTo>
                <a:lnTo>
                  <a:pt x="1907091" y="3022871"/>
                </a:lnTo>
                <a:lnTo>
                  <a:pt x="1909561" y="3023121"/>
                </a:lnTo>
                <a:lnTo>
                  <a:pt x="1900149" y="2998022"/>
                </a:lnTo>
                <a:lnTo>
                  <a:pt x="1886765" y="2971240"/>
                </a:lnTo>
                <a:lnTo>
                  <a:pt x="1880063" y="2944459"/>
                </a:lnTo>
                <a:lnTo>
                  <a:pt x="1881736" y="2922699"/>
                </a:lnTo>
                <a:lnTo>
                  <a:pt x="1866673" y="2902613"/>
                </a:lnTo>
                <a:lnTo>
                  <a:pt x="1859982" y="2882527"/>
                </a:lnTo>
                <a:lnTo>
                  <a:pt x="1851608" y="2867462"/>
                </a:lnTo>
                <a:lnTo>
                  <a:pt x="1851608" y="2855745"/>
                </a:lnTo>
                <a:lnTo>
                  <a:pt x="1863328" y="2830638"/>
                </a:lnTo>
                <a:close/>
                <a:moveTo>
                  <a:pt x="8387961" y="2829131"/>
                </a:moveTo>
                <a:lnTo>
                  <a:pt x="8378101" y="2842187"/>
                </a:lnTo>
                <a:lnTo>
                  <a:pt x="8351806" y="2848715"/>
                </a:lnTo>
                <a:lnTo>
                  <a:pt x="8351806" y="2840555"/>
                </a:lnTo>
                <a:close/>
                <a:moveTo>
                  <a:pt x="8083656" y="2824612"/>
                </a:moveTo>
                <a:lnTo>
                  <a:pt x="8078007" y="2832144"/>
                </a:lnTo>
                <a:lnTo>
                  <a:pt x="8076124" y="2830638"/>
                </a:lnTo>
                <a:close/>
                <a:moveTo>
                  <a:pt x="8059553" y="2815573"/>
                </a:moveTo>
                <a:lnTo>
                  <a:pt x="8070098" y="2835157"/>
                </a:lnTo>
                <a:lnTo>
                  <a:pt x="8059553" y="2833525"/>
                </a:lnTo>
                <a:close/>
                <a:moveTo>
                  <a:pt x="2077577" y="2795487"/>
                </a:moveTo>
                <a:lnTo>
                  <a:pt x="2087619" y="2807204"/>
                </a:lnTo>
                <a:lnTo>
                  <a:pt x="2092641" y="2830638"/>
                </a:lnTo>
                <a:lnTo>
                  <a:pt x="2116074" y="2833985"/>
                </a:lnTo>
                <a:lnTo>
                  <a:pt x="2141058" y="2835651"/>
                </a:lnTo>
                <a:lnTo>
                  <a:pt x="2140768" y="2833334"/>
                </a:lnTo>
                <a:lnTo>
                  <a:pt x="2115692" y="2831662"/>
                </a:lnTo>
                <a:lnTo>
                  <a:pt x="2092273" y="2828318"/>
                </a:lnTo>
                <a:lnTo>
                  <a:pt x="2087257" y="2804907"/>
                </a:lnTo>
                <a:lnTo>
                  <a:pt x="2079182" y="2795487"/>
                </a:lnTo>
                <a:close/>
                <a:moveTo>
                  <a:pt x="8049385" y="2785444"/>
                </a:moveTo>
                <a:lnTo>
                  <a:pt x="8056163" y="2794483"/>
                </a:lnTo>
                <a:lnTo>
                  <a:pt x="8059553" y="2792976"/>
                </a:lnTo>
                <a:lnTo>
                  <a:pt x="8057858" y="2805028"/>
                </a:lnTo>
                <a:lnTo>
                  <a:pt x="8045995" y="2805028"/>
                </a:lnTo>
                <a:close/>
                <a:moveTo>
                  <a:pt x="4540271" y="2762664"/>
                </a:moveTo>
                <a:lnTo>
                  <a:pt x="4521837" y="2770413"/>
                </a:lnTo>
                <a:lnTo>
                  <a:pt x="4501816" y="2778829"/>
                </a:lnTo>
                <a:lnTo>
                  <a:pt x="4483463" y="2785562"/>
                </a:lnTo>
                <a:lnTo>
                  <a:pt x="4463442" y="2793978"/>
                </a:lnTo>
                <a:lnTo>
                  <a:pt x="4468447" y="2810810"/>
                </a:lnTo>
                <a:lnTo>
                  <a:pt x="4467558" y="2810959"/>
                </a:lnTo>
                <a:lnTo>
                  <a:pt x="4467558" y="2819969"/>
                </a:lnTo>
                <a:lnTo>
                  <a:pt x="4470098" y="2819602"/>
                </a:lnTo>
                <a:lnTo>
                  <a:pt x="4470098" y="2810208"/>
                </a:lnTo>
                <a:lnTo>
                  <a:pt x="4465143" y="2793453"/>
                </a:lnTo>
                <a:lnTo>
                  <a:pt x="4484963" y="2785075"/>
                </a:lnTo>
                <a:lnTo>
                  <a:pt x="4503131" y="2778373"/>
                </a:lnTo>
                <a:lnTo>
                  <a:pt x="4522951" y="2769995"/>
                </a:lnTo>
                <a:lnTo>
                  <a:pt x="4540278" y="2762671"/>
                </a:lnTo>
                <a:close/>
                <a:moveTo>
                  <a:pt x="4453431" y="2704768"/>
                </a:moveTo>
                <a:lnTo>
                  <a:pt x="4451761" y="2706790"/>
                </a:lnTo>
                <a:lnTo>
                  <a:pt x="4448619" y="2743184"/>
                </a:lnTo>
                <a:lnTo>
                  <a:pt x="4450094" y="2743482"/>
                </a:lnTo>
                <a:close/>
                <a:moveTo>
                  <a:pt x="4964988" y="2704095"/>
                </a:moveTo>
                <a:lnTo>
                  <a:pt x="4971711" y="2704095"/>
                </a:lnTo>
                <a:lnTo>
                  <a:pt x="4978434" y="2725792"/>
                </a:lnTo>
                <a:lnTo>
                  <a:pt x="4988519" y="2762510"/>
                </a:lnTo>
                <a:lnTo>
                  <a:pt x="4996923" y="2800896"/>
                </a:lnTo>
                <a:lnTo>
                  <a:pt x="4991880" y="2815917"/>
                </a:lnTo>
                <a:lnTo>
                  <a:pt x="4975073" y="2804234"/>
                </a:lnTo>
                <a:lnTo>
                  <a:pt x="4976754" y="2845959"/>
                </a:lnTo>
                <a:lnTo>
                  <a:pt x="4964988" y="2865987"/>
                </a:lnTo>
                <a:lnTo>
                  <a:pt x="4956585" y="2892690"/>
                </a:lnTo>
                <a:lnTo>
                  <a:pt x="4946500" y="2921063"/>
                </a:lnTo>
                <a:lnTo>
                  <a:pt x="4936415" y="2949436"/>
                </a:lnTo>
                <a:lnTo>
                  <a:pt x="4928012" y="2974471"/>
                </a:lnTo>
                <a:lnTo>
                  <a:pt x="4917927" y="3002843"/>
                </a:lnTo>
                <a:lnTo>
                  <a:pt x="4907842" y="3029547"/>
                </a:lnTo>
                <a:lnTo>
                  <a:pt x="4897758" y="3056251"/>
                </a:lnTo>
                <a:lnTo>
                  <a:pt x="4891035" y="3084623"/>
                </a:lnTo>
                <a:lnTo>
                  <a:pt x="4865823" y="3096306"/>
                </a:lnTo>
                <a:lnTo>
                  <a:pt x="4843974" y="3106320"/>
                </a:lnTo>
                <a:lnTo>
                  <a:pt x="4810358" y="3092968"/>
                </a:lnTo>
                <a:lnTo>
                  <a:pt x="4800274" y="3054582"/>
                </a:lnTo>
                <a:lnTo>
                  <a:pt x="4793551" y="3021202"/>
                </a:lnTo>
                <a:lnTo>
                  <a:pt x="4801955" y="2981146"/>
                </a:lnTo>
                <a:lnTo>
                  <a:pt x="4815401" y="2961119"/>
                </a:lnTo>
                <a:lnTo>
                  <a:pt x="4830527" y="2941091"/>
                </a:lnTo>
                <a:lnTo>
                  <a:pt x="4825485" y="2911049"/>
                </a:lnTo>
                <a:lnTo>
                  <a:pt x="4822124" y="2881007"/>
                </a:lnTo>
                <a:lnTo>
                  <a:pt x="4827166" y="2855973"/>
                </a:lnTo>
                <a:lnTo>
                  <a:pt x="4833889" y="2832607"/>
                </a:lnTo>
                <a:lnTo>
                  <a:pt x="4857420" y="2820924"/>
                </a:lnTo>
                <a:lnTo>
                  <a:pt x="4867504" y="2819255"/>
                </a:lnTo>
                <a:lnTo>
                  <a:pt x="4887673" y="2815917"/>
                </a:lnTo>
                <a:lnTo>
                  <a:pt x="4897758" y="2800896"/>
                </a:lnTo>
                <a:lnTo>
                  <a:pt x="4904481" y="2802565"/>
                </a:lnTo>
                <a:lnTo>
                  <a:pt x="4907842" y="2802565"/>
                </a:lnTo>
                <a:lnTo>
                  <a:pt x="4916246" y="2782537"/>
                </a:lnTo>
                <a:lnTo>
                  <a:pt x="4916246" y="2790882"/>
                </a:lnTo>
                <a:lnTo>
                  <a:pt x="4931373" y="2782537"/>
                </a:lnTo>
                <a:lnTo>
                  <a:pt x="4926331" y="2779199"/>
                </a:lnTo>
                <a:lnTo>
                  <a:pt x="4933054" y="2765848"/>
                </a:lnTo>
                <a:lnTo>
                  <a:pt x="4931373" y="2750827"/>
                </a:lnTo>
                <a:lnTo>
                  <a:pt x="4938096" y="2754165"/>
                </a:lnTo>
                <a:lnTo>
                  <a:pt x="4943138" y="2750827"/>
                </a:lnTo>
                <a:lnTo>
                  <a:pt x="4953223" y="2744151"/>
                </a:lnTo>
                <a:lnTo>
                  <a:pt x="4958265" y="2714109"/>
                </a:lnTo>
                <a:close/>
                <a:moveTo>
                  <a:pt x="4581999" y="2694277"/>
                </a:moveTo>
                <a:lnTo>
                  <a:pt x="4581786" y="2694401"/>
                </a:lnTo>
                <a:lnTo>
                  <a:pt x="4574899" y="2716113"/>
                </a:lnTo>
                <a:lnTo>
                  <a:pt x="4580064" y="2746177"/>
                </a:lnTo>
                <a:lnTo>
                  <a:pt x="4595559" y="2764549"/>
                </a:lnTo>
                <a:lnTo>
                  <a:pt x="4612063" y="2780559"/>
                </a:lnTo>
                <a:lnTo>
                  <a:pt x="4612140" y="2780048"/>
                </a:lnTo>
                <a:lnTo>
                  <a:pt x="4595624" y="2763293"/>
                </a:lnTo>
                <a:lnTo>
                  <a:pt x="4580759" y="2744862"/>
                </a:lnTo>
                <a:lnTo>
                  <a:pt x="4575804" y="2714702"/>
                </a:lnTo>
                <a:close/>
                <a:moveTo>
                  <a:pt x="4810122" y="2684511"/>
                </a:moveTo>
                <a:lnTo>
                  <a:pt x="4816148" y="2695056"/>
                </a:lnTo>
                <a:lnTo>
                  <a:pt x="4816148" y="2698069"/>
                </a:lnTo>
                <a:close/>
                <a:moveTo>
                  <a:pt x="4300939" y="2669787"/>
                </a:moveTo>
                <a:lnTo>
                  <a:pt x="4300939" y="2697236"/>
                </a:lnTo>
                <a:lnTo>
                  <a:pt x="4300939" y="2728893"/>
                </a:lnTo>
                <a:lnTo>
                  <a:pt x="4274088" y="2728893"/>
                </a:lnTo>
                <a:lnTo>
                  <a:pt x="4248915" y="2730559"/>
                </a:lnTo>
                <a:lnTo>
                  <a:pt x="4247237" y="2752218"/>
                </a:lnTo>
                <a:lnTo>
                  <a:pt x="4247237" y="2777210"/>
                </a:lnTo>
                <a:lnTo>
                  <a:pt x="4247237" y="2800536"/>
                </a:lnTo>
                <a:lnTo>
                  <a:pt x="4247237" y="2823862"/>
                </a:lnTo>
                <a:lnTo>
                  <a:pt x="4248213" y="2825218"/>
                </a:lnTo>
                <a:lnTo>
                  <a:pt x="4248213" y="2802394"/>
                </a:lnTo>
                <a:lnTo>
                  <a:pt x="4248213" y="2778829"/>
                </a:lnTo>
                <a:lnTo>
                  <a:pt x="4248213" y="2753581"/>
                </a:lnTo>
                <a:lnTo>
                  <a:pt x="4249881" y="2731699"/>
                </a:lnTo>
                <a:lnTo>
                  <a:pt x="4274908" y="2730016"/>
                </a:lnTo>
                <a:lnTo>
                  <a:pt x="4301603" y="2730016"/>
                </a:lnTo>
                <a:lnTo>
                  <a:pt x="4301603" y="2698035"/>
                </a:lnTo>
                <a:lnTo>
                  <a:pt x="4301603" y="2670679"/>
                </a:lnTo>
                <a:close/>
                <a:moveTo>
                  <a:pt x="7429686" y="2664927"/>
                </a:moveTo>
                <a:lnTo>
                  <a:pt x="7431360" y="2673260"/>
                </a:lnTo>
                <a:lnTo>
                  <a:pt x="7436381" y="2686593"/>
                </a:lnTo>
                <a:lnTo>
                  <a:pt x="7443077" y="2704925"/>
                </a:lnTo>
                <a:lnTo>
                  <a:pt x="7444751" y="2731591"/>
                </a:lnTo>
                <a:lnTo>
                  <a:pt x="7446425" y="2753257"/>
                </a:lnTo>
                <a:lnTo>
                  <a:pt x="7449772" y="2773256"/>
                </a:lnTo>
                <a:lnTo>
                  <a:pt x="7466511" y="2771589"/>
                </a:lnTo>
                <a:lnTo>
                  <a:pt x="7481575" y="2786589"/>
                </a:lnTo>
                <a:lnTo>
                  <a:pt x="7486597" y="2799921"/>
                </a:lnTo>
                <a:lnTo>
                  <a:pt x="7483249" y="2826587"/>
                </a:lnTo>
                <a:lnTo>
                  <a:pt x="7489945" y="2849919"/>
                </a:lnTo>
                <a:lnTo>
                  <a:pt x="7489945" y="2876585"/>
                </a:lnTo>
                <a:lnTo>
                  <a:pt x="7489945" y="2904917"/>
                </a:lnTo>
                <a:lnTo>
                  <a:pt x="7520074" y="2926583"/>
                </a:lnTo>
                <a:lnTo>
                  <a:pt x="7536812" y="2946582"/>
                </a:lnTo>
                <a:lnTo>
                  <a:pt x="7545181" y="2954915"/>
                </a:lnTo>
                <a:lnTo>
                  <a:pt x="7541834" y="2963248"/>
                </a:lnTo>
                <a:lnTo>
                  <a:pt x="7551877" y="2986580"/>
                </a:lnTo>
                <a:lnTo>
                  <a:pt x="7551877" y="3011579"/>
                </a:lnTo>
                <a:lnTo>
                  <a:pt x="7560246" y="3019912"/>
                </a:lnTo>
                <a:lnTo>
                  <a:pt x="7563594" y="3006579"/>
                </a:lnTo>
                <a:lnTo>
                  <a:pt x="7575310" y="3019912"/>
                </a:lnTo>
                <a:lnTo>
                  <a:pt x="7580332" y="3011579"/>
                </a:lnTo>
                <a:lnTo>
                  <a:pt x="7573637" y="3046577"/>
                </a:lnTo>
                <a:lnTo>
                  <a:pt x="7590375" y="3064910"/>
                </a:lnTo>
                <a:lnTo>
                  <a:pt x="7600418" y="3081576"/>
                </a:lnTo>
                <a:lnTo>
                  <a:pt x="7610461" y="3096575"/>
                </a:lnTo>
                <a:lnTo>
                  <a:pt x="7612135" y="3114908"/>
                </a:lnTo>
                <a:lnTo>
                  <a:pt x="7605440" y="3139907"/>
                </a:lnTo>
                <a:lnTo>
                  <a:pt x="7597070" y="3163239"/>
                </a:lnTo>
                <a:lnTo>
                  <a:pt x="7597070" y="3183238"/>
                </a:lnTo>
                <a:lnTo>
                  <a:pt x="7595397" y="3204904"/>
                </a:lnTo>
                <a:lnTo>
                  <a:pt x="7580332" y="3233236"/>
                </a:lnTo>
                <a:lnTo>
                  <a:pt x="7560246" y="3261568"/>
                </a:lnTo>
                <a:lnTo>
                  <a:pt x="7540160" y="3289900"/>
                </a:lnTo>
                <a:lnTo>
                  <a:pt x="7516726" y="3314899"/>
                </a:lnTo>
                <a:lnTo>
                  <a:pt x="7506683" y="3323232"/>
                </a:lnTo>
                <a:lnTo>
                  <a:pt x="7476554" y="3346564"/>
                </a:lnTo>
                <a:lnTo>
                  <a:pt x="7466511" y="3356564"/>
                </a:lnTo>
                <a:lnTo>
                  <a:pt x="7443077" y="3389896"/>
                </a:lnTo>
                <a:lnTo>
                  <a:pt x="7414622" y="3419895"/>
                </a:lnTo>
                <a:lnTo>
                  <a:pt x="7386166" y="3449893"/>
                </a:lnTo>
                <a:lnTo>
                  <a:pt x="7374449" y="3464893"/>
                </a:lnTo>
                <a:lnTo>
                  <a:pt x="7342646" y="3474892"/>
                </a:lnTo>
                <a:lnTo>
                  <a:pt x="7319213" y="3476559"/>
                </a:lnTo>
                <a:lnTo>
                  <a:pt x="7270671" y="3501558"/>
                </a:lnTo>
                <a:lnTo>
                  <a:pt x="7263976" y="3511557"/>
                </a:lnTo>
                <a:lnTo>
                  <a:pt x="7258954" y="3506557"/>
                </a:lnTo>
                <a:lnTo>
                  <a:pt x="7253933" y="3493225"/>
                </a:lnTo>
                <a:lnTo>
                  <a:pt x="7243890" y="3493225"/>
                </a:lnTo>
                <a:lnTo>
                  <a:pt x="7238868" y="3491558"/>
                </a:lnTo>
                <a:lnTo>
                  <a:pt x="7248911" y="3479892"/>
                </a:lnTo>
                <a:lnTo>
                  <a:pt x="7232173" y="3484892"/>
                </a:lnTo>
                <a:lnTo>
                  <a:pt x="7232173" y="3489891"/>
                </a:lnTo>
                <a:lnTo>
                  <a:pt x="7195348" y="3503224"/>
                </a:lnTo>
                <a:lnTo>
                  <a:pt x="7178610" y="3496558"/>
                </a:lnTo>
                <a:lnTo>
                  <a:pt x="7160197" y="3489891"/>
                </a:lnTo>
                <a:lnTo>
                  <a:pt x="7135090" y="3479892"/>
                </a:lnTo>
                <a:lnTo>
                  <a:pt x="7133416" y="3449893"/>
                </a:lnTo>
                <a:lnTo>
                  <a:pt x="7143459" y="3421561"/>
                </a:lnTo>
                <a:lnTo>
                  <a:pt x="7138437" y="3409895"/>
                </a:lnTo>
                <a:lnTo>
                  <a:pt x="7131742" y="3406562"/>
                </a:lnTo>
                <a:lnTo>
                  <a:pt x="7118351" y="3406562"/>
                </a:lnTo>
                <a:lnTo>
                  <a:pt x="7138437" y="3383229"/>
                </a:lnTo>
                <a:lnTo>
                  <a:pt x="7131742" y="3369897"/>
                </a:lnTo>
                <a:lnTo>
                  <a:pt x="7109982" y="3396562"/>
                </a:lnTo>
                <a:lnTo>
                  <a:pt x="7091570" y="3396562"/>
                </a:lnTo>
                <a:lnTo>
                  <a:pt x="7103287" y="3389896"/>
                </a:lnTo>
                <a:lnTo>
                  <a:pt x="7121699" y="3364897"/>
                </a:lnTo>
                <a:lnTo>
                  <a:pt x="7140111" y="3341565"/>
                </a:lnTo>
                <a:lnTo>
                  <a:pt x="7145133" y="3319899"/>
                </a:lnTo>
                <a:lnTo>
                  <a:pt x="7133416" y="3333232"/>
                </a:lnTo>
                <a:lnTo>
                  <a:pt x="7103287" y="3356564"/>
                </a:lnTo>
                <a:lnTo>
                  <a:pt x="7073158" y="3383229"/>
                </a:lnTo>
                <a:lnTo>
                  <a:pt x="7069810" y="3386563"/>
                </a:lnTo>
                <a:lnTo>
                  <a:pt x="7058093" y="3374896"/>
                </a:lnTo>
                <a:lnTo>
                  <a:pt x="7061441" y="3374896"/>
                </a:lnTo>
                <a:lnTo>
                  <a:pt x="7059767" y="3354897"/>
                </a:lnTo>
                <a:lnTo>
                  <a:pt x="7058093" y="3334898"/>
                </a:lnTo>
                <a:lnTo>
                  <a:pt x="7053071" y="3323232"/>
                </a:lnTo>
                <a:lnTo>
                  <a:pt x="7049724" y="3314899"/>
                </a:lnTo>
                <a:lnTo>
                  <a:pt x="7043028" y="3306566"/>
                </a:lnTo>
                <a:lnTo>
                  <a:pt x="7007878" y="3293233"/>
                </a:lnTo>
                <a:lnTo>
                  <a:pt x="6989465" y="3286567"/>
                </a:lnTo>
                <a:lnTo>
                  <a:pt x="6957662" y="3293233"/>
                </a:lnTo>
                <a:lnTo>
                  <a:pt x="6924186" y="3296567"/>
                </a:lnTo>
                <a:lnTo>
                  <a:pt x="6892383" y="3303233"/>
                </a:lnTo>
                <a:lnTo>
                  <a:pt x="6860580" y="3309899"/>
                </a:lnTo>
                <a:lnTo>
                  <a:pt x="6828777" y="3323232"/>
                </a:lnTo>
                <a:lnTo>
                  <a:pt x="6793626" y="3334898"/>
                </a:lnTo>
                <a:lnTo>
                  <a:pt x="6770192" y="3359897"/>
                </a:lnTo>
                <a:lnTo>
                  <a:pt x="6733367" y="3361564"/>
                </a:lnTo>
                <a:lnTo>
                  <a:pt x="6706586" y="3361564"/>
                </a:lnTo>
                <a:lnTo>
                  <a:pt x="6678131" y="3361564"/>
                </a:lnTo>
                <a:lnTo>
                  <a:pt x="6661392" y="3373230"/>
                </a:lnTo>
                <a:lnTo>
                  <a:pt x="6658045" y="3376563"/>
                </a:lnTo>
                <a:lnTo>
                  <a:pt x="6626242" y="3389896"/>
                </a:lnTo>
                <a:lnTo>
                  <a:pt x="6592765" y="3393229"/>
                </a:lnTo>
                <a:lnTo>
                  <a:pt x="6576027" y="3381563"/>
                </a:lnTo>
                <a:lnTo>
                  <a:pt x="6557614" y="3371563"/>
                </a:lnTo>
                <a:lnTo>
                  <a:pt x="6559288" y="3353231"/>
                </a:lnTo>
                <a:lnTo>
                  <a:pt x="6571005" y="3349898"/>
                </a:lnTo>
                <a:lnTo>
                  <a:pt x="6589417" y="3319899"/>
                </a:lnTo>
                <a:lnTo>
                  <a:pt x="6591091" y="3299900"/>
                </a:lnTo>
                <a:lnTo>
                  <a:pt x="6596113" y="3276567"/>
                </a:lnTo>
                <a:lnTo>
                  <a:pt x="6597786" y="3254902"/>
                </a:lnTo>
                <a:lnTo>
                  <a:pt x="6599460" y="3233236"/>
                </a:lnTo>
                <a:lnTo>
                  <a:pt x="6596113" y="3206570"/>
                </a:lnTo>
                <a:lnTo>
                  <a:pt x="6592765" y="3181572"/>
                </a:lnTo>
                <a:lnTo>
                  <a:pt x="6589417" y="3153239"/>
                </a:lnTo>
                <a:lnTo>
                  <a:pt x="6586070" y="3124907"/>
                </a:lnTo>
                <a:lnTo>
                  <a:pt x="6587743" y="3126574"/>
                </a:lnTo>
                <a:lnTo>
                  <a:pt x="6592765" y="3139907"/>
                </a:lnTo>
                <a:lnTo>
                  <a:pt x="6592765" y="3109908"/>
                </a:lnTo>
                <a:lnTo>
                  <a:pt x="6601134" y="3123241"/>
                </a:lnTo>
                <a:lnTo>
                  <a:pt x="6601134" y="3131574"/>
                </a:lnTo>
                <a:lnTo>
                  <a:pt x="6607830" y="3124907"/>
                </a:lnTo>
                <a:lnTo>
                  <a:pt x="6606156" y="3104908"/>
                </a:lnTo>
                <a:lnTo>
                  <a:pt x="6602808" y="3083242"/>
                </a:lnTo>
                <a:lnTo>
                  <a:pt x="6606156" y="3056577"/>
                </a:lnTo>
                <a:lnTo>
                  <a:pt x="6619546" y="3024912"/>
                </a:lnTo>
                <a:lnTo>
                  <a:pt x="6631263" y="2996580"/>
                </a:lnTo>
                <a:lnTo>
                  <a:pt x="6629589" y="3014912"/>
                </a:lnTo>
                <a:lnTo>
                  <a:pt x="6641306" y="3004913"/>
                </a:lnTo>
                <a:lnTo>
                  <a:pt x="6676457" y="2981580"/>
                </a:lnTo>
                <a:lnTo>
                  <a:pt x="6711608" y="2956581"/>
                </a:lnTo>
                <a:lnTo>
                  <a:pt x="6719977" y="2961581"/>
                </a:lnTo>
                <a:lnTo>
                  <a:pt x="6743411" y="2953248"/>
                </a:lnTo>
                <a:lnTo>
                  <a:pt x="6768518" y="2944915"/>
                </a:lnTo>
                <a:lnTo>
                  <a:pt x="6798647" y="2939915"/>
                </a:lnTo>
                <a:lnTo>
                  <a:pt x="6818733" y="2926583"/>
                </a:lnTo>
                <a:lnTo>
                  <a:pt x="6838820" y="2914916"/>
                </a:lnTo>
                <a:lnTo>
                  <a:pt x="6863927" y="2886584"/>
                </a:lnTo>
                <a:lnTo>
                  <a:pt x="6863927" y="2866585"/>
                </a:lnTo>
                <a:lnTo>
                  <a:pt x="6882339" y="2843253"/>
                </a:lnTo>
                <a:lnTo>
                  <a:pt x="6890709" y="2834920"/>
                </a:lnTo>
                <a:lnTo>
                  <a:pt x="6899078" y="2856586"/>
                </a:lnTo>
                <a:lnTo>
                  <a:pt x="6907447" y="2879918"/>
                </a:lnTo>
                <a:lnTo>
                  <a:pt x="6907447" y="2854919"/>
                </a:lnTo>
                <a:lnTo>
                  <a:pt x="6912469" y="2851586"/>
                </a:lnTo>
                <a:lnTo>
                  <a:pt x="6909121" y="2836586"/>
                </a:lnTo>
                <a:lnTo>
                  <a:pt x="6912469" y="2831587"/>
                </a:lnTo>
                <a:lnTo>
                  <a:pt x="6919164" y="2833253"/>
                </a:lnTo>
                <a:lnTo>
                  <a:pt x="6924186" y="2833253"/>
                </a:lnTo>
                <a:lnTo>
                  <a:pt x="6939250" y="2833253"/>
                </a:lnTo>
                <a:lnTo>
                  <a:pt x="6932555" y="2831587"/>
                </a:lnTo>
                <a:lnTo>
                  <a:pt x="6932555" y="2823254"/>
                </a:lnTo>
                <a:lnTo>
                  <a:pt x="6940924" y="2816587"/>
                </a:lnTo>
                <a:lnTo>
                  <a:pt x="6937576" y="2816587"/>
                </a:lnTo>
                <a:lnTo>
                  <a:pt x="6934229" y="2814921"/>
                </a:lnTo>
                <a:lnTo>
                  <a:pt x="6942598" y="2803254"/>
                </a:lnTo>
                <a:lnTo>
                  <a:pt x="6954315" y="2809921"/>
                </a:lnTo>
                <a:lnTo>
                  <a:pt x="6950967" y="2794921"/>
                </a:lnTo>
                <a:lnTo>
                  <a:pt x="6961010" y="2796588"/>
                </a:lnTo>
                <a:lnTo>
                  <a:pt x="6959336" y="2786589"/>
                </a:lnTo>
                <a:lnTo>
                  <a:pt x="6972727" y="2773256"/>
                </a:lnTo>
                <a:lnTo>
                  <a:pt x="6977749" y="2781589"/>
                </a:lnTo>
                <a:lnTo>
                  <a:pt x="6982770" y="2764923"/>
                </a:lnTo>
                <a:lnTo>
                  <a:pt x="6989465" y="2764923"/>
                </a:lnTo>
                <a:lnTo>
                  <a:pt x="6992813" y="2761590"/>
                </a:lnTo>
                <a:lnTo>
                  <a:pt x="6994487" y="2764923"/>
                </a:lnTo>
                <a:lnTo>
                  <a:pt x="7007878" y="2761590"/>
                </a:lnTo>
                <a:lnTo>
                  <a:pt x="7009552" y="2754923"/>
                </a:lnTo>
                <a:lnTo>
                  <a:pt x="7034659" y="2781589"/>
                </a:lnTo>
                <a:lnTo>
                  <a:pt x="7029638" y="2799921"/>
                </a:lnTo>
                <a:lnTo>
                  <a:pt x="7029638" y="2806588"/>
                </a:lnTo>
                <a:lnTo>
                  <a:pt x="7032985" y="2801588"/>
                </a:lnTo>
                <a:lnTo>
                  <a:pt x="7039681" y="2801588"/>
                </a:lnTo>
                <a:lnTo>
                  <a:pt x="7043028" y="2786589"/>
                </a:lnTo>
                <a:lnTo>
                  <a:pt x="7061441" y="2794921"/>
                </a:lnTo>
                <a:lnTo>
                  <a:pt x="7064788" y="2789922"/>
                </a:lnTo>
                <a:lnTo>
                  <a:pt x="7084875" y="2804921"/>
                </a:lnTo>
                <a:lnTo>
                  <a:pt x="7074831" y="2794921"/>
                </a:lnTo>
                <a:lnTo>
                  <a:pt x="7083201" y="2784922"/>
                </a:lnTo>
                <a:lnTo>
                  <a:pt x="7079853" y="2781589"/>
                </a:lnTo>
                <a:lnTo>
                  <a:pt x="7071484" y="2776589"/>
                </a:lnTo>
                <a:lnTo>
                  <a:pt x="7083201" y="2754923"/>
                </a:lnTo>
                <a:lnTo>
                  <a:pt x="7093244" y="2744924"/>
                </a:lnTo>
                <a:lnTo>
                  <a:pt x="7094918" y="2739924"/>
                </a:lnTo>
                <a:lnTo>
                  <a:pt x="7104961" y="2723258"/>
                </a:lnTo>
                <a:lnTo>
                  <a:pt x="7109982" y="2716592"/>
                </a:lnTo>
                <a:lnTo>
                  <a:pt x="7115004" y="2721591"/>
                </a:lnTo>
                <a:lnTo>
                  <a:pt x="7121699" y="2711592"/>
                </a:lnTo>
                <a:lnTo>
                  <a:pt x="7131742" y="2706592"/>
                </a:lnTo>
                <a:lnTo>
                  <a:pt x="7153502" y="2711592"/>
                </a:lnTo>
                <a:lnTo>
                  <a:pt x="7161871" y="2706592"/>
                </a:lnTo>
                <a:lnTo>
                  <a:pt x="7168567" y="2694926"/>
                </a:lnTo>
                <a:lnTo>
                  <a:pt x="7155176" y="2686593"/>
                </a:lnTo>
                <a:lnTo>
                  <a:pt x="7145133" y="2681593"/>
                </a:lnTo>
                <a:lnTo>
                  <a:pt x="7153502" y="2684926"/>
                </a:lnTo>
                <a:lnTo>
                  <a:pt x="7155176" y="2681593"/>
                </a:lnTo>
                <a:lnTo>
                  <a:pt x="7163545" y="2683260"/>
                </a:lnTo>
                <a:lnTo>
                  <a:pt x="7175262" y="2684926"/>
                </a:lnTo>
                <a:lnTo>
                  <a:pt x="7193674" y="2696592"/>
                </a:lnTo>
                <a:lnTo>
                  <a:pt x="7205391" y="2704925"/>
                </a:lnTo>
                <a:lnTo>
                  <a:pt x="7223803" y="2709925"/>
                </a:lnTo>
                <a:lnTo>
                  <a:pt x="7248911" y="2703259"/>
                </a:lnTo>
                <a:lnTo>
                  <a:pt x="7243890" y="2709925"/>
                </a:lnTo>
                <a:lnTo>
                  <a:pt x="7252259" y="2709925"/>
                </a:lnTo>
                <a:lnTo>
                  <a:pt x="7253933" y="2716592"/>
                </a:lnTo>
                <a:lnTo>
                  <a:pt x="7263976" y="2703259"/>
                </a:lnTo>
                <a:lnTo>
                  <a:pt x="7275693" y="2713258"/>
                </a:lnTo>
                <a:lnTo>
                  <a:pt x="7263976" y="2731591"/>
                </a:lnTo>
                <a:lnTo>
                  <a:pt x="7258954" y="2741590"/>
                </a:lnTo>
                <a:lnTo>
                  <a:pt x="7253933" y="2736591"/>
                </a:lnTo>
                <a:lnTo>
                  <a:pt x="7245563" y="2754923"/>
                </a:lnTo>
                <a:lnTo>
                  <a:pt x="7228825" y="2784922"/>
                </a:lnTo>
                <a:lnTo>
                  <a:pt x="7243890" y="2801588"/>
                </a:lnTo>
                <a:lnTo>
                  <a:pt x="7258954" y="2819920"/>
                </a:lnTo>
                <a:lnTo>
                  <a:pt x="7285736" y="2836586"/>
                </a:lnTo>
                <a:lnTo>
                  <a:pt x="7312517" y="2854919"/>
                </a:lnTo>
                <a:lnTo>
                  <a:pt x="7330929" y="2871585"/>
                </a:lnTo>
                <a:lnTo>
                  <a:pt x="7351015" y="2866585"/>
                </a:lnTo>
                <a:lnTo>
                  <a:pt x="7369428" y="2833253"/>
                </a:lnTo>
                <a:lnTo>
                  <a:pt x="7389514" y="2799921"/>
                </a:lnTo>
                <a:lnTo>
                  <a:pt x="7391188" y="2774922"/>
                </a:lnTo>
                <a:lnTo>
                  <a:pt x="7392862" y="2749923"/>
                </a:lnTo>
                <a:lnTo>
                  <a:pt x="7396209" y="2749923"/>
                </a:lnTo>
                <a:lnTo>
                  <a:pt x="7399557" y="2736591"/>
                </a:lnTo>
                <a:lnTo>
                  <a:pt x="7406252" y="2724925"/>
                </a:lnTo>
                <a:lnTo>
                  <a:pt x="7406252" y="2721591"/>
                </a:lnTo>
                <a:lnTo>
                  <a:pt x="7402905" y="2719925"/>
                </a:lnTo>
                <a:lnTo>
                  <a:pt x="7409600" y="2703259"/>
                </a:lnTo>
                <a:lnTo>
                  <a:pt x="7414622" y="2691593"/>
                </a:lnTo>
                <a:close/>
                <a:moveTo>
                  <a:pt x="1946953" y="2662245"/>
                </a:moveTo>
                <a:lnTo>
                  <a:pt x="1947023" y="2663253"/>
                </a:lnTo>
                <a:lnTo>
                  <a:pt x="1950369" y="2686687"/>
                </a:lnTo>
                <a:lnTo>
                  <a:pt x="1970450" y="2710121"/>
                </a:lnTo>
                <a:lnTo>
                  <a:pt x="1990537" y="2716816"/>
                </a:lnTo>
                <a:lnTo>
                  <a:pt x="2012300" y="2726859"/>
                </a:lnTo>
                <a:lnTo>
                  <a:pt x="2042429" y="2746946"/>
                </a:lnTo>
                <a:lnTo>
                  <a:pt x="2072558" y="2753641"/>
                </a:lnTo>
                <a:lnTo>
                  <a:pt x="2080799" y="2765183"/>
                </a:lnTo>
                <a:lnTo>
                  <a:pt x="2080568" y="2763103"/>
                </a:lnTo>
                <a:lnTo>
                  <a:pt x="2072207" y="2751398"/>
                </a:lnTo>
                <a:lnTo>
                  <a:pt x="2042107" y="2744709"/>
                </a:lnTo>
                <a:lnTo>
                  <a:pt x="2012012" y="2724643"/>
                </a:lnTo>
                <a:lnTo>
                  <a:pt x="1990268" y="2714610"/>
                </a:lnTo>
                <a:lnTo>
                  <a:pt x="1970209" y="2707922"/>
                </a:lnTo>
                <a:lnTo>
                  <a:pt x="1950135" y="2684511"/>
                </a:lnTo>
                <a:close/>
                <a:moveTo>
                  <a:pt x="4557616" y="2654226"/>
                </a:moveTo>
                <a:lnTo>
                  <a:pt x="4554616" y="2659521"/>
                </a:lnTo>
                <a:lnTo>
                  <a:pt x="4557682" y="2654316"/>
                </a:lnTo>
                <a:close/>
                <a:moveTo>
                  <a:pt x="7933010" y="2648356"/>
                </a:moveTo>
                <a:lnTo>
                  <a:pt x="7952594" y="2661613"/>
                </a:lnTo>
                <a:lnTo>
                  <a:pt x="7952594" y="2664927"/>
                </a:lnTo>
                <a:lnTo>
                  <a:pt x="7934516" y="2653327"/>
                </a:lnTo>
                <a:close/>
                <a:moveTo>
                  <a:pt x="7658835" y="2634798"/>
                </a:moveTo>
                <a:lnTo>
                  <a:pt x="7667874" y="2640222"/>
                </a:lnTo>
                <a:lnTo>
                  <a:pt x="7663355" y="2643837"/>
                </a:lnTo>
                <a:close/>
                <a:moveTo>
                  <a:pt x="1802979" y="2624313"/>
                </a:moveTo>
                <a:lnTo>
                  <a:pt x="1800371" y="2626692"/>
                </a:lnTo>
                <a:lnTo>
                  <a:pt x="1801923" y="2650065"/>
                </a:lnTo>
                <a:lnTo>
                  <a:pt x="1803595" y="2671791"/>
                </a:lnTo>
                <a:lnTo>
                  <a:pt x="1832037" y="2670120"/>
                </a:lnTo>
                <a:lnTo>
                  <a:pt x="1843757" y="2691847"/>
                </a:lnTo>
                <a:lnTo>
                  <a:pt x="1858812" y="2715245"/>
                </a:lnTo>
                <a:lnTo>
                  <a:pt x="1853794" y="2723602"/>
                </a:lnTo>
                <a:lnTo>
                  <a:pt x="1853794" y="2760370"/>
                </a:lnTo>
                <a:lnTo>
                  <a:pt x="1848775" y="2775412"/>
                </a:lnTo>
                <a:lnTo>
                  <a:pt x="1848775" y="2800482"/>
                </a:lnTo>
                <a:lnTo>
                  <a:pt x="1852121" y="2825551"/>
                </a:lnTo>
                <a:lnTo>
                  <a:pt x="1854873" y="2826652"/>
                </a:lnTo>
                <a:lnTo>
                  <a:pt x="1851608" y="2802182"/>
                </a:lnTo>
                <a:lnTo>
                  <a:pt x="1851608" y="2777075"/>
                </a:lnTo>
                <a:lnTo>
                  <a:pt x="1856636" y="2762010"/>
                </a:lnTo>
                <a:lnTo>
                  <a:pt x="1856636" y="2725186"/>
                </a:lnTo>
                <a:lnTo>
                  <a:pt x="1861655" y="2716816"/>
                </a:lnTo>
                <a:lnTo>
                  <a:pt x="1846586" y="2693383"/>
                </a:lnTo>
                <a:lnTo>
                  <a:pt x="1834871" y="2671623"/>
                </a:lnTo>
                <a:lnTo>
                  <a:pt x="1866673" y="2671623"/>
                </a:lnTo>
                <a:lnTo>
                  <a:pt x="1880063" y="2663253"/>
                </a:lnTo>
                <a:lnTo>
                  <a:pt x="1901823" y="2649863"/>
                </a:lnTo>
                <a:lnTo>
                  <a:pt x="1923585" y="2634798"/>
                </a:lnTo>
                <a:lnTo>
                  <a:pt x="1945251" y="2636465"/>
                </a:lnTo>
                <a:lnTo>
                  <a:pt x="1945118" y="2634346"/>
                </a:lnTo>
                <a:lnTo>
                  <a:pt x="1923388" y="2632674"/>
                </a:lnTo>
                <a:lnTo>
                  <a:pt x="1901641" y="2647723"/>
                </a:lnTo>
                <a:lnTo>
                  <a:pt x="1879901" y="2661101"/>
                </a:lnTo>
                <a:lnTo>
                  <a:pt x="1866530" y="2669462"/>
                </a:lnTo>
                <a:lnTo>
                  <a:pt x="1834752" y="2669462"/>
                </a:lnTo>
                <a:lnTo>
                  <a:pt x="1806325" y="2671134"/>
                </a:lnTo>
                <a:lnTo>
                  <a:pt x="1804652" y="2649396"/>
                </a:lnTo>
                <a:close/>
                <a:moveTo>
                  <a:pt x="6815218" y="2624252"/>
                </a:moveTo>
                <a:lnTo>
                  <a:pt x="6843572" y="2624252"/>
                </a:lnTo>
                <a:lnTo>
                  <a:pt x="6861918" y="2643535"/>
                </a:lnTo>
                <a:lnTo>
                  <a:pt x="6843572" y="2648355"/>
                </a:lnTo>
                <a:lnTo>
                  <a:pt x="6821889" y="2633893"/>
                </a:lnTo>
                <a:close/>
                <a:moveTo>
                  <a:pt x="4540466" y="2623407"/>
                </a:moveTo>
                <a:lnTo>
                  <a:pt x="4540773" y="2624646"/>
                </a:lnTo>
                <a:lnTo>
                  <a:pt x="4564569" y="2629263"/>
                </a:lnTo>
                <a:lnTo>
                  <a:pt x="4574899" y="2634273"/>
                </a:lnTo>
                <a:lnTo>
                  <a:pt x="4580282" y="2653072"/>
                </a:lnTo>
                <a:lnTo>
                  <a:pt x="4574771" y="2633276"/>
                </a:lnTo>
                <a:lnTo>
                  <a:pt x="4564675" y="2628238"/>
                </a:lnTo>
                <a:close/>
                <a:moveTo>
                  <a:pt x="4896994" y="2621240"/>
                </a:moveTo>
                <a:lnTo>
                  <a:pt x="4900509" y="2621240"/>
                </a:lnTo>
                <a:lnTo>
                  <a:pt x="4889964" y="2624253"/>
                </a:lnTo>
                <a:close/>
                <a:moveTo>
                  <a:pt x="7894345" y="2618227"/>
                </a:moveTo>
                <a:lnTo>
                  <a:pt x="7919452" y="2634250"/>
                </a:lnTo>
                <a:lnTo>
                  <a:pt x="7917778" y="2637811"/>
                </a:lnTo>
                <a:lnTo>
                  <a:pt x="7889323" y="2627129"/>
                </a:lnTo>
                <a:close/>
                <a:moveTo>
                  <a:pt x="4432082" y="2599221"/>
                </a:moveTo>
                <a:lnTo>
                  <a:pt x="4431882" y="2599275"/>
                </a:lnTo>
                <a:lnTo>
                  <a:pt x="4418601" y="2621015"/>
                </a:lnTo>
                <a:lnTo>
                  <a:pt x="4423581" y="2646101"/>
                </a:lnTo>
                <a:lnTo>
                  <a:pt x="4421921" y="2672858"/>
                </a:lnTo>
                <a:lnTo>
                  <a:pt x="4418601" y="2699616"/>
                </a:lnTo>
                <a:lnTo>
                  <a:pt x="4443502" y="2716339"/>
                </a:lnTo>
                <a:lnTo>
                  <a:pt x="4444852" y="2714708"/>
                </a:lnTo>
                <a:lnTo>
                  <a:pt x="4420062" y="2698035"/>
                </a:lnTo>
                <a:lnTo>
                  <a:pt x="4423399" y="2671104"/>
                </a:lnTo>
                <a:lnTo>
                  <a:pt x="4425067" y="2644173"/>
                </a:lnTo>
                <a:lnTo>
                  <a:pt x="4420062" y="2618925"/>
                </a:lnTo>
                <a:close/>
                <a:moveTo>
                  <a:pt x="7035161" y="2594123"/>
                </a:moveTo>
                <a:lnTo>
                  <a:pt x="7002562" y="2613750"/>
                </a:lnTo>
                <a:lnTo>
                  <a:pt x="6971594" y="2633377"/>
                </a:lnTo>
                <a:lnTo>
                  <a:pt x="6937365" y="2651368"/>
                </a:lnTo>
                <a:lnTo>
                  <a:pt x="6935735" y="2644826"/>
                </a:lnTo>
                <a:lnTo>
                  <a:pt x="6937365" y="2643190"/>
                </a:lnTo>
                <a:lnTo>
                  <a:pt x="6950404" y="2621928"/>
                </a:lnTo>
                <a:lnTo>
                  <a:pt x="6973223" y="2608843"/>
                </a:lnTo>
                <a:lnTo>
                  <a:pt x="6999302" y="2595759"/>
                </a:lnTo>
                <a:close/>
                <a:moveTo>
                  <a:pt x="7922465" y="2588097"/>
                </a:moveTo>
                <a:lnTo>
                  <a:pt x="7933010" y="2627265"/>
                </a:lnTo>
                <a:lnTo>
                  <a:pt x="7919452" y="2596612"/>
                </a:lnTo>
                <a:close/>
                <a:moveTo>
                  <a:pt x="6920050" y="2588097"/>
                </a:moveTo>
                <a:lnTo>
                  <a:pt x="6925190" y="2588097"/>
                </a:lnTo>
                <a:lnTo>
                  <a:pt x="6925190" y="2589754"/>
                </a:lnTo>
                <a:lnTo>
                  <a:pt x="6902918" y="2603011"/>
                </a:lnTo>
                <a:lnTo>
                  <a:pt x="6875506" y="2604668"/>
                </a:lnTo>
                <a:lnTo>
                  <a:pt x="6849808" y="2604668"/>
                </a:lnTo>
                <a:lnTo>
                  <a:pt x="6837815" y="2601354"/>
                </a:lnTo>
                <a:lnTo>
                  <a:pt x="6851521" y="2589754"/>
                </a:lnTo>
                <a:lnTo>
                  <a:pt x="6873793" y="2591411"/>
                </a:lnTo>
                <a:lnTo>
                  <a:pt x="6894352" y="2594726"/>
                </a:lnTo>
                <a:lnTo>
                  <a:pt x="6911484" y="2594726"/>
                </a:lnTo>
                <a:close/>
                <a:moveTo>
                  <a:pt x="6751445" y="2588097"/>
                </a:moveTo>
                <a:lnTo>
                  <a:pt x="6757973" y="2592993"/>
                </a:lnTo>
                <a:lnTo>
                  <a:pt x="6748181" y="2607681"/>
                </a:lnTo>
                <a:lnTo>
                  <a:pt x="6738389" y="2602785"/>
                </a:lnTo>
                <a:close/>
                <a:moveTo>
                  <a:pt x="6784613" y="2583578"/>
                </a:moveTo>
                <a:lnTo>
                  <a:pt x="6809589" y="2593148"/>
                </a:lnTo>
                <a:lnTo>
                  <a:pt x="6817914" y="2591553"/>
                </a:lnTo>
                <a:lnTo>
                  <a:pt x="6821244" y="2599529"/>
                </a:lnTo>
                <a:lnTo>
                  <a:pt x="6809589" y="2602719"/>
                </a:lnTo>
                <a:lnTo>
                  <a:pt x="6811254" y="2604314"/>
                </a:lnTo>
                <a:lnTo>
                  <a:pt x="6801264" y="2602719"/>
                </a:lnTo>
                <a:lnTo>
                  <a:pt x="6779618" y="2607504"/>
                </a:lnTo>
                <a:lnTo>
                  <a:pt x="6757973" y="2610694"/>
                </a:lnTo>
                <a:lnTo>
                  <a:pt x="6762968" y="2594744"/>
                </a:lnTo>
                <a:lnTo>
                  <a:pt x="6782948" y="2597934"/>
                </a:lnTo>
                <a:lnTo>
                  <a:pt x="6797934" y="2599529"/>
                </a:lnTo>
                <a:close/>
                <a:moveTo>
                  <a:pt x="6700727" y="2583578"/>
                </a:moveTo>
                <a:lnTo>
                  <a:pt x="6727508" y="2587194"/>
                </a:lnTo>
                <a:lnTo>
                  <a:pt x="6730856" y="2592617"/>
                </a:lnTo>
                <a:lnTo>
                  <a:pt x="6714118" y="2601656"/>
                </a:lnTo>
                <a:close/>
                <a:moveTo>
                  <a:pt x="7838857" y="2580565"/>
                </a:moveTo>
                <a:lnTo>
                  <a:pt x="7845636" y="2597136"/>
                </a:lnTo>
                <a:lnTo>
                  <a:pt x="7837162" y="2587194"/>
                </a:lnTo>
                <a:lnTo>
                  <a:pt x="7832078" y="2587194"/>
                </a:lnTo>
                <a:close/>
                <a:moveTo>
                  <a:pt x="7869739" y="2567007"/>
                </a:moveTo>
                <a:lnTo>
                  <a:pt x="7885596" y="2582072"/>
                </a:lnTo>
                <a:lnTo>
                  <a:pt x="7899868" y="2597136"/>
                </a:lnTo>
                <a:lnTo>
                  <a:pt x="7896697" y="2597136"/>
                </a:lnTo>
                <a:lnTo>
                  <a:pt x="7884011" y="2582072"/>
                </a:lnTo>
                <a:close/>
                <a:moveTo>
                  <a:pt x="4247325" y="2565786"/>
                </a:moveTo>
                <a:lnTo>
                  <a:pt x="4248915" y="2598934"/>
                </a:lnTo>
                <a:lnTo>
                  <a:pt x="4248915" y="2632257"/>
                </a:lnTo>
                <a:lnTo>
                  <a:pt x="4249273" y="2633535"/>
                </a:lnTo>
                <a:lnTo>
                  <a:pt x="4249273" y="2600947"/>
                </a:lnTo>
                <a:lnTo>
                  <a:pt x="4247613" y="2565828"/>
                </a:lnTo>
                <a:close/>
                <a:moveTo>
                  <a:pt x="4211995" y="2554071"/>
                </a:moveTo>
                <a:lnTo>
                  <a:pt x="4211995" y="2558947"/>
                </a:lnTo>
                <a:lnTo>
                  <a:pt x="4212751" y="2559055"/>
                </a:lnTo>
                <a:lnTo>
                  <a:pt x="4212751" y="2554121"/>
                </a:lnTo>
                <a:close/>
                <a:moveTo>
                  <a:pt x="6654027" y="2550436"/>
                </a:moveTo>
                <a:lnTo>
                  <a:pt x="6691688" y="2550436"/>
                </a:lnTo>
                <a:lnTo>
                  <a:pt x="6664298" y="2553449"/>
                </a:lnTo>
                <a:close/>
                <a:moveTo>
                  <a:pt x="7815507" y="2541397"/>
                </a:moveTo>
                <a:lnTo>
                  <a:pt x="7839610" y="2563994"/>
                </a:lnTo>
                <a:lnTo>
                  <a:pt x="7824115" y="2558779"/>
                </a:lnTo>
                <a:close/>
                <a:moveTo>
                  <a:pt x="7220456" y="2527839"/>
                </a:moveTo>
                <a:lnTo>
                  <a:pt x="7229495" y="2538521"/>
                </a:lnTo>
                <a:lnTo>
                  <a:pt x="7221963" y="2547423"/>
                </a:lnTo>
                <a:close/>
                <a:moveTo>
                  <a:pt x="4108524" y="2522246"/>
                </a:moveTo>
                <a:lnTo>
                  <a:pt x="4118017" y="2548951"/>
                </a:lnTo>
                <a:lnTo>
                  <a:pt x="4129764" y="2577275"/>
                </a:lnTo>
                <a:lnTo>
                  <a:pt x="4130724" y="2577535"/>
                </a:lnTo>
                <a:lnTo>
                  <a:pt x="4119787" y="2550777"/>
                </a:lnTo>
                <a:lnTo>
                  <a:pt x="4109826" y="2522347"/>
                </a:lnTo>
                <a:close/>
                <a:moveTo>
                  <a:pt x="6478561" y="2520307"/>
                </a:moveTo>
                <a:lnTo>
                  <a:pt x="6512223" y="2520307"/>
                </a:lnTo>
                <a:lnTo>
                  <a:pt x="6542518" y="2534081"/>
                </a:lnTo>
                <a:lnTo>
                  <a:pt x="6552617" y="2547854"/>
                </a:lnTo>
                <a:lnTo>
                  <a:pt x="6576180" y="2547854"/>
                </a:lnTo>
                <a:lnTo>
                  <a:pt x="6596377" y="2547854"/>
                </a:lnTo>
                <a:lnTo>
                  <a:pt x="6608158" y="2532359"/>
                </a:lnTo>
                <a:lnTo>
                  <a:pt x="6619939" y="2540967"/>
                </a:lnTo>
                <a:lnTo>
                  <a:pt x="6651918" y="2553019"/>
                </a:lnTo>
                <a:lnTo>
                  <a:pt x="6658650" y="2570236"/>
                </a:lnTo>
                <a:lnTo>
                  <a:pt x="6678847" y="2573679"/>
                </a:lnTo>
                <a:lnTo>
                  <a:pt x="6699044" y="2575401"/>
                </a:lnTo>
                <a:lnTo>
                  <a:pt x="6697361" y="2601226"/>
                </a:lnTo>
                <a:lnTo>
                  <a:pt x="6700727" y="2604669"/>
                </a:lnTo>
                <a:lnTo>
                  <a:pt x="6678847" y="2599504"/>
                </a:lnTo>
                <a:lnTo>
                  <a:pt x="6656967" y="2592617"/>
                </a:lnTo>
                <a:lnTo>
                  <a:pt x="6623306" y="2589174"/>
                </a:lnTo>
                <a:lnTo>
                  <a:pt x="6589644" y="2584009"/>
                </a:lnTo>
                <a:lnTo>
                  <a:pt x="6562715" y="2578844"/>
                </a:lnTo>
                <a:lnTo>
                  <a:pt x="6539152" y="2571957"/>
                </a:lnTo>
                <a:lnTo>
                  <a:pt x="6510540" y="2565071"/>
                </a:lnTo>
                <a:lnTo>
                  <a:pt x="6485294" y="2558184"/>
                </a:lnTo>
                <a:lnTo>
                  <a:pt x="6485294" y="2551297"/>
                </a:lnTo>
                <a:lnTo>
                  <a:pt x="6456681" y="2542689"/>
                </a:lnTo>
                <a:lnTo>
                  <a:pt x="6465097" y="2539246"/>
                </a:lnTo>
                <a:close/>
                <a:moveTo>
                  <a:pt x="4713206" y="2514281"/>
                </a:moveTo>
                <a:lnTo>
                  <a:pt x="4716721" y="2533865"/>
                </a:lnTo>
                <a:lnTo>
                  <a:pt x="4706176" y="2520809"/>
                </a:lnTo>
                <a:close/>
                <a:moveTo>
                  <a:pt x="7240039" y="2506749"/>
                </a:moveTo>
                <a:lnTo>
                  <a:pt x="7240039" y="2522972"/>
                </a:lnTo>
                <a:lnTo>
                  <a:pt x="7229494" y="2527839"/>
                </a:lnTo>
                <a:lnTo>
                  <a:pt x="7229494" y="2509994"/>
                </a:lnTo>
                <a:close/>
                <a:moveTo>
                  <a:pt x="7768806" y="2503736"/>
                </a:moveTo>
                <a:lnTo>
                  <a:pt x="7785544" y="2523153"/>
                </a:lnTo>
                <a:lnTo>
                  <a:pt x="7798935" y="2542569"/>
                </a:lnTo>
                <a:lnTo>
                  <a:pt x="7792240" y="2547423"/>
                </a:lnTo>
                <a:lnTo>
                  <a:pt x="7775501" y="2528007"/>
                </a:lnTo>
                <a:close/>
                <a:moveTo>
                  <a:pt x="6925189" y="2481139"/>
                </a:moveTo>
                <a:lnTo>
                  <a:pt x="6925189" y="2489299"/>
                </a:lnTo>
                <a:lnTo>
                  <a:pt x="6914644" y="2500723"/>
                </a:lnTo>
                <a:lnTo>
                  <a:pt x="6919917" y="2482771"/>
                </a:lnTo>
                <a:close/>
                <a:moveTo>
                  <a:pt x="6932053" y="2473606"/>
                </a:moveTo>
                <a:lnTo>
                  <a:pt x="6932053" y="2482165"/>
                </a:lnTo>
                <a:lnTo>
                  <a:pt x="6932053" y="2497572"/>
                </a:lnTo>
                <a:lnTo>
                  <a:pt x="6935735" y="2499284"/>
                </a:lnTo>
                <a:lnTo>
                  <a:pt x="6919164" y="2511267"/>
                </a:lnTo>
                <a:close/>
                <a:moveTo>
                  <a:pt x="1784026" y="2472404"/>
                </a:moveTo>
                <a:lnTo>
                  <a:pt x="1781846" y="2472907"/>
                </a:lnTo>
                <a:lnTo>
                  <a:pt x="1760097" y="2482934"/>
                </a:lnTo>
                <a:lnTo>
                  <a:pt x="1740023" y="2492962"/>
                </a:lnTo>
                <a:lnTo>
                  <a:pt x="1731659" y="2514689"/>
                </a:lnTo>
                <a:lnTo>
                  <a:pt x="1726640" y="2539759"/>
                </a:lnTo>
                <a:lnTo>
                  <a:pt x="1711585" y="2563157"/>
                </a:lnTo>
                <a:lnTo>
                  <a:pt x="1723295" y="2584884"/>
                </a:lnTo>
                <a:lnTo>
                  <a:pt x="1736678" y="2608282"/>
                </a:lnTo>
                <a:lnTo>
                  <a:pt x="1733332" y="2621652"/>
                </a:lnTo>
                <a:lnTo>
                  <a:pt x="1746715" y="2623324"/>
                </a:lnTo>
                <a:lnTo>
                  <a:pt x="1760097" y="2635023"/>
                </a:lnTo>
                <a:lnTo>
                  <a:pt x="1781846" y="2641708"/>
                </a:lnTo>
                <a:lnTo>
                  <a:pt x="1783094" y="2640575"/>
                </a:lnTo>
                <a:lnTo>
                  <a:pt x="1762849" y="2634346"/>
                </a:lnTo>
                <a:lnTo>
                  <a:pt x="1749469" y="2622641"/>
                </a:lnTo>
                <a:lnTo>
                  <a:pt x="1736091" y="2620969"/>
                </a:lnTo>
                <a:lnTo>
                  <a:pt x="1739435" y="2607591"/>
                </a:lnTo>
                <a:lnTo>
                  <a:pt x="1726065" y="2584181"/>
                </a:lnTo>
                <a:lnTo>
                  <a:pt x="1714355" y="2562443"/>
                </a:lnTo>
                <a:lnTo>
                  <a:pt x="1729411" y="2539032"/>
                </a:lnTo>
                <a:lnTo>
                  <a:pt x="1734419" y="2513950"/>
                </a:lnTo>
                <a:lnTo>
                  <a:pt x="1742780" y="2492212"/>
                </a:lnTo>
                <a:lnTo>
                  <a:pt x="1762849" y="2482179"/>
                </a:lnTo>
                <a:close/>
                <a:moveTo>
                  <a:pt x="7701564" y="2467581"/>
                </a:moveTo>
                <a:lnTo>
                  <a:pt x="7711561" y="2469255"/>
                </a:lnTo>
                <a:lnTo>
                  <a:pt x="7703230" y="2489341"/>
                </a:lnTo>
                <a:lnTo>
                  <a:pt x="7696565" y="2492689"/>
                </a:lnTo>
                <a:lnTo>
                  <a:pt x="7698231" y="2502732"/>
                </a:lnTo>
                <a:lnTo>
                  <a:pt x="7681569" y="2511101"/>
                </a:lnTo>
                <a:lnTo>
                  <a:pt x="7644912" y="2527839"/>
                </a:lnTo>
                <a:lnTo>
                  <a:pt x="7623251" y="2521144"/>
                </a:lnTo>
                <a:lnTo>
                  <a:pt x="7606589" y="2512775"/>
                </a:lnTo>
                <a:lnTo>
                  <a:pt x="7601590" y="2502732"/>
                </a:lnTo>
                <a:lnTo>
                  <a:pt x="7636581" y="2506079"/>
                </a:lnTo>
                <a:lnTo>
                  <a:pt x="7646578" y="2489341"/>
                </a:lnTo>
                <a:lnTo>
                  <a:pt x="7646578" y="2499384"/>
                </a:lnTo>
                <a:lnTo>
                  <a:pt x="7661574" y="2506079"/>
                </a:lnTo>
                <a:lnTo>
                  <a:pt x="7686568" y="2487667"/>
                </a:lnTo>
                <a:lnTo>
                  <a:pt x="7686568" y="2469255"/>
                </a:lnTo>
                <a:close/>
                <a:moveTo>
                  <a:pt x="3986519" y="2443253"/>
                </a:moveTo>
                <a:lnTo>
                  <a:pt x="3981039" y="2448743"/>
                </a:lnTo>
                <a:lnTo>
                  <a:pt x="3974417" y="2445426"/>
                </a:lnTo>
                <a:lnTo>
                  <a:pt x="3973475" y="2447077"/>
                </a:lnTo>
                <a:lnTo>
                  <a:pt x="3979998" y="2450291"/>
                </a:lnTo>
                <a:lnTo>
                  <a:pt x="3986745" y="2443643"/>
                </a:lnTo>
                <a:close/>
                <a:moveTo>
                  <a:pt x="1595008" y="2437792"/>
                </a:moveTo>
                <a:lnTo>
                  <a:pt x="1594703" y="2439481"/>
                </a:lnTo>
                <a:lnTo>
                  <a:pt x="1596141" y="2439481"/>
                </a:lnTo>
                <a:lnTo>
                  <a:pt x="1597813" y="2442823"/>
                </a:lnTo>
                <a:lnTo>
                  <a:pt x="1601159" y="2442823"/>
                </a:lnTo>
                <a:lnTo>
                  <a:pt x="1600607" y="2441171"/>
                </a:lnTo>
                <a:lnTo>
                  <a:pt x="1600029" y="2441171"/>
                </a:lnTo>
                <a:lnTo>
                  <a:pt x="1598355" y="2437792"/>
                </a:lnTo>
                <a:close/>
                <a:moveTo>
                  <a:pt x="7023030" y="2432932"/>
                </a:moveTo>
                <a:lnTo>
                  <a:pt x="7045706" y="2442666"/>
                </a:lnTo>
                <a:lnTo>
                  <a:pt x="7033496" y="2454022"/>
                </a:lnTo>
                <a:lnTo>
                  <a:pt x="7012564" y="2441044"/>
                </a:lnTo>
                <a:close/>
                <a:moveTo>
                  <a:pt x="7080258" y="2426906"/>
                </a:moveTo>
                <a:lnTo>
                  <a:pt x="7103143" y="2428601"/>
                </a:lnTo>
                <a:lnTo>
                  <a:pt x="7124394" y="2430296"/>
                </a:lnTo>
                <a:lnTo>
                  <a:pt x="7139106" y="2448938"/>
                </a:lnTo>
                <a:lnTo>
                  <a:pt x="7134202" y="2454022"/>
                </a:lnTo>
                <a:lnTo>
                  <a:pt x="7103143" y="2440464"/>
                </a:lnTo>
                <a:lnTo>
                  <a:pt x="7081893" y="2442159"/>
                </a:lnTo>
                <a:lnTo>
                  <a:pt x="7065546" y="2437075"/>
                </a:lnTo>
                <a:lnTo>
                  <a:pt x="7062277" y="2442159"/>
                </a:lnTo>
                <a:lnTo>
                  <a:pt x="7063912" y="2431990"/>
                </a:lnTo>
                <a:close/>
                <a:moveTo>
                  <a:pt x="1542616" y="2423893"/>
                </a:moveTo>
                <a:lnTo>
                  <a:pt x="1547143" y="2423893"/>
                </a:lnTo>
                <a:lnTo>
                  <a:pt x="1543746" y="2426906"/>
                </a:lnTo>
                <a:close/>
                <a:moveTo>
                  <a:pt x="7672393" y="2420880"/>
                </a:moveTo>
                <a:lnTo>
                  <a:pt x="7692662" y="2437980"/>
                </a:lnTo>
                <a:lnTo>
                  <a:pt x="7714620" y="2453371"/>
                </a:lnTo>
                <a:lnTo>
                  <a:pt x="7728132" y="2473891"/>
                </a:lnTo>
                <a:lnTo>
                  <a:pt x="7721376" y="2484151"/>
                </a:lnTo>
                <a:lnTo>
                  <a:pt x="7702796" y="2448241"/>
                </a:lnTo>
                <a:lnTo>
                  <a:pt x="7687595" y="2434560"/>
                </a:lnTo>
                <a:lnTo>
                  <a:pt x="7672393" y="2422590"/>
                </a:lnTo>
                <a:close/>
                <a:moveTo>
                  <a:pt x="6522965" y="2416361"/>
                </a:moveTo>
                <a:lnTo>
                  <a:pt x="6544055" y="2425947"/>
                </a:lnTo>
                <a:lnTo>
                  <a:pt x="6532552" y="2433617"/>
                </a:lnTo>
                <a:lnTo>
                  <a:pt x="6522965" y="2437451"/>
                </a:lnTo>
                <a:close/>
                <a:moveTo>
                  <a:pt x="4000371" y="2410636"/>
                </a:moveTo>
                <a:lnTo>
                  <a:pt x="3977728" y="2412256"/>
                </a:lnTo>
                <a:lnTo>
                  <a:pt x="3977957" y="2413634"/>
                </a:lnTo>
                <a:lnTo>
                  <a:pt x="4000239" y="2412066"/>
                </a:lnTo>
                <a:close/>
                <a:moveTo>
                  <a:pt x="1650103" y="2403492"/>
                </a:moveTo>
                <a:lnTo>
                  <a:pt x="1623464" y="2420893"/>
                </a:lnTo>
                <a:lnTo>
                  <a:pt x="1608398" y="2429342"/>
                </a:lnTo>
                <a:lnTo>
                  <a:pt x="1607189" y="2430562"/>
                </a:lnTo>
                <a:lnTo>
                  <a:pt x="1621234" y="2422768"/>
                </a:lnTo>
                <a:lnTo>
                  <a:pt x="1649676" y="2404383"/>
                </a:lnTo>
                <a:close/>
                <a:moveTo>
                  <a:pt x="6981531" y="2390751"/>
                </a:moveTo>
                <a:lnTo>
                  <a:pt x="6995993" y="2396777"/>
                </a:lnTo>
                <a:lnTo>
                  <a:pt x="6968877" y="2396777"/>
                </a:lnTo>
                <a:close/>
                <a:moveTo>
                  <a:pt x="6478177" y="2386232"/>
                </a:moveTo>
                <a:lnTo>
                  <a:pt x="6488259" y="2410447"/>
                </a:lnTo>
                <a:lnTo>
                  <a:pt x="6503381" y="2419095"/>
                </a:lnTo>
                <a:lnTo>
                  <a:pt x="6500021" y="2432932"/>
                </a:lnTo>
                <a:lnTo>
                  <a:pt x="6478177" y="2419095"/>
                </a:lnTo>
                <a:lnTo>
                  <a:pt x="6469776" y="2401799"/>
                </a:lnTo>
                <a:lnTo>
                  <a:pt x="6459694" y="2398340"/>
                </a:lnTo>
                <a:lnTo>
                  <a:pt x="6471456" y="2387962"/>
                </a:lnTo>
                <a:close/>
                <a:moveTo>
                  <a:pt x="1668657" y="2366818"/>
                </a:moveTo>
                <a:lnTo>
                  <a:pt x="1667353" y="2369598"/>
                </a:lnTo>
                <a:lnTo>
                  <a:pt x="1671425" y="2370957"/>
                </a:lnTo>
                <a:lnTo>
                  <a:pt x="1669818" y="2367209"/>
                </a:lnTo>
                <a:close/>
                <a:moveTo>
                  <a:pt x="6289464" y="2366648"/>
                </a:moveTo>
                <a:lnTo>
                  <a:pt x="6303022" y="2390751"/>
                </a:lnTo>
                <a:lnTo>
                  <a:pt x="6292853" y="2390751"/>
                </a:lnTo>
                <a:close/>
                <a:moveTo>
                  <a:pt x="5616077" y="2363635"/>
                </a:moveTo>
                <a:lnTo>
                  <a:pt x="5616077" y="2366648"/>
                </a:lnTo>
                <a:lnTo>
                  <a:pt x="5613064" y="2366648"/>
                </a:lnTo>
                <a:close/>
                <a:moveTo>
                  <a:pt x="4053779" y="2363153"/>
                </a:moveTo>
                <a:lnTo>
                  <a:pt x="4047257" y="2405622"/>
                </a:lnTo>
                <a:lnTo>
                  <a:pt x="4038980" y="2412256"/>
                </a:lnTo>
                <a:lnTo>
                  <a:pt x="4034013" y="2405622"/>
                </a:lnTo>
                <a:lnTo>
                  <a:pt x="4019114" y="2410598"/>
                </a:lnTo>
                <a:lnTo>
                  <a:pt x="4002560" y="2392354"/>
                </a:lnTo>
                <a:lnTo>
                  <a:pt x="4002385" y="2394282"/>
                </a:lnTo>
                <a:lnTo>
                  <a:pt x="4018793" y="2412066"/>
                </a:lnTo>
                <a:lnTo>
                  <a:pt x="4033973" y="2407080"/>
                </a:lnTo>
                <a:lnTo>
                  <a:pt x="4039034" y="2413728"/>
                </a:lnTo>
                <a:lnTo>
                  <a:pt x="4047467" y="2407080"/>
                </a:lnTo>
                <a:lnTo>
                  <a:pt x="4054214" y="2363869"/>
                </a:lnTo>
                <a:close/>
                <a:moveTo>
                  <a:pt x="5613064" y="2360622"/>
                </a:moveTo>
                <a:lnTo>
                  <a:pt x="5616077" y="2360622"/>
                </a:lnTo>
                <a:lnTo>
                  <a:pt x="5613064" y="2363635"/>
                </a:lnTo>
                <a:close/>
                <a:moveTo>
                  <a:pt x="1265427" y="2356103"/>
                </a:moveTo>
                <a:lnTo>
                  <a:pt x="1275972" y="2360622"/>
                </a:lnTo>
                <a:lnTo>
                  <a:pt x="1272457" y="2360622"/>
                </a:lnTo>
                <a:close/>
                <a:moveTo>
                  <a:pt x="7176382" y="2353090"/>
                </a:moveTo>
                <a:lnTo>
                  <a:pt x="7201441" y="2359730"/>
                </a:lnTo>
                <a:lnTo>
                  <a:pt x="7226501" y="2363050"/>
                </a:lnTo>
                <a:lnTo>
                  <a:pt x="7229842" y="2374670"/>
                </a:lnTo>
                <a:lnTo>
                  <a:pt x="7229842" y="2391270"/>
                </a:lnTo>
                <a:lnTo>
                  <a:pt x="7234854" y="2422809"/>
                </a:lnTo>
                <a:lnTo>
                  <a:pt x="7236524" y="2417829"/>
                </a:lnTo>
                <a:lnTo>
                  <a:pt x="7246548" y="2431109"/>
                </a:lnTo>
                <a:lnTo>
                  <a:pt x="7256572" y="2441069"/>
                </a:lnTo>
                <a:lnTo>
                  <a:pt x="7284972" y="2412849"/>
                </a:lnTo>
                <a:lnTo>
                  <a:pt x="7310032" y="2399570"/>
                </a:lnTo>
                <a:lnTo>
                  <a:pt x="7326738" y="2384630"/>
                </a:lnTo>
                <a:lnTo>
                  <a:pt x="7360150" y="2399570"/>
                </a:lnTo>
                <a:lnTo>
                  <a:pt x="7391892" y="2414509"/>
                </a:lnTo>
                <a:lnTo>
                  <a:pt x="7410093" y="2419442"/>
                </a:lnTo>
                <a:lnTo>
                  <a:pt x="7410093" y="2416361"/>
                </a:lnTo>
                <a:lnTo>
                  <a:pt x="7435184" y="2428078"/>
                </a:lnTo>
                <a:lnTo>
                  <a:pt x="7460276" y="2438121"/>
                </a:lnTo>
                <a:lnTo>
                  <a:pt x="7485367" y="2449838"/>
                </a:lnTo>
                <a:lnTo>
                  <a:pt x="7512131" y="2461555"/>
                </a:lnTo>
                <a:lnTo>
                  <a:pt x="7533877" y="2490010"/>
                </a:lnTo>
                <a:lnTo>
                  <a:pt x="7535550" y="2505075"/>
                </a:lnTo>
                <a:lnTo>
                  <a:pt x="7557295" y="2515118"/>
                </a:lnTo>
                <a:lnTo>
                  <a:pt x="7582387" y="2525161"/>
                </a:lnTo>
                <a:lnTo>
                  <a:pt x="7584059" y="2540226"/>
                </a:lnTo>
                <a:lnTo>
                  <a:pt x="7560641" y="2541900"/>
                </a:lnTo>
                <a:lnTo>
                  <a:pt x="7572350" y="2568681"/>
                </a:lnTo>
                <a:lnTo>
                  <a:pt x="7590750" y="2585420"/>
                </a:lnTo>
                <a:lnTo>
                  <a:pt x="7602460" y="2610527"/>
                </a:lnTo>
                <a:lnTo>
                  <a:pt x="7617514" y="2612201"/>
                </a:lnTo>
                <a:lnTo>
                  <a:pt x="7615842" y="2622244"/>
                </a:lnTo>
                <a:lnTo>
                  <a:pt x="7630896" y="2630614"/>
                </a:lnTo>
                <a:lnTo>
                  <a:pt x="7627551" y="2637309"/>
                </a:lnTo>
                <a:lnTo>
                  <a:pt x="7654315" y="2645678"/>
                </a:lnTo>
                <a:lnTo>
                  <a:pt x="7644278" y="2650700"/>
                </a:lnTo>
                <a:lnTo>
                  <a:pt x="7644278" y="2657395"/>
                </a:lnTo>
                <a:lnTo>
                  <a:pt x="7630896" y="2652374"/>
                </a:lnTo>
                <a:lnTo>
                  <a:pt x="7604132" y="2649026"/>
                </a:lnTo>
                <a:lnTo>
                  <a:pt x="7580714" y="2642331"/>
                </a:lnTo>
                <a:lnTo>
                  <a:pt x="7565659" y="2627266"/>
                </a:lnTo>
                <a:lnTo>
                  <a:pt x="7552277" y="2612201"/>
                </a:lnTo>
                <a:lnTo>
                  <a:pt x="7537222" y="2595463"/>
                </a:lnTo>
                <a:lnTo>
                  <a:pt x="7525513" y="2577050"/>
                </a:lnTo>
                <a:lnTo>
                  <a:pt x="7492058" y="2565334"/>
                </a:lnTo>
                <a:lnTo>
                  <a:pt x="7490385" y="2570355"/>
                </a:lnTo>
                <a:lnTo>
                  <a:pt x="7473658" y="2565334"/>
                </a:lnTo>
                <a:lnTo>
                  <a:pt x="7475330" y="2578724"/>
                </a:lnTo>
                <a:lnTo>
                  <a:pt x="7465294" y="2578724"/>
                </a:lnTo>
                <a:lnTo>
                  <a:pt x="7466967" y="2585420"/>
                </a:lnTo>
                <a:lnTo>
                  <a:pt x="7431839" y="2585420"/>
                </a:lnTo>
                <a:lnTo>
                  <a:pt x="7461948" y="2600484"/>
                </a:lnTo>
                <a:lnTo>
                  <a:pt x="7446894" y="2612201"/>
                </a:lnTo>
                <a:lnTo>
                  <a:pt x="7423475" y="2612201"/>
                </a:lnTo>
                <a:lnTo>
                  <a:pt x="7397106" y="2612201"/>
                </a:lnTo>
                <a:lnTo>
                  <a:pt x="7396904" y="2613707"/>
                </a:lnTo>
                <a:lnTo>
                  <a:pt x="7381868" y="2597107"/>
                </a:lnTo>
                <a:lnTo>
                  <a:pt x="7375186" y="2578848"/>
                </a:lnTo>
                <a:lnTo>
                  <a:pt x="7353468" y="2582167"/>
                </a:lnTo>
                <a:lnTo>
                  <a:pt x="7345115" y="2587147"/>
                </a:lnTo>
                <a:lnTo>
                  <a:pt x="7346785" y="2572208"/>
                </a:lnTo>
                <a:lnTo>
                  <a:pt x="7346785" y="2570548"/>
                </a:lnTo>
                <a:lnTo>
                  <a:pt x="7335091" y="2587147"/>
                </a:lnTo>
                <a:lnTo>
                  <a:pt x="7311702" y="2592127"/>
                </a:lnTo>
                <a:lnTo>
                  <a:pt x="7326738" y="2563908"/>
                </a:lnTo>
                <a:lnTo>
                  <a:pt x="7345115" y="2567228"/>
                </a:lnTo>
                <a:lnTo>
                  <a:pt x="7341773" y="2558928"/>
                </a:lnTo>
                <a:lnTo>
                  <a:pt x="7353468" y="2557268"/>
                </a:lnTo>
                <a:lnTo>
                  <a:pt x="7340103" y="2550628"/>
                </a:lnTo>
                <a:lnTo>
                  <a:pt x="7353468" y="2550628"/>
                </a:lnTo>
                <a:lnTo>
                  <a:pt x="7345115" y="2543988"/>
                </a:lnTo>
                <a:lnTo>
                  <a:pt x="7331750" y="2510788"/>
                </a:lnTo>
                <a:lnTo>
                  <a:pt x="7321726" y="2499168"/>
                </a:lnTo>
                <a:lnTo>
                  <a:pt x="7303349" y="2490869"/>
                </a:lnTo>
                <a:lnTo>
                  <a:pt x="7283302" y="2482569"/>
                </a:lnTo>
                <a:lnTo>
                  <a:pt x="7263254" y="2474269"/>
                </a:lnTo>
                <a:lnTo>
                  <a:pt x="7243207" y="2469289"/>
                </a:lnTo>
                <a:lnTo>
                  <a:pt x="7244877" y="2459329"/>
                </a:lnTo>
                <a:lnTo>
                  <a:pt x="7239866" y="2459329"/>
                </a:lnTo>
                <a:lnTo>
                  <a:pt x="7216477" y="2451029"/>
                </a:lnTo>
                <a:lnTo>
                  <a:pt x="7221489" y="2432769"/>
                </a:lnTo>
                <a:lnTo>
                  <a:pt x="7204783" y="2460989"/>
                </a:lnTo>
                <a:lnTo>
                  <a:pt x="7191418" y="2459329"/>
                </a:lnTo>
                <a:lnTo>
                  <a:pt x="7194759" y="2447709"/>
                </a:lnTo>
                <a:lnTo>
                  <a:pt x="7173041" y="2429449"/>
                </a:lnTo>
                <a:lnTo>
                  <a:pt x="7183064" y="2422809"/>
                </a:lnTo>
                <a:lnTo>
                  <a:pt x="7206453" y="2417829"/>
                </a:lnTo>
                <a:lnTo>
                  <a:pt x="7214806" y="2417829"/>
                </a:lnTo>
                <a:lnTo>
                  <a:pt x="7216477" y="2417829"/>
                </a:lnTo>
                <a:lnTo>
                  <a:pt x="7219818" y="2412849"/>
                </a:lnTo>
                <a:lnTo>
                  <a:pt x="7221489" y="2407869"/>
                </a:lnTo>
                <a:lnTo>
                  <a:pt x="7201441" y="2409529"/>
                </a:lnTo>
                <a:lnTo>
                  <a:pt x="7183064" y="2409529"/>
                </a:lnTo>
                <a:lnTo>
                  <a:pt x="7169699" y="2391270"/>
                </a:lnTo>
                <a:lnTo>
                  <a:pt x="7149652" y="2384630"/>
                </a:lnTo>
                <a:lnTo>
                  <a:pt x="7152993" y="2369690"/>
                </a:lnTo>
                <a:close/>
                <a:moveTo>
                  <a:pt x="4141456" y="2352863"/>
                </a:moveTo>
                <a:lnTo>
                  <a:pt x="4123370" y="2377164"/>
                </a:lnTo>
                <a:lnTo>
                  <a:pt x="4103129" y="2400432"/>
                </a:lnTo>
                <a:lnTo>
                  <a:pt x="4101442" y="2423699"/>
                </a:lnTo>
                <a:lnTo>
                  <a:pt x="4098069" y="2446967"/>
                </a:lnTo>
                <a:lnTo>
                  <a:pt x="4077828" y="2466911"/>
                </a:lnTo>
                <a:lnTo>
                  <a:pt x="4057663" y="2486780"/>
                </a:lnTo>
                <a:lnTo>
                  <a:pt x="4058364" y="2488900"/>
                </a:lnTo>
                <a:lnTo>
                  <a:pt x="4078285" y="2468832"/>
                </a:lnTo>
                <a:lnTo>
                  <a:pt x="4098206" y="2448764"/>
                </a:lnTo>
                <a:lnTo>
                  <a:pt x="4101526" y="2425351"/>
                </a:lnTo>
                <a:lnTo>
                  <a:pt x="4103186" y="2401938"/>
                </a:lnTo>
                <a:lnTo>
                  <a:pt x="4123107" y="2378525"/>
                </a:lnTo>
                <a:lnTo>
                  <a:pt x="4141368" y="2353440"/>
                </a:lnTo>
                <a:close/>
                <a:moveTo>
                  <a:pt x="5629635" y="2350077"/>
                </a:moveTo>
                <a:lnTo>
                  <a:pt x="5632648" y="2351584"/>
                </a:lnTo>
                <a:lnTo>
                  <a:pt x="5629635" y="2353090"/>
                </a:lnTo>
                <a:close/>
                <a:moveTo>
                  <a:pt x="1668710" y="2342801"/>
                </a:moveTo>
                <a:lnTo>
                  <a:pt x="1663635" y="2344850"/>
                </a:lnTo>
                <a:lnTo>
                  <a:pt x="1664296" y="2346398"/>
                </a:lnTo>
                <a:lnTo>
                  <a:pt x="1669753" y="2344216"/>
                </a:lnTo>
                <a:lnTo>
                  <a:pt x="1670358" y="2343616"/>
                </a:lnTo>
                <a:close/>
                <a:moveTo>
                  <a:pt x="1672336" y="2342085"/>
                </a:moveTo>
                <a:lnTo>
                  <a:pt x="1671653" y="2342764"/>
                </a:lnTo>
                <a:lnTo>
                  <a:pt x="1686484" y="2357587"/>
                </a:lnTo>
                <a:lnTo>
                  <a:pt x="1701548" y="2370957"/>
                </a:lnTo>
                <a:lnTo>
                  <a:pt x="1721622" y="2394355"/>
                </a:lnTo>
                <a:lnTo>
                  <a:pt x="1726640" y="2409397"/>
                </a:lnTo>
                <a:lnTo>
                  <a:pt x="1760097" y="2409397"/>
                </a:lnTo>
                <a:lnTo>
                  <a:pt x="1780173" y="2411068"/>
                </a:lnTo>
                <a:lnTo>
                  <a:pt x="1806942" y="2419425"/>
                </a:lnTo>
                <a:lnTo>
                  <a:pt x="1796903" y="2454522"/>
                </a:lnTo>
                <a:lnTo>
                  <a:pt x="1811110" y="2467129"/>
                </a:lnTo>
                <a:lnTo>
                  <a:pt x="1813598" y="2467129"/>
                </a:lnTo>
                <a:lnTo>
                  <a:pt x="1798919" y="2454195"/>
                </a:lnTo>
                <a:lnTo>
                  <a:pt x="1809046" y="2419056"/>
                </a:lnTo>
                <a:lnTo>
                  <a:pt x="1782042" y="2410690"/>
                </a:lnTo>
                <a:lnTo>
                  <a:pt x="1761788" y="2409016"/>
                </a:lnTo>
                <a:lnTo>
                  <a:pt x="1728029" y="2409016"/>
                </a:lnTo>
                <a:lnTo>
                  <a:pt x="1722971" y="2393957"/>
                </a:lnTo>
                <a:lnTo>
                  <a:pt x="1702717" y="2370531"/>
                </a:lnTo>
                <a:lnTo>
                  <a:pt x="1687520" y="2357145"/>
                </a:lnTo>
                <a:close/>
                <a:moveTo>
                  <a:pt x="1241324" y="2339532"/>
                </a:moveTo>
                <a:lnTo>
                  <a:pt x="1246751" y="2339532"/>
                </a:lnTo>
                <a:lnTo>
                  <a:pt x="1254882" y="2366648"/>
                </a:lnTo>
                <a:lnTo>
                  <a:pt x="1241324" y="2365053"/>
                </a:lnTo>
                <a:lnTo>
                  <a:pt x="1248103" y="2355483"/>
                </a:lnTo>
                <a:close/>
                <a:moveTo>
                  <a:pt x="5623609" y="2336519"/>
                </a:moveTo>
                <a:lnTo>
                  <a:pt x="5626622" y="2336519"/>
                </a:lnTo>
                <a:lnTo>
                  <a:pt x="5626622" y="2339532"/>
                </a:lnTo>
                <a:close/>
                <a:moveTo>
                  <a:pt x="3846590" y="2325973"/>
                </a:moveTo>
                <a:lnTo>
                  <a:pt x="3849001" y="2329847"/>
                </a:lnTo>
                <a:lnTo>
                  <a:pt x="3844180" y="2339531"/>
                </a:lnTo>
                <a:lnTo>
                  <a:pt x="3842975" y="2331784"/>
                </a:lnTo>
                <a:close/>
                <a:moveTo>
                  <a:pt x="5626622" y="2322961"/>
                </a:moveTo>
                <a:lnTo>
                  <a:pt x="5626622" y="2325974"/>
                </a:lnTo>
                <a:lnTo>
                  <a:pt x="5623609" y="2325974"/>
                </a:lnTo>
                <a:close/>
                <a:moveTo>
                  <a:pt x="1810734" y="2322006"/>
                </a:moveTo>
                <a:lnTo>
                  <a:pt x="1815805" y="2350451"/>
                </a:lnTo>
                <a:lnTo>
                  <a:pt x="1825932" y="2382244"/>
                </a:lnTo>
                <a:lnTo>
                  <a:pt x="1820861" y="2424076"/>
                </a:lnTo>
                <a:lnTo>
                  <a:pt x="1814186" y="2467129"/>
                </a:lnTo>
                <a:lnTo>
                  <a:pt x="1814690" y="2467129"/>
                </a:lnTo>
                <a:lnTo>
                  <a:pt x="1821381" y="2423653"/>
                </a:lnTo>
                <a:lnTo>
                  <a:pt x="1826399" y="2381848"/>
                </a:lnTo>
                <a:lnTo>
                  <a:pt x="1816362" y="2350077"/>
                </a:lnTo>
                <a:lnTo>
                  <a:pt x="1811403" y="2322006"/>
                </a:lnTo>
                <a:close/>
                <a:moveTo>
                  <a:pt x="1914468" y="2315266"/>
                </a:moveTo>
                <a:lnTo>
                  <a:pt x="1916696" y="2316634"/>
                </a:lnTo>
                <a:lnTo>
                  <a:pt x="1931158" y="2316634"/>
                </a:lnTo>
                <a:lnTo>
                  <a:pt x="1928397" y="2315266"/>
                </a:lnTo>
                <a:close/>
                <a:moveTo>
                  <a:pt x="4049154" y="2302376"/>
                </a:moveTo>
                <a:lnTo>
                  <a:pt x="4049016" y="2302384"/>
                </a:lnTo>
                <a:lnTo>
                  <a:pt x="4050568" y="2321039"/>
                </a:lnTo>
                <a:lnTo>
                  <a:pt x="4038980" y="2337624"/>
                </a:lnTo>
                <a:lnTo>
                  <a:pt x="4039432" y="2338379"/>
                </a:lnTo>
                <a:lnTo>
                  <a:pt x="4050841" y="2322319"/>
                </a:lnTo>
                <a:close/>
                <a:moveTo>
                  <a:pt x="1888384" y="2296910"/>
                </a:moveTo>
                <a:lnTo>
                  <a:pt x="1889935" y="2301584"/>
                </a:lnTo>
                <a:lnTo>
                  <a:pt x="1889950" y="2301589"/>
                </a:lnTo>
                <a:close/>
                <a:moveTo>
                  <a:pt x="6420526" y="2295844"/>
                </a:moveTo>
                <a:lnTo>
                  <a:pt x="6429565" y="2299610"/>
                </a:lnTo>
                <a:lnTo>
                  <a:pt x="6420526" y="2303376"/>
                </a:lnTo>
                <a:close/>
                <a:moveTo>
                  <a:pt x="6252663" y="2295844"/>
                </a:moveTo>
                <a:lnTo>
                  <a:pt x="6269880" y="2311097"/>
                </a:lnTo>
                <a:lnTo>
                  <a:pt x="6266436" y="2322960"/>
                </a:lnTo>
                <a:lnTo>
                  <a:pt x="6245777" y="2297539"/>
                </a:lnTo>
                <a:close/>
                <a:moveTo>
                  <a:pt x="6983196" y="2289818"/>
                </a:moveTo>
                <a:lnTo>
                  <a:pt x="6991474" y="2296529"/>
                </a:lnTo>
                <a:lnTo>
                  <a:pt x="6974918" y="2321694"/>
                </a:lnTo>
                <a:lnTo>
                  <a:pt x="6940150" y="2330082"/>
                </a:lnTo>
                <a:lnTo>
                  <a:pt x="6902071" y="2328404"/>
                </a:lnTo>
                <a:lnTo>
                  <a:pt x="6865647" y="2326726"/>
                </a:lnTo>
                <a:lnTo>
                  <a:pt x="6855714" y="2351891"/>
                </a:lnTo>
                <a:lnTo>
                  <a:pt x="6875581" y="2380411"/>
                </a:lnTo>
                <a:lnTo>
                  <a:pt x="6898760" y="2366990"/>
                </a:lnTo>
                <a:lnTo>
                  <a:pt x="6930216" y="2360279"/>
                </a:lnTo>
                <a:lnTo>
                  <a:pt x="6940150" y="2356924"/>
                </a:lnTo>
                <a:lnTo>
                  <a:pt x="6943461" y="2366990"/>
                </a:lnTo>
                <a:lnTo>
                  <a:pt x="6938494" y="2366990"/>
                </a:lnTo>
                <a:lnTo>
                  <a:pt x="6918627" y="2380411"/>
                </a:lnTo>
                <a:lnTo>
                  <a:pt x="6900415" y="2397188"/>
                </a:lnTo>
                <a:lnTo>
                  <a:pt x="6890482" y="2393833"/>
                </a:lnTo>
                <a:lnTo>
                  <a:pt x="6902071" y="2413964"/>
                </a:lnTo>
                <a:lnTo>
                  <a:pt x="6915316" y="2434096"/>
                </a:lnTo>
                <a:lnTo>
                  <a:pt x="6912005" y="2442484"/>
                </a:lnTo>
                <a:lnTo>
                  <a:pt x="6928561" y="2467649"/>
                </a:lnTo>
                <a:lnTo>
                  <a:pt x="6921938" y="2471004"/>
                </a:lnTo>
                <a:lnTo>
                  <a:pt x="6903726" y="2481070"/>
                </a:lnTo>
                <a:lnTo>
                  <a:pt x="6895448" y="2484426"/>
                </a:lnTo>
                <a:lnTo>
                  <a:pt x="6892137" y="2467649"/>
                </a:lnTo>
                <a:lnTo>
                  <a:pt x="6880548" y="2450873"/>
                </a:lnTo>
                <a:lnTo>
                  <a:pt x="6878892" y="2439129"/>
                </a:lnTo>
                <a:lnTo>
                  <a:pt x="6875581" y="2420675"/>
                </a:lnTo>
                <a:lnTo>
                  <a:pt x="6860681" y="2432419"/>
                </a:lnTo>
                <a:lnTo>
                  <a:pt x="6860681" y="2469327"/>
                </a:lnTo>
                <a:lnTo>
                  <a:pt x="6862336" y="2504558"/>
                </a:lnTo>
                <a:lnTo>
                  <a:pt x="6839158" y="2511268"/>
                </a:lnTo>
                <a:lnTo>
                  <a:pt x="6835846" y="2492814"/>
                </a:lnTo>
                <a:lnTo>
                  <a:pt x="6839158" y="2471004"/>
                </a:lnTo>
                <a:lnTo>
                  <a:pt x="6839158" y="2449195"/>
                </a:lnTo>
                <a:lnTo>
                  <a:pt x="6825913" y="2447517"/>
                </a:lnTo>
                <a:lnTo>
                  <a:pt x="6824257" y="2420675"/>
                </a:lnTo>
                <a:lnTo>
                  <a:pt x="6835846" y="2390477"/>
                </a:lnTo>
                <a:lnTo>
                  <a:pt x="6845780" y="2361957"/>
                </a:lnTo>
                <a:lnTo>
                  <a:pt x="6850747" y="2366990"/>
                </a:lnTo>
                <a:lnTo>
                  <a:pt x="6849091" y="2340148"/>
                </a:lnTo>
                <a:lnTo>
                  <a:pt x="6860681" y="2316661"/>
                </a:lnTo>
                <a:lnTo>
                  <a:pt x="6865647" y="2316661"/>
                </a:lnTo>
                <a:lnTo>
                  <a:pt x="6875581" y="2303239"/>
                </a:lnTo>
                <a:lnTo>
                  <a:pt x="6892137" y="2303239"/>
                </a:lnTo>
                <a:lnTo>
                  <a:pt x="6925249" y="2309950"/>
                </a:lnTo>
                <a:lnTo>
                  <a:pt x="6960017" y="2316661"/>
                </a:lnTo>
                <a:close/>
                <a:moveTo>
                  <a:pt x="3862559" y="2289818"/>
                </a:moveTo>
                <a:lnTo>
                  <a:pt x="3865572" y="2289818"/>
                </a:lnTo>
                <a:lnTo>
                  <a:pt x="3864567" y="2292831"/>
                </a:lnTo>
                <a:close/>
                <a:moveTo>
                  <a:pt x="1815805" y="2288540"/>
                </a:moveTo>
                <a:lnTo>
                  <a:pt x="1820861" y="2308619"/>
                </a:lnTo>
                <a:lnTo>
                  <a:pt x="1834368" y="2313639"/>
                </a:lnTo>
                <a:lnTo>
                  <a:pt x="1829516" y="2321650"/>
                </a:lnTo>
                <a:lnTo>
                  <a:pt x="1829735" y="2321650"/>
                </a:lnTo>
                <a:lnTo>
                  <a:pt x="1834752" y="2313289"/>
                </a:lnTo>
                <a:lnTo>
                  <a:pt x="1821381" y="2308273"/>
                </a:lnTo>
                <a:lnTo>
                  <a:pt x="1816442" y="2288540"/>
                </a:lnTo>
                <a:close/>
                <a:moveTo>
                  <a:pt x="5620596" y="2286806"/>
                </a:moveTo>
                <a:lnTo>
                  <a:pt x="5623609" y="2288312"/>
                </a:lnTo>
                <a:lnTo>
                  <a:pt x="5620596" y="2289819"/>
                </a:lnTo>
                <a:close/>
                <a:moveTo>
                  <a:pt x="1859682" y="2283520"/>
                </a:moveTo>
                <a:lnTo>
                  <a:pt x="1861259" y="2288207"/>
                </a:lnTo>
                <a:lnTo>
                  <a:pt x="1861511" y="2288207"/>
                </a:lnTo>
                <a:lnTo>
                  <a:pt x="1860075" y="2283909"/>
                </a:lnTo>
                <a:close/>
                <a:moveTo>
                  <a:pt x="8256899" y="2282286"/>
                </a:moveTo>
                <a:lnTo>
                  <a:pt x="8259159" y="2282286"/>
                </a:lnTo>
                <a:lnTo>
                  <a:pt x="8261418" y="2285675"/>
                </a:lnTo>
                <a:close/>
                <a:moveTo>
                  <a:pt x="5623609" y="2282286"/>
                </a:moveTo>
                <a:lnTo>
                  <a:pt x="5623609" y="2286805"/>
                </a:lnTo>
                <a:lnTo>
                  <a:pt x="5620596" y="2286805"/>
                </a:lnTo>
                <a:close/>
                <a:moveTo>
                  <a:pt x="7064831" y="2276260"/>
                </a:moveTo>
                <a:lnTo>
                  <a:pt x="7064831" y="2287977"/>
                </a:lnTo>
                <a:lnTo>
                  <a:pt x="7059919" y="2308063"/>
                </a:lnTo>
                <a:lnTo>
                  <a:pt x="7059919" y="2316433"/>
                </a:lnTo>
                <a:lnTo>
                  <a:pt x="7069744" y="2301368"/>
                </a:lnTo>
                <a:lnTo>
                  <a:pt x="7077931" y="2292998"/>
                </a:lnTo>
                <a:lnTo>
                  <a:pt x="7084481" y="2299694"/>
                </a:lnTo>
                <a:lnTo>
                  <a:pt x="7073019" y="2313085"/>
                </a:lnTo>
                <a:lnTo>
                  <a:pt x="7089393" y="2333171"/>
                </a:lnTo>
                <a:lnTo>
                  <a:pt x="7063194" y="2329823"/>
                </a:lnTo>
                <a:lnTo>
                  <a:pt x="7073019" y="2366648"/>
                </a:lnTo>
                <a:lnTo>
                  <a:pt x="7058282" y="2339866"/>
                </a:lnTo>
                <a:lnTo>
                  <a:pt x="7055007" y="2318106"/>
                </a:lnTo>
                <a:lnTo>
                  <a:pt x="7051732" y="2298020"/>
                </a:lnTo>
                <a:close/>
                <a:moveTo>
                  <a:pt x="5629635" y="2276260"/>
                </a:moveTo>
                <a:lnTo>
                  <a:pt x="5632648" y="2276260"/>
                </a:lnTo>
                <a:lnTo>
                  <a:pt x="5629635" y="2279273"/>
                </a:lnTo>
                <a:close/>
                <a:moveTo>
                  <a:pt x="5623609" y="2270234"/>
                </a:moveTo>
                <a:lnTo>
                  <a:pt x="5626622" y="2270234"/>
                </a:lnTo>
                <a:lnTo>
                  <a:pt x="5623609" y="2273247"/>
                </a:lnTo>
                <a:close/>
                <a:moveTo>
                  <a:pt x="3929747" y="2270234"/>
                </a:moveTo>
                <a:lnTo>
                  <a:pt x="3949633" y="2271866"/>
                </a:lnTo>
                <a:lnTo>
                  <a:pt x="3969518" y="2276762"/>
                </a:lnTo>
                <a:lnTo>
                  <a:pt x="3969518" y="2309402"/>
                </a:lnTo>
                <a:lnTo>
                  <a:pt x="3949633" y="2309402"/>
                </a:lnTo>
                <a:lnTo>
                  <a:pt x="3929747" y="2309402"/>
                </a:lnTo>
                <a:lnTo>
                  <a:pt x="3919805" y="2306138"/>
                </a:lnTo>
                <a:lnTo>
                  <a:pt x="3923119" y="2296346"/>
                </a:lnTo>
                <a:close/>
                <a:moveTo>
                  <a:pt x="1987279" y="2266945"/>
                </a:moveTo>
                <a:lnTo>
                  <a:pt x="1982262" y="2275231"/>
                </a:lnTo>
                <a:lnTo>
                  <a:pt x="1958697" y="2296917"/>
                </a:lnTo>
                <a:lnTo>
                  <a:pt x="1932003" y="2316761"/>
                </a:lnTo>
                <a:lnTo>
                  <a:pt x="1935084" y="2318306"/>
                </a:lnTo>
                <a:lnTo>
                  <a:pt x="1961845" y="2298240"/>
                </a:lnTo>
                <a:lnTo>
                  <a:pt x="1985251" y="2276501"/>
                </a:lnTo>
                <a:lnTo>
                  <a:pt x="1990268" y="2268141"/>
                </a:lnTo>
                <a:close/>
                <a:moveTo>
                  <a:pt x="2204915" y="2263149"/>
                </a:moveTo>
                <a:lnTo>
                  <a:pt x="2181059" y="2269908"/>
                </a:lnTo>
                <a:lnTo>
                  <a:pt x="2182667" y="2285858"/>
                </a:lnTo>
                <a:lnTo>
                  <a:pt x="2184246" y="2286534"/>
                </a:lnTo>
                <a:lnTo>
                  <a:pt x="2182574" y="2269813"/>
                </a:lnTo>
                <a:lnTo>
                  <a:pt x="2205326" y="2263312"/>
                </a:lnTo>
                <a:close/>
                <a:moveTo>
                  <a:pt x="5620596" y="2262702"/>
                </a:moveTo>
                <a:lnTo>
                  <a:pt x="5623609" y="2262702"/>
                </a:lnTo>
                <a:lnTo>
                  <a:pt x="5623609" y="2265715"/>
                </a:lnTo>
                <a:close/>
                <a:moveTo>
                  <a:pt x="5599506" y="2256676"/>
                </a:moveTo>
                <a:lnTo>
                  <a:pt x="5602519" y="2256676"/>
                </a:lnTo>
                <a:lnTo>
                  <a:pt x="5602519" y="2259689"/>
                </a:lnTo>
                <a:close/>
                <a:moveTo>
                  <a:pt x="5620596" y="2249144"/>
                </a:moveTo>
                <a:lnTo>
                  <a:pt x="5623609" y="2249144"/>
                </a:lnTo>
                <a:lnTo>
                  <a:pt x="5623609" y="2252157"/>
                </a:lnTo>
                <a:close/>
                <a:moveTo>
                  <a:pt x="8252882" y="2246131"/>
                </a:moveTo>
                <a:lnTo>
                  <a:pt x="8253886" y="2246131"/>
                </a:lnTo>
                <a:lnTo>
                  <a:pt x="8252882" y="2249144"/>
                </a:lnTo>
                <a:lnTo>
                  <a:pt x="8250873" y="2249144"/>
                </a:lnTo>
                <a:close/>
                <a:moveTo>
                  <a:pt x="4123874" y="2231240"/>
                </a:moveTo>
                <a:lnTo>
                  <a:pt x="4110542" y="2241322"/>
                </a:lnTo>
                <a:lnTo>
                  <a:pt x="4110244" y="2242273"/>
                </a:lnTo>
                <a:lnTo>
                  <a:pt x="4123370" y="2232573"/>
                </a:lnTo>
                <a:lnTo>
                  <a:pt x="4143610" y="2234235"/>
                </a:lnTo>
                <a:lnTo>
                  <a:pt x="4162949" y="2237411"/>
                </a:lnTo>
                <a:lnTo>
                  <a:pt x="4162949" y="2236125"/>
                </a:lnTo>
                <a:lnTo>
                  <a:pt x="4143873" y="2232920"/>
                </a:lnTo>
                <a:close/>
                <a:moveTo>
                  <a:pt x="3901726" y="2226547"/>
                </a:moveTo>
                <a:lnTo>
                  <a:pt x="3906246" y="2228618"/>
                </a:lnTo>
                <a:lnTo>
                  <a:pt x="3892688" y="2243118"/>
                </a:lnTo>
                <a:close/>
                <a:moveTo>
                  <a:pt x="2131924" y="2222998"/>
                </a:moveTo>
                <a:lnTo>
                  <a:pt x="2131919" y="2223071"/>
                </a:lnTo>
                <a:lnTo>
                  <a:pt x="2143303" y="2239874"/>
                </a:lnTo>
                <a:lnTo>
                  <a:pt x="2157927" y="2260037"/>
                </a:lnTo>
                <a:lnTo>
                  <a:pt x="2169303" y="2281881"/>
                </a:lnTo>
                <a:lnTo>
                  <a:pt x="2141671" y="2286922"/>
                </a:lnTo>
                <a:lnTo>
                  <a:pt x="2116539" y="2299912"/>
                </a:lnTo>
                <a:lnTo>
                  <a:pt x="2117365" y="2299912"/>
                </a:lnTo>
                <a:lnTo>
                  <a:pt x="2144112" y="2286534"/>
                </a:lnTo>
                <a:lnTo>
                  <a:pt x="2170972" y="2281795"/>
                </a:lnTo>
                <a:lnTo>
                  <a:pt x="2170842" y="2281736"/>
                </a:lnTo>
                <a:lnTo>
                  <a:pt x="2158905" y="2259770"/>
                </a:lnTo>
                <a:lnTo>
                  <a:pt x="2143573" y="2239494"/>
                </a:lnTo>
                <a:close/>
                <a:moveTo>
                  <a:pt x="1951970" y="2210174"/>
                </a:moveTo>
                <a:lnTo>
                  <a:pt x="1962062" y="2226855"/>
                </a:lnTo>
                <a:lnTo>
                  <a:pt x="1970479" y="2260218"/>
                </a:lnTo>
                <a:lnTo>
                  <a:pt x="1973541" y="2261432"/>
                </a:lnTo>
                <a:lnTo>
                  <a:pt x="1965191" y="2228008"/>
                </a:lnTo>
                <a:lnTo>
                  <a:pt x="1955207" y="2211380"/>
                </a:lnTo>
                <a:close/>
                <a:moveTo>
                  <a:pt x="6717298" y="2191899"/>
                </a:moveTo>
                <a:lnTo>
                  <a:pt x="6717298" y="2193405"/>
                </a:lnTo>
                <a:lnTo>
                  <a:pt x="6712779" y="2206963"/>
                </a:lnTo>
                <a:lnTo>
                  <a:pt x="6708259" y="2216002"/>
                </a:lnTo>
                <a:lnTo>
                  <a:pt x="6694701" y="2200937"/>
                </a:lnTo>
                <a:close/>
                <a:moveTo>
                  <a:pt x="4183871" y="2185872"/>
                </a:moveTo>
                <a:lnTo>
                  <a:pt x="4163872" y="2212757"/>
                </a:lnTo>
                <a:lnTo>
                  <a:pt x="4163872" y="2213394"/>
                </a:lnTo>
                <a:lnTo>
                  <a:pt x="4182870" y="2187877"/>
                </a:lnTo>
                <a:lnTo>
                  <a:pt x="4211091" y="2202928"/>
                </a:lnTo>
                <a:lnTo>
                  <a:pt x="4237652" y="2211290"/>
                </a:lnTo>
                <a:lnTo>
                  <a:pt x="4260893" y="2217979"/>
                </a:lnTo>
                <a:lnTo>
                  <a:pt x="4262089" y="2216086"/>
                </a:lnTo>
                <a:lnTo>
                  <a:pt x="4238867" y="2209396"/>
                </a:lnTo>
                <a:lnTo>
                  <a:pt x="4212202" y="2200995"/>
                </a:lnTo>
                <a:close/>
                <a:moveTo>
                  <a:pt x="4342195" y="2180831"/>
                </a:moveTo>
                <a:lnTo>
                  <a:pt x="4332195" y="2189233"/>
                </a:lnTo>
                <a:lnTo>
                  <a:pt x="4312196" y="2189233"/>
                </a:lnTo>
                <a:lnTo>
                  <a:pt x="4285531" y="2199314"/>
                </a:lnTo>
                <a:lnTo>
                  <a:pt x="4273865" y="2197634"/>
                </a:lnTo>
                <a:lnTo>
                  <a:pt x="4272625" y="2199599"/>
                </a:lnTo>
                <a:lnTo>
                  <a:pt x="4284135" y="2201256"/>
                </a:lnTo>
                <a:lnTo>
                  <a:pt x="4310696" y="2191222"/>
                </a:lnTo>
                <a:lnTo>
                  <a:pt x="4330617" y="2191222"/>
                </a:lnTo>
                <a:lnTo>
                  <a:pt x="4340577" y="2182860"/>
                </a:lnTo>
                <a:lnTo>
                  <a:pt x="4360498" y="2184532"/>
                </a:lnTo>
                <a:lnTo>
                  <a:pt x="4382079" y="2187877"/>
                </a:lnTo>
                <a:lnTo>
                  <a:pt x="4397020" y="2191222"/>
                </a:lnTo>
                <a:lnTo>
                  <a:pt x="4402000" y="2197911"/>
                </a:lnTo>
                <a:lnTo>
                  <a:pt x="4421921" y="2211290"/>
                </a:lnTo>
                <a:lnTo>
                  <a:pt x="4438522" y="2209617"/>
                </a:lnTo>
                <a:lnTo>
                  <a:pt x="4448482" y="2201256"/>
                </a:lnTo>
                <a:lnTo>
                  <a:pt x="4466743" y="2219652"/>
                </a:lnTo>
                <a:lnTo>
                  <a:pt x="4486664" y="2238047"/>
                </a:lnTo>
                <a:lnTo>
                  <a:pt x="4483344" y="2263133"/>
                </a:lnTo>
                <a:lnTo>
                  <a:pt x="4498285" y="2278184"/>
                </a:lnTo>
                <a:lnTo>
                  <a:pt x="4480024" y="2294907"/>
                </a:lnTo>
                <a:lnTo>
                  <a:pt x="4463423" y="2314976"/>
                </a:lnTo>
                <a:lnTo>
                  <a:pt x="4458443" y="2350095"/>
                </a:lnTo>
                <a:lnTo>
                  <a:pt x="4451803" y="2383542"/>
                </a:lnTo>
                <a:lnTo>
                  <a:pt x="4441842" y="2403610"/>
                </a:lnTo>
                <a:lnTo>
                  <a:pt x="4433542" y="2422006"/>
                </a:lnTo>
                <a:lnTo>
                  <a:pt x="4436862" y="2422006"/>
                </a:lnTo>
                <a:lnTo>
                  <a:pt x="4436862" y="2423678"/>
                </a:lnTo>
                <a:lnTo>
                  <a:pt x="4438522" y="2425351"/>
                </a:lnTo>
                <a:lnTo>
                  <a:pt x="4441842" y="2450436"/>
                </a:lnTo>
                <a:lnTo>
                  <a:pt x="4448482" y="2475521"/>
                </a:lnTo>
                <a:lnTo>
                  <a:pt x="4448482" y="2498934"/>
                </a:lnTo>
                <a:lnTo>
                  <a:pt x="4450142" y="2520674"/>
                </a:lnTo>
                <a:lnTo>
                  <a:pt x="4458443" y="2544087"/>
                </a:lnTo>
                <a:lnTo>
                  <a:pt x="4470063" y="2565828"/>
                </a:lnTo>
                <a:lnTo>
                  <a:pt x="4480762" y="2584305"/>
                </a:lnTo>
                <a:lnTo>
                  <a:pt x="4481886" y="2584002"/>
                </a:lnTo>
                <a:lnTo>
                  <a:pt x="4470446" y="2564434"/>
                </a:lnTo>
                <a:lnTo>
                  <a:pt x="4458668" y="2542606"/>
                </a:lnTo>
                <a:lnTo>
                  <a:pt x="4450254" y="2519099"/>
                </a:lnTo>
                <a:lnTo>
                  <a:pt x="4448572" y="2497271"/>
                </a:lnTo>
                <a:lnTo>
                  <a:pt x="4448572" y="2473764"/>
                </a:lnTo>
                <a:lnTo>
                  <a:pt x="4453620" y="2473764"/>
                </a:lnTo>
                <a:lnTo>
                  <a:pt x="4453738" y="2473606"/>
                </a:lnTo>
                <a:lnTo>
                  <a:pt x="4449701" y="2473606"/>
                </a:lnTo>
                <a:lnTo>
                  <a:pt x="4443029" y="2448631"/>
                </a:lnTo>
                <a:lnTo>
                  <a:pt x="4439694" y="2423655"/>
                </a:lnTo>
                <a:lnTo>
                  <a:pt x="4438026" y="2421990"/>
                </a:lnTo>
                <a:lnTo>
                  <a:pt x="4439137" y="2420881"/>
                </a:lnTo>
                <a:lnTo>
                  <a:pt x="4438402" y="2420881"/>
                </a:lnTo>
                <a:lnTo>
                  <a:pt x="4435013" y="2420881"/>
                </a:lnTo>
                <a:lnTo>
                  <a:pt x="4443487" y="2402596"/>
                </a:lnTo>
                <a:lnTo>
                  <a:pt x="4453655" y="2382648"/>
                </a:lnTo>
                <a:lnTo>
                  <a:pt x="4454709" y="2382648"/>
                </a:lnTo>
                <a:lnTo>
                  <a:pt x="4461246" y="2349510"/>
                </a:lnTo>
                <a:lnTo>
                  <a:pt x="4466233" y="2314116"/>
                </a:lnTo>
                <a:lnTo>
                  <a:pt x="4482856" y="2293890"/>
                </a:lnTo>
                <a:lnTo>
                  <a:pt x="4501141" y="2277036"/>
                </a:lnTo>
                <a:lnTo>
                  <a:pt x="4486180" y="2261867"/>
                </a:lnTo>
                <a:lnTo>
                  <a:pt x="4489505" y="2236585"/>
                </a:lnTo>
                <a:lnTo>
                  <a:pt x="4491167" y="2229843"/>
                </a:lnTo>
                <a:lnTo>
                  <a:pt x="4511115" y="2228158"/>
                </a:lnTo>
                <a:lnTo>
                  <a:pt x="4516102" y="2231529"/>
                </a:lnTo>
                <a:lnTo>
                  <a:pt x="4529400" y="2228158"/>
                </a:lnTo>
                <a:lnTo>
                  <a:pt x="4559322" y="2228158"/>
                </a:lnTo>
                <a:lnTo>
                  <a:pt x="4565297" y="2220368"/>
                </a:lnTo>
                <a:lnTo>
                  <a:pt x="4559967" y="2227200"/>
                </a:lnTo>
                <a:lnTo>
                  <a:pt x="4529686" y="2227200"/>
                </a:lnTo>
                <a:lnTo>
                  <a:pt x="4516227" y="2230554"/>
                </a:lnTo>
                <a:lnTo>
                  <a:pt x="4511180" y="2227200"/>
                </a:lnTo>
                <a:lnTo>
                  <a:pt x="4490993" y="2228877"/>
                </a:lnTo>
                <a:lnTo>
                  <a:pt x="4489310" y="2235586"/>
                </a:lnTo>
                <a:lnTo>
                  <a:pt x="4469122" y="2217137"/>
                </a:lnTo>
                <a:lnTo>
                  <a:pt x="4450617" y="2198688"/>
                </a:lnTo>
                <a:lnTo>
                  <a:pt x="4440523" y="2207074"/>
                </a:lnTo>
                <a:lnTo>
                  <a:pt x="4423700" y="2208751"/>
                </a:lnTo>
                <a:lnTo>
                  <a:pt x="4403512" y="2195334"/>
                </a:lnTo>
                <a:lnTo>
                  <a:pt x="4398733" y="2188981"/>
                </a:lnTo>
                <a:lnTo>
                  <a:pt x="4398858" y="2189233"/>
                </a:lnTo>
                <a:lnTo>
                  <a:pt x="4383859" y="2185872"/>
                </a:lnTo>
                <a:lnTo>
                  <a:pt x="4362193" y="2182512"/>
                </a:lnTo>
                <a:close/>
                <a:moveTo>
                  <a:pt x="6191544" y="2172315"/>
                </a:moveTo>
                <a:lnTo>
                  <a:pt x="6210126" y="2175667"/>
                </a:lnTo>
                <a:lnTo>
                  <a:pt x="6230398" y="2179020"/>
                </a:lnTo>
                <a:lnTo>
                  <a:pt x="6250670" y="2182373"/>
                </a:lnTo>
                <a:lnTo>
                  <a:pt x="6276010" y="2210870"/>
                </a:lnTo>
                <a:lnTo>
                  <a:pt x="6277699" y="2217575"/>
                </a:lnTo>
                <a:lnTo>
                  <a:pt x="6301350" y="2239367"/>
                </a:lnTo>
                <a:lnTo>
                  <a:pt x="6326690" y="2259483"/>
                </a:lnTo>
                <a:lnTo>
                  <a:pt x="6346962" y="2281275"/>
                </a:lnTo>
                <a:lnTo>
                  <a:pt x="6343583" y="2271217"/>
                </a:lnTo>
                <a:lnTo>
                  <a:pt x="6368923" y="2289656"/>
                </a:lnTo>
                <a:lnTo>
                  <a:pt x="6382437" y="2308096"/>
                </a:lnTo>
                <a:lnTo>
                  <a:pt x="6407777" y="2323182"/>
                </a:lnTo>
                <a:lnTo>
                  <a:pt x="6411156" y="2326535"/>
                </a:lnTo>
                <a:lnTo>
                  <a:pt x="6428050" y="2339946"/>
                </a:lnTo>
                <a:lnTo>
                  <a:pt x="6414534" y="2346651"/>
                </a:lnTo>
                <a:lnTo>
                  <a:pt x="6417913" y="2351680"/>
                </a:lnTo>
                <a:lnTo>
                  <a:pt x="6414534" y="2356709"/>
                </a:lnTo>
                <a:lnTo>
                  <a:pt x="6419602" y="2366766"/>
                </a:lnTo>
                <a:lnTo>
                  <a:pt x="6439875" y="2370119"/>
                </a:lnTo>
                <a:lnTo>
                  <a:pt x="6444943" y="2391911"/>
                </a:lnTo>
                <a:lnTo>
                  <a:pt x="6450011" y="2400292"/>
                </a:lnTo>
                <a:lnTo>
                  <a:pt x="6450011" y="2412027"/>
                </a:lnTo>
                <a:lnTo>
                  <a:pt x="6471972" y="2412027"/>
                </a:lnTo>
                <a:lnTo>
                  <a:pt x="6483797" y="2437171"/>
                </a:lnTo>
                <a:lnTo>
                  <a:pt x="6482108" y="2440524"/>
                </a:lnTo>
                <a:lnTo>
                  <a:pt x="6478729" y="2477402"/>
                </a:lnTo>
                <a:lnTo>
                  <a:pt x="6473661" y="2514281"/>
                </a:lnTo>
                <a:lnTo>
                  <a:pt x="6461836" y="2504223"/>
                </a:lnTo>
                <a:lnTo>
                  <a:pt x="6460147" y="2510929"/>
                </a:lnTo>
                <a:lnTo>
                  <a:pt x="6444943" y="2507576"/>
                </a:lnTo>
                <a:lnTo>
                  <a:pt x="6444943" y="2514281"/>
                </a:lnTo>
                <a:lnTo>
                  <a:pt x="6419602" y="2489137"/>
                </a:lnTo>
                <a:lnTo>
                  <a:pt x="6404399" y="2474050"/>
                </a:lnTo>
                <a:lnTo>
                  <a:pt x="6390884" y="2460639"/>
                </a:lnTo>
                <a:lnTo>
                  <a:pt x="6377369" y="2447229"/>
                </a:lnTo>
                <a:lnTo>
                  <a:pt x="6362165" y="2430466"/>
                </a:lnTo>
                <a:lnTo>
                  <a:pt x="6350340" y="2406998"/>
                </a:lnTo>
                <a:lnTo>
                  <a:pt x="6338515" y="2381853"/>
                </a:lnTo>
                <a:lnTo>
                  <a:pt x="6333447" y="2378501"/>
                </a:lnTo>
                <a:lnTo>
                  <a:pt x="6319932" y="2356709"/>
                </a:lnTo>
                <a:lnTo>
                  <a:pt x="6306418" y="2333240"/>
                </a:lnTo>
                <a:lnTo>
                  <a:pt x="6297971" y="2313125"/>
                </a:lnTo>
                <a:lnTo>
                  <a:pt x="6289525" y="2293009"/>
                </a:lnTo>
                <a:lnTo>
                  <a:pt x="6267563" y="2271217"/>
                </a:lnTo>
                <a:lnTo>
                  <a:pt x="6250670" y="2247749"/>
                </a:lnTo>
                <a:lnTo>
                  <a:pt x="6230398" y="2227633"/>
                </a:lnTo>
                <a:lnTo>
                  <a:pt x="6210126" y="2207517"/>
                </a:lnTo>
                <a:close/>
                <a:moveTo>
                  <a:pt x="5613064" y="2169302"/>
                </a:moveTo>
                <a:lnTo>
                  <a:pt x="5616077" y="2172315"/>
                </a:lnTo>
                <a:lnTo>
                  <a:pt x="5613064" y="2172315"/>
                </a:lnTo>
                <a:close/>
                <a:moveTo>
                  <a:pt x="1879588" y="2151789"/>
                </a:moveTo>
                <a:lnTo>
                  <a:pt x="1857699" y="2155126"/>
                </a:lnTo>
                <a:lnTo>
                  <a:pt x="1834979" y="2156627"/>
                </a:lnTo>
                <a:lnTo>
                  <a:pt x="1836058" y="2158024"/>
                </a:lnTo>
                <a:lnTo>
                  <a:pt x="1861370" y="2156350"/>
                </a:lnTo>
                <a:lnTo>
                  <a:pt x="1879121" y="2153644"/>
                </a:lnTo>
                <a:close/>
                <a:moveTo>
                  <a:pt x="6759290" y="2131640"/>
                </a:moveTo>
                <a:lnTo>
                  <a:pt x="6760976" y="2139932"/>
                </a:lnTo>
                <a:lnTo>
                  <a:pt x="6767720" y="2131640"/>
                </a:lnTo>
                <a:lnTo>
                  <a:pt x="6782895" y="2143249"/>
                </a:lnTo>
                <a:lnTo>
                  <a:pt x="6782895" y="2163151"/>
                </a:lnTo>
                <a:lnTo>
                  <a:pt x="6794697" y="2158176"/>
                </a:lnTo>
                <a:lnTo>
                  <a:pt x="6794697" y="2166468"/>
                </a:lnTo>
                <a:lnTo>
                  <a:pt x="6799755" y="2168127"/>
                </a:lnTo>
                <a:lnTo>
                  <a:pt x="6831790" y="2181394"/>
                </a:lnTo>
                <a:lnTo>
                  <a:pt x="6803127" y="2189687"/>
                </a:lnTo>
                <a:lnTo>
                  <a:pt x="6811558" y="2206272"/>
                </a:lnTo>
                <a:lnTo>
                  <a:pt x="6793011" y="2209589"/>
                </a:lnTo>
                <a:lnTo>
                  <a:pt x="6787953" y="2216223"/>
                </a:lnTo>
                <a:lnTo>
                  <a:pt x="6764348" y="2211247"/>
                </a:lnTo>
                <a:lnTo>
                  <a:pt x="6740744" y="2209589"/>
                </a:lnTo>
                <a:lnTo>
                  <a:pt x="6734000" y="2229491"/>
                </a:lnTo>
                <a:lnTo>
                  <a:pt x="6728942" y="2251051"/>
                </a:lnTo>
                <a:lnTo>
                  <a:pt x="6722197" y="2265977"/>
                </a:lnTo>
                <a:lnTo>
                  <a:pt x="6710395" y="2290855"/>
                </a:lnTo>
                <a:lnTo>
                  <a:pt x="6688477" y="2300806"/>
                </a:lnTo>
                <a:lnTo>
                  <a:pt x="6653070" y="2292513"/>
                </a:lnTo>
                <a:lnTo>
                  <a:pt x="6642954" y="2305781"/>
                </a:lnTo>
                <a:lnTo>
                  <a:pt x="6609233" y="2312415"/>
                </a:lnTo>
                <a:lnTo>
                  <a:pt x="6596751" y="2305508"/>
                </a:lnTo>
                <a:lnTo>
                  <a:pt x="6610684" y="2313339"/>
                </a:lnTo>
                <a:lnTo>
                  <a:pt x="6644054" y="2306671"/>
                </a:lnTo>
                <a:lnTo>
                  <a:pt x="6654065" y="2293333"/>
                </a:lnTo>
                <a:lnTo>
                  <a:pt x="6689105" y="2301669"/>
                </a:lnTo>
                <a:lnTo>
                  <a:pt x="6710796" y="2291666"/>
                </a:lnTo>
                <a:lnTo>
                  <a:pt x="6722476" y="2266659"/>
                </a:lnTo>
                <a:lnTo>
                  <a:pt x="6729150" y="2251655"/>
                </a:lnTo>
                <a:lnTo>
                  <a:pt x="6734156" y="2229982"/>
                </a:lnTo>
                <a:lnTo>
                  <a:pt x="6740830" y="2209976"/>
                </a:lnTo>
                <a:lnTo>
                  <a:pt x="6764189" y="2211643"/>
                </a:lnTo>
                <a:lnTo>
                  <a:pt x="6787549" y="2216644"/>
                </a:lnTo>
                <a:lnTo>
                  <a:pt x="6784212" y="2219979"/>
                </a:lnTo>
                <a:lnTo>
                  <a:pt x="6784212" y="2221646"/>
                </a:lnTo>
                <a:lnTo>
                  <a:pt x="6790886" y="2231649"/>
                </a:lnTo>
                <a:lnTo>
                  <a:pt x="6784212" y="2229982"/>
                </a:lnTo>
                <a:lnTo>
                  <a:pt x="6777538" y="2231649"/>
                </a:lnTo>
                <a:lnTo>
                  <a:pt x="6780875" y="2243319"/>
                </a:lnTo>
                <a:lnTo>
                  <a:pt x="6800897" y="2273327"/>
                </a:lnTo>
                <a:lnTo>
                  <a:pt x="6797560" y="2283330"/>
                </a:lnTo>
                <a:lnTo>
                  <a:pt x="6810909" y="2298335"/>
                </a:lnTo>
                <a:lnTo>
                  <a:pt x="6824257" y="2313339"/>
                </a:lnTo>
                <a:lnTo>
                  <a:pt x="6800897" y="2311672"/>
                </a:lnTo>
                <a:lnTo>
                  <a:pt x="6799229" y="2310005"/>
                </a:lnTo>
                <a:lnTo>
                  <a:pt x="6787549" y="2350016"/>
                </a:lnTo>
                <a:lnTo>
                  <a:pt x="6790886" y="2351684"/>
                </a:lnTo>
                <a:lnTo>
                  <a:pt x="6784212" y="2366688"/>
                </a:lnTo>
                <a:lnTo>
                  <a:pt x="6769195" y="2373357"/>
                </a:lnTo>
                <a:lnTo>
                  <a:pt x="6757515" y="2393362"/>
                </a:lnTo>
                <a:lnTo>
                  <a:pt x="6757515" y="2406699"/>
                </a:lnTo>
                <a:lnTo>
                  <a:pt x="6762521" y="2406699"/>
                </a:lnTo>
                <a:lnTo>
                  <a:pt x="6754178" y="2416702"/>
                </a:lnTo>
                <a:lnTo>
                  <a:pt x="6750841" y="2426705"/>
                </a:lnTo>
                <a:lnTo>
                  <a:pt x="6744167" y="2448378"/>
                </a:lnTo>
                <a:lnTo>
                  <a:pt x="6709127" y="2460048"/>
                </a:lnTo>
                <a:lnTo>
                  <a:pt x="6704122" y="2443377"/>
                </a:lnTo>
                <a:lnTo>
                  <a:pt x="6700785" y="2440042"/>
                </a:lnTo>
                <a:lnTo>
                  <a:pt x="6682431" y="2440042"/>
                </a:lnTo>
                <a:lnTo>
                  <a:pt x="6667414" y="2431707"/>
                </a:lnTo>
                <a:lnTo>
                  <a:pt x="6650728" y="2440042"/>
                </a:lnTo>
                <a:lnTo>
                  <a:pt x="6637380" y="2441710"/>
                </a:lnTo>
                <a:lnTo>
                  <a:pt x="6630706" y="2426705"/>
                </a:lnTo>
                <a:lnTo>
                  <a:pt x="6609015" y="2430039"/>
                </a:lnTo>
                <a:lnTo>
                  <a:pt x="6610684" y="2428372"/>
                </a:lnTo>
                <a:lnTo>
                  <a:pt x="6604009" y="2430039"/>
                </a:lnTo>
                <a:lnTo>
                  <a:pt x="6592330" y="2426705"/>
                </a:lnTo>
                <a:lnTo>
                  <a:pt x="6587324" y="2396697"/>
                </a:lnTo>
                <a:lnTo>
                  <a:pt x="6587324" y="2373357"/>
                </a:lnTo>
                <a:lnTo>
                  <a:pt x="6570639" y="2360019"/>
                </a:lnTo>
                <a:lnTo>
                  <a:pt x="6572307" y="2360019"/>
                </a:lnTo>
                <a:lnTo>
                  <a:pt x="6567301" y="2346682"/>
                </a:lnTo>
                <a:lnTo>
                  <a:pt x="6567301" y="2338346"/>
                </a:lnTo>
                <a:lnTo>
                  <a:pt x="6560627" y="2313339"/>
                </a:lnTo>
                <a:lnTo>
                  <a:pt x="6568970" y="2298335"/>
                </a:lnTo>
                <a:lnTo>
                  <a:pt x="6563964" y="2300002"/>
                </a:lnTo>
                <a:lnTo>
                  <a:pt x="6577815" y="2280012"/>
                </a:lnTo>
                <a:lnTo>
                  <a:pt x="6577198" y="2277587"/>
                </a:lnTo>
                <a:lnTo>
                  <a:pt x="6578564" y="2278930"/>
                </a:lnTo>
                <a:lnTo>
                  <a:pt x="6578981" y="2278329"/>
                </a:lnTo>
                <a:lnTo>
                  <a:pt x="6579265" y="2279464"/>
                </a:lnTo>
                <a:lnTo>
                  <a:pt x="6599117" y="2290855"/>
                </a:lnTo>
                <a:lnTo>
                  <a:pt x="6619349" y="2297489"/>
                </a:lnTo>
                <a:lnTo>
                  <a:pt x="6615977" y="2295830"/>
                </a:lnTo>
                <a:lnTo>
                  <a:pt x="6619349" y="2289196"/>
                </a:lnTo>
                <a:lnTo>
                  <a:pt x="6621035" y="2275928"/>
                </a:lnTo>
                <a:lnTo>
                  <a:pt x="6621035" y="2269294"/>
                </a:lnTo>
                <a:lnTo>
                  <a:pt x="6626093" y="2259343"/>
                </a:lnTo>
                <a:lnTo>
                  <a:pt x="6642954" y="2252709"/>
                </a:lnTo>
                <a:lnTo>
                  <a:pt x="6661500" y="2247734"/>
                </a:lnTo>
                <a:lnTo>
                  <a:pt x="6678360" y="2226174"/>
                </a:lnTo>
                <a:lnTo>
                  <a:pt x="6693535" y="2201296"/>
                </a:lnTo>
                <a:lnTo>
                  <a:pt x="6708709" y="2217881"/>
                </a:lnTo>
                <a:lnTo>
                  <a:pt x="6713767" y="2207930"/>
                </a:lnTo>
                <a:lnTo>
                  <a:pt x="6718825" y="2193004"/>
                </a:lnTo>
                <a:lnTo>
                  <a:pt x="6723883" y="2209589"/>
                </a:lnTo>
                <a:lnTo>
                  <a:pt x="6723883" y="2197979"/>
                </a:lnTo>
                <a:lnTo>
                  <a:pt x="6730628" y="2189687"/>
                </a:lnTo>
                <a:lnTo>
                  <a:pt x="6728942" y="2181394"/>
                </a:lnTo>
                <a:lnTo>
                  <a:pt x="6734000" y="2173102"/>
                </a:lnTo>
                <a:lnTo>
                  <a:pt x="6747488" y="2153200"/>
                </a:lnTo>
                <a:close/>
                <a:moveTo>
                  <a:pt x="5607038" y="2131640"/>
                </a:moveTo>
                <a:lnTo>
                  <a:pt x="5607038" y="2133146"/>
                </a:lnTo>
                <a:lnTo>
                  <a:pt x="5602519" y="2136159"/>
                </a:lnTo>
                <a:close/>
                <a:moveTo>
                  <a:pt x="5610051" y="2128627"/>
                </a:moveTo>
                <a:lnTo>
                  <a:pt x="5613064" y="2128627"/>
                </a:lnTo>
                <a:lnTo>
                  <a:pt x="5610051" y="2131640"/>
                </a:lnTo>
                <a:close/>
                <a:moveTo>
                  <a:pt x="1770049" y="2126896"/>
                </a:moveTo>
                <a:lnTo>
                  <a:pt x="1771915" y="2127905"/>
                </a:lnTo>
                <a:lnTo>
                  <a:pt x="1792169" y="2129578"/>
                </a:lnTo>
                <a:lnTo>
                  <a:pt x="1811451" y="2129578"/>
                </a:lnTo>
                <a:lnTo>
                  <a:pt x="1810570" y="2128436"/>
                </a:lnTo>
                <a:lnTo>
                  <a:pt x="1788685" y="2128436"/>
                </a:lnTo>
                <a:close/>
                <a:moveTo>
                  <a:pt x="5602519" y="2125614"/>
                </a:moveTo>
                <a:lnTo>
                  <a:pt x="5607038" y="2125614"/>
                </a:lnTo>
                <a:lnTo>
                  <a:pt x="5607038" y="2128627"/>
                </a:lnTo>
                <a:close/>
                <a:moveTo>
                  <a:pt x="3410189" y="2087052"/>
                </a:moveTo>
                <a:lnTo>
                  <a:pt x="3418060" y="2115354"/>
                </a:lnTo>
                <a:lnTo>
                  <a:pt x="3419276" y="2116264"/>
                </a:lnTo>
                <a:lnTo>
                  <a:pt x="3411245" y="2087052"/>
                </a:lnTo>
                <a:close/>
                <a:moveTo>
                  <a:pt x="4292214" y="2078189"/>
                </a:moveTo>
                <a:lnTo>
                  <a:pt x="4292198" y="2078334"/>
                </a:lnTo>
                <a:lnTo>
                  <a:pt x="4309426" y="2081492"/>
                </a:lnTo>
                <a:lnTo>
                  <a:pt x="4309303" y="2081287"/>
                </a:lnTo>
                <a:close/>
                <a:moveTo>
                  <a:pt x="1730135" y="2065047"/>
                </a:moveTo>
                <a:lnTo>
                  <a:pt x="1729716" y="2065993"/>
                </a:lnTo>
                <a:lnTo>
                  <a:pt x="1736893" y="2065993"/>
                </a:lnTo>
                <a:lnTo>
                  <a:pt x="1736504" y="2065047"/>
                </a:lnTo>
                <a:close/>
                <a:moveTo>
                  <a:pt x="3386082" y="2061971"/>
                </a:moveTo>
                <a:lnTo>
                  <a:pt x="3388746" y="2067109"/>
                </a:lnTo>
                <a:lnTo>
                  <a:pt x="3387083" y="2087487"/>
                </a:lnTo>
                <a:lnTo>
                  <a:pt x="3387906" y="2087347"/>
                </a:lnTo>
                <a:lnTo>
                  <a:pt x="3389466" y="2068430"/>
                </a:lnTo>
                <a:close/>
                <a:moveTo>
                  <a:pt x="6982270" y="2048785"/>
                </a:moveTo>
                <a:lnTo>
                  <a:pt x="7002081" y="2062322"/>
                </a:lnTo>
                <a:lnTo>
                  <a:pt x="7007034" y="2086013"/>
                </a:lnTo>
                <a:lnTo>
                  <a:pt x="7018590" y="2121549"/>
                </a:lnTo>
                <a:lnTo>
                  <a:pt x="7011986" y="2136779"/>
                </a:lnTo>
                <a:lnTo>
                  <a:pt x="7010335" y="2148624"/>
                </a:lnTo>
                <a:lnTo>
                  <a:pt x="6998779" y="2123241"/>
                </a:lnTo>
                <a:lnTo>
                  <a:pt x="6990524" y="2130010"/>
                </a:lnTo>
                <a:lnTo>
                  <a:pt x="6993826" y="2150316"/>
                </a:lnTo>
                <a:lnTo>
                  <a:pt x="6990524" y="2172315"/>
                </a:lnTo>
                <a:lnTo>
                  <a:pt x="6987223" y="2160470"/>
                </a:lnTo>
                <a:lnTo>
                  <a:pt x="6982270" y="2163854"/>
                </a:lnTo>
                <a:lnTo>
                  <a:pt x="6952553" y="2146932"/>
                </a:lnTo>
                <a:lnTo>
                  <a:pt x="6957506" y="2121549"/>
                </a:lnTo>
                <a:lnTo>
                  <a:pt x="6940997" y="2106319"/>
                </a:lnTo>
                <a:lnTo>
                  <a:pt x="6934393" y="2113088"/>
                </a:lnTo>
                <a:lnTo>
                  <a:pt x="6929440" y="2111396"/>
                </a:lnTo>
                <a:lnTo>
                  <a:pt x="6924488" y="2116473"/>
                </a:lnTo>
                <a:lnTo>
                  <a:pt x="6917884" y="2108012"/>
                </a:lnTo>
                <a:lnTo>
                  <a:pt x="6904677" y="2123241"/>
                </a:lnTo>
                <a:lnTo>
                  <a:pt x="6898073" y="2131702"/>
                </a:lnTo>
                <a:lnTo>
                  <a:pt x="6901375" y="2109704"/>
                </a:lnTo>
                <a:lnTo>
                  <a:pt x="6921186" y="2091090"/>
                </a:lnTo>
                <a:lnTo>
                  <a:pt x="6937695" y="2080937"/>
                </a:lnTo>
                <a:lnTo>
                  <a:pt x="6942648" y="2097858"/>
                </a:lnTo>
                <a:lnTo>
                  <a:pt x="6954204" y="2091090"/>
                </a:lnTo>
                <a:lnTo>
                  <a:pt x="6962459" y="2086013"/>
                </a:lnTo>
                <a:lnTo>
                  <a:pt x="6967412" y="2070783"/>
                </a:lnTo>
                <a:lnTo>
                  <a:pt x="6978968" y="2070783"/>
                </a:lnTo>
                <a:lnTo>
                  <a:pt x="6983921" y="2070783"/>
                </a:lnTo>
                <a:close/>
                <a:moveTo>
                  <a:pt x="5785187" y="2045772"/>
                </a:moveTo>
                <a:lnTo>
                  <a:pt x="5795001" y="2049134"/>
                </a:lnTo>
                <a:lnTo>
                  <a:pt x="5804814" y="2065945"/>
                </a:lnTo>
                <a:lnTo>
                  <a:pt x="5816263" y="2082756"/>
                </a:lnTo>
                <a:lnTo>
                  <a:pt x="5827712" y="2107973"/>
                </a:lnTo>
                <a:lnTo>
                  <a:pt x="5837526" y="2129828"/>
                </a:lnTo>
                <a:lnTo>
                  <a:pt x="5824441" y="2153363"/>
                </a:lnTo>
                <a:lnTo>
                  <a:pt x="5798272" y="2161769"/>
                </a:lnTo>
                <a:lnTo>
                  <a:pt x="5785187" y="2121422"/>
                </a:lnTo>
                <a:lnTo>
                  <a:pt x="5780281" y="2092843"/>
                </a:lnTo>
                <a:lnTo>
                  <a:pt x="5781916" y="2096205"/>
                </a:lnTo>
                <a:lnTo>
                  <a:pt x="5786823" y="2076032"/>
                </a:lnTo>
                <a:lnTo>
                  <a:pt x="5790094" y="2052496"/>
                </a:lnTo>
                <a:lnTo>
                  <a:pt x="5790094" y="2050815"/>
                </a:lnTo>
                <a:close/>
                <a:moveTo>
                  <a:pt x="6958081" y="2035227"/>
                </a:moveTo>
                <a:lnTo>
                  <a:pt x="6961345" y="2045772"/>
                </a:lnTo>
                <a:lnTo>
                  <a:pt x="6941761" y="2045772"/>
                </a:lnTo>
                <a:close/>
                <a:moveTo>
                  <a:pt x="3464246" y="2028547"/>
                </a:moveTo>
                <a:lnTo>
                  <a:pt x="3463781" y="2029012"/>
                </a:lnTo>
                <a:lnTo>
                  <a:pt x="3477781" y="2032082"/>
                </a:lnTo>
                <a:lnTo>
                  <a:pt x="3478452" y="2031704"/>
                </a:lnTo>
                <a:close/>
                <a:moveTo>
                  <a:pt x="6915210" y="2015643"/>
                </a:moveTo>
                <a:lnTo>
                  <a:pt x="6931216" y="2015643"/>
                </a:lnTo>
                <a:lnTo>
                  <a:pt x="6924813" y="2050923"/>
                </a:lnTo>
                <a:lnTo>
                  <a:pt x="6924813" y="2065356"/>
                </a:lnTo>
                <a:lnTo>
                  <a:pt x="6905606" y="2047716"/>
                </a:lnTo>
                <a:lnTo>
                  <a:pt x="6912009" y="2039698"/>
                </a:lnTo>
                <a:close/>
                <a:moveTo>
                  <a:pt x="2041260" y="2015643"/>
                </a:moveTo>
                <a:lnTo>
                  <a:pt x="2057826" y="2015643"/>
                </a:lnTo>
                <a:lnTo>
                  <a:pt x="2050292" y="2035227"/>
                </a:lnTo>
                <a:lnTo>
                  <a:pt x="2035234" y="2033595"/>
                </a:lnTo>
                <a:lnTo>
                  <a:pt x="2044266" y="2020539"/>
                </a:lnTo>
                <a:close/>
                <a:moveTo>
                  <a:pt x="4802840" y="2008110"/>
                </a:moveTo>
                <a:lnTo>
                  <a:pt x="4802613" y="2009360"/>
                </a:lnTo>
                <a:lnTo>
                  <a:pt x="4803236" y="2008110"/>
                </a:lnTo>
                <a:close/>
                <a:moveTo>
                  <a:pt x="3441723" y="2006835"/>
                </a:moveTo>
                <a:lnTo>
                  <a:pt x="3441400" y="2007489"/>
                </a:lnTo>
                <a:lnTo>
                  <a:pt x="3446146" y="2007489"/>
                </a:lnTo>
                <a:lnTo>
                  <a:pt x="3445877" y="2006835"/>
                </a:lnTo>
                <a:close/>
                <a:moveTo>
                  <a:pt x="3665213" y="2005098"/>
                </a:moveTo>
                <a:lnTo>
                  <a:pt x="3665695" y="2005172"/>
                </a:lnTo>
                <a:lnTo>
                  <a:pt x="3666064" y="2005098"/>
                </a:lnTo>
                <a:lnTo>
                  <a:pt x="3666110" y="2005235"/>
                </a:lnTo>
                <a:lnTo>
                  <a:pt x="3686895" y="2008409"/>
                </a:lnTo>
                <a:lnTo>
                  <a:pt x="3691898" y="2008409"/>
                </a:lnTo>
                <a:lnTo>
                  <a:pt x="3690231" y="2021652"/>
                </a:lnTo>
                <a:lnTo>
                  <a:pt x="3705241" y="2038207"/>
                </a:lnTo>
                <a:lnTo>
                  <a:pt x="3708577" y="2061383"/>
                </a:lnTo>
                <a:lnTo>
                  <a:pt x="3708577" y="2084559"/>
                </a:lnTo>
                <a:lnTo>
                  <a:pt x="3710245" y="2107736"/>
                </a:lnTo>
                <a:lnTo>
                  <a:pt x="3710245" y="2129257"/>
                </a:lnTo>
                <a:lnTo>
                  <a:pt x="3711913" y="2150778"/>
                </a:lnTo>
                <a:lnTo>
                  <a:pt x="3700238" y="2155744"/>
                </a:lnTo>
                <a:lnTo>
                  <a:pt x="3687919" y="2140460"/>
                </a:lnTo>
                <a:lnTo>
                  <a:pt x="3687919" y="2141036"/>
                </a:lnTo>
                <a:lnTo>
                  <a:pt x="3701368" y="2157818"/>
                </a:lnTo>
                <a:lnTo>
                  <a:pt x="3687919" y="2167888"/>
                </a:lnTo>
                <a:lnTo>
                  <a:pt x="3669427" y="2172922"/>
                </a:lnTo>
                <a:lnTo>
                  <a:pt x="3649253" y="2181314"/>
                </a:lnTo>
                <a:lnTo>
                  <a:pt x="3630761" y="2189705"/>
                </a:lnTo>
                <a:lnTo>
                  <a:pt x="3612269" y="2196418"/>
                </a:lnTo>
                <a:lnTo>
                  <a:pt x="3587052" y="2188027"/>
                </a:lnTo>
                <a:lnTo>
                  <a:pt x="3595457" y="2181314"/>
                </a:lnTo>
                <a:lnTo>
                  <a:pt x="3590414" y="2157818"/>
                </a:lnTo>
                <a:lnTo>
                  <a:pt x="3585371" y="2136001"/>
                </a:lnTo>
                <a:lnTo>
                  <a:pt x="3595457" y="2115862"/>
                </a:lnTo>
                <a:lnTo>
                  <a:pt x="3602182" y="2092367"/>
                </a:lnTo>
                <a:lnTo>
                  <a:pt x="3598820" y="2055445"/>
                </a:lnTo>
                <a:lnTo>
                  <a:pt x="3597139" y="2031950"/>
                </a:lnTo>
                <a:lnTo>
                  <a:pt x="3595457" y="2008454"/>
                </a:lnTo>
                <a:lnTo>
                  <a:pt x="3627399" y="2008454"/>
                </a:lnTo>
                <a:lnTo>
                  <a:pt x="3657659" y="2006776"/>
                </a:lnTo>
                <a:lnTo>
                  <a:pt x="3665266" y="2005257"/>
                </a:lnTo>
                <a:close/>
                <a:moveTo>
                  <a:pt x="6944774" y="2002085"/>
                </a:moveTo>
                <a:lnTo>
                  <a:pt x="6944774" y="2016465"/>
                </a:lnTo>
                <a:lnTo>
                  <a:pt x="6938560" y="2035638"/>
                </a:lnTo>
                <a:lnTo>
                  <a:pt x="6928203" y="2054811"/>
                </a:lnTo>
                <a:lnTo>
                  <a:pt x="6938560" y="2027649"/>
                </a:lnTo>
                <a:close/>
                <a:moveTo>
                  <a:pt x="6821529" y="2002085"/>
                </a:moveTo>
                <a:lnTo>
                  <a:pt x="6831789" y="2025985"/>
                </a:lnTo>
                <a:lnTo>
                  <a:pt x="6807849" y="2048292"/>
                </a:lnTo>
                <a:lnTo>
                  <a:pt x="6789038" y="2065819"/>
                </a:lnTo>
                <a:lnTo>
                  <a:pt x="6768518" y="2084940"/>
                </a:lnTo>
                <a:lnTo>
                  <a:pt x="6770228" y="2078566"/>
                </a:lnTo>
                <a:lnTo>
                  <a:pt x="6790748" y="2056259"/>
                </a:lnTo>
                <a:lnTo>
                  <a:pt x="6809559" y="2035546"/>
                </a:lnTo>
                <a:lnTo>
                  <a:pt x="6818109" y="2016425"/>
                </a:lnTo>
                <a:lnTo>
                  <a:pt x="6819819" y="2016425"/>
                </a:lnTo>
                <a:close/>
                <a:moveTo>
                  <a:pt x="6952306" y="1994552"/>
                </a:moveTo>
                <a:lnTo>
                  <a:pt x="6969253" y="2001060"/>
                </a:lnTo>
                <a:lnTo>
                  <a:pt x="6979422" y="2028718"/>
                </a:lnTo>
                <a:lnTo>
                  <a:pt x="6972643" y="2030345"/>
                </a:lnTo>
                <a:lnTo>
                  <a:pt x="6970948" y="2035226"/>
                </a:lnTo>
                <a:lnTo>
                  <a:pt x="6959085" y="2010821"/>
                </a:lnTo>
                <a:close/>
                <a:moveTo>
                  <a:pt x="3439549" y="1991541"/>
                </a:moveTo>
                <a:lnTo>
                  <a:pt x="3445858" y="1996853"/>
                </a:lnTo>
                <a:lnTo>
                  <a:pt x="3445877" y="1996815"/>
                </a:lnTo>
                <a:close/>
                <a:moveTo>
                  <a:pt x="6889465" y="1985514"/>
                </a:moveTo>
                <a:lnTo>
                  <a:pt x="6917514" y="1992042"/>
                </a:lnTo>
                <a:lnTo>
                  <a:pt x="6919164" y="1998570"/>
                </a:lnTo>
                <a:lnTo>
                  <a:pt x="6917514" y="2000202"/>
                </a:lnTo>
                <a:lnTo>
                  <a:pt x="6892765" y="2024682"/>
                </a:lnTo>
                <a:lnTo>
                  <a:pt x="6884515" y="1987146"/>
                </a:lnTo>
                <a:close/>
                <a:moveTo>
                  <a:pt x="2042015" y="1971955"/>
                </a:moveTo>
                <a:lnTo>
                  <a:pt x="2045775" y="1971955"/>
                </a:lnTo>
                <a:lnTo>
                  <a:pt x="2045775" y="1974968"/>
                </a:lnTo>
                <a:lnTo>
                  <a:pt x="2045775" y="1976474"/>
                </a:lnTo>
                <a:lnTo>
                  <a:pt x="2045775" y="1977981"/>
                </a:lnTo>
                <a:lnTo>
                  <a:pt x="2042015" y="1977981"/>
                </a:lnTo>
                <a:lnTo>
                  <a:pt x="2038242" y="1977981"/>
                </a:lnTo>
                <a:lnTo>
                  <a:pt x="2038242" y="1976474"/>
                </a:lnTo>
                <a:lnTo>
                  <a:pt x="2038242" y="1974968"/>
                </a:lnTo>
                <a:lnTo>
                  <a:pt x="2042015" y="1974968"/>
                </a:lnTo>
                <a:close/>
                <a:moveTo>
                  <a:pt x="6502907" y="1970696"/>
                </a:moveTo>
                <a:lnTo>
                  <a:pt x="6478063" y="1983596"/>
                </a:lnTo>
                <a:lnTo>
                  <a:pt x="6462871" y="1990170"/>
                </a:lnTo>
                <a:lnTo>
                  <a:pt x="6463423" y="1991676"/>
                </a:lnTo>
                <a:lnTo>
                  <a:pt x="6477935" y="1985214"/>
                </a:lnTo>
                <a:lnTo>
                  <a:pt x="6502988" y="1971829"/>
                </a:lnTo>
                <a:close/>
                <a:moveTo>
                  <a:pt x="3739454" y="1970212"/>
                </a:moveTo>
                <a:lnTo>
                  <a:pt x="3732599" y="1978464"/>
                </a:lnTo>
                <a:lnTo>
                  <a:pt x="3732599" y="1978777"/>
                </a:lnTo>
                <a:close/>
                <a:moveTo>
                  <a:pt x="1792169" y="1968943"/>
                </a:moveTo>
                <a:lnTo>
                  <a:pt x="1788791" y="1985676"/>
                </a:lnTo>
                <a:lnTo>
                  <a:pt x="1782743" y="1986767"/>
                </a:lnTo>
                <a:lnTo>
                  <a:pt x="1768485" y="1996654"/>
                </a:lnTo>
                <a:lnTo>
                  <a:pt x="1775225" y="2021675"/>
                </a:lnTo>
                <a:lnTo>
                  <a:pt x="1760069" y="2046697"/>
                </a:lnTo>
                <a:lnTo>
                  <a:pt x="1776903" y="2068383"/>
                </a:lnTo>
                <a:lnTo>
                  <a:pt x="1787006" y="2051702"/>
                </a:lnTo>
                <a:lnTo>
                  <a:pt x="1780269" y="2015003"/>
                </a:lnTo>
                <a:lnTo>
                  <a:pt x="1785319" y="2008330"/>
                </a:lnTo>
                <a:lnTo>
                  <a:pt x="1820667" y="1994985"/>
                </a:lnTo>
                <a:lnTo>
                  <a:pt x="1827407" y="1994985"/>
                </a:lnTo>
                <a:lnTo>
                  <a:pt x="1815624" y="1986645"/>
                </a:lnTo>
                <a:lnTo>
                  <a:pt x="1820667" y="1974968"/>
                </a:lnTo>
                <a:lnTo>
                  <a:pt x="1832451" y="1994985"/>
                </a:lnTo>
                <a:lnTo>
                  <a:pt x="1861065" y="2006662"/>
                </a:lnTo>
                <a:lnTo>
                  <a:pt x="1871170" y="2025012"/>
                </a:lnTo>
                <a:lnTo>
                  <a:pt x="1896415" y="2025012"/>
                </a:lnTo>
                <a:lnTo>
                  <a:pt x="1919988" y="2025012"/>
                </a:lnTo>
                <a:lnTo>
                  <a:pt x="1957012" y="2036689"/>
                </a:lnTo>
                <a:lnTo>
                  <a:pt x="1983951" y="2025012"/>
                </a:lnTo>
                <a:lnTo>
                  <a:pt x="1973845" y="2020007"/>
                </a:lnTo>
                <a:lnTo>
                  <a:pt x="2002462" y="2020007"/>
                </a:lnTo>
                <a:lnTo>
                  <a:pt x="2031079" y="2020007"/>
                </a:lnTo>
                <a:lnTo>
                  <a:pt x="2004152" y="2028348"/>
                </a:lnTo>
                <a:lnTo>
                  <a:pt x="2012560" y="2036689"/>
                </a:lnTo>
                <a:lnTo>
                  <a:pt x="2007515" y="2038357"/>
                </a:lnTo>
                <a:lnTo>
                  <a:pt x="2017610" y="2036689"/>
                </a:lnTo>
                <a:lnTo>
                  <a:pt x="2022661" y="2045029"/>
                </a:lnTo>
                <a:lnTo>
                  <a:pt x="2024351" y="2048365"/>
                </a:lnTo>
                <a:lnTo>
                  <a:pt x="2022661" y="2040025"/>
                </a:lnTo>
                <a:lnTo>
                  <a:pt x="2032760" y="2046697"/>
                </a:lnTo>
                <a:lnTo>
                  <a:pt x="2042861" y="2046697"/>
                </a:lnTo>
                <a:lnTo>
                  <a:pt x="2059697" y="2060042"/>
                </a:lnTo>
                <a:lnTo>
                  <a:pt x="2052959" y="2066715"/>
                </a:lnTo>
                <a:lnTo>
                  <a:pt x="2044542" y="2080060"/>
                </a:lnTo>
                <a:lnTo>
                  <a:pt x="2037809" y="2081728"/>
                </a:lnTo>
                <a:lnTo>
                  <a:pt x="2054643" y="2081728"/>
                </a:lnTo>
                <a:lnTo>
                  <a:pt x="2081574" y="2081728"/>
                </a:lnTo>
                <a:lnTo>
                  <a:pt x="2084941" y="2090069"/>
                </a:lnTo>
                <a:lnTo>
                  <a:pt x="2061375" y="2111754"/>
                </a:lnTo>
                <a:lnTo>
                  <a:pt x="2071479" y="2125099"/>
                </a:lnTo>
                <a:lnTo>
                  <a:pt x="2052959" y="2136776"/>
                </a:lnTo>
                <a:lnTo>
                  <a:pt x="2042861" y="2158462"/>
                </a:lnTo>
                <a:lnTo>
                  <a:pt x="2058009" y="2181816"/>
                </a:lnTo>
                <a:lnTo>
                  <a:pt x="2059697" y="2181816"/>
                </a:lnTo>
                <a:lnTo>
                  <a:pt x="2052959" y="2198497"/>
                </a:lnTo>
                <a:lnTo>
                  <a:pt x="2031079" y="2208506"/>
                </a:lnTo>
                <a:lnTo>
                  <a:pt x="2009194" y="2218514"/>
                </a:lnTo>
                <a:lnTo>
                  <a:pt x="2004152" y="2228523"/>
                </a:lnTo>
                <a:lnTo>
                  <a:pt x="1978897" y="2220183"/>
                </a:lnTo>
                <a:lnTo>
                  <a:pt x="1976613" y="2219333"/>
                </a:lnTo>
                <a:lnTo>
                  <a:pt x="1981907" y="2221320"/>
                </a:lnTo>
                <a:lnTo>
                  <a:pt x="2006994" y="2229681"/>
                </a:lnTo>
                <a:lnTo>
                  <a:pt x="2012012" y="2219648"/>
                </a:lnTo>
                <a:lnTo>
                  <a:pt x="2033746" y="2209615"/>
                </a:lnTo>
                <a:lnTo>
                  <a:pt x="2055488" y="2199582"/>
                </a:lnTo>
                <a:lnTo>
                  <a:pt x="2062179" y="2182860"/>
                </a:lnTo>
                <a:lnTo>
                  <a:pt x="2075041" y="2182860"/>
                </a:lnTo>
                <a:lnTo>
                  <a:pt x="2075030" y="2182744"/>
                </a:lnTo>
                <a:lnTo>
                  <a:pt x="2060402" y="2182744"/>
                </a:lnTo>
                <a:lnTo>
                  <a:pt x="2045775" y="2159220"/>
                </a:lnTo>
                <a:lnTo>
                  <a:pt x="2055526" y="2137376"/>
                </a:lnTo>
                <a:lnTo>
                  <a:pt x="2073405" y="2125614"/>
                </a:lnTo>
                <a:lnTo>
                  <a:pt x="2063654" y="2112172"/>
                </a:lnTo>
                <a:lnTo>
                  <a:pt x="2086408" y="2090328"/>
                </a:lnTo>
                <a:lnTo>
                  <a:pt x="2083156" y="2081927"/>
                </a:lnTo>
                <a:lnTo>
                  <a:pt x="2094539" y="2092009"/>
                </a:lnTo>
                <a:lnTo>
                  <a:pt x="2089664" y="2088648"/>
                </a:lnTo>
                <a:lnTo>
                  <a:pt x="2102669" y="2102090"/>
                </a:lnTo>
                <a:lnTo>
                  <a:pt x="2118916" y="2115533"/>
                </a:lnTo>
                <a:lnTo>
                  <a:pt x="2115665" y="2145778"/>
                </a:lnTo>
                <a:lnTo>
                  <a:pt x="2122168" y="2132335"/>
                </a:lnTo>
                <a:lnTo>
                  <a:pt x="2149798" y="2150819"/>
                </a:lnTo>
                <a:lnTo>
                  <a:pt x="2149798" y="2176023"/>
                </a:lnTo>
                <a:lnTo>
                  <a:pt x="2145123" y="2188910"/>
                </a:lnTo>
                <a:lnTo>
                  <a:pt x="2145281" y="2188804"/>
                </a:lnTo>
                <a:lnTo>
                  <a:pt x="2150390" y="2175286"/>
                </a:lnTo>
                <a:lnTo>
                  <a:pt x="2155498" y="2161769"/>
                </a:lnTo>
                <a:lnTo>
                  <a:pt x="2186170" y="2165148"/>
                </a:lnTo>
                <a:lnTo>
                  <a:pt x="2211731" y="2161769"/>
                </a:lnTo>
                <a:lnTo>
                  <a:pt x="2235587" y="2165148"/>
                </a:lnTo>
                <a:lnTo>
                  <a:pt x="2234807" y="2171335"/>
                </a:lnTo>
                <a:lnTo>
                  <a:pt x="2237702" y="2166289"/>
                </a:lnTo>
                <a:lnTo>
                  <a:pt x="2254690" y="2171365"/>
                </a:lnTo>
                <a:lnTo>
                  <a:pt x="2280172" y="2196743"/>
                </a:lnTo>
                <a:lnTo>
                  <a:pt x="2290369" y="2206894"/>
                </a:lnTo>
                <a:lnTo>
                  <a:pt x="2290369" y="2200126"/>
                </a:lnTo>
                <a:lnTo>
                  <a:pt x="2298859" y="2218737"/>
                </a:lnTo>
                <a:lnTo>
                  <a:pt x="2280172" y="2247499"/>
                </a:lnTo>
                <a:lnTo>
                  <a:pt x="2261571" y="2276133"/>
                </a:lnTo>
                <a:lnTo>
                  <a:pt x="2264521" y="2276501"/>
                </a:lnTo>
                <a:lnTo>
                  <a:pt x="2282906" y="2248075"/>
                </a:lnTo>
                <a:lnTo>
                  <a:pt x="2301305" y="2219648"/>
                </a:lnTo>
                <a:lnTo>
                  <a:pt x="2301305" y="2217975"/>
                </a:lnTo>
                <a:lnTo>
                  <a:pt x="2304651" y="2217975"/>
                </a:lnTo>
                <a:lnTo>
                  <a:pt x="2302978" y="2211287"/>
                </a:lnTo>
                <a:lnTo>
                  <a:pt x="2313006" y="2226336"/>
                </a:lnTo>
                <a:lnTo>
                  <a:pt x="2314679" y="2222992"/>
                </a:lnTo>
                <a:lnTo>
                  <a:pt x="2321367" y="2249747"/>
                </a:lnTo>
                <a:lnTo>
                  <a:pt x="2324712" y="2276501"/>
                </a:lnTo>
                <a:lnTo>
                  <a:pt x="2338090" y="2286534"/>
                </a:lnTo>
                <a:lnTo>
                  <a:pt x="2344781" y="2301584"/>
                </a:lnTo>
                <a:lnTo>
                  <a:pt x="2328056" y="2321650"/>
                </a:lnTo>
                <a:lnTo>
                  <a:pt x="2311342" y="2341716"/>
                </a:lnTo>
                <a:lnTo>
                  <a:pt x="2294614" y="2373488"/>
                </a:lnTo>
                <a:lnTo>
                  <a:pt x="2274545" y="2386865"/>
                </a:lnTo>
                <a:lnTo>
                  <a:pt x="2284579" y="2388537"/>
                </a:lnTo>
                <a:lnTo>
                  <a:pt x="2302978" y="2378504"/>
                </a:lnTo>
                <a:lnTo>
                  <a:pt x="2321367" y="2368471"/>
                </a:lnTo>
                <a:lnTo>
                  <a:pt x="2322404" y="2371570"/>
                </a:lnTo>
                <a:lnTo>
                  <a:pt x="2323437" y="2371570"/>
                </a:lnTo>
                <a:lnTo>
                  <a:pt x="2321692" y="2359618"/>
                </a:lnTo>
                <a:lnTo>
                  <a:pt x="2330414" y="2342545"/>
                </a:lnTo>
                <a:lnTo>
                  <a:pt x="2356581" y="2345960"/>
                </a:lnTo>
                <a:lnTo>
                  <a:pt x="2386232" y="2349374"/>
                </a:lnTo>
                <a:lnTo>
                  <a:pt x="2372284" y="2376692"/>
                </a:lnTo>
                <a:lnTo>
                  <a:pt x="2370539" y="2378399"/>
                </a:lnTo>
                <a:lnTo>
                  <a:pt x="2367050" y="2386936"/>
                </a:lnTo>
                <a:lnTo>
                  <a:pt x="2363560" y="2386936"/>
                </a:lnTo>
                <a:lnTo>
                  <a:pt x="2353091" y="2390350"/>
                </a:lnTo>
                <a:lnTo>
                  <a:pt x="2349602" y="2392058"/>
                </a:lnTo>
                <a:lnTo>
                  <a:pt x="2333903" y="2386936"/>
                </a:lnTo>
                <a:lnTo>
                  <a:pt x="2329457" y="2392738"/>
                </a:lnTo>
                <a:lnTo>
                  <a:pt x="2331401" y="2398570"/>
                </a:lnTo>
                <a:lnTo>
                  <a:pt x="2338090" y="2398570"/>
                </a:lnTo>
                <a:lnTo>
                  <a:pt x="2348127" y="2401914"/>
                </a:lnTo>
                <a:lnTo>
                  <a:pt x="2356491" y="2396898"/>
                </a:lnTo>
                <a:lnTo>
                  <a:pt x="2354818" y="2418636"/>
                </a:lnTo>
                <a:lnTo>
                  <a:pt x="2373206" y="2391881"/>
                </a:lnTo>
                <a:lnTo>
                  <a:pt x="2383240" y="2388537"/>
                </a:lnTo>
                <a:lnTo>
                  <a:pt x="2383240" y="2383521"/>
                </a:lnTo>
                <a:lnTo>
                  <a:pt x="2393275" y="2366799"/>
                </a:lnTo>
                <a:lnTo>
                  <a:pt x="2408331" y="2361782"/>
                </a:lnTo>
                <a:lnTo>
                  <a:pt x="2411667" y="2358438"/>
                </a:lnTo>
                <a:lnTo>
                  <a:pt x="2425042" y="2366799"/>
                </a:lnTo>
                <a:lnTo>
                  <a:pt x="2433403" y="2368471"/>
                </a:lnTo>
                <a:lnTo>
                  <a:pt x="2443436" y="2371815"/>
                </a:lnTo>
                <a:lnTo>
                  <a:pt x="2455142" y="2378504"/>
                </a:lnTo>
                <a:lnTo>
                  <a:pt x="2465175" y="2381848"/>
                </a:lnTo>
                <a:lnTo>
                  <a:pt x="2466847" y="2386865"/>
                </a:lnTo>
                <a:lnTo>
                  <a:pt x="2476880" y="2386865"/>
                </a:lnTo>
                <a:lnTo>
                  <a:pt x="2486914" y="2393554"/>
                </a:lnTo>
                <a:lnTo>
                  <a:pt x="2485241" y="2408603"/>
                </a:lnTo>
                <a:lnTo>
                  <a:pt x="2486914" y="2406931"/>
                </a:lnTo>
                <a:lnTo>
                  <a:pt x="2491930" y="2411947"/>
                </a:lnTo>
                <a:lnTo>
                  <a:pt x="2483569" y="2437030"/>
                </a:lnTo>
                <a:lnTo>
                  <a:pt x="2495275" y="2416964"/>
                </a:lnTo>
                <a:lnTo>
                  <a:pt x="2498619" y="2411947"/>
                </a:lnTo>
                <a:lnTo>
                  <a:pt x="2496947" y="2421980"/>
                </a:lnTo>
                <a:lnTo>
                  <a:pt x="2517014" y="2413620"/>
                </a:lnTo>
                <a:lnTo>
                  <a:pt x="2542097" y="2420308"/>
                </a:lnTo>
                <a:lnTo>
                  <a:pt x="2563836" y="2426997"/>
                </a:lnTo>
                <a:lnTo>
                  <a:pt x="2588919" y="2423653"/>
                </a:lnTo>
                <a:lnTo>
                  <a:pt x="2625708" y="2437030"/>
                </a:lnTo>
                <a:lnTo>
                  <a:pt x="2655808" y="2460440"/>
                </a:lnTo>
                <a:lnTo>
                  <a:pt x="2684235" y="2487195"/>
                </a:lnTo>
                <a:lnTo>
                  <a:pt x="2704302" y="2490539"/>
                </a:lnTo>
                <a:lnTo>
                  <a:pt x="2726041" y="2493884"/>
                </a:lnTo>
                <a:lnTo>
                  <a:pt x="2737746" y="2523983"/>
                </a:lnTo>
                <a:lnTo>
                  <a:pt x="2747780" y="2554082"/>
                </a:lnTo>
                <a:lnTo>
                  <a:pt x="2744435" y="2597558"/>
                </a:lnTo>
                <a:lnTo>
                  <a:pt x="2722697" y="2631002"/>
                </a:lnTo>
                <a:lnTo>
                  <a:pt x="2705974" y="2652740"/>
                </a:lnTo>
                <a:lnTo>
                  <a:pt x="2689252" y="2672806"/>
                </a:lnTo>
                <a:lnTo>
                  <a:pt x="2684235" y="2681167"/>
                </a:lnTo>
                <a:lnTo>
                  <a:pt x="2684235" y="2682839"/>
                </a:lnTo>
                <a:lnTo>
                  <a:pt x="2669186" y="2707922"/>
                </a:lnTo>
                <a:lnTo>
                  <a:pt x="2655808" y="2731332"/>
                </a:lnTo>
                <a:lnTo>
                  <a:pt x="2654136" y="2721299"/>
                </a:lnTo>
                <a:lnTo>
                  <a:pt x="2645774" y="2724643"/>
                </a:lnTo>
                <a:lnTo>
                  <a:pt x="2642430" y="2753070"/>
                </a:lnTo>
                <a:lnTo>
                  <a:pt x="2645774" y="2761431"/>
                </a:lnTo>
                <a:lnTo>
                  <a:pt x="2645774" y="2783169"/>
                </a:lnTo>
                <a:lnTo>
                  <a:pt x="2647447" y="2804907"/>
                </a:lnTo>
                <a:lnTo>
                  <a:pt x="2645774" y="2835006"/>
                </a:lnTo>
                <a:lnTo>
                  <a:pt x="2644102" y="2863433"/>
                </a:lnTo>
                <a:lnTo>
                  <a:pt x="2637413" y="2880155"/>
                </a:lnTo>
                <a:lnTo>
                  <a:pt x="2634069" y="2920287"/>
                </a:lnTo>
                <a:lnTo>
                  <a:pt x="2622363" y="2942025"/>
                </a:lnTo>
                <a:lnTo>
                  <a:pt x="2608986" y="2965436"/>
                </a:lnTo>
                <a:lnTo>
                  <a:pt x="2605641" y="3000551"/>
                </a:lnTo>
                <a:lnTo>
                  <a:pt x="2588919" y="3008912"/>
                </a:lnTo>
                <a:lnTo>
                  <a:pt x="2582230" y="3023962"/>
                </a:lnTo>
                <a:lnTo>
                  <a:pt x="2553802" y="3023962"/>
                </a:lnTo>
                <a:lnTo>
                  <a:pt x="2548786" y="3025634"/>
                </a:lnTo>
                <a:lnTo>
                  <a:pt x="2536245" y="3030650"/>
                </a:lnTo>
                <a:lnTo>
                  <a:pt x="2522030" y="3030650"/>
                </a:lnTo>
                <a:lnTo>
                  <a:pt x="2513669" y="3039011"/>
                </a:lnTo>
                <a:lnTo>
                  <a:pt x="2493603" y="3052389"/>
                </a:lnTo>
                <a:lnTo>
                  <a:pt x="2471864" y="3059077"/>
                </a:lnTo>
                <a:lnTo>
                  <a:pt x="2448453" y="3080816"/>
                </a:lnTo>
                <a:lnTo>
                  <a:pt x="2425042" y="3102554"/>
                </a:lnTo>
                <a:lnTo>
                  <a:pt x="2415012" y="3104226"/>
                </a:lnTo>
                <a:lnTo>
                  <a:pt x="2418356" y="3105898"/>
                </a:lnTo>
                <a:lnTo>
                  <a:pt x="2415012" y="3115931"/>
                </a:lnTo>
                <a:lnTo>
                  <a:pt x="2415012" y="3125964"/>
                </a:lnTo>
                <a:lnTo>
                  <a:pt x="2421700" y="3144358"/>
                </a:lnTo>
                <a:lnTo>
                  <a:pt x="2421700" y="3169441"/>
                </a:lnTo>
                <a:lnTo>
                  <a:pt x="2421700" y="3192851"/>
                </a:lnTo>
                <a:lnTo>
                  <a:pt x="2418356" y="3192851"/>
                </a:lnTo>
                <a:lnTo>
                  <a:pt x="2411667" y="3206228"/>
                </a:lnTo>
                <a:lnTo>
                  <a:pt x="2401639" y="3231311"/>
                </a:lnTo>
                <a:lnTo>
                  <a:pt x="2391603" y="3254721"/>
                </a:lnTo>
                <a:lnTo>
                  <a:pt x="2373206" y="3279804"/>
                </a:lnTo>
                <a:lnTo>
                  <a:pt x="2361761" y="3294371"/>
                </a:lnTo>
                <a:lnTo>
                  <a:pt x="2373206" y="3273115"/>
                </a:lnTo>
                <a:lnTo>
                  <a:pt x="2383240" y="3251377"/>
                </a:lnTo>
                <a:lnTo>
                  <a:pt x="2376550" y="3251377"/>
                </a:lnTo>
                <a:lnTo>
                  <a:pt x="2364845" y="3246360"/>
                </a:lnTo>
                <a:lnTo>
                  <a:pt x="2366517" y="3264754"/>
                </a:lnTo>
                <a:lnTo>
                  <a:pt x="2356491" y="3279804"/>
                </a:lnTo>
                <a:lnTo>
                  <a:pt x="2348127" y="3296525"/>
                </a:lnTo>
                <a:lnTo>
                  <a:pt x="2346454" y="3314919"/>
                </a:lnTo>
                <a:lnTo>
                  <a:pt x="2338090" y="3334985"/>
                </a:lnTo>
                <a:lnTo>
                  <a:pt x="2328056" y="3353379"/>
                </a:lnTo>
                <a:lnTo>
                  <a:pt x="2323039" y="3333313"/>
                </a:lnTo>
                <a:lnTo>
                  <a:pt x="2324712" y="3319936"/>
                </a:lnTo>
                <a:lnTo>
                  <a:pt x="2297959" y="3299870"/>
                </a:lnTo>
                <a:lnTo>
                  <a:pt x="2271201" y="3279804"/>
                </a:lnTo>
                <a:lnTo>
                  <a:pt x="2254484" y="3269771"/>
                </a:lnTo>
                <a:lnTo>
                  <a:pt x="2247792" y="3269771"/>
                </a:lnTo>
                <a:lnTo>
                  <a:pt x="2216017" y="3244688"/>
                </a:lnTo>
                <a:lnTo>
                  <a:pt x="2202841" y="3246336"/>
                </a:lnTo>
                <a:lnTo>
                  <a:pt x="2201474" y="3248040"/>
                </a:lnTo>
                <a:lnTo>
                  <a:pt x="2214425" y="3246420"/>
                </a:lnTo>
                <a:lnTo>
                  <a:pt x="2246053" y="3271410"/>
                </a:lnTo>
                <a:lnTo>
                  <a:pt x="2252721" y="3271410"/>
                </a:lnTo>
                <a:lnTo>
                  <a:pt x="2269364" y="3281406"/>
                </a:lnTo>
                <a:lnTo>
                  <a:pt x="2296005" y="3301397"/>
                </a:lnTo>
                <a:lnTo>
                  <a:pt x="2322645" y="3321389"/>
                </a:lnTo>
                <a:lnTo>
                  <a:pt x="2320984" y="3334716"/>
                </a:lnTo>
                <a:lnTo>
                  <a:pt x="2325975" y="3354708"/>
                </a:lnTo>
                <a:lnTo>
                  <a:pt x="2309328" y="3381363"/>
                </a:lnTo>
                <a:lnTo>
                  <a:pt x="2284349" y="3388027"/>
                </a:lnTo>
                <a:lnTo>
                  <a:pt x="2242723" y="3383029"/>
                </a:lnTo>
                <a:lnTo>
                  <a:pt x="2211087" y="3368036"/>
                </a:lnTo>
                <a:lnTo>
                  <a:pt x="2199432" y="3344712"/>
                </a:lnTo>
                <a:lnTo>
                  <a:pt x="2199658" y="3341569"/>
                </a:lnTo>
                <a:lnTo>
                  <a:pt x="2196122" y="3348622"/>
                </a:lnTo>
                <a:lnTo>
                  <a:pt x="2206169" y="3383683"/>
                </a:lnTo>
                <a:lnTo>
                  <a:pt x="2241299" y="3407056"/>
                </a:lnTo>
                <a:lnTo>
                  <a:pt x="2244644" y="3427091"/>
                </a:lnTo>
                <a:lnTo>
                  <a:pt x="2261376" y="3438778"/>
                </a:lnTo>
                <a:lnTo>
                  <a:pt x="2251337" y="3465490"/>
                </a:lnTo>
                <a:lnTo>
                  <a:pt x="2241299" y="3492203"/>
                </a:lnTo>
                <a:lnTo>
                  <a:pt x="2219552" y="3497212"/>
                </a:lnTo>
                <a:lnTo>
                  <a:pt x="2199469" y="3503890"/>
                </a:lnTo>
                <a:lnTo>
                  <a:pt x="2176045" y="3507229"/>
                </a:lnTo>
                <a:lnTo>
                  <a:pt x="2155966" y="3513907"/>
                </a:lnTo>
                <a:lnTo>
                  <a:pt x="2135892" y="3512238"/>
                </a:lnTo>
                <a:lnTo>
                  <a:pt x="2142584" y="3522255"/>
                </a:lnTo>
                <a:lnTo>
                  <a:pt x="2149275" y="3558985"/>
                </a:lnTo>
                <a:lnTo>
                  <a:pt x="2142584" y="3574011"/>
                </a:lnTo>
                <a:lnTo>
                  <a:pt x="2109127" y="3572341"/>
                </a:lnTo>
                <a:lnTo>
                  <a:pt x="2082349" y="3567333"/>
                </a:lnTo>
                <a:lnTo>
                  <a:pt x="2102426" y="3607402"/>
                </a:lnTo>
                <a:lnTo>
                  <a:pt x="2110799" y="3612410"/>
                </a:lnTo>
                <a:lnTo>
                  <a:pt x="2120836" y="3609071"/>
                </a:lnTo>
                <a:lnTo>
                  <a:pt x="2125855" y="3604063"/>
                </a:lnTo>
                <a:lnTo>
                  <a:pt x="2134219" y="3625767"/>
                </a:lnTo>
                <a:lnTo>
                  <a:pt x="2120836" y="3622428"/>
                </a:lnTo>
                <a:lnTo>
                  <a:pt x="2102426" y="3622428"/>
                </a:lnTo>
                <a:lnTo>
                  <a:pt x="2122510" y="3632445"/>
                </a:lnTo>
                <a:lnTo>
                  <a:pt x="2104098" y="3654149"/>
                </a:lnTo>
                <a:lnTo>
                  <a:pt x="2105772" y="3677523"/>
                </a:lnTo>
                <a:lnTo>
                  <a:pt x="2102426" y="3692548"/>
                </a:lnTo>
                <a:lnTo>
                  <a:pt x="2075655" y="3704235"/>
                </a:lnTo>
                <a:lnTo>
                  <a:pt x="2075655" y="3732618"/>
                </a:lnTo>
                <a:lnTo>
                  <a:pt x="2114145" y="3752652"/>
                </a:lnTo>
                <a:lnTo>
                  <a:pt x="2129201" y="3759330"/>
                </a:lnTo>
                <a:lnTo>
                  <a:pt x="2120836" y="3774356"/>
                </a:lnTo>
                <a:lnTo>
                  <a:pt x="2129201" y="3777695"/>
                </a:lnTo>
                <a:lnTo>
                  <a:pt x="2115818" y="3796060"/>
                </a:lnTo>
                <a:lnTo>
                  <a:pt x="2102426" y="3816095"/>
                </a:lnTo>
                <a:lnTo>
                  <a:pt x="2100752" y="3837799"/>
                </a:lnTo>
                <a:lnTo>
                  <a:pt x="2089041" y="3834460"/>
                </a:lnTo>
                <a:lnTo>
                  <a:pt x="2082349" y="3836129"/>
                </a:lnTo>
                <a:lnTo>
                  <a:pt x="2094060" y="3842808"/>
                </a:lnTo>
                <a:lnTo>
                  <a:pt x="2084021" y="3857833"/>
                </a:lnTo>
                <a:lnTo>
                  <a:pt x="2084021" y="3866181"/>
                </a:lnTo>
                <a:lnTo>
                  <a:pt x="2095733" y="3884546"/>
                </a:lnTo>
                <a:lnTo>
                  <a:pt x="2090714" y="3882877"/>
                </a:lnTo>
                <a:lnTo>
                  <a:pt x="2105772" y="3889555"/>
                </a:lnTo>
                <a:lnTo>
                  <a:pt x="2120836" y="3906250"/>
                </a:lnTo>
                <a:lnTo>
                  <a:pt x="2080674" y="3894563"/>
                </a:lnTo>
                <a:lnTo>
                  <a:pt x="2033831" y="3889555"/>
                </a:lnTo>
                <a:lnTo>
                  <a:pt x="2020449" y="3876198"/>
                </a:lnTo>
                <a:lnTo>
                  <a:pt x="2005383" y="3854494"/>
                </a:lnTo>
                <a:lnTo>
                  <a:pt x="1991997" y="3856164"/>
                </a:lnTo>
                <a:lnTo>
                  <a:pt x="1968573" y="3816095"/>
                </a:lnTo>
                <a:lnTo>
                  <a:pt x="1983631" y="3799399"/>
                </a:lnTo>
                <a:lnTo>
                  <a:pt x="1980285" y="3759330"/>
                </a:lnTo>
                <a:lnTo>
                  <a:pt x="1973593" y="3725939"/>
                </a:lnTo>
                <a:lnTo>
                  <a:pt x="1971919" y="3704235"/>
                </a:lnTo>
                <a:lnTo>
                  <a:pt x="1965227" y="3689209"/>
                </a:lnTo>
                <a:lnTo>
                  <a:pt x="1955442" y="3684323"/>
                </a:lnTo>
                <a:lnTo>
                  <a:pt x="1953607" y="3685061"/>
                </a:lnTo>
                <a:lnTo>
                  <a:pt x="1963572" y="3690090"/>
                </a:lnTo>
                <a:lnTo>
                  <a:pt x="1970218" y="3705178"/>
                </a:lnTo>
                <a:lnTo>
                  <a:pt x="1971882" y="3726972"/>
                </a:lnTo>
                <a:lnTo>
                  <a:pt x="1978524" y="3760500"/>
                </a:lnTo>
                <a:lnTo>
                  <a:pt x="1981848" y="3800735"/>
                </a:lnTo>
                <a:lnTo>
                  <a:pt x="1966900" y="3817499"/>
                </a:lnTo>
                <a:lnTo>
                  <a:pt x="1990157" y="3857734"/>
                </a:lnTo>
                <a:lnTo>
                  <a:pt x="2003450" y="3856057"/>
                </a:lnTo>
                <a:lnTo>
                  <a:pt x="2018398" y="3877851"/>
                </a:lnTo>
                <a:lnTo>
                  <a:pt x="2031690" y="3891262"/>
                </a:lnTo>
                <a:lnTo>
                  <a:pt x="2078209" y="3896291"/>
                </a:lnTo>
                <a:lnTo>
                  <a:pt x="2118084" y="3908026"/>
                </a:lnTo>
                <a:lnTo>
                  <a:pt x="2093162" y="3904674"/>
                </a:lnTo>
                <a:lnTo>
                  <a:pt x="2073225" y="3914732"/>
                </a:lnTo>
                <a:lnTo>
                  <a:pt x="2071569" y="3949937"/>
                </a:lnTo>
                <a:lnTo>
                  <a:pt x="2038335" y="3936526"/>
                </a:lnTo>
                <a:lnTo>
                  <a:pt x="2023382" y="3931496"/>
                </a:lnTo>
                <a:lnTo>
                  <a:pt x="2028367" y="3929820"/>
                </a:lnTo>
                <a:lnTo>
                  <a:pt x="2023382" y="3926467"/>
                </a:lnTo>
                <a:lnTo>
                  <a:pt x="2011760" y="3919761"/>
                </a:lnTo>
                <a:lnTo>
                  <a:pt x="2008432" y="3914732"/>
                </a:lnTo>
                <a:lnTo>
                  <a:pt x="1998468" y="3899644"/>
                </a:lnTo>
                <a:lnTo>
                  <a:pt x="1996800" y="3894615"/>
                </a:lnTo>
                <a:lnTo>
                  <a:pt x="1983509" y="3881204"/>
                </a:lnTo>
                <a:lnTo>
                  <a:pt x="1991815" y="3886233"/>
                </a:lnTo>
                <a:lnTo>
                  <a:pt x="1986831" y="3877851"/>
                </a:lnTo>
                <a:lnTo>
                  <a:pt x="1973540" y="3869469"/>
                </a:lnTo>
                <a:lnTo>
                  <a:pt x="1973540" y="3864439"/>
                </a:lnTo>
                <a:lnTo>
                  <a:pt x="1966900" y="3851028"/>
                </a:lnTo>
                <a:lnTo>
                  <a:pt x="1951942" y="3845998"/>
                </a:lnTo>
                <a:lnTo>
                  <a:pt x="1958590" y="3840969"/>
                </a:lnTo>
                <a:lnTo>
                  <a:pt x="1951942" y="3830911"/>
                </a:lnTo>
                <a:lnTo>
                  <a:pt x="1951942" y="3819176"/>
                </a:lnTo>
                <a:lnTo>
                  <a:pt x="1940314" y="3799058"/>
                </a:lnTo>
                <a:lnTo>
                  <a:pt x="1928682" y="3780618"/>
                </a:lnTo>
                <a:lnTo>
                  <a:pt x="1936989" y="3783971"/>
                </a:lnTo>
                <a:lnTo>
                  <a:pt x="1951942" y="3787323"/>
                </a:lnTo>
                <a:lnTo>
                  <a:pt x="1951942" y="3778941"/>
                </a:lnTo>
                <a:lnTo>
                  <a:pt x="1943642" y="3768883"/>
                </a:lnTo>
                <a:lnTo>
                  <a:pt x="1941973" y="3770559"/>
                </a:lnTo>
                <a:lnTo>
                  <a:pt x="1920384" y="3773912"/>
                </a:lnTo>
                <a:lnTo>
                  <a:pt x="1932005" y="3768883"/>
                </a:lnTo>
                <a:lnTo>
                  <a:pt x="1923697" y="3763853"/>
                </a:lnTo>
                <a:lnTo>
                  <a:pt x="1932005" y="3757148"/>
                </a:lnTo>
                <a:lnTo>
                  <a:pt x="1913730" y="3743736"/>
                </a:lnTo>
                <a:lnTo>
                  <a:pt x="1900438" y="3738707"/>
                </a:lnTo>
                <a:lnTo>
                  <a:pt x="1892131" y="3743736"/>
                </a:lnTo>
                <a:lnTo>
                  <a:pt x="1888816" y="3745413"/>
                </a:lnTo>
                <a:lnTo>
                  <a:pt x="1900438" y="3720266"/>
                </a:lnTo>
                <a:lnTo>
                  <a:pt x="1908746" y="3718590"/>
                </a:lnTo>
                <a:lnTo>
                  <a:pt x="1913730" y="3718590"/>
                </a:lnTo>
                <a:lnTo>
                  <a:pt x="1912074" y="3728648"/>
                </a:lnTo>
                <a:lnTo>
                  <a:pt x="1922039" y="3728648"/>
                </a:lnTo>
                <a:lnTo>
                  <a:pt x="1923697" y="3737030"/>
                </a:lnTo>
                <a:lnTo>
                  <a:pt x="1932005" y="3725295"/>
                </a:lnTo>
                <a:lnTo>
                  <a:pt x="1930349" y="3726972"/>
                </a:lnTo>
                <a:lnTo>
                  <a:pt x="1928682" y="3713560"/>
                </a:lnTo>
                <a:lnTo>
                  <a:pt x="1928682" y="3710208"/>
                </a:lnTo>
                <a:lnTo>
                  <a:pt x="1928682" y="3703502"/>
                </a:lnTo>
                <a:lnTo>
                  <a:pt x="1933666" y="3703502"/>
                </a:lnTo>
                <a:lnTo>
                  <a:pt x="1923697" y="3696796"/>
                </a:lnTo>
                <a:lnTo>
                  <a:pt x="1932005" y="3676679"/>
                </a:lnTo>
                <a:lnTo>
                  <a:pt x="1918713" y="3664944"/>
                </a:lnTo>
                <a:lnTo>
                  <a:pt x="1918713" y="3654885"/>
                </a:lnTo>
                <a:lnTo>
                  <a:pt x="1917056" y="3634768"/>
                </a:lnTo>
                <a:lnTo>
                  <a:pt x="1913730" y="3616327"/>
                </a:lnTo>
                <a:lnTo>
                  <a:pt x="1912074" y="3607945"/>
                </a:lnTo>
                <a:lnTo>
                  <a:pt x="1917056" y="3609622"/>
                </a:lnTo>
                <a:lnTo>
                  <a:pt x="1908746" y="3602916"/>
                </a:lnTo>
                <a:lnTo>
                  <a:pt x="1912074" y="3586152"/>
                </a:lnTo>
                <a:lnTo>
                  <a:pt x="1903763" y="3589505"/>
                </a:lnTo>
                <a:lnTo>
                  <a:pt x="1893798" y="3589505"/>
                </a:lnTo>
                <a:lnTo>
                  <a:pt x="1884072" y="3596043"/>
                </a:lnTo>
                <a:lnTo>
                  <a:pt x="1894698" y="3608186"/>
                </a:lnTo>
                <a:lnTo>
                  <a:pt x="1891262" y="3611629"/>
                </a:lnTo>
                <a:lnTo>
                  <a:pt x="1898140" y="3628846"/>
                </a:lnTo>
                <a:lnTo>
                  <a:pt x="1894698" y="3637454"/>
                </a:lnTo>
                <a:lnTo>
                  <a:pt x="1884373" y="3642619"/>
                </a:lnTo>
                <a:lnTo>
                  <a:pt x="1874037" y="3601299"/>
                </a:lnTo>
                <a:lnTo>
                  <a:pt x="1882646" y="3594412"/>
                </a:lnTo>
                <a:lnTo>
                  <a:pt x="1883671" y="3595582"/>
                </a:lnTo>
                <a:lnTo>
                  <a:pt x="1882162" y="3589505"/>
                </a:lnTo>
                <a:lnTo>
                  <a:pt x="1867213" y="3566034"/>
                </a:lnTo>
                <a:lnTo>
                  <a:pt x="1870540" y="3537535"/>
                </a:lnTo>
                <a:lnTo>
                  <a:pt x="1863887" y="3509036"/>
                </a:lnTo>
                <a:lnTo>
                  <a:pt x="1853920" y="3483889"/>
                </a:lnTo>
                <a:lnTo>
                  <a:pt x="1847273" y="3458743"/>
                </a:lnTo>
                <a:lnTo>
                  <a:pt x="1852265" y="3448684"/>
                </a:lnTo>
                <a:lnTo>
                  <a:pt x="1853920" y="3421861"/>
                </a:lnTo>
                <a:lnTo>
                  <a:pt x="1857248" y="3395038"/>
                </a:lnTo>
                <a:lnTo>
                  <a:pt x="1860564" y="3368216"/>
                </a:lnTo>
                <a:lnTo>
                  <a:pt x="1862230" y="3341393"/>
                </a:lnTo>
                <a:lnTo>
                  <a:pt x="1860564" y="3317923"/>
                </a:lnTo>
                <a:lnTo>
                  <a:pt x="1857248" y="3296129"/>
                </a:lnTo>
                <a:lnTo>
                  <a:pt x="1852265" y="3274335"/>
                </a:lnTo>
                <a:lnTo>
                  <a:pt x="1847273" y="3250865"/>
                </a:lnTo>
                <a:lnTo>
                  <a:pt x="1847273" y="3222366"/>
                </a:lnTo>
                <a:lnTo>
                  <a:pt x="1843955" y="3202249"/>
                </a:lnTo>
                <a:lnTo>
                  <a:pt x="1843955" y="3160338"/>
                </a:lnTo>
                <a:lnTo>
                  <a:pt x="1847273" y="3116751"/>
                </a:lnTo>
                <a:lnTo>
                  <a:pt x="1843955" y="3084899"/>
                </a:lnTo>
                <a:lnTo>
                  <a:pt x="1840627" y="3046341"/>
                </a:lnTo>
                <a:lnTo>
                  <a:pt x="1840627" y="3032929"/>
                </a:lnTo>
                <a:lnTo>
                  <a:pt x="1842289" y="3001077"/>
                </a:lnTo>
                <a:lnTo>
                  <a:pt x="1842289" y="2969225"/>
                </a:lnTo>
                <a:lnTo>
                  <a:pt x="1833990" y="2930667"/>
                </a:lnTo>
                <a:lnTo>
                  <a:pt x="1827371" y="2892287"/>
                </a:lnTo>
                <a:lnTo>
                  <a:pt x="1827018" y="2892403"/>
                </a:lnTo>
                <a:lnTo>
                  <a:pt x="1810288" y="2879033"/>
                </a:lnTo>
                <a:lnTo>
                  <a:pt x="1798576" y="2862320"/>
                </a:lnTo>
                <a:lnTo>
                  <a:pt x="1776827" y="2850621"/>
                </a:lnTo>
                <a:lnTo>
                  <a:pt x="1751733" y="2835579"/>
                </a:lnTo>
                <a:lnTo>
                  <a:pt x="1729986" y="2823880"/>
                </a:lnTo>
                <a:lnTo>
                  <a:pt x="1708239" y="2810509"/>
                </a:lnTo>
                <a:lnTo>
                  <a:pt x="1683137" y="2788782"/>
                </a:lnTo>
                <a:lnTo>
                  <a:pt x="1661388" y="2765384"/>
                </a:lnTo>
                <a:lnTo>
                  <a:pt x="1661388" y="2750343"/>
                </a:lnTo>
                <a:lnTo>
                  <a:pt x="1642985" y="2718588"/>
                </a:lnTo>
                <a:lnTo>
                  <a:pt x="1627926" y="2683491"/>
                </a:lnTo>
                <a:lnTo>
                  <a:pt x="1612870" y="2663435"/>
                </a:lnTo>
                <a:lnTo>
                  <a:pt x="1601159" y="2643379"/>
                </a:lnTo>
                <a:lnTo>
                  <a:pt x="1591123" y="2621652"/>
                </a:lnTo>
                <a:lnTo>
                  <a:pt x="1579413" y="2599925"/>
                </a:lnTo>
                <a:lnTo>
                  <a:pt x="1569376" y="2578199"/>
                </a:lnTo>
                <a:lnTo>
                  <a:pt x="1557666" y="2554800"/>
                </a:lnTo>
                <a:lnTo>
                  <a:pt x="1539265" y="2539759"/>
                </a:lnTo>
                <a:lnTo>
                  <a:pt x="1519180" y="2524717"/>
                </a:lnTo>
                <a:lnTo>
                  <a:pt x="1520853" y="2518032"/>
                </a:lnTo>
                <a:lnTo>
                  <a:pt x="1512487" y="2477921"/>
                </a:lnTo>
                <a:lnTo>
                  <a:pt x="1525871" y="2459536"/>
                </a:lnTo>
                <a:lnTo>
                  <a:pt x="1537582" y="2441152"/>
                </a:lnTo>
                <a:lnTo>
                  <a:pt x="1539265" y="2459536"/>
                </a:lnTo>
                <a:lnTo>
                  <a:pt x="1532563" y="2472907"/>
                </a:lnTo>
                <a:lnTo>
                  <a:pt x="1542610" y="2469564"/>
                </a:lnTo>
                <a:lnTo>
                  <a:pt x="1571049" y="2491291"/>
                </a:lnTo>
                <a:lnTo>
                  <a:pt x="1572344" y="2489477"/>
                </a:lnTo>
                <a:lnTo>
                  <a:pt x="1544792" y="2468209"/>
                </a:lnTo>
                <a:lnTo>
                  <a:pt x="1534750" y="2471589"/>
                </a:lnTo>
                <a:lnTo>
                  <a:pt x="1541445" y="2458070"/>
                </a:lnTo>
                <a:lnTo>
                  <a:pt x="1539771" y="2439482"/>
                </a:lnTo>
                <a:lnTo>
                  <a:pt x="1549813" y="2436102"/>
                </a:lnTo>
                <a:lnTo>
                  <a:pt x="1549813" y="2415824"/>
                </a:lnTo>
                <a:lnTo>
                  <a:pt x="1548139" y="2409064"/>
                </a:lnTo>
                <a:lnTo>
                  <a:pt x="1541445" y="2417513"/>
                </a:lnTo>
                <a:lnTo>
                  <a:pt x="1523040" y="2409064"/>
                </a:lnTo>
                <a:lnTo>
                  <a:pt x="1528058" y="2402305"/>
                </a:lnTo>
                <a:lnTo>
                  <a:pt x="1523040" y="2371887"/>
                </a:lnTo>
                <a:lnTo>
                  <a:pt x="1534750" y="2356679"/>
                </a:lnTo>
                <a:lnTo>
                  <a:pt x="1538096" y="2341470"/>
                </a:lnTo>
                <a:lnTo>
                  <a:pt x="1543119" y="2317812"/>
                </a:lnTo>
                <a:lnTo>
                  <a:pt x="1568226" y="2305983"/>
                </a:lnTo>
                <a:lnTo>
                  <a:pt x="1575995" y="2298141"/>
                </a:lnTo>
                <a:lnTo>
                  <a:pt x="1572745" y="2286866"/>
                </a:lnTo>
                <a:lnTo>
                  <a:pt x="1581184" y="2281847"/>
                </a:lnTo>
                <a:lnTo>
                  <a:pt x="1587939" y="2266787"/>
                </a:lnTo>
                <a:lnTo>
                  <a:pt x="1603127" y="2258421"/>
                </a:lnTo>
                <a:lnTo>
                  <a:pt x="1621702" y="2223282"/>
                </a:lnTo>
                <a:lnTo>
                  <a:pt x="1618320" y="2219935"/>
                </a:lnTo>
                <a:lnTo>
                  <a:pt x="1616629" y="2198182"/>
                </a:lnTo>
                <a:lnTo>
                  <a:pt x="1613254" y="2176430"/>
                </a:lnTo>
                <a:lnTo>
                  <a:pt x="1620011" y="2163044"/>
                </a:lnTo>
                <a:lnTo>
                  <a:pt x="1613254" y="2136271"/>
                </a:lnTo>
                <a:lnTo>
                  <a:pt x="1606503" y="2122885"/>
                </a:lnTo>
                <a:lnTo>
                  <a:pt x="1607527" y="2120516"/>
                </a:lnTo>
                <a:lnTo>
                  <a:pt x="1602204" y="2112433"/>
                </a:lnTo>
                <a:lnTo>
                  <a:pt x="1598857" y="2092096"/>
                </a:lnTo>
                <a:lnTo>
                  <a:pt x="1608899" y="2092096"/>
                </a:lnTo>
                <a:lnTo>
                  <a:pt x="1605551" y="2087012"/>
                </a:lnTo>
                <a:lnTo>
                  <a:pt x="1598857" y="2085317"/>
                </a:lnTo>
                <a:lnTo>
                  <a:pt x="1590493" y="2076843"/>
                </a:lnTo>
                <a:lnTo>
                  <a:pt x="1572075" y="2068369"/>
                </a:lnTo>
                <a:lnTo>
                  <a:pt x="1563709" y="2061590"/>
                </a:lnTo>
                <a:lnTo>
                  <a:pt x="1563709" y="2054811"/>
                </a:lnTo>
                <a:lnTo>
                  <a:pt x="1588820" y="2056506"/>
                </a:lnTo>
                <a:lnTo>
                  <a:pt x="1605551" y="2068369"/>
                </a:lnTo>
                <a:lnTo>
                  <a:pt x="1623968" y="2078538"/>
                </a:lnTo>
                <a:lnTo>
                  <a:pt x="1623968" y="2082194"/>
                </a:lnTo>
                <a:lnTo>
                  <a:pt x="1628447" y="2087746"/>
                </a:lnTo>
                <a:lnTo>
                  <a:pt x="1631828" y="2101132"/>
                </a:lnTo>
                <a:lnTo>
                  <a:pt x="1636884" y="2086073"/>
                </a:lnTo>
                <a:lnTo>
                  <a:pt x="1667265" y="2057627"/>
                </a:lnTo>
                <a:lnTo>
                  <a:pt x="1668955" y="2035874"/>
                </a:lnTo>
                <a:lnTo>
                  <a:pt x="1689208" y="2010775"/>
                </a:lnTo>
                <a:lnTo>
                  <a:pt x="1702717" y="2010775"/>
                </a:lnTo>
                <a:lnTo>
                  <a:pt x="1701026" y="2015795"/>
                </a:lnTo>
                <a:lnTo>
                  <a:pt x="1709462" y="2002409"/>
                </a:lnTo>
                <a:lnTo>
                  <a:pt x="1724652" y="2000735"/>
                </a:lnTo>
                <a:lnTo>
                  <a:pt x="1749971" y="1987349"/>
                </a:lnTo>
                <a:lnTo>
                  <a:pt x="1773606" y="1970616"/>
                </a:lnTo>
                <a:close/>
                <a:moveTo>
                  <a:pt x="4788835" y="1966629"/>
                </a:moveTo>
                <a:lnTo>
                  <a:pt x="4788614" y="1966704"/>
                </a:lnTo>
                <a:lnTo>
                  <a:pt x="4781593" y="1984973"/>
                </a:lnTo>
                <a:close/>
                <a:moveTo>
                  <a:pt x="3427507" y="1965083"/>
                </a:moveTo>
                <a:lnTo>
                  <a:pt x="3424167" y="1970094"/>
                </a:lnTo>
                <a:lnTo>
                  <a:pt x="3405798" y="1976774"/>
                </a:lnTo>
                <a:lnTo>
                  <a:pt x="3389098" y="1978444"/>
                </a:lnTo>
                <a:lnTo>
                  <a:pt x="3380749" y="1975104"/>
                </a:lnTo>
                <a:lnTo>
                  <a:pt x="3366099" y="1975104"/>
                </a:lnTo>
                <a:lnTo>
                  <a:pt x="3366012" y="1975325"/>
                </a:lnTo>
                <a:lnTo>
                  <a:pt x="3381090" y="1975325"/>
                </a:lnTo>
                <a:lnTo>
                  <a:pt x="3389466" y="1978711"/>
                </a:lnTo>
                <a:lnTo>
                  <a:pt x="3406219" y="1977018"/>
                </a:lnTo>
                <a:lnTo>
                  <a:pt x="3424647" y="1970247"/>
                </a:lnTo>
                <a:lnTo>
                  <a:pt x="3427699" y="1965620"/>
                </a:lnTo>
                <a:close/>
                <a:moveTo>
                  <a:pt x="6920778" y="1964423"/>
                </a:moveTo>
                <a:lnTo>
                  <a:pt x="6941761" y="1984818"/>
                </a:lnTo>
                <a:lnTo>
                  <a:pt x="6941761" y="1988526"/>
                </a:lnTo>
                <a:lnTo>
                  <a:pt x="6922392" y="1975547"/>
                </a:lnTo>
                <a:lnTo>
                  <a:pt x="6919164" y="1977401"/>
                </a:lnTo>
                <a:close/>
                <a:moveTo>
                  <a:pt x="6967427" y="1961410"/>
                </a:moveTo>
                <a:lnTo>
                  <a:pt x="6977135" y="1979756"/>
                </a:lnTo>
                <a:lnTo>
                  <a:pt x="6988461" y="2008110"/>
                </a:lnTo>
                <a:lnTo>
                  <a:pt x="6977135" y="2006442"/>
                </a:lnTo>
                <a:lnTo>
                  <a:pt x="6964190" y="1991431"/>
                </a:lnTo>
                <a:lnTo>
                  <a:pt x="6944774" y="1966413"/>
                </a:lnTo>
                <a:close/>
                <a:moveTo>
                  <a:pt x="1824331" y="1961410"/>
                </a:moveTo>
                <a:lnTo>
                  <a:pt x="1827336" y="1964423"/>
                </a:lnTo>
                <a:lnTo>
                  <a:pt x="1824331" y="1962163"/>
                </a:lnTo>
                <a:close/>
                <a:moveTo>
                  <a:pt x="3306917" y="1960258"/>
                </a:moveTo>
                <a:lnTo>
                  <a:pt x="3306215" y="1960312"/>
                </a:lnTo>
                <a:lnTo>
                  <a:pt x="3303405" y="1972004"/>
                </a:lnTo>
                <a:lnTo>
                  <a:pt x="3303405" y="1989012"/>
                </a:lnTo>
                <a:lnTo>
                  <a:pt x="3294520" y="1992710"/>
                </a:lnTo>
                <a:lnTo>
                  <a:pt x="3304026" y="1988868"/>
                </a:lnTo>
                <a:lnTo>
                  <a:pt x="3304026" y="1971939"/>
                </a:lnTo>
                <a:close/>
                <a:moveTo>
                  <a:pt x="4049723" y="1946229"/>
                </a:moveTo>
                <a:lnTo>
                  <a:pt x="4060863" y="1975012"/>
                </a:lnTo>
                <a:lnTo>
                  <a:pt x="4065868" y="2008538"/>
                </a:lnTo>
                <a:lnTo>
                  <a:pt x="4082551" y="2038712"/>
                </a:lnTo>
                <a:lnTo>
                  <a:pt x="4050853" y="2038712"/>
                </a:lnTo>
                <a:lnTo>
                  <a:pt x="4039175" y="2045417"/>
                </a:lnTo>
                <a:lnTo>
                  <a:pt x="4040143" y="2046689"/>
                </a:lnTo>
                <a:lnTo>
                  <a:pt x="4051716" y="2040030"/>
                </a:lnTo>
                <a:lnTo>
                  <a:pt x="4083324" y="2040030"/>
                </a:lnTo>
                <a:lnTo>
                  <a:pt x="4066689" y="2009880"/>
                </a:lnTo>
                <a:lnTo>
                  <a:pt x="4061698" y="1976380"/>
                </a:lnTo>
                <a:lnTo>
                  <a:pt x="4050053" y="1946229"/>
                </a:lnTo>
                <a:close/>
                <a:moveTo>
                  <a:pt x="2098500" y="1941826"/>
                </a:moveTo>
                <a:lnTo>
                  <a:pt x="2106033" y="1944086"/>
                </a:lnTo>
                <a:lnTo>
                  <a:pt x="2106033" y="1944839"/>
                </a:lnTo>
                <a:lnTo>
                  <a:pt x="2101014" y="1944839"/>
                </a:lnTo>
                <a:close/>
                <a:moveTo>
                  <a:pt x="2057826" y="1938813"/>
                </a:moveTo>
                <a:lnTo>
                  <a:pt x="2057826" y="1944839"/>
                </a:lnTo>
                <a:lnTo>
                  <a:pt x="2054812" y="1941826"/>
                </a:lnTo>
                <a:close/>
                <a:moveTo>
                  <a:pt x="3561103" y="1936692"/>
                </a:moveTo>
                <a:lnTo>
                  <a:pt x="3557831" y="1954693"/>
                </a:lnTo>
                <a:lnTo>
                  <a:pt x="3558400" y="1953684"/>
                </a:lnTo>
                <a:lnTo>
                  <a:pt x="3561422" y="1936851"/>
                </a:lnTo>
                <a:close/>
                <a:moveTo>
                  <a:pt x="3697984" y="1935258"/>
                </a:moveTo>
                <a:lnTo>
                  <a:pt x="3694880" y="1936830"/>
                </a:lnTo>
                <a:lnTo>
                  <a:pt x="3694880" y="1946942"/>
                </a:lnTo>
                <a:lnTo>
                  <a:pt x="3695819" y="1947682"/>
                </a:lnTo>
                <a:lnTo>
                  <a:pt x="3695819" y="1938216"/>
                </a:lnTo>
                <a:lnTo>
                  <a:pt x="3699163" y="1936539"/>
                </a:lnTo>
                <a:close/>
                <a:moveTo>
                  <a:pt x="6834802" y="1934294"/>
                </a:moveTo>
                <a:lnTo>
                  <a:pt x="6862740" y="1938060"/>
                </a:lnTo>
                <a:lnTo>
                  <a:pt x="6870957" y="1960657"/>
                </a:lnTo>
                <a:lnTo>
                  <a:pt x="6864383" y="1971955"/>
                </a:lnTo>
                <a:lnTo>
                  <a:pt x="6851236" y="1955007"/>
                </a:lnTo>
                <a:close/>
                <a:moveTo>
                  <a:pt x="3581319" y="1931638"/>
                </a:moveTo>
                <a:lnTo>
                  <a:pt x="3581143" y="1931682"/>
                </a:lnTo>
                <a:lnTo>
                  <a:pt x="3578193" y="1943481"/>
                </a:lnTo>
                <a:lnTo>
                  <a:pt x="3578372" y="1943571"/>
                </a:lnTo>
                <a:close/>
                <a:moveTo>
                  <a:pt x="3354740" y="1927915"/>
                </a:moveTo>
                <a:lnTo>
                  <a:pt x="3354819" y="1928269"/>
                </a:lnTo>
                <a:lnTo>
                  <a:pt x="3360837" y="1938797"/>
                </a:lnTo>
                <a:lnTo>
                  <a:pt x="3360709" y="1938362"/>
                </a:lnTo>
                <a:close/>
                <a:moveTo>
                  <a:pt x="2065363" y="1917723"/>
                </a:moveTo>
                <a:lnTo>
                  <a:pt x="2063852" y="1928268"/>
                </a:lnTo>
                <a:lnTo>
                  <a:pt x="2062344" y="1921238"/>
                </a:lnTo>
                <a:close/>
                <a:moveTo>
                  <a:pt x="6459495" y="1911681"/>
                </a:moveTo>
                <a:lnTo>
                  <a:pt x="6458475" y="1912356"/>
                </a:lnTo>
                <a:lnTo>
                  <a:pt x="6458475" y="1918968"/>
                </a:lnTo>
                <a:lnTo>
                  <a:pt x="6459495" y="1919503"/>
                </a:lnTo>
                <a:close/>
                <a:moveTo>
                  <a:pt x="6381325" y="1910288"/>
                </a:moveTo>
                <a:lnTo>
                  <a:pt x="6377257" y="1916958"/>
                </a:lnTo>
                <a:lnTo>
                  <a:pt x="6381443" y="1910288"/>
                </a:lnTo>
                <a:close/>
                <a:moveTo>
                  <a:pt x="3616435" y="1901520"/>
                </a:moveTo>
                <a:lnTo>
                  <a:pt x="3616212" y="1901620"/>
                </a:lnTo>
                <a:lnTo>
                  <a:pt x="3614760" y="1913233"/>
                </a:lnTo>
                <a:lnTo>
                  <a:pt x="3614989" y="1913233"/>
                </a:lnTo>
                <a:close/>
                <a:moveTo>
                  <a:pt x="3346615" y="1896543"/>
                </a:moveTo>
                <a:lnTo>
                  <a:pt x="3347541" y="1897469"/>
                </a:lnTo>
                <a:lnTo>
                  <a:pt x="3347425" y="1896947"/>
                </a:lnTo>
                <a:close/>
                <a:moveTo>
                  <a:pt x="2057826" y="1895126"/>
                </a:moveTo>
                <a:lnTo>
                  <a:pt x="2068370" y="1904165"/>
                </a:lnTo>
                <a:lnTo>
                  <a:pt x="2066864" y="1904165"/>
                </a:lnTo>
                <a:close/>
                <a:moveTo>
                  <a:pt x="3675168" y="1889930"/>
                </a:moveTo>
                <a:lnTo>
                  <a:pt x="3678236" y="1913233"/>
                </a:lnTo>
                <a:lnTo>
                  <a:pt x="3679015" y="1914087"/>
                </a:lnTo>
                <a:lnTo>
                  <a:pt x="3675804" y="1889930"/>
                </a:lnTo>
                <a:close/>
                <a:moveTo>
                  <a:pt x="3701379" y="1879909"/>
                </a:moveTo>
                <a:lnTo>
                  <a:pt x="3678809" y="1889583"/>
                </a:lnTo>
                <a:lnTo>
                  <a:pt x="3679101" y="1889583"/>
                </a:lnTo>
                <a:lnTo>
                  <a:pt x="3701604" y="1879909"/>
                </a:lnTo>
                <a:close/>
                <a:moveTo>
                  <a:pt x="3423984" y="1874715"/>
                </a:moveTo>
                <a:lnTo>
                  <a:pt x="3424167" y="1874899"/>
                </a:lnTo>
                <a:lnTo>
                  <a:pt x="3449217" y="1874899"/>
                </a:lnTo>
                <a:lnTo>
                  <a:pt x="3474266" y="1874899"/>
                </a:lnTo>
                <a:lnTo>
                  <a:pt x="3499315" y="1874899"/>
                </a:lnTo>
                <a:lnTo>
                  <a:pt x="3524364" y="1874899"/>
                </a:lnTo>
                <a:lnTo>
                  <a:pt x="3524389" y="1874715"/>
                </a:lnTo>
                <a:lnTo>
                  <a:pt x="3499337" y="1874715"/>
                </a:lnTo>
                <a:lnTo>
                  <a:pt x="3474138" y="1874715"/>
                </a:lnTo>
                <a:lnTo>
                  <a:pt x="3448938" y="1874715"/>
                </a:lnTo>
                <a:close/>
                <a:moveTo>
                  <a:pt x="3420378" y="1871369"/>
                </a:moveTo>
                <a:lnTo>
                  <a:pt x="3383419" y="1879735"/>
                </a:lnTo>
                <a:lnTo>
                  <a:pt x="3378674" y="1881310"/>
                </a:lnTo>
                <a:lnTo>
                  <a:pt x="3379079" y="1881579"/>
                </a:lnTo>
                <a:lnTo>
                  <a:pt x="3384089" y="1879909"/>
                </a:lnTo>
                <a:lnTo>
                  <a:pt x="3420617" y="1871607"/>
                </a:lnTo>
                <a:close/>
                <a:moveTo>
                  <a:pt x="3363259" y="1871369"/>
                </a:moveTo>
                <a:lnTo>
                  <a:pt x="3349937" y="1897904"/>
                </a:lnTo>
                <a:lnTo>
                  <a:pt x="3350690" y="1898280"/>
                </a:lnTo>
                <a:lnTo>
                  <a:pt x="3363924" y="1871810"/>
                </a:lnTo>
                <a:close/>
                <a:moveTo>
                  <a:pt x="2054812" y="1871023"/>
                </a:moveTo>
                <a:lnTo>
                  <a:pt x="2057072" y="1871023"/>
                </a:lnTo>
                <a:lnTo>
                  <a:pt x="2057826" y="1879497"/>
                </a:lnTo>
                <a:lnTo>
                  <a:pt x="2055566" y="1884581"/>
                </a:lnTo>
                <a:close/>
                <a:moveTo>
                  <a:pt x="6257866" y="1867959"/>
                </a:moveTo>
                <a:lnTo>
                  <a:pt x="6252938" y="1879418"/>
                </a:lnTo>
                <a:lnTo>
                  <a:pt x="6252938" y="1879660"/>
                </a:lnTo>
                <a:lnTo>
                  <a:pt x="6257730" y="1868458"/>
                </a:lnTo>
                <a:close/>
                <a:moveTo>
                  <a:pt x="4279626" y="1867504"/>
                </a:moveTo>
                <a:lnTo>
                  <a:pt x="4271309" y="1875879"/>
                </a:lnTo>
                <a:lnTo>
                  <a:pt x="4258000" y="1899329"/>
                </a:lnTo>
                <a:lnTo>
                  <a:pt x="4258000" y="1909379"/>
                </a:lnTo>
                <a:lnTo>
                  <a:pt x="4256336" y="1917754"/>
                </a:lnTo>
                <a:lnTo>
                  <a:pt x="4251346" y="1931154"/>
                </a:lnTo>
                <a:lnTo>
                  <a:pt x="4243028" y="1954605"/>
                </a:lnTo>
                <a:lnTo>
                  <a:pt x="4253009" y="1956280"/>
                </a:lnTo>
                <a:lnTo>
                  <a:pt x="4262991" y="1978055"/>
                </a:lnTo>
                <a:lnTo>
                  <a:pt x="4269645" y="1994805"/>
                </a:lnTo>
                <a:lnTo>
                  <a:pt x="4271309" y="2011555"/>
                </a:lnTo>
                <a:lnTo>
                  <a:pt x="4246355" y="2018255"/>
                </a:lnTo>
                <a:lnTo>
                  <a:pt x="4226392" y="2041705"/>
                </a:lnTo>
                <a:lnTo>
                  <a:pt x="4206429" y="2066830"/>
                </a:lnTo>
                <a:lnTo>
                  <a:pt x="4168167" y="2075206"/>
                </a:lnTo>
                <a:lnTo>
                  <a:pt x="4171494" y="2081906"/>
                </a:lnTo>
                <a:lnTo>
                  <a:pt x="4159849" y="2098656"/>
                </a:lnTo>
                <a:lnTo>
                  <a:pt x="4123250" y="2107031"/>
                </a:lnTo>
                <a:lnTo>
                  <a:pt x="4110380" y="2108471"/>
                </a:lnTo>
                <a:lnTo>
                  <a:pt x="4110542" y="2108579"/>
                </a:lnTo>
                <a:lnTo>
                  <a:pt x="4125541" y="2106899"/>
                </a:lnTo>
                <a:lnTo>
                  <a:pt x="4162205" y="2098498"/>
                </a:lnTo>
                <a:lnTo>
                  <a:pt x="4173871" y="2081695"/>
                </a:lnTo>
                <a:lnTo>
                  <a:pt x="4170538" y="2074974"/>
                </a:lnTo>
                <a:lnTo>
                  <a:pt x="4208869" y="2066572"/>
                </a:lnTo>
                <a:lnTo>
                  <a:pt x="4228868" y="2041368"/>
                </a:lnTo>
                <a:lnTo>
                  <a:pt x="4248867" y="2017844"/>
                </a:lnTo>
                <a:lnTo>
                  <a:pt x="4272626" y="2011456"/>
                </a:lnTo>
                <a:lnTo>
                  <a:pt x="4272292" y="2010846"/>
                </a:lnTo>
                <a:lnTo>
                  <a:pt x="4270610" y="1994074"/>
                </a:lnTo>
                <a:lnTo>
                  <a:pt x="4263880" y="1977303"/>
                </a:lnTo>
                <a:lnTo>
                  <a:pt x="4253787" y="1955499"/>
                </a:lnTo>
                <a:lnTo>
                  <a:pt x="4243693" y="1953822"/>
                </a:lnTo>
                <a:lnTo>
                  <a:pt x="4252104" y="1930342"/>
                </a:lnTo>
                <a:lnTo>
                  <a:pt x="4257151" y="1916925"/>
                </a:lnTo>
                <a:lnTo>
                  <a:pt x="4258834" y="1908539"/>
                </a:lnTo>
                <a:lnTo>
                  <a:pt x="4258834" y="1898476"/>
                </a:lnTo>
                <a:lnTo>
                  <a:pt x="4272292" y="1874996"/>
                </a:lnTo>
                <a:lnTo>
                  <a:pt x="4279807" y="1867504"/>
                </a:lnTo>
                <a:close/>
                <a:moveTo>
                  <a:pt x="6438172" y="1867081"/>
                </a:moveTo>
                <a:lnTo>
                  <a:pt x="6443123" y="1891883"/>
                </a:lnTo>
                <a:lnTo>
                  <a:pt x="6436668" y="1908050"/>
                </a:lnTo>
                <a:lnTo>
                  <a:pt x="6436889" y="1908037"/>
                </a:lnTo>
                <a:lnTo>
                  <a:pt x="6443261" y="1892243"/>
                </a:lnTo>
                <a:lnTo>
                  <a:pt x="6438189" y="1867102"/>
                </a:lnTo>
                <a:close/>
                <a:moveTo>
                  <a:pt x="2052808" y="1851439"/>
                </a:moveTo>
                <a:lnTo>
                  <a:pt x="2054812" y="1852644"/>
                </a:lnTo>
                <a:lnTo>
                  <a:pt x="2048786" y="1857465"/>
                </a:lnTo>
                <a:close/>
                <a:moveTo>
                  <a:pt x="3032500" y="1840894"/>
                </a:moveTo>
                <a:lnTo>
                  <a:pt x="3038526" y="1843907"/>
                </a:lnTo>
                <a:lnTo>
                  <a:pt x="3034508" y="1843907"/>
                </a:lnTo>
                <a:close/>
                <a:moveTo>
                  <a:pt x="2050795" y="1824322"/>
                </a:moveTo>
                <a:lnTo>
                  <a:pt x="2054812" y="1827335"/>
                </a:lnTo>
                <a:lnTo>
                  <a:pt x="2048786" y="1827335"/>
                </a:lnTo>
                <a:lnTo>
                  <a:pt x="2048786" y="1825828"/>
                </a:lnTo>
                <a:close/>
                <a:moveTo>
                  <a:pt x="4832339" y="1818862"/>
                </a:moveTo>
                <a:lnTo>
                  <a:pt x="4858085" y="1828415"/>
                </a:lnTo>
                <a:lnTo>
                  <a:pt x="4881664" y="1840080"/>
                </a:lnTo>
                <a:lnTo>
                  <a:pt x="4883348" y="1870076"/>
                </a:lnTo>
                <a:lnTo>
                  <a:pt x="4885004" y="1867891"/>
                </a:lnTo>
                <a:lnTo>
                  <a:pt x="4883505" y="1840802"/>
                </a:lnTo>
                <a:lnTo>
                  <a:pt x="4860078" y="1829050"/>
                </a:lnTo>
                <a:lnTo>
                  <a:pt x="4833304" y="1818976"/>
                </a:lnTo>
                <a:close/>
                <a:moveTo>
                  <a:pt x="2048786" y="1807751"/>
                </a:moveTo>
                <a:lnTo>
                  <a:pt x="2051800" y="1809257"/>
                </a:lnTo>
                <a:lnTo>
                  <a:pt x="2051800" y="1810764"/>
                </a:lnTo>
                <a:lnTo>
                  <a:pt x="2048786" y="1809257"/>
                </a:lnTo>
                <a:close/>
                <a:moveTo>
                  <a:pt x="1970952" y="1804738"/>
                </a:moveTo>
                <a:lnTo>
                  <a:pt x="1977982" y="1804738"/>
                </a:lnTo>
                <a:lnTo>
                  <a:pt x="1967439" y="1807751"/>
                </a:lnTo>
                <a:close/>
                <a:moveTo>
                  <a:pt x="1288811" y="1804367"/>
                </a:moveTo>
                <a:lnTo>
                  <a:pt x="1288774" y="1804738"/>
                </a:lnTo>
                <a:lnTo>
                  <a:pt x="1312265" y="1804738"/>
                </a:lnTo>
                <a:lnTo>
                  <a:pt x="1335776" y="1804738"/>
                </a:lnTo>
                <a:lnTo>
                  <a:pt x="1335862" y="1804367"/>
                </a:lnTo>
                <a:lnTo>
                  <a:pt x="1313997" y="1804367"/>
                </a:lnTo>
                <a:close/>
                <a:moveTo>
                  <a:pt x="6336762" y="1795031"/>
                </a:moveTo>
                <a:lnTo>
                  <a:pt x="6312808" y="1810865"/>
                </a:lnTo>
                <a:lnTo>
                  <a:pt x="6312847" y="1811569"/>
                </a:lnTo>
                <a:lnTo>
                  <a:pt x="6337328" y="1795219"/>
                </a:lnTo>
                <a:close/>
                <a:moveTo>
                  <a:pt x="2018657" y="1792184"/>
                </a:moveTo>
                <a:lnTo>
                  <a:pt x="2020164" y="1792184"/>
                </a:lnTo>
                <a:lnTo>
                  <a:pt x="2020164" y="1794193"/>
                </a:lnTo>
                <a:lnTo>
                  <a:pt x="2018657" y="1794193"/>
                </a:lnTo>
                <a:close/>
                <a:moveTo>
                  <a:pt x="6377333" y="1788327"/>
                </a:moveTo>
                <a:lnTo>
                  <a:pt x="6365500" y="1796707"/>
                </a:lnTo>
                <a:lnTo>
                  <a:pt x="6352874" y="1799837"/>
                </a:lnTo>
                <a:lnTo>
                  <a:pt x="6352932" y="1799857"/>
                </a:lnTo>
                <a:lnTo>
                  <a:pt x="6366293" y="1796510"/>
                </a:lnTo>
                <a:lnTo>
                  <a:pt x="6377516" y="1788480"/>
                </a:lnTo>
                <a:close/>
                <a:moveTo>
                  <a:pt x="1977982" y="1783648"/>
                </a:moveTo>
                <a:lnTo>
                  <a:pt x="1979491" y="1783648"/>
                </a:lnTo>
                <a:lnTo>
                  <a:pt x="1979491" y="1788167"/>
                </a:lnTo>
                <a:lnTo>
                  <a:pt x="1977982" y="1788167"/>
                </a:lnTo>
                <a:close/>
                <a:moveTo>
                  <a:pt x="1915194" y="1783648"/>
                </a:moveTo>
                <a:lnTo>
                  <a:pt x="1955388" y="1791013"/>
                </a:lnTo>
                <a:lnTo>
                  <a:pt x="1951898" y="1794695"/>
                </a:lnTo>
                <a:lnTo>
                  <a:pt x="1923931" y="1800219"/>
                </a:lnTo>
                <a:lnTo>
                  <a:pt x="1911699" y="1796536"/>
                </a:lnTo>
                <a:close/>
                <a:moveTo>
                  <a:pt x="1639783" y="1783648"/>
                </a:moveTo>
                <a:lnTo>
                  <a:pt x="1673685" y="1799871"/>
                </a:lnTo>
                <a:lnTo>
                  <a:pt x="1649960" y="1804738"/>
                </a:lnTo>
                <a:lnTo>
                  <a:pt x="1619453" y="1790137"/>
                </a:lnTo>
                <a:close/>
                <a:moveTo>
                  <a:pt x="6829847" y="1780635"/>
                </a:moveTo>
                <a:lnTo>
                  <a:pt x="6862354" y="1789004"/>
                </a:lnTo>
                <a:lnTo>
                  <a:pt x="6865605" y="1795699"/>
                </a:lnTo>
                <a:lnTo>
                  <a:pt x="6873732" y="1819133"/>
                </a:lnTo>
                <a:lnTo>
                  <a:pt x="6878608" y="1837546"/>
                </a:lnTo>
                <a:lnTo>
                  <a:pt x="6872107" y="1855958"/>
                </a:lnTo>
                <a:lnTo>
                  <a:pt x="6862354" y="1867675"/>
                </a:lnTo>
                <a:lnTo>
                  <a:pt x="6862354" y="1889435"/>
                </a:lnTo>
                <a:lnTo>
                  <a:pt x="6878608" y="1921238"/>
                </a:lnTo>
                <a:lnTo>
                  <a:pt x="6885110" y="1919564"/>
                </a:lnTo>
                <a:lnTo>
                  <a:pt x="6888361" y="1916216"/>
                </a:lnTo>
                <a:lnTo>
                  <a:pt x="6901364" y="1911195"/>
                </a:lnTo>
                <a:lnTo>
                  <a:pt x="6912742" y="1927933"/>
                </a:lnTo>
                <a:lnTo>
                  <a:pt x="6914367" y="1921238"/>
                </a:lnTo>
                <a:lnTo>
                  <a:pt x="6927370" y="1929607"/>
                </a:lnTo>
                <a:lnTo>
                  <a:pt x="6920869" y="1932955"/>
                </a:lnTo>
                <a:lnTo>
                  <a:pt x="6932246" y="1948019"/>
                </a:lnTo>
                <a:lnTo>
                  <a:pt x="6938748" y="1949693"/>
                </a:lnTo>
                <a:lnTo>
                  <a:pt x="6932246" y="1961410"/>
                </a:lnTo>
                <a:lnTo>
                  <a:pt x="6932246" y="1953041"/>
                </a:lnTo>
                <a:lnTo>
                  <a:pt x="6914367" y="1942998"/>
                </a:lnTo>
                <a:lnTo>
                  <a:pt x="6902989" y="1929607"/>
                </a:lnTo>
                <a:lnTo>
                  <a:pt x="6893237" y="1926259"/>
                </a:lnTo>
                <a:lnTo>
                  <a:pt x="6898113" y="1946345"/>
                </a:lnTo>
                <a:lnTo>
                  <a:pt x="6872107" y="1922911"/>
                </a:lnTo>
                <a:lnTo>
                  <a:pt x="6855853" y="1931281"/>
                </a:lnTo>
                <a:lnTo>
                  <a:pt x="6844475" y="1926259"/>
                </a:lnTo>
                <a:lnTo>
                  <a:pt x="6844475" y="1911195"/>
                </a:lnTo>
                <a:lnTo>
                  <a:pt x="6849351" y="1899478"/>
                </a:lnTo>
                <a:lnTo>
                  <a:pt x="6839599" y="1896130"/>
                </a:lnTo>
                <a:lnTo>
                  <a:pt x="6839599" y="1907847"/>
                </a:lnTo>
                <a:lnTo>
                  <a:pt x="6821720" y="1877718"/>
                </a:lnTo>
                <a:lnTo>
                  <a:pt x="6815218" y="1852610"/>
                </a:lnTo>
                <a:lnTo>
                  <a:pt x="6829847" y="1855958"/>
                </a:lnTo>
                <a:lnTo>
                  <a:pt x="6824970" y="1825829"/>
                </a:lnTo>
                <a:lnTo>
                  <a:pt x="6823345" y="1792352"/>
                </a:lnTo>
                <a:close/>
                <a:moveTo>
                  <a:pt x="1985516" y="1774609"/>
                </a:moveTo>
                <a:lnTo>
                  <a:pt x="1987531" y="1774609"/>
                </a:lnTo>
                <a:lnTo>
                  <a:pt x="1987531" y="1777622"/>
                </a:lnTo>
                <a:lnTo>
                  <a:pt x="1985516" y="1777622"/>
                </a:lnTo>
                <a:close/>
                <a:moveTo>
                  <a:pt x="3779409" y="1763814"/>
                </a:moveTo>
                <a:lnTo>
                  <a:pt x="3778320" y="1764064"/>
                </a:lnTo>
                <a:lnTo>
                  <a:pt x="3749764" y="1764064"/>
                </a:lnTo>
                <a:lnTo>
                  <a:pt x="3749808" y="1764674"/>
                </a:lnTo>
                <a:lnTo>
                  <a:pt x="3778197" y="1764674"/>
                </a:lnTo>
                <a:lnTo>
                  <a:pt x="3778197" y="1786385"/>
                </a:lnTo>
                <a:lnTo>
                  <a:pt x="3776527" y="1808096"/>
                </a:lnTo>
                <a:lnTo>
                  <a:pt x="3776527" y="1829807"/>
                </a:lnTo>
                <a:lnTo>
                  <a:pt x="3774857" y="1851518"/>
                </a:lnTo>
                <a:lnTo>
                  <a:pt x="3760016" y="1877903"/>
                </a:lnTo>
                <a:lnTo>
                  <a:pt x="3761020" y="1877844"/>
                </a:lnTo>
                <a:lnTo>
                  <a:pt x="3776066" y="1851012"/>
                </a:lnTo>
                <a:lnTo>
                  <a:pt x="3777738" y="1829211"/>
                </a:lnTo>
                <a:lnTo>
                  <a:pt x="3777738" y="1807410"/>
                </a:lnTo>
                <a:lnTo>
                  <a:pt x="3779409" y="1785609"/>
                </a:lnTo>
                <a:close/>
                <a:moveTo>
                  <a:pt x="1546837" y="1759544"/>
                </a:moveTo>
                <a:lnTo>
                  <a:pt x="1548943" y="1759544"/>
                </a:lnTo>
                <a:lnTo>
                  <a:pt x="1548943" y="1761051"/>
                </a:lnTo>
                <a:lnTo>
                  <a:pt x="1546837" y="1761051"/>
                </a:lnTo>
                <a:close/>
                <a:moveTo>
                  <a:pt x="1548943" y="1758038"/>
                </a:moveTo>
                <a:lnTo>
                  <a:pt x="1551053" y="1758038"/>
                </a:lnTo>
                <a:lnTo>
                  <a:pt x="1553169" y="1758038"/>
                </a:lnTo>
                <a:lnTo>
                  <a:pt x="1553169" y="1759544"/>
                </a:lnTo>
                <a:lnTo>
                  <a:pt x="1551053" y="1759544"/>
                </a:lnTo>
                <a:lnTo>
                  <a:pt x="1548943" y="1759544"/>
                </a:lnTo>
                <a:close/>
                <a:moveTo>
                  <a:pt x="5069263" y="1753072"/>
                </a:moveTo>
                <a:lnTo>
                  <a:pt x="5064226" y="1755178"/>
                </a:lnTo>
                <a:lnTo>
                  <a:pt x="5045819" y="1761893"/>
                </a:lnTo>
                <a:lnTo>
                  <a:pt x="5027412" y="1770288"/>
                </a:lnTo>
                <a:lnTo>
                  <a:pt x="5026383" y="1770526"/>
                </a:lnTo>
                <a:lnTo>
                  <a:pt x="5023140" y="1781755"/>
                </a:lnTo>
                <a:lnTo>
                  <a:pt x="5041667" y="1811751"/>
                </a:lnTo>
                <a:lnTo>
                  <a:pt x="5051350" y="1826557"/>
                </a:lnTo>
                <a:lnTo>
                  <a:pt x="5042281" y="1812382"/>
                </a:lnTo>
                <a:lnTo>
                  <a:pt x="5024039" y="1782192"/>
                </a:lnTo>
                <a:lnTo>
                  <a:pt x="5027355" y="1770452"/>
                </a:lnTo>
                <a:lnTo>
                  <a:pt x="5045598" y="1762066"/>
                </a:lnTo>
                <a:lnTo>
                  <a:pt x="5063840" y="1755357"/>
                </a:lnTo>
                <a:close/>
                <a:moveTo>
                  <a:pt x="6391077" y="1747628"/>
                </a:moveTo>
                <a:lnTo>
                  <a:pt x="6389166" y="1748102"/>
                </a:lnTo>
                <a:lnTo>
                  <a:pt x="6382404" y="1756482"/>
                </a:lnTo>
                <a:lnTo>
                  <a:pt x="6417904" y="1781623"/>
                </a:lnTo>
                <a:lnTo>
                  <a:pt x="6433118" y="1801736"/>
                </a:lnTo>
                <a:lnTo>
                  <a:pt x="6450023" y="1821848"/>
                </a:lnTo>
                <a:lnTo>
                  <a:pt x="6461856" y="1838609"/>
                </a:lnTo>
                <a:lnTo>
                  <a:pt x="6487213" y="1858722"/>
                </a:lnTo>
                <a:lnTo>
                  <a:pt x="6483832" y="1865426"/>
                </a:lnTo>
                <a:lnTo>
                  <a:pt x="6492284" y="1875482"/>
                </a:lnTo>
                <a:lnTo>
                  <a:pt x="6497298" y="1898681"/>
                </a:lnTo>
                <a:lnTo>
                  <a:pt x="6497985" y="1898316"/>
                </a:lnTo>
                <a:lnTo>
                  <a:pt x="6497978" y="1898208"/>
                </a:lnTo>
                <a:lnTo>
                  <a:pt x="6492967" y="1874783"/>
                </a:lnTo>
                <a:lnTo>
                  <a:pt x="6484616" y="1864743"/>
                </a:lnTo>
                <a:lnTo>
                  <a:pt x="6487956" y="1858051"/>
                </a:lnTo>
                <a:lnTo>
                  <a:pt x="6462903" y="1837972"/>
                </a:lnTo>
                <a:lnTo>
                  <a:pt x="6451212" y="1821240"/>
                </a:lnTo>
                <a:lnTo>
                  <a:pt x="6434510" y="1801162"/>
                </a:lnTo>
                <a:lnTo>
                  <a:pt x="6419478" y="1781083"/>
                </a:lnTo>
                <a:lnTo>
                  <a:pt x="6384403" y="1755985"/>
                </a:lnTo>
                <a:close/>
                <a:moveTo>
                  <a:pt x="1575761" y="1747493"/>
                </a:moveTo>
                <a:lnTo>
                  <a:pt x="1579525" y="1747493"/>
                </a:lnTo>
                <a:lnTo>
                  <a:pt x="1579525" y="1750506"/>
                </a:lnTo>
                <a:lnTo>
                  <a:pt x="1575761" y="1750506"/>
                </a:lnTo>
                <a:close/>
                <a:moveTo>
                  <a:pt x="1753783" y="1744480"/>
                </a:moveTo>
                <a:lnTo>
                  <a:pt x="1780513" y="1746128"/>
                </a:lnTo>
                <a:lnTo>
                  <a:pt x="1795946" y="1747650"/>
                </a:lnTo>
                <a:lnTo>
                  <a:pt x="1807646" y="1744480"/>
                </a:lnTo>
                <a:lnTo>
                  <a:pt x="1844368" y="1754422"/>
                </a:lnTo>
                <a:lnTo>
                  <a:pt x="1860108" y="1759394"/>
                </a:lnTo>
                <a:lnTo>
                  <a:pt x="1853111" y="1766022"/>
                </a:lnTo>
                <a:lnTo>
                  <a:pt x="1884589" y="1779279"/>
                </a:lnTo>
                <a:lnTo>
                  <a:pt x="1872342" y="1790879"/>
                </a:lnTo>
                <a:lnTo>
                  <a:pt x="1837372" y="1789222"/>
                </a:lnTo>
                <a:lnTo>
                  <a:pt x="1821634" y="1787564"/>
                </a:lnTo>
                <a:lnTo>
                  <a:pt x="1809401" y="1794193"/>
                </a:lnTo>
                <a:lnTo>
                  <a:pt x="1797153" y="1810764"/>
                </a:lnTo>
                <a:lnTo>
                  <a:pt x="1788411" y="1797507"/>
                </a:lnTo>
                <a:lnTo>
                  <a:pt x="1788374" y="1797073"/>
                </a:lnTo>
                <a:lnTo>
                  <a:pt x="1763804" y="1795558"/>
                </a:lnTo>
                <a:lnTo>
                  <a:pt x="1737081" y="1795558"/>
                </a:lnTo>
                <a:lnTo>
                  <a:pt x="1720381" y="1785672"/>
                </a:lnTo>
                <a:lnTo>
                  <a:pt x="1733746" y="1780729"/>
                </a:lnTo>
                <a:lnTo>
                  <a:pt x="1757129" y="1780729"/>
                </a:lnTo>
                <a:lnTo>
                  <a:pt x="1777167" y="1784024"/>
                </a:lnTo>
                <a:lnTo>
                  <a:pt x="1768821" y="1759309"/>
                </a:lnTo>
                <a:lnTo>
                  <a:pt x="1758793" y="1749423"/>
                </a:lnTo>
                <a:close/>
                <a:moveTo>
                  <a:pt x="1586304" y="1744480"/>
                </a:moveTo>
                <a:lnTo>
                  <a:pt x="1586304" y="1747493"/>
                </a:lnTo>
                <a:lnTo>
                  <a:pt x="1585300" y="1747493"/>
                </a:lnTo>
                <a:close/>
                <a:moveTo>
                  <a:pt x="6551157" y="1739961"/>
                </a:moveTo>
                <a:lnTo>
                  <a:pt x="6561487" y="1739961"/>
                </a:lnTo>
                <a:lnTo>
                  <a:pt x="6566652" y="1750205"/>
                </a:lnTo>
                <a:lnTo>
                  <a:pt x="6556322" y="1770693"/>
                </a:lnTo>
                <a:lnTo>
                  <a:pt x="6539106" y="1789474"/>
                </a:lnTo>
                <a:lnTo>
                  <a:pt x="6528776" y="1791181"/>
                </a:lnTo>
                <a:lnTo>
                  <a:pt x="6508116" y="1780937"/>
                </a:lnTo>
                <a:lnTo>
                  <a:pt x="6506394" y="1757034"/>
                </a:lnTo>
                <a:lnTo>
                  <a:pt x="6525332" y="1745083"/>
                </a:lnTo>
                <a:close/>
                <a:moveTo>
                  <a:pt x="6276389" y="1727351"/>
                </a:moveTo>
                <a:lnTo>
                  <a:pt x="6263025" y="1730310"/>
                </a:lnTo>
                <a:lnTo>
                  <a:pt x="6251257" y="1745388"/>
                </a:lnTo>
                <a:lnTo>
                  <a:pt x="6227721" y="1748739"/>
                </a:lnTo>
                <a:lnTo>
                  <a:pt x="6220997" y="1783922"/>
                </a:lnTo>
                <a:lnTo>
                  <a:pt x="6212591" y="1780571"/>
                </a:lnTo>
                <a:lnTo>
                  <a:pt x="6213380" y="1781750"/>
                </a:lnTo>
                <a:lnTo>
                  <a:pt x="6220986" y="1784798"/>
                </a:lnTo>
                <a:lnTo>
                  <a:pt x="6227667" y="1749661"/>
                </a:lnTo>
                <a:lnTo>
                  <a:pt x="6251049" y="1746314"/>
                </a:lnTo>
                <a:lnTo>
                  <a:pt x="6262741" y="1731255"/>
                </a:lnTo>
                <a:lnTo>
                  <a:pt x="6276512" y="1728190"/>
                </a:lnTo>
                <a:lnTo>
                  <a:pt x="6275906" y="1727989"/>
                </a:lnTo>
                <a:close/>
                <a:moveTo>
                  <a:pt x="3698039" y="1715878"/>
                </a:moveTo>
                <a:lnTo>
                  <a:pt x="3698039" y="1716241"/>
                </a:lnTo>
                <a:lnTo>
                  <a:pt x="3711399" y="1726262"/>
                </a:lnTo>
                <a:lnTo>
                  <a:pt x="3748104" y="1741278"/>
                </a:lnTo>
                <a:lnTo>
                  <a:pt x="3748059" y="1740652"/>
                </a:lnTo>
                <a:lnTo>
                  <a:pt x="3711073" y="1725602"/>
                </a:lnTo>
                <a:close/>
                <a:moveTo>
                  <a:pt x="6379393" y="1709135"/>
                </a:moveTo>
                <a:lnTo>
                  <a:pt x="6377820" y="1710036"/>
                </a:lnTo>
                <a:lnTo>
                  <a:pt x="6392547" y="1724637"/>
                </a:lnTo>
                <a:lnTo>
                  <a:pt x="6400999" y="1731341"/>
                </a:lnTo>
                <a:lnTo>
                  <a:pt x="6402685" y="1744714"/>
                </a:lnTo>
                <a:lnTo>
                  <a:pt x="6404446" y="1744273"/>
                </a:lnTo>
                <a:lnTo>
                  <a:pt x="6402775" y="1730887"/>
                </a:lnTo>
                <a:lnTo>
                  <a:pt x="6394424" y="1724194"/>
                </a:lnTo>
                <a:close/>
                <a:moveTo>
                  <a:pt x="3869233" y="1709084"/>
                </a:moveTo>
                <a:lnTo>
                  <a:pt x="3862380" y="1713896"/>
                </a:lnTo>
                <a:lnTo>
                  <a:pt x="3840524" y="1733963"/>
                </a:lnTo>
                <a:lnTo>
                  <a:pt x="3820500" y="1755541"/>
                </a:lnTo>
                <a:lnTo>
                  <a:pt x="3821204" y="1755423"/>
                </a:lnTo>
                <a:lnTo>
                  <a:pt x="3841266" y="1733622"/>
                </a:lnTo>
                <a:lnTo>
                  <a:pt x="3862999" y="1713498"/>
                </a:lnTo>
                <a:close/>
                <a:moveTo>
                  <a:pt x="1767078" y="1700793"/>
                </a:moveTo>
                <a:lnTo>
                  <a:pt x="1767078" y="1705312"/>
                </a:lnTo>
                <a:lnTo>
                  <a:pt x="1753520" y="1709832"/>
                </a:lnTo>
                <a:close/>
                <a:moveTo>
                  <a:pt x="6298763" y="1692585"/>
                </a:moveTo>
                <a:lnTo>
                  <a:pt x="6298693" y="1692725"/>
                </a:lnTo>
                <a:lnTo>
                  <a:pt x="6301263" y="1697820"/>
                </a:lnTo>
                <a:lnTo>
                  <a:pt x="6301437" y="1697935"/>
                </a:lnTo>
                <a:close/>
                <a:moveTo>
                  <a:pt x="1786665" y="1684222"/>
                </a:moveTo>
                <a:lnTo>
                  <a:pt x="1794201" y="1687235"/>
                </a:lnTo>
                <a:lnTo>
                  <a:pt x="1791684" y="1687235"/>
                </a:lnTo>
                <a:lnTo>
                  <a:pt x="1786665" y="1687235"/>
                </a:lnTo>
                <a:close/>
                <a:moveTo>
                  <a:pt x="1510610" y="1679702"/>
                </a:moveTo>
                <a:lnTo>
                  <a:pt x="1523040" y="1690247"/>
                </a:lnTo>
                <a:lnTo>
                  <a:pt x="1506462" y="1693260"/>
                </a:lnTo>
                <a:close/>
                <a:moveTo>
                  <a:pt x="6631430" y="1670664"/>
                </a:moveTo>
                <a:lnTo>
                  <a:pt x="6629547" y="1673677"/>
                </a:lnTo>
                <a:lnTo>
                  <a:pt x="6623898" y="1673677"/>
                </a:lnTo>
                <a:close/>
                <a:moveTo>
                  <a:pt x="4484847" y="1669293"/>
                </a:moveTo>
                <a:lnTo>
                  <a:pt x="4484613" y="1670446"/>
                </a:lnTo>
                <a:lnTo>
                  <a:pt x="4485946" y="1677090"/>
                </a:lnTo>
                <a:lnTo>
                  <a:pt x="4486449" y="1677165"/>
                </a:lnTo>
                <a:close/>
                <a:moveTo>
                  <a:pt x="6345513" y="1660656"/>
                </a:moveTo>
                <a:lnTo>
                  <a:pt x="6342331" y="1663840"/>
                </a:lnTo>
                <a:lnTo>
                  <a:pt x="6342648" y="1663959"/>
                </a:lnTo>
                <a:lnTo>
                  <a:pt x="6345945" y="1660656"/>
                </a:lnTo>
                <a:close/>
                <a:moveTo>
                  <a:pt x="6327119" y="1660656"/>
                </a:moveTo>
                <a:lnTo>
                  <a:pt x="6320788" y="1668574"/>
                </a:lnTo>
                <a:lnTo>
                  <a:pt x="6340143" y="1687764"/>
                </a:lnTo>
                <a:lnTo>
                  <a:pt x="6345214" y="1699496"/>
                </a:lnTo>
                <a:lnTo>
                  <a:pt x="6365500" y="1716257"/>
                </a:lnTo>
                <a:lnTo>
                  <a:pt x="6367117" y="1715340"/>
                </a:lnTo>
                <a:lnTo>
                  <a:pt x="6347659" y="1699096"/>
                </a:lnTo>
                <a:lnTo>
                  <a:pt x="6342648" y="1687384"/>
                </a:lnTo>
                <a:lnTo>
                  <a:pt x="6322606" y="1667305"/>
                </a:lnTo>
                <a:lnTo>
                  <a:pt x="6327732" y="1660886"/>
                </a:lnTo>
                <a:close/>
                <a:moveTo>
                  <a:pt x="1750510" y="1660118"/>
                </a:moveTo>
                <a:lnTo>
                  <a:pt x="1753520" y="1664336"/>
                </a:lnTo>
                <a:lnTo>
                  <a:pt x="1744484" y="1670663"/>
                </a:lnTo>
                <a:close/>
                <a:moveTo>
                  <a:pt x="1553050" y="1643547"/>
                </a:moveTo>
                <a:lnTo>
                  <a:pt x="1563081" y="1643547"/>
                </a:lnTo>
                <a:lnTo>
                  <a:pt x="1581472" y="1648621"/>
                </a:lnTo>
                <a:lnTo>
                  <a:pt x="1601538" y="1657079"/>
                </a:lnTo>
                <a:lnTo>
                  <a:pt x="1629957" y="1672302"/>
                </a:lnTo>
                <a:lnTo>
                  <a:pt x="1656705" y="1684142"/>
                </a:lnTo>
                <a:lnTo>
                  <a:pt x="1656705" y="1682450"/>
                </a:lnTo>
                <a:lnTo>
                  <a:pt x="1658378" y="1689216"/>
                </a:lnTo>
                <a:lnTo>
                  <a:pt x="1678436" y="1695982"/>
                </a:lnTo>
                <a:lnTo>
                  <a:pt x="1696825" y="1704439"/>
                </a:lnTo>
                <a:lnTo>
                  <a:pt x="1698497" y="1712897"/>
                </a:lnTo>
                <a:lnTo>
                  <a:pt x="1716891" y="1723045"/>
                </a:lnTo>
                <a:lnTo>
                  <a:pt x="1736948" y="1733194"/>
                </a:lnTo>
                <a:lnTo>
                  <a:pt x="1713546" y="1736577"/>
                </a:lnTo>
                <a:lnTo>
                  <a:pt x="1693489" y="1738268"/>
                </a:lnTo>
                <a:lnTo>
                  <a:pt x="1668406" y="1739960"/>
                </a:lnTo>
                <a:lnTo>
                  <a:pt x="1641656" y="1739960"/>
                </a:lnTo>
                <a:lnTo>
                  <a:pt x="1658378" y="1723045"/>
                </a:lnTo>
                <a:lnTo>
                  <a:pt x="1626612" y="1706131"/>
                </a:lnTo>
                <a:lnTo>
                  <a:pt x="1618250" y="1687525"/>
                </a:lnTo>
                <a:lnTo>
                  <a:pt x="1581472" y="1679067"/>
                </a:lnTo>
                <a:lnTo>
                  <a:pt x="1573117" y="1675685"/>
                </a:lnTo>
                <a:lnTo>
                  <a:pt x="1559738" y="1672302"/>
                </a:lnTo>
                <a:lnTo>
                  <a:pt x="1538005" y="1663844"/>
                </a:lnTo>
                <a:lnTo>
                  <a:pt x="1549716" y="1658770"/>
                </a:lnTo>
                <a:lnTo>
                  <a:pt x="1516277" y="1658770"/>
                </a:lnTo>
                <a:lnTo>
                  <a:pt x="1496210" y="1668919"/>
                </a:lnTo>
                <a:lnTo>
                  <a:pt x="1472804" y="1679067"/>
                </a:lnTo>
                <a:lnTo>
                  <a:pt x="1462782" y="1682450"/>
                </a:lnTo>
                <a:lnTo>
                  <a:pt x="1477819" y="1673993"/>
                </a:lnTo>
                <a:lnTo>
                  <a:pt x="1491202" y="1655387"/>
                </a:lnTo>
                <a:lnTo>
                  <a:pt x="1521295" y="1648621"/>
                </a:lnTo>
                <a:close/>
                <a:moveTo>
                  <a:pt x="6390663" y="1642253"/>
                </a:moveTo>
                <a:lnTo>
                  <a:pt x="6378533" y="1658939"/>
                </a:lnTo>
                <a:lnTo>
                  <a:pt x="6379393" y="1658939"/>
                </a:lnTo>
                <a:lnTo>
                  <a:pt x="6391361" y="1642453"/>
                </a:lnTo>
                <a:close/>
                <a:moveTo>
                  <a:pt x="5013633" y="1640028"/>
                </a:moveTo>
                <a:lnTo>
                  <a:pt x="5017372" y="1649406"/>
                </a:lnTo>
                <a:lnTo>
                  <a:pt x="5055859" y="1657801"/>
                </a:lnTo>
                <a:lnTo>
                  <a:pt x="5096019" y="1664516"/>
                </a:lnTo>
                <a:lnTo>
                  <a:pt x="5097076" y="1663102"/>
                </a:lnTo>
                <a:lnTo>
                  <a:pt x="5056276" y="1656502"/>
                </a:lnTo>
                <a:lnTo>
                  <a:pt x="5017008" y="1648217"/>
                </a:lnTo>
                <a:close/>
                <a:moveTo>
                  <a:pt x="3600762" y="1634057"/>
                </a:moveTo>
                <a:lnTo>
                  <a:pt x="3601182" y="1634407"/>
                </a:lnTo>
                <a:lnTo>
                  <a:pt x="3621222" y="1647768"/>
                </a:lnTo>
                <a:lnTo>
                  <a:pt x="3639591" y="1661128"/>
                </a:lnTo>
                <a:lnTo>
                  <a:pt x="3659630" y="1677829"/>
                </a:lnTo>
                <a:lnTo>
                  <a:pt x="3679670" y="1691190"/>
                </a:lnTo>
                <a:lnTo>
                  <a:pt x="3697623" y="1705880"/>
                </a:lnTo>
                <a:lnTo>
                  <a:pt x="3697623" y="1705535"/>
                </a:lnTo>
                <a:lnTo>
                  <a:pt x="3679130" y="1690484"/>
                </a:lnTo>
                <a:lnTo>
                  <a:pt x="3658956" y="1677106"/>
                </a:lnTo>
                <a:lnTo>
                  <a:pt x="3638782" y="1660383"/>
                </a:lnTo>
                <a:lnTo>
                  <a:pt x="3620289" y="1647005"/>
                </a:lnTo>
                <a:close/>
                <a:moveTo>
                  <a:pt x="3979627" y="1632699"/>
                </a:moveTo>
                <a:lnTo>
                  <a:pt x="3979831" y="1633132"/>
                </a:lnTo>
                <a:lnTo>
                  <a:pt x="3980026" y="1633002"/>
                </a:lnTo>
                <a:lnTo>
                  <a:pt x="4016623" y="1643014"/>
                </a:lnTo>
                <a:lnTo>
                  <a:pt x="4016254" y="1642729"/>
                </a:lnTo>
                <a:close/>
                <a:moveTo>
                  <a:pt x="4083126" y="1632657"/>
                </a:moveTo>
                <a:lnTo>
                  <a:pt x="4056377" y="1647765"/>
                </a:lnTo>
                <a:lnTo>
                  <a:pt x="4038063" y="1659467"/>
                </a:lnTo>
                <a:lnTo>
                  <a:pt x="4038539" y="1659834"/>
                </a:lnTo>
                <a:lnTo>
                  <a:pt x="4056928" y="1648095"/>
                </a:lnTo>
                <a:lnTo>
                  <a:pt x="4058372" y="1648095"/>
                </a:lnTo>
                <a:lnTo>
                  <a:pt x="4058371" y="1648077"/>
                </a:lnTo>
                <a:lnTo>
                  <a:pt x="4083324" y="1633002"/>
                </a:lnTo>
                <a:lnTo>
                  <a:pt x="4109942" y="1648077"/>
                </a:lnTo>
                <a:lnTo>
                  <a:pt x="4136559" y="1663152"/>
                </a:lnTo>
                <a:lnTo>
                  <a:pt x="4161512" y="1678227"/>
                </a:lnTo>
                <a:lnTo>
                  <a:pt x="4188130" y="1693302"/>
                </a:lnTo>
                <a:lnTo>
                  <a:pt x="4213083" y="1708378"/>
                </a:lnTo>
                <a:lnTo>
                  <a:pt x="4241364" y="1723453"/>
                </a:lnTo>
                <a:lnTo>
                  <a:pt x="4267981" y="1738528"/>
                </a:lnTo>
                <a:lnTo>
                  <a:pt x="4292935" y="1753603"/>
                </a:lnTo>
                <a:lnTo>
                  <a:pt x="4292935" y="1780403"/>
                </a:lnTo>
                <a:lnTo>
                  <a:pt x="4296262" y="1810553"/>
                </a:lnTo>
                <a:lnTo>
                  <a:pt x="4296262" y="1839029"/>
                </a:lnTo>
                <a:lnTo>
                  <a:pt x="4297874" y="1866610"/>
                </a:lnTo>
                <a:lnTo>
                  <a:pt x="4299209" y="1866610"/>
                </a:lnTo>
                <a:lnTo>
                  <a:pt x="4297527" y="1838098"/>
                </a:lnTo>
                <a:lnTo>
                  <a:pt x="4297527" y="1809586"/>
                </a:lnTo>
                <a:lnTo>
                  <a:pt x="4294162" y="1779397"/>
                </a:lnTo>
                <a:lnTo>
                  <a:pt x="4294162" y="1752563"/>
                </a:lnTo>
                <a:lnTo>
                  <a:pt x="4294162" y="1738410"/>
                </a:lnTo>
                <a:lnTo>
                  <a:pt x="4293773" y="1738410"/>
                </a:lnTo>
                <a:lnTo>
                  <a:pt x="4293773" y="1753518"/>
                </a:lnTo>
                <a:lnTo>
                  <a:pt x="4268696" y="1738410"/>
                </a:lnTo>
                <a:lnTo>
                  <a:pt x="4241947" y="1723303"/>
                </a:lnTo>
                <a:lnTo>
                  <a:pt x="4213527" y="1708195"/>
                </a:lnTo>
                <a:lnTo>
                  <a:pt x="4188450" y="1693087"/>
                </a:lnTo>
                <a:lnTo>
                  <a:pt x="4161701" y="1677980"/>
                </a:lnTo>
                <a:lnTo>
                  <a:pt x="4136624" y="1662872"/>
                </a:lnTo>
                <a:lnTo>
                  <a:pt x="4109875" y="1647765"/>
                </a:lnTo>
                <a:close/>
                <a:moveTo>
                  <a:pt x="5116863" y="1617449"/>
                </a:moveTo>
                <a:lnTo>
                  <a:pt x="5107496" y="1620046"/>
                </a:lnTo>
                <a:lnTo>
                  <a:pt x="5107423" y="1620568"/>
                </a:lnTo>
                <a:lnTo>
                  <a:pt x="5116907" y="1617827"/>
                </a:lnTo>
                <a:close/>
                <a:moveTo>
                  <a:pt x="5000639" y="1617415"/>
                </a:moveTo>
                <a:lnTo>
                  <a:pt x="5000639" y="1617507"/>
                </a:lnTo>
                <a:lnTo>
                  <a:pt x="5006970" y="1623859"/>
                </a:lnTo>
                <a:lnTo>
                  <a:pt x="5006764" y="1623360"/>
                </a:lnTo>
                <a:close/>
                <a:moveTo>
                  <a:pt x="1654097" y="1613418"/>
                </a:moveTo>
                <a:lnTo>
                  <a:pt x="1659517" y="1615175"/>
                </a:lnTo>
                <a:lnTo>
                  <a:pt x="1663133" y="1620448"/>
                </a:lnTo>
                <a:lnTo>
                  <a:pt x="1659517" y="1623963"/>
                </a:lnTo>
                <a:close/>
                <a:moveTo>
                  <a:pt x="3497657" y="1588615"/>
                </a:moveTo>
                <a:lnTo>
                  <a:pt x="3497731" y="1589315"/>
                </a:lnTo>
                <a:lnTo>
                  <a:pt x="3521025" y="1589315"/>
                </a:lnTo>
                <a:lnTo>
                  <a:pt x="3544078" y="1589315"/>
                </a:lnTo>
                <a:lnTo>
                  <a:pt x="3543140" y="1588615"/>
                </a:lnTo>
                <a:lnTo>
                  <a:pt x="3521177" y="1588615"/>
                </a:lnTo>
                <a:close/>
                <a:moveTo>
                  <a:pt x="5116033" y="1588561"/>
                </a:moveTo>
                <a:lnTo>
                  <a:pt x="5116935" y="1596002"/>
                </a:lnTo>
                <a:lnTo>
                  <a:pt x="5119003" y="1594328"/>
                </a:lnTo>
                <a:close/>
                <a:moveTo>
                  <a:pt x="6803952" y="1583289"/>
                </a:moveTo>
                <a:lnTo>
                  <a:pt x="6821244" y="1588363"/>
                </a:lnTo>
                <a:lnTo>
                  <a:pt x="6818100" y="1610352"/>
                </a:lnTo>
                <a:lnTo>
                  <a:pt x="6814956" y="1634033"/>
                </a:lnTo>
                <a:lnTo>
                  <a:pt x="6811812" y="1657713"/>
                </a:lnTo>
                <a:lnTo>
                  <a:pt x="6810240" y="1679702"/>
                </a:lnTo>
                <a:lnTo>
                  <a:pt x="6789805" y="1656021"/>
                </a:lnTo>
                <a:lnTo>
                  <a:pt x="6785089" y="1620501"/>
                </a:lnTo>
                <a:lnTo>
                  <a:pt x="6794521" y="1603586"/>
                </a:lnTo>
                <a:close/>
                <a:moveTo>
                  <a:pt x="1652587" y="1583289"/>
                </a:moveTo>
                <a:lnTo>
                  <a:pt x="1657107" y="1605670"/>
                </a:lnTo>
                <a:lnTo>
                  <a:pt x="1648071" y="1607392"/>
                </a:lnTo>
                <a:lnTo>
                  <a:pt x="1643556" y="1600505"/>
                </a:lnTo>
                <a:close/>
                <a:moveTo>
                  <a:pt x="5963681" y="1582089"/>
                </a:moveTo>
                <a:lnTo>
                  <a:pt x="5953954" y="1586968"/>
                </a:lnTo>
                <a:lnTo>
                  <a:pt x="5945589" y="1598715"/>
                </a:lnTo>
                <a:lnTo>
                  <a:pt x="5946273" y="1599287"/>
                </a:lnTo>
                <a:lnTo>
                  <a:pt x="5954439" y="1587763"/>
                </a:lnTo>
                <a:lnTo>
                  <a:pt x="5964393" y="1582747"/>
                </a:lnTo>
                <a:close/>
                <a:moveTo>
                  <a:pt x="6205478" y="1573407"/>
                </a:moveTo>
                <a:lnTo>
                  <a:pt x="6192418" y="1592930"/>
                </a:lnTo>
                <a:lnTo>
                  <a:pt x="6192691" y="1593882"/>
                </a:lnTo>
                <a:lnTo>
                  <a:pt x="6205050" y="1575334"/>
                </a:lnTo>
                <a:close/>
                <a:moveTo>
                  <a:pt x="1690252" y="1572744"/>
                </a:moveTo>
                <a:lnTo>
                  <a:pt x="1703814" y="1585722"/>
                </a:lnTo>
                <a:lnTo>
                  <a:pt x="1699933" y="1596847"/>
                </a:lnTo>
                <a:lnTo>
                  <a:pt x="1698004" y="1594993"/>
                </a:lnTo>
                <a:lnTo>
                  <a:pt x="1701871" y="1585722"/>
                </a:lnTo>
                <a:lnTo>
                  <a:pt x="1698004" y="1582014"/>
                </a:lnTo>
                <a:close/>
                <a:moveTo>
                  <a:pt x="5482331" y="1565180"/>
                </a:moveTo>
                <a:lnTo>
                  <a:pt x="5482504" y="1565698"/>
                </a:lnTo>
                <a:lnTo>
                  <a:pt x="5492338" y="1567328"/>
                </a:lnTo>
                <a:lnTo>
                  <a:pt x="5492186" y="1566828"/>
                </a:lnTo>
                <a:close/>
                <a:moveTo>
                  <a:pt x="3911544" y="1554623"/>
                </a:moveTo>
                <a:lnTo>
                  <a:pt x="3911134" y="1555031"/>
                </a:lnTo>
                <a:lnTo>
                  <a:pt x="3927946" y="1578443"/>
                </a:lnTo>
                <a:lnTo>
                  <a:pt x="3938033" y="1605199"/>
                </a:lnTo>
                <a:lnTo>
                  <a:pt x="3968266" y="1608540"/>
                </a:lnTo>
                <a:lnTo>
                  <a:pt x="3967772" y="1607478"/>
                </a:lnTo>
                <a:lnTo>
                  <a:pt x="3937679" y="1604120"/>
                </a:lnTo>
                <a:lnTo>
                  <a:pt x="3927649" y="1577262"/>
                </a:lnTo>
                <a:close/>
                <a:moveTo>
                  <a:pt x="4969806" y="1553160"/>
                </a:moveTo>
                <a:lnTo>
                  <a:pt x="4974325" y="1555169"/>
                </a:lnTo>
                <a:lnTo>
                  <a:pt x="4969806" y="1559186"/>
                </a:lnTo>
                <a:close/>
                <a:moveTo>
                  <a:pt x="5943915" y="1541654"/>
                </a:moveTo>
                <a:lnTo>
                  <a:pt x="5943915" y="1563472"/>
                </a:lnTo>
                <a:lnTo>
                  <a:pt x="5944485" y="1563995"/>
                </a:lnTo>
                <a:lnTo>
                  <a:pt x="5944485" y="1542615"/>
                </a:lnTo>
                <a:lnTo>
                  <a:pt x="5961075" y="1547631"/>
                </a:lnTo>
                <a:lnTo>
                  <a:pt x="5969370" y="1557664"/>
                </a:lnTo>
                <a:lnTo>
                  <a:pt x="5976006" y="1552648"/>
                </a:lnTo>
                <a:lnTo>
                  <a:pt x="5985960" y="1576058"/>
                </a:lnTo>
                <a:lnTo>
                  <a:pt x="6014163" y="1579403"/>
                </a:lnTo>
                <a:lnTo>
                  <a:pt x="6040707" y="1582747"/>
                </a:lnTo>
                <a:lnTo>
                  <a:pt x="6055639" y="1592780"/>
                </a:lnTo>
                <a:lnTo>
                  <a:pt x="6050967" y="1603767"/>
                </a:lnTo>
                <a:lnTo>
                  <a:pt x="6050992" y="1603750"/>
                </a:lnTo>
                <a:lnTo>
                  <a:pt x="6056011" y="1592002"/>
                </a:lnTo>
                <a:lnTo>
                  <a:pt x="6040954" y="1581933"/>
                </a:lnTo>
                <a:lnTo>
                  <a:pt x="6014184" y="1578576"/>
                </a:lnTo>
                <a:lnTo>
                  <a:pt x="5985742" y="1575220"/>
                </a:lnTo>
                <a:lnTo>
                  <a:pt x="5975704" y="1551724"/>
                </a:lnTo>
                <a:lnTo>
                  <a:pt x="5969012" y="1556759"/>
                </a:lnTo>
                <a:lnTo>
                  <a:pt x="5960646" y="1546689"/>
                </a:lnTo>
                <a:close/>
                <a:moveTo>
                  <a:pt x="1636020" y="1539602"/>
                </a:moveTo>
                <a:lnTo>
                  <a:pt x="1645055" y="1539602"/>
                </a:lnTo>
                <a:lnTo>
                  <a:pt x="1663132" y="1539602"/>
                </a:lnTo>
                <a:lnTo>
                  <a:pt x="1652286" y="1542615"/>
                </a:lnTo>
                <a:close/>
                <a:moveTo>
                  <a:pt x="5455914" y="1535210"/>
                </a:moveTo>
                <a:lnTo>
                  <a:pt x="5455723" y="1535734"/>
                </a:lnTo>
                <a:lnTo>
                  <a:pt x="5475668" y="1545652"/>
                </a:lnTo>
                <a:lnTo>
                  <a:pt x="5475455" y="1545011"/>
                </a:lnTo>
                <a:close/>
                <a:moveTo>
                  <a:pt x="6965487" y="1533576"/>
                </a:moveTo>
                <a:lnTo>
                  <a:pt x="6968877" y="1535208"/>
                </a:lnTo>
                <a:lnTo>
                  <a:pt x="6955319" y="1553160"/>
                </a:lnTo>
                <a:close/>
                <a:moveTo>
                  <a:pt x="1666148" y="1529056"/>
                </a:moveTo>
                <a:lnTo>
                  <a:pt x="1687236" y="1548551"/>
                </a:lnTo>
                <a:lnTo>
                  <a:pt x="1675735" y="1559185"/>
                </a:lnTo>
                <a:lnTo>
                  <a:pt x="1679567" y="1546779"/>
                </a:lnTo>
                <a:close/>
                <a:moveTo>
                  <a:pt x="3443764" y="1519913"/>
                </a:moveTo>
                <a:lnTo>
                  <a:pt x="3443764" y="1521038"/>
                </a:lnTo>
                <a:lnTo>
                  <a:pt x="3443764" y="1558499"/>
                </a:lnTo>
                <a:lnTo>
                  <a:pt x="3445578" y="1558499"/>
                </a:lnTo>
                <a:lnTo>
                  <a:pt x="3445578" y="1521116"/>
                </a:lnTo>
                <a:close/>
                <a:moveTo>
                  <a:pt x="6020314" y="1506404"/>
                </a:moveTo>
                <a:lnTo>
                  <a:pt x="6019437" y="1506741"/>
                </a:lnTo>
                <a:lnTo>
                  <a:pt x="6018754" y="1506741"/>
                </a:lnTo>
                <a:lnTo>
                  <a:pt x="6024948" y="1514051"/>
                </a:lnTo>
                <a:lnTo>
                  <a:pt x="6034671" y="1528397"/>
                </a:lnTo>
                <a:lnTo>
                  <a:pt x="6035934" y="1528228"/>
                </a:lnTo>
                <a:lnTo>
                  <a:pt x="6025896" y="1513123"/>
                </a:lnTo>
                <a:close/>
                <a:moveTo>
                  <a:pt x="3262989" y="1498927"/>
                </a:moveTo>
                <a:lnTo>
                  <a:pt x="3273534" y="1498927"/>
                </a:lnTo>
                <a:lnTo>
                  <a:pt x="3271776" y="1503446"/>
                </a:lnTo>
                <a:close/>
                <a:moveTo>
                  <a:pt x="3253950" y="1482356"/>
                </a:moveTo>
                <a:lnTo>
                  <a:pt x="3240392" y="1495914"/>
                </a:lnTo>
                <a:lnTo>
                  <a:pt x="3240392" y="1484293"/>
                </a:lnTo>
                <a:close/>
                <a:moveTo>
                  <a:pt x="3320234" y="1473317"/>
                </a:moveTo>
                <a:lnTo>
                  <a:pt x="3318393" y="1486205"/>
                </a:lnTo>
                <a:lnTo>
                  <a:pt x="3303663" y="1489888"/>
                </a:lnTo>
                <a:close/>
                <a:moveTo>
                  <a:pt x="6134646" y="1469907"/>
                </a:moveTo>
                <a:lnTo>
                  <a:pt x="6134646" y="1481236"/>
                </a:lnTo>
                <a:lnTo>
                  <a:pt x="6134818" y="1481301"/>
                </a:lnTo>
                <a:lnTo>
                  <a:pt x="6134818" y="1469935"/>
                </a:lnTo>
                <a:close/>
                <a:moveTo>
                  <a:pt x="1387437" y="1463783"/>
                </a:moveTo>
                <a:lnTo>
                  <a:pt x="1387952" y="1464170"/>
                </a:lnTo>
                <a:lnTo>
                  <a:pt x="1382930" y="1469203"/>
                </a:lnTo>
                <a:close/>
                <a:moveTo>
                  <a:pt x="6125413" y="1461222"/>
                </a:moveTo>
                <a:lnTo>
                  <a:pt x="6124607" y="1464453"/>
                </a:lnTo>
                <a:lnTo>
                  <a:pt x="6125691" y="1464635"/>
                </a:lnTo>
                <a:lnTo>
                  <a:pt x="6126457" y="1461570"/>
                </a:lnTo>
                <a:close/>
                <a:moveTo>
                  <a:pt x="3330779" y="1459759"/>
                </a:moveTo>
                <a:lnTo>
                  <a:pt x="3327264" y="1462772"/>
                </a:lnTo>
                <a:lnTo>
                  <a:pt x="3320234" y="1462772"/>
                </a:lnTo>
                <a:close/>
                <a:moveTo>
                  <a:pt x="1255508" y="1452269"/>
                </a:moveTo>
                <a:lnTo>
                  <a:pt x="1255718" y="1452426"/>
                </a:lnTo>
                <a:lnTo>
                  <a:pt x="1252370" y="1454104"/>
                </a:lnTo>
                <a:close/>
                <a:moveTo>
                  <a:pt x="1001359" y="1444089"/>
                </a:moveTo>
                <a:lnTo>
                  <a:pt x="1001697" y="1445598"/>
                </a:lnTo>
                <a:lnTo>
                  <a:pt x="1016808" y="1457279"/>
                </a:lnTo>
                <a:lnTo>
                  <a:pt x="1031927" y="1468960"/>
                </a:lnTo>
                <a:lnTo>
                  <a:pt x="1050389" y="1447267"/>
                </a:lnTo>
                <a:lnTo>
                  <a:pt x="1087328" y="1450604"/>
                </a:lnTo>
                <a:lnTo>
                  <a:pt x="1087359" y="1450673"/>
                </a:lnTo>
                <a:lnTo>
                  <a:pt x="1086660" y="1449071"/>
                </a:lnTo>
                <a:lnTo>
                  <a:pt x="1049836" y="1445715"/>
                </a:lnTo>
                <a:lnTo>
                  <a:pt x="1031423" y="1467526"/>
                </a:lnTo>
                <a:lnTo>
                  <a:pt x="1016358" y="1455781"/>
                </a:lnTo>
                <a:close/>
                <a:moveTo>
                  <a:pt x="3909632" y="1437437"/>
                </a:moveTo>
                <a:lnTo>
                  <a:pt x="3909453" y="1437972"/>
                </a:lnTo>
                <a:lnTo>
                  <a:pt x="3920961" y="1473949"/>
                </a:lnTo>
                <a:lnTo>
                  <a:pt x="3920961" y="1473188"/>
                </a:lnTo>
                <a:close/>
                <a:moveTo>
                  <a:pt x="5731466" y="1433451"/>
                </a:moveTo>
                <a:lnTo>
                  <a:pt x="5718051" y="1454384"/>
                </a:lnTo>
                <a:lnTo>
                  <a:pt x="5718051" y="1472845"/>
                </a:lnTo>
                <a:lnTo>
                  <a:pt x="5749839" y="1491306"/>
                </a:lnTo>
                <a:lnTo>
                  <a:pt x="5783301" y="1506410"/>
                </a:lnTo>
                <a:lnTo>
                  <a:pt x="5808397" y="1513123"/>
                </a:lnTo>
                <a:lnTo>
                  <a:pt x="5840185" y="1516480"/>
                </a:lnTo>
                <a:lnTo>
                  <a:pt x="5855243" y="1531584"/>
                </a:lnTo>
                <a:lnTo>
                  <a:pt x="5873646" y="1536619"/>
                </a:lnTo>
                <a:lnTo>
                  <a:pt x="5907108" y="1541654"/>
                </a:lnTo>
                <a:lnTo>
                  <a:pt x="5935550" y="1543332"/>
                </a:lnTo>
                <a:lnTo>
                  <a:pt x="5927864" y="1504784"/>
                </a:lnTo>
                <a:lnTo>
                  <a:pt x="5927466" y="1505068"/>
                </a:lnTo>
                <a:lnTo>
                  <a:pt x="5926527" y="1504912"/>
                </a:lnTo>
                <a:lnTo>
                  <a:pt x="5933940" y="1542615"/>
                </a:lnTo>
                <a:lnTo>
                  <a:pt x="5905966" y="1540941"/>
                </a:lnTo>
                <a:lnTo>
                  <a:pt x="5873056" y="1535919"/>
                </a:lnTo>
                <a:lnTo>
                  <a:pt x="5854955" y="1530898"/>
                </a:lnTo>
                <a:lnTo>
                  <a:pt x="5840145" y="1515833"/>
                </a:lnTo>
                <a:lnTo>
                  <a:pt x="5808881" y="1512486"/>
                </a:lnTo>
                <a:lnTo>
                  <a:pt x="5784198" y="1505790"/>
                </a:lnTo>
                <a:lnTo>
                  <a:pt x="5751288" y="1490726"/>
                </a:lnTo>
                <a:lnTo>
                  <a:pt x="5720023" y="1472313"/>
                </a:lnTo>
                <a:lnTo>
                  <a:pt x="5720023" y="1453901"/>
                </a:lnTo>
                <a:lnTo>
                  <a:pt x="5732508" y="1434146"/>
                </a:lnTo>
                <a:close/>
                <a:moveTo>
                  <a:pt x="5356966" y="1429195"/>
                </a:moveTo>
                <a:lnTo>
                  <a:pt x="5356801" y="1429965"/>
                </a:lnTo>
                <a:lnTo>
                  <a:pt x="5356801" y="1442543"/>
                </a:lnTo>
                <a:lnTo>
                  <a:pt x="5356966" y="1442510"/>
                </a:lnTo>
                <a:close/>
                <a:moveTo>
                  <a:pt x="5361852" y="1406517"/>
                </a:moveTo>
                <a:lnTo>
                  <a:pt x="5361817" y="1406531"/>
                </a:lnTo>
                <a:lnTo>
                  <a:pt x="5357025" y="1428919"/>
                </a:lnTo>
                <a:close/>
                <a:moveTo>
                  <a:pt x="3925977" y="1395294"/>
                </a:moveTo>
                <a:lnTo>
                  <a:pt x="3925385" y="1395818"/>
                </a:lnTo>
                <a:lnTo>
                  <a:pt x="3925385" y="1418321"/>
                </a:lnTo>
                <a:lnTo>
                  <a:pt x="3925977" y="1417793"/>
                </a:lnTo>
                <a:close/>
                <a:moveTo>
                  <a:pt x="4622276" y="1387375"/>
                </a:moveTo>
                <a:lnTo>
                  <a:pt x="4604552" y="1394506"/>
                </a:lnTo>
                <a:lnTo>
                  <a:pt x="4635224" y="1424477"/>
                </a:lnTo>
                <a:lnTo>
                  <a:pt x="4623296" y="1437797"/>
                </a:lnTo>
                <a:lnTo>
                  <a:pt x="4604552" y="1442792"/>
                </a:lnTo>
                <a:lnTo>
                  <a:pt x="4589261" y="1462714"/>
                </a:lnTo>
                <a:lnTo>
                  <a:pt x="4590670" y="1463046"/>
                </a:lnTo>
                <a:lnTo>
                  <a:pt x="4605730" y="1442899"/>
                </a:lnTo>
                <a:lnTo>
                  <a:pt x="4624137" y="1437863"/>
                </a:lnTo>
                <a:lnTo>
                  <a:pt x="4635850" y="1424431"/>
                </a:lnTo>
                <a:lnTo>
                  <a:pt x="4605730" y="1394211"/>
                </a:lnTo>
                <a:close/>
                <a:moveTo>
                  <a:pt x="5556344" y="1385790"/>
                </a:moveTo>
                <a:lnTo>
                  <a:pt x="5556153" y="1385911"/>
                </a:lnTo>
                <a:lnTo>
                  <a:pt x="5562336" y="1405894"/>
                </a:lnTo>
                <a:lnTo>
                  <a:pt x="5562455" y="1405714"/>
                </a:lnTo>
                <a:close/>
                <a:moveTo>
                  <a:pt x="2035227" y="1366359"/>
                </a:moveTo>
                <a:lnTo>
                  <a:pt x="2035227" y="1367865"/>
                </a:lnTo>
                <a:lnTo>
                  <a:pt x="2031460" y="1369372"/>
                </a:lnTo>
                <a:lnTo>
                  <a:pt x="2031460" y="1367865"/>
                </a:lnTo>
                <a:close/>
                <a:moveTo>
                  <a:pt x="6957579" y="1361839"/>
                </a:moveTo>
                <a:lnTo>
                  <a:pt x="6958332" y="1369371"/>
                </a:lnTo>
                <a:lnTo>
                  <a:pt x="6955319" y="1369371"/>
                </a:lnTo>
                <a:close/>
                <a:moveTo>
                  <a:pt x="5418889" y="1356116"/>
                </a:moveTo>
                <a:lnTo>
                  <a:pt x="5418671" y="1356316"/>
                </a:lnTo>
                <a:lnTo>
                  <a:pt x="5417027" y="1387575"/>
                </a:lnTo>
                <a:lnTo>
                  <a:pt x="5417224" y="1387575"/>
                </a:lnTo>
                <a:close/>
                <a:moveTo>
                  <a:pt x="5671919" y="1352574"/>
                </a:moveTo>
                <a:lnTo>
                  <a:pt x="5667859" y="1362079"/>
                </a:lnTo>
                <a:lnTo>
                  <a:pt x="5652801" y="1360400"/>
                </a:lnTo>
                <a:lnTo>
                  <a:pt x="5654367" y="1364664"/>
                </a:lnTo>
                <a:lnTo>
                  <a:pt x="5668277" y="1366210"/>
                </a:lnTo>
                <a:lnTo>
                  <a:pt x="5673294" y="1354499"/>
                </a:lnTo>
                <a:close/>
                <a:moveTo>
                  <a:pt x="5534393" y="1328107"/>
                </a:moveTo>
                <a:lnTo>
                  <a:pt x="5534393" y="1329311"/>
                </a:lnTo>
                <a:lnTo>
                  <a:pt x="5539415" y="1345958"/>
                </a:lnTo>
                <a:lnTo>
                  <a:pt x="5552805" y="1354281"/>
                </a:lnTo>
                <a:lnTo>
                  <a:pt x="5562849" y="1364269"/>
                </a:lnTo>
                <a:lnTo>
                  <a:pt x="5572980" y="1372906"/>
                </a:lnTo>
                <a:lnTo>
                  <a:pt x="5574167" y="1372148"/>
                </a:lnTo>
                <a:lnTo>
                  <a:pt x="5562455" y="1362079"/>
                </a:lnTo>
                <a:lnTo>
                  <a:pt x="5552417" y="1352009"/>
                </a:lnTo>
                <a:lnTo>
                  <a:pt x="5539032" y="1343618"/>
                </a:lnTo>
                <a:close/>
                <a:moveTo>
                  <a:pt x="5425712" y="1322785"/>
                </a:moveTo>
                <a:lnTo>
                  <a:pt x="5425360" y="1322839"/>
                </a:lnTo>
                <a:lnTo>
                  <a:pt x="5438715" y="1337880"/>
                </a:lnTo>
                <a:lnTo>
                  <a:pt x="5438984" y="1337634"/>
                </a:lnTo>
                <a:close/>
                <a:moveTo>
                  <a:pt x="6961043" y="1322671"/>
                </a:moveTo>
                <a:lnTo>
                  <a:pt x="6975279" y="1329189"/>
                </a:lnTo>
                <a:lnTo>
                  <a:pt x="6983188" y="1335706"/>
                </a:lnTo>
                <a:lnTo>
                  <a:pt x="6984770" y="1338965"/>
                </a:lnTo>
                <a:lnTo>
                  <a:pt x="6999006" y="1348742"/>
                </a:lnTo>
                <a:lnTo>
                  <a:pt x="6997424" y="1371554"/>
                </a:lnTo>
                <a:lnTo>
                  <a:pt x="6994261" y="1392736"/>
                </a:lnTo>
                <a:lnTo>
                  <a:pt x="6987934" y="1402513"/>
                </a:lnTo>
                <a:lnTo>
                  <a:pt x="6978443" y="1386219"/>
                </a:lnTo>
                <a:lnTo>
                  <a:pt x="6980025" y="1400883"/>
                </a:lnTo>
                <a:lnTo>
                  <a:pt x="6972116" y="1392736"/>
                </a:lnTo>
                <a:lnTo>
                  <a:pt x="6965789" y="1371554"/>
                </a:lnTo>
                <a:lnTo>
                  <a:pt x="6965789" y="1358518"/>
                </a:lnTo>
                <a:lnTo>
                  <a:pt x="6951553" y="1343853"/>
                </a:lnTo>
                <a:lnTo>
                  <a:pt x="6959462" y="1358518"/>
                </a:lnTo>
                <a:lnTo>
                  <a:pt x="6949971" y="1358518"/>
                </a:lnTo>
                <a:lnTo>
                  <a:pt x="6943644" y="1347112"/>
                </a:lnTo>
                <a:lnTo>
                  <a:pt x="6946807" y="1347112"/>
                </a:lnTo>
                <a:lnTo>
                  <a:pt x="6935735" y="1337336"/>
                </a:lnTo>
                <a:close/>
                <a:moveTo>
                  <a:pt x="5656147" y="1317241"/>
                </a:moveTo>
                <a:lnTo>
                  <a:pt x="5656147" y="1326835"/>
                </a:lnTo>
                <a:lnTo>
                  <a:pt x="5656572" y="1327432"/>
                </a:lnTo>
                <a:lnTo>
                  <a:pt x="5656572" y="1319366"/>
                </a:lnTo>
                <a:close/>
                <a:moveTo>
                  <a:pt x="5654474" y="1310789"/>
                </a:moveTo>
                <a:lnTo>
                  <a:pt x="5654474" y="1313409"/>
                </a:lnTo>
                <a:lnTo>
                  <a:pt x="5655609" y="1314547"/>
                </a:lnTo>
                <a:lnTo>
                  <a:pt x="5654900" y="1311001"/>
                </a:lnTo>
                <a:close/>
                <a:moveTo>
                  <a:pt x="7039513" y="1309113"/>
                </a:moveTo>
                <a:lnTo>
                  <a:pt x="7051229" y="1317165"/>
                </a:lnTo>
                <a:lnTo>
                  <a:pt x="7056251" y="1325216"/>
                </a:lnTo>
                <a:lnTo>
                  <a:pt x="7044534" y="1338099"/>
                </a:lnTo>
                <a:lnTo>
                  <a:pt x="7024448" y="1338099"/>
                </a:lnTo>
                <a:lnTo>
                  <a:pt x="7022774" y="1355813"/>
                </a:lnTo>
                <a:lnTo>
                  <a:pt x="7006036" y="1344540"/>
                </a:lnTo>
                <a:lnTo>
                  <a:pt x="7001015" y="1334878"/>
                </a:lnTo>
                <a:lnTo>
                  <a:pt x="6995993" y="1336489"/>
                </a:lnTo>
                <a:lnTo>
                  <a:pt x="7011057" y="1318775"/>
                </a:lnTo>
                <a:lnTo>
                  <a:pt x="7024448" y="1317165"/>
                </a:lnTo>
                <a:close/>
                <a:moveTo>
                  <a:pt x="5522676" y="1305501"/>
                </a:moveTo>
                <a:lnTo>
                  <a:pt x="5522676" y="1307670"/>
                </a:lnTo>
                <a:lnTo>
                  <a:pt x="5534013" y="1322165"/>
                </a:lnTo>
                <a:lnTo>
                  <a:pt x="5534013" y="1320122"/>
                </a:lnTo>
                <a:close/>
                <a:moveTo>
                  <a:pt x="4258978" y="1271452"/>
                </a:moveTo>
                <a:lnTo>
                  <a:pt x="4271066" y="1271452"/>
                </a:lnTo>
                <a:lnTo>
                  <a:pt x="4310785" y="1278817"/>
                </a:lnTo>
                <a:lnTo>
                  <a:pt x="4328055" y="1282499"/>
                </a:lnTo>
                <a:lnTo>
                  <a:pt x="4307332" y="1288023"/>
                </a:lnTo>
                <a:lnTo>
                  <a:pt x="4281428" y="1286182"/>
                </a:lnTo>
                <a:lnTo>
                  <a:pt x="4257251" y="1282499"/>
                </a:lnTo>
                <a:close/>
                <a:moveTo>
                  <a:pt x="4531427" y="1268439"/>
                </a:moveTo>
                <a:lnTo>
                  <a:pt x="4514418" y="1284296"/>
                </a:lnTo>
                <a:lnTo>
                  <a:pt x="4517820" y="1289053"/>
                </a:lnTo>
                <a:lnTo>
                  <a:pt x="4487205" y="1298568"/>
                </a:lnTo>
                <a:lnTo>
                  <a:pt x="4478701" y="1285882"/>
                </a:lnTo>
                <a:lnTo>
                  <a:pt x="4499111" y="1277953"/>
                </a:lnTo>
                <a:close/>
                <a:moveTo>
                  <a:pt x="4822465" y="1266335"/>
                </a:moveTo>
                <a:lnTo>
                  <a:pt x="4822465" y="1278492"/>
                </a:lnTo>
                <a:lnTo>
                  <a:pt x="4814058" y="1306715"/>
                </a:lnTo>
                <a:lnTo>
                  <a:pt x="4814191" y="1308028"/>
                </a:lnTo>
                <a:lnTo>
                  <a:pt x="4822510" y="1279700"/>
                </a:lnTo>
                <a:lnTo>
                  <a:pt x="4822510" y="1266355"/>
                </a:lnTo>
                <a:close/>
                <a:moveTo>
                  <a:pt x="4026763" y="1257894"/>
                </a:moveTo>
                <a:lnTo>
                  <a:pt x="4032789" y="1260907"/>
                </a:lnTo>
                <a:lnTo>
                  <a:pt x="4030780" y="1262413"/>
                </a:lnTo>
                <a:close/>
                <a:moveTo>
                  <a:pt x="4571660" y="1257135"/>
                </a:moveTo>
                <a:lnTo>
                  <a:pt x="4567689" y="1261144"/>
                </a:lnTo>
                <a:lnTo>
                  <a:pt x="4567727" y="1261222"/>
                </a:lnTo>
                <a:close/>
                <a:moveTo>
                  <a:pt x="4580656" y="1238388"/>
                </a:moveTo>
                <a:lnTo>
                  <a:pt x="4579779" y="1238831"/>
                </a:lnTo>
                <a:lnTo>
                  <a:pt x="4576490" y="1252118"/>
                </a:lnTo>
                <a:lnTo>
                  <a:pt x="4577640" y="1250922"/>
                </a:lnTo>
                <a:close/>
                <a:moveTo>
                  <a:pt x="1782978" y="1235999"/>
                </a:moveTo>
                <a:lnTo>
                  <a:pt x="1784652" y="1262843"/>
                </a:lnTo>
                <a:lnTo>
                  <a:pt x="1781871" y="1248208"/>
                </a:lnTo>
                <a:close/>
                <a:moveTo>
                  <a:pt x="4718140" y="1224994"/>
                </a:moveTo>
                <a:lnTo>
                  <a:pt x="4696602" y="1245772"/>
                </a:lnTo>
                <a:lnTo>
                  <a:pt x="4696602" y="1246727"/>
                </a:lnTo>
                <a:lnTo>
                  <a:pt x="4719899" y="1225367"/>
                </a:lnTo>
                <a:lnTo>
                  <a:pt x="4719911" y="1225351"/>
                </a:lnTo>
                <a:close/>
                <a:moveTo>
                  <a:pt x="4724934" y="1218617"/>
                </a:moveTo>
                <a:lnTo>
                  <a:pt x="4720841" y="1224127"/>
                </a:lnTo>
                <a:lnTo>
                  <a:pt x="4724944" y="1218726"/>
                </a:lnTo>
                <a:lnTo>
                  <a:pt x="4760052" y="1218726"/>
                </a:lnTo>
                <a:lnTo>
                  <a:pt x="4759971" y="1218617"/>
                </a:lnTo>
                <a:close/>
                <a:moveTo>
                  <a:pt x="5498096" y="1217050"/>
                </a:moveTo>
                <a:lnTo>
                  <a:pt x="5477813" y="1218709"/>
                </a:lnTo>
                <a:lnTo>
                  <a:pt x="5477464" y="1218899"/>
                </a:lnTo>
                <a:lnTo>
                  <a:pt x="5495591" y="1217387"/>
                </a:lnTo>
                <a:lnTo>
                  <a:pt x="5503952" y="1219061"/>
                </a:lnTo>
                <a:lnTo>
                  <a:pt x="5525690" y="1222408"/>
                </a:lnTo>
                <a:lnTo>
                  <a:pt x="5524018" y="1222408"/>
                </a:lnTo>
                <a:lnTo>
                  <a:pt x="5517329" y="1222408"/>
                </a:lnTo>
                <a:lnTo>
                  <a:pt x="5517329" y="1227430"/>
                </a:lnTo>
                <a:lnTo>
                  <a:pt x="5509666" y="1229135"/>
                </a:lnTo>
                <a:lnTo>
                  <a:pt x="5487230" y="1234125"/>
                </a:lnTo>
                <a:lnTo>
                  <a:pt x="5457131" y="1242495"/>
                </a:lnTo>
                <a:lnTo>
                  <a:pt x="5445426" y="1259233"/>
                </a:lnTo>
                <a:lnTo>
                  <a:pt x="5458803" y="1284341"/>
                </a:lnTo>
                <a:lnTo>
                  <a:pt x="5452114" y="1306101"/>
                </a:lnTo>
                <a:lnTo>
                  <a:pt x="5447149" y="1319354"/>
                </a:lnTo>
                <a:lnTo>
                  <a:pt x="5447353" y="1319322"/>
                </a:lnTo>
                <a:lnTo>
                  <a:pt x="5452375" y="1306005"/>
                </a:lnTo>
                <a:lnTo>
                  <a:pt x="5459070" y="1284364"/>
                </a:lnTo>
                <a:lnTo>
                  <a:pt x="5445680" y="1259393"/>
                </a:lnTo>
                <a:lnTo>
                  <a:pt x="5457396" y="1242746"/>
                </a:lnTo>
                <a:lnTo>
                  <a:pt x="5487526" y="1234423"/>
                </a:lnTo>
                <a:lnTo>
                  <a:pt x="5509811" y="1229497"/>
                </a:lnTo>
                <a:lnTo>
                  <a:pt x="5517655" y="1227764"/>
                </a:lnTo>
                <a:lnTo>
                  <a:pt x="5517780" y="1227799"/>
                </a:lnTo>
                <a:lnTo>
                  <a:pt x="5517780" y="1224006"/>
                </a:lnTo>
                <a:lnTo>
                  <a:pt x="5524469" y="1224006"/>
                </a:lnTo>
                <a:lnTo>
                  <a:pt x="5526141" y="1224006"/>
                </a:lnTo>
                <a:lnTo>
                  <a:pt x="5527228" y="1221832"/>
                </a:lnTo>
                <a:lnTo>
                  <a:pt x="5506546" y="1218709"/>
                </a:lnTo>
                <a:close/>
                <a:moveTo>
                  <a:pt x="1798043" y="1204122"/>
                </a:moveTo>
                <a:lnTo>
                  <a:pt x="1784652" y="1217544"/>
                </a:lnTo>
                <a:lnTo>
                  <a:pt x="1791347" y="1207478"/>
                </a:lnTo>
                <a:close/>
                <a:moveTo>
                  <a:pt x="4764664" y="1203552"/>
                </a:moveTo>
                <a:lnTo>
                  <a:pt x="4779993" y="1223670"/>
                </a:lnTo>
                <a:lnTo>
                  <a:pt x="4765264" y="1225323"/>
                </a:lnTo>
                <a:lnTo>
                  <a:pt x="4765297" y="1225367"/>
                </a:lnTo>
                <a:lnTo>
                  <a:pt x="4780167" y="1223735"/>
                </a:lnTo>
                <a:close/>
                <a:moveTo>
                  <a:pt x="7086381" y="1188597"/>
                </a:moveTo>
                <a:lnTo>
                  <a:pt x="7089394" y="1197636"/>
                </a:lnTo>
                <a:lnTo>
                  <a:pt x="7086381" y="1197636"/>
                </a:lnTo>
                <a:close/>
                <a:moveTo>
                  <a:pt x="4174396" y="1188597"/>
                </a:moveTo>
                <a:lnTo>
                  <a:pt x="4180422" y="1191610"/>
                </a:lnTo>
                <a:lnTo>
                  <a:pt x="4175601" y="1191610"/>
                </a:lnTo>
                <a:close/>
                <a:moveTo>
                  <a:pt x="4053879" y="1188597"/>
                </a:moveTo>
                <a:lnTo>
                  <a:pt x="4043635" y="1219453"/>
                </a:lnTo>
                <a:lnTo>
                  <a:pt x="4043635" y="1238310"/>
                </a:lnTo>
                <a:lnTo>
                  <a:pt x="4012903" y="1226310"/>
                </a:lnTo>
                <a:lnTo>
                  <a:pt x="3982172" y="1212596"/>
                </a:lnTo>
                <a:lnTo>
                  <a:pt x="3977050" y="1197168"/>
                </a:lnTo>
                <a:lnTo>
                  <a:pt x="3999245" y="1195454"/>
                </a:lnTo>
                <a:lnTo>
                  <a:pt x="4026562" y="1193740"/>
                </a:lnTo>
                <a:close/>
                <a:moveTo>
                  <a:pt x="5423728" y="1185533"/>
                </a:moveTo>
                <a:lnTo>
                  <a:pt x="5422332" y="1186218"/>
                </a:lnTo>
                <a:lnTo>
                  <a:pt x="5428704" y="1198975"/>
                </a:lnTo>
                <a:lnTo>
                  <a:pt x="5435393" y="1198975"/>
                </a:lnTo>
                <a:lnTo>
                  <a:pt x="5445426" y="1235799"/>
                </a:lnTo>
                <a:lnTo>
                  <a:pt x="5447248" y="1234786"/>
                </a:lnTo>
                <a:lnTo>
                  <a:pt x="5437249" y="1198803"/>
                </a:lnTo>
                <a:lnTo>
                  <a:pt x="5430489" y="1198803"/>
                </a:lnTo>
                <a:close/>
                <a:moveTo>
                  <a:pt x="4314497" y="1181064"/>
                </a:moveTo>
                <a:lnTo>
                  <a:pt x="4312488" y="1188596"/>
                </a:lnTo>
                <a:lnTo>
                  <a:pt x="4308471" y="1182947"/>
                </a:lnTo>
                <a:close/>
                <a:moveTo>
                  <a:pt x="5348544" y="1171782"/>
                </a:moveTo>
                <a:lnTo>
                  <a:pt x="5354950" y="1181384"/>
                </a:lnTo>
                <a:lnTo>
                  <a:pt x="5348220" y="1201561"/>
                </a:lnTo>
                <a:lnTo>
                  <a:pt x="5343172" y="1221738"/>
                </a:lnTo>
                <a:lnTo>
                  <a:pt x="5317934" y="1216694"/>
                </a:lnTo>
                <a:lnTo>
                  <a:pt x="5295075" y="1213430"/>
                </a:lnTo>
                <a:lnTo>
                  <a:pt x="5295201" y="1213655"/>
                </a:lnTo>
                <a:lnTo>
                  <a:pt x="5285121" y="1222031"/>
                </a:lnTo>
                <a:lnTo>
                  <a:pt x="5276721" y="1228731"/>
                </a:lnTo>
                <a:lnTo>
                  <a:pt x="5276588" y="1229063"/>
                </a:lnTo>
                <a:lnTo>
                  <a:pt x="5284897" y="1222408"/>
                </a:lnTo>
                <a:lnTo>
                  <a:pt x="5294930" y="1214039"/>
                </a:lnTo>
                <a:lnTo>
                  <a:pt x="5318341" y="1217387"/>
                </a:lnTo>
                <a:lnTo>
                  <a:pt x="5343423" y="1222408"/>
                </a:lnTo>
                <a:lnTo>
                  <a:pt x="5351784" y="1225756"/>
                </a:lnTo>
                <a:lnTo>
                  <a:pt x="5365161" y="1224082"/>
                </a:lnTo>
                <a:lnTo>
                  <a:pt x="5381883" y="1224082"/>
                </a:lnTo>
                <a:lnTo>
                  <a:pt x="5382181" y="1223685"/>
                </a:lnTo>
                <a:lnTo>
                  <a:pt x="5366262" y="1223685"/>
                </a:lnTo>
                <a:lnTo>
                  <a:pt x="5352741" y="1225344"/>
                </a:lnTo>
                <a:lnTo>
                  <a:pt x="5344290" y="1222026"/>
                </a:lnTo>
                <a:lnTo>
                  <a:pt x="5349360" y="1202121"/>
                </a:lnTo>
                <a:lnTo>
                  <a:pt x="5356121" y="1182215"/>
                </a:lnTo>
                <a:lnTo>
                  <a:pt x="5349360" y="1172263"/>
                </a:lnTo>
                <a:close/>
                <a:moveTo>
                  <a:pt x="4234654" y="1167506"/>
                </a:moveTo>
                <a:lnTo>
                  <a:pt x="4252606" y="1174285"/>
                </a:lnTo>
                <a:lnTo>
                  <a:pt x="4273822" y="1194622"/>
                </a:lnTo>
                <a:lnTo>
                  <a:pt x="4254238" y="1181064"/>
                </a:lnTo>
                <a:close/>
                <a:moveTo>
                  <a:pt x="4303951" y="1158467"/>
                </a:moveTo>
                <a:lnTo>
                  <a:pt x="4318865" y="1161480"/>
                </a:lnTo>
                <a:lnTo>
                  <a:pt x="4320522" y="1164493"/>
                </a:lnTo>
                <a:lnTo>
                  <a:pt x="4310579" y="1162986"/>
                </a:lnTo>
                <a:close/>
                <a:moveTo>
                  <a:pt x="4783442" y="1152647"/>
                </a:moveTo>
                <a:lnTo>
                  <a:pt x="4783597" y="1152742"/>
                </a:lnTo>
                <a:lnTo>
                  <a:pt x="4789838" y="1154349"/>
                </a:lnTo>
                <a:lnTo>
                  <a:pt x="4793924" y="1154349"/>
                </a:lnTo>
                <a:lnTo>
                  <a:pt x="4792961" y="1153847"/>
                </a:lnTo>
                <a:lnTo>
                  <a:pt x="4788048" y="1153847"/>
                </a:lnTo>
                <a:close/>
                <a:moveTo>
                  <a:pt x="4763985" y="1147018"/>
                </a:moveTo>
                <a:lnTo>
                  <a:pt x="4754966" y="1154606"/>
                </a:lnTo>
                <a:lnTo>
                  <a:pt x="4756635" y="1171451"/>
                </a:lnTo>
                <a:lnTo>
                  <a:pt x="4763308" y="1201772"/>
                </a:lnTo>
                <a:lnTo>
                  <a:pt x="4764215" y="1202962"/>
                </a:lnTo>
                <a:lnTo>
                  <a:pt x="4757554" y="1172943"/>
                </a:lnTo>
                <a:lnTo>
                  <a:pt x="4755889" y="1156262"/>
                </a:lnTo>
                <a:lnTo>
                  <a:pt x="4765882" y="1147922"/>
                </a:lnTo>
                <a:lnTo>
                  <a:pt x="4767547" y="1149590"/>
                </a:lnTo>
                <a:lnTo>
                  <a:pt x="4772544" y="1156262"/>
                </a:lnTo>
                <a:lnTo>
                  <a:pt x="4796727" y="1169718"/>
                </a:lnTo>
                <a:lnTo>
                  <a:pt x="4772675" y="1155956"/>
                </a:lnTo>
                <a:lnTo>
                  <a:pt x="4767994" y="1149529"/>
                </a:lnTo>
                <a:lnTo>
                  <a:pt x="4766434" y="1147922"/>
                </a:lnTo>
                <a:lnTo>
                  <a:pt x="4774756" y="1147922"/>
                </a:lnTo>
                <a:lnTo>
                  <a:pt x="4773311" y="1147018"/>
                </a:lnTo>
                <a:close/>
                <a:moveTo>
                  <a:pt x="3745431" y="1141896"/>
                </a:moveTo>
                <a:lnTo>
                  <a:pt x="3755600" y="1146039"/>
                </a:lnTo>
                <a:lnTo>
                  <a:pt x="3740347" y="1158467"/>
                </a:lnTo>
                <a:lnTo>
                  <a:pt x="3728484" y="1146039"/>
                </a:lnTo>
                <a:close/>
                <a:moveTo>
                  <a:pt x="4809203" y="1126696"/>
                </a:moveTo>
                <a:lnTo>
                  <a:pt x="4801148" y="1136774"/>
                </a:lnTo>
                <a:lnTo>
                  <a:pt x="4819160" y="1164091"/>
                </a:lnTo>
                <a:lnTo>
                  <a:pt x="4809950" y="1167292"/>
                </a:lnTo>
                <a:lnTo>
                  <a:pt x="4800819" y="1171994"/>
                </a:lnTo>
                <a:lnTo>
                  <a:pt x="4802523" y="1172943"/>
                </a:lnTo>
                <a:lnTo>
                  <a:pt x="4822510" y="1164603"/>
                </a:lnTo>
                <a:lnTo>
                  <a:pt x="4844865" y="1148611"/>
                </a:lnTo>
                <a:lnTo>
                  <a:pt x="4844055" y="1147023"/>
                </a:lnTo>
                <a:lnTo>
                  <a:pt x="4820104" y="1163789"/>
                </a:lnTo>
                <a:lnTo>
                  <a:pt x="4801286" y="1136964"/>
                </a:lnTo>
                <a:lnTo>
                  <a:pt x="4809840" y="1126905"/>
                </a:lnTo>
                <a:close/>
                <a:moveTo>
                  <a:pt x="5517206" y="1124519"/>
                </a:moveTo>
                <a:lnTo>
                  <a:pt x="5505389" y="1126217"/>
                </a:lnTo>
                <a:lnTo>
                  <a:pt x="5486821" y="1136401"/>
                </a:lnTo>
                <a:lnTo>
                  <a:pt x="5486719" y="1136623"/>
                </a:lnTo>
                <a:lnTo>
                  <a:pt x="5504403" y="1126973"/>
                </a:lnTo>
                <a:lnTo>
                  <a:pt x="5516108" y="1125300"/>
                </a:lnTo>
                <a:lnTo>
                  <a:pt x="5529486" y="1128646"/>
                </a:lnTo>
                <a:lnTo>
                  <a:pt x="5530254" y="1127800"/>
                </a:lnTo>
                <a:close/>
                <a:moveTo>
                  <a:pt x="5402344" y="1123412"/>
                </a:moveTo>
                <a:lnTo>
                  <a:pt x="5389925" y="1127475"/>
                </a:lnTo>
                <a:lnTo>
                  <a:pt x="5389941" y="1127570"/>
                </a:lnTo>
                <a:close/>
                <a:moveTo>
                  <a:pt x="5140338" y="1105998"/>
                </a:moveTo>
                <a:lnTo>
                  <a:pt x="5140639" y="1106450"/>
                </a:lnTo>
                <a:lnTo>
                  <a:pt x="5172560" y="1118175"/>
                </a:lnTo>
                <a:lnTo>
                  <a:pt x="5194400" y="1131576"/>
                </a:lnTo>
                <a:lnTo>
                  <a:pt x="5231303" y="1153653"/>
                </a:lnTo>
                <a:lnTo>
                  <a:pt x="5193426" y="1130942"/>
                </a:lnTo>
                <a:lnTo>
                  <a:pt x="5171554" y="1117491"/>
                </a:lnTo>
                <a:close/>
                <a:moveTo>
                  <a:pt x="1920734" y="1105930"/>
                </a:moveTo>
                <a:lnTo>
                  <a:pt x="1904808" y="1111014"/>
                </a:lnTo>
                <a:lnTo>
                  <a:pt x="1905506" y="1109531"/>
                </a:lnTo>
                <a:close/>
                <a:moveTo>
                  <a:pt x="1907994" y="1104235"/>
                </a:moveTo>
                <a:lnTo>
                  <a:pt x="1905506" y="1109531"/>
                </a:lnTo>
                <a:lnTo>
                  <a:pt x="1892068" y="1112709"/>
                </a:lnTo>
                <a:lnTo>
                  <a:pt x="1864995" y="1117793"/>
                </a:lnTo>
                <a:close/>
                <a:moveTo>
                  <a:pt x="5574020" y="1102599"/>
                </a:moveTo>
                <a:lnTo>
                  <a:pt x="5547592" y="1109243"/>
                </a:lnTo>
                <a:lnTo>
                  <a:pt x="5546828" y="1110088"/>
                </a:lnTo>
                <a:lnTo>
                  <a:pt x="5572963" y="1103551"/>
                </a:lnTo>
                <a:close/>
                <a:moveTo>
                  <a:pt x="3892311" y="1101222"/>
                </a:moveTo>
                <a:lnTo>
                  <a:pt x="3909259" y="1123137"/>
                </a:lnTo>
                <a:lnTo>
                  <a:pt x="3902480" y="1158539"/>
                </a:lnTo>
                <a:lnTo>
                  <a:pt x="3890617" y="1161911"/>
                </a:lnTo>
                <a:lnTo>
                  <a:pt x="3880448" y="1172026"/>
                </a:lnTo>
                <a:lnTo>
                  <a:pt x="3875364" y="1155168"/>
                </a:lnTo>
                <a:lnTo>
                  <a:pt x="3870280" y="1133252"/>
                </a:lnTo>
                <a:lnTo>
                  <a:pt x="3868585" y="1111337"/>
                </a:lnTo>
                <a:close/>
                <a:moveTo>
                  <a:pt x="7091659" y="1095196"/>
                </a:moveTo>
                <a:lnTo>
                  <a:pt x="7103298" y="1098504"/>
                </a:lnTo>
                <a:lnTo>
                  <a:pt x="7124913" y="1124967"/>
                </a:lnTo>
                <a:lnTo>
                  <a:pt x="7151515" y="1151430"/>
                </a:lnTo>
                <a:lnTo>
                  <a:pt x="7153178" y="1186163"/>
                </a:lnTo>
                <a:lnTo>
                  <a:pt x="7148190" y="1196086"/>
                </a:lnTo>
                <a:lnTo>
                  <a:pt x="7161491" y="1234127"/>
                </a:lnTo>
                <a:lnTo>
                  <a:pt x="7179781" y="1262244"/>
                </a:lnTo>
                <a:lnTo>
                  <a:pt x="7169805" y="1290361"/>
                </a:lnTo>
                <a:lnTo>
                  <a:pt x="7163154" y="1273822"/>
                </a:lnTo>
                <a:lnTo>
                  <a:pt x="7158166" y="1265552"/>
                </a:lnTo>
                <a:lnTo>
                  <a:pt x="7159829" y="1280438"/>
                </a:lnTo>
                <a:lnTo>
                  <a:pt x="7148190" y="1283745"/>
                </a:lnTo>
                <a:lnTo>
                  <a:pt x="7144865" y="1295323"/>
                </a:lnTo>
                <a:lnTo>
                  <a:pt x="7139877" y="1282092"/>
                </a:lnTo>
                <a:lnTo>
                  <a:pt x="7133226" y="1296977"/>
                </a:lnTo>
                <a:lnTo>
                  <a:pt x="7104960" y="1295323"/>
                </a:lnTo>
                <a:lnTo>
                  <a:pt x="7098310" y="1292015"/>
                </a:lnTo>
                <a:lnTo>
                  <a:pt x="7089996" y="1285399"/>
                </a:lnTo>
                <a:lnTo>
                  <a:pt x="7093322" y="1300285"/>
                </a:lnTo>
                <a:lnTo>
                  <a:pt x="7099972" y="1306901"/>
                </a:lnTo>
                <a:lnTo>
                  <a:pt x="7089996" y="1320132"/>
                </a:lnTo>
                <a:lnTo>
                  <a:pt x="7085008" y="1331710"/>
                </a:lnTo>
                <a:lnTo>
                  <a:pt x="7061731" y="1313516"/>
                </a:lnTo>
                <a:lnTo>
                  <a:pt x="7060068" y="1293669"/>
                </a:lnTo>
                <a:lnTo>
                  <a:pt x="7028477" y="1296977"/>
                </a:lnTo>
                <a:lnTo>
                  <a:pt x="6993561" y="1305247"/>
                </a:lnTo>
                <a:lnTo>
                  <a:pt x="6983585" y="1316824"/>
                </a:lnTo>
                <a:lnTo>
                  <a:pt x="6955319" y="1313516"/>
                </a:lnTo>
                <a:lnTo>
                  <a:pt x="6960307" y="1303593"/>
                </a:lnTo>
                <a:lnTo>
                  <a:pt x="6978597" y="1285399"/>
                </a:lnTo>
                <a:lnTo>
                  <a:pt x="6993561" y="1270514"/>
                </a:lnTo>
                <a:lnTo>
                  <a:pt x="7018501" y="1267206"/>
                </a:lnTo>
                <a:lnTo>
                  <a:pt x="7043441" y="1265552"/>
                </a:lnTo>
                <a:lnTo>
                  <a:pt x="7050092" y="1270514"/>
                </a:lnTo>
                <a:lnTo>
                  <a:pt x="7063393" y="1262244"/>
                </a:lnTo>
                <a:lnTo>
                  <a:pt x="7060068" y="1245705"/>
                </a:lnTo>
                <a:lnTo>
                  <a:pt x="7058405" y="1222550"/>
                </a:lnTo>
                <a:lnTo>
                  <a:pt x="7068381" y="1215934"/>
                </a:lnTo>
                <a:lnTo>
                  <a:pt x="7065056" y="1224204"/>
                </a:lnTo>
                <a:lnTo>
                  <a:pt x="7075032" y="1234127"/>
                </a:lnTo>
                <a:lnTo>
                  <a:pt x="7088334" y="1222550"/>
                </a:lnTo>
                <a:lnTo>
                  <a:pt x="7099972" y="1210972"/>
                </a:lnTo>
                <a:lnTo>
                  <a:pt x="7103298" y="1187817"/>
                </a:lnTo>
                <a:lnTo>
                  <a:pt x="7104960" y="1164662"/>
                </a:lnTo>
                <a:lnTo>
                  <a:pt x="7091659" y="1143160"/>
                </a:lnTo>
                <a:lnTo>
                  <a:pt x="7081683" y="1116697"/>
                </a:lnTo>
                <a:lnTo>
                  <a:pt x="7083345" y="1103466"/>
                </a:lnTo>
                <a:lnTo>
                  <a:pt x="7098310" y="1111735"/>
                </a:lnTo>
                <a:lnTo>
                  <a:pt x="7103298" y="1106773"/>
                </a:lnTo>
                <a:lnTo>
                  <a:pt x="7099972" y="1101812"/>
                </a:lnTo>
                <a:lnTo>
                  <a:pt x="7089996" y="1101812"/>
                </a:lnTo>
                <a:close/>
                <a:moveTo>
                  <a:pt x="4801088" y="1095146"/>
                </a:moveTo>
                <a:lnTo>
                  <a:pt x="4799510" y="1123116"/>
                </a:lnTo>
                <a:lnTo>
                  <a:pt x="4799600" y="1123147"/>
                </a:lnTo>
                <a:lnTo>
                  <a:pt x="4801280" y="1095160"/>
                </a:lnTo>
                <a:close/>
                <a:moveTo>
                  <a:pt x="5388070" y="1086075"/>
                </a:moveTo>
                <a:lnTo>
                  <a:pt x="5371775" y="1102358"/>
                </a:lnTo>
                <a:lnTo>
                  <a:pt x="5344855" y="1124217"/>
                </a:lnTo>
                <a:lnTo>
                  <a:pt x="5321299" y="1147756"/>
                </a:lnTo>
                <a:lnTo>
                  <a:pt x="5331395" y="1161207"/>
                </a:lnTo>
                <a:lnTo>
                  <a:pt x="5331803" y="1161452"/>
                </a:lnTo>
                <a:lnTo>
                  <a:pt x="5322318" y="1149039"/>
                </a:lnTo>
                <a:lnTo>
                  <a:pt x="5345980" y="1125816"/>
                </a:lnTo>
                <a:lnTo>
                  <a:pt x="5373023" y="1104252"/>
                </a:lnTo>
                <a:lnTo>
                  <a:pt x="5389925" y="1087664"/>
                </a:lnTo>
                <a:lnTo>
                  <a:pt x="5424845" y="1092560"/>
                </a:lnTo>
                <a:lnTo>
                  <a:pt x="5424361" y="1092268"/>
                </a:lnTo>
                <a:lnTo>
                  <a:pt x="5388912" y="1087176"/>
                </a:lnTo>
                <a:close/>
                <a:moveTo>
                  <a:pt x="3510045" y="1083468"/>
                </a:moveTo>
                <a:lnTo>
                  <a:pt x="3514567" y="1095738"/>
                </a:lnTo>
                <a:lnTo>
                  <a:pt x="3499596" y="1110972"/>
                </a:lnTo>
                <a:lnTo>
                  <a:pt x="3492949" y="1146486"/>
                </a:lnTo>
                <a:lnTo>
                  <a:pt x="3494447" y="1146238"/>
                </a:lnTo>
                <a:lnTo>
                  <a:pt x="3501085" y="1111578"/>
                </a:lnTo>
                <a:lnTo>
                  <a:pt x="3516022" y="1096724"/>
                </a:lnTo>
                <a:lnTo>
                  <a:pt x="3511043" y="1083520"/>
                </a:lnTo>
                <a:close/>
                <a:moveTo>
                  <a:pt x="6770207" y="1082823"/>
                </a:moveTo>
                <a:lnTo>
                  <a:pt x="6768577" y="1083475"/>
                </a:lnTo>
                <a:lnTo>
                  <a:pt x="6776591" y="1095502"/>
                </a:lnTo>
                <a:lnTo>
                  <a:pt x="6779126" y="1096206"/>
                </a:lnTo>
                <a:close/>
                <a:moveTo>
                  <a:pt x="1972122" y="1074937"/>
                </a:moveTo>
                <a:lnTo>
                  <a:pt x="1973796" y="1083326"/>
                </a:lnTo>
                <a:lnTo>
                  <a:pt x="1973281" y="1083068"/>
                </a:lnTo>
                <a:close/>
                <a:moveTo>
                  <a:pt x="4206715" y="1067009"/>
                </a:moveTo>
                <a:lnTo>
                  <a:pt x="4198594" y="1070260"/>
                </a:lnTo>
                <a:lnTo>
                  <a:pt x="4193721" y="1071886"/>
                </a:lnTo>
                <a:lnTo>
                  <a:pt x="4190473" y="1071886"/>
                </a:lnTo>
                <a:lnTo>
                  <a:pt x="4187225" y="1070260"/>
                </a:lnTo>
                <a:lnTo>
                  <a:pt x="4182352" y="1075136"/>
                </a:lnTo>
                <a:lnTo>
                  <a:pt x="4177480" y="1073511"/>
                </a:lnTo>
                <a:lnTo>
                  <a:pt x="4169359" y="1075136"/>
                </a:lnTo>
                <a:lnTo>
                  <a:pt x="4169359" y="1076076"/>
                </a:lnTo>
                <a:lnTo>
                  <a:pt x="4177241" y="1074552"/>
                </a:lnTo>
                <a:lnTo>
                  <a:pt x="4182263" y="1076170"/>
                </a:lnTo>
                <a:lnTo>
                  <a:pt x="4187284" y="1071316"/>
                </a:lnTo>
                <a:lnTo>
                  <a:pt x="4190632" y="1072934"/>
                </a:lnTo>
                <a:lnTo>
                  <a:pt x="4193980" y="1072934"/>
                </a:lnTo>
                <a:lnTo>
                  <a:pt x="4199001" y="1071316"/>
                </a:lnTo>
                <a:lnTo>
                  <a:pt x="4207370" y="1068080"/>
                </a:lnTo>
                <a:lnTo>
                  <a:pt x="4212392" y="1074552"/>
                </a:lnTo>
                <a:lnTo>
                  <a:pt x="4216757" y="1073145"/>
                </a:lnTo>
                <a:lnTo>
                  <a:pt x="4216121" y="1072510"/>
                </a:lnTo>
                <a:lnTo>
                  <a:pt x="4215787" y="1072110"/>
                </a:lnTo>
                <a:lnTo>
                  <a:pt x="4211587" y="1073511"/>
                </a:lnTo>
                <a:close/>
                <a:moveTo>
                  <a:pt x="3711530" y="1061695"/>
                </a:moveTo>
                <a:lnTo>
                  <a:pt x="3711470" y="1061876"/>
                </a:lnTo>
                <a:lnTo>
                  <a:pt x="3711559" y="1061695"/>
                </a:lnTo>
                <a:close/>
                <a:moveTo>
                  <a:pt x="5085744" y="1053598"/>
                </a:moveTo>
                <a:lnTo>
                  <a:pt x="5065554" y="1075456"/>
                </a:lnTo>
                <a:lnTo>
                  <a:pt x="5053776" y="1082182"/>
                </a:lnTo>
                <a:lnTo>
                  <a:pt x="5060506" y="1097314"/>
                </a:lnTo>
                <a:lnTo>
                  <a:pt x="5028248" y="1092709"/>
                </a:lnTo>
                <a:lnTo>
                  <a:pt x="5028333" y="1093193"/>
                </a:lnTo>
                <a:lnTo>
                  <a:pt x="5026301" y="1092431"/>
                </a:lnTo>
                <a:lnTo>
                  <a:pt x="5025173" y="1092270"/>
                </a:lnTo>
                <a:lnTo>
                  <a:pt x="5025123" y="1091989"/>
                </a:lnTo>
                <a:lnTo>
                  <a:pt x="5001590" y="1083163"/>
                </a:lnTo>
                <a:lnTo>
                  <a:pt x="4973176" y="1074804"/>
                </a:lnTo>
                <a:lnTo>
                  <a:pt x="4974847" y="1054742"/>
                </a:lnTo>
                <a:lnTo>
                  <a:pt x="4972620" y="1054742"/>
                </a:lnTo>
                <a:lnTo>
                  <a:pt x="4970958" y="1074623"/>
                </a:lnTo>
                <a:lnTo>
                  <a:pt x="4999518" y="1082998"/>
                </a:lnTo>
                <a:lnTo>
                  <a:pt x="5026399" y="1093049"/>
                </a:lnTo>
                <a:lnTo>
                  <a:pt x="5061679" y="1098074"/>
                </a:lnTo>
                <a:lnTo>
                  <a:pt x="5054959" y="1082998"/>
                </a:lnTo>
                <a:lnTo>
                  <a:pt x="5066719" y="1076298"/>
                </a:lnTo>
                <a:lnTo>
                  <a:pt x="5086879" y="1054522"/>
                </a:lnTo>
                <a:lnTo>
                  <a:pt x="5119558" y="1075701"/>
                </a:lnTo>
                <a:lnTo>
                  <a:pt x="5119395" y="1075456"/>
                </a:lnTo>
                <a:close/>
                <a:moveTo>
                  <a:pt x="6791988" y="1053361"/>
                </a:moveTo>
                <a:lnTo>
                  <a:pt x="6791988" y="1066702"/>
                </a:lnTo>
                <a:lnTo>
                  <a:pt x="6792366" y="1066408"/>
                </a:lnTo>
                <a:lnTo>
                  <a:pt x="6792366" y="1053561"/>
                </a:lnTo>
                <a:close/>
                <a:moveTo>
                  <a:pt x="5608079" y="1051642"/>
                </a:moveTo>
                <a:lnTo>
                  <a:pt x="5603817" y="1055904"/>
                </a:lnTo>
                <a:lnTo>
                  <a:pt x="5604883" y="1056559"/>
                </a:lnTo>
                <a:lnTo>
                  <a:pt x="5608079" y="1053361"/>
                </a:lnTo>
                <a:close/>
                <a:moveTo>
                  <a:pt x="3891761" y="1051509"/>
                </a:moveTo>
                <a:lnTo>
                  <a:pt x="3898714" y="1069461"/>
                </a:lnTo>
                <a:lnTo>
                  <a:pt x="3891761" y="1090677"/>
                </a:lnTo>
                <a:lnTo>
                  <a:pt x="3881331" y="1084149"/>
                </a:lnTo>
                <a:lnTo>
                  <a:pt x="3876117" y="1069461"/>
                </a:lnTo>
                <a:close/>
                <a:moveTo>
                  <a:pt x="5275875" y="1050297"/>
                </a:moveTo>
                <a:lnTo>
                  <a:pt x="5277553" y="1073775"/>
                </a:lnTo>
                <a:lnTo>
                  <a:pt x="5279024" y="1074461"/>
                </a:lnTo>
                <a:lnTo>
                  <a:pt x="5277377" y="1051398"/>
                </a:lnTo>
                <a:close/>
                <a:moveTo>
                  <a:pt x="5452878" y="1043039"/>
                </a:moveTo>
                <a:lnTo>
                  <a:pt x="5437836" y="1058086"/>
                </a:lnTo>
                <a:lnTo>
                  <a:pt x="5414435" y="1056414"/>
                </a:lnTo>
                <a:lnTo>
                  <a:pt x="5387692" y="1053070"/>
                </a:lnTo>
                <a:lnTo>
                  <a:pt x="5387453" y="1053256"/>
                </a:lnTo>
                <a:lnTo>
                  <a:pt x="5414233" y="1056623"/>
                </a:lnTo>
                <a:lnTo>
                  <a:pt x="5437866" y="1058320"/>
                </a:lnTo>
                <a:lnTo>
                  <a:pt x="5453049" y="1043053"/>
                </a:lnTo>
                <a:close/>
                <a:moveTo>
                  <a:pt x="4083814" y="1040959"/>
                </a:moveTo>
                <a:lnTo>
                  <a:pt x="4083898" y="1041219"/>
                </a:lnTo>
                <a:lnTo>
                  <a:pt x="4092492" y="1047096"/>
                </a:lnTo>
                <a:lnTo>
                  <a:pt x="4092492" y="1046957"/>
                </a:lnTo>
                <a:close/>
                <a:moveTo>
                  <a:pt x="5573222" y="1038024"/>
                </a:moveTo>
                <a:lnTo>
                  <a:pt x="5539793" y="1041368"/>
                </a:lnTo>
                <a:lnTo>
                  <a:pt x="5508036" y="1044711"/>
                </a:lnTo>
                <a:lnTo>
                  <a:pt x="5474626" y="1044711"/>
                </a:lnTo>
                <a:lnTo>
                  <a:pt x="5475004" y="1044741"/>
                </a:lnTo>
                <a:lnTo>
                  <a:pt x="5508766" y="1044741"/>
                </a:lnTo>
                <a:lnTo>
                  <a:pt x="5540839" y="1041346"/>
                </a:lnTo>
                <a:lnTo>
                  <a:pt x="5573314" y="1038080"/>
                </a:lnTo>
                <a:close/>
                <a:moveTo>
                  <a:pt x="4076334" y="1031826"/>
                </a:moveTo>
                <a:lnTo>
                  <a:pt x="4077211" y="1032643"/>
                </a:lnTo>
                <a:lnTo>
                  <a:pt x="4081097" y="1035301"/>
                </a:lnTo>
                <a:lnTo>
                  <a:pt x="4081021" y="1035065"/>
                </a:lnTo>
                <a:close/>
                <a:moveTo>
                  <a:pt x="4208369" y="1030923"/>
                </a:moveTo>
                <a:lnTo>
                  <a:pt x="4208339" y="1031251"/>
                </a:lnTo>
                <a:lnTo>
                  <a:pt x="4217708" y="1045315"/>
                </a:lnTo>
                <a:lnTo>
                  <a:pt x="4217838" y="1045099"/>
                </a:lnTo>
                <a:close/>
                <a:moveTo>
                  <a:pt x="3487808" y="1027405"/>
                </a:moveTo>
                <a:lnTo>
                  <a:pt x="3517682" y="1032356"/>
                </a:lnTo>
                <a:lnTo>
                  <a:pt x="3544236" y="1034007"/>
                </a:lnTo>
                <a:lnTo>
                  <a:pt x="3570791" y="1035657"/>
                </a:lnTo>
                <a:lnTo>
                  <a:pt x="3597345" y="1035657"/>
                </a:lnTo>
                <a:lnTo>
                  <a:pt x="3625560" y="1037308"/>
                </a:lnTo>
                <a:lnTo>
                  <a:pt x="3637177" y="1047210"/>
                </a:lnTo>
                <a:lnTo>
                  <a:pt x="3703563" y="1062064"/>
                </a:lnTo>
                <a:lnTo>
                  <a:pt x="3703563" y="1063715"/>
                </a:lnTo>
                <a:lnTo>
                  <a:pt x="3708542" y="1065365"/>
                </a:lnTo>
                <a:lnTo>
                  <a:pt x="3745055" y="1065365"/>
                </a:lnTo>
                <a:lnTo>
                  <a:pt x="3738416" y="1086821"/>
                </a:lnTo>
                <a:lnTo>
                  <a:pt x="3713521" y="1101675"/>
                </a:lnTo>
                <a:lnTo>
                  <a:pt x="3686967" y="1114879"/>
                </a:lnTo>
                <a:lnTo>
                  <a:pt x="3673690" y="1134685"/>
                </a:lnTo>
                <a:lnTo>
                  <a:pt x="3658753" y="1156140"/>
                </a:lnTo>
                <a:lnTo>
                  <a:pt x="3668711" y="1177596"/>
                </a:lnTo>
                <a:lnTo>
                  <a:pt x="3648795" y="1202353"/>
                </a:lnTo>
                <a:lnTo>
                  <a:pt x="3643816" y="1210605"/>
                </a:lnTo>
                <a:lnTo>
                  <a:pt x="3623900" y="1220508"/>
                </a:lnTo>
                <a:lnTo>
                  <a:pt x="3610623" y="1232061"/>
                </a:lnTo>
                <a:lnTo>
                  <a:pt x="3584068" y="1235362"/>
                </a:lnTo>
                <a:lnTo>
                  <a:pt x="3554194" y="1240314"/>
                </a:lnTo>
                <a:lnTo>
                  <a:pt x="3535938" y="1251867"/>
                </a:lnTo>
                <a:lnTo>
                  <a:pt x="3534279" y="1251867"/>
                </a:lnTo>
                <a:lnTo>
                  <a:pt x="3517682" y="1250216"/>
                </a:lnTo>
                <a:lnTo>
                  <a:pt x="3511043" y="1230411"/>
                </a:lnTo>
                <a:lnTo>
                  <a:pt x="3494447" y="1220508"/>
                </a:lnTo>
                <a:lnTo>
                  <a:pt x="3486149" y="1222159"/>
                </a:lnTo>
                <a:lnTo>
                  <a:pt x="3484489" y="1213906"/>
                </a:lnTo>
                <a:lnTo>
                  <a:pt x="3494447" y="1195751"/>
                </a:lnTo>
                <a:lnTo>
                  <a:pt x="3491127" y="1187499"/>
                </a:lnTo>
                <a:lnTo>
                  <a:pt x="3494447" y="1172645"/>
                </a:lnTo>
                <a:lnTo>
                  <a:pt x="3484513" y="1147947"/>
                </a:lnTo>
                <a:lnTo>
                  <a:pt x="3482963" y="1148210"/>
                </a:lnTo>
                <a:lnTo>
                  <a:pt x="3492943" y="1173600"/>
                </a:lnTo>
                <a:lnTo>
                  <a:pt x="3489616" y="1188834"/>
                </a:lnTo>
                <a:lnTo>
                  <a:pt x="3492943" y="1197297"/>
                </a:lnTo>
                <a:lnTo>
                  <a:pt x="3482963" y="1215916"/>
                </a:lnTo>
                <a:lnTo>
                  <a:pt x="3484626" y="1224380"/>
                </a:lnTo>
                <a:lnTo>
                  <a:pt x="3448032" y="1227765"/>
                </a:lnTo>
                <a:lnTo>
                  <a:pt x="3449695" y="1185449"/>
                </a:lnTo>
                <a:lnTo>
                  <a:pt x="3446368" y="1183756"/>
                </a:lnTo>
                <a:lnTo>
                  <a:pt x="3434725" y="1176985"/>
                </a:lnTo>
                <a:lnTo>
                  <a:pt x="3438052" y="1156674"/>
                </a:lnTo>
                <a:lnTo>
                  <a:pt x="3448032" y="1134669"/>
                </a:lnTo>
                <a:lnTo>
                  <a:pt x="3456349" y="1114357"/>
                </a:lnTo>
                <a:lnTo>
                  <a:pt x="3456349" y="1077119"/>
                </a:lnTo>
                <a:lnTo>
                  <a:pt x="3457570" y="1077119"/>
                </a:lnTo>
                <a:lnTo>
                  <a:pt x="3456275" y="1071967"/>
                </a:lnTo>
                <a:lnTo>
                  <a:pt x="3454615" y="1065365"/>
                </a:lnTo>
                <a:lnTo>
                  <a:pt x="3454615" y="1062064"/>
                </a:lnTo>
                <a:lnTo>
                  <a:pt x="3451296" y="1055463"/>
                </a:lnTo>
                <a:lnTo>
                  <a:pt x="3451296" y="1043909"/>
                </a:lnTo>
                <a:close/>
                <a:moveTo>
                  <a:pt x="4136581" y="1016474"/>
                </a:moveTo>
                <a:lnTo>
                  <a:pt x="4128541" y="1021475"/>
                </a:lnTo>
                <a:lnTo>
                  <a:pt x="4135095" y="1024873"/>
                </a:lnTo>
                <a:lnTo>
                  <a:pt x="4135095" y="1031668"/>
                </a:lnTo>
                <a:lnTo>
                  <a:pt x="4120348" y="1033367"/>
                </a:lnTo>
                <a:lnTo>
                  <a:pt x="4126902" y="1040162"/>
                </a:lnTo>
                <a:lnTo>
                  <a:pt x="4125553" y="1041560"/>
                </a:lnTo>
                <a:lnTo>
                  <a:pt x="4128755" y="1042628"/>
                </a:lnTo>
                <a:lnTo>
                  <a:pt x="4130379" y="1041003"/>
                </a:lnTo>
                <a:lnTo>
                  <a:pt x="4123883" y="1034501"/>
                </a:lnTo>
                <a:lnTo>
                  <a:pt x="4138500" y="1032876"/>
                </a:lnTo>
                <a:lnTo>
                  <a:pt x="4138500" y="1026374"/>
                </a:lnTo>
                <a:lnTo>
                  <a:pt x="4132003" y="1023124"/>
                </a:lnTo>
                <a:lnTo>
                  <a:pt x="4140124" y="1018247"/>
                </a:lnTo>
                <a:close/>
                <a:moveTo>
                  <a:pt x="4058821" y="1015378"/>
                </a:moveTo>
                <a:lnTo>
                  <a:pt x="4058821" y="1015493"/>
                </a:lnTo>
                <a:lnTo>
                  <a:pt x="4070516" y="1026400"/>
                </a:lnTo>
                <a:close/>
                <a:moveTo>
                  <a:pt x="4053634" y="1011445"/>
                </a:moveTo>
                <a:lnTo>
                  <a:pt x="4053806" y="1012063"/>
                </a:lnTo>
                <a:lnTo>
                  <a:pt x="4058081" y="1013525"/>
                </a:lnTo>
                <a:lnTo>
                  <a:pt x="4058081" y="1012981"/>
                </a:lnTo>
                <a:close/>
                <a:moveTo>
                  <a:pt x="7166223" y="1007821"/>
                </a:moveTo>
                <a:lnTo>
                  <a:pt x="7155678" y="1024392"/>
                </a:lnTo>
                <a:lnTo>
                  <a:pt x="7155678" y="1012340"/>
                </a:lnTo>
                <a:close/>
                <a:moveTo>
                  <a:pt x="2095749" y="1002263"/>
                </a:moveTo>
                <a:lnTo>
                  <a:pt x="2095371" y="1002695"/>
                </a:lnTo>
                <a:lnTo>
                  <a:pt x="2089071" y="1005612"/>
                </a:lnTo>
                <a:close/>
                <a:moveTo>
                  <a:pt x="6792774" y="997465"/>
                </a:moveTo>
                <a:lnTo>
                  <a:pt x="6791988" y="999825"/>
                </a:lnTo>
                <a:lnTo>
                  <a:pt x="6808710" y="1026593"/>
                </a:lnTo>
                <a:lnTo>
                  <a:pt x="6822949" y="1051919"/>
                </a:lnTo>
                <a:lnTo>
                  <a:pt x="6824513" y="1050877"/>
                </a:lnTo>
                <a:lnTo>
                  <a:pt x="6809451" y="1024123"/>
                </a:lnTo>
                <a:close/>
                <a:moveTo>
                  <a:pt x="5123149" y="995221"/>
                </a:moveTo>
                <a:lnTo>
                  <a:pt x="5146315" y="1023333"/>
                </a:lnTo>
                <a:lnTo>
                  <a:pt x="5147662" y="1023417"/>
                </a:lnTo>
                <a:lnTo>
                  <a:pt x="5125277" y="996229"/>
                </a:lnTo>
                <a:close/>
                <a:moveTo>
                  <a:pt x="4043775" y="994638"/>
                </a:moveTo>
                <a:lnTo>
                  <a:pt x="4043775" y="994912"/>
                </a:lnTo>
                <a:lnTo>
                  <a:pt x="4049967" y="999676"/>
                </a:lnTo>
                <a:lnTo>
                  <a:pt x="4049888" y="999391"/>
                </a:lnTo>
                <a:close/>
                <a:moveTo>
                  <a:pt x="4128334" y="993867"/>
                </a:moveTo>
                <a:lnTo>
                  <a:pt x="4128541" y="994295"/>
                </a:lnTo>
                <a:lnTo>
                  <a:pt x="4126902" y="999391"/>
                </a:lnTo>
                <a:lnTo>
                  <a:pt x="4121986" y="1004488"/>
                </a:lnTo>
                <a:lnTo>
                  <a:pt x="4121986" y="1006186"/>
                </a:lnTo>
                <a:lnTo>
                  <a:pt x="4126902" y="1011283"/>
                </a:lnTo>
                <a:lnTo>
                  <a:pt x="4129786" y="1012777"/>
                </a:lnTo>
                <a:lnTo>
                  <a:pt x="4125507" y="1008495"/>
                </a:lnTo>
                <a:lnTo>
                  <a:pt x="4125507" y="1006870"/>
                </a:lnTo>
                <a:lnTo>
                  <a:pt x="4130379" y="1001994"/>
                </a:lnTo>
                <a:lnTo>
                  <a:pt x="4132003" y="997117"/>
                </a:lnTo>
                <a:lnTo>
                  <a:pt x="4130379" y="993867"/>
                </a:lnTo>
                <a:close/>
                <a:moveTo>
                  <a:pt x="4110892" y="984622"/>
                </a:moveTo>
                <a:lnTo>
                  <a:pt x="4115432" y="990897"/>
                </a:lnTo>
                <a:lnTo>
                  <a:pt x="4116907" y="990897"/>
                </a:lnTo>
                <a:lnTo>
                  <a:pt x="4112319" y="984622"/>
                </a:lnTo>
                <a:close/>
                <a:moveTo>
                  <a:pt x="4128633" y="983440"/>
                </a:moveTo>
                <a:lnTo>
                  <a:pt x="4124022" y="984622"/>
                </a:lnTo>
                <a:lnTo>
                  <a:pt x="4122492" y="990897"/>
                </a:lnTo>
                <a:lnTo>
                  <a:pt x="4124625" y="990897"/>
                </a:lnTo>
                <a:lnTo>
                  <a:pt x="4125507" y="987365"/>
                </a:lnTo>
                <a:lnTo>
                  <a:pt x="4132003" y="985740"/>
                </a:lnTo>
                <a:lnTo>
                  <a:pt x="4132003" y="984114"/>
                </a:lnTo>
                <a:close/>
                <a:moveTo>
                  <a:pt x="4097273" y="982907"/>
                </a:moveTo>
                <a:lnTo>
                  <a:pt x="4097094" y="983091"/>
                </a:lnTo>
                <a:lnTo>
                  <a:pt x="4099046" y="984102"/>
                </a:lnTo>
                <a:lnTo>
                  <a:pt x="4099603" y="984102"/>
                </a:lnTo>
                <a:close/>
                <a:moveTo>
                  <a:pt x="5598294" y="982855"/>
                </a:moveTo>
                <a:lnTo>
                  <a:pt x="5569879" y="994557"/>
                </a:lnTo>
                <a:lnTo>
                  <a:pt x="5572114" y="995451"/>
                </a:lnTo>
                <a:lnTo>
                  <a:pt x="5598045" y="984768"/>
                </a:lnTo>
                <a:lnTo>
                  <a:pt x="5633161" y="988114"/>
                </a:lnTo>
                <a:lnTo>
                  <a:pt x="5631353" y="986004"/>
                </a:lnTo>
                <a:close/>
                <a:moveTo>
                  <a:pt x="4050462" y="981192"/>
                </a:moveTo>
                <a:lnTo>
                  <a:pt x="4050297" y="981234"/>
                </a:lnTo>
                <a:lnTo>
                  <a:pt x="4056443" y="989199"/>
                </a:lnTo>
                <a:lnTo>
                  <a:pt x="4056555" y="989005"/>
                </a:lnTo>
                <a:close/>
                <a:moveTo>
                  <a:pt x="7199365" y="977692"/>
                </a:moveTo>
                <a:lnTo>
                  <a:pt x="7194846" y="982713"/>
                </a:lnTo>
                <a:lnTo>
                  <a:pt x="7185807" y="996104"/>
                </a:lnTo>
                <a:lnTo>
                  <a:pt x="7176768" y="1007821"/>
                </a:lnTo>
                <a:lnTo>
                  <a:pt x="7181287" y="986061"/>
                </a:lnTo>
                <a:close/>
                <a:moveTo>
                  <a:pt x="1709123" y="976780"/>
                </a:moveTo>
                <a:lnTo>
                  <a:pt x="1702633" y="1002795"/>
                </a:lnTo>
                <a:lnTo>
                  <a:pt x="1699286" y="1031316"/>
                </a:lnTo>
                <a:lnTo>
                  <a:pt x="1687569" y="1046416"/>
                </a:lnTo>
                <a:lnTo>
                  <a:pt x="1657440" y="1074937"/>
                </a:lnTo>
                <a:lnTo>
                  <a:pt x="1657939" y="1075812"/>
                </a:lnTo>
                <a:lnTo>
                  <a:pt x="1687886" y="1047475"/>
                </a:lnTo>
                <a:lnTo>
                  <a:pt x="1699587" y="1032404"/>
                </a:lnTo>
                <a:lnTo>
                  <a:pt x="1702932" y="1003937"/>
                </a:lnTo>
                <a:lnTo>
                  <a:pt x="1709624" y="977145"/>
                </a:lnTo>
                <a:close/>
                <a:moveTo>
                  <a:pt x="7035161" y="974679"/>
                </a:moveTo>
                <a:lnTo>
                  <a:pt x="7075488" y="994765"/>
                </a:lnTo>
                <a:lnTo>
                  <a:pt x="7114134" y="1014851"/>
                </a:lnTo>
                <a:lnTo>
                  <a:pt x="7137658" y="1021547"/>
                </a:lnTo>
                <a:lnTo>
                  <a:pt x="7144379" y="1011504"/>
                </a:lnTo>
                <a:lnTo>
                  <a:pt x="7154461" y="1033264"/>
                </a:lnTo>
                <a:lnTo>
                  <a:pt x="7166223" y="1041633"/>
                </a:lnTo>
                <a:lnTo>
                  <a:pt x="7146060" y="1051676"/>
                </a:lnTo>
                <a:lnTo>
                  <a:pt x="7134298" y="1071762"/>
                </a:lnTo>
                <a:lnTo>
                  <a:pt x="7132617" y="1076784"/>
                </a:lnTo>
                <a:lnTo>
                  <a:pt x="7082209" y="1063393"/>
                </a:lnTo>
                <a:lnTo>
                  <a:pt x="7072127" y="1066740"/>
                </a:lnTo>
                <a:lnTo>
                  <a:pt x="7057005" y="1066740"/>
                </a:lnTo>
                <a:lnTo>
                  <a:pt x="7087250" y="1086827"/>
                </a:lnTo>
                <a:lnTo>
                  <a:pt x="7075488" y="1088500"/>
                </a:lnTo>
                <a:lnTo>
                  <a:pt x="7070447" y="1095196"/>
                </a:lnTo>
                <a:lnTo>
                  <a:pt x="7051964" y="1073436"/>
                </a:lnTo>
                <a:lnTo>
                  <a:pt x="7046923" y="1056697"/>
                </a:lnTo>
                <a:lnTo>
                  <a:pt x="7045243" y="1044980"/>
                </a:lnTo>
                <a:lnTo>
                  <a:pt x="7050284" y="1041633"/>
                </a:lnTo>
                <a:lnTo>
                  <a:pt x="7067086" y="1041633"/>
                </a:lnTo>
                <a:lnTo>
                  <a:pt x="7055324" y="1016525"/>
                </a:lnTo>
                <a:lnTo>
                  <a:pt x="7043562" y="991417"/>
                </a:lnTo>
                <a:close/>
                <a:moveTo>
                  <a:pt x="4121363" y="974642"/>
                </a:moveTo>
                <a:lnTo>
                  <a:pt x="4120678" y="976047"/>
                </a:lnTo>
                <a:lnTo>
                  <a:pt x="4122350" y="979477"/>
                </a:lnTo>
                <a:lnTo>
                  <a:pt x="4122381" y="979483"/>
                </a:lnTo>
                <a:lnTo>
                  <a:pt x="4122259" y="979238"/>
                </a:lnTo>
                <a:lnTo>
                  <a:pt x="4123883" y="975987"/>
                </a:lnTo>
                <a:lnTo>
                  <a:pt x="4122259" y="975987"/>
                </a:lnTo>
                <a:close/>
                <a:moveTo>
                  <a:pt x="4011376" y="972449"/>
                </a:moveTo>
                <a:lnTo>
                  <a:pt x="4010165" y="974332"/>
                </a:lnTo>
                <a:lnTo>
                  <a:pt x="4010339" y="974332"/>
                </a:lnTo>
                <a:lnTo>
                  <a:pt x="4011504" y="972538"/>
                </a:lnTo>
                <a:close/>
                <a:moveTo>
                  <a:pt x="4030400" y="968056"/>
                </a:moveTo>
                <a:lnTo>
                  <a:pt x="4028234" y="968954"/>
                </a:lnTo>
                <a:lnTo>
                  <a:pt x="4028234" y="972449"/>
                </a:lnTo>
                <a:lnTo>
                  <a:pt x="4028839" y="974332"/>
                </a:lnTo>
                <a:lnTo>
                  <a:pt x="4032072" y="974332"/>
                </a:lnTo>
                <a:lnTo>
                  <a:pt x="4030400" y="969187"/>
                </a:lnTo>
                <a:close/>
                <a:moveTo>
                  <a:pt x="5061762" y="962793"/>
                </a:moveTo>
                <a:lnTo>
                  <a:pt x="5061734" y="962804"/>
                </a:lnTo>
                <a:lnTo>
                  <a:pt x="5090792" y="979616"/>
                </a:lnTo>
                <a:lnTo>
                  <a:pt x="5090914" y="979674"/>
                </a:lnTo>
                <a:close/>
                <a:moveTo>
                  <a:pt x="4152813" y="961349"/>
                </a:moveTo>
                <a:lnTo>
                  <a:pt x="4182352" y="993867"/>
                </a:lnTo>
                <a:lnTo>
                  <a:pt x="4192097" y="998743"/>
                </a:lnTo>
                <a:lnTo>
                  <a:pt x="4200218" y="1001994"/>
                </a:lnTo>
                <a:lnTo>
                  <a:pt x="4208339" y="1003619"/>
                </a:lnTo>
                <a:lnTo>
                  <a:pt x="4209615" y="1011284"/>
                </a:lnTo>
                <a:lnTo>
                  <a:pt x="4209995" y="1011758"/>
                </a:lnTo>
                <a:lnTo>
                  <a:pt x="4208392" y="1002266"/>
                </a:lnTo>
                <a:lnTo>
                  <a:pt x="4199905" y="1000590"/>
                </a:lnTo>
                <a:lnTo>
                  <a:pt x="4191417" y="997238"/>
                </a:lnTo>
                <a:lnTo>
                  <a:pt x="4181231" y="992210"/>
                </a:lnTo>
                <a:close/>
                <a:moveTo>
                  <a:pt x="4148007" y="956130"/>
                </a:moveTo>
                <a:lnTo>
                  <a:pt x="4114935" y="963779"/>
                </a:lnTo>
                <a:lnTo>
                  <a:pt x="4116428" y="966076"/>
                </a:lnTo>
                <a:lnTo>
                  <a:pt x="4149836" y="958116"/>
                </a:lnTo>
                <a:close/>
                <a:moveTo>
                  <a:pt x="1692901" y="955377"/>
                </a:moveTo>
                <a:lnTo>
                  <a:pt x="1692321" y="955493"/>
                </a:lnTo>
                <a:lnTo>
                  <a:pt x="1690917" y="962529"/>
                </a:lnTo>
                <a:lnTo>
                  <a:pt x="1691402" y="962883"/>
                </a:lnTo>
                <a:close/>
                <a:moveTo>
                  <a:pt x="5812564" y="954657"/>
                </a:moveTo>
                <a:lnTo>
                  <a:pt x="5813758" y="958001"/>
                </a:lnTo>
                <a:lnTo>
                  <a:pt x="5823791" y="983095"/>
                </a:lnTo>
                <a:lnTo>
                  <a:pt x="5850546" y="986441"/>
                </a:lnTo>
                <a:lnTo>
                  <a:pt x="5878973" y="993133"/>
                </a:lnTo>
                <a:lnTo>
                  <a:pt x="5914089" y="1003171"/>
                </a:lnTo>
                <a:lnTo>
                  <a:pt x="5947533" y="1013209"/>
                </a:lnTo>
                <a:lnTo>
                  <a:pt x="5969271" y="1036631"/>
                </a:lnTo>
                <a:lnTo>
                  <a:pt x="5991010" y="1058380"/>
                </a:lnTo>
                <a:lnTo>
                  <a:pt x="6026126" y="1060053"/>
                </a:lnTo>
                <a:lnTo>
                  <a:pt x="6057897" y="1063399"/>
                </a:lnTo>
                <a:lnTo>
                  <a:pt x="6091341" y="1065072"/>
                </a:lnTo>
                <a:lnTo>
                  <a:pt x="6126457" y="1066745"/>
                </a:lnTo>
                <a:lnTo>
                  <a:pt x="6136490" y="1075110"/>
                </a:lnTo>
                <a:lnTo>
                  <a:pt x="6166589" y="1080129"/>
                </a:lnTo>
                <a:lnTo>
                  <a:pt x="6196689" y="1086821"/>
                </a:lnTo>
                <a:lnTo>
                  <a:pt x="6215083" y="1095186"/>
                </a:lnTo>
                <a:lnTo>
                  <a:pt x="6231805" y="1083475"/>
                </a:lnTo>
                <a:lnTo>
                  <a:pt x="6248527" y="1073437"/>
                </a:lnTo>
                <a:lnTo>
                  <a:pt x="6278626" y="1070091"/>
                </a:lnTo>
                <a:lnTo>
                  <a:pt x="6307053" y="1068418"/>
                </a:lnTo>
                <a:lnTo>
                  <a:pt x="6328792" y="1048342"/>
                </a:lnTo>
                <a:lnTo>
                  <a:pt x="6350530" y="1029939"/>
                </a:lnTo>
                <a:lnTo>
                  <a:pt x="6348385" y="1028032"/>
                </a:lnTo>
                <a:lnTo>
                  <a:pt x="6329133" y="1044164"/>
                </a:lnTo>
                <a:lnTo>
                  <a:pt x="6307326" y="1064098"/>
                </a:lnTo>
                <a:lnTo>
                  <a:pt x="6278810" y="1065759"/>
                </a:lnTo>
                <a:lnTo>
                  <a:pt x="6248616" y="1069082"/>
                </a:lnTo>
                <a:lnTo>
                  <a:pt x="6231842" y="1079049"/>
                </a:lnTo>
                <a:lnTo>
                  <a:pt x="6215067" y="1090677"/>
                </a:lnTo>
                <a:lnTo>
                  <a:pt x="6196616" y="1082371"/>
                </a:lnTo>
                <a:lnTo>
                  <a:pt x="6166422" y="1075726"/>
                </a:lnTo>
                <a:lnTo>
                  <a:pt x="6136228" y="1070743"/>
                </a:lnTo>
                <a:lnTo>
                  <a:pt x="6126164" y="1062437"/>
                </a:lnTo>
                <a:lnTo>
                  <a:pt x="6090938" y="1060776"/>
                </a:lnTo>
                <a:lnTo>
                  <a:pt x="6057389" y="1059114"/>
                </a:lnTo>
                <a:lnTo>
                  <a:pt x="6025518" y="1055792"/>
                </a:lnTo>
                <a:lnTo>
                  <a:pt x="5990292" y="1054131"/>
                </a:lnTo>
                <a:lnTo>
                  <a:pt x="5968485" y="1032536"/>
                </a:lnTo>
                <a:lnTo>
                  <a:pt x="5946679" y="1009279"/>
                </a:lnTo>
                <a:lnTo>
                  <a:pt x="5913130" y="999312"/>
                </a:lnTo>
                <a:lnTo>
                  <a:pt x="5877904" y="989345"/>
                </a:lnTo>
                <a:lnTo>
                  <a:pt x="5849388" y="982700"/>
                </a:lnTo>
                <a:lnTo>
                  <a:pt x="5822549" y="979378"/>
                </a:lnTo>
                <a:close/>
                <a:moveTo>
                  <a:pt x="4037795" y="952497"/>
                </a:moveTo>
                <a:lnTo>
                  <a:pt x="4034977" y="953227"/>
                </a:lnTo>
                <a:lnTo>
                  <a:pt x="4036663" y="958470"/>
                </a:lnTo>
                <a:lnTo>
                  <a:pt x="4036663" y="961965"/>
                </a:lnTo>
                <a:lnTo>
                  <a:pt x="4037508" y="962840"/>
                </a:lnTo>
                <a:lnTo>
                  <a:pt x="4038759" y="962326"/>
                </a:lnTo>
                <a:lnTo>
                  <a:pt x="4042103" y="962326"/>
                </a:lnTo>
                <a:lnTo>
                  <a:pt x="4038759" y="958896"/>
                </a:lnTo>
                <a:lnTo>
                  <a:pt x="4038759" y="955466"/>
                </a:lnTo>
                <a:close/>
                <a:moveTo>
                  <a:pt x="7048513" y="947496"/>
                </a:moveTo>
                <a:lnTo>
                  <a:pt x="7049260" y="947839"/>
                </a:lnTo>
                <a:lnTo>
                  <a:pt x="7059265" y="961121"/>
                </a:lnTo>
                <a:close/>
                <a:moveTo>
                  <a:pt x="1682711" y="945218"/>
                </a:moveTo>
                <a:lnTo>
                  <a:pt x="1684222" y="955818"/>
                </a:lnTo>
                <a:lnTo>
                  <a:pt x="1684370" y="955789"/>
                </a:lnTo>
                <a:lnTo>
                  <a:pt x="1682877" y="945329"/>
                </a:lnTo>
                <a:close/>
                <a:moveTo>
                  <a:pt x="6446553" y="941171"/>
                </a:moveTo>
                <a:lnTo>
                  <a:pt x="6418036" y="954460"/>
                </a:lnTo>
                <a:lnTo>
                  <a:pt x="6413004" y="974394"/>
                </a:lnTo>
                <a:lnTo>
                  <a:pt x="6389520" y="981039"/>
                </a:lnTo>
                <a:lnTo>
                  <a:pt x="6367713" y="994329"/>
                </a:lnTo>
                <a:lnTo>
                  <a:pt x="6330810" y="984361"/>
                </a:lnTo>
                <a:lnTo>
                  <a:pt x="6331530" y="988405"/>
                </a:lnTo>
                <a:lnTo>
                  <a:pt x="6367252" y="998152"/>
                </a:lnTo>
                <a:lnTo>
                  <a:pt x="6388990" y="984768"/>
                </a:lnTo>
                <a:lnTo>
                  <a:pt x="6412401" y="978076"/>
                </a:lnTo>
                <a:lnTo>
                  <a:pt x="6417418" y="958001"/>
                </a:lnTo>
                <a:lnTo>
                  <a:pt x="6445845" y="944617"/>
                </a:lnTo>
                <a:lnTo>
                  <a:pt x="6485978" y="944617"/>
                </a:lnTo>
                <a:lnTo>
                  <a:pt x="6484447" y="941171"/>
                </a:lnTo>
                <a:close/>
                <a:moveTo>
                  <a:pt x="4052108" y="939767"/>
                </a:moveTo>
                <a:lnTo>
                  <a:pt x="4056131" y="942269"/>
                </a:lnTo>
                <a:lnTo>
                  <a:pt x="4056274" y="942195"/>
                </a:lnTo>
                <a:close/>
                <a:moveTo>
                  <a:pt x="3915719" y="934897"/>
                </a:moveTo>
                <a:lnTo>
                  <a:pt x="3910086" y="940634"/>
                </a:lnTo>
                <a:lnTo>
                  <a:pt x="3906732" y="949171"/>
                </a:lnTo>
                <a:lnTo>
                  <a:pt x="3888290" y="949171"/>
                </a:lnTo>
                <a:lnTo>
                  <a:pt x="3879996" y="960996"/>
                </a:lnTo>
                <a:lnTo>
                  <a:pt x="3880435" y="961308"/>
                </a:lnTo>
                <a:lnTo>
                  <a:pt x="3888712" y="949519"/>
                </a:lnTo>
                <a:lnTo>
                  <a:pt x="3906921" y="949519"/>
                </a:lnTo>
                <a:lnTo>
                  <a:pt x="3910231" y="941097"/>
                </a:lnTo>
                <a:lnTo>
                  <a:pt x="3916172" y="935053"/>
                </a:lnTo>
                <a:close/>
                <a:moveTo>
                  <a:pt x="2075561" y="926867"/>
                </a:moveTo>
                <a:lnTo>
                  <a:pt x="2065858" y="962529"/>
                </a:lnTo>
                <a:lnTo>
                  <a:pt x="2065936" y="962767"/>
                </a:lnTo>
                <a:lnTo>
                  <a:pt x="2075690" y="926910"/>
                </a:lnTo>
                <a:close/>
                <a:moveTo>
                  <a:pt x="5616679" y="924342"/>
                </a:moveTo>
                <a:lnTo>
                  <a:pt x="5616926" y="926320"/>
                </a:lnTo>
                <a:lnTo>
                  <a:pt x="5654900" y="934579"/>
                </a:lnTo>
                <a:lnTo>
                  <a:pt x="5676638" y="929560"/>
                </a:lnTo>
                <a:lnTo>
                  <a:pt x="5675987" y="927885"/>
                </a:lnTo>
                <a:lnTo>
                  <a:pt x="5655122" y="932701"/>
                </a:lnTo>
                <a:close/>
                <a:moveTo>
                  <a:pt x="3892716" y="915780"/>
                </a:moveTo>
                <a:lnTo>
                  <a:pt x="3891644" y="920146"/>
                </a:lnTo>
                <a:lnTo>
                  <a:pt x="3891644" y="923561"/>
                </a:lnTo>
                <a:lnTo>
                  <a:pt x="3891644" y="925268"/>
                </a:lnTo>
                <a:lnTo>
                  <a:pt x="3892688" y="925268"/>
                </a:lnTo>
                <a:lnTo>
                  <a:pt x="3892688" y="923530"/>
                </a:lnTo>
                <a:lnTo>
                  <a:pt x="3892688" y="920447"/>
                </a:lnTo>
                <a:lnTo>
                  <a:pt x="3893153" y="921609"/>
                </a:lnTo>
                <a:lnTo>
                  <a:pt x="3894349" y="916664"/>
                </a:lnTo>
                <a:lnTo>
                  <a:pt x="3897551" y="916995"/>
                </a:lnTo>
                <a:close/>
                <a:moveTo>
                  <a:pt x="6367042" y="893163"/>
                </a:moveTo>
                <a:lnTo>
                  <a:pt x="6361004" y="894658"/>
                </a:lnTo>
                <a:lnTo>
                  <a:pt x="6364634" y="896755"/>
                </a:lnTo>
                <a:lnTo>
                  <a:pt x="6367252" y="896100"/>
                </a:lnTo>
                <a:close/>
                <a:moveTo>
                  <a:pt x="4317499" y="881173"/>
                </a:moveTo>
                <a:lnTo>
                  <a:pt x="4319151" y="882772"/>
                </a:lnTo>
                <a:lnTo>
                  <a:pt x="4317604" y="881215"/>
                </a:lnTo>
                <a:close/>
                <a:moveTo>
                  <a:pt x="3988121" y="880331"/>
                </a:moveTo>
                <a:lnTo>
                  <a:pt x="3970170" y="895090"/>
                </a:lnTo>
                <a:lnTo>
                  <a:pt x="3975217" y="910304"/>
                </a:lnTo>
                <a:lnTo>
                  <a:pt x="3966806" y="913685"/>
                </a:lnTo>
                <a:lnTo>
                  <a:pt x="3938208" y="913685"/>
                </a:lnTo>
                <a:lnTo>
                  <a:pt x="3918022" y="913685"/>
                </a:lnTo>
                <a:lnTo>
                  <a:pt x="3912139" y="919596"/>
                </a:lnTo>
                <a:lnTo>
                  <a:pt x="3914285" y="921814"/>
                </a:lnTo>
                <a:lnTo>
                  <a:pt x="3920930" y="914947"/>
                </a:lnTo>
                <a:lnTo>
                  <a:pt x="3940866" y="914947"/>
                </a:lnTo>
                <a:lnTo>
                  <a:pt x="3969109" y="914947"/>
                </a:lnTo>
                <a:lnTo>
                  <a:pt x="3977415" y="911514"/>
                </a:lnTo>
                <a:lnTo>
                  <a:pt x="3972431" y="896064"/>
                </a:lnTo>
                <a:lnTo>
                  <a:pt x="3989451" y="881675"/>
                </a:lnTo>
                <a:close/>
                <a:moveTo>
                  <a:pt x="5706063" y="872326"/>
                </a:moveTo>
                <a:lnTo>
                  <a:pt x="5706738" y="874351"/>
                </a:lnTo>
                <a:lnTo>
                  <a:pt x="5716771" y="884389"/>
                </a:lnTo>
                <a:lnTo>
                  <a:pt x="5750215" y="906138"/>
                </a:lnTo>
                <a:lnTo>
                  <a:pt x="5768609" y="909484"/>
                </a:lnTo>
                <a:lnTo>
                  <a:pt x="5805287" y="934504"/>
                </a:lnTo>
                <a:lnTo>
                  <a:pt x="5804097" y="931204"/>
                </a:lnTo>
                <a:lnTo>
                  <a:pt x="5767194" y="906286"/>
                </a:lnTo>
                <a:lnTo>
                  <a:pt x="5748742" y="902964"/>
                </a:lnTo>
                <a:lnTo>
                  <a:pt x="5715194" y="881368"/>
                </a:lnTo>
                <a:close/>
                <a:moveTo>
                  <a:pt x="1472261" y="861604"/>
                </a:moveTo>
                <a:lnTo>
                  <a:pt x="1471390" y="862476"/>
                </a:lnTo>
                <a:lnTo>
                  <a:pt x="1469970" y="875287"/>
                </a:lnTo>
                <a:lnTo>
                  <a:pt x="1470721" y="875476"/>
                </a:lnTo>
                <a:close/>
                <a:moveTo>
                  <a:pt x="3777896" y="841431"/>
                </a:moveTo>
                <a:lnTo>
                  <a:pt x="3777697" y="841464"/>
                </a:lnTo>
                <a:lnTo>
                  <a:pt x="3778214" y="842510"/>
                </a:lnTo>
                <a:lnTo>
                  <a:pt x="3778509" y="842659"/>
                </a:lnTo>
                <a:close/>
                <a:moveTo>
                  <a:pt x="6411960" y="836111"/>
                </a:moveTo>
                <a:lnTo>
                  <a:pt x="6396077" y="853567"/>
                </a:lnTo>
                <a:lnTo>
                  <a:pt x="6361096" y="846910"/>
                </a:lnTo>
                <a:lnTo>
                  <a:pt x="6361648" y="849463"/>
                </a:lnTo>
                <a:lnTo>
                  <a:pt x="6395679" y="855948"/>
                </a:lnTo>
                <a:lnTo>
                  <a:pt x="6412401" y="837545"/>
                </a:lnTo>
                <a:close/>
                <a:moveTo>
                  <a:pt x="4507237" y="831517"/>
                </a:moveTo>
                <a:lnTo>
                  <a:pt x="4512149" y="835636"/>
                </a:lnTo>
                <a:lnTo>
                  <a:pt x="4528920" y="833948"/>
                </a:lnTo>
                <a:lnTo>
                  <a:pt x="4562462" y="844077"/>
                </a:lnTo>
                <a:lnTo>
                  <a:pt x="4598816" y="855720"/>
                </a:lnTo>
                <a:lnTo>
                  <a:pt x="4598656" y="855239"/>
                </a:lnTo>
                <a:lnTo>
                  <a:pt x="4561837" y="843535"/>
                </a:lnTo>
                <a:lnTo>
                  <a:pt x="4528366" y="833502"/>
                </a:lnTo>
                <a:lnTo>
                  <a:pt x="4511630" y="835174"/>
                </a:lnTo>
                <a:close/>
                <a:moveTo>
                  <a:pt x="5829412" y="825070"/>
                </a:moveTo>
                <a:lnTo>
                  <a:pt x="5837646" y="834855"/>
                </a:lnTo>
                <a:lnTo>
                  <a:pt x="5838663" y="835038"/>
                </a:lnTo>
                <a:lnTo>
                  <a:pt x="5830408" y="825141"/>
                </a:lnTo>
                <a:close/>
                <a:moveTo>
                  <a:pt x="7243052" y="824033"/>
                </a:moveTo>
                <a:lnTo>
                  <a:pt x="7250584" y="825539"/>
                </a:lnTo>
                <a:lnTo>
                  <a:pt x="7244558" y="840604"/>
                </a:lnTo>
                <a:close/>
                <a:moveTo>
                  <a:pt x="3799986" y="813305"/>
                </a:moveTo>
                <a:lnTo>
                  <a:pt x="3800613" y="815189"/>
                </a:lnTo>
                <a:lnTo>
                  <a:pt x="3805402" y="819024"/>
                </a:lnTo>
                <a:lnTo>
                  <a:pt x="3805490" y="817345"/>
                </a:lnTo>
                <a:close/>
                <a:moveTo>
                  <a:pt x="4762666" y="810092"/>
                </a:moveTo>
                <a:lnTo>
                  <a:pt x="4759319" y="841862"/>
                </a:lnTo>
                <a:lnTo>
                  <a:pt x="4754298" y="873633"/>
                </a:lnTo>
                <a:lnTo>
                  <a:pt x="4782749" y="895370"/>
                </a:lnTo>
                <a:lnTo>
                  <a:pt x="4811200" y="917108"/>
                </a:lnTo>
                <a:lnTo>
                  <a:pt x="4829609" y="945534"/>
                </a:lnTo>
                <a:lnTo>
                  <a:pt x="4832956" y="952222"/>
                </a:lnTo>
                <a:lnTo>
                  <a:pt x="4821241" y="960583"/>
                </a:lnTo>
                <a:lnTo>
                  <a:pt x="4794464" y="970616"/>
                </a:lnTo>
                <a:lnTo>
                  <a:pt x="4782749" y="1000714"/>
                </a:lnTo>
                <a:lnTo>
                  <a:pt x="4791117" y="1007402"/>
                </a:lnTo>
                <a:lnTo>
                  <a:pt x="4804506" y="1030812"/>
                </a:lnTo>
                <a:lnTo>
                  <a:pt x="4806179" y="1022451"/>
                </a:lnTo>
                <a:lnTo>
                  <a:pt x="4809526" y="1042517"/>
                </a:lnTo>
                <a:lnTo>
                  <a:pt x="4831283" y="1064254"/>
                </a:lnTo>
                <a:lnTo>
                  <a:pt x="4851366" y="1087664"/>
                </a:lnTo>
                <a:lnTo>
                  <a:pt x="4811200" y="1080975"/>
                </a:lnTo>
                <a:lnTo>
                  <a:pt x="4774381" y="1065926"/>
                </a:lnTo>
                <a:lnTo>
                  <a:pt x="4739236" y="1052549"/>
                </a:lnTo>
                <a:lnTo>
                  <a:pt x="4702417" y="1037500"/>
                </a:lnTo>
                <a:lnTo>
                  <a:pt x="4686147" y="1030850"/>
                </a:lnTo>
                <a:lnTo>
                  <a:pt x="4701594" y="1037295"/>
                </a:lnTo>
                <a:lnTo>
                  <a:pt x="4738326" y="1052622"/>
                </a:lnTo>
                <a:lnTo>
                  <a:pt x="4773389" y="1066246"/>
                </a:lnTo>
                <a:lnTo>
                  <a:pt x="4810122" y="1081572"/>
                </a:lnTo>
                <a:lnTo>
                  <a:pt x="4810060" y="1081674"/>
                </a:lnTo>
                <a:lnTo>
                  <a:pt x="4850898" y="1088344"/>
                </a:lnTo>
                <a:lnTo>
                  <a:pt x="4864583" y="1106786"/>
                </a:lnTo>
                <a:lnTo>
                  <a:pt x="4900509" y="1126905"/>
                </a:lnTo>
                <a:lnTo>
                  <a:pt x="4883401" y="1131934"/>
                </a:lnTo>
                <a:lnTo>
                  <a:pt x="4874848" y="1165465"/>
                </a:lnTo>
                <a:lnTo>
                  <a:pt x="4873143" y="1185518"/>
                </a:lnTo>
                <a:lnTo>
                  <a:pt x="4874141" y="1186288"/>
                </a:lnTo>
                <a:lnTo>
                  <a:pt x="4887465" y="1212977"/>
                </a:lnTo>
                <a:lnTo>
                  <a:pt x="4915779" y="1224653"/>
                </a:lnTo>
                <a:lnTo>
                  <a:pt x="4940762" y="1232994"/>
                </a:lnTo>
                <a:lnTo>
                  <a:pt x="4964079" y="1239666"/>
                </a:lnTo>
                <a:lnTo>
                  <a:pt x="4985731" y="1236330"/>
                </a:lnTo>
                <a:lnTo>
                  <a:pt x="5004052" y="1232994"/>
                </a:lnTo>
                <a:lnTo>
                  <a:pt x="5007383" y="1227989"/>
                </a:lnTo>
                <a:lnTo>
                  <a:pt x="5004052" y="1217981"/>
                </a:lnTo>
                <a:lnTo>
                  <a:pt x="5012380" y="1217981"/>
                </a:lnTo>
                <a:lnTo>
                  <a:pt x="5030700" y="1199632"/>
                </a:lnTo>
                <a:lnTo>
                  <a:pt x="5057349" y="1196296"/>
                </a:lnTo>
                <a:lnTo>
                  <a:pt x="5082332" y="1194628"/>
                </a:lnTo>
                <a:lnTo>
                  <a:pt x="5122304" y="1207972"/>
                </a:lnTo>
                <a:lnTo>
                  <a:pt x="5143956" y="1222985"/>
                </a:lnTo>
                <a:lnTo>
                  <a:pt x="5165608" y="1236330"/>
                </a:lnTo>
                <a:lnTo>
                  <a:pt x="5187260" y="1239666"/>
                </a:lnTo>
                <a:lnTo>
                  <a:pt x="5197253" y="1269691"/>
                </a:lnTo>
                <a:lnTo>
                  <a:pt x="5192256" y="1304721"/>
                </a:lnTo>
                <a:lnTo>
                  <a:pt x="5190591" y="1308057"/>
                </a:lnTo>
                <a:lnTo>
                  <a:pt x="5190591" y="1324738"/>
                </a:lnTo>
                <a:lnTo>
                  <a:pt x="5200584" y="1333078"/>
                </a:lnTo>
                <a:lnTo>
                  <a:pt x="5197253" y="1338082"/>
                </a:lnTo>
                <a:lnTo>
                  <a:pt x="5203915" y="1363103"/>
                </a:lnTo>
                <a:lnTo>
                  <a:pt x="5207246" y="1388124"/>
                </a:lnTo>
                <a:lnTo>
                  <a:pt x="5233894" y="1396465"/>
                </a:lnTo>
                <a:lnTo>
                  <a:pt x="5237225" y="1408141"/>
                </a:lnTo>
                <a:lnTo>
                  <a:pt x="5220570" y="1443171"/>
                </a:lnTo>
                <a:lnTo>
                  <a:pt x="5237225" y="1463188"/>
                </a:lnTo>
                <a:lnTo>
                  <a:pt x="5255546" y="1483204"/>
                </a:lnTo>
                <a:lnTo>
                  <a:pt x="5275533" y="1493213"/>
                </a:lnTo>
                <a:lnTo>
                  <a:pt x="5283860" y="1523238"/>
                </a:lnTo>
                <a:lnTo>
                  <a:pt x="5292188" y="1526574"/>
                </a:lnTo>
                <a:lnTo>
                  <a:pt x="5292188" y="1537936"/>
                </a:lnTo>
                <a:lnTo>
                  <a:pt x="5293360" y="1537398"/>
                </a:lnTo>
                <a:lnTo>
                  <a:pt x="5293360" y="1525745"/>
                </a:lnTo>
                <a:lnTo>
                  <a:pt x="5284991" y="1522416"/>
                </a:lnTo>
                <a:lnTo>
                  <a:pt x="5276622" y="1492451"/>
                </a:lnTo>
                <a:lnTo>
                  <a:pt x="5256535" y="1482463"/>
                </a:lnTo>
                <a:lnTo>
                  <a:pt x="5238123" y="1462487"/>
                </a:lnTo>
                <a:lnTo>
                  <a:pt x="5222271" y="1443568"/>
                </a:lnTo>
                <a:lnTo>
                  <a:pt x="5221355" y="1443356"/>
                </a:lnTo>
                <a:lnTo>
                  <a:pt x="5221622" y="1442794"/>
                </a:lnTo>
                <a:lnTo>
                  <a:pt x="5221385" y="1442510"/>
                </a:lnTo>
                <a:lnTo>
                  <a:pt x="5221720" y="1442587"/>
                </a:lnTo>
                <a:lnTo>
                  <a:pt x="5238077" y="1408205"/>
                </a:lnTo>
                <a:lnTo>
                  <a:pt x="5234732" y="1396488"/>
                </a:lnTo>
                <a:lnTo>
                  <a:pt x="5207977" y="1388119"/>
                </a:lnTo>
                <a:lnTo>
                  <a:pt x="5204633" y="1363012"/>
                </a:lnTo>
                <a:lnTo>
                  <a:pt x="5197944" y="1337904"/>
                </a:lnTo>
                <a:lnTo>
                  <a:pt x="5201289" y="1332882"/>
                </a:lnTo>
                <a:lnTo>
                  <a:pt x="5191256" y="1324513"/>
                </a:lnTo>
                <a:lnTo>
                  <a:pt x="5191256" y="1307775"/>
                </a:lnTo>
                <a:lnTo>
                  <a:pt x="5192928" y="1304427"/>
                </a:lnTo>
                <a:lnTo>
                  <a:pt x="5197944" y="1269276"/>
                </a:lnTo>
                <a:lnTo>
                  <a:pt x="5223027" y="1277645"/>
                </a:lnTo>
                <a:lnTo>
                  <a:pt x="5236404" y="1279319"/>
                </a:lnTo>
                <a:lnTo>
                  <a:pt x="5244765" y="1265928"/>
                </a:lnTo>
                <a:lnTo>
                  <a:pt x="5266503" y="1254212"/>
                </a:lnTo>
                <a:lnTo>
                  <a:pt x="5267668" y="1251297"/>
                </a:lnTo>
                <a:lnTo>
                  <a:pt x="5266641" y="1253858"/>
                </a:lnTo>
                <a:lnTo>
                  <a:pt x="5244800" y="1265583"/>
                </a:lnTo>
                <a:lnTo>
                  <a:pt x="5236400" y="1278984"/>
                </a:lnTo>
                <a:lnTo>
                  <a:pt x="5222960" y="1277309"/>
                </a:lnTo>
                <a:lnTo>
                  <a:pt x="5197760" y="1268933"/>
                </a:lnTo>
                <a:lnTo>
                  <a:pt x="5187680" y="1238782"/>
                </a:lnTo>
                <a:lnTo>
                  <a:pt x="5165840" y="1235432"/>
                </a:lnTo>
                <a:lnTo>
                  <a:pt x="5144000" y="1222031"/>
                </a:lnTo>
                <a:lnTo>
                  <a:pt x="5122159" y="1206955"/>
                </a:lnTo>
                <a:lnTo>
                  <a:pt x="5081839" y="1193554"/>
                </a:lnTo>
                <a:lnTo>
                  <a:pt x="5056639" y="1195229"/>
                </a:lnTo>
                <a:lnTo>
                  <a:pt x="5029759" y="1198580"/>
                </a:lnTo>
                <a:lnTo>
                  <a:pt x="5011278" y="1217006"/>
                </a:lnTo>
                <a:lnTo>
                  <a:pt x="5002878" y="1217006"/>
                </a:lnTo>
                <a:lnTo>
                  <a:pt x="4996158" y="1193554"/>
                </a:lnTo>
                <a:lnTo>
                  <a:pt x="4989438" y="1166753"/>
                </a:lnTo>
                <a:lnTo>
                  <a:pt x="4974318" y="1156702"/>
                </a:lnTo>
                <a:lnTo>
                  <a:pt x="4972638" y="1158377"/>
                </a:lnTo>
                <a:lnTo>
                  <a:pt x="4975998" y="1153352"/>
                </a:lnTo>
                <a:lnTo>
                  <a:pt x="4981038" y="1148327"/>
                </a:lnTo>
                <a:lnTo>
                  <a:pt x="4974318" y="1138276"/>
                </a:lnTo>
                <a:lnTo>
                  <a:pt x="4962558" y="1141627"/>
                </a:lnTo>
                <a:lnTo>
                  <a:pt x="4962558" y="1143302"/>
                </a:lnTo>
                <a:lnTo>
                  <a:pt x="4954158" y="1113150"/>
                </a:lnTo>
                <a:lnTo>
                  <a:pt x="4959198" y="1111475"/>
                </a:lnTo>
                <a:lnTo>
                  <a:pt x="4972638" y="1111475"/>
                </a:lnTo>
                <a:lnTo>
                  <a:pt x="4984398" y="1118175"/>
                </a:lnTo>
                <a:lnTo>
                  <a:pt x="4991118" y="1116500"/>
                </a:lnTo>
                <a:lnTo>
                  <a:pt x="4992798" y="1113150"/>
                </a:lnTo>
                <a:lnTo>
                  <a:pt x="4996158" y="1104775"/>
                </a:lnTo>
                <a:lnTo>
                  <a:pt x="4972638" y="1077973"/>
                </a:lnTo>
                <a:lnTo>
                  <a:pt x="4950798" y="1076298"/>
                </a:lnTo>
                <a:lnTo>
                  <a:pt x="4952478" y="1101424"/>
                </a:lnTo>
                <a:lnTo>
                  <a:pt x="4952478" y="1104775"/>
                </a:lnTo>
                <a:lnTo>
                  <a:pt x="4935678" y="1072948"/>
                </a:lnTo>
                <a:lnTo>
                  <a:pt x="4939038" y="1057872"/>
                </a:lnTo>
                <a:lnTo>
                  <a:pt x="4930638" y="1054522"/>
                </a:lnTo>
                <a:lnTo>
                  <a:pt x="4932533" y="1054522"/>
                </a:lnTo>
                <a:lnTo>
                  <a:pt x="4913004" y="1046383"/>
                </a:lnTo>
                <a:lnTo>
                  <a:pt x="4902975" y="1041368"/>
                </a:lnTo>
                <a:lnTo>
                  <a:pt x="4881247" y="1011275"/>
                </a:lnTo>
                <a:lnTo>
                  <a:pt x="4867875" y="1002916"/>
                </a:lnTo>
                <a:lnTo>
                  <a:pt x="4896290" y="1001244"/>
                </a:lnTo>
                <a:lnTo>
                  <a:pt x="4884589" y="991214"/>
                </a:lnTo>
                <a:lnTo>
                  <a:pt x="4897961" y="977839"/>
                </a:lnTo>
                <a:lnTo>
                  <a:pt x="4928047" y="977839"/>
                </a:lnTo>
                <a:lnTo>
                  <a:pt x="4923033" y="966137"/>
                </a:lnTo>
                <a:lnTo>
                  <a:pt x="4916347" y="934372"/>
                </a:lnTo>
                <a:lnTo>
                  <a:pt x="4884589" y="932701"/>
                </a:lnTo>
                <a:lnTo>
                  <a:pt x="4864532" y="931029"/>
                </a:lnTo>
                <a:lnTo>
                  <a:pt x="4834446" y="944403"/>
                </a:lnTo>
                <a:lnTo>
                  <a:pt x="4831103" y="946075"/>
                </a:lnTo>
                <a:lnTo>
                  <a:pt x="4812718" y="917654"/>
                </a:lnTo>
                <a:lnTo>
                  <a:pt x="4784303" y="895921"/>
                </a:lnTo>
                <a:lnTo>
                  <a:pt x="4755889" y="874188"/>
                </a:lnTo>
                <a:lnTo>
                  <a:pt x="4760903" y="842423"/>
                </a:lnTo>
                <a:lnTo>
                  <a:pt x="4764237" y="810739"/>
                </a:lnTo>
                <a:close/>
                <a:moveTo>
                  <a:pt x="2395290" y="799930"/>
                </a:moveTo>
                <a:lnTo>
                  <a:pt x="2405405" y="799930"/>
                </a:lnTo>
                <a:lnTo>
                  <a:pt x="2390226" y="806523"/>
                </a:lnTo>
                <a:lnTo>
                  <a:pt x="2393599" y="811468"/>
                </a:lnTo>
                <a:lnTo>
                  <a:pt x="2383480" y="821357"/>
                </a:lnTo>
                <a:lnTo>
                  <a:pt x="2354808" y="854322"/>
                </a:lnTo>
                <a:lnTo>
                  <a:pt x="2376734" y="839488"/>
                </a:lnTo>
                <a:lnTo>
                  <a:pt x="2373363" y="844433"/>
                </a:lnTo>
                <a:lnTo>
                  <a:pt x="2390226" y="842784"/>
                </a:lnTo>
                <a:lnTo>
                  <a:pt x="2375054" y="851026"/>
                </a:lnTo>
                <a:lnTo>
                  <a:pt x="2375054" y="855970"/>
                </a:lnTo>
                <a:lnTo>
                  <a:pt x="2391913" y="860915"/>
                </a:lnTo>
                <a:lnTo>
                  <a:pt x="2386854" y="865860"/>
                </a:lnTo>
                <a:lnTo>
                  <a:pt x="2410471" y="855970"/>
                </a:lnTo>
                <a:lnTo>
                  <a:pt x="2407092" y="862563"/>
                </a:lnTo>
                <a:lnTo>
                  <a:pt x="2430702" y="860915"/>
                </a:lnTo>
                <a:lnTo>
                  <a:pt x="2413838" y="875749"/>
                </a:lnTo>
                <a:lnTo>
                  <a:pt x="2417217" y="882342"/>
                </a:lnTo>
                <a:lnTo>
                  <a:pt x="2410471" y="888935"/>
                </a:lnTo>
                <a:lnTo>
                  <a:pt x="2437449" y="882342"/>
                </a:lnTo>
                <a:lnTo>
                  <a:pt x="2412152" y="898825"/>
                </a:lnTo>
                <a:lnTo>
                  <a:pt x="2413838" y="902121"/>
                </a:lnTo>
                <a:lnTo>
                  <a:pt x="2412152" y="902121"/>
                </a:lnTo>
                <a:lnTo>
                  <a:pt x="2412152" y="912011"/>
                </a:lnTo>
                <a:lnTo>
                  <a:pt x="2435762" y="893880"/>
                </a:lnTo>
                <a:lnTo>
                  <a:pt x="2423956" y="912011"/>
                </a:lnTo>
                <a:lnTo>
                  <a:pt x="2435762" y="905418"/>
                </a:lnTo>
                <a:lnTo>
                  <a:pt x="2437449" y="913659"/>
                </a:lnTo>
                <a:lnTo>
                  <a:pt x="2417217" y="940031"/>
                </a:lnTo>
                <a:lnTo>
                  <a:pt x="2407092" y="935086"/>
                </a:lnTo>
                <a:lnTo>
                  <a:pt x="2407092" y="925197"/>
                </a:lnTo>
                <a:lnTo>
                  <a:pt x="2395290" y="931790"/>
                </a:lnTo>
                <a:lnTo>
                  <a:pt x="2407092" y="912011"/>
                </a:lnTo>
                <a:lnTo>
                  <a:pt x="2402035" y="903769"/>
                </a:lnTo>
                <a:lnTo>
                  <a:pt x="2390226" y="918604"/>
                </a:lnTo>
                <a:lnTo>
                  <a:pt x="2395290" y="912011"/>
                </a:lnTo>
                <a:lnTo>
                  <a:pt x="2356495" y="933438"/>
                </a:lnTo>
                <a:lnTo>
                  <a:pt x="2356495" y="925197"/>
                </a:lnTo>
                <a:lnTo>
                  <a:pt x="2386854" y="910362"/>
                </a:lnTo>
                <a:lnTo>
                  <a:pt x="2380109" y="912011"/>
                </a:lnTo>
                <a:lnTo>
                  <a:pt x="2385167" y="905418"/>
                </a:lnTo>
                <a:lnTo>
                  <a:pt x="2373363" y="910362"/>
                </a:lnTo>
                <a:lnTo>
                  <a:pt x="2363241" y="915307"/>
                </a:lnTo>
                <a:lnTo>
                  <a:pt x="2353127" y="913659"/>
                </a:lnTo>
                <a:lnTo>
                  <a:pt x="2361563" y="910362"/>
                </a:lnTo>
                <a:lnTo>
                  <a:pt x="2363241" y="905418"/>
                </a:lnTo>
                <a:lnTo>
                  <a:pt x="2319390" y="912011"/>
                </a:lnTo>
                <a:lnTo>
                  <a:pt x="2282293" y="908714"/>
                </a:lnTo>
                <a:lnTo>
                  <a:pt x="2290718" y="895528"/>
                </a:lnTo>
                <a:lnTo>
                  <a:pt x="2309274" y="883990"/>
                </a:lnTo>
                <a:lnTo>
                  <a:pt x="2290718" y="883990"/>
                </a:lnTo>
                <a:lnTo>
                  <a:pt x="2299151" y="880694"/>
                </a:lnTo>
                <a:lnTo>
                  <a:pt x="2321077" y="869156"/>
                </a:lnTo>
                <a:lnTo>
                  <a:pt x="2322764" y="870804"/>
                </a:lnTo>
                <a:lnTo>
                  <a:pt x="2326137" y="864212"/>
                </a:lnTo>
                <a:lnTo>
                  <a:pt x="2321077" y="859267"/>
                </a:lnTo>
                <a:lnTo>
                  <a:pt x="2331201" y="854322"/>
                </a:lnTo>
                <a:lnTo>
                  <a:pt x="2354808" y="823005"/>
                </a:lnTo>
                <a:lnTo>
                  <a:pt x="2383480" y="801578"/>
                </a:lnTo>
                <a:close/>
                <a:moveTo>
                  <a:pt x="5910740" y="783338"/>
                </a:moveTo>
                <a:lnTo>
                  <a:pt x="5910698" y="783587"/>
                </a:lnTo>
                <a:lnTo>
                  <a:pt x="5950034" y="793326"/>
                </a:lnTo>
                <a:lnTo>
                  <a:pt x="5990292" y="801632"/>
                </a:lnTo>
                <a:lnTo>
                  <a:pt x="6008744" y="819905"/>
                </a:lnTo>
                <a:lnTo>
                  <a:pt x="6037326" y="832771"/>
                </a:lnTo>
                <a:lnTo>
                  <a:pt x="6009481" y="820125"/>
                </a:lnTo>
                <a:lnTo>
                  <a:pt x="5991071" y="801732"/>
                </a:lnTo>
                <a:lnTo>
                  <a:pt x="5950906" y="793371"/>
                </a:lnTo>
                <a:close/>
                <a:moveTo>
                  <a:pt x="4863081" y="781666"/>
                </a:moveTo>
                <a:lnTo>
                  <a:pt x="4831283" y="783338"/>
                </a:lnTo>
                <a:lnTo>
                  <a:pt x="4812874" y="795043"/>
                </a:lnTo>
                <a:lnTo>
                  <a:pt x="4794464" y="810092"/>
                </a:lnTo>
                <a:lnTo>
                  <a:pt x="4791135" y="821733"/>
                </a:lnTo>
                <a:lnTo>
                  <a:pt x="4792660" y="822362"/>
                </a:lnTo>
                <a:lnTo>
                  <a:pt x="4796003" y="810659"/>
                </a:lnTo>
                <a:lnTo>
                  <a:pt x="4814389" y="795613"/>
                </a:lnTo>
                <a:lnTo>
                  <a:pt x="4832775" y="783910"/>
                </a:lnTo>
                <a:lnTo>
                  <a:pt x="4864452" y="782243"/>
                </a:lnTo>
                <a:close/>
                <a:moveTo>
                  <a:pt x="4192606" y="775426"/>
                </a:moveTo>
                <a:lnTo>
                  <a:pt x="4191379" y="776903"/>
                </a:lnTo>
                <a:lnTo>
                  <a:pt x="4206401" y="785281"/>
                </a:lnTo>
                <a:lnTo>
                  <a:pt x="4218084" y="817116"/>
                </a:lnTo>
                <a:lnTo>
                  <a:pt x="4216415" y="832196"/>
                </a:lnTo>
                <a:lnTo>
                  <a:pt x="4193048" y="862356"/>
                </a:lnTo>
                <a:lnTo>
                  <a:pt x="4189710" y="870734"/>
                </a:lnTo>
                <a:lnTo>
                  <a:pt x="4152992" y="862356"/>
                </a:lnTo>
                <a:lnTo>
                  <a:pt x="4133387" y="863996"/>
                </a:lnTo>
                <a:lnTo>
                  <a:pt x="4134125" y="865460"/>
                </a:lnTo>
                <a:lnTo>
                  <a:pt x="4154187" y="863803"/>
                </a:lnTo>
                <a:lnTo>
                  <a:pt x="4189892" y="871847"/>
                </a:lnTo>
                <a:lnTo>
                  <a:pt x="4190143" y="871086"/>
                </a:lnTo>
                <a:lnTo>
                  <a:pt x="4193497" y="862646"/>
                </a:lnTo>
                <a:lnTo>
                  <a:pt x="4216977" y="832260"/>
                </a:lnTo>
                <a:lnTo>
                  <a:pt x="4218654" y="817067"/>
                </a:lnTo>
                <a:lnTo>
                  <a:pt x="4206914" y="784994"/>
                </a:lnTo>
                <a:lnTo>
                  <a:pt x="4247165" y="784994"/>
                </a:lnTo>
                <a:lnTo>
                  <a:pt x="4284062" y="784994"/>
                </a:lnTo>
                <a:lnTo>
                  <a:pt x="4324312" y="793434"/>
                </a:lnTo>
                <a:lnTo>
                  <a:pt x="4364563" y="801875"/>
                </a:lnTo>
                <a:lnTo>
                  <a:pt x="4364248" y="799654"/>
                </a:lnTo>
                <a:lnTo>
                  <a:pt x="4324980" y="791528"/>
                </a:lnTo>
                <a:lnTo>
                  <a:pt x="4284380" y="783127"/>
                </a:lnTo>
                <a:lnTo>
                  <a:pt x="4247163" y="783127"/>
                </a:lnTo>
                <a:lnTo>
                  <a:pt x="4206562" y="783127"/>
                </a:lnTo>
                <a:close/>
                <a:moveTo>
                  <a:pt x="4390867" y="773982"/>
                </a:moveTo>
                <a:lnTo>
                  <a:pt x="4363889" y="788168"/>
                </a:lnTo>
                <a:lnTo>
                  <a:pt x="4364070" y="789427"/>
                </a:lnTo>
                <a:lnTo>
                  <a:pt x="4391242" y="774948"/>
                </a:lnTo>
                <a:lnTo>
                  <a:pt x="4391132" y="774978"/>
                </a:lnTo>
                <a:close/>
                <a:moveTo>
                  <a:pt x="3570005" y="747204"/>
                </a:moveTo>
                <a:lnTo>
                  <a:pt x="3574826" y="749464"/>
                </a:lnTo>
                <a:lnTo>
                  <a:pt x="3568800" y="750217"/>
                </a:lnTo>
                <a:close/>
                <a:moveTo>
                  <a:pt x="6422854" y="744880"/>
                </a:moveTo>
                <a:lnTo>
                  <a:pt x="6392730" y="746552"/>
                </a:lnTo>
                <a:lnTo>
                  <a:pt x="6377668" y="763273"/>
                </a:lnTo>
                <a:lnTo>
                  <a:pt x="6378989" y="763713"/>
                </a:lnTo>
                <a:lnTo>
                  <a:pt x="6392335" y="748877"/>
                </a:lnTo>
                <a:lnTo>
                  <a:pt x="6422435" y="747204"/>
                </a:lnTo>
                <a:lnTo>
                  <a:pt x="6452534" y="747204"/>
                </a:lnTo>
                <a:lnTo>
                  <a:pt x="6511061" y="765607"/>
                </a:lnTo>
                <a:lnTo>
                  <a:pt x="6536143" y="787356"/>
                </a:lnTo>
                <a:lnTo>
                  <a:pt x="6559554" y="807432"/>
                </a:lnTo>
                <a:lnTo>
                  <a:pt x="6582965" y="827507"/>
                </a:lnTo>
                <a:lnTo>
                  <a:pt x="6608047" y="847583"/>
                </a:lnTo>
                <a:lnTo>
                  <a:pt x="6633130" y="857621"/>
                </a:lnTo>
                <a:lnTo>
                  <a:pt x="6676607" y="869332"/>
                </a:lnTo>
                <a:lnTo>
                  <a:pt x="6701690" y="879370"/>
                </a:lnTo>
                <a:lnTo>
                  <a:pt x="6731789" y="912830"/>
                </a:lnTo>
                <a:lnTo>
                  <a:pt x="6768577" y="907811"/>
                </a:lnTo>
                <a:lnTo>
                  <a:pt x="6803693" y="894427"/>
                </a:lnTo>
                <a:lnTo>
                  <a:pt x="6818743" y="919522"/>
                </a:lnTo>
                <a:lnTo>
                  <a:pt x="6822087" y="954655"/>
                </a:lnTo>
                <a:lnTo>
                  <a:pt x="6828272" y="987138"/>
                </a:lnTo>
                <a:lnTo>
                  <a:pt x="6829533" y="987337"/>
                </a:lnTo>
                <a:lnTo>
                  <a:pt x="6822839" y="952222"/>
                </a:lnTo>
                <a:lnTo>
                  <a:pt x="6819492" y="917108"/>
                </a:lnTo>
                <a:lnTo>
                  <a:pt x="6804430" y="892026"/>
                </a:lnTo>
                <a:lnTo>
                  <a:pt x="6769285" y="905403"/>
                </a:lnTo>
                <a:lnTo>
                  <a:pt x="6732466" y="910419"/>
                </a:lnTo>
                <a:lnTo>
                  <a:pt x="6702341" y="876977"/>
                </a:lnTo>
                <a:lnTo>
                  <a:pt x="6677238" y="866944"/>
                </a:lnTo>
                <a:lnTo>
                  <a:pt x="6633725" y="855239"/>
                </a:lnTo>
                <a:lnTo>
                  <a:pt x="6608621" y="845207"/>
                </a:lnTo>
                <a:lnTo>
                  <a:pt x="6583518" y="825141"/>
                </a:lnTo>
                <a:lnTo>
                  <a:pt x="6560088" y="805076"/>
                </a:lnTo>
                <a:lnTo>
                  <a:pt x="6536658" y="785010"/>
                </a:lnTo>
                <a:lnTo>
                  <a:pt x="6511554" y="763273"/>
                </a:lnTo>
                <a:lnTo>
                  <a:pt x="6452979" y="744880"/>
                </a:lnTo>
                <a:close/>
                <a:moveTo>
                  <a:pt x="5042154" y="743208"/>
                </a:moveTo>
                <a:lnTo>
                  <a:pt x="5032112" y="776650"/>
                </a:lnTo>
                <a:lnTo>
                  <a:pt x="5055542" y="805076"/>
                </a:lnTo>
                <a:lnTo>
                  <a:pt x="5052195" y="813436"/>
                </a:lnTo>
                <a:lnTo>
                  <a:pt x="5007008" y="806748"/>
                </a:lnTo>
                <a:lnTo>
                  <a:pt x="4961822" y="806748"/>
                </a:lnTo>
                <a:lnTo>
                  <a:pt x="4926821" y="810078"/>
                </a:lnTo>
                <a:lnTo>
                  <a:pt x="4928047" y="810659"/>
                </a:lnTo>
                <a:lnTo>
                  <a:pt x="4963147" y="807316"/>
                </a:lnTo>
                <a:lnTo>
                  <a:pt x="5008276" y="807316"/>
                </a:lnTo>
                <a:lnTo>
                  <a:pt x="5053405" y="814003"/>
                </a:lnTo>
                <a:lnTo>
                  <a:pt x="5056748" y="805644"/>
                </a:lnTo>
                <a:lnTo>
                  <a:pt x="5033347" y="777223"/>
                </a:lnTo>
                <a:lnTo>
                  <a:pt x="5043376" y="743788"/>
                </a:lnTo>
                <a:lnTo>
                  <a:pt x="5065105" y="745460"/>
                </a:lnTo>
                <a:lnTo>
                  <a:pt x="5063867" y="744877"/>
                </a:lnTo>
                <a:close/>
                <a:moveTo>
                  <a:pt x="4392501" y="741266"/>
                </a:moveTo>
                <a:lnTo>
                  <a:pt x="4385880" y="747841"/>
                </a:lnTo>
                <a:lnTo>
                  <a:pt x="4386010" y="748325"/>
                </a:lnTo>
                <a:lnTo>
                  <a:pt x="4392806" y="741536"/>
                </a:lnTo>
                <a:close/>
                <a:moveTo>
                  <a:pt x="3994153" y="733058"/>
                </a:moveTo>
                <a:lnTo>
                  <a:pt x="3986992" y="734498"/>
                </a:lnTo>
                <a:lnTo>
                  <a:pt x="3990357" y="761544"/>
                </a:lnTo>
                <a:lnTo>
                  <a:pt x="4002132" y="793663"/>
                </a:lnTo>
                <a:lnTo>
                  <a:pt x="4007179" y="815638"/>
                </a:lnTo>
                <a:lnTo>
                  <a:pt x="4000450" y="813948"/>
                </a:lnTo>
                <a:lnTo>
                  <a:pt x="3948301" y="835924"/>
                </a:lnTo>
                <a:lnTo>
                  <a:pt x="3949950" y="838409"/>
                </a:lnTo>
                <a:lnTo>
                  <a:pt x="4001710" y="816501"/>
                </a:lnTo>
                <a:lnTo>
                  <a:pt x="4008391" y="818187"/>
                </a:lnTo>
                <a:lnTo>
                  <a:pt x="4011731" y="818187"/>
                </a:lnTo>
                <a:lnTo>
                  <a:pt x="4041795" y="828302"/>
                </a:lnTo>
                <a:lnTo>
                  <a:pt x="4048476" y="836731"/>
                </a:lnTo>
                <a:lnTo>
                  <a:pt x="4060167" y="836731"/>
                </a:lnTo>
                <a:lnTo>
                  <a:pt x="4076869" y="836731"/>
                </a:lnTo>
                <a:lnTo>
                  <a:pt x="4103593" y="856960"/>
                </a:lnTo>
                <a:lnTo>
                  <a:pt x="4103593" y="858646"/>
                </a:lnTo>
                <a:lnTo>
                  <a:pt x="4096912" y="865389"/>
                </a:lnTo>
                <a:lnTo>
                  <a:pt x="4090231" y="868761"/>
                </a:lnTo>
                <a:lnTo>
                  <a:pt x="4090231" y="872133"/>
                </a:lnTo>
                <a:lnTo>
                  <a:pt x="4081957" y="878814"/>
                </a:lnTo>
                <a:lnTo>
                  <a:pt x="4082299" y="878717"/>
                </a:lnTo>
                <a:lnTo>
                  <a:pt x="4090658" y="872089"/>
                </a:lnTo>
                <a:lnTo>
                  <a:pt x="4090658" y="868775"/>
                </a:lnTo>
                <a:lnTo>
                  <a:pt x="4097346" y="865460"/>
                </a:lnTo>
                <a:lnTo>
                  <a:pt x="4104033" y="858832"/>
                </a:lnTo>
                <a:lnTo>
                  <a:pt x="4104033" y="857175"/>
                </a:lnTo>
                <a:lnTo>
                  <a:pt x="4130361" y="858806"/>
                </a:lnTo>
                <a:lnTo>
                  <a:pt x="4129625" y="857329"/>
                </a:lnTo>
                <a:lnTo>
                  <a:pt x="4102921" y="855654"/>
                </a:lnTo>
                <a:lnTo>
                  <a:pt x="4076216" y="835547"/>
                </a:lnTo>
                <a:lnTo>
                  <a:pt x="4059526" y="835547"/>
                </a:lnTo>
                <a:lnTo>
                  <a:pt x="4047843" y="835547"/>
                </a:lnTo>
                <a:lnTo>
                  <a:pt x="4041167" y="827170"/>
                </a:lnTo>
                <a:lnTo>
                  <a:pt x="4011124" y="817116"/>
                </a:lnTo>
                <a:lnTo>
                  <a:pt x="4007786" y="817116"/>
                </a:lnTo>
                <a:lnTo>
                  <a:pt x="4002779" y="795334"/>
                </a:lnTo>
                <a:lnTo>
                  <a:pt x="3991096" y="763499"/>
                </a:lnTo>
                <a:lnTo>
                  <a:pt x="3987758" y="736690"/>
                </a:lnTo>
                <a:lnTo>
                  <a:pt x="3996103" y="735016"/>
                </a:lnTo>
                <a:close/>
                <a:moveTo>
                  <a:pt x="5386030" y="730373"/>
                </a:moveTo>
                <a:lnTo>
                  <a:pt x="5386021" y="730414"/>
                </a:lnTo>
                <a:lnTo>
                  <a:pt x="5417778" y="752146"/>
                </a:lnTo>
                <a:lnTo>
                  <a:pt x="5447864" y="772208"/>
                </a:lnTo>
                <a:lnTo>
                  <a:pt x="5479621" y="793941"/>
                </a:lnTo>
                <a:lnTo>
                  <a:pt x="5513050" y="815675"/>
                </a:lnTo>
                <a:lnTo>
                  <a:pt x="5518065" y="807316"/>
                </a:lnTo>
                <a:lnTo>
                  <a:pt x="5534779" y="814003"/>
                </a:lnTo>
                <a:lnTo>
                  <a:pt x="5564865" y="810659"/>
                </a:lnTo>
                <a:lnTo>
                  <a:pt x="5596622" y="830721"/>
                </a:lnTo>
                <a:lnTo>
                  <a:pt x="5628379" y="847439"/>
                </a:lnTo>
                <a:lnTo>
                  <a:pt x="5658465" y="842423"/>
                </a:lnTo>
                <a:lnTo>
                  <a:pt x="5686880" y="870844"/>
                </a:lnTo>
                <a:lnTo>
                  <a:pt x="5676851" y="890906"/>
                </a:lnTo>
                <a:lnTo>
                  <a:pt x="5665151" y="897593"/>
                </a:lnTo>
                <a:lnTo>
                  <a:pt x="5665701" y="899007"/>
                </a:lnTo>
                <a:lnTo>
                  <a:pt x="5676638" y="892754"/>
                </a:lnTo>
                <a:lnTo>
                  <a:pt x="5686671" y="872678"/>
                </a:lnTo>
                <a:lnTo>
                  <a:pt x="5704469" y="869441"/>
                </a:lnTo>
                <a:lnTo>
                  <a:pt x="5703702" y="867160"/>
                </a:lnTo>
                <a:lnTo>
                  <a:pt x="5686480" y="870288"/>
                </a:lnTo>
                <a:lnTo>
                  <a:pt x="5658030" y="841862"/>
                </a:lnTo>
                <a:lnTo>
                  <a:pt x="5627905" y="846879"/>
                </a:lnTo>
                <a:lnTo>
                  <a:pt x="5596107" y="830158"/>
                </a:lnTo>
                <a:lnTo>
                  <a:pt x="5564309" y="810092"/>
                </a:lnTo>
                <a:lnTo>
                  <a:pt x="5534185" y="813436"/>
                </a:lnTo>
                <a:lnTo>
                  <a:pt x="5517449" y="806748"/>
                </a:lnTo>
                <a:lnTo>
                  <a:pt x="5512429" y="815109"/>
                </a:lnTo>
                <a:lnTo>
                  <a:pt x="5478957" y="793371"/>
                </a:lnTo>
                <a:lnTo>
                  <a:pt x="5447159" y="771633"/>
                </a:lnTo>
                <a:lnTo>
                  <a:pt x="5417035" y="751568"/>
                </a:lnTo>
                <a:close/>
                <a:moveTo>
                  <a:pt x="6847498" y="717075"/>
                </a:moveTo>
                <a:lnTo>
                  <a:pt x="6877512" y="745299"/>
                </a:lnTo>
                <a:lnTo>
                  <a:pt x="6907526" y="773521"/>
                </a:lnTo>
                <a:lnTo>
                  <a:pt x="6912529" y="783482"/>
                </a:lnTo>
                <a:lnTo>
                  <a:pt x="6944210" y="808385"/>
                </a:lnTo>
                <a:lnTo>
                  <a:pt x="6974225" y="833287"/>
                </a:lnTo>
                <a:lnTo>
                  <a:pt x="7004239" y="858190"/>
                </a:lnTo>
                <a:lnTo>
                  <a:pt x="7032586" y="884753"/>
                </a:lnTo>
                <a:lnTo>
                  <a:pt x="7020913" y="874792"/>
                </a:lnTo>
                <a:lnTo>
                  <a:pt x="6992567" y="864831"/>
                </a:lnTo>
                <a:lnTo>
                  <a:pt x="6984229" y="864831"/>
                </a:lnTo>
                <a:lnTo>
                  <a:pt x="6994234" y="903015"/>
                </a:lnTo>
                <a:lnTo>
                  <a:pt x="7040923" y="937878"/>
                </a:lnTo>
                <a:lnTo>
                  <a:pt x="7048513" y="947496"/>
                </a:lnTo>
                <a:lnTo>
                  <a:pt x="7027583" y="937878"/>
                </a:lnTo>
                <a:lnTo>
                  <a:pt x="7029251" y="957801"/>
                </a:lnTo>
                <a:lnTo>
                  <a:pt x="7022581" y="957801"/>
                </a:lnTo>
                <a:lnTo>
                  <a:pt x="7002571" y="927917"/>
                </a:lnTo>
                <a:lnTo>
                  <a:pt x="6982562" y="904675"/>
                </a:lnTo>
                <a:lnTo>
                  <a:pt x="6962552" y="881432"/>
                </a:lnTo>
                <a:lnTo>
                  <a:pt x="6944210" y="851549"/>
                </a:lnTo>
                <a:lnTo>
                  <a:pt x="6922533" y="823326"/>
                </a:lnTo>
                <a:lnTo>
                  <a:pt x="6899189" y="798424"/>
                </a:lnTo>
                <a:lnTo>
                  <a:pt x="6874177" y="773521"/>
                </a:lnTo>
                <a:lnTo>
                  <a:pt x="6850833" y="746958"/>
                </a:lnTo>
                <a:lnTo>
                  <a:pt x="6862505" y="746958"/>
                </a:lnTo>
                <a:lnTo>
                  <a:pt x="6862505" y="736998"/>
                </a:lnTo>
                <a:lnTo>
                  <a:pt x="6840828" y="722056"/>
                </a:lnTo>
                <a:close/>
                <a:moveTo>
                  <a:pt x="4166864" y="705108"/>
                </a:moveTo>
                <a:lnTo>
                  <a:pt x="4166864" y="719060"/>
                </a:lnTo>
                <a:lnTo>
                  <a:pt x="4188041" y="721611"/>
                </a:lnTo>
                <a:lnTo>
                  <a:pt x="4207387" y="755596"/>
                </a:lnTo>
                <a:lnTo>
                  <a:pt x="4208254" y="754562"/>
                </a:lnTo>
                <a:lnTo>
                  <a:pt x="4188376" y="720012"/>
                </a:lnTo>
                <a:lnTo>
                  <a:pt x="4188267" y="720088"/>
                </a:lnTo>
                <a:lnTo>
                  <a:pt x="4168077" y="718435"/>
                </a:lnTo>
                <a:lnTo>
                  <a:pt x="4168077" y="705208"/>
                </a:lnTo>
                <a:close/>
                <a:moveTo>
                  <a:pt x="5245317" y="705003"/>
                </a:moveTo>
                <a:lnTo>
                  <a:pt x="5245620" y="705337"/>
                </a:lnTo>
                <a:lnTo>
                  <a:pt x="5289078" y="722054"/>
                </a:lnTo>
                <a:lnTo>
                  <a:pt x="5307463" y="730414"/>
                </a:lnTo>
                <a:lnTo>
                  <a:pt x="5325849" y="733757"/>
                </a:lnTo>
                <a:lnTo>
                  <a:pt x="5355935" y="722054"/>
                </a:lnTo>
                <a:lnTo>
                  <a:pt x="5384349" y="712023"/>
                </a:lnTo>
                <a:lnTo>
                  <a:pt x="5388571" y="714839"/>
                </a:lnTo>
                <a:lnTo>
                  <a:pt x="5388584" y="714782"/>
                </a:lnTo>
                <a:lnTo>
                  <a:pt x="5383563" y="711438"/>
                </a:lnTo>
                <a:lnTo>
                  <a:pt x="5355112" y="721471"/>
                </a:lnTo>
                <a:lnTo>
                  <a:pt x="5324988" y="733175"/>
                </a:lnTo>
                <a:lnTo>
                  <a:pt x="5306579" y="729831"/>
                </a:lnTo>
                <a:lnTo>
                  <a:pt x="5288169" y="721471"/>
                </a:lnTo>
                <a:close/>
                <a:moveTo>
                  <a:pt x="3933363" y="698997"/>
                </a:moveTo>
                <a:lnTo>
                  <a:pt x="3936376" y="701508"/>
                </a:lnTo>
                <a:lnTo>
                  <a:pt x="3933363" y="706530"/>
                </a:lnTo>
                <a:close/>
                <a:moveTo>
                  <a:pt x="35286" y="698997"/>
                </a:moveTo>
                <a:lnTo>
                  <a:pt x="43687" y="709166"/>
                </a:lnTo>
                <a:lnTo>
                  <a:pt x="10082" y="712555"/>
                </a:lnTo>
                <a:lnTo>
                  <a:pt x="0" y="710860"/>
                </a:lnTo>
                <a:close/>
                <a:moveTo>
                  <a:pt x="7336453" y="689959"/>
                </a:moveTo>
                <a:lnTo>
                  <a:pt x="7367564" y="703014"/>
                </a:lnTo>
                <a:lnTo>
                  <a:pt x="7374114" y="709542"/>
                </a:lnTo>
                <a:close/>
                <a:moveTo>
                  <a:pt x="3511143" y="689958"/>
                </a:moveTo>
                <a:lnTo>
                  <a:pt x="3507747" y="695051"/>
                </a:lnTo>
                <a:lnTo>
                  <a:pt x="3490765" y="715424"/>
                </a:lnTo>
                <a:lnTo>
                  <a:pt x="3491823" y="715713"/>
                </a:lnTo>
                <a:lnTo>
                  <a:pt x="3507412" y="696460"/>
                </a:lnTo>
                <a:lnTo>
                  <a:pt x="3526054" y="692971"/>
                </a:lnTo>
                <a:lnTo>
                  <a:pt x="3539612" y="710414"/>
                </a:lnTo>
                <a:lnTo>
                  <a:pt x="3544697" y="715647"/>
                </a:lnTo>
                <a:lnTo>
                  <a:pt x="3528125" y="725881"/>
                </a:lnTo>
                <a:lnTo>
                  <a:pt x="3528125" y="745985"/>
                </a:lnTo>
                <a:lnTo>
                  <a:pt x="3528125" y="769753"/>
                </a:lnTo>
                <a:lnTo>
                  <a:pt x="3519634" y="781637"/>
                </a:lnTo>
                <a:lnTo>
                  <a:pt x="3495859" y="783335"/>
                </a:lnTo>
                <a:lnTo>
                  <a:pt x="3473783" y="795219"/>
                </a:lnTo>
                <a:lnTo>
                  <a:pt x="3448310" y="796917"/>
                </a:lnTo>
                <a:lnTo>
                  <a:pt x="3448310" y="793521"/>
                </a:lnTo>
                <a:lnTo>
                  <a:pt x="3439819" y="793521"/>
                </a:lnTo>
                <a:lnTo>
                  <a:pt x="3444914" y="791824"/>
                </a:lnTo>
                <a:lnTo>
                  <a:pt x="3434725" y="786730"/>
                </a:lnTo>
                <a:lnTo>
                  <a:pt x="3439819" y="781637"/>
                </a:lnTo>
                <a:lnTo>
                  <a:pt x="3434725" y="779939"/>
                </a:lnTo>
                <a:lnTo>
                  <a:pt x="3444914" y="773148"/>
                </a:lnTo>
                <a:lnTo>
                  <a:pt x="3465292" y="762962"/>
                </a:lnTo>
                <a:lnTo>
                  <a:pt x="3446612" y="766357"/>
                </a:lnTo>
                <a:lnTo>
                  <a:pt x="3465292" y="749380"/>
                </a:lnTo>
                <a:lnTo>
                  <a:pt x="3438121" y="740891"/>
                </a:lnTo>
                <a:lnTo>
                  <a:pt x="3448310" y="730704"/>
                </a:lnTo>
                <a:lnTo>
                  <a:pt x="3446612" y="720518"/>
                </a:lnTo>
                <a:lnTo>
                  <a:pt x="3475481" y="718820"/>
                </a:lnTo>
                <a:lnTo>
                  <a:pt x="3483972" y="708633"/>
                </a:lnTo>
                <a:lnTo>
                  <a:pt x="3475481" y="703540"/>
                </a:lnTo>
                <a:lnTo>
                  <a:pt x="3494161" y="693354"/>
                </a:lnTo>
                <a:lnTo>
                  <a:pt x="3500954" y="693354"/>
                </a:lnTo>
                <a:close/>
                <a:moveTo>
                  <a:pt x="3900220" y="686947"/>
                </a:moveTo>
                <a:lnTo>
                  <a:pt x="3906246" y="692303"/>
                </a:lnTo>
                <a:lnTo>
                  <a:pt x="3900220" y="698998"/>
                </a:lnTo>
                <a:lnTo>
                  <a:pt x="3886662" y="688286"/>
                </a:lnTo>
                <a:close/>
                <a:moveTo>
                  <a:pt x="5227920" y="686356"/>
                </a:moveTo>
                <a:lnTo>
                  <a:pt x="5206164" y="689700"/>
                </a:lnTo>
                <a:lnTo>
                  <a:pt x="5177713" y="696389"/>
                </a:lnTo>
                <a:lnTo>
                  <a:pt x="5152610" y="704749"/>
                </a:lnTo>
                <a:lnTo>
                  <a:pt x="5124159" y="713110"/>
                </a:lnTo>
                <a:lnTo>
                  <a:pt x="5095708" y="721471"/>
                </a:lnTo>
                <a:lnTo>
                  <a:pt x="5065584" y="724814"/>
                </a:lnTo>
                <a:lnTo>
                  <a:pt x="5035459" y="731503"/>
                </a:lnTo>
                <a:lnTo>
                  <a:pt x="5036695" y="732084"/>
                </a:lnTo>
                <a:lnTo>
                  <a:pt x="5066776" y="725398"/>
                </a:lnTo>
                <a:lnTo>
                  <a:pt x="5096862" y="722054"/>
                </a:lnTo>
                <a:lnTo>
                  <a:pt x="5125277" y="713695"/>
                </a:lnTo>
                <a:lnTo>
                  <a:pt x="5153691" y="705337"/>
                </a:lnTo>
                <a:lnTo>
                  <a:pt x="5178763" y="696977"/>
                </a:lnTo>
                <a:lnTo>
                  <a:pt x="5207177" y="690291"/>
                </a:lnTo>
                <a:lnTo>
                  <a:pt x="5228513" y="687007"/>
                </a:lnTo>
                <a:close/>
                <a:moveTo>
                  <a:pt x="3936526" y="668869"/>
                </a:moveTo>
                <a:lnTo>
                  <a:pt x="3943456" y="672217"/>
                </a:lnTo>
                <a:lnTo>
                  <a:pt x="3946921" y="678912"/>
                </a:lnTo>
                <a:lnTo>
                  <a:pt x="3938259" y="685607"/>
                </a:lnTo>
                <a:lnTo>
                  <a:pt x="3938259" y="692302"/>
                </a:lnTo>
                <a:lnTo>
                  <a:pt x="3931329" y="698997"/>
                </a:lnTo>
                <a:lnTo>
                  <a:pt x="3912272" y="683933"/>
                </a:lnTo>
                <a:lnTo>
                  <a:pt x="3912272" y="678912"/>
                </a:lnTo>
                <a:lnTo>
                  <a:pt x="3917469" y="672217"/>
                </a:lnTo>
                <a:lnTo>
                  <a:pt x="3927864" y="675564"/>
                </a:lnTo>
                <a:lnTo>
                  <a:pt x="3933061" y="678912"/>
                </a:lnTo>
                <a:close/>
                <a:moveTo>
                  <a:pt x="746827" y="659829"/>
                </a:moveTo>
                <a:lnTo>
                  <a:pt x="750216" y="683828"/>
                </a:lnTo>
                <a:lnTo>
                  <a:pt x="746827" y="680400"/>
                </a:lnTo>
                <a:lnTo>
                  <a:pt x="745132" y="685543"/>
                </a:lnTo>
                <a:lnTo>
                  <a:pt x="738353" y="704399"/>
                </a:lnTo>
                <a:lnTo>
                  <a:pt x="734964" y="709542"/>
                </a:lnTo>
                <a:lnTo>
                  <a:pt x="733269" y="695828"/>
                </a:lnTo>
                <a:lnTo>
                  <a:pt x="723100" y="690686"/>
                </a:lnTo>
                <a:lnTo>
                  <a:pt x="733269" y="688971"/>
                </a:lnTo>
                <a:lnTo>
                  <a:pt x="738353" y="680400"/>
                </a:lnTo>
                <a:lnTo>
                  <a:pt x="728184" y="682114"/>
                </a:lnTo>
                <a:lnTo>
                  <a:pt x="740048" y="673543"/>
                </a:lnTo>
                <a:lnTo>
                  <a:pt x="738353" y="663258"/>
                </a:lnTo>
                <a:close/>
                <a:moveTo>
                  <a:pt x="3534151" y="656816"/>
                </a:moveTo>
                <a:lnTo>
                  <a:pt x="3544696" y="659829"/>
                </a:lnTo>
                <a:lnTo>
                  <a:pt x="3534151" y="662842"/>
                </a:lnTo>
                <a:close/>
                <a:moveTo>
                  <a:pt x="735904" y="646271"/>
                </a:moveTo>
                <a:lnTo>
                  <a:pt x="745696" y="652799"/>
                </a:lnTo>
                <a:lnTo>
                  <a:pt x="726112" y="665855"/>
                </a:lnTo>
                <a:close/>
                <a:moveTo>
                  <a:pt x="754484" y="638739"/>
                </a:moveTo>
                <a:lnTo>
                  <a:pt x="766786" y="648325"/>
                </a:lnTo>
                <a:lnTo>
                  <a:pt x="765029" y="652160"/>
                </a:lnTo>
                <a:lnTo>
                  <a:pt x="757999" y="650243"/>
                </a:lnTo>
                <a:lnTo>
                  <a:pt x="754484" y="659829"/>
                </a:lnTo>
                <a:lnTo>
                  <a:pt x="745696" y="654077"/>
                </a:lnTo>
                <a:close/>
                <a:moveTo>
                  <a:pt x="736658" y="629700"/>
                </a:moveTo>
                <a:lnTo>
                  <a:pt x="715568" y="665855"/>
                </a:lnTo>
                <a:lnTo>
                  <a:pt x="722597" y="636587"/>
                </a:lnTo>
                <a:close/>
                <a:moveTo>
                  <a:pt x="3529631" y="626687"/>
                </a:moveTo>
                <a:lnTo>
                  <a:pt x="3535657" y="629365"/>
                </a:lnTo>
                <a:lnTo>
                  <a:pt x="3544696" y="634722"/>
                </a:lnTo>
                <a:lnTo>
                  <a:pt x="3540176" y="638739"/>
                </a:lnTo>
                <a:lnTo>
                  <a:pt x="3525112" y="632044"/>
                </a:lnTo>
                <a:close/>
                <a:moveTo>
                  <a:pt x="3898714" y="622169"/>
                </a:moveTo>
                <a:lnTo>
                  <a:pt x="3890374" y="642255"/>
                </a:lnTo>
                <a:lnTo>
                  <a:pt x="3857017" y="643929"/>
                </a:lnTo>
                <a:lnTo>
                  <a:pt x="3852014" y="652297"/>
                </a:lnTo>
                <a:lnTo>
                  <a:pt x="3855349" y="640581"/>
                </a:lnTo>
                <a:lnTo>
                  <a:pt x="3877032" y="635560"/>
                </a:lnTo>
                <a:close/>
                <a:moveTo>
                  <a:pt x="4076476" y="619155"/>
                </a:moveTo>
                <a:lnTo>
                  <a:pt x="4076476" y="624717"/>
                </a:lnTo>
                <a:lnTo>
                  <a:pt x="4069697" y="641405"/>
                </a:lnTo>
                <a:lnTo>
                  <a:pt x="4068002" y="643258"/>
                </a:lnTo>
                <a:lnTo>
                  <a:pt x="4062918" y="632134"/>
                </a:lnTo>
                <a:close/>
                <a:moveTo>
                  <a:pt x="357521" y="616142"/>
                </a:moveTo>
                <a:lnTo>
                  <a:pt x="363999" y="620661"/>
                </a:lnTo>
                <a:lnTo>
                  <a:pt x="367238" y="620661"/>
                </a:lnTo>
                <a:lnTo>
                  <a:pt x="365619" y="623675"/>
                </a:lnTo>
                <a:lnTo>
                  <a:pt x="372096" y="625181"/>
                </a:lnTo>
                <a:lnTo>
                  <a:pt x="352663" y="631207"/>
                </a:lnTo>
                <a:lnTo>
                  <a:pt x="347805" y="632713"/>
                </a:lnTo>
                <a:lnTo>
                  <a:pt x="321893" y="640245"/>
                </a:lnTo>
                <a:lnTo>
                  <a:pt x="307318" y="649284"/>
                </a:lnTo>
                <a:lnTo>
                  <a:pt x="318655" y="640245"/>
                </a:lnTo>
                <a:lnTo>
                  <a:pt x="312177" y="640245"/>
                </a:lnTo>
                <a:lnTo>
                  <a:pt x="308938" y="643258"/>
                </a:lnTo>
                <a:lnTo>
                  <a:pt x="308938" y="634220"/>
                </a:lnTo>
                <a:lnTo>
                  <a:pt x="326752" y="625181"/>
                </a:lnTo>
                <a:lnTo>
                  <a:pt x="328371" y="634220"/>
                </a:lnTo>
                <a:lnTo>
                  <a:pt x="336468" y="623675"/>
                </a:lnTo>
                <a:lnTo>
                  <a:pt x="346185" y="622168"/>
                </a:lnTo>
                <a:lnTo>
                  <a:pt x="354282" y="622168"/>
                </a:lnTo>
                <a:close/>
                <a:moveTo>
                  <a:pt x="763105" y="608610"/>
                </a:moveTo>
                <a:lnTo>
                  <a:pt x="769800" y="610343"/>
                </a:lnTo>
                <a:lnTo>
                  <a:pt x="768126" y="625934"/>
                </a:lnTo>
                <a:lnTo>
                  <a:pt x="759757" y="629399"/>
                </a:lnTo>
                <a:lnTo>
                  <a:pt x="739671" y="643259"/>
                </a:lnTo>
                <a:lnTo>
                  <a:pt x="744693" y="634597"/>
                </a:lnTo>
                <a:close/>
                <a:moveTo>
                  <a:pt x="3534151" y="605597"/>
                </a:moveTo>
                <a:lnTo>
                  <a:pt x="3534151" y="610116"/>
                </a:lnTo>
                <a:lnTo>
                  <a:pt x="3517580" y="619155"/>
                </a:lnTo>
                <a:lnTo>
                  <a:pt x="3520593" y="611623"/>
                </a:lnTo>
                <a:close/>
                <a:moveTo>
                  <a:pt x="745194" y="605597"/>
                </a:moveTo>
                <a:lnTo>
                  <a:pt x="740173" y="613631"/>
                </a:lnTo>
                <a:lnTo>
                  <a:pt x="748542" y="615238"/>
                </a:lnTo>
                <a:lnTo>
                  <a:pt x="750216" y="620059"/>
                </a:lnTo>
                <a:lnTo>
                  <a:pt x="735151" y="613631"/>
                </a:lnTo>
                <a:lnTo>
                  <a:pt x="740173" y="621666"/>
                </a:lnTo>
                <a:lnTo>
                  <a:pt x="745194" y="628093"/>
                </a:lnTo>
                <a:lnTo>
                  <a:pt x="730130" y="620059"/>
                </a:lnTo>
                <a:lnTo>
                  <a:pt x="726782" y="629700"/>
                </a:lnTo>
                <a:lnTo>
                  <a:pt x="720087" y="620059"/>
                </a:lnTo>
                <a:lnTo>
                  <a:pt x="728456" y="618452"/>
                </a:lnTo>
                <a:lnTo>
                  <a:pt x="730130" y="612024"/>
                </a:lnTo>
                <a:close/>
                <a:moveTo>
                  <a:pt x="4166676" y="599571"/>
                </a:moveTo>
                <a:lnTo>
                  <a:pt x="4169877" y="601509"/>
                </a:lnTo>
                <a:lnTo>
                  <a:pt x="4147468" y="613129"/>
                </a:lnTo>
                <a:lnTo>
                  <a:pt x="4144267" y="601509"/>
                </a:lnTo>
                <a:close/>
                <a:moveTo>
                  <a:pt x="3567041" y="599571"/>
                </a:moveTo>
                <a:lnTo>
                  <a:pt x="3602089" y="601245"/>
                </a:lnTo>
                <a:lnTo>
                  <a:pt x="3585400" y="621331"/>
                </a:lnTo>
                <a:lnTo>
                  <a:pt x="3577055" y="624679"/>
                </a:lnTo>
                <a:lnTo>
                  <a:pt x="3587068" y="626352"/>
                </a:lnTo>
                <a:lnTo>
                  <a:pt x="3630460" y="626352"/>
                </a:lnTo>
                <a:lnTo>
                  <a:pt x="3607096" y="659829"/>
                </a:lnTo>
                <a:lnTo>
                  <a:pt x="3598751" y="661503"/>
                </a:lnTo>
                <a:lnTo>
                  <a:pt x="3610433" y="664851"/>
                </a:lnTo>
                <a:lnTo>
                  <a:pt x="3592075" y="671546"/>
                </a:lnTo>
                <a:lnTo>
                  <a:pt x="3622116" y="674895"/>
                </a:lnTo>
                <a:lnTo>
                  <a:pt x="3647150" y="711719"/>
                </a:lnTo>
                <a:lnTo>
                  <a:pt x="3665508" y="726783"/>
                </a:lnTo>
                <a:lnTo>
                  <a:pt x="3667177" y="740174"/>
                </a:lnTo>
                <a:lnTo>
                  <a:pt x="3658832" y="736827"/>
                </a:lnTo>
                <a:lnTo>
                  <a:pt x="3677190" y="753565"/>
                </a:lnTo>
                <a:lnTo>
                  <a:pt x="3675521" y="761934"/>
                </a:lnTo>
                <a:lnTo>
                  <a:pt x="3700555" y="761934"/>
                </a:lnTo>
                <a:lnTo>
                  <a:pt x="3708900" y="771977"/>
                </a:lnTo>
                <a:lnTo>
                  <a:pt x="3688873" y="793737"/>
                </a:lnTo>
                <a:lnTo>
                  <a:pt x="3680528" y="800433"/>
                </a:lnTo>
                <a:lnTo>
                  <a:pt x="3700555" y="805454"/>
                </a:lnTo>
                <a:lnTo>
                  <a:pt x="3675521" y="822193"/>
                </a:lnTo>
                <a:lnTo>
                  <a:pt x="3635467" y="822193"/>
                </a:lnTo>
                <a:lnTo>
                  <a:pt x="3608764" y="823866"/>
                </a:lnTo>
                <a:lnTo>
                  <a:pt x="3588737" y="827214"/>
                </a:lnTo>
                <a:lnTo>
                  <a:pt x="3580393" y="835583"/>
                </a:lnTo>
                <a:lnTo>
                  <a:pt x="3552021" y="840605"/>
                </a:lnTo>
                <a:lnTo>
                  <a:pt x="3547014" y="840605"/>
                </a:lnTo>
                <a:lnTo>
                  <a:pt x="3538670" y="837257"/>
                </a:lnTo>
                <a:lnTo>
                  <a:pt x="3560366" y="823866"/>
                </a:lnTo>
                <a:lnTo>
                  <a:pt x="3582062" y="807128"/>
                </a:lnTo>
                <a:lnTo>
                  <a:pt x="3602089" y="803780"/>
                </a:lnTo>
                <a:lnTo>
                  <a:pt x="3612102" y="793737"/>
                </a:lnTo>
                <a:lnTo>
                  <a:pt x="3587068" y="802106"/>
                </a:lnTo>
                <a:lnTo>
                  <a:pt x="3577055" y="795411"/>
                </a:lnTo>
                <a:lnTo>
                  <a:pt x="3552021" y="792063"/>
                </a:lnTo>
                <a:lnTo>
                  <a:pt x="3557028" y="785368"/>
                </a:lnTo>
                <a:lnTo>
                  <a:pt x="3577055" y="770303"/>
                </a:lnTo>
                <a:lnTo>
                  <a:pt x="3570379" y="760260"/>
                </a:lnTo>
                <a:lnTo>
                  <a:pt x="3565372" y="760260"/>
                </a:lnTo>
                <a:lnTo>
                  <a:pt x="3595413" y="746869"/>
                </a:lnTo>
                <a:lnTo>
                  <a:pt x="3602089" y="745196"/>
                </a:lnTo>
                <a:lnTo>
                  <a:pt x="3600420" y="721762"/>
                </a:lnTo>
                <a:lnTo>
                  <a:pt x="3590406" y="710045"/>
                </a:lnTo>
                <a:lnTo>
                  <a:pt x="3597082" y="700002"/>
                </a:lnTo>
                <a:lnTo>
                  <a:pt x="3572048" y="705023"/>
                </a:lnTo>
                <a:lnTo>
                  <a:pt x="3560366" y="710045"/>
                </a:lnTo>
                <a:lnTo>
                  <a:pt x="3558697" y="694981"/>
                </a:lnTo>
                <a:lnTo>
                  <a:pt x="3562035" y="681589"/>
                </a:lnTo>
                <a:lnTo>
                  <a:pt x="3565372" y="673220"/>
                </a:lnTo>
                <a:lnTo>
                  <a:pt x="3560366" y="671546"/>
                </a:lnTo>
                <a:lnTo>
                  <a:pt x="3552021" y="671546"/>
                </a:lnTo>
                <a:lnTo>
                  <a:pt x="3540339" y="691633"/>
                </a:lnTo>
                <a:lnTo>
                  <a:pt x="3552021" y="653134"/>
                </a:lnTo>
                <a:lnTo>
                  <a:pt x="3555359" y="651460"/>
                </a:lnTo>
                <a:lnTo>
                  <a:pt x="3538670" y="654808"/>
                </a:lnTo>
                <a:lnTo>
                  <a:pt x="3542008" y="653134"/>
                </a:lnTo>
                <a:lnTo>
                  <a:pt x="3538670" y="649787"/>
                </a:lnTo>
                <a:lnTo>
                  <a:pt x="3547014" y="636396"/>
                </a:lnTo>
                <a:lnTo>
                  <a:pt x="3547014" y="633048"/>
                </a:lnTo>
                <a:lnTo>
                  <a:pt x="3547014" y="629701"/>
                </a:lnTo>
                <a:lnTo>
                  <a:pt x="3548683" y="619657"/>
                </a:lnTo>
                <a:lnTo>
                  <a:pt x="3557028" y="616310"/>
                </a:lnTo>
                <a:lnTo>
                  <a:pt x="3558697" y="606266"/>
                </a:lnTo>
                <a:close/>
                <a:moveTo>
                  <a:pt x="4151388" y="589026"/>
                </a:moveTo>
                <a:lnTo>
                  <a:pt x="4163851" y="592039"/>
                </a:lnTo>
                <a:lnTo>
                  <a:pt x="4144267" y="592039"/>
                </a:lnTo>
                <a:close/>
                <a:moveTo>
                  <a:pt x="7184300" y="578480"/>
                </a:moveTo>
                <a:lnTo>
                  <a:pt x="7193339" y="584232"/>
                </a:lnTo>
                <a:lnTo>
                  <a:pt x="7184300" y="599570"/>
                </a:lnTo>
                <a:lnTo>
                  <a:pt x="7176768" y="588067"/>
                </a:lnTo>
                <a:close/>
                <a:moveTo>
                  <a:pt x="722498" y="556211"/>
                </a:moveTo>
                <a:lnTo>
                  <a:pt x="719463" y="557727"/>
                </a:lnTo>
                <a:lnTo>
                  <a:pt x="724483" y="564415"/>
                </a:lnTo>
                <a:lnTo>
                  <a:pt x="724483" y="592838"/>
                </a:lnTo>
                <a:lnTo>
                  <a:pt x="744566" y="584478"/>
                </a:lnTo>
                <a:lnTo>
                  <a:pt x="759628" y="576119"/>
                </a:lnTo>
                <a:lnTo>
                  <a:pt x="789751" y="566087"/>
                </a:lnTo>
                <a:lnTo>
                  <a:pt x="798119" y="596182"/>
                </a:lnTo>
                <a:lnTo>
                  <a:pt x="793098" y="622933"/>
                </a:lnTo>
                <a:lnTo>
                  <a:pt x="786404" y="648012"/>
                </a:lnTo>
                <a:lnTo>
                  <a:pt x="798119" y="663059"/>
                </a:lnTo>
                <a:lnTo>
                  <a:pt x="808160" y="674763"/>
                </a:lnTo>
                <a:lnTo>
                  <a:pt x="807792" y="675268"/>
                </a:lnTo>
                <a:lnTo>
                  <a:pt x="810311" y="672385"/>
                </a:lnTo>
                <a:lnTo>
                  <a:pt x="800283" y="660663"/>
                </a:lnTo>
                <a:lnTo>
                  <a:pt x="788581" y="645593"/>
                </a:lnTo>
                <a:lnTo>
                  <a:pt x="795268" y="620475"/>
                </a:lnTo>
                <a:lnTo>
                  <a:pt x="800283" y="593683"/>
                </a:lnTo>
                <a:lnTo>
                  <a:pt x="791924" y="563542"/>
                </a:lnTo>
                <a:lnTo>
                  <a:pt x="761844" y="573589"/>
                </a:lnTo>
                <a:lnTo>
                  <a:pt x="746792" y="581961"/>
                </a:lnTo>
                <a:lnTo>
                  <a:pt x="726733" y="590334"/>
                </a:lnTo>
                <a:lnTo>
                  <a:pt x="726733" y="561867"/>
                </a:lnTo>
                <a:close/>
                <a:moveTo>
                  <a:pt x="690662" y="550145"/>
                </a:moveTo>
                <a:lnTo>
                  <a:pt x="687666" y="552711"/>
                </a:lnTo>
                <a:lnTo>
                  <a:pt x="726627" y="552711"/>
                </a:lnTo>
                <a:lnTo>
                  <a:pt x="731752" y="550145"/>
                </a:lnTo>
                <a:close/>
                <a:moveTo>
                  <a:pt x="156672" y="548351"/>
                </a:moveTo>
                <a:lnTo>
                  <a:pt x="156672" y="560214"/>
                </a:lnTo>
                <a:lnTo>
                  <a:pt x="145572" y="561909"/>
                </a:lnTo>
                <a:lnTo>
                  <a:pt x="126543" y="555130"/>
                </a:lnTo>
                <a:close/>
                <a:moveTo>
                  <a:pt x="3639603" y="545338"/>
                </a:moveTo>
                <a:lnTo>
                  <a:pt x="3645629" y="545338"/>
                </a:lnTo>
                <a:lnTo>
                  <a:pt x="3639603" y="558896"/>
                </a:lnTo>
                <a:lnTo>
                  <a:pt x="3638097" y="553812"/>
                </a:lnTo>
                <a:lnTo>
                  <a:pt x="3639603" y="550422"/>
                </a:lnTo>
                <a:close/>
                <a:moveTo>
                  <a:pt x="3919372" y="459520"/>
                </a:moveTo>
                <a:lnTo>
                  <a:pt x="3918636" y="459992"/>
                </a:lnTo>
                <a:lnTo>
                  <a:pt x="3920304" y="485235"/>
                </a:lnTo>
                <a:lnTo>
                  <a:pt x="3920304" y="512160"/>
                </a:lnTo>
                <a:lnTo>
                  <a:pt x="3936985" y="522257"/>
                </a:lnTo>
                <a:lnTo>
                  <a:pt x="3928645" y="530671"/>
                </a:lnTo>
                <a:lnTo>
                  <a:pt x="3928645" y="539085"/>
                </a:lnTo>
                <a:lnTo>
                  <a:pt x="3925308" y="562644"/>
                </a:lnTo>
                <a:lnTo>
                  <a:pt x="3912163" y="589168"/>
                </a:lnTo>
                <a:lnTo>
                  <a:pt x="3912625" y="588937"/>
                </a:lnTo>
                <a:lnTo>
                  <a:pt x="3926090" y="561998"/>
                </a:lnTo>
                <a:lnTo>
                  <a:pt x="3929456" y="538426"/>
                </a:lnTo>
                <a:lnTo>
                  <a:pt x="3929456" y="530008"/>
                </a:lnTo>
                <a:lnTo>
                  <a:pt x="3937871" y="521589"/>
                </a:lnTo>
                <a:lnTo>
                  <a:pt x="3921040" y="511487"/>
                </a:lnTo>
                <a:lnTo>
                  <a:pt x="3921040" y="484549"/>
                </a:lnTo>
                <a:close/>
                <a:moveTo>
                  <a:pt x="157585" y="457964"/>
                </a:moveTo>
                <a:lnTo>
                  <a:pt x="181871" y="457964"/>
                </a:lnTo>
                <a:lnTo>
                  <a:pt x="207891" y="469468"/>
                </a:lnTo>
                <a:lnTo>
                  <a:pt x="178401" y="479054"/>
                </a:lnTo>
                <a:lnTo>
                  <a:pt x="173197" y="471385"/>
                </a:lnTo>
                <a:lnTo>
                  <a:pt x="150646" y="469468"/>
                </a:lnTo>
                <a:close/>
                <a:moveTo>
                  <a:pt x="3910295" y="424654"/>
                </a:moveTo>
                <a:lnTo>
                  <a:pt x="3900288" y="429702"/>
                </a:lnTo>
                <a:lnTo>
                  <a:pt x="3900288" y="428020"/>
                </a:lnTo>
                <a:close/>
                <a:moveTo>
                  <a:pt x="1952025" y="402225"/>
                </a:moveTo>
                <a:lnTo>
                  <a:pt x="1963540" y="409092"/>
                </a:lnTo>
                <a:lnTo>
                  <a:pt x="1960250" y="419392"/>
                </a:lnTo>
                <a:lnTo>
                  <a:pt x="1971765" y="414242"/>
                </a:lnTo>
                <a:lnTo>
                  <a:pt x="2009602" y="439992"/>
                </a:lnTo>
                <a:lnTo>
                  <a:pt x="1996440" y="453725"/>
                </a:lnTo>
                <a:lnTo>
                  <a:pt x="2026049" y="453725"/>
                </a:lnTo>
                <a:lnTo>
                  <a:pt x="2027697" y="460592"/>
                </a:lnTo>
                <a:lnTo>
                  <a:pt x="2003020" y="467459"/>
                </a:lnTo>
                <a:lnTo>
                  <a:pt x="1986577" y="457159"/>
                </a:lnTo>
                <a:lnTo>
                  <a:pt x="1971765" y="453725"/>
                </a:lnTo>
                <a:lnTo>
                  <a:pt x="1973411" y="450292"/>
                </a:lnTo>
                <a:lnTo>
                  <a:pt x="1961899" y="453725"/>
                </a:lnTo>
                <a:lnTo>
                  <a:pt x="1914196" y="476043"/>
                </a:lnTo>
                <a:lnTo>
                  <a:pt x="1914196" y="462309"/>
                </a:lnTo>
                <a:lnTo>
                  <a:pt x="1884588" y="462309"/>
                </a:lnTo>
                <a:lnTo>
                  <a:pt x="1914196" y="446859"/>
                </a:lnTo>
                <a:lnTo>
                  <a:pt x="1932292" y="424542"/>
                </a:lnTo>
                <a:close/>
                <a:moveTo>
                  <a:pt x="88478" y="398487"/>
                </a:moveTo>
                <a:lnTo>
                  <a:pt x="57247" y="420806"/>
                </a:lnTo>
                <a:lnTo>
                  <a:pt x="73975" y="405740"/>
                </a:lnTo>
                <a:close/>
                <a:moveTo>
                  <a:pt x="3958314" y="394123"/>
                </a:moveTo>
                <a:lnTo>
                  <a:pt x="3957001" y="394363"/>
                </a:lnTo>
                <a:lnTo>
                  <a:pt x="3960338" y="401095"/>
                </a:lnTo>
                <a:lnTo>
                  <a:pt x="3945325" y="434750"/>
                </a:lnTo>
                <a:lnTo>
                  <a:pt x="3954900" y="444410"/>
                </a:lnTo>
                <a:lnTo>
                  <a:pt x="3956385" y="444140"/>
                </a:lnTo>
                <a:lnTo>
                  <a:pt x="3946286" y="434038"/>
                </a:lnTo>
                <a:lnTo>
                  <a:pt x="3961434" y="400364"/>
                </a:lnTo>
                <a:close/>
                <a:moveTo>
                  <a:pt x="3214956" y="385654"/>
                </a:moveTo>
                <a:lnTo>
                  <a:pt x="3243147" y="402288"/>
                </a:lnTo>
                <a:lnTo>
                  <a:pt x="3236514" y="408941"/>
                </a:lnTo>
                <a:lnTo>
                  <a:pt x="3244805" y="415595"/>
                </a:lnTo>
                <a:lnTo>
                  <a:pt x="3256413" y="410605"/>
                </a:lnTo>
                <a:lnTo>
                  <a:pt x="3268021" y="395634"/>
                </a:lnTo>
                <a:lnTo>
                  <a:pt x="3279629" y="402288"/>
                </a:lnTo>
                <a:lnTo>
                  <a:pt x="3286262" y="395634"/>
                </a:lnTo>
                <a:lnTo>
                  <a:pt x="3304503" y="402288"/>
                </a:lnTo>
                <a:lnTo>
                  <a:pt x="3306161" y="405615"/>
                </a:lnTo>
                <a:lnTo>
                  <a:pt x="3307820" y="393971"/>
                </a:lnTo>
                <a:lnTo>
                  <a:pt x="3322744" y="398961"/>
                </a:lnTo>
                <a:lnTo>
                  <a:pt x="3339327" y="392307"/>
                </a:lnTo>
                <a:lnTo>
                  <a:pt x="3344302" y="385654"/>
                </a:lnTo>
                <a:lnTo>
                  <a:pt x="3362543" y="392307"/>
                </a:lnTo>
                <a:lnTo>
                  <a:pt x="3377467" y="388981"/>
                </a:lnTo>
                <a:lnTo>
                  <a:pt x="3369176" y="398961"/>
                </a:lnTo>
                <a:lnTo>
                  <a:pt x="3369176" y="405615"/>
                </a:lnTo>
                <a:lnTo>
                  <a:pt x="3379125" y="408941"/>
                </a:lnTo>
                <a:lnTo>
                  <a:pt x="3375809" y="412268"/>
                </a:lnTo>
                <a:lnTo>
                  <a:pt x="3394050" y="412268"/>
                </a:lnTo>
                <a:lnTo>
                  <a:pt x="3394050" y="415595"/>
                </a:lnTo>
                <a:lnTo>
                  <a:pt x="3384100" y="420585"/>
                </a:lnTo>
                <a:lnTo>
                  <a:pt x="3394050" y="423912"/>
                </a:lnTo>
                <a:lnTo>
                  <a:pt x="3387417" y="425575"/>
                </a:lnTo>
                <a:lnTo>
                  <a:pt x="3377467" y="432229"/>
                </a:lnTo>
                <a:lnTo>
                  <a:pt x="3357568" y="443872"/>
                </a:lnTo>
                <a:lnTo>
                  <a:pt x="3326061" y="453852"/>
                </a:lnTo>
                <a:lnTo>
                  <a:pt x="3294553" y="465496"/>
                </a:lnTo>
                <a:lnTo>
                  <a:pt x="3248122" y="458842"/>
                </a:lnTo>
                <a:lnTo>
                  <a:pt x="3219931" y="455516"/>
                </a:lnTo>
                <a:lnTo>
                  <a:pt x="3205007" y="452189"/>
                </a:lnTo>
                <a:lnTo>
                  <a:pt x="3223248" y="443872"/>
                </a:lnTo>
                <a:lnTo>
                  <a:pt x="3226564" y="440546"/>
                </a:lnTo>
                <a:lnTo>
                  <a:pt x="3219931" y="440546"/>
                </a:lnTo>
                <a:lnTo>
                  <a:pt x="3226564" y="435555"/>
                </a:lnTo>
                <a:lnTo>
                  <a:pt x="3216615" y="433892"/>
                </a:lnTo>
                <a:lnTo>
                  <a:pt x="3185108" y="425575"/>
                </a:lnTo>
                <a:lnTo>
                  <a:pt x="3224906" y="422249"/>
                </a:lnTo>
                <a:lnTo>
                  <a:pt x="3218273" y="418921"/>
                </a:lnTo>
                <a:lnTo>
                  <a:pt x="3226564" y="412268"/>
                </a:lnTo>
                <a:lnTo>
                  <a:pt x="3180133" y="410605"/>
                </a:lnTo>
                <a:lnTo>
                  <a:pt x="3193399" y="408941"/>
                </a:lnTo>
                <a:lnTo>
                  <a:pt x="3186766" y="403951"/>
                </a:lnTo>
                <a:lnTo>
                  <a:pt x="3203349" y="403951"/>
                </a:lnTo>
                <a:lnTo>
                  <a:pt x="3205007" y="403951"/>
                </a:lnTo>
                <a:lnTo>
                  <a:pt x="3200032" y="402288"/>
                </a:lnTo>
                <a:lnTo>
                  <a:pt x="3200032" y="398961"/>
                </a:lnTo>
                <a:lnTo>
                  <a:pt x="3206665" y="393971"/>
                </a:lnTo>
                <a:lnTo>
                  <a:pt x="3223248" y="402288"/>
                </a:lnTo>
                <a:lnTo>
                  <a:pt x="3218273" y="392307"/>
                </a:lnTo>
                <a:close/>
                <a:moveTo>
                  <a:pt x="3996649" y="348496"/>
                </a:moveTo>
                <a:lnTo>
                  <a:pt x="3995367" y="348926"/>
                </a:lnTo>
                <a:lnTo>
                  <a:pt x="3985358" y="374168"/>
                </a:lnTo>
                <a:lnTo>
                  <a:pt x="3975691" y="390424"/>
                </a:lnTo>
                <a:lnTo>
                  <a:pt x="3976582" y="390263"/>
                </a:lnTo>
                <a:lnTo>
                  <a:pt x="3986680" y="373425"/>
                </a:lnTo>
                <a:close/>
                <a:moveTo>
                  <a:pt x="2187228" y="337447"/>
                </a:moveTo>
                <a:lnTo>
                  <a:pt x="2205456" y="342764"/>
                </a:lnTo>
                <a:lnTo>
                  <a:pt x="2200485" y="356942"/>
                </a:lnTo>
                <a:lnTo>
                  <a:pt x="2162371" y="367576"/>
                </a:lnTo>
                <a:lnTo>
                  <a:pt x="2155748" y="351627"/>
                </a:lnTo>
                <a:close/>
                <a:moveTo>
                  <a:pt x="4022055" y="332098"/>
                </a:moveTo>
                <a:lnTo>
                  <a:pt x="4020433" y="340283"/>
                </a:lnTo>
                <a:lnTo>
                  <a:pt x="4022025" y="339751"/>
                </a:lnTo>
                <a:lnTo>
                  <a:pt x="4023555" y="332098"/>
                </a:lnTo>
                <a:close/>
                <a:moveTo>
                  <a:pt x="3976203" y="325395"/>
                </a:moveTo>
                <a:lnTo>
                  <a:pt x="3977615" y="330752"/>
                </a:lnTo>
                <a:lnTo>
                  <a:pt x="3986089" y="329414"/>
                </a:lnTo>
                <a:lnTo>
                  <a:pt x="3977615" y="337448"/>
                </a:lnTo>
                <a:lnTo>
                  <a:pt x="3971966" y="334770"/>
                </a:lnTo>
                <a:lnTo>
                  <a:pt x="3963492" y="337448"/>
                </a:lnTo>
                <a:lnTo>
                  <a:pt x="3969141" y="334770"/>
                </a:lnTo>
                <a:close/>
                <a:moveTo>
                  <a:pt x="196082" y="325395"/>
                </a:moveTo>
                <a:lnTo>
                  <a:pt x="207790" y="340460"/>
                </a:lnTo>
                <a:lnTo>
                  <a:pt x="207790" y="335440"/>
                </a:lnTo>
                <a:lnTo>
                  <a:pt x="226189" y="352177"/>
                </a:lnTo>
                <a:lnTo>
                  <a:pt x="226189" y="365568"/>
                </a:lnTo>
                <a:lnTo>
                  <a:pt x="211130" y="382307"/>
                </a:lnTo>
                <a:lnTo>
                  <a:pt x="202773" y="392349"/>
                </a:lnTo>
                <a:lnTo>
                  <a:pt x="212808" y="392349"/>
                </a:lnTo>
                <a:lnTo>
                  <a:pt x="214481" y="385654"/>
                </a:lnTo>
                <a:lnTo>
                  <a:pt x="227858" y="375611"/>
                </a:lnTo>
                <a:lnTo>
                  <a:pt x="247933" y="373937"/>
                </a:lnTo>
                <a:lnTo>
                  <a:pt x="254623" y="377285"/>
                </a:lnTo>
                <a:lnTo>
                  <a:pt x="254623" y="373937"/>
                </a:lnTo>
                <a:lnTo>
                  <a:pt x="266332" y="375611"/>
                </a:lnTo>
                <a:lnTo>
                  <a:pt x="278040" y="387329"/>
                </a:lnTo>
                <a:lnTo>
                  <a:pt x="284730" y="397371"/>
                </a:lnTo>
                <a:lnTo>
                  <a:pt x="256296" y="407414"/>
                </a:lnTo>
                <a:lnTo>
                  <a:pt x="237895" y="407414"/>
                </a:lnTo>
                <a:lnTo>
                  <a:pt x="231207" y="412436"/>
                </a:lnTo>
                <a:lnTo>
                  <a:pt x="216149" y="414109"/>
                </a:lnTo>
                <a:lnTo>
                  <a:pt x="214481" y="407414"/>
                </a:lnTo>
                <a:lnTo>
                  <a:pt x="211130" y="415784"/>
                </a:lnTo>
                <a:lnTo>
                  <a:pt x="201100" y="420806"/>
                </a:lnTo>
                <a:lnTo>
                  <a:pt x="172666" y="434195"/>
                </a:lnTo>
                <a:lnTo>
                  <a:pt x="174338" y="437543"/>
                </a:lnTo>
                <a:lnTo>
                  <a:pt x="164303" y="442565"/>
                </a:lnTo>
                <a:lnTo>
                  <a:pt x="147577" y="445912"/>
                </a:lnTo>
                <a:lnTo>
                  <a:pt x="154267" y="440892"/>
                </a:lnTo>
                <a:lnTo>
                  <a:pt x="140886" y="437543"/>
                </a:lnTo>
                <a:lnTo>
                  <a:pt x="122487" y="432521"/>
                </a:lnTo>
                <a:lnTo>
                  <a:pt x="134196" y="414109"/>
                </a:lnTo>
                <a:lnTo>
                  <a:pt x="94053" y="414109"/>
                </a:lnTo>
                <a:lnTo>
                  <a:pt x="95722" y="404066"/>
                </a:lnTo>
                <a:lnTo>
                  <a:pt x="115797" y="394024"/>
                </a:lnTo>
                <a:lnTo>
                  <a:pt x="110779" y="395697"/>
                </a:lnTo>
                <a:lnTo>
                  <a:pt x="110779" y="390675"/>
                </a:lnTo>
                <a:lnTo>
                  <a:pt x="100743" y="395697"/>
                </a:lnTo>
                <a:lnTo>
                  <a:pt x="90704" y="397371"/>
                </a:lnTo>
                <a:lnTo>
                  <a:pt x="88478" y="398487"/>
                </a:lnTo>
                <a:lnTo>
                  <a:pt x="92377" y="395697"/>
                </a:lnTo>
                <a:lnTo>
                  <a:pt x="125833" y="372263"/>
                </a:lnTo>
                <a:lnTo>
                  <a:pt x="162630" y="350504"/>
                </a:lnTo>
                <a:close/>
                <a:moveTo>
                  <a:pt x="4722500" y="321834"/>
                </a:moveTo>
                <a:lnTo>
                  <a:pt x="4706721" y="326134"/>
                </a:lnTo>
                <a:lnTo>
                  <a:pt x="4705765" y="325179"/>
                </a:lnTo>
                <a:close/>
                <a:moveTo>
                  <a:pt x="4055416" y="318635"/>
                </a:moveTo>
                <a:lnTo>
                  <a:pt x="4056990" y="331333"/>
                </a:lnTo>
                <a:lnTo>
                  <a:pt x="4059053" y="331333"/>
                </a:lnTo>
                <a:lnTo>
                  <a:pt x="4057466" y="318635"/>
                </a:lnTo>
                <a:close/>
                <a:moveTo>
                  <a:pt x="4609385" y="307319"/>
                </a:moveTo>
                <a:lnTo>
                  <a:pt x="4639891" y="317864"/>
                </a:lnTo>
                <a:lnTo>
                  <a:pt x="4609385" y="328408"/>
                </a:lnTo>
                <a:lnTo>
                  <a:pt x="4599217" y="314349"/>
                </a:lnTo>
                <a:close/>
                <a:moveTo>
                  <a:pt x="6875476" y="298280"/>
                </a:moveTo>
                <a:lnTo>
                  <a:pt x="6903883" y="298280"/>
                </a:lnTo>
                <a:lnTo>
                  <a:pt x="6908618" y="300288"/>
                </a:lnTo>
                <a:lnTo>
                  <a:pt x="6903883" y="304306"/>
                </a:lnTo>
                <a:close/>
                <a:moveTo>
                  <a:pt x="1796378" y="298280"/>
                </a:moveTo>
                <a:lnTo>
                  <a:pt x="1817558" y="313070"/>
                </a:lnTo>
                <a:lnTo>
                  <a:pt x="1815930" y="318001"/>
                </a:lnTo>
                <a:lnTo>
                  <a:pt x="1817558" y="324574"/>
                </a:lnTo>
                <a:lnTo>
                  <a:pt x="1827335" y="324574"/>
                </a:lnTo>
                <a:lnTo>
                  <a:pt x="1793122" y="334435"/>
                </a:lnTo>
                <a:lnTo>
                  <a:pt x="1747492" y="321287"/>
                </a:lnTo>
                <a:lnTo>
                  <a:pt x="1776825" y="313070"/>
                </a:lnTo>
                <a:lnTo>
                  <a:pt x="1781717" y="304854"/>
                </a:lnTo>
                <a:lnTo>
                  <a:pt x="1783340" y="308140"/>
                </a:lnTo>
                <a:close/>
                <a:moveTo>
                  <a:pt x="4192197" y="291710"/>
                </a:moveTo>
                <a:lnTo>
                  <a:pt x="4165508" y="303491"/>
                </a:lnTo>
                <a:lnTo>
                  <a:pt x="4158836" y="322001"/>
                </a:lnTo>
                <a:lnTo>
                  <a:pt x="4147159" y="328732"/>
                </a:lnTo>
                <a:lnTo>
                  <a:pt x="4120471" y="328732"/>
                </a:lnTo>
                <a:lnTo>
                  <a:pt x="4098786" y="323685"/>
                </a:lnTo>
                <a:lnTo>
                  <a:pt x="4077101" y="310222"/>
                </a:lnTo>
                <a:lnTo>
                  <a:pt x="4066496" y="317864"/>
                </a:lnTo>
                <a:lnTo>
                  <a:pt x="4067468" y="317864"/>
                </a:lnTo>
                <a:lnTo>
                  <a:pt x="4070875" y="319310"/>
                </a:lnTo>
                <a:lnTo>
                  <a:pt x="4079029" y="313485"/>
                </a:lnTo>
                <a:lnTo>
                  <a:pt x="4100559" y="326734"/>
                </a:lnTo>
                <a:lnTo>
                  <a:pt x="4122088" y="331703"/>
                </a:lnTo>
                <a:lnTo>
                  <a:pt x="4148586" y="331703"/>
                </a:lnTo>
                <a:lnTo>
                  <a:pt x="4160179" y="325078"/>
                </a:lnTo>
                <a:lnTo>
                  <a:pt x="4166803" y="306860"/>
                </a:lnTo>
                <a:lnTo>
                  <a:pt x="4193301" y="295268"/>
                </a:lnTo>
                <a:lnTo>
                  <a:pt x="4225558" y="304944"/>
                </a:lnTo>
                <a:lnTo>
                  <a:pt x="4225558" y="301808"/>
                </a:lnTo>
                <a:close/>
                <a:moveTo>
                  <a:pt x="2636156" y="287734"/>
                </a:moveTo>
                <a:lnTo>
                  <a:pt x="2676976" y="305812"/>
                </a:lnTo>
                <a:lnTo>
                  <a:pt x="2632754" y="314850"/>
                </a:lnTo>
                <a:lnTo>
                  <a:pt x="2637856" y="311235"/>
                </a:lnTo>
                <a:lnTo>
                  <a:pt x="2627651" y="305812"/>
                </a:lnTo>
                <a:lnTo>
                  <a:pt x="2624250" y="302196"/>
                </a:lnTo>
                <a:lnTo>
                  <a:pt x="2625951" y="294965"/>
                </a:lnTo>
                <a:lnTo>
                  <a:pt x="2624250" y="294965"/>
                </a:lnTo>
                <a:close/>
                <a:moveTo>
                  <a:pt x="4784995" y="284721"/>
                </a:moveTo>
                <a:lnTo>
                  <a:pt x="4826692" y="298280"/>
                </a:lnTo>
                <a:lnTo>
                  <a:pt x="4810013" y="298280"/>
                </a:lnTo>
                <a:lnTo>
                  <a:pt x="4779992" y="289241"/>
                </a:lnTo>
                <a:close/>
                <a:moveTo>
                  <a:pt x="4195533" y="268151"/>
                </a:moveTo>
                <a:lnTo>
                  <a:pt x="4197201" y="276566"/>
                </a:lnTo>
                <a:lnTo>
                  <a:pt x="4198869" y="278247"/>
                </a:lnTo>
                <a:lnTo>
                  <a:pt x="4200537" y="281614"/>
                </a:lnTo>
                <a:lnTo>
                  <a:pt x="4202205" y="290028"/>
                </a:lnTo>
                <a:lnTo>
                  <a:pt x="4207209" y="278247"/>
                </a:lnTo>
                <a:lnTo>
                  <a:pt x="4218886" y="273200"/>
                </a:lnTo>
                <a:lnTo>
                  <a:pt x="4238902" y="278247"/>
                </a:lnTo>
                <a:lnTo>
                  <a:pt x="4257251" y="286663"/>
                </a:lnTo>
                <a:lnTo>
                  <a:pt x="4218886" y="290028"/>
                </a:lnTo>
                <a:lnTo>
                  <a:pt x="4235566" y="300125"/>
                </a:lnTo>
                <a:lnTo>
                  <a:pt x="4245574" y="298442"/>
                </a:lnTo>
                <a:lnTo>
                  <a:pt x="4257251" y="298442"/>
                </a:lnTo>
                <a:lnTo>
                  <a:pt x="4257251" y="306855"/>
                </a:lnTo>
                <a:lnTo>
                  <a:pt x="4245574" y="306855"/>
                </a:lnTo>
                <a:lnTo>
                  <a:pt x="4226423" y="318126"/>
                </a:lnTo>
                <a:lnTo>
                  <a:pt x="4226423" y="321765"/>
                </a:lnTo>
                <a:lnTo>
                  <a:pt x="4226423" y="326734"/>
                </a:lnTo>
                <a:lnTo>
                  <a:pt x="4226423" y="343296"/>
                </a:lnTo>
                <a:lnTo>
                  <a:pt x="4256233" y="359858"/>
                </a:lnTo>
                <a:lnTo>
                  <a:pt x="4242984" y="379731"/>
                </a:lnTo>
                <a:lnTo>
                  <a:pt x="4267826" y="406230"/>
                </a:lnTo>
                <a:lnTo>
                  <a:pt x="4269482" y="431072"/>
                </a:lnTo>
                <a:lnTo>
                  <a:pt x="4277762" y="439353"/>
                </a:lnTo>
                <a:lnTo>
                  <a:pt x="4289355" y="450947"/>
                </a:lnTo>
                <a:lnTo>
                  <a:pt x="4279418" y="459228"/>
                </a:lnTo>
                <a:lnTo>
                  <a:pt x="4317509" y="480757"/>
                </a:lnTo>
                <a:lnTo>
                  <a:pt x="4300948" y="495663"/>
                </a:lnTo>
                <a:lnTo>
                  <a:pt x="4287699" y="512224"/>
                </a:lnTo>
                <a:lnTo>
                  <a:pt x="4271138" y="528786"/>
                </a:lnTo>
                <a:lnTo>
                  <a:pt x="4256233" y="543692"/>
                </a:lnTo>
                <a:lnTo>
                  <a:pt x="4228079" y="543692"/>
                </a:lnTo>
                <a:lnTo>
                  <a:pt x="4218142" y="548660"/>
                </a:lnTo>
                <a:lnTo>
                  <a:pt x="4166803" y="558598"/>
                </a:lnTo>
                <a:lnTo>
                  <a:pt x="4160179" y="561909"/>
                </a:lnTo>
                <a:lnTo>
                  <a:pt x="4151898" y="550316"/>
                </a:lnTo>
                <a:lnTo>
                  <a:pt x="4143618" y="551973"/>
                </a:lnTo>
                <a:lnTo>
                  <a:pt x="4141962" y="548660"/>
                </a:lnTo>
                <a:lnTo>
                  <a:pt x="4120432" y="540379"/>
                </a:lnTo>
                <a:lnTo>
                  <a:pt x="4113808" y="505600"/>
                </a:lnTo>
                <a:lnTo>
                  <a:pt x="4110496" y="475789"/>
                </a:lnTo>
                <a:lnTo>
                  <a:pt x="4127057" y="469165"/>
                </a:lnTo>
                <a:lnTo>
                  <a:pt x="4140305" y="454258"/>
                </a:lnTo>
                <a:lnTo>
                  <a:pt x="4176740" y="429416"/>
                </a:lnTo>
                <a:lnTo>
                  <a:pt x="4170115" y="409542"/>
                </a:lnTo>
                <a:lnTo>
                  <a:pt x="4160179" y="402918"/>
                </a:lnTo>
                <a:lnTo>
                  <a:pt x="4151898" y="404573"/>
                </a:lnTo>
                <a:lnTo>
                  <a:pt x="4150830" y="401903"/>
                </a:lnTo>
                <a:lnTo>
                  <a:pt x="4124692" y="400364"/>
                </a:lnTo>
                <a:lnTo>
                  <a:pt x="4117960" y="403733"/>
                </a:lnTo>
                <a:lnTo>
                  <a:pt x="4114594" y="408782"/>
                </a:lnTo>
                <a:lnTo>
                  <a:pt x="4111228" y="407100"/>
                </a:lnTo>
                <a:lnTo>
                  <a:pt x="4101129" y="413833"/>
                </a:lnTo>
                <a:lnTo>
                  <a:pt x="4097763" y="428987"/>
                </a:lnTo>
                <a:lnTo>
                  <a:pt x="4102812" y="440773"/>
                </a:lnTo>
                <a:lnTo>
                  <a:pt x="4079249" y="460977"/>
                </a:lnTo>
                <a:lnTo>
                  <a:pt x="4060736" y="471079"/>
                </a:lnTo>
                <a:lnTo>
                  <a:pt x="4050637" y="477814"/>
                </a:lnTo>
                <a:lnTo>
                  <a:pt x="4038856" y="479497"/>
                </a:lnTo>
                <a:lnTo>
                  <a:pt x="4033806" y="491284"/>
                </a:lnTo>
                <a:lnTo>
                  <a:pt x="4030440" y="494651"/>
                </a:lnTo>
                <a:lnTo>
                  <a:pt x="4028757" y="511487"/>
                </a:lnTo>
                <a:lnTo>
                  <a:pt x="4037173" y="541794"/>
                </a:lnTo>
                <a:lnTo>
                  <a:pt x="4060736" y="551896"/>
                </a:lnTo>
                <a:lnTo>
                  <a:pt x="4070834" y="563681"/>
                </a:lnTo>
                <a:lnTo>
                  <a:pt x="4048954" y="575468"/>
                </a:lnTo>
                <a:lnTo>
                  <a:pt x="4040539" y="568733"/>
                </a:lnTo>
                <a:lnTo>
                  <a:pt x="4042222" y="572100"/>
                </a:lnTo>
                <a:lnTo>
                  <a:pt x="4013609" y="573784"/>
                </a:lnTo>
                <a:lnTo>
                  <a:pt x="4062419" y="578835"/>
                </a:lnTo>
                <a:lnTo>
                  <a:pt x="4048954" y="588937"/>
                </a:lnTo>
                <a:lnTo>
                  <a:pt x="4047271" y="583886"/>
                </a:lnTo>
                <a:lnTo>
                  <a:pt x="4032123" y="599039"/>
                </a:lnTo>
                <a:lnTo>
                  <a:pt x="4022025" y="595671"/>
                </a:lnTo>
                <a:lnTo>
                  <a:pt x="4030440" y="602407"/>
                </a:lnTo>
                <a:lnTo>
                  <a:pt x="4028757" y="604090"/>
                </a:lnTo>
                <a:lnTo>
                  <a:pt x="4027074" y="614192"/>
                </a:lnTo>
                <a:lnTo>
                  <a:pt x="4030440" y="622611"/>
                </a:lnTo>
                <a:lnTo>
                  <a:pt x="4028757" y="620927"/>
                </a:lnTo>
                <a:lnTo>
                  <a:pt x="4023708" y="642815"/>
                </a:lnTo>
                <a:lnTo>
                  <a:pt x="4020342" y="664704"/>
                </a:lnTo>
                <a:lnTo>
                  <a:pt x="3983314" y="673122"/>
                </a:lnTo>
                <a:lnTo>
                  <a:pt x="3979948" y="689959"/>
                </a:lnTo>
                <a:lnTo>
                  <a:pt x="3956385" y="686591"/>
                </a:lnTo>
                <a:lnTo>
                  <a:pt x="3947969" y="664704"/>
                </a:lnTo>
                <a:lnTo>
                  <a:pt x="3942920" y="646183"/>
                </a:lnTo>
                <a:lnTo>
                  <a:pt x="3921040" y="615877"/>
                </a:lnTo>
                <a:lnTo>
                  <a:pt x="3922723" y="609141"/>
                </a:lnTo>
                <a:lnTo>
                  <a:pt x="3917674" y="605774"/>
                </a:lnTo>
                <a:lnTo>
                  <a:pt x="3915991" y="605774"/>
                </a:lnTo>
                <a:lnTo>
                  <a:pt x="3909259" y="590621"/>
                </a:lnTo>
                <a:lnTo>
                  <a:pt x="3911706" y="589396"/>
                </a:lnTo>
                <a:lnTo>
                  <a:pt x="3901956" y="582838"/>
                </a:lnTo>
                <a:lnTo>
                  <a:pt x="3896952" y="564328"/>
                </a:lnTo>
                <a:lnTo>
                  <a:pt x="3888611" y="569376"/>
                </a:lnTo>
                <a:lnTo>
                  <a:pt x="3888611" y="584522"/>
                </a:lnTo>
                <a:lnTo>
                  <a:pt x="3875267" y="584522"/>
                </a:lnTo>
                <a:lnTo>
                  <a:pt x="3840238" y="613129"/>
                </a:lnTo>
                <a:lnTo>
                  <a:pt x="3810213" y="611447"/>
                </a:lnTo>
                <a:lnTo>
                  <a:pt x="3791864" y="601350"/>
                </a:lnTo>
                <a:lnTo>
                  <a:pt x="3790196" y="589570"/>
                </a:lnTo>
                <a:lnTo>
                  <a:pt x="3800205" y="586205"/>
                </a:lnTo>
                <a:lnTo>
                  <a:pt x="3801873" y="579472"/>
                </a:lnTo>
                <a:lnTo>
                  <a:pt x="3800205" y="572742"/>
                </a:lnTo>
                <a:lnTo>
                  <a:pt x="3795200" y="574425"/>
                </a:lnTo>
                <a:lnTo>
                  <a:pt x="3785192" y="579472"/>
                </a:lnTo>
                <a:lnTo>
                  <a:pt x="3785192" y="571059"/>
                </a:lnTo>
                <a:lnTo>
                  <a:pt x="3796868" y="566010"/>
                </a:lnTo>
                <a:lnTo>
                  <a:pt x="3795200" y="564328"/>
                </a:lnTo>
                <a:lnTo>
                  <a:pt x="3805209" y="549182"/>
                </a:lnTo>
                <a:lnTo>
                  <a:pt x="3806877" y="555913"/>
                </a:lnTo>
                <a:lnTo>
                  <a:pt x="3811881" y="545817"/>
                </a:lnTo>
                <a:lnTo>
                  <a:pt x="3801873" y="549182"/>
                </a:lnTo>
                <a:lnTo>
                  <a:pt x="3791864" y="559279"/>
                </a:lnTo>
                <a:lnTo>
                  <a:pt x="3788528" y="552548"/>
                </a:lnTo>
                <a:lnTo>
                  <a:pt x="3778520" y="554230"/>
                </a:lnTo>
                <a:lnTo>
                  <a:pt x="3785192" y="549182"/>
                </a:lnTo>
                <a:lnTo>
                  <a:pt x="3788528" y="542451"/>
                </a:lnTo>
                <a:lnTo>
                  <a:pt x="3775184" y="540768"/>
                </a:lnTo>
                <a:lnTo>
                  <a:pt x="3780188" y="540768"/>
                </a:lnTo>
                <a:lnTo>
                  <a:pt x="3778520" y="539085"/>
                </a:lnTo>
                <a:lnTo>
                  <a:pt x="3775184" y="534037"/>
                </a:lnTo>
                <a:lnTo>
                  <a:pt x="3801873" y="530671"/>
                </a:lnTo>
                <a:lnTo>
                  <a:pt x="3818553" y="534037"/>
                </a:lnTo>
                <a:lnTo>
                  <a:pt x="3825225" y="530671"/>
                </a:lnTo>
                <a:lnTo>
                  <a:pt x="3821889" y="522257"/>
                </a:lnTo>
                <a:lnTo>
                  <a:pt x="3820221" y="523940"/>
                </a:lnTo>
                <a:lnTo>
                  <a:pt x="3806877" y="523940"/>
                </a:lnTo>
                <a:lnTo>
                  <a:pt x="3776852" y="528988"/>
                </a:lnTo>
                <a:lnTo>
                  <a:pt x="3780188" y="522257"/>
                </a:lnTo>
                <a:lnTo>
                  <a:pt x="3778520" y="522257"/>
                </a:lnTo>
                <a:lnTo>
                  <a:pt x="3785192" y="520574"/>
                </a:lnTo>
                <a:lnTo>
                  <a:pt x="3775184" y="512160"/>
                </a:lnTo>
                <a:lnTo>
                  <a:pt x="3805209" y="510477"/>
                </a:lnTo>
                <a:lnTo>
                  <a:pt x="3776852" y="508794"/>
                </a:lnTo>
                <a:lnTo>
                  <a:pt x="3776852" y="502063"/>
                </a:lnTo>
                <a:lnTo>
                  <a:pt x="3781856" y="503746"/>
                </a:lnTo>
                <a:lnTo>
                  <a:pt x="3795200" y="502063"/>
                </a:lnTo>
                <a:lnTo>
                  <a:pt x="3790196" y="500380"/>
                </a:lnTo>
                <a:lnTo>
                  <a:pt x="3801873" y="498697"/>
                </a:lnTo>
                <a:lnTo>
                  <a:pt x="3800205" y="493649"/>
                </a:lnTo>
                <a:lnTo>
                  <a:pt x="3815217" y="500380"/>
                </a:lnTo>
                <a:lnTo>
                  <a:pt x="3816885" y="498697"/>
                </a:lnTo>
                <a:lnTo>
                  <a:pt x="3801873" y="491967"/>
                </a:lnTo>
                <a:lnTo>
                  <a:pt x="3820221" y="488600"/>
                </a:lnTo>
                <a:lnTo>
                  <a:pt x="3828561" y="485235"/>
                </a:lnTo>
                <a:lnTo>
                  <a:pt x="3820221" y="485235"/>
                </a:lnTo>
                <a:lnTo>
                  <a:pt x="3811881" y="485235"/>
                </a:lnTo>
                <a:lnTo>
                  <a:pt x="3815217" y="478504"/>
                </a:lnTo>
                <a:lnTo>
                  <a:pt x="3841906" y="485235"/>
                </a:lnTo>
                <a:lnTo>
                  <a:pt x="3836902" y="480186"/>
                </a:lnTo>
                <a:lnTo>
                  <a:pt x="3840238" y="481869"/>
                </a:lnTo>
                <a:lnTo>
                  <a:pt x="3838570" y="478504"/>
                </a:lnTo>
                <a:lnTo>
                  <a:pt x="3845242" y="471772"/>
                </a:lnTo>
                <a:lnTo>
                  <a:pt x="3855250" y="465041"/>
                </a:lnTo>
                <a:lnTo>
                  <a:pt x="3856918" y="463359"/>
                </a:lnTo>
                <a:lnTo>
                  <a:pt x="3871931" y="465041"/>
                </a:lnTo>
                <a:lnTo>
                  <a:pt x="3880271" y="465041"/>
                </a:lnTo>
                <a:lnTo>
                  <a:pt x="3896952" y="459992"/>
                </a:lnTo>
                <a:lnTo>
                  <a:pt x="3896952" y="451579"/>
                </a:lnTo>
                <a:lnTo>
                  <a:pt x="3888611" y="454944"/>
                </a:lnTo>
                <a:lnTo>
                  <a:pt x="3876935" y="463359"/>
                </a:lnTo>
                <a:lnTo>
                  <a:pt x="3868595" y="458309"/>
                </a:lnTo>
                <a:lnTo>
                  <a:pt x="3875267" y="451579"/>
                </a:lnTo>
                <a:lnTo>
                  <a:pt x="3886943" y="439799"/>
                </a:lnTo>
                <a:lnTo>
                  <a:pt x="3895283" y="438116"/>
                </a:lnTo>
                <a:lnTo>
                  <a:pt x="3905292" y="433068"/>
                </a:lnTo>
                <a:lnTo>
                  <a:pt x="3910295" y="424654"/>
                </a:lnTo>
                <a:lnTo>
                  <a:pt x="3910296" y="424653"/>
                </a:lnTo>
                <a:lnTo>
                  <a:pt x="3925308" y="419605"/>
                </a:lnTo>
                <a:lnTo>
                  <a:pt x="3920304" y="417923"/>
                </a:lnTo>
                <a:lnTo>
                  <a:pt x="3920304" y="411191"/>
                </a:lnTo>
                <a:lnTo>
                  <a:pt x="3920304" y="404459"/>
                </a:lnTo>
                <a:lnTo>
                  <a:pt x="3925308" y="397729"/>
                </a:lnTo>
                <a:lnTo>
                  <a:pt x="3941989" y="390998"/>
                </a:lnTo>
                <a:lnTo>
                  <a:pt x="3930313" y="390998"/>
                </a:lnTo>
                <a:lnTo>
                  <a:pt x="3926976" y="389314"/>
                </a:lnTo>
                <a:lnTo>
                  <a:pt x="3931981" y="382583"/>
                </a:lnTo>
                <a:lnTo>
                  <a:pt x="3930313" y="382583"/>
                </a:lnTo>
                <a:lnTo>
                  <a:pt x="3940321" y="377535"/>
                </a:lnTo>
                <a:lnTo>
                  <a:pt x="3957001" y="370804"/>
                </a:lnTo>
                <a:lnTo>
                  <a:pt x="3972014" y="370804"/>
                </a:lnTo>
                <a:lnTo>
                  <a:pt x="3958669" y="364071"/>
                </a:lnTo>
                <a:lnTo>
                  <a:pt x="3960338" y="360707"/>
                </a:lnTo>
                <a:lnTo>
                  <a:pt x="3972014" y="360707"/>
                </a:lnTo>
                <a:lnTo>
                  <a:pt x="3975350" y="360707"/>
                </a:lnTo>
                <a:lnTo>
                  <a:pt x="3970346" y="357341"/>
                </a:lnTo>
                <a:lnTo>
                  <a:pt x="3977018" y="352292"/>
                </a:lnTo>
                <a:lnTo>
                  <a:pt x="3958669" y="353974"/>
                </a:lnTo>
                <a:lnTo>
                  <a:pt x="3972014" y="343879"/>
                </a:lnTo>
                <a:lnTo>
                  <a:pt x="3978686" y="342195"/>
                </a:lnTo>
                <a:lnTo>
                  <a:pt x="3985358" y="348926"/>
                </a:lnTo>
                <a:lnTo>
                  <a:pt x="3985358" y="347244"/>
                </a:lnTo>
                <a:lnTo>
                  <a:pt x="3988694" y="340513"/>
                </a:lnTo>
                <a:lnTo>
                  <a:pt x="3990362" y="338830"/>
                </a:lnTo>
                <a:lnTo>
                  <a:pt x="4005375" y="340513"/>
                </a:lnTo>
                <a:lnTo>
                  <a:pt x="4008711" y="333782"/>
                </a:lnTo>
                <a:lnTo>
                  <a:pt x="3987026" y="332098"/>
                </a:lnTo>
                <a:lnTo>
                  <a:pt x="4008711" y="328732"/>
                </a:lnTo>
                <a:lnTo>
                  <a:pt x="4012047" y="327050"/>
                </a:lnTo>
                <a:lnTo>
                  <a:pt x="4010379" y="316954"/>
                </a:lnTo>
                <a:lnTo>
                  <a:pt x="4017051" y="310222"/>
                </a:lnTo>
                <a:lnTo>
                  <a:pt x="4027060" y="311905"/>
                </a:lnTo>
                <a:lnTo>
                  <a:pt x="4025392" y="308538"/>
                </a:lnTo>
                <a:lnTo>
                  <a:pt x="4038736" y="310222"/>
                </a:lnTo>
                <a:lnTo>
                  <a:pt x="4037068" y="303491"/>
                </a:lnTo>
                <a:lnTo>
                  <a:pt x="4040404" y="298442"/>
                </a:lnTo>
                <a:lnTo>
                  <a:pt x="4045408" y="306855"/>
                </a:lnTo>
                <a:lnTo>
                  <a:pt x="4050412" y="303491"/>
                </a:lnTo>
                <a:lnTo>
                  <a:pt x="4052080" y="296758"/>
                </a:lnTo>
                <a:lnTo>
                  <a:pt x="4052080" y="311905"/>
                </a:lnTo>
                <a:lnTo>
                  <a:pt x="4060421" y="303491"/>
                </a:lnTo>
                <a:lnTo>
                  <a:pt x="4072097" y="298442"/>
                </a:lnTo>
                <a:lnTo>
                  <a:pt x="4085441" y="298442"/>
                </a:lnTo>
                <a:lnTo>
                  <a:pt x="4088778" y="293394"/>
                </a:lnTo>
                <a:lnTo>
                  <a:pt x="4075433" y="290028"/>
                </a:lnTo>
                <a:lnTo>
                  <a:pt x="4097118" y="288345"/>
                </a:lnTo>
                <a:lnTo>
                  <a:pt x="4095450" y="291710"/>
                </a:lnTo>
                <a:lnTo>
                  <a:pt x="4108794" y="291710"/>
                </a:lnTo>
                <a:lnTo>
                  <a:pt x="4130479" y="278247"/>
                </a:lnTo>
                <a:lnTo>
                  <a:pt x="4130479" y="273200"/>
                </a:lnTo>
                <a:lnTo>
                  <a:pt x="4145491" y="273200"/>
                </a:lnTo>
                <a:lnTo>
                  <a:pt x="4150495" y="276566"/>
                </a:lnTo>
                <a:lnTo>
                  <a:pt x="4142155" y="291710"/>
                </a:lnTo>
                <a:lnTo>
                  <a:pt x="4165508" y="271517"/>
                </a:lnTo>
                <a:lnTo>
                  <a:pt x="4170512" y="286663"/>
                </a:lnTo>
                <a:lnTo>
                  <a:pt x="4182188" y="271517"/>
                </a:lnTo>
                <a:close/>
                <a:moveTo>
                  <a:pt x="7034452" y="257606"/>
                </a:moveTo>
                <a:lnTo>
                  <a:pt x="7059264" y="272519"/>
                </a:lnTo>
                <a:lnTo>
                  <a:pt x="7045086" y="274177"/>
                </a:lnTo>
                <a:lnTo>
                  <a:pt x="7029135" y="267548"/>
                </a:lnTo>
                <a:close/>
                <a:moveTo>
                  <a:pt x="308187" y="257606"/>
                </a:moveTo>
                <a:lnTo>
                  <a:pt x="337447" y="262690"/>
                </a:lnTo>
                <a:lnTo>
                  <a:pt x="334012" y="267774"/>
                </a:lnTo>
                <a:lnTo>
                  <a:pt x="277197" y="271164"/>
                </a:lnTo>
                <a:close/>
                <a:moveTo>
                  <a:pt x="1903519" y="250408"/>
                </a:moveTo>
                <a:lnTo>
                  <a:pt x="1911876" y="250408"/>
                </a:lnTo>
                <a:lnTo>
                  <a:pt x="1923585" y="258781"/>
                </a:lnTo>
                <a:lnTo>
                  <a:pt x="1915222" y="273852"/>
                </a:lnTo>
                <a:lnTo>
                  <a:pt x="1923585" y="288922"/>
                </a:lnTo>
                <a:lnTo>
                  <a:pt x="1913549" y="288922"/>
                </a:lnTo>
                <a:lnTo>
                  <a:pt x="1913549" y="292271"/>
                </a:lnTo>
                <a:lnTo>
                  <a:pt x="1898511" y="300644"/>
                </a:lnTo>
                <a:lnTo>
                  <a:pt x="1900184" y="302318"/>
                </a:lnTo>
                <a:lnTo>
                  <a:pt x="1921913" y="303993"/>
                </a:lnTo>
                <a:lnTo>
                  <a:pt x="1933607" y="309016"/>
                </a:lnTo>
                <a:lnTo>
                  <a:pt x="1913549" y="312365"/>
                </a:lnTo>
                <a:lnTo>
                  <a:pt x="1921913" y="319063"/>
                </a:lnTo>
                <a:lnTo>
                  <a:pt x="1911876" y="340832"/>
                </a:lnTo>
                <a:lnTo>
                  <a:pt x="1948651" y="314040"/>
                </a:lnTo>
                <a:lnTo>
                  <a:pt x="1965371" y="322413"/>
                </a:lnTo>
                <a:lnTo>
                  <a:pt x="1953665" y="340832"/>
                </a:lnTo>
                <a:lnTo>
                  <a:pt x="1945315" y="344182"/>
                </a:lnTo>
                <a:lnTo>
                  <a:pt x="1950322" y="364276"/>
                </a:lnTo>
                <a:lnTo>
                  <a:pt x="1965371" y="362600"/>
                </a:lnTo>
                <a:lnTo>
                  <a:pt x="2010502" y="327436"/>
                </a:lnTo>
                <a:lnTo>
                  <a:pt x="2028887" y="327436"/>
                </a:lnTo>
                <a:lnTo>
                  <a:pt x="2030558" y="322413"/>
                </a:lnTo>
                <a:lnTo>
                  <a:pt x="2028887" y="317389"/>
                </a:lnTo>
                <a:lnTo>
                  <a:pt x="2033903" y="302318"/>
                </a:lnTo>
                <a:lnTo>
                  <a:pt x="2092406" y="303993"/>
                </a:lnTo>
                <a:lnTo>
                  <a:pt x="2070675" y="307342"/>
                </a:lnTo>
                <a:lnTo>
                  <a:pt x="2102436" y="314040"/>
                </a:lnTo>
                <a:lnTo>
                  <a:pt x="2082379" y="322413"/>
                </a:lnTo>
                <a:lnTo>
                  <a:pt x="2095749" y="327436"/>
                </a:lnTo>
                <a:lnTo>
                  <a:pt x="2072347" y="334135"/>
                </a:lnTo>
                <a:lnTo>
                  <a:pt x="2070675" y="342507"/>
                </a:lnTo>
                <a:lnTo>
                  <a:pt x="2072347" y="357577"/>
                </a:lnTo>
                <a:lnTo>
                  <a:pt x="2063996" y="369299"/>
                </a:lnTo>
                <a:lnTo>
                  <a:pt x="2015520" y="387719"/>
                </a:lnTo>
                <a:lnTo>
                  <a:pt x="2008828" y="379346"/>
                </a:lnTo>
                <a:lnTo>
                  <a:pt x="2002141" y="377672"/>
                </a:lnTo>
                <a:lnTo>
                  <a:pt x="1992118" y="374323"/>
                </a:lnTo>
                <a:lnTo>
                  <a:pt x="2002141" y="389393"/>
                </a:lnTo>
                <a:lnTo>
                  <a:pt x="1988772" y="391067"/>
                </a:lnTo>
                <a:lnTo>
                  <a:pt x="1975396" y="384370"/>
                </a:lnTo>
                <a:lnTo>
                  <a:pt x="1948651" y="382694"/>
                </a:lnTo>
                <a:lnTo>
                  <a:pt x="1958680" y="392742"/>
                </a:lnTo>
                <a:lnTo>
                  <a:pt x="1911876" y="414511"/>
                </a:lnTo>
                <a:lnTo>
                  <a:pt x="1898511" y="407813"/>
                </a:lnTo>
                <a:lnTo>
                  <a:pt x="1850035" y="399440"/>
                </a:lnTo>
                <a:lnTo>
                  <a:pt x="1875109" y="411161"/>
                </a:lnTo>
                <a:lnTo>
                  <a:pt x="1918567" y="417860"/>
                </a:lnTo>
                <a:lnTo>
                  <a:pt x="1911876" y="424558"/>
                </a:lnTo>
                <a:lnTo>
                  <a:pt x="1865073" y="449675"/>
                </a:lnTo>
                <a:lnTo>
                  <a:pt x="1853380" y="444651"/>
                </a:lnTo>
                <a:lnTo>
                  <a:pt x="1853380" y="451350"/>
                </a:lnTo>
                <a:lnTo>
                  <a:pt x="1841670" y="448001"/>
                </a:lnTo>
                <a:lnTo>
                  <a:pt x="1834984" y="451350"/>
                </a:lnTo>
                <a:lnTo>
                  <a:pt x="1824960" y="459722"/>
                </a:lnTo>
                <a:lnTo>
                  <a:pt x="1793195" y="453025"/>
                </a:lnTo>
                <a:lnTo>
                  <a:pt x="1763106" y="448001"/>
                </a:lnTo>
                <a:lnTo>
                  <a:pt x="1763106" y="454698"/>
                </a:lnTo>
                <a:lnTo>
                  <a:pt x="1788180" y="459722"/>
                </a:lnTo>
                <a:lnTo>
                  <a:pt x="1783165" y="461397"/>
                </a:lnTo>
                <a:lnTo>
                  <a:pt x="1808239" y="468095"/>
                </a:lnTo>
                <a:lnTo>
                  <a:pt x="1804904" y="474792"/>
                </a:lnTo>
                <a:lnTo>
                  <a:pt x="1771465" y="481491"/>
                </a:lnTo>
                <a:lnTo>
                  <a:pt x="1769793" y="488189"/>
                </a:lnTo>
                <a:lnTo>
                  <a:pt x="1758101" y="489863"/>
                </a:lnTo>
                <a:lnTo>
                  <a:pt x="1748064" y="498236"/>
                </a:lnTo>
                <a:lnTo>
                  <a:pt x="1739705" y="494887"/>
                </a:lnTo>
                <a:lnTo>
                  <a:pt x="1743048" y="498236"/>
                </a:lnTo>
                <a:lnTo>
                  <a:pt x="1721317" y="504934"/>
                </a:lnTo>
                <a:lnTo>
                  <a:pt x="1719646" y="513306"/>
                </a:lnTo>
                <a:lnTo>
                  <a:pt x="1672842" y="543448"/>
                </a:lnTo>
                <a:lnTo>
                  <a:pt x="1642754" y="583636"/>
                </a:lnTo>
                <a:lnTo>
                  <a:pt x="1644425" y="593683"/>
                </a:lnTo>
                <a:lnTo>
                  <a:pt x="1637746" y="608753"/>
                </a:lnTo>
                <a:lnTo>
                  <a:pt x="1644425" y="598706"/>
                </a:lnTo>
                <a:lnTo>
                  <a:pt x="1664484" y="593683"/>
                </a:lnTo>
                <a:lnTo>
                  <a:pt x="1667827" y="610428"/>
                </a:lnTo>
                <a:lnTo>
                  <a:pt x="1649440" y="643918"/>
                </a:lnTo>
                <a:lnTo>
                  <a:pt x="1654457" y="642244"/>
                </a:lnTo>
                <a:lnTo>
                  <a:pt x="1652784" y="643918"/>
                </a:lnTo>
                <a:lnTo>
                  <a:pt x="1691229" y="633871"/>
                </a:lnTo>
                <a:lnTo>
                  <a:pt x="1721317" y="643918"/>
                </a:lnTo>
                <a:lnTo>
                  <a:pt x="1744720" y="669036"/>
                </a:lnTo>
                <a:lnTo>
                  <a:pt x="1768121" y="679083"/>
                </a:lnTo>
                <a:lnTo>
                  <a:pt x="1788180" y="689130"/>
                </a:lnTo>
                <a:lnTo>
                  <a:pt x="1778156" y="695828"/>
                </a:lnTo>
                <a:lnTo>
                  <a:pt x="1784837" y="692479"/>
                </a:lnTo>
                <a:lnTo>
                  <a:pt x="1813254" y="692479"/>
                </a:lnTo>
                <a:lnTo>
                  <a:pt x="1841670" y="694154"/>
                </a:lnTo>
                <a:lnTo>
                  <a:pt x="1829969" y="722620"/>
                </a:lnTo>
                <a:lnTo>
                  <a:pt x="1819941" y="751086"/>
                </a:lnTo>
                <a:lnTo>
                  <a:pt x="1821615" y="771180"/>
                </a:lnTo>
                <a:lnTo>
                  <a:pt x="1818268" y="779553"/>
                </a:lnTo>
                <a:lnTo>
                  <a:pt x="1834984" y="799647"/>
                </a:lnTo>
                <a:lnTo>
                  <a:pt x="1818268" y="813043"/>
                </a:lnTo>
                <a:lnTo>
                  <a:pt x="1834984" y="802996"/>
                </a:lnTo>
                <a:lnTo>
                  <a:pt x="1851708" y="821416"/>
                </a:lnTo>
                <a:lnTo>
                  <a:pt x="1848362" y="813043"/>
                </a:lnTo>
                <a:lnTo>
                  <a:pt x="1863401" y="794624"/>
                </a:lnTo>
                <a:lnTo>
                  <a:pt x="1868418" y="804671"/>
                </a:lnTo>
                <a:lnTo>
                  <a:pt x="1873436" y="799647"/>
                </a:lnTo>
                <a:lnTo>
                  <a:pt x="1881788" y="784577"/>
                </a:lnTo>
                <a:lnTo>
                  <a:pt x="1893492" y="769506"/>
                </a:lnTo>
                <a:lnTo>
                  <a:pt x="1901847" y="729318"/>
                </a:lnTo>
                <a:lnTo>
                  <a:pt x="1900184" y="709224"/>
                </a:lnTo>
                <a:lnTo>
                  <a:pt x="1915222" y="702526"/>
                </a:lnTo>
                <a:lnTo>
                  <a:pt x="1948651" y="689130"/>
                </a:lnTo>
                <a:lnTo>
                  <a:pt x="1980411" y="672385"/>
                </a:lnTo>
                <a:lnTo>
                  <a:pt x="1992118" y="648942"/>
                </a:lnTo>
                <a:lnTo>
                  <a:pt x="2005484" y="623824"/>
                </a:lnTo>
                <a:lnTo>
                  <a:pt x="1982083" y="598706"/>
                </a:lnTo>
                <a:lnTo>
                  <a:pt x="2015520" y="570240"/>
                </a:lnTo>
                <a:lnTo>
                  <a:pt x="2020528" y="568565"/>
                </a:lnTo>
                <a:lnTo>
                  <a:pt x="2030558" y="558518"/>
                </a:lnTo>
                <a:lnTo>
                  <a:pt x="2035576" y="538424"/>
                </a:lnTo>
                <a:lnTo>
                  <a:pt x="2030558" y="538424"/>
                </a:lnTo>
                <a:lnTo>
                  <a:pt x="2043930" y="520004"/>
                </a:lnTo>
                <a:lnTo>
                  <a:pt x="2042267" y="511632"/>
                </a:lnTo>
                <a:lnTo>
                  <a:pt x="2060650" y="491538"/>
                </a:lnTo>
                <a:lnTo>
                  <a:pt x="2100764" y="498236"/>
                </a:lnTo>
                <a:lnTo>
                  <a:pt x="2092406" y="499910"/>
                </a:lnTo>
                <a:lnTo>
                  <a:pt x="2115808" y="499910"/>
                </a:lnTo>
                <a:lnTo>
                  <a:pt x="2140881" y="491538"/>
                </a:lnTo>
                <a:lnTo>
                  <a:pt x="2160949" y="501585"/>
                </a:lnTo>
                <a:lnTo>
                  <a:pt x="2159276" y="504934"/>
                </a:lnTo>
                <a:lnTo>
                  <a:pt x="2165955" y="514981"/>
                </a:lnTo>
                <a:lnTo>
                  <a:pt x="2174314" y="513306"/>
                </a:lnTo>
                <a:lnTo>
                  <a:pt x="2165955" y="521679"/>
                </a:lnTo>
                <a:lnTo>
                  <a:pt x="2196043" y="533401"/>
                </a:lnTo>
                <a:lnTo>
                  <a:pt x="2204406" y="533401"/>
                </a:lnTo>
                <a:lnTo>
                  <a:pt x="2201061" y="540098"/>
                </a:lnTo>
                <a:lnTo>
                  <a:pt x="2196043" y="553494"/>
                </a:lnTo>
                <a:lnTo>
                  <a:pt x="2164283" y="555169"/>
                </a:lnTo>
                <a:lnTo>
                  <a:pt x="2191029" y="560193"/>
                </a:lnTo>
                <a:lnTo>
                  <a:pt x="2182678" y="571914"/>
                </a:lnTo>
                <a:lnTo>
                  <a:pt x="2189357" y="575263"/>
                </a:lnTo>
                <a:lnTo>
                  <a:pt x="2181005" y="590334"/>
                </a:lnTo>
                <a:lnTo>
                  <a:pt x="2172642" y="588659"/>
                </a:lnTo>
                <a:lnTo>
                  <a:pt x="2162612" y="593683"/>
                </a:lnTo>
                <a:lnTo>
                  <a:pt x="2169298" y="593683"/>
                </a:lnTo>
                <a:lnTo>
                  <a:pt x="2196043" y="588659"/>
                </a:lnTo>
                <a:lnTo>
                  <a:pt x="2200791" y="604514"/>
                </a:lnTo>
                <a:lnTo>
                  <a:pt x="2199280" y="606251"/>
                </a:lnTo>
                <a:lnTo>
                  <a:pt x="2169298" y="620475"/>
                </a:lnTo>
                <a:lnTo>
                  <a:pt x="2192700" y="613777"/>
                </a:lnTo>
                <a:lnTo>
                  <a:pt x="2199280" y="606251"/>
                </a:lnTo>
                <a:lnTo>
                  <a:pt x="2201061" y="605404"/>
                </a:lnTo>
                <a:lnTo>
                  <a:pt x="2200791" y="604514"/>
                </a:lnTo>
                <a:lnTo>
                  <a:pt x="2204406" y="600381"/>
                </a:lnTo>
                <a:lnTo>
                  <a:pt x="2201061" y="610428"/>
                </a:lnTo>
                <a:lnTo>
                  <a:pt x="2209416" y="605404"/>
                </a:lnTo>
                <a:lnTo>
                  <a:pt x="2206079" y="615452"/>
                </a:lnTo>
                <a:lnTo>
                  <a:pt x="2222790" y="603730"/>
                </a:lnTo>
                <a:lnTo>
                  <a:pt x="2244519" y="592008"/>
                </a:lnTo>
                <a:lnTo>
                  <a:pt x="2249537" y="603730"/>
                </a:lnTo>
                <a:lnTo>
                  <a:pt x="2252883" y="595357"/>
                </a:lnTo>
                <a:lnTo>
                  <a:pt x="2264577" y="583636"/>
                </a:lnTo>
                <a:lnTo>
                  <a:pt x="2272939" y="578612"/>
                </a:lnTo>
                <a:lnTo>
                  <a:pt x="2281294" y="573589"/>
                </a:lnTo>
                <a:lnTo>
                  <a:pt x="2274612" y="565216"/>
                </a:lnTo>
                <a:lnTo>
                  <a:pt x="2286308" y="565216"/>
                </a:lnTo>
                <a:lnTo>
                  <a:pt x="2286308" y="558518"/>
                </a:lnTo>
                <a:lnTo>
                  <a:pt x="2301359" y="551820"/>
                </a:lnTo>
                <a:lnTo>
                  <a:pt x="2294668" y="558518"/>
                </a:lnTo>
                <a:lnTo>
                  <a:pt x="2303032" y="555169"/>
                </a:lnTo>
                <a:lnTo>
                  <a:pt x="2303032" y="561867"/>
                </a:lnTo>
                <a:lnTo>
                  <a:pt x="2309710" y="573589"/>
                </a:lnTo>
                <a:lnTo>
                  <a:pt x="2313053" y="578612"/>
                </a:lnTo>
                <a:lnTo>
                  <a:pt x="2304695" y="585310"/>
                </a:lnTo>
                <a:lnTo>
                  <a:pt x="2313053" y="585310"/>
                </a:lnTo>
                <a:lnTo>
                  <a:pt x="2321415" y="592008"/>
                </a:lnTo>
                <a:lnTo>
                  <a:pt x="2299686" y="605404"/>
                </a:lnTo>
                <a:lnTo>
                  <a:pt x="2319742" y="600381"/>
                </a:lnTo>
                <a:lnTo>
                  <a:pt x="2321415" y="605404"/>
                </a:lnTo>
                <a:lnTo>
                  <a:pt x="2304695" y="612102"/>
                </a:lnTo>
                <a:lnTo>
                  <a:pt x="2316397" y="610428"/>
                </a:lnTo>
                <a:lnTo>
                  <a:pt x="2319742" y="613777"/>
                </a:lnTo>
                <a:lnTo>
                  <a:pt x="2326434" y="620475"/>
                </a:lnTo>
                <a:lnTo>
                  <a:pt x="2319742" y="628848"/>
                </a:lnTo>
                <a:lnTo>
                  <a:pt x="2324761" y="632196"/>
                </a:lnTo>
                <a:lnTo>
                  <a:pt x="2333112" y="640569"/>
                </a:lnTo>
                <a:lnTo>
                  <a:pt x="2316397" y="650616"/>
                </a:lnTo>
                <a:lnTo>
                  <a:pt x="2309710" y="645593"/>
                </a:lnTo>
                <a:lnTo>
                  <a:pt x="2304695" y="645593"/>
                </a:lnTo>
                <a:lnTo>
                  <a:pt x="2314725" y="652291"/>
                </a:lnTo>
                <a:lnTo>
                  <a:pt x="2309710" y="652291"/>
                </a:lnTo>
                <a:lnTo>
                  <a:pt x="2316397" y="653965"/>
                </a:lnTo>
                <a:lnTo>
                  <a:pt x="2311382" y="655640"/>
                </a:lnTo>
                <a:lnTo>
                  <a:pt x="2319742" y="662338"/>
                </a:lnTo>
                <a:lnTo>
                  <a:pt x="2306367" y="662338"/>
                </a:lnTo>
                <a:lnTo>
                  <a:pt x="2321415" y="665687"/>
                </a:lnTo>
                <a:lnTo>
                  <a:pt x="2331441" y="679083"/>
                </a:lnTo>
                <a:lnTo>
                  <a:pt x="2329769" y="682432"/>
                </a:lnTo>
                <a:lnTo>
                  <a:pt x="2336455" y="675734"/>
                </a:lnTo>
                <a:lnTo>
                  <a:pt x="2334784" y="685781"/>
                </a:lnTo>
                <a:lnTo>
                  <a:pt x="2331441" y="692479"/>
                </a:lnTo>
                <a:lnTo>
                  <a:pt x="2324761" y="695828"/>
                </a:lnTo>
                <a:lnTo>
                  <a:pt x="2339798" y="690804"/>
                </a:lnTo>
                <a:lnTo>
                  <a:pt x="2334784" y="695828"/>
                </a:lnTo>
                <a:lnTo>
                  <a:pt x="2346490" y="692479"/>
                </a:lnTo>
                <a:lnTo>
                  <a:pt x="2349836" y="694154"/>
                </a:lnTo>
                <a:lnTo>
                  <a:pt x="2339798" y="702526"/>
                </a:lnTo>
                <a:lnTo>
                  <a:pt x="2359857" y="692479"/>
                </a:lnTo>
                <a:lnTo>
                  <a:pt x="2351508" y="699177"/>
                </a:lnTo>
                <a:lnTo>
                  <a:pt x="2359857" y="699177"/>
                </a:lnTo>
                <a:lnTo>
                  <a:pt x="2391620" y="710899"/>
                </a:lnTo>
                <a:lnTo>
                  <a:pt x="2339798" y="725970"/>
                </a:lnTo>
                <a:lnTo>
                  <a:pt x="2366546" y="720946"/>
                </a:lnTo>
                <a:lnTo>
                  <a:pt x="2324761" y="736017"/>
                </a:lnTo>
                <a:lnTo>
                  <a:pt x="2309710" y="734341"/>
                </a:lnTo>
                <a:lnTo>
                  <a:pt x="2321415" y="741040"/>
                </a:lnTo>
                <a:lnTo>
                  <a:pt x="2311382" y="746064"/>
                </a:lnTo>
                <a:lnTo>
                  <a:pt x="2341471" y="736017"/>
                </a:lnTo>
                <a:lnTo>
                  <a:pt x="2376573" y="724295"/>
                </a:lnTo>
                <a:lnTo>
                  <a:pt x="2366546" y="724295"/>
                </a:lnTo>
                <a:lnTo>
                  <a:pt x="2386603" y="722620"/>
                </a:lnTo>
                <a:lnTo>
                  <a:pt x="2383259" y="739365"/>
                </a:lnTo>
                <a:lnTo>
                  <a:pt x="2399975" y="734341"/>
                </a:lnTo>
                <a:lnTo>
                  <a:pt x="2396639" y="736017"/>
                </a:lnTo>
                <a:lnTo>
                  <a:pt x="2413349" y="744388"/>
                </a:lnTo>
                <a:lnTo>
                  <a:pt x="2410004" y="752761"/>
                </a:lnTo>
                <a:lnTo>
                  <a:pt x="2404989" y="761133"/>
                </a:lnTo>
                <a:lnTo>
                  <a:pt x="2404989" y="764482"/>
                </a:lnTo>
                <a:lnTo>
                  <a:pt x="2393293" y="766157"/>
                </a:lnTo>
                <a:lnTo>
                  <a:pt x="2410004" y="771180"/>
                </a:lnTo>
                <a:lnTo>
                  <a:pt x="2396639" y="772855"/>
                </a:lnTo>
                <a:lnTo>
                  <a:pt x="2410004" y="779553"/>
                </a:lnTo>
                <a:lnTo>
                  <a:pt x="2364873" y="801322"/>
                </a:lnTo>
                <a:lnTo>
                  <a:pt x="2324761" y="811369"/>
                </a:lnTo>
                <a:lnTo>
                  <a:pt x="2282965" y="834812"/>
                </a:lnTo>
                <a:lnTo>
                  <a:pt x="2236161" y="834812"/>
                </a:lnTo>
                <a:lnTo>
                  <a:pt x="2186014" y="836486"/>
                </a:lnTo>
                <a:lnTo>
                  <a:pt x="2135874" y="836486"/>
                </a:lnTo>
                <a:lnTo>
                  <a:pt x="2110799" y="861604"/>
                </a:lnTo>
                <a:lnTo>
                  <a:pt x="2074019" y="873326"/>
                </a:lnTo>
                <a:lnTo>
                  <a:pt x="2041171" y="896360"/>
                </a:lnTo>
                <a:lnTo>
                  <a:pt x="2015520" y="886722"/>
                </a:lnTo>
                <a:lnTo>
                  <a:pt x="2040594" y="896769"/>
                </a:lnTo>
                <a:lnTo>
                  <a:pt x="2041171" y="896360"/>
                </a:lnTo>
                <a:lnTo>
                  <a:pt x="2042267" y="896769"/>
                </a:lnTo>
                <a:lnTo>
                  <a:pt x="2020528" y="915188"/>
                </a:lnTo>
                <a:lnTo>
                  <a:pt x="1995463" y="935282"/>
                </a:lnTo>
                <a:lnTo>
                  <a:pt x="2032230" y="915188"/>
                </a:lnTo>
                <a:lnTo>
                  <a:pt x="2058977" y="900118"/>
                </a:lnTo>
                <a:lnTo>
                  <a:pt x="2082379" y="883373"/>
                </a:lnTo>
                <a:lnTo>
                  <a:pt x="2115808" y="873326"/>
                </a:lnTo>
                <a:lnTo>
                  <a:pt x="2150912" y="863279"/>
                </a:lnTo>
                <a:lnTo>
                  <a:pt x="2175986" y="873326"/>
                </a:lnTo>
                <a:lnTo>
                  <a:pt x="2179332" y="880024"/>
                </a:lnTo>
                <a:lnTo>
                  <a:pt x="2172642" y="880024"/>
                </a:lnTo>
                <a:lnTo>
                  <a:pt x="2170970" y="890071"/>
                </a:lnTo>
                <a:lnTo>
                  <a:pt x="2140881" y="900118"/>
                </a:lnTo>
                <a:lnTo>
                  <a:pt x="2115808" y="900118"/>
                </a:lnTo>
                <a:lnTo>
                  <a:pt x="2110799" y="901792"/>
                </a:lnTo>
                <a:lnTo>
                  <a:pt x="2132528" y="905141"/>
                </a:lnTo>
                <a:lnTo>
                  <a:pt x="2134201" y="911839"/>
                </a:lnTo>
                <a:lnTo>
                  <a:pt x="2154257" y="910165"/>
                </a:lnTo>
                <a:lnTo>
                  <a:pt x="2135874" y="930259"/>
                </a:lnTo>
                <a:lnTo>
                  <a:pt x="2145896" y="931933"/>
                </a:lnTo>
                <a:lnTo>
                  <a:pt x="2145896" y="953702"/>
                </a:lnTo>
                <a:lnTo>
                  <a:pt x="2159276" y="957051"/>
                </a:lnTo>
                <a:lnTo>
                  <a:pt x="2174314" y="965424"/>
                </a:lnTo>
                <a:lnTo>
                  <a:pt x="2194372" y="967098"/>
                </a:lnTo>
                <a:lnTo>
                  <a:pt x="2204406" y="963749"/>
                </a:lnTo>
                <a:lnTo>
                  <a:pt x="2216102" y="975471"/>
                </a:lnTo>
                <a:lnTo>
                  <a:pt x="2209416" y="977145"/>
                </a:lnTo>
                <a:lnTo>
                  <a:pt x="2216102" y="982169"/>
                </a:lnTo>
                <a:lnTo>
                  <a:pt x="2186014" y="992216"/>
                </a:lnTo>
                <a:lnTo>
                  <a:pt x="2155930" y="1002263"/>
                </a:lnTo>
                <a:lnTo>
                  <a:pt x="2152585" y="1000588"/>
                </a:lnTo>
                <a:lnTo>
                  <a:pt x="2144224" y="1003937"/>
                </a:lnTo>
                <a:lnTo>
                  <a:pt x="2140881" y="1000588"/>
                </a:lnTo>
                <a:lnTo>
                  <a:pt x="2105781" y="1027380"/>
                </a:lnTo>
                <a:lnTo>
                  <a:pt x="2092406" y="1032404"/>
                </a:lnTo>
                <a:lnTo>
                  <a:pt x="2084052" y="1015659"/>
                </a:lnTo>
                <a:lnTo>
                  <a:pt x="2095371" y="1002695"/>
                </a:lnTo>
                <a:lnTo>
                  <a:pt x="2110799" y="995565"/>
                </a:lnTo>
                <a:lnTo>
                  <a:pt x="2104108" y="997239"/>
                </a:lnTo>
                <a:lnTo>
                  <a:pt x="2140881" y="980494"/>
                </a:lnTo>
                <a:lnTo>
                  <a:pt x="2142553" y="985518"/>
                </a:lnTo>
                <a:lnTo>
                  <a:pt x="2164283" y="977145"/>
                </a:lnTo>
                <a:lnTo>
                  <a:pt x="2129183" y="975471"/>
                </a:lnTo>
                <a:lnTo>
                  <a:pt x="2145896" y="963749"/>
                </a:lnTo>
                <a:lnTo>
                  <a:pt x="2140881" y="963749"/>
                </a:lnTo>
                <a:lnTo>
                  <a:pt x="2139210" y="957051"/>
                </a:lnTo>
                <a:lnTo>
                  <a:pt x="2132528" y="970447"/>
                </a:lnTo>
                <a:lnTo>
                  <a:pt x="2099092" y="980494"/>
                </a:lnTo>
                <a:lnTo>
                  <a:pt x="2100764" y="977145"/>
                </a:lnTo>
                <a:lnTo>
                  <a:pt x="2079034" y="987192"/>
                </a:lnTo>
                <a:lnTo>
                  <a:pt x="2072786" y="984063"/>
                </a:lnTo>
                <a:lnTo>
                  <a:pt x="2074227" y="992728"/>
                </a:lnTo>
                <a:lnTo>
                  <a:pt x="2044098" y="1006150"/>
                </a:lnTo>
                <a:lnTo>
                  <a:pt x="2032381" y="1004473"/>
                </a:lnTo>
                <a:lnTo>
                  <a:pt x="2025685" y="1004473"/>
                </a:lnTo>
                <a:lnTo>
                  <a:pt x="2025685" y="1002795"/>
                </a:lnTo>
                <a:lnTo>
                  <a:pt x="2003925" y="1022928"/>
                </a:lnTo>
                <a:lnTo>
                  <a:pt x="2000578" y="1021250"/>
                </a:lnTo>
                <a:lnTo>
                  <a:pt x="1992208" y="1024605"/>
                </a:lnTo>
                <a:lnTo>
                  <a:pt x="1963753" y="1054804"/>
                </a:lnTo>
                <a:lnTo>
                  <a:pt x="1962079" y="1061515"/>
                </a:lnTo>
                <a:lnTo>
                  <a:pt x="1960406" y="1076615"/>
                </a:lnTo>
                <a:lnTo>
                  <a:pt x="1973281" y="1083068"/>
                </a:lnTo>
                <a:lnTo>
                  <a:pt x="1973796" y="1086681"/>
                </a:lnTo>
                <a:lnTo>
                  <a:pt x="1958732" y="1095070"/>
                </a:lnTo>
                <a:lnTo>
                  <a:pt x="1952036" y="1093392"/>
                </a:lnTo>
                <a:lnTo>
                  <a:pt x="1941993" y="1086681"/>
                </a:lnTo>
                <a:lnTo>
                  <a:pt x="1938645" y="1086681"/>
                </a:lnTo>
                <a:lnTo>
                  <a:pt x="1931950" y="1095070"/>
                </a:lnTo>
                <a:lnTo>
                  <a:pt x="1905169" y="1101781"/>
                </a:lnTo>
                <a:lnTo>
                  <a:pt x="1878387" y="1106814"/>
                </a:lnTo>
                <a:lnTo>
                  <a:pt x="1870019" y="1111847"/>
                </a:lnTo>
                <a:lnTo>
                  <a:pt x="1871692" y="1101781"/>
                </a:lnTo>
                <a:lnTo>
                  <a:pt x="1859975" y="1123591"/>
                </a:lnTo>
                <a:lnTo>
                  <a:pt x="1854954" y="1143724"/>
                </a:lnTo>
                <a:lnTo>
                  <a:pt x="1854954" y="1140369"/>
                </a:lnTo>
                <a:lnTo>
                  <a:pt x="1824824" y="1167212"/>
                </a:lnTo>
                <a:lnTo>
                  <a:pt x="1828172" y="1160501"/>
                </a:lnTo>
                <a:lnTo>
                  <a:pt x="1819802" y="1149316"/>
                </a:lnTo>
                <a:lnTo>
                  <a:pt x="1829846" y="1140369"/>
                </a:lnTo>
                <a:lnTo>
                  <a:pt x="1818129" y="1147079"/>
                </a:lnTo>
                <a:lnTo>
                  <a:pt x="1819802" y="1149316"/>
                </a:lnTo>
                <a:lnTo>
                  <a:pt x="1814781" y="1153790"/>
                </a:lnTo>
                <a:lnTo>
                  <a:pt x="1818129" y="1183989"/>
                </a:lnTo>
                <a:lnTo>
                  <a:pt x="1798043" y="1204122"/>
                </a:lnTo>
                <a:lnTo>
                  <a:pt x="1794695" y="1197411"/>
                </a:lnTo>
                <a:lnTo>
                  <a:pt x="1799717" y="1190700"/>
                </a:lnTo>
                <a:lnTo>
                  <a:pt x="1791347" y="1185667"/>
                </a:lnTo>
                <a:lnTo>
                  <a:pt x="1793021" y="1177279"/>
                </a:lnTo>
                <a:lnTo>
                  <a:pt x="1798043" y="1170568"/>
                </a:lnTo>
                <a:lnTo>
                  <a:pt x="1808086" y="1153790"/>
                </a:lnTo>
                <a:lnTo>
                  <a:pt x="1791347" y="1160501"/>
                </a:lnTo>
                <a:lnTo>
                  <a:pt x="1787999" y="1185667"/>
                </a:lnTo>
                <a:lnTo>
                  <a:pt x="1781305" y="1175601"/>
                </a:lnTo>
                <a:lnTo>
                  <a:pt x="1784652" y="1192378"/>
                </a:lnTo>
                <a:lnTo>
                  <a:pt x="1771261" y="1183989"/>
                </a:lnTo>
                <a:lnTo>
                  <a:pt x="1774609" y="1172245"/>
                </a:lnTo>
                <a:lnTo>
                  <a:pt x="1762892" y="1183989"/>
                </a:lnTo>
                <a:lnTo>
                  <a:pt x="1771261" y="1183989"/>
                </a:lnTo>
                <a:lnTo>
                  <a:pt x="1782978" y="1204122"/>
                </a:lnTo>
                <a:lnTo>
                  <a:pt x="1767914" y="1194056"/>
                </a:lnTo>
                <a:lnTo>
                  <a:pt x="1779631" y="1217544"/>
                </a:lnTo>
                <a:lnTo>
                  <a:pt x="1769587" y="1210833"/>
                </a:lnTo>
                <a:lnTo>
                  <a:pt x="1777957" y="1224255"/>
                </a:lnTo>
                <a:lnTo>
                  <a:pt x="1759544" y="1215866"/>
                </a:lnTo>
                <a:lnTo>
                  <a:pt x="1767914" y="1225933"/>
                </a:lnTo>
                <a:lnTo>
                  <a:pt x="1777957" y="1227610"/>
                </a:lnTo>
                <a:lnTo>
                  <a:pt x="1781871" y="1248208"/>
                </a:lnTo>
                <a:lnTo>
                  <a:pt x="1781305" y="1254454"/>
                </a:lnTo>
                <a:lnTo>
                  <a:pt x="1777957" y="1252776"/>
                </a:lnTo>
                <a:lnTo>
                  <a:pt x="1769587" y="1254454"/>
                </a:lnTo>
                <a:lnTo>
                  <a:pt x="1759544" y="1252776"/>
                </a:lnTo>
                <a:lnTo>
                  <a:pt x="1757871" y="1252776"/>
                </a:lnTo>
                <a:lnTo>
                  <a:pt x="1764566" y="1256132"/>
                </a:lnTo>
                <a:lnTo>
                  <a:pt x="1772935" y="1262843"/>
                </a:lnTo>
                <a:lnTo>
                  <a:pt x="1779631" y="1257810"/>
                </a:lnTo>
                <a:lnTo>
                  <a:pt x="1771261" y="1272909"/>
                </a:lnTo>
                <a:lnTo>
                  <a:pt x="1744480" y="1271231"/>
                </a:lnTo>
                <a:lnTo>
                  <a:pt x="1757871" y="1277942"/>
                </a:lnTo>
                <a:lnTo>
                  <a:pt x="1752849" y="1284653"/>
                </a:lnTo>
                <a:lnTo>
                  <a:pt x="1741132" y="1282975"/>
                </a:lnTo>
                <a:lnTo>
                  <a:pt x="1759544" y="1288009"/>
                </a:lnTo>
                <a:lnTo>
                  <a:pt x="1729415" y="1298075"/>
                </a:lnTo>
                <a:lnTo>
                  <a:pt x="1711003" y="1316530"/>
                </a:lnTo>
                <a:lnTo>
                  <a:pt x="1700960" y="1321563"/>
                </a:lnTo>
                <a:lnTo>
                  <a:pt x="1674178" y="1338340"/>
                </a:lnTo>
                <a:lnTo>
                  <a:pt x="1670830" y="1338340"/>
                </a:lnTo>
                <a:lnTo>
                  <a:pt x="1637354" y="1363506"/>
                </a:lnTo>
                <a:lnTo>
                  <a:pt x="1628985" y="1365184"/>
                </a:lnTo>
                <a:lnTo>
                  <a:pt x="1627311" y="1366862"/>
                </a:lnTo>
                <a:lnTo>
                  <a:pt x="1618941" y="1381961"/>
                </a:lnTo>
                <a:lnTo>
                  <a:pt x="1608898" y="1395383"/>
                </a:lnTo>
                <a:lnTo>
                  <a:pt x="1607224" y="1398739"/>
                </a:lnTo>
                <a:lnTo>
                  <a:pt x="1598856" y="1405450"/>
                </a:lnTo>
                <a:lnTo>
                  <a:pt x="1600530" y="1428938"/>
                </a:lnTo>
                <a:lnTo>
                  <a:pt x="1602203" y="1454104"/>
                </a:lnTo>
                <a:lnTo>
                  <a:pt x="1603877" y="1477592"/>
                </a:lnTo>
                <a:lnTo>
                  <a:pt x="1607224" y="1502758"/>
                </a:lnTo>
                <a:lnTo>
                  <a:pt x="1602203" y="1477592"/>
                </a:lnTo>
                <a:lnTo>
                  <a:pt x="1607224" y="1504436"/>
                </a:lnTo>
                <a:lnTo>
                  <a:pt x="1610572" y="1529602"/>
                </a:lnTo>
                <a:lnTo>
                  <a:pt x="1602203" y="1554767"/>
                </a:lnTo>
                <a:lnTo>
                  <a:pt x="1593834" y="1578256"/>
                </a:lnTo>
                <a:lnTo>
                  <a:pt x="1578769" y="1583289"/>
                </a:lnTo>
                <a:lnTo>
                  <a:pt x="1567052" y="1559801"/>
                </a:lnTo>
                <a:lnTo>
                  <a:pt x="1562031" y="1544701"/>
                </a:lnTo>
                <a:lnTo>
                  <a:pt x="1567052" y="1536312"/>
                </a:lnTo>
                <a:lnTo>
                  <a:pt x="1560358" y="1543023"/>
                </a:lnTo>
                <a:lnTo>
                  <a:pt x="1560358" y="1532957"/>
                </a:lnTo>
                <a:lnTo>
                  <a:pt x="1557009" y="1529602"/>
                </a:lnTo>
                <a:lnTo>
                  <a:pt x="1550314" y="1517857"/>
                </a:lnTo>
                <a:lnTo>
                  <a:pt x="1553661" y="1499402"/>
                </a:lnTo>
                <a:lnTo>
                  <a:pt x="1548640" y="1507791"/>
                </a:lnTo>
                <a:lnTo>
                  <a:pt x="1553661" y="1474236"/>
                </a:lnTo>
                <a:lnTo>
                  <a:pt x="1541945" y="1454104"/>
                </a:lnTo>
                <a:lnTo>
                  <a:pt x="1528554" y="1435649"/>
                </a:lnTo>
                <a:lnTo>
                  <a:pt x="1491729" y="1447393"/>
                </a:lnTo>
                <a:lnTo>
                  <a:pt x="1486708" y="1433971"/>
                </a:lnTo>
                <a:lnTo>
                  <a:pt x="1491729" y="1437326"/>
                </a:lnTo>
                <a:lnTo>
                  <a:pt x="1488382" y="1428938"/>
                </a:lnTo>
                <a:lnTo>
                  <a:pt x="1481686" y="1428938"/>
                </a:lnTo>
                <a:lnTo>
                  <a:pt x="1469412" y="1425862"/>
                </a:lnTo>
                <a:lnTo>
                  <a:pt x="1473318" y="1425582"/>
                </a:lnTo>
                <a:lnTo>
                  <a:pt x="1468296" y="1425582"/>
                </a:lnTo>
                <a:lnTo>
                  <a:pt x="1469412" y="1425862"/>
                </a:lnTo>
                <a:lnTo>
                  <a:pt x="1449883" y="1427260"/>
                </a:lnTo>
                <a:lnTo>
                  <a:pt x="1456579" y="1423905"/>
                </a:lnTo>
                <a:lnTo>
                  <a:pt x="1441514" y="1427260"/>
                </a:lnTo>
                <a:lnTo>
                  <a:pt x="1429797" y="1428938"/>
                </a:lnTo>
                <a:lnTo>
                  <a:pt x="1431471" y="1415516"/>
                </a:lnTo>
                <a:lnTo>
                  <a:pt x="1426450" y="1427260"/>
                </a:lnTo>
                <a:lnTo>
                  <a:pt x="1382930" y="1432293"/>
                </a:lnTo>
                <a:lnTo>
                  <a:pt x="1366191" y="1432293"/>
                </a:lnTo>
                <a:lnTo>
                  <a:pt x="1382930" y="1435649"/>
                </a:lnTo>
                <a:lnTo>
                  <a:pt x="1386278" y="1437326"/>
                </a:lnTo>
                <a:lnTo>
                  <a:pt x="1389625" y="1439004"/>
                </a:lnTo>
                <a:lnTo>
                  <a:pt x="1381256" y="1445715"/>
                </a:lnTo>
                <a:lnTo>
                  <a:pt x="1391300" y="1459137"/>
                </a:lnTo>
                <a:lnTo>
                  <a:pt x="1387437" y="1463783"/>
                </a:lnTo>
                <a:lnTo>
                  <a:pt x="1367865" y="1449071"/>
                </a:lnTo>
                <a:lnTo>
                  <a:pt x="1369539" y="1462492"/>
                </a:lnTo>
                <a:lnTo>
                  <a:pt x="1356148" y="1459137"/>
                </a:lnTo>
                <a:lnTo>
                  <a:pt x="1339410" y="1455781"/>
                </a:lnTo>
                <a:lnTo>
                  <a:pt x="1331041" y="1445715"/>
                </a:lnTo>
                <a:lnTo>
                  <a:pt x="1319323" y="1447393"/>
                </a:lnTo>
                <a:lnTo>
                  <a:pt x="1297564" y="1445715"/>
                </a:lnTo>
                <a:lnTo>
                  <a:pt x="1277477" y="1442360"/>
                </a:lnTo>
                <a:lnTo>
                  <a:pt x="1272456" y="1442360"/>
                </a:lnTo>
                <a:lnTo>
                  <a:pt x="1255508" y="1452269"/>
                </a:lnTo>
                <a:lnTo>
                  <a:pt x="1249022" y="1447393"/>
                </a:lnTo>
                <a:lnTo>
                  <a:pt x="1245675" y="1455781"/>
                </a:lnTo>
                <a:lnTo>
                  <a:pt x="1215545" y="1475914"/>
                </a:lnTo>
                <a:lnTo>
                  <a:pt x="1220567" y="1475914"/>
                </a:lnTo>
                <a:lnTo>
                  <a:pt x="1207176" y="1484303"/>
                </a:lnTo>
                <a:lnTo>
                  <a:pt x="1212197" y="1477592"/>
                </a:lnTo>
                <a:lnTo>
                  <a:pt x="1200481" y="1477592"/>
                </a:lnTo>
                <a:lnTo>
                  <a:pt x="1200481" y="1482625"/>
                </a:lnTo>
                <a:lnTo>
                  <a:pt x="1192111" y="1487658"/>
                </a:lnTo>
                <a:lnTo>
                  <a:pt x="1178721" y="1497725"/>
                </a:lnTo>
                <a:lnTo>
                  <a:pt x="1172026" y="1502758"/>
                </a:lnTo>
                <a:lnTo>
                  <a:pt x="1168678" y="1517857"/>
                </a:lnTo>
                <a:lnTo>
                  <a:pt x="1160308" y="1514502"/>
                </a:lnTo>
                <a:lnTo>
                  <a:pt x="1161982" y="1519535"/>
                </a:lnTo>
                <a:lnTo>
                  <a:pt x="1165330" y="1524568"/>
                </a:lnTo>
                <a:lnTo>
                  <a:pt x="1167004" y="1558123"/>
                </a:lnTo>
                <a:lnTo>
                  <a:pt x="1135201" y="1554767"/>
                </a:lnTo>
                <a:lnTo>
                  <a:pt x="1119091" y="1540235"/>
                </a:lnTo>
                <a:lnTo>
                  <a:pt x="1119229" y="1540713"/>
                </a:lnTo>
                <a:lnTo>
                  <a:pt x="1136020" y="1555732"/>
                </a:lnTo>
                <a:lnTo>
                  <a:pt x="1167921" y="1559069"/>
                </a:lnTo>
                <a:lnTo>
                  <a:pt x="1151130" y="1599118"/>
                </a:lnTo>
                <a:lnTo>
                  <a:pt x="1136020" y="1639166"/>
                </a:lnTo>
                <a:lnTo>
                  <a:pt x="1130984" y="1679215"/>
                </a:lnTo>
                <a:lnTo>
                  <a:pt x="1139384" y="1709251"/>
                </a:lnTo>
                <a:lnTo>
                  <a:pt x="1149457" y="1735950"/>
                </a:lnTo>
                <a:lnTo>
                  <a:pt x="1157847" y="1755975"/>
                </a:lnTo>
                <a:lnTo>
                  <a:pt x="1166243" y="1774330"/>
                </a:lnTo>
                <a:lnTo>
                  <a:pt x="1167921" y="1775999"/>
                </a:lnTo>
                <a:lnTo>
                  <a:pt x="1196465" y="1789348"/>
                </a:lnTo>
                <a:lnTo>
                  <a:pt x="1219971" y="1787680"/>
                </a:lnTo>
                <a:lnTo>
                  <a:pt x="1248516" y="1781005"/>
                </a:lnTo>
                <a:lnTo>
                  <a:pt x="1266988" y="1781005"/>
                </a:lnTo>
                <a:lnTo>
                  <a:pt x="1278737" y="1784342"/>
                </a:lnTo>
                <a:lnTo>
                  <a:pt x="1287134" y="1777668"/>
                </a:lnTo>
                <a:lnTo>
                  <a:pt x="1282097" y="1770993"/>
                </a:lnTo>
                <a:lnTo>
                  <a:pt x="1303924" y="1749300"/>
                </a:lnTo>
                <a:lnTo>
                  <a:pt x="1317356" y="1714257"/>
                </a:lnTo>
                <a:lnTo>
                  <a:pt x="1344226" y="1699239"/>
                </a:lnTo>
                <a:lnTo>
                  <a:pt x="1369409" y="1695902"/>
                </a:lnTo>
                <a:lnTo>
                  <a:pt x="1394591" y="1694233"/>
                </a:lnTo>
                <a:lnTo>
                  <a:pt x="1401306" y="1694233"/>
                </a:lnTo>
                <a:lnTo>
                  <a:pt x="1411382" y="1699239"/>
                </a:lnTo>
                <a:lnTo>
                  <a:pt x="1413064" y="1704245"/>
                </a:lnTo>
                <a:lnTo>
                  <a:pt x="1389555" y="1740956"/>
                </a:lnTo>
                <a:lnTo>
                  <a:pt x="1384518" y="1750969"/>
                </a:lnTo>
                <a:lnTo>
                  <a:pt x="1384518" y="1755975"/>
                </a:lnTo>
                <a:lnTo>
                  <a:pt x="1384518" y="1759312"/>
                </a:lnTo>
                <a:lnTo>
                  <a:pt x="1372772" y="1787680"/>
                </a:lnTo>
                <a:lnTo>
                  <a:pt x="1367727" y="1777668"/>
                </a:lnTo>
                <a:lnTo>
                  <a:pt x="1362689" y="1784342"/>
                </a:lnTo>
                <a:lnTo>
                  <a:pt x="1360887" y="1785879"/>
                </a:lnTo>
                <a:lnTo>
                  <a:pt x="1361841" y="1788658"/>
                </a:lnTo>
                <a:lnTo>
                  <a:pt x="1354955" y="1817052"/>
                </a:lnTo>
                <a:lnTo>
                  <a:pt x="1348075" y="1847115"/>
                </a:lnTo>
                <a:lnTo>
                  <a:pt x="1334297" y="1860477"/>
                </a:lnTo>
                <a:lnTo>
                  <a:pt x="1327518" y="1860477"/>
                </a:lnTo>
                <a:lnTo>
                  <a:pt x="1327466" y="1860869"/>
                </a:lnTo>
                <a:lnTo>
                  <a:pt x="1335916" y="1860869"/>
                </a:lnTo>
                <a:lnTo>
                  <a:pt x="1346046" y="1864171"/>
                </a:lnTo>
                <a:lnTo>
                  <a:pt x="1352446" y="1867299"/>
                </a:lnTo>
                <a:lnTo>
                  <a:pt x="1355018" y="1867299"/>
                </a:lnTo>
                <a:lnTo>
                  <a:pt x="1380150" y="1863888"/>
                </a:lnTo>
                <a:lnTo>
                  <a:pt x="1406966" y="1860477"/>
                </a:lnTo>
                <a:lnTo>
                  <a:pt x="1427065" y="1863888"/>
                </a:lnTo>
                <a:lnTo>
                  <a:pt x="1448847" y="1863888"/>
                </a:lnTo>
                <a:lnTo>
                  <a:pt x="1465606" y="1875826"/>
                </a:lnTo>
                <a:lnTo>
                  <a:pt x="1460575" y="1874120"/>
                </a:lnTo>
                <a:lnTo>
                  <a:pt x="1462250" y="1879237"/>
                </a:lnTo>
                <a:lnTo>
                  <a:pt x="1472304" y="1879237"/>
                </a:lnTo>
                <a:lnTo>
                  <a:pt x="1482358" y="1889469"/>
                </a:lnTo>
                <a:lnTo>
                  <a:pt x="1460575" y="1891175"/>
                </a:lnTo>
                <a:lnTo>
                  <a:pt x="1438793" y="1896291"/>
                </a:lnTo>
                <a:lnTo>
                  <a:pt x="1406966" y="1921872"/>
                </a:lnTo>
                <a:lnTo>
                  <a:pt x="1396911" y="1925283"/>
                </a:lnTo>
                <a:lnTo>
                  <a:pt x="1385183" y="1932105"/>
                </a:lnTo>
                <a:lnTo>
                  <a:pt x="1375254" y="1950624"/>
                </a:lnTo>
                <a:lnTo>
                  <a:pt x="1375524" y="1950624"/>
                </a:lnTo>
                <a:lnTo>
                  <a:pt x="1385543" y="1932286"/>
                </a:lnTo>
                <a:lnTo>
                  <a:pt x="1397223" y="1925617"/>
                </a:lnTo>
                <a:lnTo>
                  <a:pt x="1407239" y="1922283"/>
                </a:lnTo>
                <a:lnTo>
                  <a:pt x="1438956" y="1897275"/>
                </a:lnTo>
                <a:lnTo>
                  <a:pt x="1460659" y="1892274"/>
                </a:lnTo>
                <a:lnTo>
                  <a:pt x="1482358" y="1890607"/>
                </a:lnTo>
                <a:lnTo>
                  <a:pt x="1475682" y="1895608"/>
                </a:lnTo>
                <a:lnTo>
                  <a:pt x="1475682" y="1918948"/>
                </a:lnTo>
                <a:lnTo>
                  <a:pt x="1470678" y="1942288"/>
                </a:lnTo>
                <a:lnTo>
                  <a:pt x="1467335" y="1965628"/>
                </a:lnTo>
                <a:lnTo>
                  <a:pt x="1465666" y="1958960"/>
                </a:lnTo>
                <a:lnTo>
                  <a:pt x="1460659" y="1977298"/>
                </a:lnTo>
                <a:lnTo>
                  <a:pt x="1458988" y="1992303"/>
                </a:lnTo>
                <a:lnTo>
                  <a:pt x="1458988" y="2010396"/>
                </a:lnTo>
                <a:lnTo>
                  <a:pt x="1459993" y="2010192"/>
                </a:lnTo>
                <a:lnTo>
                  <a:pt x="1473435" y="2030571"/>
                </a:lnTo>
                <a:lnTo>
                  <a:pt x="1486885" y="2050949"/>
                </a:lnTo>
                <a:lnTo>
                  <a:pt x="1476796" y="2054345"/>
                </a:lnTo>
                <a:lnTo>
                  <a:pt x="1476850" y="2054994"/>
                </a:lnTo>
                <a:lnTo>
                  <a:pt x="1486275" y="2051798"/>
                </a:lnTo>
                <a:lnTo>
                  <a:pt x="1492911" y="2065284"/>
                </a:lnTo>
                <a:lnTo>
                  <a:pt x="1506168" y="2068656"/>
                </a:lnTo>
                <a:lnTo>
                  <a:pt x="1512789" y="2077085"/>
                </a:lnTo>
                <a:lnTo>
                  <a:pt x="1549247" y="2061913"/>
                </a:lnTo>
                <a:lnTo>
                  <a:pt x="1552559" y="2066970"/>
                </a:lnTo>
                <a:lnTo>
                  <a:pt x="1559194" y="2075399"/>
                </a:lnTo>
                <a:lnTo>
                  <a:pt x="1539302" y="2092257"/>
                </a:lnTo>
                <a:lnTo>
                  <a:pt x="1550902" y="2112487"/>
                </a:lnTo>
                <a:lnTo>
                  <a:pt x="1527703" y="2122602"/>
                </a:lnTo>
                <a:lnTo>
                  <a:pt x="1522734" y="2105744"/>
                </a:lnTo>
                <a:lnTo>
                  <a:pt x="1519424" y="2110801"/>
                </a:lnTo>
                <a:lnTo>
                  <a:pt x="1507822" y="2099001"/>
                </a:lnTo>
                <a:lnTo>
                  <a:pt x="1481308" y="2090571"/>
                </a:lnTo>
                <a:lnTo>
                  <a:pt x="1476818" y="2098177"/>
                </a:lnTo>
                <a:lnTo>
                  <a:pt x="1476796" y="2098498"/>
                </a:lnTo>
                <a:lnTo>
                  <a:pt x="1476704" y="2098373"/>
                </a:lnTo>
                <a:lnTo>
                  <a:pt x="1476333" y="2099001"/>
                </a:lnTo>
                <a:lnTo>
                  <a:pt x="1476405" y="2097971"/>
                </a:lnTo>
                <a:lnTo>
                  <a:pt x="1461673" y="2078120"/>
                </a:lnTo>
                <a:lnTo>
                  <a:pt x="1461673" y="2086611"/>
                </a:lnTo>
                <a:lnTo>
                  <a:pt x="1458321" y="2076422"/>
                </a:lnTo>
                <a:lnTo>
                  <a:pt x="1449911" y="2059440"/>
                </a:lnTo>
                <a:lnTo>
                  <a:pt x="1431429" y="2045854"/>
                </a:lnTo>
                <a:lnTo>
                  <a:pt x="1416305" y="2030571"/>
                </a:lnTo>
                <a:lnTo>
                  <a:pt x="1421346" y="2045854"/>
                </a:lnTo>
                <a:lnTo>
                  <a:pt x="1419667" y="2050949"/>
                </a:lnTo>
                <a:lnTo>
                  <a:pt x="1399503" y="2027174"/>
                </a:lnTo>
                <a:lnTo>
                  <a:pt x="1402865" y="2013589"/>
                </a:lnTo>
                <a:lnTo>
                  <a:pt x="1402865" y="2008494"/>
                </a:lnTo>
                <a:lnTo>
                  <a:pt x="1406229" y="2006228"/>
                </a:lnTo>
                <a:lnTo>
                  <a:pt x="1382199" y="1980633"/>
                </a:lnTo>
                <a:lnTo>
                  <a:pt x="1358832" y="1952291"/>
                </a:lnTo>
                <a:lnTo>
                  <a:pt x="1368374" y="1950702"/>
                </a:lnTo>
                <a:lnTo>
                  <a:pt x="1365073" y="1938927"/>
                </a:lnTo>
                <a:lnTo>
                  <a:pt x="1355018" y="1937221"/>
                </a:lnTo>
                <a:lnTo>
                  <a:pt x="1356691" y="1921872"/>
                </a:lnTo>
                <a:lnTo>
                  <a:pt x="1355648" y="1921708"/>
                </a:lnTo>
                <a:lnTo>
                  <a:pt x="1354141" y="1935997"/>
                </a:lnTo>
                <a:lnTo>
                  <a:pt x="1347446" y="1944839"/>
                </a:lnTo>
                <a:lnTo>
                  <a:pt x="1334063" y="1939534"/>
                </a:lnTo>
                <a:lnTo>
                  <a:pt x="1315644" y="1934228"/>
                </a:lnTo>
                <a:lnTo>
                  <a:pt x="1295556" y="1925386"/>
                </a:lnTo>
                <a:lnTo>
                  <a:pt x="1296019" y="1924939"/>
                </a:lnTo>
                <a:lnTo>
                  <a:pt x="1275105" y="1918651"/>
                </a:lnTo>
                <a:lnTo>
                  <a:pt x="1251464" y="1910397"/>
                </a:lnTo>
                <a:lnTo>
                  <a:pt x="1241324" y="1900491"/>
                </a:lnTo>
                <a:lnTo>
                  <a:pt x="1241627" y="1899311"/>
                </a:lnTo>
                <a:lnTo>
                  <a:pt x="1218295" y="1876120"/>
                </a:lnTo>
                <a:lnTo>
                  <a:pt x="1201063" y="1857853"/>
                </a:lnTo>
                <a:lnTo>
                  <a:pt x="1203186" y="1859434"/>
                </a:lnTo>
                <a:lnTo>
                  <a:pt x="1193113" y="1849421"/>
                </a:lnTo>
                <a:lnTo>
                  <a:pt x="1201063" y="1857853"/>
                </a:lnTo>
                <a:lnTo>
                  <a:pt x="1189749" y="1849421"/>
                </a:lnTo>
                <a:lnTo>
                  <a:pt x="1176316" y="1851090"/>
                </a:lnTo>
                <a:lnTo>
                  <a:pt x="1181353" y="1851090"/>
                </a:lnTo>
                <a:lnTo>
                  <a:pt x="1156168" y="1859434"/>
                </a:lnTo>
                <a:lnTo>
                  <a:pt x="1129312" y="1867777"/>
                </a:lnTo>
                <a:lnTo>
                  <a:pt x="1100765" y="1854427"/>
                </a:lnTo>
                <a:lnTo>
                  <a:pt x="1070536" y="1839409"/>
                </a:lnTo>
                <a:lnTo>
                  <a:pt x="1042000" y="1826060"/>
                </a:lnTo>
                <a:lnTo>
                  <a:pt x="1011770" y="1814379"/>
                </a:lnTo>
                <a:lnTo>
                  <a:pt x="996660" y="1801029"/>
                </a:lnTo>
                <a:lnTo>
                  <a:pt x="978198" y="1791017"/>
                </a:lnTo>
                <a:lnTo>
                  <a:pt x="958040" y="1781005"/>
                </a:lnTo>
                <a:lnTo>
                  <a:pt x="939579" y="1764318"/>
                </a:lnTo>
                <a:lnTo>
                  <a:pt x="921106" y="1745962"/>
                </a:lnTo>
                <a:lnTo>
                  <a:pt x="917744" y="1724269"/>
                </a:lnTo>
                <a:lnTo>
                  <a:pt x="927819" y="1719263"/>
                </a:lnTo>
                <a:lnTo>
                  <a:pt x="924460" y="1710920"/>
                </a:lnTo>
                <a:lnTo>
                  <a:pt x="931179" y="1694233"/>
                </a:lnTo>
                <a:lnTo>
                  <a:pt x="921106" y="1669203"/>
                </a:lnTo>
                <a:lnTo>
                  <a:pt x="914396" y="1647510"/>
                </a:lnTo>
                <a:lnTo>
                  <a:pt x="897596" y="1625817"/>
                </a:lnTo>
                <a:lnTo>
                  <a:pt x="880814" y="1605792"/>
                </a:lnTo>
                <a:lnTo>
                  <a:pt x="889202" y="1607461"/>
                </a:lnTo>
                <a:lnTo>
                  <a:pt x="877450" y="1590774"/>
                </a:lnTo>
                <a:lnTo>
                  <a:pt x="874090" y="1587437"/>
                </a:lnTo>
                <a:lnTo>
                  <a:pt x="875777" y="1585768"/>
                </a:lnTo>
                <a:lnTo>
                  <a:pt x="857305" y="1575756"/>
                </a:lnTo>
                <a:lnTo>
                  <a:pt x="860657" y="1567412"/>
                </a:lnTo>
                <a:lnTo>
                  <a:pt x="850582" y="1567412"/>
                </a:lnTo>
                <a:lnTo>
                  <a:pt x="858978" y="1549057"/>
                </a:lnTo>
                <a:lnTo>
                  <a:pt x="848904" y="1539045"/>
                </a:lnTo>
                <a:lnTo>
                  <a:pt x="830436" y="1509008"/>
                </a:lnTo>
                <a:lnTo>
                  <a:pt x="830436" y="1500665"/>
                </a:lnTo>
                <a:lnTo>
                  <a:pt x="815324" y="1488984"/>
                </a:lnTo>
                <a:lnTo>
                  <a:pt x="805249" y="1463953"/>
                </a:lnTo>
                <a:lnTo>
                  <a:pt x="795175" y="1437254"/>
                </a:lnTo>
                <a:lnTo>
                  <a:pt x="795175" y="1403881"/>
                </a:lnTo>
                <a:lnTo>
                  <a:pt x="778393" y="1395537"/>
                </a:lnTo>
                <a:lnTo>
                  <a:pt x="758236" y="1383856"/>
                </a:lnTo>
                <a:lnTo>
                  <a:pt x="754883" y="1413893"/>
                </a:lnTo>
                <a:lnTo>
                  <a:pt x="753199" y="1445598"/>
                </a:lnTo>
                <a:lnTo>
                  <a:pt x="764956" y="1468960"/>
                </a:lnTo>
                <a:lnTo>
                  <a:pt x="778393" y="1495659"/>
                </a:lnTo>
                <a:lnTo>
                  <a:pt x="786780" y="1517352"/>
                </a:lnTo>
                <a:lnTo>
                  <a:pt x="793503" y="1537376"/>
                </a:lnTo>
                <a:lnTo>
                  <a:pt x="796854" y="1535707"/>
                </a:lnTo>
                <a:lnTo>
                  <a:pt x="800211" y="1569081"/>
                </a:lnTo>
                <a:lnTo>
                  <a:pt x="806927" y="1605792"/>
                </a:lnTo>
                <a:lnTo>
                  <a:pt x="815324" y="1610798"/>
                </a:lnTo>
                <a:lnTo>
                  <a:pt x="827085" y="1627485"/>
                </a:lnTo>
                <a:lnTo>
                  <a:pt x="833794" y="1640835"/>
                </a:lnTo>
                <a:lnTo>
                  <a:pt x="815324" y="1649178"/>
                </a:lnTo>
                <a:lnTo>
                  <a:pt x="798539" y="1620811"/>
                </a:lnTo>
                <a:lnTo>
                  <a:pt x="775030" y="1595780"/>
                </a:lnTo>
                <a:lnTo>
                  <a:pt x="776706" y="1570750"/>
                </a:lnTo>
                <a:lnTo>
                  <a:pt x="768310" y="1549057"/>
                </a:lnTo>
                <a:lnTo>
                  <a:pt x="759920" y="1534039"/>
                </a:lnTo>
                <a:lnTo>
                  <a:pt x="744810" y="1530701"/>
                </a:lnTo>
                <a:lnTo>
                  <a:pt x="733051" y="1517352"/>
                </a:lnTo>
                <a:lnTo>
                  <a:pt x="719628" y="1504002"/>
                </a:lnTo>
                <a:lnTo>
                  <a:pt x="739774" y="1507339"/>
                </a:lnTo>
                <a:lnTo>
                  <a:pt x="746483" y="1477303"/>
                </a:lnTo>
                <a:lnTo>
                  <a:pt x="733051" y="1457279"/>
                </a:lnTo>
                <a:lnTo>
                  <a:pt x="717939" y="1437254"/>
                </a:lnTo>
                <a:lnTo>
                  <a:pt x="714582" y="1400543"/>
                </a:lnTo>
                <a:lnTo>
                  <a:pt x="709544" y="1363832"/>
                </a:lnTo>
                <a:lnTo>
                  <a:pt x="739774" y="1360495"/>
                </a:lnTo>
                <a:lnTo>
                  <a:pt x="773347" y="1358826"/>
                </a:lnTo>
                <a:lnTo>
                  <a:pt x="790139" y="1368838"/>
                </a:lnTo>
                <a:lnTo>
                  <a:pt x="810287" y="1378850"/>
                </a:lnTo>
                <a:lnTo>
                  <a:pt x="830436" y="1388862"/>
                </a:lnTo>
                <a:lnTo>
                  <a:pt x="850582" y="1398874"/>
                </a:lnTo>
                <a:lnTo>
                  <a:pt x="887524" y="1398874"/>
                </a:lnTo>
                <a:lnTo>
                  <a:pt x="924460" y="1398874"/>
                </a:lnTo>
                <a:lnTo>
                  <a:pt x="929506" y="1385525"/>
                </a:lnTo>
                <a:lnTo>
                  <a:pt x="971474" y="1385525"/>
                </a:lnTo>
                <a:lnTo>
                  <a:pt x="994980" y="1415561"/>
                </a:lnTo>
                <a:lnTo>
                  <a:pt x="994599" y="1413838"/>
                </a:lnTo>
                <a:lnTo>
                  <a:pt x="971164" y="1383639"/>
                </a:lnTo>
                <a:lnTo>
                  <a:pt x="929318" y="1383639"/>
                </a:lnTo>
                <a:lnTo>
                  <a:pt x="924297" y="1397061"/>
                </a:lnTo>
                <a:lnTo>
                  <a:pt x="887473" y="1397061"/>
                </a:lnTo>
                <a:lnTo>
                  <a:pt x="850648" y="1397061"/>
                </a:lnTo>
                <a:lnTo>
                  <a:pt x="830562" y="1386995"/>
                </a:lnTo>
                <a:lnTo>
                  <a:pt x="810475" y="1376928"/>
                </a:lnTo>
                <a:lnTo>
                  <a:pt x="790390" y="1366862"/>
                </a:lnTo>
                <a:lnTo>
                  <a:pt x="773651" y="1356796"/>
                </a:lnTo>
                <a:lnTo>
                  <a:pt x="740174" y="1358473"/>
                </a:lnTo>
                <a:lnTo>
                  <a:pt x="710045" y="1361829"/>
                </a:lnTo>
                <a:lnTo>
                  <a:pt x="710045" y="1336663"/>
                </a:lnTo>
                <a:lnTo>
                  <a:pt x="684938" y="1316530"/>
                </a:lnTo>
                <a:lnTo>
                  <a:pt x="658156" y="1303108"/>
                </a:lnTo>
                <a:lnTo>
                  <a:pt x="644765" y="1301430"/>
                </a:lnTo>
                <a:lnTo>
                  <a:pt x="649786" y="1274587"/>
                </a:lnTo>
                <a:lnTo>
                  <a:pt x="644765" y="1256132"/>
                </a:lnTo>
                <a:lnTo>
                  <a:pt x="638070" y="1241032"/>
                </a:lnTo>
                <a:lnTo>
                  <a:pt x="646439" y="1227610"/>
                </a:lnTo>
                <a:lnTo>
                  <a:pt x="638070" y="1212511"/>
                </a:lnTo>
                <a:lnTo>
                  <a:pt x="643091" y="1207478"/>
                </a:lnTo>
                <a:lnTo>
                  <a:pt x="648113" y="1212511"/>
                </a:lnTo>
                <a:lnTo>
                  <a:pt x="653134" y="1195734"/>
                </a:lnTo>
                <a:lnTo>
                  <a:pt x="646439" y="1195734"/>
                </a:lnTo>
                <a:lnTo>
                  <a:pt x="634722" y="1195734"/>
                </a:lnTo>
                <a:lnTo>
                  <a:pt x="636396" y="1190700"/>
                </a:lnTo>
                <a:lnTo>
                  <a:pt x="638070" y="1194056"/>
                </a:lnTo>
                <a:lnTo>
                  <a:pt x="634722" y="1175601"/>
                </a:lnTo>
                <a:lnTo>
                  <a:pt x="629701" y="1155468"/>
                </a:lnTo>
                <a:lnTo>
                  <a:pt x="634722" y="1133658"/>
                </a:lnTo>
                <a:lnTo>
                  <a:pt x="633049" y="1123591"/>
                </a:lnTo>
                <a:lnTo>
                  <a:pt x="658156" y="1095070"/>
                </a:lnTo>
                <a:lnTo>
                  <a:pt x="666525" y="1071582"/>
                </a:lnTo>
                <a:lnTo>
                  <a:pt x="674895" y="1046416"/>
                </a:lnTo>
                <a:lnTo>
                  <a:pt x="703349" y="1006150"/>
                </a:lnTo>
                <a:lnTo>
                  <a:pt x="733479" y="969240"/>
                </a:lnTo>
                <a:lnTo>
                  <a:pt x="745196" y="954141"/>
                </a:lnTo>
                <a:lnTo>
                  <a:pt x="756913" y="954141"/>
                </a:lnTo>
                <a:lnTo>
                  <a:pt x="740174" y="950785"/>
                </a:lnTo>
                <a:lnTo>
                  <a:pt x="746870" y="939041"/>
                </a:lnTo>
                <a:lnTo>
                  <a:pt x="748544" y="942397"/>
                </a:lnTo>
                <a:lnTo>
                  <a:pt x="750218" y="939041"/>
                </a:lnTo>
                <a:lnTo>
                  <a:pt x="753565" y="932330"/>
                </a:lnTo>
                <a:lnTo>
                  <a:pt x="756913" y="928975"/>
                </a:lnTo>
                <a:lnTo>
                  <a:pt x="768629" y="888709"/>
                </a:lnTo>
                <a:lnTo>
                  <a:pt x="805454" y="895420"/>
                </a:lnTo>
                <a:lnTo>
                  <a:pt x="797084" y="905487"/>
                </a:lnTo>
                <a:lnTo>
                  <a:pt x="783694" y="918908"/>
                </a:lnTo>
                <a:lnTo>
                  <a:pt x="785368" y="918908"/>
                </a:lnTo>
                <a:lnTo>
                  <a:pt x="807127" y="902131"/>
                </a:lnTo>
                <a:lnTo>
                  <a:pt x="789144" y="923434"/>
                </a:lnTo>
                <a:lnTo>
                  <a:pt x="788576" y="923662"/>
                </a:lnTo>
                <a:lnTo>
                  <a:pt x="787042" y="920586"/>
                </a:lnTo>
                <a:lnTo>
                  <a:pt x="783694" y="925619"/>
                </a:lnTo>
                <a:lnTo>
                  <a:pt x="788576" y="923662"/>
                </a:lnTo>
                <a:lnTo>
                  <a:pt x="788716" y="923942"/>
                </a:lnTo>
                <a:lnTo>
                  <a:pt x="789144" y="923434"/>
                </a:lnTo>
                <a:lnTo>
                  <a:pt x="800432" y="918908"/>
                </a:lnTo>
                <a:lnTo>
                  <a:pt x="813823" y="893742"/>
                </a:lnTo>
                <a:lnTo>
                  <a:pt x="820454" y="870480"/>
                </a:lnTo>
                <a:lnTo>
                  <a:pt x="815326" y="866628"/>
                </a:lnTo>
                <a:lnTo>
                  <a:pt x="825358" y="863279"/>
                </a:lnTo>
                <a:lnTo>
                  <a:pt x="816997" y="861604"/>
                </a:lnTo>
                <a:lnTo>
                  <a:pt x="825358" y="853231"/>
                </a:lnTo>
                <a:lnTo>
                  <a:pt x="815326" y="856580"/>
                </a:lnTo>
                <a:lnTo>
                  <a:pt x="805302" y="853231"/>
                </a:lnTo>
                <a:lnTo>
                  <a:pt x="810311" y="853231"/>
                </a:lnTo>
                <a:lnTo>
                  <a:pt x="818669" y="834812"/>
                </a:lnTo>
                <a:lnTo>
                  <a:pt x="806976" y="846533"/>
                </a:lnTo>
                <a:lnTo>
                  <a:pt x="795268" y="841510"/>
                </a:lnTo>
                <a:lnTo>
                  <a:pt x="816997" y="826439"/>
                </a:lnTo>
                <a:lnTo>
                  <a:pt x="800283" y="833137"/>
                </a:lnTo>
                <a:lnTo>
                  <a:pt x="808648" y="819741"/>
                </a:lnTo>
                <a:lnTo>
                  <a:pt x="791924" y="829788"/>
                </a:lnTo>
                <a:lnTo>
                  <a:pt x="791924" y="823090"/>
                </a:lnTo>
                <a:lnTo>
                  <a:pt x="777026" y="829727"/>
                </a:lnTo>
                <a:lnTo>
                  <a:pt x="777620" y="829875"/>
                </a:lnTo>
                <a:lnTo>
                  <a:pt x="784479" y="843691"/>
                </a:lnTo>
                <a:lnTo>
                  <a:pt x="796496" y="862687"/>
                </a:lnTo>
                <a:lnTo>
                  <a:pt x="798215" y="883410"/>
                </a:lnTo>
                <a:lnTo>
                  <a:pt x="799930" y="890318"/>
                </a:lnTo>
                <a:lnTo>
                  <a:pt x="763880" y="879956"/>
                </a:lnTo>
                <a:lnTo>
                  <a:pt x="772601" y="871189"/>
                </a:lnTo>
                <a:lnTo>
                  <a:pt x="774184" y="871322"/>
                </a:lnTo>
                <a:lnTo>
                  <a:pt x="777620" y="866141"/>
                </a:lnTo>
                <a:lnTo>
                  <a:pt x="772601" y="871189"/>
                </a:lnTo>
                <a:lnTo>
                  <a:pt x="753587" y="869595"/>
                </a:lnTo>
                <a:lnTo>
                  <a:pt x="758733" y="864414"/>
                </a:lnTo>
                <a:lnTo>
                  <a:pt x="750153" y="862687"/>
                </a:lnTo>
                <a:lnTo>
                  <a:pt x="739847" y="859233"/>
                </a:lnTo>
                <a:lnTo>
                  <a:pt x="757013" y="852325"/>
                </a:lnTo>
                <a:lnTo>
                  <a:pt x="739847" y="845418"/>
                </a:lnTo>
                <a:lnTo>
                  <a:pt x="739847" y="840237"/>
                </a:lnTo>
                <a:lnTo>
                  <a:pt x="729547" y="838510"/>
                </a:lnTo>
                <a:lnTo>
                  <a:pt x="727830" y="833329"/>
                </a:lnTo>
                <a:lnTo>
                  <a:pt x="739847" y="824695"/>
                </a:lnTo>
                <a:lnTo>
                  <a:pt x="734701" y="828149"/>
                </a:lnTo>
                <a:lnTo>
                  <a:pt x="726120" y="819514"/>
                </a:lnTo>
                <a:lnTo>
                  <a:pt x="750153" y="822968"/>
                </a:lnTo>
                <a:lnTo>
                  <a:pt x="776905" y="829697"/>
                </a:lnTo>
                <a:lnTo>
                  <a:pt x="778555" y="823090"/>
                </a:lnTo>
                <a:lnTo>
                  <a:pt x="788581" y="823090"/>
                </a:lnTo>
                <a:lnTo>
                  <a:pt x="796027" y="816697"/>
                </a:lnTo>
                <a:lnTo>
                  <a:pt x="796939" y="816392"/>
                </a:lnTo>
                <a:lnTo>
                  <a:pt x="800283" y="813043"/>
                </a:lnTo>
                <a:lnTo>
                  <a:pt x="796027" y="816697"/>
                </a:lnTo>
                <a:lnTo>
                  <a:pt x="776882" y="823090"/>
                </a:lnTo>
                <a:lnTo>
                  <a:pt x="785247" y="819741"/>
                </a:lnTo>
                <a:lnTo>
                  <a:pt x="775209" y="819741"/>
                </a:lnTo>
                <a:lnTo>
                  <a:pt x="781901" y="814718"/>
                </a:lnTo>
                <a:lnTo>
                  <a:pt x="776882" y="813043"/>
                </a:lnTo>
                <a:lnTo>
                  <a:pt x="770194" y="816392"/>
                </a:lnTo>
                <a:lnTo>
                  <a:pt x="751807" y="811369"/>
                </a:lnTo>
                <a:lnTo>
                  <a:pt x="766851" y="804671"/>
                </a:lnTo>
                <a:lnTo>
                  <a:pt x="756826" y="802996"/>
                </a:lnTo>
                <a:lnTo>
                  <a:pt x="761844" y="801322"/>
                </a:lnTo>
                <a:lnTo>
                  <a:pt x="788581" y="794624"/>
                </a:lnTo>
                <a:lnTo>
                  <a:pt x="771866" y="792949"/>
                </a:lnTo>
                <a:lnTo>
                  <a:pt x="765179" y="796298"/>
                </a:lnTo>
                <a:lnTo>
                  <a:pt x="765179" y="791275"/>
                </a:lnTo>
                <a:lnTo>
                  <a:pt x="790253" y="774529"/>
                </a:lnTo>
                <a:lnTo>
                  <a:pt x="795268" y="784577"/>
                </a:lnTo>
                <a:lnTo>
                  <a:pt x="796939" y="774529"/>
                </a:lnTo>
                <a:lnTo>
                  <a:pt x="806976" y="761133"/>
                </a:lnTo>
                <a:lnTo>
                  <a:pt x="771866" y="779553"/>
                </a:lnTo>
                <a:lnTo>
                  <a:pt x="775209" y="771180"/>
                </a:lnTo>
                <a:lnTo>
                  <a:pt x="765179" y="776204"/>
                </a:lnTo>
                <a:lnTo>
                  <a:pt x="781901" y="759459"/>
                </a:lnTo>
                <a:lnTo>
                  <a:pt x="776882" y="761133"/>
                </a:lnTo>
                <a:lnTo>
                  <a:pt x="780228" y="742715"/>
                </a:lnTo>
                <a:lnTo>
                  <a:pt x="791924" y="746064"/>
                </a:lnTo>
                <a:lnTo>
                  <a:pt x="786909" y="742715"/>
                </a:lnTo>
                <a:lnTo>
                  <a:pt x="798611" y="725970"/>
                </a:lnTo>
                <a:lnTo>
                  <a:pt x="768522" y="744388"/>
                </a:lnTo>
                <a:lnTo>
                  <a:pt x="765179" y="724295"/>
                </a:lnTo>
                <a:lnTo>
                  <a:pt x="770194" y="729318"/>
                </a:lnTo>
                <a:lnTo>
                  <a:pt x="770194" y="722620"/>
                </a:lnTo>
                <a:lnTo>
                  <a:pt x="766851" y="722620"/>
                </a:lnTo>
                <a:lnTo>
                  <a:pt x="768522" y="710899"/>
                </a:lnTo>
                <a:lnTo>
                  <a:pt x="771866" y="719271"/>
                </a:lnTo>
                <a:lnTo>
                  <a:pt x="771866" y="709224"/>
                </a:lnTo>
                <a:lnTo>
                  <a:pt x="780228" y="709224"/>
                </a:lnTo>
                <a:lnTo>
                  <a:pt x="791924" y="699177"/>
                </a:lnTo>
                <a:lnTo>
                  <a:pt x="788581" y="699177"/>
                </a:lnTo>
                <a:lnTo>
                  <a:pt x="808648" y="685781"/>
                </a:lnTo>
                <a:lnTo>
                  <a:pt x="808648" y="680757"/>
                </a:lnTo>
                <a:lnTo>
                  <a:pt x="795987" y="691486"/>
                </a:lnTo>
                <a:lnTo>
                  <a:pt x="794772" y="693154"/>
                </a:lnTo>
                <a:lnTo>
                  <a:pt x="793076" y="693952"/>
                </a:lnTo>
                <a:lnTo>
                  <a:pt x="786909" y="699177"/>
                </a:lnTo>
                <a:lnTo>
                  <a:pt x="790357" y="695230"/>
                </a:lnTo>
                <a:lnTo>
                  <a:pt x="766322" y="706530"/>
                </a:lnTo>
                <a:lnTo>
                  <a:pt x="773016" y="698170"/>
                </a:lnTo>
                <a:lnTo>
                  <a:pt x="784730" y="691482"/>
                </a:lnTo>
                <a:lnTo>
                  <a:pt x="766322" y="694826"/>
                </a:lnTo>
                <a:lnTo>
                  <a:pt x="774689" y="693154"/>
                </a:lnTo>
                <a:lnTo>
                  <a:pt x="793098" y="671419"/>
                </a:lnTo>
                <a:lnTo>
                  <a:pt x="762975" y="681451"/>
                </a:lnTo>
                <a:lnTo>
                  <a:pt x="752934" y="684795"/>
                </a:lnTo>
                <a:lnTo>
                  <a:pt x="774689" y="666403"/>
                </a:lnTo>
                <a:lnTo>
                  <a:pt x="784730" y="666403"/>
                </a:lnTo>
                <a:lnTo>
                  <a:pt x="774689" y="653028"/>
                </a:lnTo>
                <a:lnTo>
                  <a:pt x="769669" y="641325"/>
                </a:lnTo>
                <a:lnTo>
                  <a:pt x="767995" y="636309"/>
                </a:lnTo>
                <a:lnTo>
                  <a:pt x="776363" y="634637"/>
                </a:lnTo>
                <a:lnTo>
                  <a:pt x="774689" y="624605"/>
                </a:lnTo>
                <a:lnTo>
                  <a:pt x="783057" y="627949"/>
                </a:lnTo>
                <a:lnTo>
                  <a:pt x="783057" y="621261"/>
                </a:lnTo>
                <a:lnTo>
                  <a:pt x="789751" y="621261"/>
                </a:lnTo>
                <a:lnTo>
                  <a:pt x="776363" y="617917"/>
                </a:lnTo>
                <a:lnTo>
                  <a:pt x="784730" y="614573"/>
                </a:lnTo>
                <a:lnTo>
                  <a:pt x="783057" y="607886"/>
                </a:lnTo>
                <a:lnTo>
                  <a:pt x="776363" y="611230"/>
                </a:lnTo>
                <a:lnTo>
                  <a:pt x="773016" y="597854"/>
                </a:lnTo>
                <a:lnTo>
                  <a:pt x="776363" y="582806"/>
                </a:lnTo>
                <a:lnTo>
                  <a:pt x="752934" y="611230"/>
                </a:lnTo>
                <a:lnTo>
                  <a:pt x="749587" y="604542"/>
                </a:lnTo>
                <a:lnTo>
                  <a:pt x="749587" y="601198"/>
                </a:lnTo>
                <a:lnTo>
                  <a:pt x="756281" y="592838"/>
                </a:lnTo>
                <a:lnTo>
                  <a:pt x="754607" y="591166"/>
                </a:lnTo>
                <a:lnTo>
                  <a:pt x="744566" y="594510"/>
                </a:lnTo>
                <a:lnTo>
                  <a:pt x="734525" y="591166"/>
                </a:lnTo>
                <a:lnTo>
                  <a:pt x="737872" y="607886"/>
                </a:lnTo>
                <a:lnTo>
                  <a:pt x="727830" y="607886"/>
                </a:lnTo>
                <a:lnTo>
                  <a:pt x="712769" y="591166"/>
                </a:lnTo>
                <a:lnTo>
                  <a:pt x="697707" y="572775"/>
                </a:lnTo>
                <a:lnTo>
                  <a:pt x="710258" y="564415"/>
                </a:lnTo>
                <a:lnTo>
                  <a:pt x="711212" y="564687"/>
                </a:lnTo>
                <a:lnTo>
                  <a:pt x="706075" y="571103"/>
                </a:lnTo>
                <a:lnTo>
                  <a:pt x="716115" y="566087"/>
                </a:lnTo>
                <a:lnTo>
                  <a:pt x="711212" y="564687"/>
                </a:lnTo>
                <a:lnTo>
                  <a:pt x="712769" y="562743"/>
                </a:lnTo>
                <a:lnTo>
                  <a:pt x="710258" y="564415"/>
                </a:lnTo>
                <a:lnTo>
                  <a:pt x="704401" y="562743"/>
                </a:lnTo>
                <a:lnTo>
                  <a:pt x="674278" y="567759"/>
                </a:lnTo>
                <a:lnTo>
                  <a:pt x="674278" y="561071"/>
                </a:lnTo>
                <a:lnTo>
                  <a:pt x="644154" y="557727"/>
                </a:lnTo>
                <a:lnTo>
                  <a:pt x="615703" y="556055"/>
                </a:lnTo>
                <a:lnTo>
                  <a:pt x="609009" y="551039"/>
                </a:lnTo>
                <a:lnTo>
                  <a:pt x="617377" y="544351"/>
                </a:lnTo>
                <a:lnTo>
                  <a:pt x="595621" y="552711"/>
                </a:lnTo>
                <a:lnTo>
                  <a:pt x="587253" y="547695"/>
                </a:lnTo>
                <a:lnTo>
                  <a:pt x="595621" y="542679"/>
                </a:lnTo>
                <a:lnTo>
                  <a:pt x="593947" y="541008"/>
                </a:lnTo>
                <a:lnTo>
                  <a:pt x="583907" y="541008"/>
                </a:lnTo>
                <a:lnTo>
                  <a:pt x="588927" y="537664"/>
                </a:lnTo>
                <a:lnTo>
                  <a:pt x="592274" y="532648"/>
                </a:lnTo>
                <a:lnTo>
                  <a:pt x="598968" y="530976"/>
                </a:lnTo>
                <a:lnTo>
                  <a:pt x="567171" y="535992"/>
                </a:lnTo>
                <a:lnTo>
                  <a:pt x="568844" y="534320"/>
                </a:lnTo>
                <a:lnTo>
                  <a:pt x="557130" y="535992"/>
                </a:lnTo>
                <a:lnTo>
                  <a:pt x="575539" y="525960"/>
                </a:lnTo>
                <a:lnTo>
                  <a:pt x="553783" y="535992"/>
                </a:lnTo>
                <a:lnTo>
                  <a:pt x="538721" y="541008"/>
                </a:lnTo>
                <a:lnTo>
                  <a:pt x="545415" y="544351"/>
                </a:lnTo>
                <a:lnTo>
                  <a:pt x="537047" y="547695"/>
                </a:lnTo>
                <a:lnTo>
                  <a:pt x="542068" y="551039"/>
                </a:lnTo>
                <a:lnTo>
                  <a:pt x="515291" y="562743"/>
                </a:lnTo>
                <a:lnTo>
                  <a:pt x="501903" y="561071"/>
                </a:lnTo>
                <a:lnTo>
                  <a:pt x="488514" y="567759"/>
                </a:lnTo>
                <a:lnTo>
                  <a:pt x="486841" y="564415"/>
                </a:lnTo>
                <a:lnTo>
                  <a:pt x="483494" y="571103"/>
                </a:lnTo>
                <a:lnTo>
                  <a:pt x="476800" y="571103"/>
                </a:lnTo>
                <a:lnTo>
                  <a:pt x="466758" y="574447"/>
                </a:lnTo>
                <a:lnTo>
                  <a:pt x="475126" y="567759"/>
                </a:lnTo>
                <a:lnTo>
                  <a:pt x="445002" y="582806"/>
                </a:lnTo>
                <a:lnTo>
                  <a:pt x="431615" y="577790"/>
                </a:lnTo>
                <a:lnTo>
                  <a:pt x="461738" y="566087"/>
                </a:lnTo>
                <a:lnTo>
                  <a:pt x="441655" y="571103"/>
                </a:lnTo>
                <a:lnTo>
                  <a:pt x="478473" y="542679"/>
                </a:lnTo>
                <a:lnTo>
                  <a:pt x="521985" y="534320"/>
                </a:lnTo>
                <a:lnTo>
                  <a:pt x="532027" y="535992"/>
                </a:lnTo>
                <a:lnTo>
                  <a:pt x="525332" y="527632"/>
                </a:lnTo>
                <a:lnTo>
                  <a:pt x="543741" y="520944"/>
                </a:lnTo>
                <a:lnTo>
                  <a:pt x="515291" y="525960"/>
                </a:lnTo>
                <a:lnTo>
                  <a:pt x="475126" y="537664"/>
                </a:lnTo>
                <a:lnTo>
                  <a:pt x="434961" y="554383"/>
                </a:lnTo>
                <a:lnTo>
                  <a:pt x="428267" y="564415"/>
                </a:lnTo>
                <a:lnTo>
                  <a:pt x="418226" y="566087"/>
                </a:lnTo>
                <a:lnTo>
                  <a:pt x="371367" y="586150"/>
                </a:lnTo>
                <a:lnTo>
                  <a:pt x="383082" y="592838"/>
                </a:lnTo>
                <a:lnTo>
                  <a:pt x="327855" y="616245"/>
                </a:lnTo>
                <a:lnTo>
                  <a:pt x="265934" y="637981"/>
                </a:lnTo>
                <a:lnTo>
                  <a:pt x="195645" y="664731"/>
                </a:lnTo>
                <a:lnTo>
                  <a:pt x="190625" y="671419"/>
                </a:lnTo>
                <a:lnTo>
                  <a:pt x="182257" y="673091"/>
                </a:lnTo>
                <a:lnTo>
                  <a:pt x="155481" y="678107"/>
                </a:lnTo>
                <a:lnTo>
                  <a:pt x="150460" y="681451"/>
                </a:lnTo>
                <a:lnTo>
                  <a:pt x="132051" y="683123"/>
                </a:lnTo>
                <a:lnTo>
                  <a:pt x="103601" y="686467"/>
                </a:lnTo>
                <a:lnTo>
                  <a:pt x="100254" y="686467"/>
                </a:lnTo>
                <a:lnTo>
                  <a:pt x="71804" y="698170"/>
                </a:lnTo>
                <a:lnTo>
                  <a:pt x="70130" y="696498"/>
                </a:lnTo>
                <a:lnTo>
                  <a:pt x="55068" y="703186"/>
                </a:lnTo>
                <a:lnTo>
                  <a:pt x="51721" y="701514"/>
                </a:lnTo>
                <a:lnTo>
                  <a:pt x="46701" y="703186"/>
                </a:lnTo>
                <a:lnTo>
                  <a:pt x="110295" y="676435"/>
                </a:lnTo>
                <a:lnTo>
                  <a:pt x="127030" y="676435"/>
                </a:lnTo>
                <a:lnTo>
                  <a:pt x="127030" y="681451"/>
                </a:lnTo>
                <a:lnTo>
                  <a:pt x="132051" y="676435"/>
                </a:lnTo>
                <a:lnTo>
                  <a:pt x="142092" y="676435"/>
                </a:lnTo>
                <a:lnTo>
                  <a:pt x="147113" y="668075"/>
                </a:lnTo>
                <a:lnTo>
                  <a:pt x="205687" y="651356"/>
                </a:lnTo>
                <a:lnTo>
                  <a:pt x="242504" y="631293"/>
                </a:lnTo>
                <a:lnTo>
                  <a:pt x="254219" y="627949"/>
                </a:lnTo>
                <a:lnTo>
                  <a:pt x="275975" y="611230"/>
                </a:lnTo>
                <a:lnTo>
                  <a:pt x="274302" y="611230"/>
                </a:lnTo>
                <a:lnTo>
                  <a:pt x="312793" y="587822"/>
                </a:lnTo>
                <a:lnTo>
                  <a:pt x="272628" y="601198"/>
                </a:lnTo>
                <a:lnTo>
                  <a:pt x="267608" y="594510"/>
                </a:lnTo>
                <a:lnTo>
                  <a:pt x="284343" y="587822"/>
                </a:lnTo>
                <a:lnTo>
                  <a:pt x="275975" y="587822"/>
                </a:lnTo>
                <a:lnTo>
                  <a:pt x="250872" y="606214"/>
                </a:lnTo>
                <a:lnTo>
                  <a:pt x="250872" y="592838"/>
                </a:lnTo>
                <a:lnTo>
                  <a:pt x="237484" y="591166"/>
                </a:lnTo>
                <a:lnTo>
                  <a:pt x="193972" y="597854"/>
                </a:lnTo>
                <a:lnTo>
                  <a:pt x="207360" y="587822"/>
                </a:lnTo>
                <a:lnTo>
                  <a:pt x="207360" y="586150"/>
                </a:lnTo>
                <a:lnTo>
                  <a:pt x="214054" y="577790"/>
                </a:lnTo>
                <a:lnTo>
                  <a:pt x="230790" y="561071"/>
                </a:lnTo>
                <a:lnTo>
                  <a:pt x="254219" y="544351"/>
                </a:lnTo>
                <a:lnTo>
                  <a:pt x="230790" y="556055"/>
                </a:lnTo>
                <a:lnTo>
                  <a:pt x="192298" y="566087"/>
                </a:lnTo>
                <a:lnTo>
                  <a:pt x="182257" y="547695"/>
                </a:lnTo>
                <a:lnTo>
                  <a:pt x="200666" y="537664"/>
                </a:lnTo>
                <a:lnTo>
                  <a:pt x="210707" y="542679"/>
                </a:lnTo>
                <a:lnTo>
                  <a:pt x="225769" y="542679"/>
                </a:lnTo>
                <a:lnTo>
                  <a:pt x="222422" y="537664"/>
                </a:lnTo>
                <a:lnTo>
                  <a:pt x="230790" y="535992"/>
                </a:lnTo>
                <a:lnTo>
                  <a:pt x="205687" y="534320"/>
                </a:lnTo>
                <a:lnTo>
                  <a:pt x="204013" y="530976"/>
                </a:lnTo>
                <a:lnTo>
                  <a:pt x="227443" y="517600"/>
                </a:lnTo>
                <a:lnTo>
                  <a:pt x="202340" y="527632"/>
                </a:lnTo>
                <a:lnTo>
                  <a:pt x="197319" y="520944"/>
                </a:lnTo>
                <a:lnTo>
                  <a:pt x="212381" y="515928"/>
                </a:lnTo>
                <a:lnTo>
                  <a:pt x="207360" y="512585"/>
                </a:lnTo>
                <a:lnTo>
                  <a:pt x="220749" y="510913"/>
                </a:lnTo>
                <a:lnTo>
                  <a:pt x="255893" y="494193"/>
                </a:lnTo>
                <a:lnTo>
                  <a:pt x="265934" y="490849"/>
                </a:lnTo>
                <a:lnTo>
                  <a:pt x="262587" y="490849"/>
                </a:lnTo>
                <a:lnTo>
                  <a:pt x="286017" y="477474"/>
                </a:lnTo>
                <a:lnTo>
                  <a:pt x="306099" y="474130"/>
                </a:lnTo>
                <a:lnTo>
                  <a:pt x="296058" y="480818"/>
                </a:lnTo>
                <a:lnTo>
                  <a:pt x="347938" y="467442"/>
                </a:lnTo>
                <a:lnTo>
                  <a:pt x="384756" y="457411"/>
                </a:lnTo>
                <a:lnTo>
                  <a:pt x="394797" y="442363"/>
                </a:lnTo>
                <a:lnTo>
                  <a:pt x="404838" y="440691"/>
                </a:lnTo>
                <a:lnTo>
                  <a:pt x="414879" y="427316"/>
                </a:lnTo>
                <a:lnTo>
                  <a:pt x="366346" y="442363"/>
                </a:lnTo>
                <a:lnTo>
                  <a:pt x="357979" y="437347"/>
                </a:lnTo>
                <a:lnTo>
                  <a:pt x="302752" y="437347"/>
                </a:lnTo>
                <a:lnTo>
                  <a:pt x="306099" y="422300"/>
                </a:lnTo>
                <a:lnTo>
                  <a:pt x="322834" y="420628"/>
                </a:lnTo>
                <a:lnTo>
                  <a:pt x="301078" y="412268"/>
                </a:lnTo>
                <a:lnTo>
                  <a:pt x="366346" y="393877"/>
                </a:lnTo>
                <a:lnTo>
                  <a:pt x="418226" y="385517"/>
                </a:lnTo>
                <a:lnTo>
                  <a:pt x="398144" y="395549"/>
                </a:lnTo>
                <a:lnTo>
                  <a:pt x="445002" y="397220"/>
                </a:lnTo>
                <a:lnTo>
                  <a:pt x="458391" y="397220"/>
                </a:lnTo>
                <a:lnTo>
                  <a:pt x="451697" y="392205"/>
                </a:lnTo>
                <a:lnTo>
                  <a:pt x="455044" y="377157"/>
                </a:lnTo>
                <a:lnTo>
                  <a:pt x="456717" y="385517"/>
                </a:lnTo>
                <a:lnTo>
                  <a:pt x="488514" y="387189"/>
                </a:lnTo>
                <a:lnTo>
                  <a:pt x="465085" y="385517"/>
                </a:lnTo>
                <a:lnTo>
                  <a:pt x="473452" y="375485"/>
                </a:lnTo>
                <a:lnTo>
                  <a:pt x="441655" y="372141"/>
                </a:lnTo>
                <a:lnTo>
                  <a:pt x="448350" y="365454"/>
                </a:lnTo>
                <a:lnTo>
                  <a:pt x="431615" y="340374"/>
                </a:lnTo>
                <a:lnTo>
                  <a:pt x="455044" y="325327"/>
                </a:lnTo>
                <a:lnTo>
                  <a:pt x="495209" y="325327"/>
                </a:lnTo>
                <a:lnTo>
                  <a:pt x="542068" y="306936"/>
                </a:lnTo>
                <a:lnTo>
                  <a:pt x="588927" y="291888"/>
                </a:lnTo>
                <a:lnTo>
                  <a:pt x="635786" y="283529"/>
                </a:lnTo>
                <a:lnTo>
                  <a:pt x="627418" y="291888"/>
                </a:lnTo>
                <a:lnTo>
                  <a:pt x="639133" y="285201"/>
                </a:lnTo>
                <a:lnTo>
                  <a:pt x="642480" y="281857"/>
                </a:lnTo>
                <a:lnTo>
                  <a:pt x="659216" y="276841"/>
                </a:lnTo>
                <a:lnTo>
                  <a:pt x="669257" y="276841"/>
                </a:lnTo>
                <a:lnTo>
                  <a:pt x="726157" y="265137"/>
                </a:lnTo>
                <a:lnTo>
                  <a:pt x="737872" y="266809"/>
                </a:lnTo>
                <a:lnTo>
                  <a:pt x="726157" y="275169"/>
                </a:lnTo>
                <a:lnTo>
                  <a:pt x="746240" y="271825"/>
                </a:lnTo>
                <a:lnTo>
                  <a:pt x="752934" y="275169"/>
                </a:lnTo>
                <a:lnTo>
                  <a:pt x="764649" y="275169"/>
                </a:lnTo>
                <a:lnTo>
                  <a:pt x="784730" y="280185"/>
                </a:lnTo>
                <a:lnTo>
                  <a:pt x="788078" y="283529"/>
                </a:lnTo>
                <a:lnTo>
                  <a:pt x="839958" y="286872"/>
                </a:lnTo>
                <a:lnTo>
                  <a:pt x="883469" y="291888"/>
                </a:lnTo>
                <a:lnTo>
                  <a:pt x="923635" y="295232"/>
                </a:lnTo>
                <a:lnTo>
                  <a:pt x="965878" y="304971"/>
                </a:lnTo>
                <a:lnTo>
                  <a:pt x="969115" y="302318"/>
                </a:lnTo>
                <a:lnTo>
                  <a:pt x="1007558" y="317389"/>
                </a:lnTo>
                <a:lnTo>
                  <a:pt x="1047675" y="329110"/>
                </a:lnTo>
                <a:lnTo>
                  <a:pt x="1051017" y="324088"/>
                </a:lnTo>
                <a:lnTo>
                  <a:pt x="1067740" y="327436"/>
                </a:lnTo>
                <a:lnTo>
                  <a:pt x="1072748" y="320738"/>
                </a:lnTo>
                <a:lnTo>
                  <a:pt x="1122895" y="307342"/>
                </a:lnTo>
                <a:lnTo>
                  <a:pt x="1171371" y="293946"/>
                </a:lnTo>
                <a:lnTo>
                  <a:pt x="1203132" y="290596"/>
                </a:lnTo>
                <a:lnTo>
                  <a:pt x="1159674" y="303993"/>
                </a:lnTo>
                <a:lnTo>
                  <a:pt x="1203132" y="298969"/>
                </a:lnTo>
                <a:lnTo>
                  <a:pt x="1201459" y="302318"/>
                </a:lnTo>
                <a:lnTo>
                  <a:pt x="1243248" y="288922"/>
                </a:lnTo>
                <a:lnTo>
                  <a:pt x="1241577" y="282224"/>
                </a:lnTo>
                <a:lnTo>
                  <a:pt x="1249935" y="293946"/>
                </a:lnTo>
                <a:lnTo>
                  <a:pt x="1258300" y="312365"/>
                </a:lnTo>
                <a:lnTo>
                  <a:pt x="1268322" y="307342"/>
                </a:lnTo>
                <a:lnTo>
                  <a:pt x="1280029" y="302318"/>
                </a:lnTo>
                <a:lnTo>
                  <a:pt x="1288381" y="293946"/>
                </a:lnTo>
                <a:lnTo>
                  <a:pt x="1296739" y="290596"/>
                </a:lnTo>
                <a:lnTo>
                  <a:pt x="1290052" y="302318"/>
                </a:lnTo>
                <a:lnTo>
                  <a:pt x="1281701" y="309016"/>
                </a:lnTo>
                <a:lnTo>
                  <a:pt x="1291724" y="310691"/>
                </a:lnTo>
                <a:lnTo>
                  <a:pt x="1320141" y="298969"/>
                </a:lnTo>
                <a:lnTo>
                  <a:pt x="1368617" y="310691"/>
                </a:lnTo>
                <a:lnTo>
                  <a:pt x="1420439" y="322413"/>
                </a:lnTo>
                <a:lnTo>
                  <a:pt x="1432136" y="320738"/>
                </a:lnTo>
                <a:lnTo>
                  <a:pt x="1452194" y="337483"/>
                </a:lnTo>
                <a:lnTo>
                  <a:pt x="1442168" y="339158"/>
                </a:lnTo>
                <a:lnTo>
                  <a:pt x="1412077" y="347530"/>
                </a:lnTo>
                <a:lnTo>
                  <a:pt x="1440495" y="354229"/>
                </a:lnTo>
                <a:lnTo>
                  <a:pt x="1514046" y="347530"/>
                </a:lnTo>
                <a:lnTo>
                  <a:pt x="1529087" y="352553"/>
                </a:lnTo>
                <a:lnTo>
                  <a:pt x="1529087" y="360926"/>
                </a:lnTo>
                <a:lnTo>
                  <a:pt x="1540793" y="354229"/>
                </a:lnTo>
                <a:lnTo>
                  <a:pt x="1544140" y="369299"/>
                </a:lnTo>
                <a:lnTo>
                  <a:pt x="1530759" y="369299"/>
                </a:lnTo>
                <a:lnTo>
                  <a:pt x="1539120" y="389393"/>
                </a:lnTo>
                <a:lnTo>
                  <a:pt x="1542467" y="370973"/>
                </a:lnTo>
                <a:lnTo>
                  <a:pt x="1550817" y="377672"/>
                </a:lnTo>
                <a:lnTo>
                  <a:pt x="1562522" y="347530"/>
                </a:lnTo>
                <a:lnTo>
                  <a:pt x="1580905" y="344182"/>
                </a:lnTo>
                <a:lnTo>
                  <a:pt x="1619352" y="332460"/>
                </a:lnTo>
                <a:lnTo>
                  <a:pt x="1599293" y="334135"/>
                </a:lnTo>
                <a:lnTo>
                  <a:pt x="1569204" y="340832"/>
                </a:lnTo>
                <a:lnTo>
                  <a:pt x="1557504" y="337483"/>
                </a:lnTo>
                <a:lnTo>
                  <a:pt x="1619352" y="322413"/>
                </a:lnTo>
                <a:lnTo>
                  <a:pt x="1624366" y="332460"/>
                </a:lnTo>
                <a:lnTo>
                  <a:pt x="1631055" y="342507"/>
                </a:lnTo>
                <a:lnTo>
                  <a:pt x="1647768" y="344182"/>
                </a:lnTo>
                <a:lnTo>
                  <a:pt x="1659475" y="350879"/>
                </a:lnTo>
                <a:lnTo>
                  <a:pt x="1697916" y="350879"/>
                </a:lnTo>
                <a:lnTo>
                  <a:pt x="1738033" y="352553"/>
                </a:lnTo>
                <a:lnTo>
                  <a:pt x="1743048" y="344182"/>
                </a:lnTo>
                <a:lnTo>
                  <a:pt x="1749736" y="352553"/>
                </a:lnTo>
                <a:lnTo>
                  <a:pt x="1769793" y="350879"/>
                </a:lnTo>
                <a:lnTo>
                  <a:pt x="1754755" y="349205"/>
                </a:lnTo>
                <a:lnTo>
                  <a:pt x="1751409" y="340832"/>
                </a:lnTo>
                <a:lnTo>
                  <a:pt x="1768121" y="334135"/>
                </a:lnTo>
                <a:lnTo>
                  <a:pt x="1789852" y="339158"/>
                </a:lnTo>
                <a:lnTo>
                  <a:pt x="1784837" y="342507"/>
                </a:lnTo>
                <a:lnTo>
                  <a:pt x="1803232" y="339158"/>
                </a:lnTo>
                <a:lnTo>
                  <a:pt x="1778156" y="362600"/>
                </a:lnTo>
                <a:lnTo>
                  <a:pt x="1788180" y="360926"/>
                </a:lnTo>
                <a:lnTo>
                  <a:pt x="1781502" y="367624"/>
                </a:lnTo>
                <a:lnTo>
                  <a:pt x="1787066" y="370416"/>
                </a:lnTo>
                <a:lnTo>
                  <a:pt x="1786305" y="371182"/>
                </a:lnTo>
                <a:lnTo>
                  <a:pt x="1773138" y="372647"/>
                </a:lnTo>
                <a:lnTo>
                  <a:pt x="1784837" y="372647"/>
                </a:lnTo>
                <a:lnTo>
                  <a:pt x="1786305" y="371182"/>
                </a:lnTo>
                <a:lnTo>
                  <a:pt x="1788180" y="370973"/>
                </a:lnTo>
                <a:lnTo>
                  <a:pt x="1787066" y="370416"/>
                </a:lnTo>
                <a:lnTo>
                  <a:pt x="1794867" y="362600"/>
                </a:lnTo>
                <a:lnTo>
                  <a:pt x="1811582" y="344182"/>
                </a:lnTo>
                <a:lnTo>
                  <a:pt x="1851708" y="330785"/>
                </a:lnTo>
                <a:lnTo>
                  <a:pt x="1861729" y="320738"/>
                </a:lnTo>
                <a:lnTo>
                  <a:pt x="1841670" y="327436"/>
                </a:lnTo>
                <a:lnTo>
                  <a:pt x="1853380" y="317389"/>
                </a:lnTo>
                <a:lnTo>
                  <a:pt x="1863401" y="310691"/>
                </a:lnTo>
                <a:lnTo>
                  <a:pt x="1861729" y="314040"/>
                </a:lnTo>
                <a:lnTo>
                  <a:pt x="1875109" y="310691"/>
                </a:lnTo>
                <a:lnTo>
                  <a:pt x="1831641" y="298969"/>
                </a:lnTo>
                <a:lnTo>
                  <a:pt x="1839999" y="283899"/>
                </a:lnTo>
                <a:lnTo>
                  <a:pt x="1853380" y="280549"/>
                </a:lnTo>
                <a:lnTo>
                  <a:pt x="1850035" y="278875"/>
                </a:lnTo>
                <a:lnTo>
                  <a:pt x="1858386" y="262130"/>
                </a:lnTo>
                <a:lnTo>
                  <a:pt x="1878445" y="262130"/>
                </a:lnTo>
                <a:lnTo>
                  <a:pt x="1873436" y="257107"/>
                </a:lnTo>
                <a:close/>
                <a:moveTo>
                  <a:pt x="1910205" y="247060"/>
                </a:moveTo>
                <a:lnTo>
                  <a:pt x="1903519" y="250408"/>
                </a:lnTo>
                <a:lnTo>
                  <a:pt x="1895165" y="250408"/>
                </a:lnTo>
                <a:close/>
                <a:moveTo>
                  <a:pt x="5097855" y="235008"/>
                </a:moveTo>
                <a:lnTo>
                  <a:pt x="5117439" y="235008"/>
                </a:lnTo>
                <a:lnTo>
                  <a:pt x="5099361" y="238021"/>
                </a:lnTo>
                <a:close/>
                <a:moveTo>
                  <a:pt x="4652847" y="213918"/>
                </a:moveTo>
                <a:lnTo>
                  <a:pt x="4700903" y="217162"/>
                </a:lnTo>
                <a:lnTo>
                  <a:pt x="4695932" y="222030"/>
                </a:lnTo>
                <a:lnTo>
                  <a:pt x="4694275" y="226897"/>
                </a:lnTo>
                <a:lnTo>
                  <a:pt x="4694275" y="230141"/>
                </a:lnTo>
                <a:lnTo>
                  <a:pt x="4709189" y="256099"/>
                </a:lnTo>
                <a:lnTo>
                  <a:pt x="4758902" y="275566"/>
                </a:lnTo>
                <a:lnTo>
                  <a:pt x="4750616" y="277189"/>
                </a:lnTo>
                <a:lnTo>
                  <a:pt x="4732388" y="277189"/>
                </a:lnTo>
                <a:lnTo>
                  <a:pt x="4714160" y="275566"/>
                </a:lnTo>
                <a:lnTo>
                  <a:pt x="4700903" y="275566"/>
                </a:lnTo>
                <a:lnTo>
                  <a:pt x="4682675" y="269078"/>
                </a:lnTo>
                <a:lnTo>
                  <a:pt x="4684332" y="267454"/>
                </a:lnTo>
                <a:lnTo>
                  <a:pt x="4674390" y="259343"/>
                </a:lnTo>
                <a:lnTo>
                  <a:pt x="4666104" y="257721"/>
                </a:lnTo>
                <a:lnTo>
                  <a:pt x="4654504" y="257721"/>
                </a:lnTo>
                <a:lnTo>
                  <a:pt x="4639591" y="257721"/>
                </a:lnTo>
                <a:lnTo>
                  <a:pt x="4626334" y="247987"/>
                </a:lnTo>
                <a:lnTo>
                  <a:pt x="4636276" y="243120"/>
                </a:lnTo>
                <a:lnTo>
                  <a:pt x="4644562" y="231763"/>
                </a:lnTo>
                <a:lnTo>
                  <a:pt x="4639591" y="230141"/>
                </a:lnTo>
                <a:lnTo>
                  <a:pt x="4644562" y="222030"/>
                </a:lnTo>
                <a:close/>
                <a:moveTo>
                  <a:pt x="1576139" y="213918"/>
                </a:moveTo>
                <a:lnTo>
                  <a:pt x="1579503" y="220613"/>
                </a:lnTo>
                <a:lnTo>
                  <a:pt x="1557654" y="232330"/>
                </a:lnTo>
                <a:lnTo>
                  <a:pt x="1576139" y="230657"/>
                </a:lnTo>
                <a:lnTo>
                  <a:pt x="1592939" y="222287"/>
                </a:lnTo>
                <a:lnTo>
                  <a:pt x="1613103" y="234004"/>
                </a:lnTo>
                <a:lnTo>
                  <a:pt x="1601339" y="240699"/>
                </a:lnTo>
                <a:lnTo>
                  <a:pt x="1609740" y="239025"/>
                </a:lnTo>
                <a:lnTo>
                  <a:pt x="1636614" y="235677"/>
                </a:lnTo>
                <a:lnTo>
                  <a:pt x="1638294" y="230657"/>
                </a:lnTo>
                <a:lnTo>
                  <a:pt x="1641654" y="222287"/>
                </a:lnTo>
                <a:lnTo>
                  <a:pt x="1661813" y="234004"/>
                </a:lnTo>
                <a:lnTo>
                  <a:pt x="1650053" y="255763"/>
                </a:lnTo>
                <a:lnTo>
                  <a:pt x="1670213" y="249068"/>
                </a:lnTo>
                <a:lnTo>
                  <a:pt x="1688693" y="218940"/>
                </a:lnTo>
                <a:lnTo>
                  <a:pt x="1720615" y="218940"/>
                </a:lnTo>
                <a:lnTo>
                  <a:pt x="1723978" y="234004"/>
                </a:lnTo>
                <a:lnTo>
                  <a:pt x="1707178" y="265807"/>
                </a:lnTo>
                <a:lnTo>
                  <a:pt x="1708853" y="282545"/>
                </a:lnTo>
                <a:lnTo>
                  <a:pt x="1713893" y="282545"/>
                </a:lnTo>
                <a:lnTo>
                  <a:pt x="1747492" y="292589"/>
                </a:lnTo>
                <a:lnTo>
                  <a:pt x="1742452" y="299284"/>
                </a:lnTo>
                <a:lnTo>
                  <a:pt x="1729015" y="304305"/>
                </a:lnTo>
                <a:lnTo>
                  <a:pt x="1730693" y="299284"/>
                </a:lnTo>
                <a:lnTo>
                  <a:pt x="1718942" y="302631"/>
                </a:lnTo>
                <a:lnTo>
                  <a:pt x="1710542" y="302631"/>
                </a:lnTo>
                <a:lnTo>
                  <a:pt x="1697093" y="309326"/>
                </a:lnTo>
                <a:lnTo>
                  <a:pt x="1688693" y="309326"/>
                </a:lnTo>
                <a:lnTo>
                  <a:pt x="1680293" y="319370"/>
                </a:lnTo>
                <a:lnTo>
                  <a:pt x="1710542" y="311001"/>
                </a:lnTo>
                <a:lnTo>
                  <a:pt x="1707178" y="314348"/>
                </a:lnTo>
                <a:lnTo>
                  <a:pt x="1697093" y="322717"/>
                </a:lnTo>
                <a:lnTo>
                  <a:pt x="1636614" y="322717"/>
                </a:lnTo>
                <a:lnTo>
                  <a:pt x="1623176" y="314348"/>
                </a:lnTo>
                <a:lnTo>
                  <a:pt x="1618140" y="312674"/>
                </a:lnTo>
                <a:lnTo>
                  <a:pt x="1582854" y="324392"/>
                </a:lnTo>
                <a:lnTo>
                  <a:pt x="1529101" y="329414"/>
                </a:lnTo>
                <a:lnTo>
                  <a:pt x="1475337" y="334435"/>
                </a:lnTo>
                <a:lnTo>
                  <a:pt x="1477016" y="321043"/>
                </a:lnTo>
                <a:lnTo>
                  <a:pt x="1426617" y="305979"/>
                </a:lnTo>
                <a:lnTo>
                  <a:pt x="1436700" y="292589"/>
                </a:lnTo>
                <a:lnTo>
                  <a:pt x="1492137" y="290915"/>
                </a:lnTo>
                <a:lnTo>
                  <a:pt x="1549255" y="289240"/>
                </a:lnTo>
                <a:lnTo>
                  <a:pt x="1497176" y="280872"/>
                </a:lnTo>
                <a:lnTo>
                  <a:pt x="1441736" y="279198"/>
                </a:lnTo>
                <a:lnTo>
                  <a:pt x="1436700" y="272503"/>
                </a:lnTo>
                <a:lnTo>
                  <a:pt x="1507255" y="259111"/>
                </a:lnTo>
                <a:lnTo>
                  <a:pt x="1455176" y="260785"/>
                </a:lnTo>
                <a:lnTo>
                  <a:pt x="1468616" y="255763"/>
                </a:lnTo>
                <a:lnTo>
                  <a:pt x="1445100" y="255763"/>
                </a:lnTo>
                <a:lnTo>
                  <a:pt x="1480376" y="240699"/>
                </a:lnTo>
                <a:lnTo>
                  <a:pt x="1477016" y="235677"/>
                </a:lnTo>
                <a:lnTo>
                  <a:pt x="1527415" y="223960"/>
                </a:lnTo>
                <a:close/>
                <a:moveTo>
                  <a:pt x="4953393" y="210905"/>
                </a:moveTo>
                <a:lnTo>
                  <a:pt x="4966079" y="213315"/>
                </a:lnTo>
                <a:lnTo>
                  <a:pt x="4980351" y="215726"/>
                </a:lnTo>
                <a:lnTo>
                  <a:pt x="4950222" y="216931"/>
                </a:lnTo>
                <a:close/>
                <a:moveTo>
                  <a:pt x="2125967" y="204879"/>
                </a:moveTo>
                <a:lnTo>
                  <a:pt x="2095870" y="219844"/>
                </a:lnTo>
                <a:lnTo>
                  <a:pt x="2064104" y="249776"/>
                </a:lnTo>
                <a:lnTo>
                  <a:pt x="2080821" y="263079"/>
                </a:lnTo>
                <a:lnTo>
                  <a:pt x="2044036" y="271393"/>
                </a:lnTo>
                <a:lnTo>
                  <a:pt x="2072469" y="271393"/>
                </a:lnTo>
                <a:lnTo>
                  <a:pt x="2087509" y="261415"/>
                </a:lnTo>
                <a:lnTo>
                  <a:pt x="2077477" y="251439"/>
                </a:lnTo>
                <a:lnTo>
                  <a:pt x="2082493" y="244787"/>
                </a:lnTo>
                <a:lnTo>
                  <a:pt x="2104234" y="249776"/>
                </a:lnTo>
                <a:lnTo>
                  <a:pt x="2100888" y="239799"/>
                </a:lnTo>
                <a:lnTo>
                  <a:pt x="2094198" y="239799"/>
                </a:lnTo>
                <a:lnTo>
                  <a:pt x="2095870" y="226495"/>
                </a:lnTo>
                <a:lnTo>
                  <a:pt x="2124295" y="231484"/>
                </a:lnTo>
                <a:lnTo>
                  <a:pt x="2110925" y="224834"/>
                </a:lnTo>
                <a:lnTo>
                  <a:pt x="2132655" y="223170"/>
                </a:lnTo>
                <a:lnTo>
                  <a:pt x="2112598" y="219844"/>
                </a:lnTo>
                <a:lnTo>
                  <a:pt x="2124295" y="216519"/>
                </a:lnTo>
                <a:lnTo>
                  <a:pt x="2142692" y="214856"/>
                </a:lnTo>
                <a:lnTo>
                  <a:pt x="2137673" y="211531"/>
                </a:lnTo>
                <a:lnTo>
                  <a:pt x="2187840" y="206541"/>
                </a:lnTo>
                <a:lnTo>
                  <a:pt x="2189279" y="213213"/>
                </a:lnTo>
                <a:lnTo>
                  <a:pt x="2192211" y="207892"/>
                </a:lnTo>
                <a:lnTo>
                  <a:pt x="2243781" y="207892"/>
                </a:lnTo>
                <a:lnTo>
                  <a:pt x="2268730" y="222956"/>
                </a:lnTo>
                <a:lnTo>
                  <a:pt x="2203855" y="227475"/>
                </a:lnTo>
                <a:lnTo>
                  <a:pt x="2197201" y="219943"/>
                </a:lnTo>
                <a:lnTo>
                  <a:pt x="2189531" y="214381"/>
                </a:lnTo>
                <a:lnTo>
                  <a:pt x="2192849" y="229822"/>
                </a:lnTo>
                <a:lnTo>
                  <a:pt x="2172623" y="239209"/>
                </a:lnTo>
                <a:lnTo>
                  <a:pt x="2174457" y="236473"/>
                </a:lnTo>
                <a:lnTo>
                  <a:pt x="2167768" y="241462"/>
                </a:lnTo>
                <a:lnTo>
                  <a:pt x="2172623" y="239209"/>
                </a:lnTo>
                <a:lnTo>
                  <a:pt x="2167768" y="246451"/>
                </a:lnTo>
                <a:lnTo>
                  <a:pt x="2177803" y="243125"/>
                </a:lnTo>
                <a:lnTo>
                  <a:pt x="2186167" y="243125"/>
                </a:lnTo>
                <a:lnTo>
                  <a:pt x="2186167" y="241462"/>
                </a:lnTo>
                <a:lnTo>
                  <a:pt x="2196193" y="241462"/>
                </a:lnTo>
                <a:lnTo>
                  <a:pt x="2202882" y="239799"/>
                </a:lnTo>
                <a:lnTo>
                  <a:pt x="2202882" y="246451"/>
                </a:lnTo>
                <a:lnTo>
                  <a:pt x="2204101" y="250078"/>
                </a:lnTo>
                <a:lnTo>
                  <a:pt x="2202882" y="249776"/>
                </a:lnTo>
                <a:lnTo>
                  <a:pt x="2204554" y="251439"/>
                </a:lnTo>
                <a:lnTo>
                  <a:pt x="2204101" y="250078"/>
                </a:lnTo>
                <a:lnTo>
                  <a:pt x="2216260" y="253102"/>
                </a:lnTo>
                <a:lnTo>
                  <a:pt x="2207898" y="243125"/>
                </a:lnTo>
                <a:lnTo>
                  <a:pt x="2236323" y="243125"/>
                </a:lnTo>
                <a:lnTo>
                  <a:pt x="2222952" y="234811"/>
                </a:lnTo>
                <a:lnTo>
                  <a:pt x="2268100" y="234811"/>
                </a:lnTo>
                <a:lnTo>
                  <a:pt x="2281469" y="241462"/>
                </a:lnTo>
                <a:lnTo>
                  <a:pt x="2263462" y="247729"/>
                </a:lnTo>
                <a:lnTo>
                  <a:pt x="2266427" y="244787"/>
                </a:lnTo>
                <a:lnTo>
                  <a:pt x="2248028" y="253102"/>
                </a:lnTo>
                <a:lnTo>
                  <a:pt x="2263462" y="247729"/>
                </a:lnTo>
                <a:lnTo>
                  <a:pt x="2256391" y="254765"/>
                </a:lnTo>
                <a:lnTo>
                  <a:pt x="2266427" y="249776"/>
                </a:lnTo>
                <a:lnTo>
                  <a:pt x="2291502" y="249776"/>
                </a:lnTo>
                <a:lnTo>
                  <a:pt x="2263082" y="259754"/>
                </a:lnTo>
                <a:lnTo>
                  <a:pt x="2271437" y="259754"/>
                </a:lnTo>
                <a:lnTo>
                  <a:pt x="2258063" y="269730"/>
                </a:lnTo>
                <a:lnTo>
                  <a:pt x="2286485" y="256427"/>
                </a:lnTo>
                <a:lnTo>
                  <a:pt x="2291502" y="254765"/>
                </a:lnTo>
                <a:lnTo>
                  <a:pt x="2281469" y="264742"/>
                </a:lnTo>
                <a:lnTo>
                  <a:pt x="2291502" y="259754"/>
                </a:lnTo>
                <a:lnTo>
                  <a:pt x="2283141" y="271393"/>
                </a:lnTo>
                <a:lnTo>
                  <a:pt x="2293175" y="264742"/>
                </a:lnTo>
                <a:lnTo>
                  <a:pt x="2291502" y="271393"/>
                </a:lnTo>
                <a:lnTo>
                  <a:pt x="2311566" y="259754"/>
                </a:lnTo>
                <a:lnTo>
                  <a:pt x="2334978" y="266405"/>
                </a:lnTo>
                <a:lnTo>
                  <a:pt x="2318254" y="269730"/>
                </a:lnTo>
                <a:lnTo>
                  <a:pt x="2303212" y="279708"/>
                </a:lnTo>
                <a:lnTo>
                  <a:pt x="2328286" y="273057"/>
                </a:lnTo>
                <a:lnTo>
                  <a:pt x="2341669" y="274719"/>
                </a:lnTo>
                <a:lnTo>
                  <a:pt x="2308231" y="284696"/>
                </a:lnTo>
                <a:lnTo>
                  <a:pt x="2314910" y="284696"/>
                </a:lnTo>
                <a:lnTo>
                  <a:pt x="2306558" y="296336"/>
                </a:lnTo>
                <a:lnTo>
                  <a:pt x="2323271" y="284696"/>
                </a:lnTo>
                <a:lnTo>
                  <a:pt x="2353367" y="274719"/>
                </a:lnTo>
                <a:lnTo>
                  <a:pt x="2341669" y="281370"/>
                </a:lnTo>
                <a:lnTo>
                  <a:pt x="2351695" y="279708"/>
                </a:lnTo>
                <a:lnTo>
                  <a:pt x="2376781" y="283034"/>
                </a:lnTo>
                <a:lnTo>
                  <a:pt x="2331632" y="296336"/>
                </a:lnTo>
                <a:lnTo>
                  <a:pt x="2363400" y="291348"/>
                </a:lnTo>
                <a:lnTo>
                  <a:pt x="2328286" y="304652"/>
                </a:lnTo>
                <a:lnTo>
                  <a:pt x="2345015" y="301325"/>
                </a:lnTo>
                <a:lnTo>
                  <a:pt x="2375108" y="289685"/>
                </a:lnTo>
                <a:lnTo>
                  <a:pt x="2385145" y="302988"/>
                </a:lnTo>
                <a:lnTo>
                  <a:pt x="2331632" y="306313"/>
                </a:lnTo>
                <a:lnTo>
                  <a:pt x="2355039" y="306313"/>
                </a:lnTo>
                <a:lnTo>
                  <a:pt x="2386809" y="316291"/>
                </a:lnTo>
                <a:lnTo>
                  <a:pt x="2345015" y="312965"/>
                </a:lnTo>
                <a:lnTo>
                  <a:pt x="2358384" y="314628"/>
                </a:lnTo>
                <a:lnTo>
                  <a:pt x="2343342" y="316291"/>
                </a:lnTo>
                <a:lnTo>
                  <a:pt x="2351695" y="316291"/>
                </a:lnTo>
                <a:lnTo>
                  <a:pt x="2343342" y="321280"/>
                </a:lnTo>
                <a:lnTo>
                  <a:pt x="2365072" y="322942"/>
                </a:lnTo>
                <a:lnTo>
                  <a:pt x="2351695" y="324605"/>
                </a:lnTo>
                <a:lnTo>
                  <a:pt x="2358384" y="329594"/>
                </a:lnTo>
                <a:lnTo>
                  <a:pt x="2336651" y="326268"/>
                </a:lnTo>
                <a:lnTo>
                  <a:pt x="2353367" y="331256"/>
                </a:lnTo>
                <a:lnTo>
                  <a:pt x="2336651" y="331256"/>
                </a:lnTo>
                <a:lnTo>
                  <a:pt x="2366744" y="336245"/>
                </a:lnTo>
                <a:lnTo>
                  <a:pt x="2351695" y="341234"/>
                </a:lnTo>
                <a:lnTo>
                  <a:pt x="2361728" y="341234"/>
                </a:lnTo>
                <a:lnTo>
                  <a:pt x="2368417" y="344559"/>
                </a:lnTo>
                <a:lnTo>
                  <a:pt x="2378454" y="344559"/>
                </a:lnTo>
                <a:lnTo>
                  <a:pt x="2371762" y="352875"/>
                </a:lnTo>
                <a:lnTo>
                  <a:pt x="2383472" y="346223"/>
                </a:lnTo>
                <a:lnTo>
                  <a:pt x="2378454" y="352875"/>
                </a:lnTo>
                <a:lnTo>
                  <a:pt x="2386809" y="349548"/>
                </a:lnTo>
                <a:lnTo>
                  <a:pt x="2391825" y="354536"/>
                </a:lnTo>
                <a:lnTo>
                  <a:pt x="2403529" y="346223"/>
                </a:lnTo>
                <a:lnTo>
                  <a:pt x="2396841" y="354536"/>
                </a:lnTo>
                <a:lnTo>
                  <a:pt x="2401857" y="354536"/>
                </a:lnTo>
                <a:lnTo>
                  <a:pt x="2413565" y="359526"/>
                </a:lnTo>
                <a:lnTo>
                  <a:pt x="2413565" y="361188"/>
                </a:lnTo>
                <a:lnTo>
                  <a:pt x="2396841" y="364514"/>
                </a:lnTo>
                <a:lnTo>
                  <a:pt x="2406874" y="366177"/>
                </a:lnTo>
                <a:lnTo>
                  <a:pt x="2395169" y="369503"/>
                </a:lnTo>
                <a:lnTo>
                  <a:pt x="2411893" y="366177"/>
                </a:lnTo>
                <a:lnTo>
                  <a:pt x="2396841" y="371165"/>
                </a:lnTo>
                <a:lnTo>
                  <a:pt x="2416911" y="371165"/>
                </a:lnTo>
                <a:lnTo>
                  <a:pt x="2425265" y="366177"/>
                </a:lnTo>
                <a:lnTo>
                  <a:pt x="2413565" y="379479"/>
                </a:lnTo>
                <a:lnTo>
                  <a:pt x="2415238" y="381142"/>
                </a:lnTo>
                <a:lnTo>
                  <a:pt x="2428609" y="374491"/>
                </a:lnTo>
                <a:lnTo>
                  <a:pt x="2428609" y="379479"/>
                </a:lnTo>
                <a:lnTo>
                  <a:pt x="2435297" y="379479"/>
                </a:lnTo>
                <a:lnTo>
                  <a:pt x="2441985" y="374491"/>
                </a:lnTo>
                <a:lnTo>
                  <a:pt x="2457034" y="382806"/>
                </a:lnTo>
                <a:lnTo>
                  <a:pt x="2445329" y="382806"/>
                </a:lnTo>
                <a:lnTo>
                  <a:pt x="2447001" y="386131"/>
                </a:lnTo>
                <a:lnTo>
                  <a:pt x="2447001" y="389457"/>
                </a:lnTo>
                <a:lnTo>
                  <a:pt x="2433625" y="389457"/>
                </a:lnTo>
                <a:lnTo>
                  <a:pt x="2423592" y="392782"/>
                </a:lnTo>
                <a:lnTo>
                  <a:pt x="2433625" y="396109"/>
                </a:lnTo>
                <a:lnTo>
                  <a:pt x="2418584" y="399434"/>
                </a:lnTo>
                <a:lnTo>
                  <a:pt x="2425265" y="401097"/>
                </a:lnTo>
                <a:lnTo>
                  <a:pt x="2415238" y="402760"/>
                </a:lnTo>
                <a:lnTo>
                  <a:pt x="2411893" y="409412"/>
                </a:lnTo>
                <a:lnTo>
                  <a:pt x="2403529" y="401097"/>
                </a:lnTo>
                <a:lnTo>
                  <a:pt x="2395169" y="411074"/>
                </a:lnTo>
                <a:lnTo>
                  <a:pt x="2393497" y="412737"/>
                </a:lnTo>
                <a:lnTo>
                  <a:pt x="2393497" y="424377"/>
                </a:lnTo>
                <a:lnTo>
                  <a:pt x="2381799" y="422714"/>
                </a:lnTo>
                <a:lnTo>
                  <a:pt x="2375108" y="416062"/>
                </a:lnTo>
                <a:lnTo>
                  <a:pt x="2368417" y="422714"/>
                </a:lnTo>
                <a:lnTo>
                  <a:pt x="2373435" y="414400"/>
                </a:lnTo>
                <a:lnTo>
                  <a:pt x="2363400" y="414400"/>
                </a:lnTo>
                <a:lnTo>
                  <a:pt x="2365072" y="409412"/>
                </a:lnTo>
                <a:lnTo>
                  <a:pt x="2358384" y="409412"/>
                </a:lnTo>
                <a:lnTo>
                  <a:pt x="2375108" y="399434"/>
                </a:lnTo>
                <a:lnTo>
                  <a:pt x="2391825" y="391120"/>
                </a:lnTo>
                <a:lnTo>
                  <a:pt x="2355039" y="401097"/>
                </a:lnTo>
                <a:lnTo>
                  <a:pt x="2368417" y="391120"/>
                </a:lnTo>
                <a:lnTo>
                  <a:pt x="2363400" y="394445"/>
                </a:lnTo>
                <a:lnTo>
                  <a:pt x="2345015" y="386131"/>
                </a:lnTo>
                <a:lnTo>
                  <a:pt x="2334978" y="384469"/>
                </a:lnTo>
                <a:lnTo>
                  <a:pt x="2336651" y="386131"/>
                </a:lnTo>
                <a:lnTo>
                  <a:pt x="2326615" y="389457"/>
                </a:lnTo>
                <a:lnTo>
                  <a:pt x="2328286" y="396109"/>
                </a:lnTo>
                <a:lnTo>
                  <a:pt x="2323271" y="402760"/>
                </a:lnTo>
                <a:lnTo>
                  <a:pt x="2306558" y="391120"/>
                </a:lnTo>
                <a:lnTo>
                  <a:pt x="2311566" y="399434"/>
                </a:lnTo>
                <a:lnTo>
                  <a:pt x="2313238" y="404423"/>
                </a:lnTo>
                <a:lnTo>
                  <a:pt x="2308231" y="409412"/>
                </a:lnTo>
                <a:lnTo>
                  <a:pt x="2323271" y="409412"/>
                </a:lnTo>
                <a:lnTo>
                  <a:pt x="2323271" y="414400"/>
                </a:lnTo>
                <a:lnTo>
                  <a:pt x="2321598" y="422714"/>
                </a:lnTo>
                <a:lnTo>
                  <a:pt x="2326615" y="421052"/>
                </a:lnTo>
                <a:lnTo>
                  <a:pt x="2323271" y="426040"/>
                </a:lnTo>
                <a:lnTo>
                  <a:pt x="2326615" y="424377"/>
                </a:lnTo>
                <a:lnTo>
                  <a:pt x="2333305" y="431029"/>
                </a:lnTo>
                <a:lnTo>
                  <a:pt x="2336651" y="432691"/>
                </a:lnTo>
                <a:lnTo>
                  <a:pt x="2343342" y="434355"/>
                </a:lnTo>
                <a:lnTo>
                  <a:pt x="2345015" y="439343"/>
                </a:lnTo>
                <a:lnTo>
                  <a:pt x="2343342" y="444332"/>
                </a:lnTo>
                <a:lnTo>
                  <a:pt x="2345015" y="449320"/>
                </a:lnTo>
                <a:lnTo>
                  <a:pt x="2351695" y="450983"/>
                </a:lnTo>
                <a:lnTo>
                  <a:pt x="2348351" y="459297"/>
                </a:lnTo>
                <a:lnTo>
                  <a:pt x="2345015" y="465949"/>
                </a:lnTo>
                <a:lnTo>
                  <a:pt x="2341669" y="460960"/>
                </a:lnTo>
                <a:lnTo>
                  <a:pt x="2336651" y="479251"/>
                </a:lnTo>
                <a:lnTo>
                  <a:pt x="2331632" y="480914"/>
                </a:lnTo>
                <a:lnTo>
                  <a:pt x="2328286" y="489229"/>
                </a:lnTo>
                <a:lnTo>
                  <a:pt x="2324943" y="484240"/>
                </a:lnTo>
                <a:lnTo>
                  <a:pt x="2311566" y="479251"/>
                </a:lnTo>
                <a:lnTo>
                  <a:pt x="2303212" y="472600"/>
                </a:lnTo>
                <a:lnTo>
                  <a:pt x="2301539" y="475926"/>
                </a:lnTo>
                <a:lnTo>
                  <a:pt x="2286485" y="460960"/>
                </a:lnTo>
                <a:lnTo>
                  <a:pt x="2283141" y="469275"/>
                </a:lnTo>
                <a:lnTo>
                  <a:pt x="2261409" y="459297"/>
                </a:lnTo>
                <a:lnTo>
                  <a:pt x="2278125" y="475926"/>
                </a:lnTo>
                <a:lnTo>
                  <a:pt x="2296521" y="495881"/>
                </a:lnTo>
                <a:lnTo>
                  <a:pt x="2296521" y="509183"/>
                </a:lnTo>
                <a:lnTo>
                  <a:pt x="2264754" y="499206"/>
                </a:lnTo>
                <a:lnTo>
                  <a:pt x="2232979" y="485903"/>
                </a:lnTo>
                <a:lnTo>
                  <a:pt x="2207898" y="475926"/>
                </a:lnTo>
                <a:lnTo>
                  <a:pt x="2197865" y="469275"/>
                </a:lnTo>
                <a:lnTo>
                  <a:pt x="2212914" y="462623"/>
                </a:lnTo>
                <a:lnTo>
                  <a:pt x="2197865" y="460960"/>
                </a:lnTo>
                <a:lnTo>
                  <a:pt x="2196193" y="454308"/>
                </a:lnTo>
                <a:lnTo>
                  <a:pt x="2184494" y="445995"/>
                </a:lnTo>
                <a:lnTo>
                  <a:pt x="2187840" y="436017"/>
                </a:lnTo>
                <a:lnTo>
                  <a:pt x="2181149" y="434355"/>
                </a:lnTo>
                <a:lnTo>
                  <a:pt x="2167768" y="442668"/>
                </a:lnTo>
                <a:lnTo>
                  <a:pt x="2167768" y="434355"/>
                </a:lnTo>
                <a:lnTo>
                  <a:pt x="2162752" y="426040"/>
                </a:lnTo>
                <a:lnTo>
                  <a:pt x="2157736" y="436017"/>
                </a:lnTo>
                <a:lnTo>
                  <a:pt x="2141019" y="436017"/>
                </a:lnTo>
                <a:lnTo>
                  <a:pt x="2136000" y="441005"/>
                </a:lnTo>
                <a:lnTo>
                  <a:pt x="2112598" y="444332"/>
                </a:lnTo>
                <a:lnTo>
                  <a:pt x="2087509" y="436017"/>
                </a:lnTo>
                <a:lnTo>
                  <a:pt x="2112598" y="416062"/>
                </a:lnTo>
                <a:lnTo>
                  <a:pt x="2146037" y="419388"/>
                </a:lnTo>
                <a:lnTo>
                  <a:pt x="2146037" y="421052"/>
                </a:lnTo>
                <a:lnTo>
                  <a:pt x="2146037" y="431029"/>
                </a:lnTo>
                <a:lnTo>
                  <a:pt x="2151055" y="426040"/>
                </a:lnTo>
                <a:lnTo>
                  <a:pt x="2146037" y="421052"/>
                </a:lnTo>
                <a:lnTo>
                  <a:pt x="2192849" y="411074"/>
                </a:lnTo>
                <a:lnTo>
                  <a:pt x="2186167" y="396109"/>
                </a:lnTo>
                <a:lnTo>
                  <a:pt x="2214587" y="384469"/>
                </a:lnTo>
                <a:lnTo>
                  <a:pt x="2256391" y="386131"/>
                </a:lnTo>
                <a:lnTo>
                  <a:pt x="2251372" y="396109"/>
                </a:lnTo>
                <a:lnTo>
                  <a:pt x="2261409" y="394445"/>
                </a:lnTo>
                <a:lnTo>
                  <a:pt x="2283141" y="394445"/>
                </a:lnTo>
                <a:lnTo>
                  <a:pt x="2291502" y="386131"/>
                </a:lnTo>
                <a:lnTo>
                  <a:pt x="2271437" y="372829"/>
                </a:lnTo>
                <a:lnTo>
                  <a:pt x="2256391" y="382806"/>
                </a:lnTo>
                <a:lnTo>
                  <a:pt x="2226297" y="381142"/>
                </a:lnTo>
                <a:lnTo>
                  <a:pt x="2244683" y="371165"/>
                </a:lnTo>
                <a:lnTo>
                  <a:pt x="2248028" y="342897"/>
                </a:lnTo>
                <a:lnTo>
                  <a:pt x="2236323" y="341234"/>
                </a:lnTo>
                <a:lnTo>
                  <a:pt x="2241339" y="329594"/>
                </a:lnTo>
                <a:lnTo>
                  <a:pt x="2234651" y="334583"/>
                </a:lnTo>
                <a:lnTo>
                  <a:pt x="2224624" y="324605"/>
                </a:lnTo>
                <a:lnTo>
                  <a:pt x="2214587" y="322942"/>
                </a:lnTo>
                <a:lnTo>
                  <a:pt x="2191186" y="331256"/>
                </a:lnTo>
                <a:lnTo>
                  <a:pt x="2192849" y="324605"/>
                </a:lnTo>
                <a:lnTo>
                  <a:pt x="2211242" y="321280"/>
                </a:lnTo>
                <a:lnTo>
                  <a:pt x="2206226" y="304652"/>
                </a:lnTo>
                <a:lnTo>
                  <a:pt x="2196193" y="306313"/>
                </a:lnTo>
                <a:lnTo>
                  <a:pt x="2202882" y="302988"/>
                </a:lnTo>
                <a:lnTo>
                  <a:pt x="2186167" y="301325"/>
                </a:lnTo>
                <a:lnTo>
                  <a:pt x="2192849" y="293010"/>
                </a:lnTo>
                <a:lnTo>
                  <a:pt x="2177803" y="289685"/>
                </a:lnTo>
                <a:lnTo>
                  <a:pt x="2177803" y="281370"/>
                </a:lnTo>
                <a:lnTo>
                  <a:pt x="2164424" y="286360"/>
                </a:lnTo>
                <a:lnTo>
                  <a:pt x="2167768" y="299662"/>
                </a:lnTo>
                <a:lnTo>
                  <a:pt x="2112598" y="293010"/>
                </a:lnTo>
                <a:lnTo>
                  <a:pt x="2125967" y="302988"/>
                </a:lnTo>
                <a:lnTo>
                  <a:pt x="2092525" y="289685"/>
                </a:lnTo>
                <a:lnTo>
                  <a:pt x="2110925" y="299662"/>
                </a:lnTo>
                <a:lnTo>
                  <a:pt x="2037347" y="296336"/>
                </a:lnTo>
                <a:lnTo>
                  <a:pt x="2027320" y="286360"/>
                </a:lnTo>
                <a:lnTo>
                  <a:pt x="2020628" y="289685"/>
                </a:lnTo>
                <a:lnTo>
                  <a:pt x="2017283" y="289685"/>
                </a:lnTo>
                <a:lnTo>
                  <a:pt x="1993881" y="284696"/>
                </a:lnTo>
                <a:lnTo>
                  <a:pt x="1990535" y="273057"/>
                </a:lnTo>
                <a:lnTo>
                  <a:pt x="2027320" y="273057"/>
                </a:lnTo>
                <a:lnTo>
                  <a:pt x="1985516" y="263079"/>
                </a:lnTo>
                <a:lnTo>
                  <a:pt x="2025647" y="229822"/>
                </a:lnTo>
                <a:lnTo>
                  <a:pt x="2062431" y="211531"/>
                </a:lnTo>
                <a:close/>
                <a:moveTo>
                  <a:pt x="1830903" y="204879"/>
                </a:moveTo>
                <a:lnTo>
                  <a:pt x="1904164" y="204879"/>
                </a:lnTo>
                <a:lnTo>
                  <a:pt x="1887521" y="227248"/>
                </a:lnTo>
                <a:lnTo>
                  <a:pt x="1870864" y="248017"/>
                </a:lnTo>
                <a:lnTo>
                  <a:pt x="1837569" y="249616"/>
                </a:lnTo>
                <a:lnTo>
                  <a:pt x="1830903" y="257605"/>
                </a:lnTo>
                <a:lnTo>
                  <a:pt x="1802601" y="241627"/>
                </a:lnTo>
                <a:lnTo>
                  <a:pt x="1777621" y="227248"/>
                </a:lnTo>
                <a:lnTo>
                  <a:pt x="1822585" y="227248"/>
                </a:lnTo>
                <a:lnTo>
                  <a:pt x="1839228" y="217660"/>
                </a:lnTo>
                <a:close/>
                <a:moveTo>
                  <a:pt x="1757397" y="204879"/>
                </a:moveTo>
                <a:lnTo>
                  <a:pt x="1764068" y="209774"/>
                </a:lnTo>
                <a:lnTo>
                  <a:pt x="1730706" y="224462"/>
                </a:lnTo>
                <a:lnTo>
                  <a:pt x="1717364" y="211407"/>
                </a:lnTo>
                <a:close/>
                <a:moveTo>
                  <a:pt x="6245383" y="200360"/>
                </a:moveTo>
                <a:lnTo>
                  <a:pt x="6287138" y="211960"/>
                </a:lnTo>
                <a:lnTo>
                  <a:pt x="6295489" y="216931"/>
                </a:lnTo>
                <a:lnTo>
                  <a:pt x="6218660" y="210302"/>
                </a:lnTo>
                <a:close/>
                <a:moveTo>
                  <a:pt x="6202089" y="194334"/>
                </a:moveTo>
                <a:lnTo>
                  <a:pt x="6215647" y="194334"/>
                </a:lnTo>
                <a:lnTo>
                  <a:pt x="6215647" y="200360"/>
                </a:lnTo>
                <a:close/>
                <a:moveTo>
                  <a:pt x="1955120" y="194334"/>
                </a:moveTo>
                <a:lnTo>
                  <a:pt x="2032213" y="200924"/>
                </a:lnTo>
                <a:lnTo>
                  <a:pt x="2012102" y="209163"/>
                </a:lnTo>
                <a:lnTo>
                  <a:pt x="1980264" y="223992"/>
                </a:lnTo>
                <a:lnTo>
                  <a:pt x="1935009" y="227287"/>
                </a:lnTo>
                <a:lnTo>
                  <a:pt x="1941717" y="232230"/>
                </a:lnTo>
                <a:lnTo>
                  <a:pt x="1921607" y="243764"/>
                </a:lnTo>
                <a:lnTo>
                  <a:pt x="1898138" y="247060"/>
                </a:lnTo>
                <a:lnTo>
                  <a:pt x="1901497" y="242117"/>
                </a:lnTo>
                <a:lnTo>
                  <a:pt x="1924954" y="209163"/>
                </a:lnTo>
                <a:lnTo>
                  <a:pt x="1941717" y="207515"/>
                </a:lnTo>
                <a:lnTo>
                  <a:pt x="1940044" y="200924"/>
                </a:lnTo>
                <a:close/>
                <a:moveTo>
                  <a:pt x="5710840" y="186801"/>
                </a:moveTo>
                <a:lnTo>
                  <a:pt x="5713997" y="194334"/>
                </a:lnTo>
                <a:lnTo>
                  <a:pt x="5680855" y="189313"/>
                </a:lnTo>
                <a:close/>
                <a:moveTo>
                  <a:pt x="1489500" y="186801"/>
                </a:moveTo>
                <a:lnTo>
                  <a:pt x="1506293" y="191782"/>
                </a:lnTo>
                <a:lnTo>
                  <a:pt x="1511330" y="196763"/>
                </a:lnTo>
                <a:lnTo>
                  <a:pt x="1548258" y="191782"/>
                </a:lnTo>
                <a:lnTo>
                  <a:pt x="1566717" y="210044"/>
                </a:lnTo>
                <a:lnTo>
                  <a:pt x="1513003" y="221666"/>
                </a:lnTo>
                <a:lnTo>
                  <a:pt x="1460965" y="233286"/>
                </a:lnTo>
                <a:lnTo>
                  <a:pt x="1439146" y="241587"/>
                </a:lnTo>
                <a:lnTo>
                  <a:pt x="1402218" y="259849"/>
                </a:lnTo>
                <a:lnTo>
                  <a:pt x="1350180" y="268151"/>
                </a:lnTo>
                <a:lnTo>
                  <a:pt x="1341781" y="249889"/>
                </a:lnTo>
                <a:lnTo>
                  <a:pt x="1331709" y="241587"/>
                </a:lnTo>
                <a:lnTo>
                  <a:pt x="1366962" y="228306"/>
                </a:lnTo>
                <a:lnTo>
                  <a:pt x="1378711" y="220005"/>
                </a:lnTo>
                <a:lnTo>
                  <a:pt x="1419000" y="201743"/>
                </a:lnTo>
                <a:lnTo>
                  <a:pt x="1417327" y="190122"/>
                </a:lnTo>
                <a:close/>
                <a:moveTo>
                  <a:pt x="6262348" y="161192"/>
                </a:moveTo>
                <a:lnTo>
                  <a:pt x="6286298" y="164204"/>
                </a:lnTo>
                <a:lnTo>
                  <a:pt x="6363281" y="170231"/>
                </a:lnTo>
                <a:lnTo>
                  <a:pt x="6354727" y="177762"/>
                </a:lnTo>
                <a:lnTo>
                  <a:pt x="6270901" y="168724"/>
                </a:lnTo>
                <a:close/>
                <a:moveTo>
                  <a:pt x="1983232" y="161191"/>
                </a:moveTo>
                <a:lnTo>
                  <a:pt x="1997569" y="171736"/>
                </a:lnTo>
                <a:lnTo>
                  <a:pt x="1991199" y="177762"/>
                </a:lnTo>
                <a:lnTo>
                  <a:pt x="1957751" y="177762"/>
                </a:lnTo>
                <a:lnTo>
                  <a:pt x="1941825" y="173243"/>
                </a:lnTo>
                <a:close/>
                <a:moveTo>
                  <a:pt x="6061989" y="153660"/>
                </a:moveTo>
                <a:lnTo>
                  <a:pt x="6079941" y="160689"/>
                </a:lnTo>
                <a:lnTo>
                  <a:pt x="6081573" y="164204"/>
                </a:lnTo>
                <a:close/>
                <a:moveTo>
                  <a:pt x="6149331" y="147634"/>
                </a:moveTo>
                <a:lnTo>
                  <a:pt x="6245777" y="163129"/>
                </a:lnTo>
                <a:lnTo>
                  <a:pt x="6244142" y="170015"/>
                </a:lnTo>
                <a:lnTo>
                  <a:pt x="6227795" y="173459"/>
                </a:lnTo>
                <a:lnTo>
                  <a:pt x="6237603" y="175180"/>
                </a:lnTo>
                <a:lnTo>
                  <a:pt x="6216353" y="175180"/>
                </a:lnTo>
                <a:lnTo>
                  <a:pt x="6168947" y="178624"/>
                </a:lnTo>
                <a:lnTo>
                  <a:pt x="6167313" y="183788"/>
                </a:lnTo>
                <a:lnTo>
                  <a:pt x="6108464" y="168293"/>
                </a:lnTo>
                <a:lnTo>
                  <a:pt x="6101926" y="163129"/>
                </a:lnTo>
                <a:lnTo>
                  <a:pt x="6092118" y="157964"/>
                </a:lnTo>
                <a:lnTo>
                  <a:pt x="6093752" y="154520"/>
                </a:lnTo>
                <a:lnTo>
                  <a:pt x="6111734" y="149356"/>
                </a:lnTo>
                <a:lnTo>
                  <a:pt x="6159139" y="157964"/>
                </a:lnTo>
                <a:lnTo>
                  <a:pt x="6149331" y="151077"/>
                </a:lnTo>
                <a:lnTo>
                  <a:pt x="6160774" y="151077"/>
                </a:lnTo>
                <a:close/>
                <a:moveTo>
                  <a:pt x="2041770" y="144279"/>
                </a:moveTo>
                <a:lnTo>
                  <a:pt x="2105295" y="148568"/>
                </a:lnTo>
                <a:lnTo>
                  <a:pt x="2065365" y="148568"/>
                </a:lnTo>
                <a:lnTo>
                  <a:pt x="2093646" y="158230"/>
                </a:lnTo>
                <a:lnTo>
                  <a:pt x="2153538" y="158230"/>
                </a:lnTo>
                <a:lnTo>
                  <a:pt x="2213424" y="155010"/>
                </a:lnTo>
                <a:lnTo>
                  <a:pt x="2256678" y="164672"/>
                </a:lnTo>
                <a:lnTo>
                  <a:pt x="2250023" y="177555"/>
                </a:lnTo>
                <a:lnTo>
                  <a:pt x="2193460" y="177555"/>
                </a:lnTo>
                <a:lnTo>
                  <a:pt x="2135235" y="179165"/>
                </a:lnTo>
                <a:lnTo>
                  <a:pt x="2080338" y="179165"/>
                </a:lnTo>
                <a:lnTo>
                  <a:pt x="2022121" y="180775"/>
                </a:lnTo>
                <a:lnTo>
                  <a:pt x="2032094" y="161451"/>
                </a:lnTo>
                <a:close/>
                <a:moveTo>
                  <a:pt x="2035126" y="142748"/>
                </a:moveTo>
                <a:lnTo>
                  <a:pt x="2042075" y="143737"/>
                </a:lnTo>
                <a:lnTo>
                  <a:pt x="2041770" y="144279"/>
                </a:lnTo>
                <a:lnTo>
                  <a:pt x="2033759" y="143737"/>
                </a:lnTo>
                <a:close/>
                <a:moveTo>
                  <a:pt x="1952078" y="137089"/>
                </a:moveTo>
                <a:lnTo>
                  <a:pt x="1955388" y="144262"/>
                </a:lnTo>
                <a:lnTo>
                  <a:pt x="1938839" y="158609"/>
                </a:lnTo>
                <a:lnTo>
                  <a:pt x="1945459" y="160402"/>
                </a:lnTo>
                <a:lnTo>
                  <a:pt x="1942148" y="165783"/>
                </a:lnTo>
                <a:lnTo>
                  <a:pt x="1928910" y="165783"/>
                </a:lnTo>
                <a:lnTo>
                  <a:pt x="1922292" y="171162"/>
                </a:lnTo>
                <a:lnTo>
                  <a:pt x="1918982" y="174749"/>
                </a:lnTo>
                <a:lnTo>
                  <a:pt x="1879271" y="171162"/>
                </a:lnTo>
                <a:lnTo>
                  <a:pt x="1880926" y="169370"/>
                </a:lnTo>
                <a:lnTo>
                  <a:pt x="1920637" y="160402"/>
                </a:lnTo>
                <a:lnTo>
                  <a:pt x="1854458" y="160402"/>
                </a:lnTo>
                <a:lnTo>
                  <a:pt x="1879271" y="155022"/>
                </a:lnTo>
                <a:lnTo>
                  <a:pt x="1880926" y="153229"/>
                </a:lnTo>
                <a:lnTo>
                  <a:pt x="1880926" y="149642"/>
                </a:lnTo>
                <a:lnTo>
                  <a:pt x="1892509" y="147849"/>
                </a:lnTo>
                <a:lnTo>
                  <a:pt x="1885890" y="144262"/>
                </a:lnTo>
                <a:lnTo>
                  <a:pt x="1902436" y="149642"/>
                </a:lnTo>
                <a:lnTo>
                  <a:pt x="1909054" y="151435"/>
                </a:lnTo>
                <a:lnTo>
                  <a:pt x="1918982" y="149642"/>
                </a:lnTo>
                <a:lnTo>
                  <a:pt x="1905745" y="140675"/>
                </a:lnTo>
                <a:lnTo>
                  <a:pt x="1935529" y="140675"/>
                </a:lnTo>
                <a:close/>
                <a:moveTo>
                  <a:pt x="2047070" y="134076"/>
                </a:moveTo>
                <a:lnTo>
                  <a:pt x="2035126" y="142748"/>
                </a:lnTo>
                <a:lnTo>
                  <a:pt x="1985516" y="135686"/>
                </a:lnTo>
                <a:close/>
                <a:moveTo>
                  <a:pt x="1777709" y="134076"/>
                </a:moveTo>
                <a:lnTo>
                  <a:pt x="1762688" y="157337"/>
                </a:lnTo>
                <a:lnTo>
                  <a:pt x="1807751" y="154236"/>
                </a:lnTo>
                <a:lnTo>
                  <a:pt x="1771033" y="171294"/>
                </a:lnTo>
                <a:lnTo>
                  <a:pt x="1742667" y="169743"/>
                </a:lnTo>
                <a:lnTo>
                  <a:pt x="1690919" y="177496"/>
                </a:lnTo>
                <a:lnTo>
                  <a:pt x="1637513" y="186801"/>
                </a:lnTo>
                <a:lnTo>
                  <a:pt x="1612475" y="179048"/>
                </a:lnTo>
                <a:lnTo>
                  <a:pt x="1689250" y="168192"/>
                </a:lnTo>
                <a:lnTo>
                  <a:pt x="1630839" y="166641"/>
                </a:lnTo>
                <a:lnTo>
                  <a:pt x="1575761" y="166641"/>
                </a:lnTo>
                <a:lnTo>
                  <a:pt x="1629166" y="158888"/>
                </a:lnTo>
                <a:lnTo>
                  <a:pt x="1605800" y="157337"/>
                </a:lnTo>
                <a:lnTo>
                  <a:pt x="1640849" y="152685"/>
                </a:lnTo>
                <a:lnTo>
                  <a:pt x="1625827" y="148032"/>
                </a:lnTo>
                <a:lnTo>
                  <a:pt x="1690919" y="151133"/>
                </a:lnTo>
                <a:lnTo>
                  <a:pt x="1735983" y="161990"/>
                </a:lnTo>
                <a:lnTo>
                  <a:pt x="1737652" y="143380"/>
                </a:lnTo>
                <a:close/>
                <a:moveTo>
                  <a:pt x="4850428" y="131062"/>
                </a:moveTo>
                <a:lnTo>
                  <a:pt x="4870380" y="137691"/>
                </a:lnTo>
                <a:lnTo>
                  <a:pt x="4853753" y="147634"/>
                </a:lnTo>
                <a:lnTo>
                  <a:pt x="4803872" y="159233"/>
                </a:lnTo>
                <a:lnTo>
                  <a:pt x="4753992" y="170834"/>
                </a:lnTo>
                <a:lnTo>
                  <a:pt x="4742353" y="172490"/>
                </a:lnTo>
                <a:lnTo>
                  <a:pt x="4747341" y="177462"/>
                </a:lnTo>
                <a:lnTo>
                  <a:pt x="4744016" y="180775"/>
                </a:lnTo>
                <a:lnTo>
                  <a:pt x="4734040" y="182433"/>
                </a:lnTo>
                <a:lnTo>
                  <a:pt x="4735703" y="187404"/>
                </a:lnTo>
                <a:lnTo>
                  <a:pt x="4715750" y="184090"/>
                </a:lnTo>
                <a:lnTo>
                  <a:pt x="4722401" y="192376"/>
                </a:lnTo>
                <a:lnTo>
                  <a:pt x="4714088" y="197347"/>
                </a:lnTo>
                <a:lnTo>
                  <a:pt x="4720738" y="203975"/>
                </a:lnTo>
                <a:lnTo>
                  <a:pt x="4695798" y="200662"/>
                </a:lnTo>
                <a:lnTo>
                  <a:pt x="4717413" y="207289"/>
                </a:lnTo>
                <a:lnTo>
                  <a:pt x="4705774" y="207289"/>
                </a:lnTo>
                <a:lnTo>
                  <a:pt x="4710762" y="213918"/>
                </a:lnTo>
                <a:lnTo>
                  <a:pt x="4657557" y="210604"/>
                </a:lnTo>
                <a:lnTo>
                  <a:pt x="4667533" y="203975"/>
                </a:lnTo>
                <a:lnTo>
                  <a:pt x="4645918" y="203975"/>
                </a:lnTo>
                <a:lnTo>
                  <a:pt x="4667533" y="192376"/>
                </a:lnTo>
                <a:lnTo>
                  <a:pt x="4674183" y="192376"/>
                </a:lnTo>
                <a:lnTo>
                  <a:pt x="4665870" y="189062"/>
                </a:lnTo>
                <a:lnTo>
                  <a:pt x="4670858" y="184090"/>
                </a:lnTo>
                <a:lnTo>
                  <a:pt x="4682497" y="179119"/>
                </a:lnTo>
                <a:lnTo>
                  <a:pt x="4674183" y="177462"/>
                </a:lnTo>
                <a:lnTo>
                  <a:pt x="4677509" y="172490"/>
                </a:lnTo>
                <a:lnTo>
                  <a:pt x="4665870" y="172490"/>
                </a:lnTo>
                <a:lnTo>
                  <a:pt x="4680834" y="167519"/>
                </a:lnTo>
                <a:lnTo>
                  <a:pt x="4692473" y="162548"/>
                </a:lnTo>
                <a:lnTo>
                  <a:pt x="4734040" y="150948"/>
                </a:lnTo>
                <a:lnTo>
                  <a:pt x="4740691" y="147634"/>
                </a:lnTo>
                <a:lnTo>
                  <a:pt x="4817174" y="137691"/>
                </a:lnTo>
                <a:close/>
                <a:moveTo>
                  <a:pt x="1653215" y="117504"/>
                </a:moveTo>
                <a:lnTo>
                  <a:pt x="1679709" y="120948"/>
                </a:lnTo>
                <a:lnTo>
                  <a:pt x="1656525" y="127835"/>
                </a:lnTo>
                <a:lnTo>
                  <a:pt x="1659835" y="129556"/>
                </a:lnTo>
                <a:lnTo>
                  <a:pt x="1653215" y="131278"/>
                </a:lnTo>
                <a:lnTo>
                  <a:pt x="1626723" y="138165"/>
                </a:lnTo>
                <a:lnTo>
                  <a:pt x="1611826" y="146773"/>
                </a:lnTo>
                <a:lnTo>
                  <a:pt x="1611826" y="138165"/>
                </a:lnTo>
                <a:lnTo>
                  <a:pt x="1616791" y="132999"/>
                </a:lnTo>
                <a:lnTo>
                  <a:pt x="1593610" y="139887"/>
                </a:lnTo>
                <a:lnTo>
                  <a:pt x="1577056" y="146773"/>
                </a:lnTo>
                <a:lnTo>
                  <a:pt x="1572092" y="143330"/>
                </a:lnTo>
                <a:lnTo>
                  <a:pt x="1560498" y="151938"/>
                </a:lnTo>
                <a:lnTo>
                  <a:pt x="1543942" y="153660"/>
                </a:lnTo>
                <a:lnTo>
                  <a:pt x="1543942" y="148494"/>
                </a:lnTo>
                <a:lnTo>
                  <a:pt x="1530703" y="151938"/>
                </a:lnTo>
                <a:lnTo>
                  <a:pt x="1512485" y="150216"/>
                </a:lnTo>
                <a:lnTo>
                  <a:pt x="1522426" y="143330"/>
                </a:lnTo>
                <a:lnTo>
                  <a:pt x="1583677" y="129556"/>
                </a:lnTo>
                <a:lnTo>
                  <a:pt x="1626723" y="119226"/>
                </a:lnTo>
                <a:close/>
                <a:moveTo>
                  <a:pt x="5445485" y="114492"/>
                </a:moveTo>
                <a:lnTo>
                  <a:pt x="5492346" y="121181"/>
                </a:lnTo>
                <a:lnTo>
                  <a:pt x="5468916" y="127869"/>
                </a:lnTo>
                <a:lnTo>
                  <a:pt x="5499040" y="127869"/>
                </a:lnTo>
                <a:lnTo>
                  <a:pt x="5525817" y="129541"/>
                </a:lnTo>
                <a:lnTo>
                  <a:pt x="5527491" y="139575"/>
                </a:lnTo>
                <a:lnTo>
                  <a:pt x="5549247" y="137902"/>
                </a:lnTo>
                <a:lnTo>
                  <a:pt x="5609496" y="139575"/>
                </a:lnTo>
                <a:lnTo>
                  <a:pt x="5639620" y="147935"/>
                </a:lnTo>
                <a:lnTo>
                  <a:pt x="5654683" y="149607"/>
                </a:lnTo>
                <a:lnTo>
                  <a:pt x="5658030" y="147935"/>
                </a:lnTo>
                <a:lnTo>
                  <a:pt x="5683133" y="161312"/>
                </a:lnTo>
                <a:lnTo>
                  <a:pt x="5654683" y="154623"/>
                </a:lnTo>
                <a:lnTo>
                  <a:pt x="5673092" y="161312"/>
                </a:lnTo>
                <a:lnTo>
                  <a:pt x="5688154" y="164656"/>
                </a:lnTo>
                <a:lnTo>
                  <a:pt x="5653009" y="191410"/>
                </a:lnTo>
                <a:lnTo>
                  <a:pt x="5616190" y="214819"/>
                </a:lnTo>
                <a:lnTo>
                  <a:pt x="5614517" y="219836"/>
                </a:lnTo>
                <a:lnTo>
                  <a:pt x="5649662" y="214819"/>
                </a:lnTo>
                <a:lnTo>
                  <a:pt x="5686480" y="204786"/>
                </a:lnTo>
                <a:lnTo>
                  <a:pt x="5656356" y="203115"/>
                </a:lnTo>
                <a:lnTo>
                  <a:pt x="5688154" y="198098"/>
                </a:lnTo>
                <a:lnTo>
                  <a:pt x="5688154" y="201442"/>
                </a:lnTo>
                <a:lnTo>
                  <a:pt x="5716605" y="201442"/>
                </a:lnTo>
                <a:lnTo>
                  <a:pt x="5738361" y="211475"/>
                </a:lnTo>
                <a:lnTo>
                  <a:pt x="5805304" y="209803"/>
                </a:lnTo>
                <a:lnTo>
                  <a:pt x="5835429" y="209803"/>
                </a:lnTo>
                <a:lnTo>
                  <a:pt x="5828734" y="213147"/>
                </a:lnTo>
                <a:lnTo>
                  <a:pt x="5867227" y="221507"/>
                </a:lnTo>
                <a:lnTo>
                  <a:pt x="5937517" y="229868"/>
                </a:lnTo>
                <a:lnTo>
                  <a:pt x="6007807" y="238229"/>
                </a:lnTo>
                <a:lnTo>
                  <a:pt x="6051320" y="261638"/>
                </a:lnTo>
                <a:lnTo>
                  <a:pt x="6019522" y="239901"/>
                </a:lnTo>
                <a:lnTo>
                  <a:pt x="6031237" y="238229"/>
                </a:lnTo>
                <a:lnTo>
                  <a:pt x="6074750" y="253277"/>
                </a:lnTo>
                <a:lnTo>
                  <a:pt x="6111569" y="269998"/>
                </a:lnTo>
                <a:lnTo>
                  <a:pt x="6141693" y="278359"/>
                </a:lnTo>
                <a:lnTo>
                  <a:pt x="6148388" y="264982"/>
                </a:lnTo>
                <a:lnTo>
                  <a:pt x="6136673" y="249933"/>
                </a:lnTo>
                <a:lnTo>
                  <a:pt x="6145040" y="253277"/>
                </a:lnTo>
                <a:lnTo>
                  <a:pt x="6188553" y="261638"/>
                </a:lnTo>
                <a:lnTo>
                  <a:pt x="6206963" y="254950"/>
                </a:lnTo>
                <a:lnTo>
                  <a:pt x="6260517" y="268326"/>
                </a:lnTo>
                <a:lnTo>
                  <a:pt x="6257170" y="263310"/>
                </a:lnTo>
                <a:lnTo>
                  <a:pt x="6250476" y="258294"/>
                </a:lnTo>
                <a:lnTo>
                  <a:pt x="6285621" y="259965"/>
                </a:lnTo>
                <a:lnTo>
                  <a:pt x="6272232" y="251606"/>
                </a:lnTo>
                <a:lnTo>
                  <a:pt x="6265538" y="243245"/>
                </a:lnTo>
                <a:lnTo>
                  <a:pt x="6257170" y="241572"/>
                </a:lnTo>
                <a:lnTo>
                  <a:pt x="6245455" y="239901"/>
                </a:lnTo>
                <a:lnTo>
                  <a:pt x="6272232" y="233212"/>
                </a:lnTo>
                <a:lnTo>
                  <a:pt x="6257170" y="228196"/>
                </a:lnTo>
                <a:lnTo>
                  <a:pt x="6322440" y="233212"/>
                </a:lnTo>
                <a:lnTo>
                  <a:pt x="6387709" y="238229"/>
                </a:lnTo>
                <a:lnTo>
                  <a:pt x="6389383" y="239901"/>
                </a:lnTo>
                <a:lnTo>
                  <a:pt x="6386035" y="244916"/>
                </a:lnTo>
                <a:lnTo>
                  <a:pt x="6392730" y="244916"/>
                </a:lnTo>
                <a:lnTo>
                  <a:pt x="6419507" y="239901"/>
                </a:lnTo>
                <a:lnTo>
                  <a:pt x="6463020" y="249933"/>
                </a:lnTo>
                <a:lnTo>
                  <a:pt x="6451305" y="253277"/>
                </a:lnTo>
                <a:lnTo>
                  <a:pt x="6476409" y="258294"/>
                </a:lnTo>
                <a:lnTo>
                  <a:pt x="6488124" y="259965"/>
                </a:lnTo>
                <a:lnTo>
                  <a:pt x="6488124" y="264982"/>
                </a:lnTo>
                <a:lnTo>
                  <a:pt x="6499839" y="261638"/>
                </a:lnTo>
                <a:lnTo>
                  <a:pt x="6536658" y="271672"/>
                </a:lnTo>
                <a:lnTo>
                  <a:pt x="6548373" y="275016"/>
                </a:lnTo>
                <a:lnTo>
                  <a:pt x="6593559" y="271672"/>
                </a:lnTo>
                <a:lnTo>
                  <a:pt x="6642093" y="269998"/>
                </a:lnTo>
                <a:lnTo>
                  <a:pt x="6688953" y="280032"/>
                </a:lnTo>
                <a:lnTo>
                  <a:pt x="6719077" y="298425"/>
                </a:lnTo>
                <a:lnTo>
                  <a:pt x="6749202" y="303442"/>
                </a:lnTo>
                <a:lnTo>
                  <a:pt x="6774305" y="315147"/>
                </a:lnTo>
                <a:lnTo>
                  <a:pt x="6777653" y="303442"/>
                </a:lnTo>
                <a:lnTo>
                  <a:pt x="6854637" y="308458"/>
                </a:lnTo>
                <a:lnTo>
                  <a:pt x="6878067" y="301769"/>
                </a:lnTo>
                <a:lnTo>
                  <a:pt x="6908191" y="315147"/>
                </a:lnTo>
                <a:lnTo>
                  <a:pt x="6918233" y="315147"/>
                </a:lnTo>
                <a:lnTo>
                  <a:pt x="6945010" y="325179"/>
                </a:lnTo>
                <a:lnTo>
                  <a:pt x="6963419" y="325179"/>
                </a:lnTo>
                <a:lnTo>
                  <a:pt x="6968440" y="321834"/>
                </a:lnTo>
                <a:lnTo>
                  <a:pt x="6938316" y="305113"/>
                </a:lnTo>
                <a:lnTo>
                  <a:pt x="6919907" y="293409"/>
                </a:lnTo>
                <a:lnTo>
                  <a:pt x="6970114" y="298425"/>
                </a:lnTo>
                <a:lnTo>
                  <a:pt x="7021995" y="298425"/>
                </a:lnTo>
                <a:lnTo>
                  <a:pt x="7082243" y="310129"/>
                </a:lnTo>
                <a:lnTo>
                  <a:pt x="7140819" y="321834"/>
                </a:lnTo>
                <a:lnTo>
                  <a:pt x="7180985" y="348589"/>
                </a:lnTo>
                <a:lnTo>
                  <a:pt x="7219477" y="375342"/>
                </a:lnTo>
                <a:lnTo>
                  <a:pt x="7256295" y="402097"/>
                </a:lnTo>
                <a:lnTo>
                  <a:pt x="7294787" y="430522"/>
                </a:lnTo>
                <a:lnTo>
                  <a:pt x="7273031" y="432195"/>
                </a:lnTo>
                <a:lnTo>
                  <a:pt x="7256295" y="430522"/>
                </a:lnTo>
                <a:lnTo>
                  <a:pt x="7283073" y="443899"/>
                </a:lnTo>
                <a:lnTo>
                  <a:pt x="7284746" y="440555"/>
                </a:lnTo>
                <a:lnTo>
                  <a:pt x="7321565" y="462292"/>
                </a:lnTo>
                <a:lnTo>
                  <a:pt x="7333280" y="465636"/>
                </a:lnTo>
                <a:lnTo>
                  <a:pt x="7356710" y="479013"/>
                </a:lnTo>
                <a:lnTo>
                  <a:pt x="7380140" y="490718"/>
                </a:lnTo>
                <a:lnTo>
                  <a:pt x="7376793" y="495734"/>
                </a:lnTo>
                <a:lnTo>
                  <a:pt x="7329933" y="485701"/>
                </a:lnTo>
                <a:lnTo>
                  <a:pt x="7321565" y="485701"/>
                </a:lnTo>
                <a:lnTo>
                  <a:pt x="7333280" y="490718"/>
                </a:lnTo>
                <a:lnTo>
                  <a:pt x="7311523" y="504095"/>
                </a:lnTo>
                <a:lnTo>
                  <a:pt x="7289767" y="519144"/>
                </a:lnTo>
                <a:lnTo>
                  <a:pt x="7284746" y="522489"/>
                </a:lnTo>
                <a:lnTo>
                  <a:pt x="7286420" y="530849"/>
                </a:lnTo>
                <a:lnTo>
                  <a:pt x="7284746" y="532521"/>
                </a:lnTo>
                <a:lnTo>
                  <a:pt x="7274705" y="552586"/>
                </a:lnTo>
                <a:lnTo>
                  <a:pt x="7274705" y="559275"/>
                </a:lnTo>
                <a:lnTo>
                  <a:pt x="7236213" y="542554"/>
                </a:lnTo>
                <a:lnTo>
                  <a:pt x="7199394" y="552586"/>
                </a:lnTo>
                <a:lnTo>
                  <a:pt x="7196047" y="564291"/>
                </a:lnTo>
                <a:lnTo>
                  <a:pt x="7175964" y="545898"/>
                </a:lnTo>
                <a:lnTo>
                  <a:pt x="7165922" y="555930"/>
                </a:lnTo>
                <a:lnTo>
                  <a:pt x="7170943" y="564291"/>
                </a:lnTo>
                <a:lnTo>
                  <a:pt x="7152533" y="559275"/>
                </a:lnTo>
                <a:lnTo>
                  <a:pt x="7139145" y="564291"/>
                </a:lnTo>
                <a:lnTo>
                  <a:pt x="7150860" y="582685"/>
                </a:lnTo>
                <a:lnTo>
                  <a:pt x="7162575" y="612783"/>
                </a:lnTo>
                <a:lnTo>
                  <a:pt x="7184331" y="621144"/>
                </a:lnTo>
                <a:lnTo>
                  <a:pt x="7196047" y="619471"/>
                </a:lnTo>
                <a:lnTo>
                  <a:pt x="7221150" y="649570"/>
                </a:lnTo>
                <a:lnTo>
                  <a:pt x="7232865" y="651242"/>
                </a:lnTo>
                <a:lnTo>
                  <a:pt x="7251275" y="671307"/>
                </a:lnTo>
                <a:lnTo>
                  <a:pt x="7234539" y="664619"/>
                </a:lnTo>
                <a:lnTo>
                  <a:pt x="7234539" y="659603"/>
                </a:lnTo>
                <a:lnTo>
                  <a:pt x="7232865" y="662947"/>
                </a:lnTo>
                <a:lnTo>
                  <a:pt x="7232865" y="679668"/>
                </a:lnTo>
                <a:lnTo>
                  <a:pt x="7269684" y="709766"/>
                </a:lnTo>
                <a:lnTo>
                  <a:pt x="7242907" y="721471"/>
                </a:lnTo>
                <a:lnTo>
                  <a:pt x="7262990" y="749896"/>
                </a:lnTo>
                <a:lnTo>
                  <a:pt x="7269684" y="753240"/>
                </a:lnTo>
                <a:lnTo>
                  <a:pt x="7251275" y="751568"/>
                </a:lnTo>
                <a:lnTo>
                  <a:pt x="7242907" y="756584"/>
                </a:lnTo>
                <a:lnTo>
                  <a:pt x="7262990" y="795043"/>
                </a:lnTo>
                <a:lnTo>
                  <a:pt x="7252948" y="813436"/>
                </a:lnTo>
                <a:lnTo>
                  <a:pt x="7219477" y="785010"/>
                </a:lnTo>
                <a:lnTo>
                  <a:pt x="7184331" y="754912"/>
                </a:lnTo>
                <a:lnTo>
                  <a:pt x="7149187" y="724814"/>
                </a:lnTo>
                <a:lnTo>
                  <a:pt x="7114041" y="694717"/>
                </a:lnTo>
                <a:lnTo>
                  <a:pt x="7093959" y="671307"/>
                </a:lnTo>
                <a:lnTo>
                  <a:pt x="7075549" y="646226"/>
                </a:lnTo>
                <a:lnTo>
                  <a:pt x="7072202" y="629504"/>
                </a:lnTo>
                <a:lnTo>
                  <a:pt x="7062161" y="619471"/>
                </a:lnTo>
                <a:lnTo>
                  <a:pt x="7083917" y="614455"/>
                </a:lnTo>
                <a:lnTo>
                  <a:pt x="7085591" y="586029"/>
                </a:lnTo>
                <a:lnTo>
                  <a:pt x="7092285" y="564291"/>
                </a:lnTo>
                <a:lnTo>
                  <a:pt x="7095632" y="542554"/>
                </a:lnTo>
                <a:lnTo>
                  <a:pt x="7109021" y="534194"/>
                </a:lnTo>
                <a:lnTo>
                  <a:pt x="7092285" y="514129"/>
                </a:lnTo>
                <a:lnTo>
                  <a:pt x="7073875" y="495734"/>
                </a:lnTo>
                <a:lnTo>
                  <a:pt x="7093959" y="495734"/>
                </a:lnTo>
                <a:lnTo>
                  <a:pt x="7090611" y="492390"/>
                </a:lnTo>
                <a:lnTo>
                  <a:pt x="7052119" y="489046"/>
                </a:lnTo>
                <a:lnTo>
                  <a:pt x="7045425" y="492390"/>
                </a:lnTo>
                <a:lnTo>
                  <a:pt x="7070528" y="515799"/>
                </a:lnTo>
                <a:lnTo>
                  <a:pt x="7055466" y="515799"/>
                </a:lnTo>
                <a:lnTo>
                  <a:pt x="7043751" y="542554"/>
                </a:lnTo>
                <a:lnTo>
                  <a:pt x="7030363" y="530849"/>
                </a:lnTo>
                <a:lnTo>
                  <a:pt x="7025342" y="534194"/>
                </a:lnTo>
                <a:lnTo>
                  <a:pt x="7001912" y="509112"/>
                </a:lnTo>
                <a:lnTo>
                  <a:pt x="6991870" y="512455"/>
                </a:lnTo>
                <a:lnTo>
                  <a:pt x="6945010" y="512455"/>
                </a:lnTo>
                <a:lnTo>
                  <a:pt x="6948357" y="540882"/>
                </a:lnTo>
                <a:lnTo>
                  <a:pt x="6948357" y="565964"/>
                </a:lnTo>
                <a:lnTo>
                  <a:pt x="6955051" y="574324"/>
                </a:lnTo>
                <a:lnTo>
                  <a:pt x="6978482" y="575996"/>
                </a:lnTo>
                <a:lnTo>
                  <a:pt x="6983503" y="582685"/>
                </a:lnTo>
                <a:lnTo>
                  <a:pt x="6951705" y="582685"/>
                </a:lnTo>
                <a:lnTo>
                  <a:pt x="6933295" y="589373"/>
                </a:lnTo>
                <a:lnTo>
                  <a:pt x="6911539" y="592717"/>
                </a:lnTo>
                <a:lnTo>
                  <a:pt x="6903171" y="582685"/>
                </a:lnTo>
                <a:lnTo>
                  <a:pt x="6913212" y="579340"/>
                </a:lnTo>
                <a:lnTo>
                  <a:pt x="6881414" y="570979"/>
                </a:lnTo>
                <a:lnTo>
                  <a:pt x="6839575" y="569307"/>
                </a:lnTo>
                <a:lnTo>
                  <a:pt x="6842922" y="574324"/>
                </a:lnTo>
                <a:lnTo>
                  <a:pt x="6842922" y="581012"/>
                </a:lnTo>
                <a:lnTo>
                  <a:pt x="6789367" y="575996"/>
                </a:lnTo>
                <a:lnTo>
                  <a:pt x="6784347" y="581012"/>
                </a:lnTo>
                <a:lnTo>
                  <a:pt x="6772632" y="574324"/>
                </a:lnTo>
                <a:lnTo>
                  <a:pt x="6764264" y="574324"/>
                </a:lnTo>
                <a:lnTo>
                  <a:pt x="6737487" y="581012"/>
                </a:lnTo>
                <a:lnTo>
                  <a:pt x="6709036" y="584356"/>
                </a:lnTo>
                <a:lnTo>
                  <a:pt x="6698995" y="609439"/>
                </a:lnTo>
                <a:lnTo>
                  <a:pt x="6704015" y="622816"/>
                </a:lnTo>
                <a:lnTo>
                  <a:pt x="6698995" y="639537"/>
                </a:lnTo>
                <a:lnTo>
                  <a:pt x="6690627" y="656258"/>
                </a:lnTo>
                <a:lnTo>
                  <a:pt x="6682259" y="683012"/>
                </a:lnTo>
                <a:lnTo>
                  <a:pt x="6673891" y="706421"/>
                </a:lnTo>
                <a:lnTo>
                  <a:pt x="6712383" y="713110"/>
                </a:lnTo>
                <a:lnTo>
                  <a:pt x="6732466" y="731503"/>
                </a:lnTo>
                <a:lnTo>
                  <a:pt x="6734139" y="726487"/>
                </a:lnTo>
                <a:lnTo>
                  <a:pt x="6749202" y="731503"/>
                </a:lnTo>
                <a:lnTo>
                  <a:pt x="6749202" y="741536"/>
                </a:lnTo>
                <a:lnTo>
                  <a:pt x="6769285" y="731503"/>
                </a:lnTo>
                <a:lnTo>
                  <a:pt x="6760917" y="719799"/>
                </a:lnTo>
                <a:lnTo>
                  <a:pt x="6791041" y="723143"/>
                </a:lnTo>
                <a:lnTo>
                  <a:pt x="6849616" y="753240"/>
                </a:lnTo>
                <a:lnTo>
                  <a:pt x="6834554" y="753240"/>
                </a:lnTo>
                <a:lnTo>
                  <a:pt x="6861331" y="769961"/>
                </a:lnTo>
                <a:lnTo>
                  <a:pt x="6878067" y="790027"/>
                </a:lnTo>
                <a:lnTo>
                  <a:pt x="6884761" y="806748"/>
                </a:lnTo>
                <a:lnTo>
                  <a:pt x="6891456" y="826813"/>
                </a:lnTo>
                <a:lnTo>
                  <a:pt x="6904844" y="843535"/>
                </a:lnTo>
                <a:lnTo>
                  <a:pt x="6918233" y="866944"/>
                </a:lnTo>
                <a:lnTo>
                  <a:pt x="6929948" y="892026"/>
                </a:lnTo>
                <a:lnTo>
                  <a:pt x="6928274" y="920452"/>
                </a:lnTo>
                <a:lnTo>
                  <a:pt x="6923254" y="947206"/>
                </a:lnTo>
                <a:lnTo>
                  <a:pt x="6921580" y="975632"/>
                </a:lnTo>
                <a:lnTo>
                  <a:pt x="6918233" y="1004058"/>
                </a:lnTo>
                <a:lnTo>
                  <a:pt x="6909865" y="1024123"/>
                </a:lnTo>
                <a:lnTo>
                  <a:pt x="6901497" y="1044189"/>
                </a:lnTo>
                <a:lnTo>
                  <a:pt x="6873046" y="1054221"/>
                </a:lnTo>
                <a:lnTo>
                  <a:pt x="6854637" y="1052549"/>
                </a:lnTo>
                <a:lnTo>
                  <a:pt x="6847943" y="1040845"/>
                </a:lnTo>
                <a:lnTo>
                  <a:pt x="6839575" y="1042517"/>
                </a:lnTo>
                <a:lnTo>
                  <a:pt x="6827860" y="1060910"/>
                </a:lnTo>
                <a:lnTo>
                  <a:pt x="6822839" y="1060910"/>
                </a:lnTo>
                <a:lnTo>
                  <a:pt x="6827860" y="1070943"/>
                </a:lnTo>
                <a:lnTo>
                  <a:pt x="6821165" y="1065926"/>
                </a:lnTo>
                <a:lnTo>
                  <a:pt x="6815510" y="1058863"/>
                </a:lnTo>
                <a:lnTo>
                  <a:pt x="6813726" y="1060053"/>
                </a:lnTo>
                <a:lnTo>
                  <a:pt x="6817564" y="1064853"/>
                </a:lnTo>
                <a:lnTo>
                  <a:pt x="6820501" y="1066408"/>
                </a:lnTo>
                <a:lnTo>
                  <a:pt x="6827121" y="1071374"/>
                </a:lnTo>
                <a:lnTo>
                  <a:pt x="6812226" y="1086273"/>
                </a:lnTo>
                <a:lnTo>
                  <a:pt x="6822156" y="1114416"/>
                </a:lnTo>
                <a:lnTo>
                  <a:pt x="6810571" y="1132626"/>
                </a:lnTo>
                <a:lnTo>
                  <a:pt x="6797331" y="1150836"/>
                </a:lnTo>
                <a:lnTo>
                  <a:pt x="6800641" y="1162424"/>
                </a:lnTo>
                <a:lnTo>
                  <a:pt x="6828776" y="1177323"/>
                </a:lnTo>
                <a:lnTo>
                  <a:pt x="6818846" y="1185600"/>
                </a:lnTo>
                <a:lnTo>
                  <a:pt x="6798986" y="1195533"/>
                </a:lnTo>
                <a:lnTo>
                  <a:pt x="6798986" y="1196412"/>
                </a:lnTo>
                <a:lnTo>
                  <a:pt x="6818532" y="1186475"/>
                </a:lnTo>
                <a:lnTo>
                  <a:pt x="6828475" y="1178051"/>
                </a:lnTo>
                <a:lnTo>
                  <a:pt x="6856645" y="1208378"/>
                </a:lnTo>
                <a:lnTo>
                  <a:pt x="6883159" y="1237021"/>
                </a:lnTo>
                <a:lnTo>
                  <a:pt x="6898073" y="1279142"/>
                </a:lnTo>
                <a:lnTo>
                  <a:pt x="6888130" y="1285882"/>
                </a:lnTo>
                <a:lnTo>
                  <a:pt x="6876531" y="1292621"/>
                </a:lnTo>
                <a:lnTo>
                  <a:pt x="6869902" y="1289251"/>
                </a:lnTo>
                <a:lnTo>
                  <a:pt x="6866588" y="1294306"/>
                </a:lnTo>
                <a:lnTo>
                  <a:pt x="6863274" y="1295991"/>
                </a:lnTo>
                <a:lnTo>
                  <a:pt x="6859960" y="1297676"/>
                </a:lnTo>
                <a:lnTo>
                  <a:pt x="6856645" y="1302730"/>
                </a:lnTo>
                <a:lnTo>
                  <a:pt x="6853331" y="1297676"/>
                </a:lnTo>
                <a:lnTo>
                  <a:pt x="6846703" y="1302730"/>
                </a:lnTo>
                <a:lnTo>
                  <a:pt x="6840075" y="1306100"/>
                </a:lnTo>
                <a:lnTo>
                  <a:pt x="6836760" y="1299360"/>
                </a:lnTo>
                <a:lnTo>
                  <a:pt x="6836760" y="1295991"/>
                </a:lnTo>
                <a:lnTo>
                  <a:pt x="6836760" y="1294306"/>
                </a:lnTo>
                <a:lnTo>
                  <a:pt x="6830132" y="1287566"/>
                </a:lnTo>
                <a:lnTo>
                  <a:pt x="6826818" y="1269033"/>
                </a:lnTo>
                <a:lnTo>
                  <a:pt x="6823503" y="1262294"/>
                </a:lnTo>
                <a:lnTo>
                  <a:pt x="6823503" y="1257239"/>
                </a:lnTo>
                <a:lnTo>
                  <a:pt x="6808590" y="1238706"/>
                </a:lnTo>
                <a:lnTo>
                  <a:pt x="6801961" y="1233651"/>
                </a:lnTo>
                <a:lnTo>
                  <a:pt x="6806933" y="1231966"/>
                </a:lnTo>
                <a:lnTo>
                  <a:pt x="6818532" y="1235336"/>
                </a:lnTo>
                <a:lnTo>
                  <a:pt x="6816875" y="1231966"/>
                </a:lnTo>
                <a:lnTo>
                  <a:pt x="6800304" y="1206693"/>
                </a:lnTo>
                <a:lnTo>
                  <a:pt x="6798647" y="1203324"/>
                </a:lnTo>
                <a:lnTo>
                  <a:pt x="6798647" y="1202087"/>
                </a:lnTo>
                <a:lnTo>
                  <a:pt x="6774161" y="1197189"/>
                </a:lnTo>
                <a:lnTo>
                  <a:pt x="6769197" y="1202155"/>
                </a:lnTo>
                <a:lnTo>
                  <a:pt x="6757612" y="1195533"/>
                </a:lnTo>
                <a:lnTo>
                  <a:pt x="6749337" y="1192222"/>
                </a:lnTo>
                <a:lnTo>
                  <a:pt x="6754302" y="1175668"/>
                </a:lnTo>
                <a:lnTo>
                  <a:pt x="6757612" y="1175668"/>
                </a:lnTo>
                <a:lnTo>
                  <a:pt x="6747682" y="1167390"/>
                </a:lnTo>
                <a:lnTo>
                  <a:pt x="6741062" y="1152491"/>
                </a:lnTo>
                <a:lnTo>
                  <a:pt x="6724512" y="1147525"/>
                </a:lnTo>
                <a:lnTo>
                  <a:pt x="6711806" y="1134816"/>
                </a:lnTo>
                <a:lnTo>
                  <a:pt x="6710051" y="1137010"/>
                </a:lnTo>
                <a:lnTo>
                  <a:pt x="6698345" y="1145375"/>
                </a:lnTo>
                <a:lnTo>
                  <a:pt x="6681623" y="1157086"/>
                </a:lnTo>
                <a:lnTo>
                  <a:pt x="6666574" y="1167124"/>
                </a:lnTo>
                <a:lnTo>
                  <a:pt x="6648180" y="1175489"/>
                </a:lnTo>
                <a:lnTo>
                  <a:pt x="6658213" y="1158759"/>
                </a:lnTo>
                <a:lnTo>
                  <a:pt x="6641491" y="1153740"/>
                </a:lnTo>
                <a:lnTo>
                  <a:pt x="6648180" y="1123627"/>
                </a:lnTo>
                <a:lnTo>
                  <a:pt x="6633130" y="1115262"/>
                </a:lnTo>
                <a:lnTo>
                  <a:pt x="6618080" y="1118608"/>
                </a:lnTo>
                <a:lnTo>
                  <a:pt x="6606375" y="1137010"/>
                </a:lnTo>
                <a:lnTo>
                  <a:pt x="6592998" y="1157086"/>
                </a:lnTo>
                <a:lnTo>
                  <a:pt x="6576276" y="1167124"/>
                </a:lnTo>
                <a:lnTo>
                  <a:pt x="6561226" y="1168797"/>
                </a:lnTo>
                <a:lnTo>
                  <a:pt x="6569587" y="1188873"/>
                </a:lnTo>
                <a:lnTo>
                  <a:pt x="6606375" y="1198911"/>
                </a:lnTo>
                <a:lnTo>
                  <a:pt x="6618080" y="1224006"/>
                </a:lnTo>
                <a:lnTo>
                  <a:pt x="6636474" y="1218987"/>
                </a:lnTo>
                <a:lnTo>
                  <a:pt x="6656541" y="1205603"/>
                </a:lnTo>
                <a:lnTo>
                  <a:pt x="6688312" y="1217314"/>
                </a:lnTo>
                <a:lnTo>
                  <a:pt x="6703362" y="1220660"/>
                </a:lnTo>
                <a:lnTo>
                  <a:pt x="6703362" y="1235717"/>
                </a:lnTo>
                <a:lnTo>
                  <a:pt x="6689984" y="1234044"/>
                </a:lnTo>
                <a:lnTo>
                  <a:pt x="6673263" y="1244082"/>
                </a:lnTo>
                <a:lnTo>
                  <a:pt x="6663229" y="1257466"/>
                </a:lnTo>
                <a:lnTo>
                  <a:pt x="6659885" y="1267504"/>
                </a:lnTo>
                <a:lnTo>
                  <a:pt x="6656541" y="1297617"/>
                </a:lnTo>
                <a:lnTo>
                  <a:pt x="6691657" y="1319366"/>
                </a:lnTo>
                <a:lnTo>
                  <a:pt x="6710051" y="1341115"/>
                </a:lnTo>
                <a:lnTo>
                  <a:pt x="6726773" y="1366210"/>
                </a:lnTo>
                <a:lnTo>
                  <a:pt x="6753527" y="1389632"/>
                </a:lnTo>
                <a:lnTo>
                  <a:pt x="6713395" y="1377921"/>
                </a:lnTo>
                <a:lnTo>
                  <a:pt x="6716739" y="1379594"/>
                </a:lnTo>
                <a:lnTo>
                  <a:pt x="6740150" y="1396324"/>
                </a:lnTo>
                <a:lnTo>
                  <a:pt x="6763561" y="1411381"/>
                </a:lnTo>
                <a:lnTo>
                  <a:pt x="6740150" y="1428111"/>
                </a:lnTo>
                <a:lnTo>
                  <a:pt x="6731789" y="1434803"/>
                </a:lnTo>
                <a:lnTo>
                  <a:pt x="6746839" y="1436476"/>
                </a:lnTo>
                <a:lnTo>
                  <a:pt x="6761889" y="1434803"/>
                </a:lnTo>
                <a:lnTo>
                  <a:pt x="6780283" y="1444841"/>
                </a:lnTo>
                <a:lnTo>
                  <a:pt x="6770249" y="1456552"/>
                </a:lnTo>
                <a:lnTo>
                  <a:pt x="6780283" y="1456552"/>
                </a:lnTo>
                <a:lnTo>
                  <a:pt x="6778610" y="1459897"/>
                </a:lnTo>
                <a:lnTo>
                  <a:pt x="6771922" y="1466589"/>
                </a:lnTo>
                <a:lnTo>
                  <a:pt x="6773594" y="1471608"/>
                </a:lnTo>
                <a:lnTo>
                  <a:pt x="6776938" y="1478300"/>
                </a:lnTo>
                <a:lnTo>
                  <a:pt x="6771922" y="1478300"/>
                </a:lnTo>
                <a:lnTo>
                  <a:pt x="6778610" y="1490011"/>
                </a:lnTo>
                <a:lnTo>
                  <a:pt x="6771922" y="1491684"/>
                </a:lnTo>
                <a:lnTo>
                  <a:pt x="6758544" y="1498376"/>
                </a:lnTo>
                <a:lnTo>
                  <a:pt x="6763561" y="1508414"/>
                </a:lnTo>
                <a:lnTo>
                  <a:pt x="6760216" y="1521798"/>
                </a:lnTo>
                <a:lnTo>
                  <a:pt x="6750183" y="1545220"/>
                </a:lnTo>
                <a:lnTo>
                  <a:pt x="6746839" y="1546893"/>
                </a:lnTo>
                <a:lnTo>
                  <a:pt x="6751855" y="1551912"/>
                </a:lnTo>
                <a:lnTo>
                  <a:pt x="6740150" y="1558604"/>
                </a:lnTo>
                <a:lnTo>
                  <a:pt x="6738478" y="1558604"/>
                </a:lnTo>
                <a:lnTo>
                  <a:pt x="6750183" y="1561950"/>
                </a:lnTo>
                <a:lnTo>
                  <a:pt x="6751855" y="1578680"/>
                </a:lnTo>
                <a:lnTo>
                  <a:pt x="6743494" y="1577007"/>
                </a:lnTo>
                <a:lnTo>
                  <a:pt x="6743494" y="1582026"/>
                </a:lnTo>
                <a:lnTo>
                  <a:pt x="6738478" y="1588718"/>
                </a:lnTo>
                <a:lnTo>
                  <a:pt x="6736806" y="1592064"/>
                </a:lnTo>
                <a:lnTo>
                  <a:pt x="6733461" y="1602102"/>
                </a:lnTo>
                <a:lnTo>
                  <a:pt x="6720084" y="1605448"/>
                </a:lnTo>
                <a:lnTo>
                  <a:pt x="6718412" y="1608794"/>
                </a:lnTo>
                <a:lnTo>
                  <a:pt x="6720084" y="1615486"/>
                </a:lnTo>
                <a:lnTo>
                  <a:pt x="6711723" y="1625523"/>
                </a:lnTo>
                <a:lnTo>
                  <a:pt x="6689984" y="1640580"/>
                </a:lnTo>
                <a:lnTo>
                  <a:pt x="6691657" y="1642253"/>
                </a:lnTo>
                <a:lnTo>
                  <a:pt x="6681623" y="1650618"/>
                </a:lnTo>
                <a:lnTo>
                  <a:pt x="6668246" y="1655637"/>
                </a:lnTo>
                <a:lnTo>
                  <a:pt x="6666574" y="1655637"/>
                </a:lnTo>
                <a:lnTo>
                  <a:pt x="6661557" y="1658983"/>
                </a:lnTo>
                <a:lnTo>
                  <a:pt x="6649852" y="1660656"/>
                </a:lnTo>
                <a:lnTo>
                  <a:pt x="6646507" y="1658983"/>
                </a:lnTo>
                <a:lnTo>
                  <a:pt x="6639819" y="1662329"/>
                </a:lnTo>
                <a:lnTo>
                  <a:pt x="6636474" y="1667348"/>
                </a:lnTo>
                <a:lnTo>
                  <a:pt x="6628113" y="1667348"/>
                </a:lnTo>
                <a:lnTo>
                  <a:pt x="6613064" y="1647272"/>
                </a:lnTo>
                <a:lnTo>
                  <a:pt x="6608047" y="1655637"/>
                </a:lnTo>
                <a:lnTo>
                  <a:pt x="6613064" y="1675713"/>
                </a:lnTo>
                <a:lnTo>
                  <a:pt x="6608047" y="1667348"/>
                </a:lnTo>
                <a:lnTo>
                  <a:pt x="6608047" y="1679059"/>
                </a:lnTo>
                <a:lnTo>
                  <a:pt x="6603031" y="1677386"/>
                </a:lnTo>
                <a:lnTo>
                  <a:pt x="6592998" y="1687424"/>
                </a:lnTo>
                <a:lnTo>
                  <a:pt x="6587981" y="1680732"/>
                </a:lnTo>
                <a:lnTo>
                  <a:pt x="6582965" y="1687424"/>
                </a:lnTo>
                <a:lnTo>
                  <a:pt x="6576276" y="1685751"/>
                </a:lnTo>
                <a:lnTo>
                  <a:pt x="6559554" y="1695789"/>
                </a:lnTo>
                <a:lnTo>
                  <a:pt x="6546176" y="1699135"/>
                </a:lnTo>
                <a:lnTo>
                  <a:pt x="6541160" y="1700808"/>
                </a:lnTo>
                <a:lnTo>
                  <a:pt x="6539488" y="1715865"/>
                </a:lnTo>
                <a:lnTo>
                  <a:pt x="6546176" y="1730922"/>
                </a:lnTo>
                <a:lnTo>
                  <a:pt x="6531127" y="1729249"/>
                </a:lnTo>
                <a:lnTo>
                  <a:pt x="6526110" y="1699135"/>
                </a:lnTo>
                <a:lnTo>
                  <a:pt x="6517749" y="1692443"/>
                </a:lnTo>
                <a:lnTo>
                  <a:pt x="6507716" y="1695789"/>
                </a:lnTo>
                <a:lnTo>
                  <a:pt x="6497683" y="1690770"/>
                </a:lnTo>
                <a:lnTo>
                  <a:pt x="6487650" y="1685751"/>
                </a:lnTo>
                <a:lnTo>
                  <a:pt x="6485978" y="1689097"/>
                </a:lnTo>
                <a:lnTo>
                  <a:pt x="6476052" y="1692408"/>
                </a:lnTo>
                <a:lnTo>
                  <a:pt x="6462903" y="1704116"/>
                </a:lnTo>
                <a:lnTo>
                  <a:pt x="6449542" y="1710809"/>
                </a:lnTo>
                <a:lnTo>
                  <a:pt x="6449542" y="1714155"/>
                </a:lnTo>
                <a:lnTo>
                  <a:pt x="6439520" y="1739253"/>
                </a:lnTo>
                <a:lnTo>
                  <a:pt x="6429499" y="1766024"/>
                </a:lnTo>
                <a:lnTo>
                  <a:pt x="6449542" y="1791122"/>
                </a:lnTo>
                <a:lnTo>
                  <a:pt x="6454552" y="1807854"/>
                </a:lnTo>
                <a:lnTo>
                  <a:pt x="6471254" y="1824587"/>
                </a:lnTo>
                <a:lnTo>
                  <a:pt x="6489627" y="1839645"/>
                </a:lnTo>
                <a:lnTo>
                  <a:pt x="6511339" y="1858051"/>
                </a:lnTo>
                <a:lnTo>
                  <a:pt x="6529711" y="1878129"/>
                </a:lnTo>
                <a:lnTo>
                  <a:pt x="6541403" y="1918286"/>
                </a:lnTo>
                <a:lnTo>
                  <a:pt x="6553094" y="1958443"/>
                </a:lnTo>
                <a:lnTo>
                  <a:pt x="6551424" y="1968482"/>
                </a:lnTo>
                <a:lnTo>
                  <a:pt x="6551424" y="1980195"/>
                </a:lnTo>
                <a:lnTo>
                  <a:pt x="6548084" y="1991907"/>
                </a:lnTo>
                <a:lnTo>
                  <a:pt x="6529711" y="2008639"/>
                </a:lnTo>
                <a:lnTo>
                  <a:pt x="6509669" y="2025371"/>
                </a:lnTo>
                <a:lnTo>
                  <a:pt x="6491297" y="2020352"/>
                </a:lnTo>
                <a:lnTo>
                  <a:pt x="6491297" y="2028718"/>
                </a:lnTo>
                <a:lnTo>
                  <a:pt x="6491297" y="2037084"/>
                </a:lnTo>
                <a:lnTo>
                  <a:pt x="6487956" y="2040430"/>
                </a:lnTo>
                <a:lnTo>
                  <a:pt x="6487956" y="2052143"/>
                </a:lnTo>
                <a:lnTo>
                  <a:pt x="6477935" y="2052143"/>
                </a:lnTo>
                <a:lnTo>
                  <a:pt x="6457893" y="2075567"/>
                </a:lnTo>
                <a:lnTo>
                  <a:pt x="6442861" y="2078914"/>
                </a:lnTo>
                <a:lnTo>
                  <a:pt x="6447871" y="2042103"/>
                </a:lnTo>
                <a:lnTo>
                  <a:pt x="6429499" y="2027044"/>
                </a:lnTo>
                <a:lnTo>
                  <a:pt x="6444531" y="2017005"/>
                </a:lnTo>
                <a:lnTo>
                  <a:pt x="6451212" y="2011986"/>
                </a:lnTo>
                <a:lnTo>
                  <a:pt x="6471254" y="2015332"/>
                </a:lnTo>
                <a:lnTo>
                  <a:pt x="6470436" y="2013036"/>
                </a:lnTo>
                <a:lnTo>
                  <a:pt x="6451055" y="2009891"/>
                </a:lnTo>
                <a:lnTo>
                  <a:pt x="6444304" y="2014821"/>
                </a:lnTo>
                <a:lnTo>
                  <a:pt x="6429112" y="2024682"/>
                </a:lnTo>
                <a:lnTo>
                  <a:pt x="6412232" y="2019752"/>
                </a:lnTo>
                <a:lnTo>
                  <a:pt x="6403792" y="2016465"/>
                </a:lnTo>
                <a:lnTo>
                  <a:pt x="6400416" y="2003317"/>
                </a:lnTo>
                <a:lnTo>
                  <a:pt x="6391976" y="2009891"/>
                </a:lnTo>
                <a:lnTo>
                  <a:pt x="6386912" y="1990170"/>
                </a:lnTo>
                <a:lnTo>
                  <a:pt x="6383536" y="1988527"/>
                </a:lnTo>
                <a:lnTo>
                  <a:pt x="6373409" y="1965519"/>
                </a:lnTo>
                <a:lnTo>
                  <a:pt x="6363433" y="1939620"/>
                </a:lnTo>
                <a:lnTo>
                  <a:pt x="6362953" y="1940406"/>
                </a:lnTo>
                <a:lnTo>
                  <a:pt x="6372974" y="1967177"/>
                </a:lnTo>
                <a:lnTo>
                  <a:pt x="6382995" y="1990602"/>
                </a:lnTo>
                <a:lnTo>
                  <a:pt x="6372974" y="1978890"/>
                </a:lnTo>
                <a:lnTo>
                  <a:pt x="6347921" y="1960485"/>
                </a:lnTo>
                <a:lnTo>
                  <a:pt x="6327879" y="1957138"/>
                </a:lnTo>
                <a:lnTo>
                  <a:pt x="6326209" y="1935386"/>
                </a:lnTo>
                <a:lnTo>
                  <a:pt x="6302826" y="1938733"/>
                </a:lnTo>
                <a:lnTo>
                  <a:pt x="6301156" y="1962158"/>
                </a:lnTo>
                <a:lnTo>
                  <a:pt x="6301156" y="1987256"/>
                </a:lnTo>
                <a:lnTo>
                  <a:pt x="6296145" y="2012354"/>
                </a:lnTo>
                <a:lnTo>
                  <a:pt x="6289464" y="2040798"/>
                </a:lnTo>
                <a:lnTo>
                  <a:pt x="6297815" y="2062550"/>
                </a:lnTo>
                <a:lnTo>
                  <a:pt x="6309507" y="2065896"/>
                </a:lnTo>
                <a:lnTo>
                  <a:pt x="6319528" y="2092668"/>
                </a:lnTo>
                <a:lnTo>
                  <a:pt x="6326209" y="2116093"/>
                </a:lnTo>
                <a:lnTo>
                  <a:pt x="6339570" y="2131152"/>
                </a:lnTo>
                <a:lnTo>
                  <a:pt x="6359613" y="2136171"/>
                </a:lnTo>
                <a:lnTo>
                  <a:pt x="6372838" y="2152732"/>
                </a:lnTo>
                <a:lnTo>
                  <a:pt x="6373309" y="2152098"/>
                </a:lnTo>
                <a:lnTo>
                  <a:pt x="6389665" y="2168621"/>
                </a:lnTo>
                <a:lnTo>
                  <a:pt x="6407656" y="2186796"/>
                </a:lnTo>
                <a:lnTo>
                  <a:pt x="6409292" y="2214884"/>
                </a:lnTo>
                <a:lnTo>
                  <a:pt x="6412563" y="2241320"/>
                </a:lnTo>
                <a:lnTo>
                  <a:pt x="6425648" y="2267756"/>
                </a:lnTo>
                <a:lnTo>
                  <a:pt x="6437097" y="2294192"/>
                </a:lnTo>
                <a:lnTo>
                  <a:pt x="6427284" y="2289235"/>
                </a:lnTo>
                <a:lnTo>
                  <a:pt x="6419105" y="2295844"/>
                </a:lnTo>
                <a:lnTo>
                  <a:pt x="6388029" y="2274365"/>
                </a:lnTo>
                <a:lnTo>
                  <a:pt x="6356953" y="2251233"/>
                </a:lnTo>
                <a:lnTo>
                  <a:pt x="6342233" y="2218188"/>
                </a:lnTo>
                <a:lnTo>
                  <a:pt x="6332419" y="2181839"/>
                </a:lnTo>
                <a:lnTo>
                  <a:pt x="6322606" y="2147142"/>
                </a:lnTo>
                <a:lnTo>
                  <a:pt x="6323854" y="2143358"/>
                </a:lnTo>
                <a:lnTo>
                  <a:pt x="6322868" y="2142864"/>
                </a:lnTo>
                <a:lnTo>
                  <a:pt x="6321198" y="2147884"/>
                </a:lnTo>
                <a:lnTo>
                  <a:pt x="6309507" y="2129478"/>
                </a:lnTo>
                <a:lnTo>
                  <a:pt x="6301156" y="2121112"/>
                </a:lnTo>
                <a:lnTo>
                  <a:pt x="6287794" y="2106053"/>
                </a:lnTo>
                <a:lnTo>
                  <a:pt x="6272762" y="2089321"/>
                </a:lnTo>
                <a:lnTo>
                  <a:pt x="6269422" y="2092668"/>
                </a:lnTo>
                <a:lnTo>
                  <a:pt x="6272762" y="2062550"/>
                </a:lnTo>
                <a:lnTo>
                  <a:pt x="6277773" y="2035779"/>
                </a:lnTo>
                <a:lnTo>
                  <a:pt x="6277773" y="2029086"/>
                </a:lnTo>
                <a:lnTo>
                  <a:pt x="6277951" y="2028729"/>
                </a:lnTo>
                <a:lnTo>
                  <a:pt x="6271431" y="2035227"/>
                </a:lnTo>
                <a:lnTo>
                  <a:pt x="6273112" y="2011772"/>
                </a:lnTo>
                <a:lnTo>
                  <a:pt x="6273112" y="1986641"/>
                </a:lnTo>
                <a:lnTo>
                  <a:pt x="6269750" y="1964861"/>
                </a:lnTo>
                <a:lnTo>
                  <a:pt x="6261344" y="1941406"/>
                </a:lnTo>
                <a:lnTo>
                  <a:pt x="6252938" y="1919627"/>
                </a:lnTo>
                <a:lnTo>
                  <a:pt x="6251257" y="1928003"/>
                </a:lnTo>
                <a:lnTo>
                  <a:pt x="6241170" y="1886119"/>
                </a:lnTo>
                <a:lnTo>
                  <a:pt x="6229403" y="1844235"/>
                </a:lnTo>
                <a:lnTo>
                  <a:pt x="6217635" y="1834183"/>
                </a:lnTo>
                <a:lnTo>
                  <a:pt x="6207548" y="1819105"/>
                </a:lnTo>
                <a:lnTo>
                  <a:pt x="6199142" y="1844235"/>
                </a:lnTo>
                <a:lnTo>
                  <a:pt x="6192418" y="1839209"/>
                </a:lnTo>
                <a:lnTo>
                  <a:pt x="6189056" y="1847586"/>
                </a:lnTo>
                <a:lnTo>
                  <a:pt x="6170563" y="1864339"/>
                </a:lnTo>
                <a:lnTo>
                  <a:pt x="6170563" y="1859313"/>
                </a:lnTo>
                <a:lnTo>
                  <a:pt x="6165520" y="1860989"/>
                </a:lnTo>
                <a:lnTo>
                  <a:pt x="6158795" y="1864339"/>
                </a:lnTo>
                <a:lnTo>
                  <a:pt x="6155433" y="1859313"/>
                </a:lnTo>
                <a:lnTo>
                  <a:pt x="6150390" y="1844235"/>
                </a:lnTo>
                <a:lnTo>
                  <a:pt x="6140303" y="1857638"/>
                </a:lnTo>
                <a:lnTo>
                  <a:pt x="6141984" y="1830832"/>
                </a:lnTo>
                <a:lnTo>
                  <a:pt x="6141984" y="1807377"/>
                </a:lnTo>
                <a:lnTo>
                  <a:pt x="6135260" y="1783922"/>
                </a:lnTo>
                <a:lnTo>
                  <a:pt x="6125173" y="1758791"/>
                </a:lnTo>
                <a:lnTo>
                  <a:pt x="6120130" y="1770519"/>
                </a:lnTo>
                <a:lnTo>
                  <a:pt x="6111724" y="1758791"/>
                </a:lnTo>
                <a:lnTo>
                  <a:pt x="6120130" y="1755441"/>
                </a:lnTo>
                <a:lnTo>
                  <a:pt x="6111724" y="1743713"/>
                </a:lnTo>
                <a:lnTo>
                  <a:pt x="6099956" y="1743713"/>
                </a:lnTo>
                <a:lnTo>
                  <a:pt x="6098275" y="1743713"/>
                </a:lnTo>
                <a:lnTo>
                  <a:pt x="6091550" y="1725284"/>
                </a:lnTo>
                <a:lnTo>
                  <a:pt x="6086507" y="1730310"/>
                </a:lnTo>
                <a:lnTo>
                  <a:pt x="6086507" y="1728635"/>
                </a:lnTo>
                <a:lnTo>
                  <a:pt x="6068015" y="1703504"/>
                </a:lnTo>
                <a:lnTo>
                  <a:pt x="6076420" y="1696803"/>
                </a:lnTo>
                <a:lnTo>
                  <a:pt x="6074739" y="1678374"/>
                </a:lnTo>
                <a:lnTo>
                  <a:pt x="6076420" y="1676698"/>
                </a:lnTo>
                <a:lnTo>
                  <a:pt x="6084826" y="1678374"/>
                </a:lnTo>
                <a:lnTo>
                  <a:pt x="6086507" y="1646542"/>
                </a:lnTo>
                <a:lnTo>
                  <a:pt x="6086507" y="1619736"/>
                </a:lnTo>
                <a:lnTo>
                  <a:pt x="6101637" y="1619736"/>
                </a:lnTo>
                <a:lnTo>
                  <a:pt x="6115086" y="1584553"/>
                </a:lnTo>
                <a:lnTo>
                  <a:pt x="6116767" y="1569475"/>
                </a:lnTo>
                <a:lnTo>
                  <a:pt x="6116767" y="1546020"/>
                </a:lnTo>
                <a:lnTo>
                  <a:pt x="6140303" y="1519214"/>
                </a:lnTo>
                <a:lnTo>
                  <a:pt x="6160477" y="1524240"/>
                </a:lnTo>
                <a:lnTo>
                  <a:pt x="6157114" y="1514188"/>
                </a:lnTo>
                <a:lnTo>
                  <a:pt x="6158795" y="1505811"/>
                </a:lnTo>
                <a:lnTo>
                  <a:pt x="6161506" y="1495005"/>
                </a:lnTo>
                <a:lnTo>
                  <a:pt x="6160579" y="1494658"/>
                </a:lnTo>
                <a:lnTo>
                  <a:pt x="6158069" y="1504732"/>
                </a:lnTo>
                <a:lnTo>
                  <a:pt x="6156396" y="1513123"/>
                </a:lnTo>
                <a:lnTo>
                  <a:pt x="6159742" y="1523193"/>
                </a:lnTo>
                <a:lnTo>
                  <a:pt x="6139665" y="1518158"/>
                </a:lnTo>
                <a:lnTo>
                  <a:pt x="6116242" y="1545011"/>
                </a:lnTo>
                <a:lnTo>
                  <a:pt x="6116242" y="1568507"/>
                </a:lnTo>
                <a:lnTo>
                  <a:pt x="6114569" y="1583611"/>
                </a:lnTo>
                <a:lnTo>
                  <a:pt x="6101184" y="1618855"/>
                </a:lnTo>
                <a:lnTo>
                  <a:pt x="6086127" y="1618855"/>
                </a:lnTo>
                <a:lnTo>
                  <a:pt x="6086127" y="1645707"/>
                </a:lnTo>
                <a:lnTo>
                  <a:pt x="6084453" y="1677594"/>
                </a:lnTo>
                <a:lnTo>
                  <a:pt x="6076088" y="1675916"/>
                </a:lnTo>
                <a:lnTo>
                  <a:pt x="6074415" y="1677594"/>
                </a:lnTo>
                <a:lnTo>
                  <a:pt x="6064377" y="1652420"/>
                </a:lnTo>
                <a:lnTo>
                  <a:pt x="6054338" y="1625568"/>
                </a:lnTo>
                <a:lnTo>
                  <a:pt x="6040954" y="1647385"/>
                </a:lnTo>
                <a:lnTo>
                  <a:pt x="6037607" y="1642351"/>
                </a:lnTo>
                <a:lnTo>
                  <a:pt x="6031046" y="1617666"/>
                </a:lnTo>
                <a:lnTo>
                  <a:pt x="6030753" y="1617863"/>
                </a:lnTo>
                <a:lnTo>
                  <a:pt x="6037389" y="1642945"/>
                </a:lnTo>
                <a:lnTo>
                  <a:pt x="6040707" y="1647962"/>
                </a:lnTo>
                <a:lnTo>
                  <a:pt x="6053980" y="1626223"/>
                </a:lnTo>
                <a:lnTo>
                  <a:pt x="6063934" y="1652978"/>
                </a:lnTo>
                <a:lnTo>
                  <a:pt x="6073888" y="1678061"/>
                </a:lnTo>
                <a:lnTo>
                  <a:pt x="6075547" y="1696455"/>
                </a:lnTo>
                <a:lnTo>
                  <a:pt x="6067252" y="1703143"/>
                </a:lnTo>
                <a:lnTo>
                  <a:pt x="6070570" y="1709832"/>
                </a:lnTo>
                <a:lnTo>
                  <a:pt x="6055639" y="1683077"/>
                </a:lnTo>
                <a:lnTo>
                  <a:pt x="6040707" y="1654650"/>
                </a:lnTo>
                <a:lnTo>
                  <a:pt x="6024117" y="1652978"/>
                </a:lnTo>
                <a:lnTo>
                  <a:pt x="6015822" y="1634584"/>
                </a:lnTo>
                <a:lnTo>
                  <a:pt x="5989278" y="1617863"/>
                </a:lnTo>
                <a:lnTo>
                  <a:pt x="5980983" y="1619535"/>
                </a:lnTo>
                <a:lnTo>
                  <a:pt x="6009186" y="1636256"/>
                </a:lnTo>
                <a:lnTo>
                  <a:pt x="6017481" y="1654650"/>
                </a:lnTo>
                <a:lnTo>
                  <a:pt x="6019140" y="1659667"/>
                </a:lnTo>
                <a:lnTo>
                  <a:pt x="6014163" y="1684749"/>
                </a:lnTo>
                <a:lnTo>
                  <a:pt x="6007527" y="1676388"/>
                </a:lnTo>
                <a:lnTo>
                  <a:pt x="6004209" y="1676388"/>
                </a:lnTo>
                <a:lnTo>
                  <a:pt x="5997573" y="1683077"/>
                </a:lnTo>
                <a:lnTo>
                  <a:pt x="5990937" y="1683077"/>
                </a:lnTo>
                <a:lnTo>
                  <a:pt x="5989278" y="1684749"/>
                </a:lnTo>
                <a:lnTo>
                  <a:pt x="5984301" y="1676388"/>
                </a:lnTo>
                <a:lnTo>
                  <a:pt x="5984301" y="1679733"/>
                </a:lnTo>
                <a:lnTo>
                  <a:pt x="5976006" y="1656322"/>
                </a:lnTo>
                <a:lnTo>
                  <a:pt x="5967711" y="1634584"/>
                </a:lnTo>
                <a:lnTo>
                  <a:pt x="5966052" y="1616190"/>
                </a:lnTo>
                <a:lnTo>
                  <a:pt x="5965701" y="1615896"/>
                </a:lnTo>
                <a:lnTo>
                  <a:pt x="5967338" y="1633959"/>
                </a:lnTo>
                <a:lnTo>
                  <a:pt x="5975704" y="1655777"/>
                </a:lnTo>
                <a:lnTo>
                  <a:pt x="5984069" y="1679273"/>
                </a:lnTo>
                <a:lnTo>
                  <a:pt x="5984069" y="1687664"/>
                </a:lnTo>
                <a:lnTo>
                  <a:pt x="5977377" y="1685986"/>
                </a:lnTo>
                <a:lnTo>
                  <a:pt x="5970685" y="1687664"/>
                </a:lnTo>
                <a:lnTo>
                  <a:pt x="5963992" y="1687664"/>
                </a:lnTo>
                <a:lnTo>
                  <a:pt x="5957300" y="1675916"/>
                </a:lnTo>
                <a:lnTo>
                  <a:pt x="5933877" y="1692699"/>
                </a:lnTo>
                <a:lnTo>
                  <a:pt x="5930531" y="1714516"/>
                </a:lnTo>
                <a:lnTo>
                  <a:pt x="5917146" y="1736334"/>
                </a:lnTo>
                <a:lnTo>
                  <a:pt x="5900416" y="1746404"/>
                </a:lnTo>
                <a:lnTo>
                  <a:pt x="5880339" y="1768221"/>
                </a:lnTo>
                <a:lnTo>
                  <a:pt x="5855243" y="1795074"/>
                </a:lnTo>
                <a:lnTo>
                  <a:pt x="5830147" y="1820248"/>
                </a:lnTo>
                <a:lnTo>
                  <a:pt x="5826800" y="1838709"/>
                </a:lnTo>
                <a:lnTo>
                  <a:pt x="5805051" y="1847100"/>
                </a:lnTo>
                <a:lnTo>
                  <a:pt x="5798358" y="1858848"/>
                </a:lnTo>
                <a:lnTo>
                  <a:pt x="5793339" y="1860526"/>
                </a:lnTo>
                <a:lnTo>
                  <a:pt x="5788320" y="1863883"/>
                </a:lnTo>
                <a:lnTo>
                  <a:pt x="5774935" y="1873953"/>
                </a:lnTo>
                <a:lnTo>
                  <a:pt x="5776608" y="1907518"/>
                </a:lnTo>
                <a:lnTo>
                  <a:pt x="5783301" y="1936049"/>
                </a:lnTo>
                <a:lnTo>
                  <a:pt x="5778281" y="1959545"/>
                </a:lnTo>
                <a:lnTo>
                  <a:pt x="5773262" y="1984719"/>
                </a:lnTo>
                <a:lnTo>
                  <a:pt x="5776608" y="2006536"/>
                </a:lnTo>
                <a:lnTo>
                  <a:pt x="5778281" y="2028354"/>
                </a:lnTo>
                <a:lnTo>
                  <a:pt x="5769916" y="2028354"/>
                </a:lnTo>
                <a:lnTo>
                  <a:pt x="5756531" y="2050171"/>
                </a:lnTo>
                <a:lnTo>
                  <a:pt x="5766570" y="2061919"/>
                </a:lnTo>
                <a:lnTo>
                  <a:pt x="5749839" y="2065276"/>
                </a:lnTo>
                <a:lnTo>
                  <a:pt x="5734782" y="2080380"/>
                </a:lnTo>
                <a:lnTo>
                  <a:pt x="5719724" y="2095485"/>
                </a:lnTo>
                <a:lnTo>
                  <a:pt x="5704666" y="2087093"/>
                </a:lnTo>
                <a:lnTo>
                  <a:pt x="5694628" y="2065276"/>
                </a:lnTo>
                <a:lnTo>
                  <a:pt x="5682916" y="2040102"/>
                </a:lnTo>
                <a:lnTo>
                  <a:pt x="5674551" y="2019962"/>
                </a:lnTo>
                <a:lnTo>
                  <a:pt x="5662839" y="1996467"/>
                </a:lnTo>
                <a:lnTo>
                  <a:pt x="5649455" y="1969614"/>
                </a:lnTo>
                <a:lnTo>
                  <a:pt x="5637743" y="1946118"/>
                </a:lnTo>
                <a:lnTo>
                  <a:pt x="5624359" y="1910875"/>
                </a:lnTo>
                <a:lnTo>
                  <a:pt x="5609301" y="1877309"/>
                </a:lnTo>
                <a:lnTo>
                  <a:pt x="5604282" y="1868918"/>
                </a:lnTo>
                <a:lnTo>
                  <a:pt x="5594244" y="1840387"/>
                </a:lnTo>
                <a:lnTo>
                  <a:pt x="5584205" y="1810178"/>
                </a:lnTo>
                <a:lnTo>
                  <a:pt x="5575840" y="1774934"/>
                </a:lnTo>
                <a:lnTo>
                  <a:pt x="5574167" y="1766543"/>
                </a:lnTo>
                <a:lnTo>
                  <a:pt x="5572494" y="1758152"/>
                </a:lnTo>
                <a:lnTo>
                  <a:pt x="5564128" y="1727943"/>
                </a:lnTo>
                <a:lnTo>
                  <a:pt x="5564128" y="1707803"/>
                </a:lnTo>
                <a:lnTo>
                  <a:pt x="5559109" y="1694377"/>
                </a:lnTo>
                <a:lnTo>
                  <a:pt x="5567474" y="1684307"/>
                </a:lnTo>
                <a:lnTo>
                  <a:pt x="5554090" y="1684307"/>
                </a:lnTo>
                <a:lnTo>
                  <a:pt x="5555763" y="1677594"/>
                </a:lnTo>
                <a:lnTo>
                  <a:pt x="5559109" y="1669203"/>
                </a:lnTo>
                <a:lnTo>
                  <a:pt x="5545724" y="1669203"/>
                </a:lnTo>
                <a:lnTo>
                  <a:pt x="5544051" y="1684307"/>
                </a:lnTo>
                <a:lnTo>
                  <a:pt x="5542378" y="1704447"/>
                </a:lnTo>
                <a:lnTo>
                  <a:pt x="5505571" y="1714516"/>
                </a:lnTo>
                <a:lnTo>
                  <a:pt x="5483821" y="1687664"/>
                </a:lnTo>
                <a:lnTo>
                  <a:pt x="5458725" y="1664168"/>
                </a:lnTo>
                <a:lnTo>
                  <a:pt x="5473782" y="1665846"/>
                </a:lnTo>
                <a:lnTo>
                  <a:pt x="5492186" y="1654099"/>
                </a:lnTo>
                <a:lnTo>
                  <a:pt x="5493859" y="1647385"/>
                </a:lnTo>
                <a:lnTo>
                  <a:pt x="5463744" y="1652420"/>
                </a:lnTo>
                <a:lnTo>
                  <a:pt x="5441994" y="1628924"/>
                </a:lnTo>
                <a:lnTo>
                  <a:pt x="5445340" y="1622211"/>
                </a:lnTo>
                <a:lnTo>
                  <a:pt x="5435302" y="1625568"/>
                </a:lnTo>
                <a:lnTo>
                  <a:pt x="5435302" y="1623890"/>
                </a:lnTo>
                <a:lnTo>
                  <a:pt x="5435368" y="1623852"/>
                </a:lnTo>
                <a:lnTo>
                  <a:pt x="5415550" y="1615639"/>
                </a:lnTo>
                <a:lnTo>
                  <a:pt x="5402160" y="1593998"/>
                </a:lnTo>
                <a:lnTo>
                  <a:pt x="5392117" y="1589004"/>
                </a:lnTo>
                <a:lnTo>
                  <a:pt x="5382074" y="1574022"/>
                </a:lnTo>
                <a:lnTo>
                  <a:pt x="5355292" y="1575687"/>
                </a:lnTo>
                <a:lnTo>
                  <a:pt x="5326837" y="1577351"/>
                </a:lnTo>
                <a:lnTo>
                  <a:pt x="5306751" y="1579016"/>
                </a:lnTo>
                <a:lnTo>
                  <a:pt x="5283317" y="1579016"/>
                </a:lnTo>
                <a:lnTo>
                  <a:pt x="5258209" y="1582345"/>
                </a:lnTo>
                <a:lnTo>
                  <a:pt x="5261557" y="1557375"/>
                </a:lnTo>
                <a:lnTo>
                  <a:pt x="5270885" y="1548098"/>
                </a:lnTo>
                <a:lnTo>
                  <a:pt x="5270536" y="1548259"/>
                </a:lnTo>
                <a:lnTo>
                  <a:pt x="5260543" y="1558268"/>
                </a:lnTo>
                <a:lnTo>
                  <a:pt x="5257212" y="1583289"/>
                </a:lnTo>
                <a:lnTo>
                  <a:pt x="5230563" y="1578285"/>
                </a:lnTo>
                <a:lnTo>
                  <a:pt x="5202249" y="1573280"/>
                </a:lnTo>
                <a:lnTo>
                  <a:pt x="5173936" y="1568276"/>
                </a:lnTo>
                <a:lnTo>
                  <a:pt x="5145622" y="1564940"/>
                </a:lnTo>
                <a:lnTo>
                  <a:pt x="5135628" y="1544923"/>
                </a:lnTo>
                <a:lnTo>
                  <a:pt x="5123970" y="1524906"/>
                </a:lnTo>
                <a:lnTo>
                  <a:pt x="5103983" y="1533247"/>
                </a:lnTo>
                <a:lnTo>
                  <a:pt x="5082332" y="1539919"/>
                </a:lnTo>
                <a:lnTo>
                  <a:pt x="5042359" y="1533247"/>
                </a:lnTo>
                <a:lnTo>
                  <a:pt x="5020707" y="1516566"/>
                </a:lnTo>
                <a:lnTo>
                  <a:pt x="4995724" y="1503221"/>
                </a:lnTo>
                <a:lnTo>
                  <a:pt x="4975738" y="1483204"/>
                </a:lnTo>
                <a:lnTo>
                  <a:pt x="4964079" y="1464856"/>
                </a:lnTo>
                <a:lnTo>
                  <a:pt x="4940762" y="1433162"/>
                </a:lnTo>
                <a:lnTo>
                  <a:pt x="4930769" y="1434830"/>
                </a:lnTo>
                <a:lnTo>
                  <a:pt x="4917445" y="1426490"/>
                </a:lnTo>
                <a:lnTo>
                  <a:pt x="4917445" y="1424822"/>
                </a:lnTo>
                <a:lnTo>
                  <a:pt x="4910783" y="1438167"/>
                </a:lnTo>
                <a:lnTo>
                  <a:pt x="4905786" y="1438167"/>
                </a:lnTo>
                <a:lnTo>
                  <a:pt x="4904157" y="1436209"/>
                </a:lnTo>
                <a:lnTo>
                  <a:pt x="4893084" y="1436209"/>
                </a:lnTo>
                <a:lnTo>
                  <a:pt x="4871225" y="1437869"/>
                </a:lnTo>
                <a:lnTo>
                  <a:pt x="4857774" y="1462772"/>
                </a:lnTo>
                <a:lnTo>
                  <a:pt x="4812376" y="1461112"/>
                </a:lnTo>
                <a:lnTo>
                  <a:pt x="4785474" y="1436209"/>
                </a:lnTo>
                <a:lnTo>
                  <a:pt x="4761934" y="1414627"/>
                </a:lnTo>
                <a:lnTo>
                  <a:pt x="4736713" y="1403005"/>
                </a:lnTo>
                <a:lnTo>
                  <a:pt x="4713174" y="1393044"/>
                </a:lnTo>
                <a:lnTo>
                  <a:pt x="4686271" y="1381423"/>
                </a:lnTo>
                <a:lnTo>
                  <a:pt x="4662732" y="1371462"/>
                </a:lnTo>
                <a:lnTo>
                  <a:pt x="4646826" y="1336911"/>
                </a:lnTo>
                <a:lnTo>
                  <a:pt x="4646037" y="1337496"/>
                </a:lnTo>
                <a:lnTo>
                  <a:pt x="4662318" y="1372493"/>
                </a:lnTo>
                <a:lnTo>
                  <a:pt x="4662624" y="1372385"/>
                </a:lnTo>
                <a:lnTo>
                  <a:pt x="4686050" y="1382458"/>
                </a:lnTo>
                <a:lnTo>
                  <a:pt x="4712824" y="1394211"/>
                </a:lnTo>
                <a:lnTo>
                  <a:pt x="4736251" y="1404284"/>
                </a:lnTo>
                <a:lnTo>
                  <a:pt x="4761351" y="1416037"/>
                </a:lnTo>
                <a:lnTo>
                  <a:pt x="4784778" y="1437863"/>
                </a:lnTo>
                <a:lnTo>
                  <a:pt x="4811551" y="1463046"/>
                </a:lnTo>
                <a:lnTo>
                  <a:pt x="4856731" y="1464725"/>
                </a:lnTo>
                <a:lnTo>
                  <a:pt x="4881795" y="1468078"/>
                </a:lnTo>
                <a:lnTo>
                  <a:pt x="4881678" y="1467794"/>
                </a:lnTo>
                <a:lnTo>
                  <a:pt x="4856822" y="1464557"/>
                </a:lnTo>
                <a:lnTo>
                  <a:pt x="4870079" y="1440287"/>
                </a:lnTo>
                <a:lnTo>
                  <a:pt x="4891621" y="1438669"/>
                </a:lnTo>
                <a:lnTo>
                  <a:pt x="4896592" y="1449995"/>
                </a:lnTo>
                <a:lnTo>
                  <a:pt x="4889964" y="1453231"/>
                </a:lnTo>
                <a:lnTo>
                  <a:pt x="4891621" y="1458085"/>
                </a:lnTo>
                <a:lnTo>
                  <a:pt x="4906535" y="1482356"/>
                </a:lnTo>
                <a:lnTo>
                  <a:pt x="4884992" y="1475884"/>
                </a:lnTo>
                <a:lnTo>
                  <a:pt x="4883081" y="1471217"/>
                </a:lnTo>
                <a:lnTo>
                  <a:pt x="4885178" y="1476478"/>
                </a:lnTo>
                <a:lnTo>
                  <a:pt x="4906931" y="1483193"/>
                </a:lnTo>
                <a:lnTo>
                  <a:pt x="4921992" y="1505019"/>
                </a:lnTo>
                <a:lnTo>
                  <a:pt x="4933705" y="1515093"/>
                </a:lnTo>
                <a:lnTo>
                  <a:pt x="4957132" y="1538598"/>
                </a:lnTo>
                <a:lnTo>
                  <a:pt x="4960478" y="1555387"/>
                </a:lnTo>
                <a:lnTo>
                  <a:pt x="4972192" y="1575534"/>
                </a:lnTo>
                <a:lnTo>
                  <a:pt x="4980351" y="1593271"/>
                </a:lnTo>
                <a:lnTo>
                  <a:pt x="4980351" y="1566874"/>
                </a:lnTo>
                <a:lnTo>
                  <a:pt x="4991033" y="1553160"/>
                </a:lnTo>
                <a:lnTo>
                  <a:pt x="4999935" y="1578873"/>
                </a:lnTo>
                <a:lnTo>
                  <a:pt x="4992813" y="1599444"/>
                </a:lnTo>
                <a:lnTo>
                  <a:pt x="4989253" y="1602873"/>
                </a:lnTo>
                <a:lnTo>
                  <a:pt x="4985480" y="1599967"/>
                </a:lnTo>
                <a:lnTo>
                  <a:pt x="4990599" y="1604075"/>
                </a:lnTo>
                <a:lnTo>
                  <a:pt x="4993945" y="1600717"/>
                </a:lnTo>
                <a:lnTo>
                  <a:pt x="4997292" y="1600717"/>
                </a:lnTo>
                <a:lnTo>
                  <a:pt x="4997292" y="1609112"/>
                </a:lnTo>
                <a:lnTo>
                  <a:pt x="4999935" y="1610438"/>
                </a:lnTo>
                <a:lnTo>
                  <a:pt x="4999935" y="1610104"/>
                </a:lnTo>
                <a:lnTo>
                  <a:pt x="5006764" y="1615075"/>
                </a:lnTo>
                <a:lnTo>
                  <a:pt x="5023837" y="1616732"/>
                </a:lnTo>
                <a:lnTo>
                  <a:pt x="5064813" y="1615075"/>
                </a:lnTo>
                <a:lnTo>
                  <a:pt x="5092130" y="1588561"/>
                </a:lnTo>
                <a:lnTo>
                  <a:pt x="5113810" y="1564282"/>
                </a:lnTo>
                <a:lnTo>
                  <a:pt x="5111413" y="1563404"/>
                </a:lnTo>
                <a:lnTo>
                  <a:pt x="5120452" y="1550147"/>
                </a:lnTo>
                <a:lnTo>
                  <a:pt x="5120452" y="1566083"/>
                </a:lnTo>
                <a:lnTo>
                  <a:pt x="5122862" y="1567019"/>
                </a:lnTo>
                <a:lnTo>
                  <a:pt x="5127984" y="1588561"/>
                </a:lnTo>
                <a:lnTo>
                  <a:pt x="5125730" y="1590312"/>
                </a:lnTo>
                <a:lnTo>
                  <a:pt x="5136808" y="1611118"/>
                </a:lnTo>
                <a:lnTo>
                  <a:pt x="5160025" y="1621182"/>
                </a:lnTo>
                <a:lnTo>
                  <a:pt x="5181584" y="1631245"/>
                </a:lnTo>
                <a:lnTo>
                  <a:pt x="5201484" y="1648017"/>
                </a:lnTo>
                <a:lnTo>
                  <a:pt x="5221385" y="1666466"/>
                </a:lnTo>
                <a:lnTo>
                  <a:pt x="5206459" y="1696655"/>
                </a:lnTo>
                <a:lnTo>
                  <a:pt x="5191534" y="1725168"/>
                </a:lnTo>
                <a:lnTo>
                  <a:pt x="5184901" y="1725168"/>
                </a:lnTo>
                <a:lnTo>
                  <a:pt x="5174950" y="1731876"/>
                </a:lnTo>
                <a:lnTo>
                  <a:pt x="5176609" y="1765420"/>
                </a:lnTo>
                <a:lnTo>
                  <a:pt x="5156708" y="1775483"/>
                </a:lnTo>
                <a:lnTo>
                  <a:pt x="5146758" y="1797287"/>
                </a:lnTo>
                <a:lnTo>
                  <a:pt x="5123541" y="1802318"/>
                </a:lnTo>
                <a:lnTo>
                  <a:pt x="5115249" y="1819090"/>
                </a:lnTo>
                <a:lnTo>
                  <a:pt x="5101982" y="1830831"/>
                </a:lnTo>
                <a:lnTo>
                  <a:pt x="5082082" y="1837539"/>
                </a:lnTo>
                <a:lnTo>
                  <a:pt x="5060523" y="1840894"/>
                </a:lnTo>
                <a:lnTo>
                  <a:pt x="5060070" y="1840185"/>
                </a:lnTo>
                <a:lnTo>
                  <a:pt x="5036614" y="1860077"/>
                </a:lnTo>
                <a:lnTo>
                  <a:pt x="5034930" y="1871742"/>
                </a:lnTo>
                <a:lnTo>
                  <a:pt x="5014719" y="1881741"/>
                </a:lnTo>
                <a:lnTo>
                  <a:pt x="4994508" y="1890073"/>
                </a:lnTo>
                <a:lnTo>
                  <a:pt x="4974297" y="1900072"/>
                </a:lnTo>
                <a:lnTo>
                  <a:pt x="4954086" y="1910070"/>
                </a:lnTo>
                <a:lnTo>
                  <a:pt x="4933876" y="1918402"/>
                </a:lnTo>
                <a:lnTo>
                  <a:pt x="4905243" y="1928401"/>
                </a:lnTo>
                <a:lnTo>
                  <a:pt x="4879980" y="1936733"/>
                </a:lnTo>
                <a:lnTo>
                  <a:pt x="4844611" y="1956730"/>
                </a:lnTo>
                <a:lnTo>
                  <a:pt x="4812610" y="1958397"/>
                </a:lnTo>
                <a:lnTo>
                  <a:pt x="4800820" y="1920069"/>
                </a:lnTo>
                <a:lnTo>
                  <a:pt x="4789031" y="1885074"/>
                </a:lnTo>
                <a:lnTo>
                  <a:pt x="4789031" y="1848412"/>
                </a:lnTo>
                <a:lnTo>
                  <a:pt x="4790074" y="1847173"/>
                </a:lnTo>
                <a:lnTo>
                  <a:pt x="4776411" y="1827371"/>
                </a:lnTo>
                <a:lnTo>
                  <a:pt x="4764697" y="1805545"/>
                </a:lnTo>
                <a:lnTo>
                  <a:pt x="4742944" y="1771967"/>
                </a:lnTo>
                <a:lnTo>
                  <a:pt x="4722864" y="1738389"/>
                </a:lnTo>
                <a:lnTo>
                  <a:pt x="4692744" y="1711526"/>
                </a:lnTo>
                <a:lnTo>
                  <a:pt x="4682704" y="1671232"/>
                </a:lnTo>
                <a:lnTo>
                  <a:pt x="4672664" y="1649406"/>
                </a:lnTo>
                <a:lnTo>
                  <a:pt x="4664297" y="1625901"/>
                </a:lnTo>
                <a:lnTo>
                  <a:pt x="4645890" y="1610791"/>
                </a:lnTo>
                <a:lnTo>
                  <a:pt x="4630830" y="1597360"/>
                </a:lnTo>
                <a:lnTo>
                  <a:pt x="4615770" y="1565460"/>
                </a:lnTo>
                <a:lnTo>
                  <a:pt x="4590670" y="1530203"/>
                </a:lnTo>
                <a:lnTo>
                  <a:pt x="4563896" y="1494946"/>
                </a:lnTo>
                <a:lnTo>
                  <a:pt x="4555530" y="1493267"/>
                </a:lnTo>
                <a:lnTo>
                  <a:pt x="4562182" y="1456558"/>
                </a:lnTo>
                <a:lnTo>
                  <a:pt x="4562102" y="1456539"/>
                </a:lnTo>
                <a:lnTo>
                  <a:pt x="4555711" y="1478531"/>
                </a:lnTo>
                <a:lnTo>
                  <a:pt x="4550649" y="1503413"/>
                </a:lnTo>
                <a:lnTo>
                  <a:pt x="4535464" y="1498437"/>
                </a:lnTo>
                <a:lnTo>
                  <a:pt x="4520279" y="1470237"/>
                </a:lnTo>
                <a:lnTo>
                  <a:pt x="4501720" y="1443696"/>
                </a:lnTo>
                <a:lnTo>
                  <a:pt x="4496658" y="1445355"/>
                </a:lnTo>
                <a:lnTo>
                  <a:pt x="4506781" y="1468578"/>
                </a:lnTo>
                <a:lnTo>
                  <a:pt x="4520279" y="1490143"/>
                </a:lnTo>
                <a:lnTo>
                  <a:pt x="4532090" y="1513366"/>
                </a:lnTo>
                <a:lnTo>
                  <a:pt x="4542213" y="1534930"/>
                </a:lnTo>
                <a:lnTo>
                  <a:pt x="4554024" y="1554836"/>
                </a:lnTo>
                <a:lnTo>
                  <a:pt x="4565835" y="1576400"/>
                </a:lnTo>
                <a:lnTo>
                  <a:pt x="4581020" y="1596306"/>
                </a:lnTo>
                <a:lnTo>
                  <a:pt x="4596205" y="1617870"/>
                </a:lnTo>
                <a:lnTo>
                  <a:pt x="4592830" y="1619529"/>
                </a:lnTo>
                <a:lnTo>
                  <a:pt x="4594518" y="1644411"/>
                </a:lnTo>
                <a:lnTo>
                  <a:pt x="4594499" y="1644429"/>
                </a:lnTo>
                <a:lnTo>
                  <a:pt x="4612119" y="1661996"/>
                </a:lnTo>
                <a:lnTo>
                  <a:pt x="4627260" y="1682122"/>
                </a:lnTo>
                <a:lnTo>
                  <a:pt x="4637354" y="1703925"/>
                </a:lnTo>
                <a:lnTo>
                  <a:pt x="4644083" y="1739145"/>
                </a:lnTo>
                <a:lnTo>
                  <a:pt x="4652494" y="1774366"/>
                </a:lnTo>
                <a:lnTo>
                  <a:pt x="4676047" y="1802877"/>
                </a:lnTo>
                <a:lnTo>
                  <a:pt x="4660906" y="1814618"/>
                </a:lnTo>
                <a:lnTo>
                  <a:pt x="4644083" y="1826358"/>
                </a:lnTo>
                <a:lnTo>
                  <a:pt x="4643571" y="1828315"/>
                </a:lnTo>
                <a:lnTo>
                  <a:pt x="4659332" y="1817056"/>
                </a:lnTo>
                <a:lnTo>
                  <a:pt x="4674182" y="1805270"/>
                </a:lnTo>
                <a:lnTo>
                  <a:pt x="4679132" y="1800219"/>
                </a:lnTo>
                <a:lnTo>
                  <a:pt x="4685731" y="1820423"/>
                </a:lnTo>
                <a:lnTo>
                  <a:pt x="4693981" y="1842311"/>
                </a:lnTo>
                <a:lnTo>
                  <a:pt x="4702231" y="1865883"/>
                </a:lnTo>
                <a:lnTo>
                  <a:pt x="4712130" y="1887771"/>
                </a:lnTo>
                <a:lnTo>
                  <a:pt x="4712130" y="1879352"/>
                </a:lnTo>
                <a:lnTo>
                  <a:pt x="4720380" y="1882719"/>
                </a:lnTo>
                <a:lnTo>
                  <a:pt x="4741829" y="1899556"/>
                </a:lnTo>
                <a:lnTo>
                  <a:pt x="4769878" y="1928179"/>
                </a:lnTo>
                <a:lnTo>
                  <a:pt x="4797927" y="1956802"/>
                </a:lnTo>
                <a:lnTo>
                  <a:pt x="4799472" y="1961533"/>
                </a:lnTo>
                <a:lnTo>
                  <a:pt x="4799850" y="1961410"/>
                </a:lnTo>
                <a:lnTo>
                  <a:pt x="4810121" y="1994767"/>
                </a:lnTo>
                <a:lnTo>
                  <a:pt x="4809396" y="1996179"/>
                </a:lnTo>
                <a:lnTo>
                  <a:pt x="4825925" y="2011098"/>
                </a:lnTo>
                <a:lnTo>
                  <a:pt x="4842600" y="2027823"/>
                </a:lnTo>
                <a:lnTo>
                  <a:pt x="4874283" y="2016116"/>
                </a:lnTo>
                <a:lnTo>
                  <a:pt x="4900964" y="2017788"/>
                </a:lnTo>
                <a:lnTo>
                  <a:pt x="4924309" y="2006081"/>
                </a:lnTo>
                <a:lnTo>
                  <a:pt x="4960995" y="1997719"/>
                </a:lnTo>
                <a:lnTo>
                  <a:pt x="4999348" y="1989356"/>
                </a:lnTo>
                <a:lnTo>
                  <a:pt x="5011021" y="1980994"/>
                </a:lnTo>
                <a:lnTo>
                  <a:pt x="5019358" y="1989356"/>
                </a:lnTo>
                <a:lnTo>
                  <a:pt x="5016023" y="2027823"/>
                </a:lnTo>
                <a:lnTo>
                  <a:pt x="5021026" y="2027823"/>
                </a:lnTo>
                <a:lnTo>
                  <a:pt x="5012688" y="2037858"/>
                </a:lnTo>
                <a:lnTo>
                  <a:pt x="5004350" y="2071308"/>
                </a:lnTo>
                <a:lnTo>
                  <a:pt x="4986008" y="2108102"/>
                </a:lnTo>
                <a:lnTo>
                  <a:pt x="4969332" y="2141552"/>
                </a:lnTo>
                <a:lnTo>
                  <a:pt x="4950990" y="2178346"/>
                </a:lnTo>
                <a:lnTo>
                  <a:pt x="4932647" y="2213468"/>
                </a:lnTo>
                <a:lnTo>
                  <a:pt x="4915971" y="2231865"/>
                </a:lnTo>
                <a:lnTo>
                  <a:pt x="4900964" y="2248590"/>
                </a:lnTo>
                <a:lnTo>
                  <a:pt x="4884288" y="2263643"/>
                </a:lnTo>
                <a:lnTo>
                  <a:pt x="4870948" y="2280367"/>
                </a:lnTo>
                <a:lnTo>
                  <a:pt x="4850938" y="2298765"/>
                </a:lnTo>
                <a:lnTo>
                  <a:pt x="4832595" y="2317162"/>
                </a:lnTo>
                <a:lnTo>
                  <a:pt x="4814252" y="2333887"/>
                </a:lnTo>
                <a:lnTo>
                  <a:pt x="4795909" y="2352284"/>
                </a:lnTo>
                <a:lnTo>
                  <a:pt x="4782569" y="2372354"/>
                </a:lnTo>
                <a:lnTo>
                  <a:pt x="4770897" y="2390751"/>
                </a:lnTo>
                <a:lnTo>
                  <a:pt x="4755889" y="2367336"/>
                </a:lnTo>
                <a:lnTo>
                  <a:pt x="4755889" y="2338904"/>
                </a:lnTo>
                <a:lnTo>
                  <a:pt x="4755889" y="2310472"/>
                </a:lnTo>
                <a:lnTo>
                  <a:pt x="4755889" y="2282040"/>
                </a:lnTo>
                <a:lnTo>
                  <a:pt x="4755889" y="2256953"/>
                </a:lnTo>
                <a:lnTo>
                  <a:pt x="4769229" y="2238555"/>
                </a:lnTo>
                <a:lnTo>
                  <a:pt x="4780902" y="2221831"/>
                </a:lnTo>
                <a:lnTo>
                  <a:pt x="4792574" y="2213468"/>
                </a:lnTo>
                <a:lnTo>
                  <a:pt x="4819255" y="2198416"/>
                </a:lnTo>
                <a:lnTo>
                  <a:pt x="4839265" y="2196743"/>
                </a:lnTo>
                <a:lnTo>
                  <a:pt x="4860943" y="2193399"/>
                </a:lnTo>
                <a:lnTo>
                  <a:pt x="4879286" y="2169984"/>
                </a:lnTo>
                <a:lnTo>
                  <a:pt x="4899296" y="2146569"/>
                </a:lnTo>
                <a:lnTo>
                  <a:pt x="4919307" y="2123154"/>
                </a:lnTo>
                <a:lnTo>
                  <a:pt x="4935982" y="2099740"/>
                </a:lnTo>
                <a:lnTo>
                  <a:pt x="4935658" y="2099740"/>
                </a:lnTo>
                <a:lnTo>
                  <a:pt x="4919940" y="2121765"/>
                </a:lnTo>
                <a:lnTo>
                  <a:pt x="4899870" y="2145198"/>
                </a:lnTo>
                <a:lnTo>
                  <a:pt x="4879801" y="2168632"/>
                </a:lnTo>
                <a:lnTo>
                  <a:pt x="4861405" y="2192066"/>
                </a:lnTo>
                <a:lnTo>
                  <a:pt x="4839663" y="2195414"/>
                </a:lnTo>
                <a:lnTo>
                  <a:pt x="4819594" y="2197087"/>
                </a:lnTo>
                <a:lnTo>
                  <a:pt x="4792835" y="2212152"/>
                </a:lnTo>
                <a:lnTo>
                  <a:pt x="4781128" y="2220521"/>
                </a:lnTo>
                <a:lnTo>
                  <a:pt x="4752697" y="2215500"/>
                </a:lnTo>
                <a:lnTo>
                  <a:pt x="4725938" y="2222195"/>
                </a:lnTo>
                <a:lnTo>
                  <a:pt x="4712559" y="2235586"/>
                </a:lnTo>
                <a:lnTo>
                  <a:pt x="4675766" y="2227217"/>
                </a:lnTo>
                <a:lnTo>
                  <a:pt x="4643990" y="2205457"/>
                </a:lnTo>
                <a:lnTo>
                  <a:pt x="4622248" y="2200435"/>
                </a:lnTo>
                <a:lnTo>
                  <a:pt x="4622223" y="2200365"/>
                </a:lnTo>
                <a:lnTo>
                  <a:pt x="4602025" y="2200365"/>
                </a:lnTo>
                <a:lnTo>
                  <a:pt x="4581837" y="2200365"/>
                </a:lnTo>
                <a:lnTo>
                  <a:pt x="4571743" y="2212106"/>
                </a:lnTo>
                <a:lnTo>
                  <a:pt x="4570994" y="2213067"/>
                </a:lnTo>
                <a:lnTo>
                  <a:pt x="4571224" y="2213568"/>
                </a:lnTo>
                <a:lnTo>
                  <a:pt x="4580712" y="2202444"/>
                </a:lnTo>
                <a:lnTo>
                  <a:pt x="4600640" y="2202444"/>
                </a:lnTo>
                <a:lnTo>
                  <a:pt x="4622229" y="2202444"/>
                </a:lnTo>
                <a:lnTo>
                  <a:pt x="4643818" y="2207450"/>
                </a:lnTo>
                <a:lnTo>
                  <a:pt x="4675370" y="2229145"/>
                </a:lnTo>
                <a:lnTo>
                  <a:pt x="4711905" y="2237489"/>
                </a:lnTo>
                <a:lnTo>
                  <a:pt x="4725190" y="2224139"/>
                </a:lnTo>
                <a:lnTo>
                  <a:pt x="4751761" y="2217463"/>
                </a:lnTo>
                <a:lnTo>
                  <a:pt x="4779992" y="2222470"/>
                </a:lnTo>
                <a:lnTo>
                  <a:pt x="4768367" y="2239158"/>
                </a:lnTo>
                <a:lnTo>
                  <a:pt x="4755082" y="2257515"/>
                </a:lnTo>
                <a:lnTo>
                  <a:pt x="4755082" y="2282548"/>
                </a:lnTo>
                <a:lnTo>
                  <a:pt x="4755082" y="2310918"/>
                </a:lnTo>
                <a:lnTo>
                  <a:pt x="4755082" y="2339288"/>
                </a:lnTo>
                <a:lnTo>
                  <a:pt x="4755082" y="2367659"/>
                </a:lnTo>
                <a:lnTo>
                  <a:pt x="4770028" y="2391022"/>
                </a:lnTo>
                <a:lnTo>
                  <a:pt x="4755082" y="2399366"/>
                </a:lnTo>
                <a:lnTo>
                  <a:pt x="4745118" y="2417724"/>
                </a:lnTo>
                <a:lnTo>
                  <a:pt x="4733493" y="2429405"/>
                </a:lnTo>
                <a:lnTo>
                  <a:pt x="4721869" y="2452769"/>
                </a:lnTo>
                <a:lnTo>
                  <a:pt x="4710244" y="2479470"/>
                </a:lnTo>
                <a:lnTo>
                  <a:pt x="4709311" y="2480408"/>
                </a:lnTo>
                <a:lnTo>
                  <a:pt x="4709383" y="2480480"/>
                </a:lnTo>
                <a:lnTo>
                  <a:pt x="4695922" y="2520778"/>
                </a:lnTo>
                <a:lnTo>
                  <a:pt x="4714431" y="2547643"/>
                </a:lnTo>
                <a:lnTo>
                  <a:pt x="4709383" y="2574508"/>
                </a:lnTo>
                <a:lnTo>
                  <a:pt x="4711066" y="2584582"/>
                </a:lnTo>
                <a:lnTo>
                  <a:pt x="4714431" y="2608089"/>
                </a:lnTo>
                <a:lnTo>
                  <a:pt x="4719479" y="2638313"/>
                </a:lnTo>
                <a:lnTo>
                  <a:pt x="4735583" y="2654382"/>
                </a:lnTo>
                <a:lnTo>
                  <a:pt x="4737666" y="2654382"/>
                </a:lnTo>
                <a:lnTo>
                  <a:pt x="4734363" y="2674489"/>
                </a:lnTo>
                <a:lnTo>
                  <a:pt x="4737666" y="2718053"/>
                </a:lnTo>
                <a:lnTo>
                  <a:pt x="4732711" y="2731457"/>
                </a:lnTo>
                <a:lnTo>
                  <a:pt x="4737666" y="2773346"/>
                </a:lnTo>
                <a:lnTo>
                  <a:pt x="4739318" y="2773346"/>
                </a:lnTo>
                <a:lnTo>
                  <a:pt x="4732711" y="2795128"/>
                </a:lnTo>
                <a:lnTo>
                  <a:pt x="4711240" y="2833666"/>
                </a:lnTo>
                <a:lnTo>
                  <a:pt x="4679858" y="2853773"/>
                </a:lnTo>
                <a:lnTo>
                  <a:pt x="4655083" y="2868853"/>
                </a:lnTo>
                <a:lnTo>
                  <a:pt x="4633612" y="2882257"/>
                </a:lnTo>
                <a:lnTo>
                  <a:pt x="4613792" y="2909066"/>
                </a:lnTo>
                <a:lnTo>
                  <a:pt x="4584062" y="2932524"/>
                </a:lnTo>
                <a:lnTo>
                  <a:pt x="4574152" y="2932524"/>
                </a:lnTo>
                <a:lnTo>
                  <a:pt x="4574152" y="2942577"/>
                </a:lnTo>
                <a:lnTo>
                  <a:pt x="4579107" y="2962684"/>
                </a:lnTo>
                <a:lnTo>
                  <a:pt x="4580759" y="2989492"/>
                </a:lnTo>
                <a:lnTo>
                  <a:pt x="4585714" y="3012950"/>
                </a:lnTo>
                <a:lnTo>
                  <a:pt x="4590669" y="3004572"/>
                </a:lnTo>
                <a:lnTo>
                  <a:pt x="4589017" y="3031381"/>
                </a:lnTo>
                <a:lnTo>
                  <a:pt x="4584062" y="3056514"/>
                </a:lnTo>
                <a:lnTo>
                  <a:pt x="4584062" y="3069919"/>
                </a:lnTo>
                <a:lnTo>
                  <a:pt x="4562590" y="3083323"/>
                </a:lnTo>
                <a:lnTo>
                  <a:pt x="4541119" y="3095052"/>
                </a:lnTo>
                <a:lnTo>
                  <a:pt x="4509737" y="3121861"/>
                </a:lnTo>
                <a:lnTo>
                  <a:pt x="4516344" y="3126888"/>
                </a:lnTo>
                <a:lnTo>
                  <a:pt x="4514780" y="3145928"/>
                </a:lnTo>
                <a:lnTo>
                  <a:pt x="4514855" y="3145928"/>
                </a:lnTo>
                <a:lnTo>
                  <a:pt x="4514761" y="3146154"/>
                </a:lnTo>
                <a:lnTo>
                  <a:pt x="4514692" y="3146994"/>
                </a:lnTo>
                <a:lnTo>
                  <a:pt x="4514414" y="3146994"/>
                </a:lnTo>
                <a:lnTo>
                  <a:pt x="4503101" y="3174371"/>
                </a:lnTo>
                <a:lnTo>
                  <a:pt x="4491347" y="3204486"/>
                </a:lnTo>
                <a:lnTo>
                  <a:pt x="4471197" y="3229583"/>
                </a:lnTo>
                <a:lnTo>
                  <a:pt x="4452727" y="3251333"/>
                </a:lnTo>
                <a:lnTo>
                  <a:pt x="4434256" y="3269737"/>
                </a:lnTo>
                <a:lnTo>
                  <a:pt x="4419144" y="3286468"/>
                </a:lnTo>
                <a:lnTo>
                  <a:pt x="4402353" y="3304872"/>
                </a:lnTo>
                <a:lnTo>
                  <a:pt x="4385561" y="3321603"/>
                </a:lnTo>
                <a:lnTo>
                  <a:pt x="4358695" y="3336661"/>
                </a:lnTo>
                <a:lnTo>
                  <a:pt x="4330150" y="3353392"/>
                </a:lnTo>
                <a:lnTo>
                  <a:pt x="4313359" y="3360085"/>
                </a:lnTo>
                <a:lnTo>
                  <a:pt x="4279776" y="3363431"/>
                </a:lnTo>
                <a:lnTo>
                  <a:pt x="4251231" y="3365104"/>
                </a:lnTo>
                <a:lnTo>
                  <a:pt x="4224365" y="3365104"/>
                </a:lnTo>
                <a:lnTo>
                  <a:pt x="4197498" y="3375143"/>
                </a:lnTo>
                <a:lnTo>
                  <a:pt x="4170632" y="3383508"/>
                </a:lnTo>
                <a:lnTo>
                  <a:pt x="4153841" y="3375143"/>
                </a:lnTo>
                <a:lnTo>
                  <a:pt x="4140408" y="3366777"/>
                </a:lnTo>
                <a:lnTo>
                  <a:pt x="4132012" y="3366777"/>
                </a:lnTo>
                <a:lnTo>
                  <a:pt x="4123616" y="3336661"/>
                </a:lnTo>
                <a:lnTo>
                  <a:pt x="4121937" y="3323277"/>
                </a:lnTo>
                <a:lnTo>
                  <a:pt x="4132012" y="3309892"/>
                </a:lnTo>
                <a:lnTo>
                  <a:pt x="4121937" y="3281449"/>
                </a:lnTo>
                <a:lnTo>
                  <a:pt x="4111862" y="3253006"/>
                </a:lnTo>
                <a:lnTo>
                  <a:pt x="4101788" y="3226237"/>
                </a:lnTo>
                <a:lnTo>
                  <a:pt x="4090379" y="3200254"/>
                </a:lnTo>
                <a:lnTo>
                  <a:pt x="4090170" y="3200519"/>
                </a:lnTo>
                <a:lnTo>
                  <a:pt x="4076862" y="3180320"/>
                </a:lnTo>
                <a:lnTo>
                  <a:pt x="4060226" y="3156754"/>
                </a:lnTo>
                <a:lnTo>
                  <a:pt x="4056899" y="3126455"/>
                </a:lnTo>
                <a:lnTo>
                  <a:pt x="4051909" y="3096156"/>
                </a:lnTo>
                <a:lnTo>
                  <a:pt x="4048582" y="3065857"/>
                </a:lnTo>
                <a:lnTo>
                  <a:pt x="4043591" y="3033875"/>
                </a:lnTo>
                <a:lnTo>
                  <a:pt x="4043748" y="3033928"/>
                </a:lnTo>
                <a:lnTo>
                  <a:pt x="4043334" y="3033675"/>
                </a:lnTo>
                <a:lnTo>
                  <a:pt x="4045342" y="3018945"/>
                </a:lnTo>
                <a:lnTo>
                  <a:pt x="4046303" y="3034790"/>
                </a:lnTo>
                <a:lnTo>
                  <a:pt x="4048582" y="3035558"/>
                </a:lnTo>
                <a:lnTo>
                  <a:pt x="4046918" y="3020409"/>
                </a:lnTo>
                <a:lnTo>
                  <a:pt x="4028619" y="2983377"/>
                </a:lnTo>
                <a:lnTo>
                  <a:pt x="4011984" y="2948028"/>
                </a:lnTo>
                <a:lnTo>
                  <a:pt x="3993685" y="2910996"/>
                </a:lnTo>
                <a:lnTo>
                  <a:pt x="3977050" y="2873964"/>
                </a:lnTo>
                <a:lnTo>
                  <a:pt x="3978713" y="2857132"/>
                </a:lnTo>
                <a:lnTo>
                  <a:pt x="4009256" y="2848999"/>
                </a:lnTo>
                <a:lnTo>
                  <a:pt x="4008935" y="2848854"/>
                </a:lnTo>
                <a:lnTo>
                  <a:pt x="3977050" y="2857185"/>
                </a:lnTo>
                <a:lnTo>
                  <a:pt x="3978728" y="2832193"/>
                </a:lnTo>
                <a:lnTo>
                  <a:pt x="3980406" y="2808867"/>
                </a:lnTo>
                <a:lnTo>
                  <a:pt x="3992153" y="2772212"/>
                </a:lnTo>
                <a:lnTo>
                  <a:pt x="4005579" y="2733891"/>
                </a:lnTo>
                <a:lnTo>
                  <a:pt x="4019004" y="2713897"/>
                </a:lnTo>
                <a:lnTo>
                  <a:pt x="4030752" y="2693904"/>
                </a:lnTo>
                <a:lnTo>
                  <a:pt x="4027395" y="2653917"/>
                </a:lnTo>
                <a:lnTo>
                  <a:pt x="4019004" y="2630591"/>
                </a:lnTo>
                <a:lnTo>
                  <a:pt x="4012292" y="2608931"/>
                </a:lnTo>
                <a:lnTo>
                  <a:pt x="4020682" y="2593936"/>
                </a:lnTo>
                <a:lnTo>
                  <a:pt x="4008935" y="2558947"/>
                </a:lnTo>
                <a:lnTo>
                  <a:pt x="3995510" y="2522293"/>
                </a:lnTo>
                <a:lnTo>
                  <a:pt x="4004603" y="2520209"/>
                </a:lnTo>
                <a:lnTo>
                  <a:pt x="3998601" y="2520674"/>
                </a:lnTo>
                <a:lnTo>
                  <a:pt x="3993621" y="2515657"/>
                </a:lnTo>
                <a:lnTo>
                  <a:pt x="4003581" y="2513985"/>
                </a:lnTo>
                <a:lnTo>
                  <a:pt x="4005241" y="2490572"/>
                </a:lnTo>
                <a:lnTo>
                  <a:pt x="4018522" y="2480538"/>
                </a:lnTo>
                <a:lnTo>
                  <a:pt x="4031803" y="2485555"/>
                </a:lnTo>
                <a:lnTo>
                  <a:pt x="4038443" y="2475521"/>
                </a:lnTo>
                <a:lnTo>
                  <a:pt x="4053195" y="2473870"/>
                </a:lnTo>
                <a:lnTo>
                  <a:pt x="4052527" y="2471896"/>
                </a:lnTo>
                <a:lnTo>
                  <a:pt x="4037347" y="2473558"/>
                </a:lnTo>
                <a:lnTo>
                  <a:pt x="4030600" y="2483530"/>
                </a:lnTo>
                <a:lnTo>
                  <a:pt x="4017106" y="2478544"/>
                </a:lnTo>
                <a:lnTo>
                  <a:pt x="4006986" y="2473558"/>
                </a:lnTo>
                <a:lnTo>
                  <a:pt x="4006463" y="2474027"/>
                </a:lnTo>
                <a:lnTo>
                  <a:pt x="4016218" y="2478690"/>
                </a:lnTo>
                <a:lnTo>
                  <a:pt x="4002039" y="2488859"/>
                </a:lnTo>
                <a:lnTo>
                  <a:pt x="4000267" y="2512585"/>
                </a:lnTo>
                <a:lnTo>
                  <a:pt x="3989633" y="2514280"/>
                </a:lnTo>
                <a:lnTo>
                  <a:pt x="3986089" y="2490554"/>
                </a:lnTo>
                <a:lnTo>
                  <a:pt x="3987713" y="2489142"/>
                </a:lnTo>
                <a:lnTo>
                  <a:pt x="3966505" y="2458601"/>
                </a:lnTo>
                <a:lnTo>
                  <a:pt x="3967569" y="2456767"/>
                </a:lnTo>
                <a:lnTo>
                  <a:pt x="3949585" y="2435475"/>
                </a:lnTo>
                <a:lnTo>
                  <a:pt x="3931375" y="2412256"/>
                </a:lnTo>
                <a:lnTo>
                  <a:pt x="3934686" y="2415573"/>
                </a:lnTo>
                <a:lnTo>
                  <a:pt x="3919787" y="2397330"/>
                </a:lnTo>
                <a:lnTo>
                  <a:pt x="3923098" y="2397330"/>
                </a:lnTo>
                <a:lnTo>
                  <a:pt x="3911510" y="2379086"/>
                </a:lnTo>
                <a:lnTo>
                  <a:pt x="3921443" y="2387379"/>
                </a:lnTo>
                <a:lnTo>
                  <a:pt x="3914821" y="2380745"/>
                </a:lnTo>
                <a:lnTo>
                  <a:pt x="3903233" y="2360843"/>
                </a:lnTo>
                <a:lnTo>
                  <a:pt x="3911510" y="2360843"/>
                </a:lnTo>
                <a:lnTo>
                  <a:pt x="3919787" y="2332649"/>
                </a:lnTo>
                <a:lnTo>
                  <a:pt x="3934686" y="2335966"/>
                </a:lnTo>
                <a:lnTo>
                  <a:pt x="3918132" y="2321039"/>
                </a:lnTo>
                <a:lnTo>
                  <a:pt x="3924754" y="2321039"/>
                </a:lnTo>
                <a:lnTo>
                  <a:pt x="3929720" y="2309430"/>
                </a:lnTo>
                <a:lnTo>
                  <a:pt x="3931375" y="2309430"/>
                </a:lnTo>
                <a:lnTo>
                  <a:pt x="3951241" y="2309430"/>
                </a:lnTo>
                <a:lnTo>
                  <a:pt x="3971106" y="2309430"/>
                </a:lnTo>
                <a:lnTo>
                  <a:pt x="3971106" y="2276260"/>
                </a:lnTo>
                <a:lnTo>
                  <a:pt x="3997593" y="2276260"/>
                </a:lnTo>
                <a:lnTo>
                  <a:pt x="4022425" y="2276260"/>
                </a:lnTo>
                <a:lnTo>
                  <a:pt x="4022351" y="2277446"/>
                </a:lnTo>
                <a:lnTo>
                  <a:pt x="4049154" y="2277446"/>
                </a:lnTo>
                <a:lnTo>
                  <a:pt x="4071081" y="2282432"/>
                </a:lnTo>
                <a:lnTo>
                  <a:pt x="4094695" y="2289080"/>
                </a:lnTo>
                <a:lnTo>
                  <a:pt x="4099755" y="2274122"/>
                </a:lnTo>
                <a:lnTo>
                  <a:pt x="4100294" y="2272443"/>
                </a:lnTo>
                <a:lnTo>
                  <a:pt x="4092210" y="2246362"/>
                </a:lnTo>
                <a:lnTo>
                  <a:pt x="4078877" y="2226199"/>
                </a:lnTo>
                <a:lnTo>
                  <a:pt x="4063878" y="2202675"/>
                </a:lnTo>
                <a:lnTo>
                  <a:pt x="4053879" y="2160668"/>
                </a:lnTo>
                <a:lnTo>
                  <a:pt x="4068878" y="2137144"/>
                </a:lnTo>
                <a:lnTo>
                  <a:pt x="4080544" y="2111940"/>
                </a:lnTo>
                <a:lnTo>
                  <a:pt x="4103786" y="2105691"/>
                </a:lnTo>
                <a:lnTo>
                  <a:pt x="4103287" y="2105356"/>
                </a:lnTo>
                <a:lnTo>
                  <a:pt x="4078334" y="2112056"/>
                </a:lnTo>
                <a:lnTo>
                  <a:pt x="4061698" y="2075206"/>
                </a:lnTo>
                <a:lnTo>
                  <a:pt x="4061079" y="2074390"/>
                </a:lnTo>
                <a:lnTo>
                  <a:pt x="4077546" y="2110793"/>
                </a:lnTo>
                <a:lnTo>
                  <a:pt x="4065868" y="2135938"/>
                </a:lnTo>
                <a:lnTo>
                  <a:pt x="4050853" y="2159406"/>
                </a:lnTo>
                <a:lnTo>
                  <a:pt x="4060863" y="2201313"/>
                </a:lnTo>
                <a:lnTo>
                  <a:pt x="4075878" y="2224782"/>
                </a:lnTo>
                <a:lnTo>
                  <a:pt x="4089224" y="2244897"/>
                </a:lnTo>
                <a:lnTo>
                  <a:pt x="4097566" y="2271718"/>
                </a:lnTo>
                <a:lnTo>
                  <a:pt x="4092561" y="2286805"/>
                </a:lnTo>
                <a:lnTo>
                  <a:pt x="4069205" y="2280100"/>
                </a:lnTo>
                <a:lnTo>
                  <a:pt x="4047517" y="2275071"/>
                </a:lnTo>
                <a:lnTo>
                  <a:pt x="4020824" y="2275071"/>
                </a:lnTo>
                <a:lnTo>
                  <a:pt x="3995799" y="2275071"/>
                </a:lnTo>
                <a:lnTo>
                  <a:pt x="3969106" y="2275071"/>
                </a:lnTo>
                <a:lnTo>
                  <a:pt x="3949087" y="2270042"/>
                </a:lnTo>
                <a:lnTo>
                  <a:pt x="3929067" y="2268366"/>
                </a:lnTo>
                <a:lnTo>
                  <a:pt x="3929067" y="2236516"/>
                </a:lnTo>
                <a:lnTo>
                  <a:pt x="3925730" y="2221429"/>
                </a:lnTo>
                <a:lnTo>
                  <a:pt x="3922394" y="2218076"/>
                </a:lnTo>
                <a:lnTo>
                  <a:pt x="3907379" y="2216400"/>
                </a:lnTo>
                <a:lnTo>
                  <a:pt x="3899037" y="2197961"/>
                </a:lnTo>
                <a:lnTo>
                  <a:pt x="3895701" y="2199637"/>
                </a:lnTo>
                <a:lnTo>
                  <a:pt x="3896933" y="2195924"/>
                </a:lnTo>
                <a:lnTo>
                  <a:pt x="3888639" y="2193128"/>
                </a:lnTo>
                <a:lnTo>
                  <a:pt x="3890304" y="2203237"/>
                </a:lnTo>
                <a:lnTo>
                  <a:pt x="3863650" y="2203237"/>
                </a:lnTo>
                <a:lnTo>
                  <a:pt x="3860319" y="2201552"/>
                </a:lnTo>
                <a:lnTo>
                  <a:pt x="3856987" y="2201552"/>
                </a:lnTo>
                <a:lnTo>
                  <a:pt x="3851989" y="2206606"/>
                </a:lnTo>
                <a:lnTo>
                  <a:pt x="3848658" y="2198183"/>
                </a:lnTo>
                <a:lnTo>
                  <a:pt x="3848658" y="2203237"/>
                </a:lnTo>
                <a:lnTo>
                  <a:pt x="3843660" y="2206606"/>
                </a:lnTo>
                <a:lnTo>
                  <a:pt x="3836997" y="2206606"/>
                </a:lnTo>
                <a:lnTo>
                  <a:pt x="3823670" y="2208291"/>
                </a:lnTo>
                <a:lnTo>
                  <a:pt x="3813674" y="2179651"/>
                </a:lnTo>
                <a:lnTo>
                  <a:pt x="3817006" y="2177966"/>
                </a:lnTo>
                <a:lnTo>
                  <a:pt x="3810343" y="2171227"/>
                </a:lnTo>
                <a:lnTo>
                  <a:pt x="3812008" y="2171227"/>
                </a:lnTo>
                <a:lnTo>
                  <a:pt x="3807011" y="2166173"/>
                </a:lnTo>
                <a:lnTo>
                  <a:pt x="3778691" y="2147641"/>
                </a:lnTo>
                <a:lnTo>
                  <a:pt x="3763698" y="2145956"/>
                </a:lnTo>
                <a:lnTo>
                  <a:pt x="3768696" y="2140902"/>
                </a:lnTo>
                <a:lnTo>
                  <a:pt x="3742042" y="2149325"/>
                </a:lnTo>
                <a:lnTo>
                  <a:pt x="3743708" y="2107207"/>
                </a:lnTo>
                <a:lnTo>
                  <a:pt x="3747039" y="2066773"/>
                </a:lnTo>
                <a:lnTo>
                  <a:pt x="3767030" y="2031393"/>
                </a:lnTo>
                <a:lnTo>
                  <a:pt x="3768696" y="2006122"/>
                </a:lnTo>
                <a:lnTo>
                  <a:pt x="3763698" y="1989275"/>
                </a:lnTo>
                <a:lnTo>
                  <a:pt x="3763698" y="1987590"/>
                </a:lnTo>
                <a:lnTo>
                  <a:pt x="3767030" y="1975797"/>
                </a:lnTo>
                <a:lnTo>
                  <a:pt x="3773693" y="1955580"/>
                </a:lnTo>
                <a:lnTo>
                  <a:pt x="3780069" y="1934626"/>
                </a:lnTo>
                <a:lnTo>
                  <a:pt x="3779409" y="1934862"/>
                </a:lnTo>
                <a:lnTo>
                  <a:pt x="3772722" y="1956663"/>
                </a:lnTo>
                <a:lnTo>
                  <a:pt x="3766035" y="1976787"/>
                </a:lnTo>
                <a:lnTo>
                  <a:pt x="3762691" y="1988526"/>
                </a:lnTo>
                <a:lnTo>
                  <a:pt x="3740958" y="1968402"/>
                </a:lnTo>
                <a:lnTo>
                  <a:pt x="3740491" y="1968963"/>
                </a:lnTo>
                <a:lnTo>
                  <a:pt x="3761331" y="1988992"/>
                </a:lnTo>
                <a:lnTo>
                  <a:pt x="3761331" y="1990663"/>
                </a:lnTo>
                <a:lnTo>
                  <a:pt x="3766145" y="2007371"/>
                </a:lnTo>
                <a:lnTo>
                  <a:pt x="3764540" y="2032433"/>
                </a:lnTo>
                <a:lnTo>
                  <a:pt x="3745284" y="2067520"/>
                </a:lnTo>
                <a:lnTo>
                  <a:pt x="3742074" y="2107619"/>
                </a:lnTo>
                <a:lnTo>
                  <a:pt x="3740470" y="2149389"/>
                </a:lnTo>
                <a:lnTo>
                  <a:pt x="3713190" y="2152731"/>
                </a:lnTo>
                <a:lnTo>
                  <a:pt x="3711585" y="2131010"/>
                </a:lnTo>
                <a:lnTo>
                  <a:pt x="3711585" y="2109290"/>
                </a:lnTo>
                <a:lnTo>
                  <a:pt x="3709980" y="2085899"/>
                </a:lnTo>
                <a:lnTo>
                  <a:pt x="3709980" y="2062508"/>
                </a:lnTo>
                <a:lnTo>
                  <a:pt x="3706771" y="2039116"/>
                </a:lnTo>
                <a:lnTo>
                  <a:pt x="3692329" y="2022408"/>
                </a:lnTo>
                <a:lnTo>
                  <a:pt x="3693933" y="2009042"/>
                </a:lnTo>
                <a:lnTo>
                  <a:pt x="3697143" y="2009042"/>
                </a:lnTo>
                <a:lnTo>
                  <a:pt x="3711585" y="1999017"/>
                </a:lnTo>
                <a:lnTo>
                  <a:pt x="3730841" y="1987322"/>
                </a:lnTo>
                <a:lnTo>
                  <a:pt x="3732446" y="1982309"/>
                </a:lnTo>
                <a:lnTo>
                  <a:pt x="3732446" y="1981359"/>
                </a:lnTo>
                <a:lnTo>
                  <a:pt x="3727584" y="1966725"/>
                </a:lnTo>
                <a:lnTo>
                  <a:pt x="3720896" y="1958340"/>
                </a:lnTo>
                <a:lnTo>
                  <a:pt x="3720865" y="1958345"/>
                </a:lnTo>
                <a:lnTo>
                  <a:pt x="3726504" y="1965482"/>
                </a:lnTo>
                <a:lnTo>
                  <a:pt x="3731497" y="1980651"/>
                </a:lnTo>
                <a:lnTo>
                  <a:pt x="3729832" y="1985708"/>
                </a:lnTo>
                <a:lnTo>
                  <a:pt x="3709860" y="1997506"/>
                </a:lnTo>
                <a:lnTo>
                  <a:pt x="3694880" y="2007618"/>
                </a:lnTo>
                <a:lnTo>
                  <a:pt x="3686558" y="2007618"/>
                </a:lnTo>
                <a:lnTo>
                  <a:pt x="3664921" y="2004248"/>
                </a:lnTo>
                <a:lnTo>
                  <a:pt x="3656599" y="2005933"/>
                </a:lnTo>
                <a:lnTo>
                  <a:pt x="3626640" y="2007618"/>
                </a:lnTo>
                <a:lnTo>
                  <a:pt x="3595016" y="2007618"/>
                </a:lnTo>
                <a:lnTo>
                  <a:pt x="3596681" y="2031215"/>
                </a:lnTo>
                <a:lnTo>
                  <a:pt x="3598345" y="2054811"/>
                </a:lnTo>
                <a:lnTo>
                  <a:pt x="3575044" y="2039642"/>
                </a:lnTo>
                <a:lnTo>
                  <a:pt x="3550078" y="2048069"/>
                </a:lnTo>
                <a:lnTo>
                  <a:pt x="3535098" y="2029529"/>
                </a:lnTo>
                <a:lnTo>
                  <a:pt x="3525112" y="2026158"/>
                </a:lnTo>
                <a:lnTo>
                  <a:pt x="3530036" y="1986265"/>
                </a:lnTo>
                <a:lnTo>
                  <a:pt x="3529374" y="1986794"/>
                </a:lnTo>
                <a:lnTo>
                  <a:pt x="3524364" y="2026876"/>
                </a:lnTo>
                <a:lnTo>
                  <a:pt x="3505995" y="2030217"/>
                </a:lnTo>
                <a:lnTo>
                  <a:pt x="3500985" y="2018526"/>
                </a:lnTo>
                <a:lnTo>
                  <a:pt x="3500093" y="2019121"/>
                </a:lnTo>
                <a:lnTo>
                  <a:pt x="3504994" y="2030404"/>
                </a:lnTo>
                <a:lnTo>
                  <a:pt x="3523703" y="2027047"/>
                </a:lnTo>
                <a:lnTo>
                  <a:pt x="3533908" y="2030404"/>
                </a:lnTo>
                <a:lnTo>
                  <a:pt x="3549216" y="2048864"/>
                </a:lnTo>
                <a:lnTo>
                  <a:pt x="3574728" y="2040473"/>
                </a:lnTo>
                <a:lnTo>
                  <a:pt x="3598540" y="2055577"/>
                </a:lnTo>
                <a:lnTo>
                  <a:pt x="3601942" y="2092499"/>
                </a:lnTo>
                <a:lnTo>
                  <a:pt x="3595138" y="2115994"/>
                </a:lnTo>
                <a:lnTo>
                  <a:pt x="3584933" y="2136133"/>
                </a:lnTo>
                <a:lnTo>
                  <a:pt x="3590036" y="2157950"/>
                </a:lnTo>
                <a:lnTo>
                  <a:pt x="3595138" y="2181446"/>
                </a:lnTo>
                <a:lnTo>
                  <a:pt x="3586634" y="2188159"/>
                </a:lnTo>
                <a:lnTo>
                  <a:pt x="3581532" y="2183124"/>
                </a:lnTo>
                <a:lnTo>
                  <a:pt x="3566224" y="2181446"/>
                </a:lnTo>
                <a:lnTo>
                  <a:pt x="3545814" y="2183124"/>
                </a:lnTo>
                <a:lnTo>
                  <a:pt x="3561122" y="2183124"/>
                </a:lnTo>
                <a:lnTo>
                  <a:pt x="3527105" y="2186480"/>
                </a:lnTo>
                <a:lnTo>
                  <a:pt x="3535609" y="2186480"/>
                </a:lnTo>
                <a:lnTo>
                  <a:pt x="3503293" y="2198228"/>
                </a:lnTo>
                <a:lnTo>
                  <a:pt x="3468875" y="2209549"/>
                </a:lnTo>
                <a:lnTo>
                  <a:pt x="3468816" y="2209976"/>
                </a:lnTo>
                <a:lnTo>
                  <a:pt x="3468398" y="2209705"/>
                </a:lnTo>
                <a:lnTo>
                  <a:pt x="3467575" y="2209976"/>
                </a:lnTo>
                <a:lnTo>
                  <a:pt x="3467677" y="2209240"/>
                </a:lnTo>
                <a:lnTo>
                  <a:pt x="3440055" y="2191389"/>
                </a:lnTo>
                <a:lnTo>
                  <a:pt x="3412985" y="2176182"/>
                </a:lnTo>
                <a:lnTo>
                  <a:pt x="3387607" y="2152527"/>
                </a:lnTo>
                <a:lnTo>
                  <a:pt x="3364681" y="2131266"/>
                </a:lnTo>
                <a:lnTo>
                  <a:pt x="3337181" y="2118054"/>
                </a:lnTo>
                <a:lnTo>
                  <a:pt x="3343835" y="2112960"/>
                </a:lnTo>
                <a:lnTo>
                  <a:pt x="3337181" y="2109564"/>
                </a:lnTo>
                <a:lnTo>
                  <a:pt x="3318884" y="2089185"/>
                </a:lnTo>
                <a:lnTo>
                  <a:pt x="3327201" y="2082393"/>
                </a:lnTo>
                <a:lnTo>
                  <a:pt x="3318884" y="2078996"/>
                </a:lnTo>
                <a:lnTo>
                  <a:pt x="3325538" y="2075600"/>
                </a:lnTo>
                <a:lnTo>
                  <a:pt x="3318056" y="2069489"/>
                </a:lnTo>
                <a:lnTo>
                  <a:pt x="3317429" y="2070123"/>
                </a:lnTo>
                <a:lnTo>
                  <a:pt x="3315753" y="2059966"/>
                </a:lnTo>
                <a:lnTo>
                  <a:pt x="3309052" y="2051502"/>
                </a:lnTo>
                <a:lnTo>
                  <a:pt x="3305702" y="2046424"/>
                </a:lnTo>
                <a:lnTo>
                  <a:pt x="3297325" y="2037960"/>
                </a:lnTo>
                <a:lnTo>
                  <a:pt x="3283923" y="2021031"/>
                </a:lnTo>
                <a:lnTo>
                  <a:pt x="3283923" y="2015953"/>
                </a:lnTo>
                <a:lnTo>
                  <a:pt x="3280572" y="2017646"/>
                </a:lnTo>
                <a:lnTo>
                  <a:pt x="3278897" y="2009182"/>
                </a:lnTo>
                <a:lnTo>
                  <a:pt x="3270521" y="2012567"/>
                </a:lnTo>
                <a:lnTo>
                  <a:pt x="3273728" y="2010947"/>
                </a:lnTo>
                <a:lnTo>
                  <a:pt x="3269078" y="2007721"/>
                </a:lnTo>
                <a:lnTo>
                  <a:pt x="3265808" y="1999217"/>
                </a:lnTo>
                <a:lnTo>
                  <a:pt x="3269078" y="1990713"/>
                </a:lnTo>
                <a:lnTo>
                  <a:pt x="3259270" y="1989012"/>
                </a:lnTo>
                <a:lnTo>
                  <a:pt x="3273982" y="1987311"/>
                </a:lnTo>
                <a:lnTo>
                  <a:pt x="3267443" y="1982209"/>
                </a:lnTo>
                <a:lnTo>
                  <a:pt x="3249462" y="1982209"/>
                </a:lnTo>
                <a:lnTo>
                  <a:pt x="3251096" y="1978807"/>
                </a:lnTo>
                <a:lnTo>
                  <a:pt x="3238019" y="1977106"/>
                </a:lnTo>
                <a:lnTo>
                  <a:pt x="3241288" y="1970303"/>
                </a:lnTo>
                <a:lnTo>
                  <a:pt x="3235698" y="1970303"/>
                </a:lnTo>
                <a:lnTo>
                  <a:pt x="3228752" y="1971956"/>
                </a:lnTo>
                <a:lnTo>
                  <a:pt x="3229854" y="1970303"/>
                </a:lnTo>
                <a:lnTo>
                  <a:pt x="3229846" y="1970303"/>
                </a:lnTo>
                <a:lnTo>
                  <a:pt x="3229856" y="1970300"/>
                </a:lnTo>
                <a:lnTo>
                  <a:pt x="3235475" y="1961874"/>
                </a:lnTo>
                <a:lnTo>
                  <a:pt x="3259008" y="1960194"/>
                </a:lnTo>
                <a:lnTo>
                  <a:pt x="3259008" y="1956833"/>
                </a:lnTo>
                <a:lnTo>
                  <a:pt x="3248922" y="1960194"/>
                </a:lnTo>
                <a:lnTo>
                  <a:pt x="3230432" y="1961874"/>
                </a:lnTo>
                <a:lnTo>
                  <a:pt x="3227071" y="1948432"/>
                </a:lnTo>
                <a:lnTo>
                  <a:pt x="3248922" y="1941711"/>
                </a:lnTo>
                <a:lnTo>
                  <a:pt x="3269093" y="1933309"/>
                </a:lnTo>
                <a:lnTo>
                  <a:pt x="3304392" y="1941711"/>
                </a:lnTo>
                <a:lnTo>
                  <a:pt x="3301215" y="1937741"/>
                </a:lnTo>
                <a:lnTo>
                  <a:pt x="3268589" y="1930151"/>
                </a:lnTo>
                <a:lnTo>
                  <a:pt x="3248546" y="1938311"/>
                </a:lnTo>
                <a:lnTo>
                  <a:pt x="3226834" y="1944839"/>
                </a:lnTo>
                <a:lnTo>
                  <a:pt x="3230174" y="1933415"/>
                </a:lnTo>
                <a:lnTo>
                  <a:pt x="3243536" y="1938311"/>
                </a:lnTo>
                <a:lnTo>
                  <a:pt x="3256897" y="1933415"/>
                </a:lnTo>
                <a:lnTo>
                  <a:pt x="3233515" y="1933415"/>
                </a:lnTo>
                <a:lnTo>
                  <a:pt x="3233515" y="1930151"/>
                </a:lnTo>
                <a:lnTo>
                  <a:pt x="3233794" y="1930151"/>
                </a:lnTo>
                <a:lnTo>
                  <a:pt x="3233794" y="1923228"/>
                </a:lnTo>
                <a:lnTo>
                  <a:pt x="3228752" y="1921547"/>
                </a:lnTo>
                <a:lnTo>
                  <a:pt x="3235475" y="1916507"/>
                </a:lnTo>
                <a:lnTo>
                  <a:pt x="3227071" y="1921547"/>
                </a:lnTo>
                <a:lnTo>
                  <a:pt x="3210262" y="1899704"/>
                </a:lnTo>
                <a:lnTo>
                  <a:pt x="3223709" y="1879540"/>
                </a:lnTo>
                <a:lnTo>
                  <a:pt x="3235475" y="1859377"/>
                </a:lnTo>
                <a:lnTo>
                  <a:pt x="3240518" y="1847615"/>
                </a:lnTo>
                <a:lnTo>
                  <a:pt x="3264050" y="1842574"/>
                </a:lnTo>
                <a:lnTo>
                  <a:pt x="3284221" y="1840894"/>
                </a:lnTo>
                <a:lnTo>
                  <a:pt x="3306922" y="1855482"/>
                </a:lnTo>
                <a:lnTo>
                  <a:pt x="3306140" y="1854638"/>
                </a:lnTo>
                <a:lnTo>
                  <a:pt x="3282620" y="1839580"/>
                </a:lnTo>
                <a:lnTo>
                  <a:pt x="3262460" y="1841253"/>
                </a:lnTo>
                <a:lnTo>
                  <a:pt x="3238941" y="1846273"/>
                </a:lnTo>
                <a:lnTo>
                  <a:pt x="3233901" y="1857984"/>
                </a:lnTo>
                <a:lnTo>
                  <a:pt x="3242301" y="1821176"/>
                </a:lnTo>
                <a:lnTo>
                  <a:pt x="3247340" y="1786041"/>
                </a:lnTo>
                <a:lnTo>
                  <a:pt x="3238941" y="1757598"/>
                </a:lnTo>
                <a:lnTo>
                  <a:pt x="3242301" y="1725809"/>
                </a:lnTo>
                <a:lnTo>
                  <a:pt x="3225501" y="1707405"/>
                </a:lnTo>
                <a:lnTo>
                  <a:pt x="3227181" y="1699040"/>
                </a:lnTo>
                <a:lnTo>
                  <a:pt x="3252380" y="1699040"/>
                </a:lnTo>
                <a:lnTo>
                  <a:pt x="3277580" y="1699040"/>
                </a:lnTo>
                <a:lnTo>
                  <a:pt x="3304460" y="1699040"/>
                </a:lnTo>
                <a:lnTo>
                  <a:pt x="3329659" y="1699040"/>
                </a:lnTo>
                <a:lnTo>
                  <a:pt x="3329659" y="1673943"/>
                </a:lnTo>
                <a:lnTo>
                  <a:pt x="3329659" y="1648847"/>
                </a:lnTo>
                <a:lnTo>
                  <a:pt x="3356539" y="1635462"/>
                </a:lnTo>
                <a:lnTo>
                  <a:pt x="3358219" y="1596981"/>
                </a:lnTo>
                <a:lnTo>
                  <a:pt x="3358219" y="1559039"/>
                </a:lnTo>
                <a:lnTo>
                  <a:pt x="3357120" y="1559039"/>
                </a:lnTo>
                <a:lnTo>
                  <a:pt x="3357120" y="1597041"/>
                </a:lnTo>
                <a:lnTo>
                  <a:pt x="3355453" y="1635042"/>
                </a:lnTo>
                <a:lnTo>
                  <a:pt x="3328794" y="1648260"/>
                </a:lnTo>
                <a:lnTo>
                  <a:pt x="3328794" y="1673044"/>
                </a:lnTo>
                <a:lnTo>
                  <a:pt x="3328794" y="1697827"/>
                </a:lnTo>
                <a:lnTo>
                  <a:pt x="3303800" y="1697827"/>
                </a:lnTo>
                <a:lnTo>
                  <a:pt x="3277140" y="1697827"/>
                </a:lnTo>
                <a:lnTo>
                  <a:pt x="3252147" y="1697827"/>
                </a:lnTo>
                <a:lnTo>
                  <a:pt x="3227153" y="1697827"/>
                </a:lnTo>
                <a:lnTo>
                  <a:pt x="3223821" y="1714350"/>
                </a:lnTo>
                <a:lnTo>
                  <a:pt x="3223821" y="1697827"/>
                </a:lnTo>
                <a:lnTo>
                  <a:pt x="3242149" y="1659826"/>
                </a:lnTo>
                <a:lnTo>
                  <a:pt x="3258812" y="1625129"/>
                </a:lnTo>
                <a:lnTo>
                  <a:pt x="3253813" y="1628433"/>
                </a:lnTo>
                <a:lnTo>
                  <a:pt x="3275474" y="1605302"/>
                </a:lnTo>
                <a:lnTo>
                  <a:pt x="3283805" y="1580518"/>
                </a:lnTo>
                <a:lnTo>
                  <a:pt x="3293803" y="1559039"/>
                </a:lnTo>
                <a:lnTo>
                  <a:pt x="3313797" y="1539212"/>
                </a:lnTo>
                <a:lnTo>
                  <a:pt x="3328794" y="1509472"/>
                </a:lnTo>
                <a:lnTo>
                  <a:pt x="3330779" y="1509472"/>
                </a:lnTo>
                <a:lnTo>
                  <a:pt x="3359142" y="1497707"/>
                </a:lnTo>
                <a:lnTo>
                  <a:pt x="3379164" y="1484262"/>
                </a:lnTo>
                <a:lnTo>
                  <a:pt x="3399185" y="1469136"/>
                </a:lnTo>
                <a:lnTo>
                  <a:pt x="3410864" y="1447287"/>
                </a:lnTo>
                <a:lnTo>
                  <a:pt x="3424211" y="1427119"/>
                </a:lnTo>
                <a:lnTo>
                  <a:pt x="3419206" y="1398547"/>
                </a:lnTo>
                <a:lnTo>
                  <a:pt x="3430885" y="1376699"/>
                </a:lnTo>
                <a:lnTo>
                  <a:pt x="3445901" y="1353169"/>
                </a:lnTo>
                <a:lnTo>
                  <a:pt x="3467591" y="1338043"/>
                </a:lnTo>
                <a:lnTo>
                  <a:pt x="3490949" y="1322917"/>
                </a:lnTo>
                <a:lnTo>
                  <a:pt x="3505965" y="1297707"/>
                </a:lnTo>
                <a:lnTo>
                  <a:pt x="3517644" y="1274178"/>
                </a:lnTo>
                <a:lnTo>
                  <a:pt x="3530992" y="1262413"/>
                </a:lnTo>
                <a:lnTo>
                  <a:pt x="3546008" y="1277539"/>
                </a:lnTo>
                <a:lnTo>
                  <a:pt x="3587719" y="1282581"/>
                </a:lnTo>
                <a:lnTo>
                  <a:pt x="3596061" y="1279220"/>
                </a:lnTo>
                <a:lnTo>
                  <a:pt x="3613747" y="1285698"/>
                </a:lnTo>
                <a:lnTo>
                  <a:pt x="3635419" y="1274090"/>
                </a:lnTo>
                <a:lnTo>
                  <a:pt x="3658956" y="1262385"/>
                </a:lnTo>
                <a:lnTo>
                  <a:pt x="3674087" y="1255696"/>
                </a:lnTo>
                <a:lnTo>
                  <a:pt x="3706029" y="1245662"/>
                </a:lnTo>
                <a:lnTo>
                  <a:pt x="3737972" y="1235628"/>
                </a:lnTo>
                <a:lnTo>
                  <a:pt x="3766552" y="1235628"/>
                </a:lnTo>
                <a:lnTo>
                  <a:pt x="3795132" y="1235628"/>
                </a:lnTo>
                <a:lnTo>
                  <a:pt x="3822031" y="1232284"/>
                </a:lnTo>
                <a:lnTo>
                  <a:pt x="3842205" y="1232284"/>
                </a:lnTo>
                <a:lnTo>
                  <a:pt x="3881345" y="1232284"/>
                </a:lnTo>
                <a:lnTo>
                  <a:pt x="3881723" y="1231782"/>
                </a:lnTo>
                <a:lnTo>
                  <a:pt x="3910271" y="1221739"/>
                </a:lnTo>
                <a:lnTo>
                  <a:pt x="3920347" y="1226760"/>
                </a:lnTo>
                <a:lnTo>
                  <a:pt x="3927065" y="1236803"/>
                </a:lnTo>
                <a:lnTo>
                  <a:pt x="3942178" y="1226760"/>
                </a:lnTo>
                <a:lnTo>
                  <a:pt x="3930423" y="1258563"/>
                </a:lnTo>
                <a:lnTo>
                  <a:pt x="3947216" y="1281997"/>
                </a:lnTo>
                <a:lnTo>
                  <a:pt x="3932103" y="1298736"/>
                </a:lnTo>
                <a:lnTo>
                  <a:pt x="3920347" y="1317148"/>
                </a:lnTo>
                <a:lnTo>
                  <a:pt x="3942178" y="1332212"/>
                </a:lnTo>
                <a:lnTo>
                  <a:pt x="3958972" y="1343929"/>
                </a:lnTo>
                <a:lnTo>
                  <a:pt x="3957384" y="1366078"/>
                </a:lnTo>
                <a:lnTo>
                  <a:pt x="3957741" y="1365756"/>
                </a:lnTo>
                <a:lnTo>
                  <a:pt x="3959413" y="1342255"/>
                </a:lnTo>
                <a:lnTo>
                  <a:pt x="3996192" y="1350648"/>
                </a:lnTo>
                <a:lnTo>
                  <a:pt x="4022941" y="1357362"/>
                </a:lnTo>
                <a:lnTo>
                  <a:pt x="4051362" y="1364077"/>
                </a:lnTo>
                <a:lnTo>
                  <a:pt x="4063064" y="1392614"/>
                </a:lnTo>
                <a:lnTo>
                  <a:pt x="4093157" y="1401007"/>
                </a:lnTo>
                <a:lnTo>
                  <a:pt x="4121577" y="1414436"/>
                </a:lnTo>
                <a:lnTo>
                  <a:pt x="4151670" y="1427865"/>
                </a:lnTo>
                <a:lnTo>
                  <a:pt x="4178419" y="1412757"/>
                </a:lnTo>
                <a:lnTo>
                  <a:pt x="4176747" y="1372470"/>
                </a:lnTo>
                <a:lnTo>
                  <a:pt x="4193465" y="1360720"/>
                </a:lnTo>
                <a:lnTo>
                  <a:pt x="4213527" y="1347291"/>
                </a:lnTo>
                <a:lnTo>
                  <a:pt x="4246963" y="1355684"/>
                </a:lnTo>
                <a:lnTo>
                  <a:pt x="4251978" y="1365756"/>
                </a:lnTo>
                <a:lnTo>
                  <a:pt x="4290429" y="1375827"/>
                </a:lnTo>
                <a:lnTo>
                  <a:pt x="4303804" y="1385899"/>
                </a:lnTo>
                <a:lnTo>
                  <a:pt x="4300460" y="1406043"/>
                </a:lnTo>
                <a:lnTo>
                  <a:pt x="4302132" y="1427865"/>
                </a:lnTo>
                <a:lnTo>
                  <a:pt x="4302132" y="1451365"/>
                </a:lnTo>
                <a:lnTo>
                  <a:pt x="4303804" y="1481581"/>
                </a:lnTo>
                <a:lnTo>
                  <a:pt x="4307147" y="1508439"/>
                </a:lnTo>
                <a:lnTo>
                  <a:pt x="4308819" y="1536975"/>
                </a:lnTo>
                <a:lnTo>
                  <a:pt x="4310491" y="1565512"/>
                </a:lnTo>
                <a:lnTo>
                  <a:pt x="4312163" y="1594049"/>
                </a:lnTo>
                <a:lnTo>
                  <a:pt x="4313835" y="1622585"/>
                </a:lnTo>
                <a:lnTo>
                  <a:pt x="4317178" y="1649443"/>
                </a:lnTo>
                <a:lnTo>
                  <a:pt x="4318850" y="1677980"/>
                </a:lnTo>
                <a:lnTo>
                  <a:pt x="4318850" y="1708195"/>
                </a:lnTo>
                <a:lnTo>
                  <a:pt x="4320470" y="1737468"/>
                </a:lnTo>
                <a:lnTo>
                  <a:pt x="4321079" y="1737468"/>
                </a:lnTo>
                <a:lnTo>
                  <a:pt x="4319397" y="1707279"/>
                </a:lnTo>
                <a:lnTo>
                  <a:pt x="4319397" y="1677090"/>
                </a:lnTo>
                <a:lnTo>
                  <a:pt x="4319469" y="1677090"/>
                </a:lnTo>
                <a:lnTo>
                  <a:pt x="4317811" y="1649387"/>
                </a:lnTo>
                <a:lnTo>
                  <a:pt x="4314437" y="1622846"/>
                </a:lnTo>
                <a:lnTo>
                  <a:pt x="4312749" y="1594647"/>
                </a:lnTo>
                <a:lnTo>
                  <a:pt x="4311062" y="1566447"/>
                </a:lnTo>
                <a:lnTo>
                  <a:pt x="4309375" y="1538248"/>
                </a:lnTo>
                <a:lnTo>
                  <a:pt x="4307688" y="1510048"/>
                </a:lnTo>
                <a:lnTo>
                  <a:pt x="4304313" y="1483507"/>
                </a:lnTo>
                <a:lnTo>
                  <a:pt x="4302626" y="1453649"/>
                </a:lnTo>
                <a:lnTo>
                  <a:pt x="4302626" y="1430426"/>
                </a:lnTo>
                <a:lnTo>
                  <a:pt x="4300939" y="1408861"/>
                </a:lnTo>
                <a:lnTo>
                  <a:pt x="4304313" y="1388956"/>
                </a:lnTo>
                <a:lnTo>
                  <a:pt x="4322873" y="1390615"/>
                </a:lnTo>
                <a:lnTo>
                  <a:pt x="4361679" y="1400567"/>
                </a:lnTo>
                <a:lnTo>
                  <a:pt x="4402173" y="1413838"/>
                </a:lnTo>
                <a:lnTo>
                  <a:pt x="4435918" y="1400567"/>
                </a:lnTo>
                <a:lnTo>
                  <a:pt x="4454477" y="1390615"/>
                </a:lnTo>
                <a:lnTo>
                  <a:pt x="4446041" y="1397250"/>
                </a:lnTo>
                <a:lnTo>
                  <a:pt x="4459539" y="1393932"/>
                </a:lnTo>
                <a:lnTo>
                  <a:pt x="4481473" y="1398909"/>
                </a:lnTo>
                <a:lnTo>
                  <a:pt x="4489909" y="1405544"/>
                </a:lnTo>
                <a:lnTo>
                  <a:pt x="4501720" y="1407203"/>
                </a:lnTo>
                <a:lnTo>
                  <a:pt x="4537076" y="1398926"/>
                </a:lnTo>
                <a:lnTo>
                  <a:pt x="4535946" y="1396553"/>
                </a:lnTo>
                <a:lnTo>
                  <a:pt x="4545888" y="1371991"/>
                </a:lnTo>
                <a:lnTo>
                  <a:pt x="4554174" y="1345792"/>
                </a:lnTo>
                <a:lnTo>
                  <a:pt x="4555636" y="1344966"/>
                </a:lnTo>
                <a:lnTo>
                  <a:pt x="4563458" y="1322723"/>
                </a:lnTo>
                <a:lnTo>
                  <a:pt x="4571387" y="1298568"/>
                </a:lnTo>
                <a:lnTo>
                  <a:pt x="4585659" y="1306620"/>
                </a:lnTo>
                <a:lnTo>
                  <a:pt x="4582487" y="1324333"/>
                </a:lnTo>
                <a:lnTo>
                  <a:pt x="4566630" y="1338826"/>
                </a:lnTo>
                <a:lnTo>
                  <a:pt x="4565788" y="1339315"/>
                </a:lnTo>
                <a:lnTo>
                  <a:pt x="4569088" y="1355616"/>
                </a:lnTo>
                <a:lnTo>
                  <a:pt x="4568906" y="1356874"/>
                </a:lnTo>
                <a:lnTo>
                  <a:pt x="4583484" y="1362122"/>
                </a:lnTo>
                <a:lnTo>
                  <a:pt x="4571031" y="1357355"/>
                </a:lnTo>
                <a:lnTo>
                  <a:pt x="4567727" y="1340189"/>
                </a:lnTo>
                <a:lnTo>
                  <a:pt x="4584249" y="1324739"/>
                </a:lnTo>
                <a:lnTo>
                  <a:pt x="4587554" y="1305855"/>
                </a:lnTo>
                <a:lnTo>
                  <a:pt x="4572684" y="1297272"/>
                </a:lnTo>
                <a:lnTo>
                  <a:pt x="4566789" y="1262054"/>
                </a:lnTo>
                <a:lnTo>
                  <a:pt x="4566432" y="1262414"/>
                </a:lnTo>
                <a:lnTo>
                  <a:pt x="4564763" y="1259045"/>
                </a:lnTo>
                <a:lnTo>
                  <a:pt x="4564763" y="1255676"/>
                </a:lnTo>
                <a:lnTo>
                  <a:pt x="4566432" y="1232093"/>
                </a:lnTo>
                <a:lnTo>
                  <a:pt x="4554753" y="1237146"/>
                </a:lnTo>
                <a:lnTo>
                  <a:pt x="4539737" y="1237146"/>
                </a:lnTo>
                <a:lnTo>
                  <a:pt x="4519715" y="1243884"/>
                </a:lnTo>
                <a:lnTo>
                  <a:pt x="4493020" y="1255676"/>
                </a:lnTo>
                <a:lnTo>
                  <a:pt x="4472999" y="1248938"/>
                </a:lnTo>
                <a:lnTo>
                  <a:pt x="4432956" y="1233777"/>
                </a:lnTo>
                <a:lnTo>
                  <a:pt x="4429619" y="1245569"/>
                </a:lnTo>
                <a:lnTo>
                  <a:pt x="4416272" y="1252307"/>
                </a:lnTo>
                <a:lnTo>
                  <a:pt x="4392914" y="1243884"/>
                </a:lnTo>
                <a:lnTo>
                  <a:pt x="4381235" y="1235462"/>
                </a:lnTo>
                <a:lnTo>
                  <a:pt x="4366219" y="1237146"/>
                </a:lnTo>
                <a:lnTo>
                  <a:pt x="4354539" y="1237146"/>
                </a:lnTo>
                <a:lnTo>
                  <a:pt x="4369555" y="1228724"/>
                </a:lnTo>
                <a:lnTo>
                  <a:pt x="4351203" y="1227039"/>
                </a:lnTo>
                <a:lnTo>
                  <a:pt x="4352871" y="1218617"/>
                </a:lnTo>
                <a:lnTo>
                  <a:pt x="4341192" y="1208510"/>
                </a:lnTo>
                <a:lnTo>
                  <a:pt x="4344529" y="1203456"/>
                </a:lnTo>
                <a:lnTo>
                  <a:pt x="4322839" y="1193349"/>
                </a:lnTo>
                <a:lnTo>
                  <a:pt x="4321171" y="1183242"/>
                </a:lnTo>
                <a:lnTo>
                  <a:pt x="4326176" y="1183242"/>
                </a:lnTo>
                <a:lnTo>
                  <a:pt x="4334518" y="1186611"/>
                </a:lnTo>
                <a:lnTo>
                  <a:pt x="4331181" y="1174820"/>
                </a:lnTo>
                <a:lnTo>
                  <a:pt x="4331181" y="1171451"/>
                </a:lnTo>
                <a:lnTo>
                  <a:pt x="4329513" y="1154606"/>
                </a:lnTo>
                <a:lnTo>
                  <a:pt x="4314497" y="1152921"/>
                </a:lnTo>
                <a:lnTo>
                  <a:pt x="4316165" y="1132707"/>
                </a:lnTo>
                <a:lnTo>
                  <a:pt x="4341192" y="1127654"/>
                </a:lnTo>
                <a:lnTo>
                  <a:pt x="4349534" y="1122600"/>
                </a:lnTo>
                <a:lnTo>
                  <a:pt x="4379566" y="1124285"/>
                </a:lnTo>
                <a:lnTo>
                  <a:pt x="4396251" y="1115862"/>
                </a:lnTo>
                <a:lnTo>
                  <a:pt x="4389577" y="1114178"/>
                </a:lnTo>
                <a:lnTo>
                  <a:pt x="4376229" y="1104071"/>
                </a:lnTo>
                <a:lnTo>
                  <a:pt x="4422946" y="1105755"/>
                </a:lnTo>
                <a:lnTo>
                  <a:pt x="4456315" y="1083857"/>
                </a:lnTo>
                <a:lnTo>
                  <a:pt x="4481341" y="1082172"/>
                </a:lnTo>
                <a:lnTo>
                  <a:pt x="4504699" y="1077119"/>
                </a:lnTo>
                <a:lnTo>
                  <a:pt x="4519715" y="1080488"/>
                </a:lnTo>
                <a:lnTo>
                  <a:pt x="4536400" y="1087226"/>
                </a:lnTo>
                <a:lnTo>
                  <a:pt x="4546411" y="1093964"/>
                </a:lnTo>
                <a:lnTo>
                  <a:pt x="4579779" y="1102386"/>
                </a:lnTo>
                <a:lnTo>
                  <a:pt x="4609811" y="1107440"/>
                </a:lnTo>
                <a:lnTo>
                  <a:pt x="4641512" y="1110809"/>
                </a:lnTo>
                <a:lnTo>
                  <a:pt x="4674855" y="1093175"/>
                </a:lnTo>
                <a:lnTo>
                  <a:pt x="4673210" y="1071354"/>
                </a:lnTo>
                <a:lnTo>
                  <a:pt x="4649835" y="1045810"/>
                </a:lnTo>
                <a:lnTo>
                  <a:pt x="4610404" y="1022350"/>
                </a:lnTo>
                <a:lnTo>
                  <a:pt x="4610371" y="1022451"/>
                </a:lnTo>
                <a:lnTo>
                  <a:pt x="4573552" y="1002386"/>
                </a:lnTo>
                <a:lnTo>
                  <a:pt x="4538407" y="983992"/>
                </a:lnTo>
                <a:lnTo>
                  <a:pt x="4543428" y="977304"/>
                </a:lnTo>
                <a:lnTo>
                  <a:pt x="4563511" y="975632"/>
                </a:lnTo>
                <a:lnTo>
                  <a:pt x="4565184" y="957239"/>
                </a:lnTo>
                <a:lnTo>
                  <a:pt x="4570205" y="965599"/>
                </a:lnTo>
                <a:lnTo>
                  <a:pt x="4571879" y="955566"/>
                </a:lnTo>
                <a:lnTo>
                  <a:pt x="4580246" y="957239"/>
                </a:lnTo>
                <a:lnTo>
                  <a:pt x="4560163" y="942190"/>
                </a:lnTo>
                <a:lnTo>
                  <a:pt x="4571879" y="937173"/>
                </a:lnTo>
                <a:lnTo>
                  <a:pt x="4590288" y="927140"/>
                </a:lnTo>
                <a:lnTo>
                  <a:pt x="4586147" y="923004"/>
                </a:lnTo>
                <a:lnTo>
                  <a:pt x="4585942" y="923417"/>
                </a:lnTo>
                <a:lnTo>
                  <a:pt x="4572525" y="925105"/>
                </a:lnTo>
                <a:lnTo>
                  <a:pt x="4535629" y="938610"/>
                </a:lnTo>
                <a:lnTo>
                  <a:pt x="4503763" y="952115"/>
                </a:lnTo>
                <a:lnTo>
                  <a:pt x="4497157" y="956105"/>
                </a:lnTo>
                <a:lnTo>
                  <a:pt x="4500409" y="948739"/>
                </a:lnTo>
                <a:lnTo>
                  <a:pt x="4495378" y="957179"/>
                </a:lnTo>
                <a:lnTo>
                  <a:pt x="4497157" y="956105"/>
                </a:lnTo>
                <a:lnTo>
                  <a:pt x="4493701" y="963931"/>
                </a:lnTo>
                <a:lnTo>
                  <a:pt x="4515503" y="982500"/>
                </a:lnTo>
                <a:lnTo>
                  <a:pt x="4535629" y="982500"/>
                </a:lnTo>
                <a:lnTo>
                  <a:pt x="4522212" y="992629"/>
                </a:lnTo>
                <a:lnTo>
                  <a:pt x="4505441" y="994317"/>
                </a:lnTo>
                <a:lnTo>
                  <a:pt x="4471898" y="1007822"/>
                </a:lnTo>
                <a:lnTo>
                  <a:pt x="4468544" y="996005"/>
                </a:lnTo>
                <a:lnTo>
                  <a:pt x="4458481" y="985877"/>
                </a:lnTo>
                <a:lnTo>
                  <a:pt x="4440033" y="977436"/>
                </a:lnTo>
                <a:lnTo>
                  <a:pt x="4463513" y="962243"/>
                </a:lnTo>
                <a:lnTo>
                  <a:pt x="4443387" y="957179"/>
                </a:lnTo>
                <a:lnTo>
                  <a:pt x="4423262" y="952115"/>
                </a:lnTo>
                <a:lnTo>
                  <a:pt x="4413199" y="945362"/>
                </a:lnTo>
                <a:lnTo>
                  <a:pt x="4438356" y="943674"/>
                </a:lnTo>
                <a:lnTo>
                  <a:pt x="4419908" y="938610"/>
                </a:lnTo>
                <a:lnTo>
                  <a:pt x="4414876" y="928482"/>
                </a:lnTo>
                <a:lnTo>
                  <a:pt x="4418231" y="943674"/>
                </a:lnTo>
                <a:lnTo>
                  <a:pt x="4411522" y="938610"/>
                </a:lnTo>
                <a:lnTo>
                  <a:pt x="4391397" y="952115"/>
                </a:lnTo>
                <a:lnTo>
                  <a:pt x="4389844" y="950552"/>
                </a:lnTo>
                <a:lnTo>
                  <a:pt x="4370877" y="965855"/>
                </a:lnTo>
                <a:lnTo>
                  <a:pt x="4372581" y="980705"/>
                </a:lnTo>
                <a:lnTo>
                  <a:pt x="4358949" y="975755"/>
                </a:lnTo>
                <a:lnTo>
                  <a:pt x="4340406" y="975755"/>
                </a:lnTo>
                <a:lnTo>
                  <a:pt x="4340803" y="977127"/>
                </a:lnTo>
                <a:lnTo>
                  <a:pt x="4361174" y="977127"/>
                </a:lnTo>
                <a:lnTo>
                  <a:pt x="4374755" y="982155"/>
                </a:lnTo>
                <a:lnTo>
                  <a:pt x="4374755" y="990534"/>
                </a:lnTo>
                <a:lnTo>
                  <a:pt x="4364569" y="995562"/>
                </a:lnTo>
                <a:lnTo>
                  <a:pt x="4362872" y="993886"/>
                </a:lnTo>
                <a:lnTo>
                  <a:pt x="4356081" y="1003942"/>
                </a:lnTo>
                <a:lnTo>
                  <a:pt x="4354488" y="1024389"/>
                </a:lnTo>
                <a:lnTo>
                  <a:pt x="4355171" y="1024540"/>
                </a:lnTo>
                <a:lnTo>
                  <a:pt x="4350021" y="1034819"/>
                </a:lnTo>
                <a:lnTo>
                  <a:pt x="4343154" y="1053665"/>
                </a:lnTo>
                <a:lnTo>
                  <a:pt x="4339721" y="1065657"/>
                </a:lnTo>
                <a:lnTo>
                  <a:pt x="4350021" y="1077650"/>
                </a:lnTo>
                <a:lnTo>
                  <a:pt x="4348886" y="1077753"/>
                </a:lnTo>
                <a:lnTo>
                  <a:pt x="4363229" y="1096840"/>
                </a:lnTo>
                <a:lnTo>
                  <a:pt x="4374755" y="1105057"/>
                </a:lnTo>
                <a:lnTo>
                  <a:pt x="4338529" y="1111631"/>
                </a:lnTo>
                <a:lnTo>
                  <a:pt x="4312184" y="1131352"/>
                </a:lnTo>
                <a:lnTo>
                  <a:pt x="4320417" y="1116561"/>
                </a:lnTo>
                <a:lnTo>
                  <a:pt x="4305501" y="1115072"/>
                </a:lnTo>
                <a:lnTo>
                  <a:pt x="4304365" y="1117088"/>
                </a:lnTo>
                <a:lnTo>
                  <a:pt x="4275660" y="1112184"/>
                </a:lnTo>
                <a:lnTo>
                  <a:pt x="4250331" y="1118723"/>
                </a:lnTo>
                <a:lnTo>
                  <a:pt x="4262151" y="1131800"/>
                </a:lnTo>
                <a:lnTo>
                  <a:pt x="4250331" y="1133435"/>
                </a:lnTo>
                <a:lnTo>
                  <a:pt x="4252020" y="1136704"/>
                </a:lnTo>
                <a:lnTo>
                  <a:pt x="4241889" y="1135069"/>
                </a:lnTo>
                <a:lnTo>
                  <a:pt x="4230069" y="1123627"/>
                </a:lnTo>
                <a:lnTo>
                  <a:pt x="4223314" y="1126896"/>
                </a:lnTo>
                <a:lnTo>
                  <a:pt x="4233446" y="1153051"/>
                </a:lnTo>
                <a:lnTo>
                  <a:pt x="4240200" y="1164493"/>
                </a:lnTo>
                <a:lnTo>
                  <a:pt x="4230069" y="1161224"/>
                </a:lnTo>
                <a:lnTo>
                  <a:pt x="4233446" y="1171032"/>
                </a:lnTo>
                <a:lnTo>
                  <a:pt x="4228380" y="1172667"/>
                </a:lnTo>
                <a:lnTo>
                  <a:pt x="4262151" y="1193917"/>
                </a:lnTo>
                <a:lnTo>
                  <a:pt x="4260463" y="1203725"/>
                </a:lnTo>
                <a:lnTo>
                  <a:pt x="4248643" y="1197187"/>
                </a:lnTo>
                <a:lnTo>
                  <a:pt x="4241889" y="1202091"/>
                </a:lnTo>
                <a:lnTo>
                  <a:pt x="4248643" y="1213533"/>
                </a:lnTo>
                <a:lnTo>
                  <a:pt x="4233446" y="1213533"/>
                </a:lnTo>
                <a:lnTo>
                  <a:pt x="4241889" y="1241323"/>
                </a:lnTo>
                <a:lnTo>
                  <a:pt x="4230069" y="1234784"/>
                </a:lnTo>
                <a:lnTo>
                  <a:pt x="4225003" y="1241323"/>
                </a:lnTo>
                <a:lnTo>
                  <a:pt x="4213183" y="1226611"/>
                </a:lnTo>
                <a:lnTo>
                  <a:pt x="4209806" y="1233150"/>
                </a:lnTo>
                <a:lnTo>
                  <a:pt x="4197986" y="1206995"/>
                </a:lnTo>
                <a:lnTo>
                  <a:pt x="4194609" y="1195552"/>
                </a:lnTo>
                <a:lnTo>
                  <a:pt x="4214872" y="1190648"/>
                </a:lnTo>
                <a:lnTo>
                  <a:pt x="4238512" y="1195552"/>
                </a:lnTo>
                <a:lnTo>
                  <a:pt x="4238512" y="1190648"/>
                </a:lnTo>
                <a:lnTo>
                  <a:pt x="4223314" y="1184109"/>
                </a:lnTo>
                <a:lnTo>
                  <a:pt x="4194609" y="1182475"/>
                </a:lnTo>
                <a:lnTo>
                  <a:pt x="4189543" y="1184109"/>
                </a:lnTo>
                <a:lnTo>
                  <a:pt x="4182789" y="1171032"/>
                </a:lnTo>
                <a:lnTo>
                  <a:pt x="4189543" y="1167763"/>
                </a:lnTo>
                <a:lnTo>
                  <a:pt x="4172658" y="1161224"/>
                </a:lnTo>
                <a:lnTo>
                  <a:pt x="4160838" y="1146512"/>
                </a:lnTo>
                <a:lnTo>
                  <a:pt x="4167592" y="1138339"/>
                </a:lnTo>
                <a:lnTo>
                  <a:pt x="4181100" y="1115453"/>
                </a:lnTo>
                <a:lnTo>
                  <a:pt x="4181100" y="1113819"/>
                </a:lnTo>
                <a:lnTo>
                  <a:pt x="4225003" y="1099107"/>
                </a:lnTo>
                <a:lnTo>
                  <a:pt x="4252020" y="1095837"/>
                </a:lnTo>
                <a:lnTo>
                  <a:pt x="4294234" y="1099107"/>
                </a:lnTo>
                <a:lnTo>
                  <a:pt x="4304365" y="1092568"/>
                </a:lnTo>
                <a:lnTo>
                  <a:pt x="4309431" y="1087664"/>
                </a:lnTo>
                <a:lnTo>
                  <a:pt x="4313644" y="1097181"/>
                </a:lnTo>
                <a:lnTo>
                  <a:pt x="4313830" y="1096840"/>
                </a:lnTo>
                <a:lnTo>
                  <a:pt x="4309094" y="1085808"/>
                </a:lnTo>
                <a:lnTo>
                  <a:pt x="4308821" y="1086216"/>
                </a:lnTo>
                <a:lnTo>
                  <a:pt x="4303671" y="1091356"/>
                </a:lnTo>
                <a:lnTo>
                  <a:pt x="4293371" y="1098209"/>
                </a:lnTo>
                <a:lnTo>
                  <a:pt x="4250454" y="1094782"/>
                </a:lnTo>
                <a:lnTo>
                  <a:pt x="4222988" y="1098209"/>
                </a:lnTo>
                <a:lnTo>
                  <a:pt x="4222896" y="1097611"/>
                </a:lnTo>
                <a:lnTo>
                  <a:pt x="4180589" y="1111767"/>
                </a:lnTo>
                <a:lnTo>
                  <a:pt x="4163851" y="1082642"/>
                </a:lnTo>
                <a:lnTo>
                  <a:pt x="4168872" y="1081024"/>
                </a:lnTo>
                <a:lnTo>
                  <a:pt x="4168872" y="1080175"/>
                </a:lnTo>
                <a:lnTo>
                  <a:pt x="4164487" y="1081638"/>
                </a:lnTo>
                <a:lnTo>
                  <a:pt x="4157990" y="1065384"/>
                </a:lnTo>
                <a:lnTo>
                  <a:pt x="4156348" y="1065019"/>
                </a:lnTo>
                <a:lnTo>
                  <a:pt x="4162947" y="1081517"/>
                </a:lnTo>
                <a:lnTo>
                  <a:pt x="4180422" y="1112972"/>
                </a:lnTo>
                <a:lnTo>
                  <a:pt x="4180422" y="1114719"/>
                </a:lnTo>
                <a:lnTo>
                  <a:pt x="4166442" y="1139184"/>
                </a:lnTo>
                <a:lnTo>
                  <a:pt x="4159452" y="1147922"/>
                </a:lnTo>
                <a:lnTo>
                  <a:pt x="4140230" y="1123457"/>
                </a:lnTo>
                <a:lnTo>
                  <a:pt x="4136735" y="1081517"/>
                </a:lnTo>
                <a:lnTo>
                  <a:pt x="4137131" y="1079141"/>
                </a:lnTo>
                <a:lnTo>
                  <a:pt x="4130379" y="1073511"/>
                </a:lnTo>
                <a:lnTo>
                  <a:pt x="4114138" y="1065384"/>
                </a:lnTo>
                <a:lnTo>
                  <a:pt x="4114138" y="1062133"/>
                </a:lnTo>
                <a:lnTo>
                  <a:pt x="4114138" y="1060508"/>
                </a:lnTo>
                <a:lnTo>
                  <a:pt x="4120634" y="1057257"/>
                </a:lnTo>
                <a:lnTo>
                  <a:pt x="4114138" y="1050755"/>
                </a:lnTo>
                <a:lnTo>
                  <a:pt x="4119010" y="1047505"/>
                </a:lnTo>
                <a:lnTo>
                  <a:pt x="4123657" y="1041305"/>
                </a:lnTo>
                <a:lnTo>
                  <a:pt x="4120348" y="1040162"/>
                </a:lnTo>
                <a:lnTo>
                  <a:pt x="4115432" y="1046957"/>
                </a:lnTo>
                <a:lnTo>
                  <a:pt x="4110516" y="1050354"/>
                </a:lnTo>
                <a:lnTo>
                  <a:pt x="4117071" y="1057149"/>
                </a:lnTo>
                <a:lnTo>
                  <a:pt x="4111622" y="1059974"/>
                </a:lnTo>
                <a:lnTo>
                  <a:pt x="4114137" y="1062556"/>
                </a:lnTo>
                <a:lnTo>
                  <a:pt x="4114137" y="1064397"/>
                </a:lnTo>
                <a:lnTo>
                  <a:pt x="4114137" y="1068080"/>
                </a:lnTo>
                <a:lnTo>
                  <a:pt x="4076476" y="1051509"/>
                </a:lnTo>
                <a:lnTo>
                  <a:pt x="4092616" y="1053350"/>
                </a:lnTo>
                <a:lnTo>
                  <a:pt x="4094410" y="1051509"/>
                </a:lnTo>
                <a:lnTo>
                  <a:pt x="4101583" y="1055191"/>
                </a:lnTo>
                <a:lnTo>
                  <a:pt x="4107822" y="1057754"/>
                </a:lnTo>
                <a:lnTo>
                  <a:pt x="4107239" y="1057149"/>
                </a:lnTo>
                <a:lnTo>
                  <a:pt x="4099046" y="1053752"/>
                </a:lnTo>
                <a:lnTo>
                  <a:pt x="4093929" y="1051100"/>
                </a:lnTo>
                <a:lnTo>
                  <a:pt x="4093929" y="1051509"/>
                </a:lnTo>
                <a:lnTo>
                  <a:pt x="4092257" y="1051509"/>
                </a:lnTo>
                <a:lnTo>
                  <a:pt x="4088914" y="1051509"/>
                </a:lnTo>
                <a:lnTo>
                  <a:pt x="4058821" y="1034358"/>
                </a:lnTo>
                <a:lnTo>
                  <a:pt x="4037088" y="1020638"/>
                </a:lnTo>
                <a:lnTo>
                  <a:pt x="4028729" y="1012063"/>
                </a:lnTo>
                <a:lnTo>
                  <a:pt x="4010339" y="982907"/>
                </a:lnTo>
                <a:lnTo>
                  <a:pt x="4003652" y="989767"/>
                </a:lnTo>
                <a:lnTo>
                  <a:pt x="3998636" y="981192"/>
                </a:lnTo>
                <a:lnTo>
                  <a:pt x="3996606" y="977027"/>
                </a:lnTo>
                <a:lnTo>
                  <a:pt x="3991146" y="974197"/>
                </a:lnTo>
                <a:lnTo>
                  <a:pt x="3990126" y="970317"/>
                </a:lnTo>
                <a:lnTo>
                  <a:pt x="3979756" y="966361"/>
                </a:lnTo>
                <a:lnTo>
                  <a:pt x="3959892" y="981519"/>
                </a:lnTo>
                <a:lnTo>
                  <a:pt x="3963203" y="994993"/>
                </a:lnTo>
                <a:lnTo>
                  <a:pt x="3969749" y="1014974"/>
                </a:lnTo>
                <a:lnTo>
                  <a:pt x="3971480" y="1020257"/>
                </a:lnTo>
                <a:lnTo>
                  <a:pt x="3996310" y="1033731"/>
                </a:lnTo>
                <a:lnTo>
                  <a:pt x="4007897" y="1052257"/>
                </a:lnTo>
                <a:lnTo>
                  <a:pt x="4019485" y="1072468"/>
                </a:lnTo>
                <a:lnTo>
                  <a:pt x="4050937" y="1080889"/>
                </a:lnTo>
                <a:lnTo>
                  <a:pt x="4059213" y="1084258"/>
                </a:lnTo>
                <a:lnTo>
                  <a:pt x="4055903" y="1094363"/>
                </a:lnTo>
                <a:lnTo>
                  <a:pt x="4087354" y="1112890"/>
                </a:lnTo>
                <a:lnTo>
                  <a:pt x="4117151" y="1128048"/>
                </a:lnTo>
                <a:lnTo>
                  <a:pt x="4112185" y="1143206"/>
                </a:lnTo>
                <a:lnTo>
                  <a:pt x="4095631" y="1128048"/>
                </a:lnTo>
                <a:lnTo>
                  <a:pt x="4080733" y="1124680"/>
                </a:lnTo>
                <a:lnTo>
                  <a:pt x="4075767" y="1148259"/>
                </a:lnTo>
                <a:lnTo>
                  <a:pt x="4089010" y="1163417"/>
                </a:lnTo>
                <a:lnTo>
                  <a:pt x="4085699" y="1168470"/>
                </a:lnTo>
                <a:lnTo>
                  <a:pt x="4075767" y="1181944"/>
                </a:lnTo>
                <a:lnTo>
                  <a:pt x="4065835" y="1202155"/>
                </a:lnTo>
                <a:lnTo>
                  <a:pt x="4052592" y="1193734"/>
                </a:lnTo>
                <a:lnTo>
                  <a:pt x="4062524" y="1166786"/>
                </a:lnTo>
                <a:lnTo>
                  <a:pt x="4047626" y="1136469"/>
                </a:lnTo>
                <a:lnTo>
                  <a:pt x="4036038" y="1126364"/>
                </a:lnTo>
                <a:lnTo>
                  <a:pt x="4021140" y="1117943"/>
                </a:lnTo>
                <a:lnTo>
                  <a:pt x="3991344" y="1097732"/>
                </a:lnTo>
                <a:lnTo>
                  <a:pt x="3973135" y="1090995"/>
                </a:lnTo>
                <a:lnTo>
                  <a:pt x="3971480" y="1090995"/>
                </a:lnTo>
                <a:lnTo>
                  <a:pt x="3966513" y="1085942"/>
                </a:lnTo>
                <a:lnTo>
                  <a:pt x="3943339" y="1065731"/>
                </a:lnTo>
                <a:lnTo>
                  <a:pt x="3921819" y="1045520"/>
                </a:lnTo>
                <a:lnTo>
                  <a:pt x="3903610" y="1015204"/>
                </a:lnTo>
                <a:lnTo>
                  <a:pt x="3872158" y="1010151"/>
                </a:lnTo>
                <a:lnTo>
                  <a:pt x="3850639" y="1025309"/>
                </a:lnTo>
                <a:lnTo>
                  <a:pt x="3850639" y="1013520"/>
                </a:lnTo>
                <a:lnTo>
                  <a:pt x="3834085" y="1003414"/>
                </a:lnTo>
                <a:lnTo>
                  <a:pt x="3832430" y="993309"/>
                </a:lnTo>
                <a:lnTo>
                  <a:pt x="3832430" y="984888"/>
                </a:lnTo>
                <a:lnTo>
                  <a:pt x="3837396" y="973098"/>
                </a:lnTo>
                <a:lnTo>
                  <a:pt x="3837396" y="961308"/>
                </a:lnTo>
                <a:lnTo>
                  <a:pt x="3850639" y="959624"/>
                </a:lnTo>
                <a:lnTo>
                  <a:pt x="3863760" y="949611"/>
                </a:lnTo>
                <a:lnTo>
                  <a:pt x="3863142" y="949171"/>
                </a:lnTo>
                <a:lnTo>
                  <a:pt x="3849730" y="959415"/>
                </a:lnTo>
                <a:lnTo>
                  <a:pt x="3836317" y="961122"/>
                </a:lnTo>
                <a:lnTo>
                  <a:pt x="3821228" y="944049"/>
                </a:lnTo>
                <a:lnTo>
                  <a:pt x="3812846" y="950878"/>
                </a:lnTo>
                <a:lnTo>
                  <a:pt x="3832282" y="921189"/>
                </a:lnTo>
                <a:lnTo>
                  <a:pt x="3831537" y="921753"/>
                </a:lnTo>
                <a:lnTo>
                  <a:pt x="3811541" y="952102"/>
                </a:lnTo>
                <a:lnTo>
                  <a:pt x="3819873" y="945358"/>
                </a:lnTo>
                <a:lnTo>
                  <a:pt x="3834870" y="962218"/>
                </a:lnTo>
                <a:lnTo>
                  <a:pt x="3834870" y="974021"/>
                </a:lnTo>
                <a:lnTo>
                  <a:pt x="3829871" y="985823"/>
                </a:lnTo>
                <a:lnTo>
                  <a:pt x="3829871" y="994253"/>
                </a:lnTo>
                <a:lnTo>
                  <a:pt x="3831537" y="1004369"/>
                </a:lnTo>
                <a:lnTo>
                  <a:pt x="3848201" y="1014486"/>
                </a:lnTo>
                <a:lnTo>
                  <a:pt x="3848201" y="1026288"/>
                </a:lnTo>
                <a:lnTo>
                  <a:pt x="3846535" y="1026288"/>
                </a:lnTo>
                <a:lnTo>
                  <a:pt x="3844868" y="1026288"/>
                </a:lnTo>
                <a:lnTo>
                  <a:pt x="3819873" y="1046520"/>
                </a:lnTo>
                <a:lnTo>
                  <a:pt x="3789878" y="1036404"/>
                </a:lnTo>
                <a:lnTo>
                  <a:pt x="3781546" y="1034718"/>
                </a:lnTo>
                <a:lnTo>
                  <a:pt x="3778214" y="1036404"/>
                </a:lnTo>
                <a:lnTo>
                  <a:pt x="3758217" y="1036404"/>
                </a:lnTo>
                <a:lnTo>
                  <a:pt x="3744886" y="1046520"/>
                </a:lnTo>
                <a:lnTo>
                  <a:pt x="3746553" y="1065067"/>
                </a:lnTo>
                <a:lnTo>
                  <a:pt x="3709893" y="1065067"/>
                </a:lnTo>
                <a:lnTo>
                  <a:pt x="3709995" y="1064860"/>
                </a:lnTo>
                <a:lnTo>
                  <a:pt x="3705887" y="1062806"/>
                </a:lnTo>
                <a:lnTo>
                  <a:pt x="3705887" y="1061695"/>
                </a:lnTo>
                <a:lnTo>
                  <a:pt x="3704894" y="1061695"/>
                </a:lnTo>
                <a:lnTo>
                  <a:pt x="3638239" y="1046520"/>
                </a:lnTo>
                <a:lnTo>
                  <a:pt x="3626575" y="1036404"/>
                </a:lnTo>
                <a:lnTo>
                  <a:pt x="3636573" y="1022916"/>
                </a:lnTo>
                <a:lnTo>
                  <a:pt x="3638239" y="997625"/>
                </a:lnTo>
                <a:lnTo>
                  <a:pt x="3641572" y="975707"/>
                </a:lnTo>
                <a:lnTo>
                  <a:pt x="3651570" y="987509"/>
                </a:lnTo>
                <a:lnTo>
                  <a:pt x="3641572" y="965591"/>
                </a:lnTo>
                <a:lnTo>
                  <a:pt x="3641572" y="957160"/>
                </a:lnTo>
                <a:lnTo>
                  <a:pt x="3629907" y="947044"/>
                </a:lnTo>
                <a:lnTo>
                  <a:pt x="3619909" y="926812"/>
                </a:lnTo>
                <a:lnTo>
                  <a:pt x="3621576" y="921753"/>
                </a:lnTo>
                <a:lnTo>
                  <a:pt x="3609911" y="916695"/>
                </a:lnTo>
                <a:lnTo>
                  <a:pt x="3596580" y="913323"/>
                </a:lnTo>
                <a:lnTo>
                  <a:pt x="3576584" y="904893"/>
                </a:lnTo>
                <a:lnTo>
                  <a:pt x="3561586" y="901521"/>
                </a:lnTo>
                <a:lnTo>
                  <a:pt x="3566586" y="893091"/>
                </a:lnTo>
                <a:lnTo>
                  <a:pt x="3568252" y="891405"/>
                </a:lnTo>
                <a:lnTo>
                  <a:pt x="3558254" y="889719"/>
                </a:lnTo>
                <a:lnTo>
                  <a:pt x="3586582" y="879603"/>
                </a:lnTo>
                <a:lnTo>
                  <a:pt x="3604912" y="881289"/>
                </a:lnTo>
                <a:lnTo>
                  <a:pt x="3631574" y="882975"/>
                </a:lnTo>
                <a:lnTo>
                  <a:pt x="3626575" y="854312"/>
                </a:lnTo>
                <a:lnTo>
                  <a:pt x="3634906" y="850940"/>
                </a:lnTo>
                <a:lnTo>
                  <a:pt x="3641572" y="859370"/>
                </a:lnTo>
                <a:lnTo>
                  <a:pt x="3678232" y="859370"/>
                </a:lnTo>
                <a:lnTo>
                  <a:pt x="3669900" y="855998"/>
                </a:lnTo>
                <a:lnTo>
                  <a:pt x="3701561" y="839138"/>
                </a:lnTo>
                <a:lnTo>
                  <a:pt x="3704894" y="818905"/>
                </a:lnTo>
                <a:lnTo>
                  <a:pt x="3726556" y="810475"/>
                </a:lnTo>
                <a:lnTo>
                  <a:pt x="3727048" y="810972"/>
                </a:lnTo>
                <a:lnTo>
                  <a:pt x="3744693" y="802943"/>
                </a:lnTo>
                <a:lnTo>
                  <a:pt x="3765663" y="802943"/>
                </a:lnTo>
                <a:lnTo>
                  <a:pt x="3796771" y="804673"/>
                </a:lnTo>
                <a:lnTo>
                  <a:pt x="3796452" y="803794"/>
                </a:lnTo>
                <a:lnTo>
                  <a:pt x="3765614" y="802222"/>
                </a:lnTo>
                <a:lnTo>
                  <a:pt x="3745055" y="802222"/>
                </a:lnTo>
                <a:lnTo>
                  <a:pt x="3751908" y="792791"/>
                </a:lnTo>
                <a:lnTo>
                  <a:pt x="3772467" y="764495"/>
                </a:lnTo>
                <a:lnTo>
                  <a:pt x="3803305" y="747204"/>
                </a:lnTo>
                <a:lnTo>
                  <a:pt x="3827056" y="751050"/>
                </a:lnTo>
                <a:lnTo>
                  <a:pt x="3828865" y="748020"/>
                </a:lnTo>
                <a:lnTo>
                  <a:pt x="3825500" y="744640"/>
                </a:lnTo>
                <a:lnTo>
                  <a:pt x="3828865" y="734498"/>
                </a:lnTo>
                <a:lnTo>
                  <a:pt x="3854098" y="739568"/>
                </a:lnTo>
                <a:lnTo>
                  <a:pt x="3857462" y="741259"/>
                </a:lnTo>
                <a:lnTo>
                  <a:pt x="3857462" y="734498"/>
                </a:lnTo>
                <a:lnTo>
                  <a:pt x="3865873" y="731117"/>
                </a:lnTo>
                <a:lnTo>
                  <a:pt x="3881013" y="737879"/>
                </a:lnTo>
                <a:lnTo>
                  <a:pt x="3874284" y="729426"/>
                </a:lnTo>
                <a:lnTo>
                  <a:pt x="3865873" y="717592"/>
                </a:lnTo>
                <a:lnTo>
                  <a:pt x="3864191" y="714212"/>
                </a:lnTo>
                <a:lnTo>
                  <a:pt x="3859144" y="698997"/>
                </a:lnTo>
                <a:lnTo>
                  <a:pt x="3859178" y="699004"/>
                </a:lnTo>
                <a:lnTo>
                  <a:pt x="3858623" y="698161"/>
                </a:lnTo>
                <a:lnTo>
                  <a:pt x="3852014" y="684770"/>
                </a:lnTo>
                <a:lnTo>
                  <a:pt x="3852014" y="656315"/>
                </a:lnTo>
                <a:lnTo>
                  <a:pt x="3863580" y="654641"/>
                </a:lnTo>
                <a:lnTo>
                  <a:pt x="3868536" y="656315"/>
                </a:lnTo>
                <a:lnTo>
                  <a:pt x="3870189" y="651293"/>
                </a:lnTo>
                <a:lnTo>
                  <a:pt x="3886711" y="646272"/>
                </a:lnTo>
                <a:lnTo>
                  <a:pt x="3891668" y="656315"/>
                </a:lnTo>
                <a:lnTo>
                  <a:pt x="3903234" y="657989"/>
                </a:lnTo>
                <a:lnTo>
                  <a:pt x="3899929" y="668031"/>
                </a:lnTo>
                <a:lnTo>
                  <a:pt x="3883407" y="681422"/>
                </a:lnTo>
                <a:lnTo>
                  <a:pt x="3883407" y="684770"/>
                </a:lnTo>
                <a:lnTo>
                  <a:pt x="3881754" y="698161"/>
                </a:lnTo>
                <a:lnTo>
                  <a:pt x="3880922" y="702378"/>
                </a:lnTo>
                <a:lnTo>
                  <a:pt x="3884378" y="702378"/>
                </a:lnTo>
                <a:lnTo>
                  <a:pt x="3886060" y="710831"/>
                </a:lnTo>
                <a:lnTo>
                  <a:pt x="3909611" y="714212"/>
                </a:lnTo>
                <a:lnTo>
                  <a:pt x="3909611" y="722664"/>
                </a:lnTo>
                <a:lnTo>
                  <a:pt x="3918022" y="727735"/>
                </a:lnTo>
                <a:lnTo>
                  <a:pt x="3948301" y="712521"/>
                </a:lnTo>
                <a:lnTo>
                  <a:pt x="3948301" y="714212"/>
                </a:lnTo>
                <a:lnTo>
                  <a:pt x="3963563" y="719963"/>
                </a:lnTo>
                <a:lnTo>
                  <a:pt x="3969518" y="709542"/>
                </a:lnTo>
                <a:lnTo>
                  <a:pt x="3977050" y="720088"/>
                </a:lnTo>
                <a:lnTo>
                  <a:pt x="3963894" y="720088"/>
                </a:lnTo>
                <a:lnTo>
                  <a:pt x="3975217" y="724355"/>
                </a:lnTo>
                <a:lnTo>
                  <a:pt x="3985310" y="722664"/>
                </a:lnTo>
                <a:lnTo>
                  <a:pt x="3987391" y="724755"/>
                </a:lnTo>
                <a:lnTo>
                  <a:pt x="4017800" y="719935"/>
                </a:lnTo>
                <a:lnTo>
                  <a:pt x="4047843" y="709882"/>
                </a:lnTo>
                <a:lnTo>
                  <a:pt x="4077885" y="706530"/>
                </a:lnTo>
                <a:lnTo>
                  <a:pt x="4081223" y="714908"/>
                </a:lnTo>
                <a:lnTo>
                  <a:pt x="4106259" y="714908"/>
                </a:lnTo>
                <a:lnTo>
                  <a:pt x="4127535" y="715799"/>
                </a:lnTo>
                <a:lnTo>
                  <a:pt x="4120164" y="714335"/>
                </a:lnTo>
                <a:lnTo>
                  <a:pt x="4120164" y="710501"/>
                </a:lnTo>
                <a:lnTo>
                  <a:pt x="4123384" y="708584"/>
                </a:lnTo>
                <a:lnTo>
                  <a:pt x="4121774" y="708584"/>
                </a:lnTo>
                <a:lnTo>
                  <a:pt x="4120164" y="704749"/>
                </a:lnTo>
                <a:lnTo>
                  <a:pt x="4120164" y="702832"/>
                </a:lnTo>
                <a:lnTo>
                  <a:pt x="4131436" y="704749"/>
                </a:lnTo>
                <a:lnTo>
                  <a:pt x="4132728" y="700136"/>
                </a:lnTo>
                <a:lnTo>
                  <a:pt x="4127979" y="665913"/>
                </a:lnTo>
                <a:lnTo>
                  <a:pt x="4127696" y="665972"/>
                </a:lnTo>
                <a:lnTo>
                  <a:pt x="4127893" y="665295"/>
                </a:lnTo>
                <a:lnTo>
                  <a:pt x="4127696" y="663871"/>
                </a:lnTo>
                <a:lnTo>
                  <a:pt x="4128345" y="663744"/>
                </a:lnTo>
                <a:lnTo>
                  <a:pt x="4139339" y="625993"/>
                </a:lnTo>
                <a:lnTo>
                  <a:pt x="4157637" y="625993"/>
                </a:lnTo>
                <a:lnTo>
                  <a:pt x="4185914" y="645114"/>
                </a:lnTo>
                <a:lnTo>
                  <a:pt x="4197558" y="632946"/>
                </a:lnTo>
                <a:lnTo>
                  <a:pt x="4195932" y="609149"/>
                </a:lnTo>
                <a:lnTo>
                  <a:pt x="4188133" y="609149"/>
                </a:lnTo>
                <a:lnTo>
                  <a:pt x="4173196" y="592470"/>
                </a:lnTo>
                <a:lnTo>
                  <a:pt x="4169877" y="582463"/>
                </a:lnTo>
                <a:lnTo>
                  <a:pt x="4209709" y="572455"/>
                </a:lnTo>
                <a:lnTo>
                  <a:pt x="4261158" y="575792"/>
                </a:lnTo>
                <a:lnTo>
                  <a:pt x="4267797" y="600809"/>
                </a:lnTo>
                <a:lnTo>
                  <a:pt x="4257839" y="619156"/>
                </a:lnTo>
                <a:lnTo>
                  <a:pt x="4257463" y="619076"/>
                </a:lnTo>
                <a:lnTo>
                  <a:pt x="4270747" y="639899"/>
                </a:lnTo>
                <a:lnTo>
                  <a:pt x="4285544" y="669277"/>
                </a:lnTo>
                <a:lnTo>
                  <a:pt x="4287849" y="669037"/>
                </a:lnTo>
                <a:lnTo>
                  <a:pt x="4272308" y="639537"/>
                </a:lnTo>
                <a:lnTo>
                  <a:pt x="4258920" y="619471"/>
                </a:lnTo>
                <a:lnTo>
                  <a:pt x="4268961" y="601078"/>
                </a:lnTo>
                <a:lnTo>
                  <a:pt x="4262267" y="575996"/>
                </a:lnTo>
                <a:lnTo>
                  <a:pt x="4268961" y="569307"/>
                </a:lnTo>
                <a:lnTo>
                  <a:pt x="4287371" y="559275"/>
                </a:lnTo>
                <a:lnTo>
                  <a:pt x="4310801" y="560947"/>
                </a:lnTo>
                <a:lnTo>
                  <a:pt x="4272308" y="549243"/>
                </a:lnTo>
                <a:lnTo>
                  <a:pt x="4268961" y="544226"/>
                </a:lnTo>
                <a:lnTo>
                  <a:pt x="4257246" y="544226"/>
                </a:lnTo>
                <a:lnTo>
                  <a:pt x="4272308" y="529177"/>
                </a:lnTo>
                <a:lnTo>
                  <a:pt x="4289044" y="512455"/>
                </a:lnTo>
                <a:lnTo>
                  <a:pt x="4302433" y="495734"/>
                </a:lnTo>
                <a:lnTo>
                  <a:pt x="4319168" y="480686"/>
                </a:lnTo>
                <a:lnTo>
                  <a:pt x="4280676" y="458948"/>
                </a:lnTo>
                <a:lnTo>
                  <a:pt x="4290718" y="450588"/>
                </a:lnTo>
                <a:lnTo>
                  <a:pt x="4279003" y="438883"/>
                </a:lnTo>
                <a:lnTo>
                  <a:pt x="4270635" y="430522"/>
                </a:lnTo>
                <a:lnTo>
                  <a:pt x="4268961" y="405441"/>
                </a:lnTo>
                <a:lnTo>
                  <a:pt x="4243858" y="378686"/>
                </a:lnTo>
                <a:lnTo>
                  <a:pt x="4257246" y="358620"/>
                </a:lnTo>
                <a:lnTo>
                  <a:pt x="4227122" y="341899"/>
                </a:lnTo>
                <a:lnTo>
                  <a:pt x="4227122" y="325179"/>
                </a:lnTo>
                <a:lnTo>
                  <a:pt x="4227122" y="320163"/>
                </a:lnTo>
                <a:lnTo>
                  <a:pt x="4247205" y="308458"/>
                </a:lnTo>
                <a:lnTo>
                  <a:pt x="4258920" y="308458"/>
                </a:lnTo>
                <a:lnTo>
                  <a:pt x="4258920" y="300098"/>
                </a:lnTo>
                <a:lnTo>
                  <a:pt x="4268961" y="303442"/>
                </a:lnTo>
                <a:lnTo>
                  <a:pt x="4279003" y="298425"/>
                </a:lnTo>
                <a:lnTo>
                  <a:pt x="4302433" y="301769"/>
                </a:lnTo>
                <a:lnTo>
                  <a:pt x="4282350" y="303442"/>
                </a:lnTo>
                <a:lnTo>
                  <a:pt x="4299086" y="311802"/>
                </a:lnTo>
                <a:lnTo>
                  <a:pt x="4312474" y="310129"/>
                </a:lnTo>
                <a:lnTo>
                  <a:pt x="4304106" y="320163"/>
                </a:lnTo>
                <a:lnTo>
                  <a:pt x="4314148" y="318490"/>
                </a:lnTo>
                <a:lnTo>
                  <a:pt x="4347619" y="315147"/>
                </a:lnTo>
                <a:lnTo>
                  <a:pt x="4404521" y="333539"/>
                </a:lnTo>
                <a:lnTo>
                  <a:pt x="4461422" y="351933"/>
                </a:lnTo>
                <a:lnTo>
                  <a:pt x="4481505" y="365309"/>
                </a:lnTo>
                <a:lnTo>
                  <a:pt x="4474811" y="383703"/>
                </a:lnTo>
                <a:lnTo>
                  <a:pt x="4424604" y="395408"/>
                </a:lnTo>
                <a:lnTo>
                  <a:pt x="4371049" y="383703"/>
                </a:lnTo>
                <a:lnTo>
                  <a:pt x="4317495" y="373670"/>
                </a:lnTo>
                <a:lnTo>
                  <a:pt x="4300759" y="370326"/>
                </a:lnTo>
                <a:lnTo>
                  <a:pt x="4327536" y="383703"/>
                </a:lnTo>
                <a:lnTo>
                  <a:pt x="4337578" y="390391"/>
                </a:lnTo>
                <a:lnTo>
                  <a:pt x="4364355" y="403769"/>
                </a:lnTo>
                <a:lnTo>
                  <a:pt x="4361008" y="403769"/>
                </a:lnTo>
                <a:lnTo>
                  <a:pt x="4362681" y="412129"/>
                </a:lnTo>
                <a:lnTo>
                  <a:pt x="4377744" y="433867"/>
                </a:lnTo>
                <a:lnTo>
                  <a:pt x="4417909" y="453931"/>
                </a:lnTo>
                <a:lnTo>
                  <a:pt x="4443013" y="450588"/>
                </a:lnTo>
                <a:lnTo>
                  <a:pt x="4432972" y="442227"/>
                </a:lnTo>
                <a:lnTo>
                  <a:pt x="4411215" y="432195"/>
                </a:lnTo>
                <a:lnTo>
                  <a:pt x="4409542" y="420490"/>
                </a:lnTo>
                <a:lnTo>
                  <a:pt x="4439666" y="430522"/>
                </a:lnTo>
                <a:lnTo>
                  <a:pt x="4484853" y="435539"/>
                </a:lnTo>
                <a:lnTo>
                  <a:pt x="4464770" y="413801"/>
                </a:lnTo>
                <a:lnTo>
                  <a:pt x="4484853" y="400425"/>
                </a:lnTo>
                <a:lnTo>
                  <a:pt x="4504935" y="383703"/>
                </a:lnTo>
                <a:lnTo>
                  <a:pt x="4528366" y="388719"/>
                </a:lnTo>
                <a:lnTo>
                  <a:pt x="4535060" y="398753"/>
                </a:lnTo>
                <a:lnTo>
                  <a:pt x="4545101" y="398753"/>
                </a:lnTo>
                <a:lnTo>
                  <a:pt x="4548448" y="385375"/>
                </a:lnTo>
                <a:lnTo>
                  <a:pt x="4538407" y="368654"/>
                </a:lnTo>
                <a:lnTo>
                  <a:pt x="4530039" y="340228"/>
                </a:lnTo>
                <a:lnTo>
                  <a:pt x="4504935" y="330195"/>
                </a:lnTo>
                <a:lnTo>
                  <a:pt x="4545101" y="331868"/>
                </a:lnTo>
                <a:lnTo>
                  <a:pt x="4581920" y="350261"/>
                </a:lnTo>
                <a:lnTo>
                  <a:pt x="4551796" y="360293"/>
                </a:lnTo>
                <a:lnTo>
                  <a:pt x="4573552" y="375342"/>
                </a:lnTo>
                <a:lnTo>
                  <a:pt x="4603676" y="373670"/>
                </a:lnTo>
                <a:lnTo>
                  <a:pt x="4605350" y="358620"/>
                </a:lnTo>
                <a:lnTo>
                  <a:pt x="4623759" y="355277"/>
                </a:lnTo>
                <a:lnTo>
                  <a:pt x="4622086" y="351933"/>
                </a:lnTo>
                <a:lnTo>
                  <a:pt x="4643842" y="343572"/>
                </a:lnTo>
                <a:lnTo>
                  <a:pt x="4684008" y="335212"/>
                </a:lnTo>
                <a:lnTo>
                  <a:pt x="4685682" y="331868"/>
                </a:lnTo>
                <a:lnTo>
                  <a:pt x="4706721" y="326134"/>
                </a:lnTo>
                <a:lnTo>
                  <a:pt x="4714133" y="333539"/>
                </a:lnTo>
                <a:lnTo>
                  <a:pt x="4704091" y="338555"/>
                </a:lnTo>
                <a:lnTo>
                  <a:pt x="4735889" y="340228"/>
                </a:lnTo>
                <a:lnTo>
                  <a:pt x="4760993" y="331868"/>
                </a:lnTo>
                <a:lnTo>
                  <a:pt x="4782749" y="328523"/>
                </a:lnTo>
                <a:lnTo>
                  <a:pt x="4811200" y="323507"/>
                </a:lnTo>
                <a:lnTo>
                  <a:pt x="4814547" y="335212"/>
                </a:lnTo>
                <a:lnTo>
                  <a:pt x="4829609" y="338555"/>
                </a:lnTo>
                <a:lnTo>
                  <a:pt x="4829609" y="331868"/>
                </a:lnTo>
                <a:lnTo>
                  <a:pt x="4842998" y="323507"/>
                </a:lnTo>
                <a:lnTo>
                  <a:pt x="4821241" y="305113"/>
                </a:lnTo>
                <a:lnTo>
                  <a:pt x="4829609" y="300098"/>
                </a:lnTo>
                <a:lnTo>
                  <a:pt x="4873122" y="305113"/>
                </a:lnTo>
                <a:lnTo>
                  <a:pt x="4916635" y="313474"/>
                </a:lnTo>
                <a:lnTo>
                  <a:pt x="4965169" y="325179"/>
                </a:lnTo>
                <a:lnTo>
                  <a:pt x="4995293" y="341899"/>
                </a:lnTo>
                <a:lnTo>
                  <a:pt x="5003661" y="323507"/>
                </a:lnTo>
                <a:lnTo>
                  <a:pt x="4993620" y="323507"/>
                </a:lnTo>
                <a:lnTo>
                  <a:pt x="4976884" y="311802"/>
                </a:lnTo>
                <a:lnTo>
                  <a:pt x="4951780" y="303442"/>
                </a:lnTo>
                <a:lnTo>
                  <a:pt x="4945086" y="293409"/>
                </a:lnTo>
                <a:lnTo>
                  <a:pt x="4941739" y="278359"/>
                </a:lnTo>
                <a:lnTo>
                  <a:pt x="4930024" y="278359"/>
                </a:lnTo>
                <a:lnTo>
                  <a:pt x="4923330" y="271672"/>
                </a:lnTo>
                <a:lnTo>
                  <a:pt x="4940065" y="259965"/>
                </a:lnTo>
                <a:lnTo>
                  <a:pt x="4943412" y="228196"/>
                </a:lnTo>
                <a:lnTo>
                  <a:pt x="4983578" y="224851"/>
                </a:lnTo>
                <a:lnTo>
                  <a:pt x="5013703" y="233212"/>
                </a:lnTo>
                <a:lnTo>
                  <a:pt x="5013703" y="258294"/>
                </a:lnTo>
                <a:lnTo>
                  <a:pt x="5033786" y="268326"/>
                </a:lnTo>
                <a:lnTo>
                  <a:pt x="5050521" y="291737"/>
                </a:lnTo>
                <a:lnTo>
                  <a:pt x="5063910" y="315147"/>
                </a:lnTo>
                <a:lnTo>
                  <a:pt x="5097382" y="335212"/>
                </a:lnTo>
                <a:lnTo>
                  <a:pt x="5097382" y="348589"/>
                </a:lnTo>
                <a:lnTo>
                  <a:pt x="5082319" y="373670"/>
                </a:lnTo>
                <a:lnTo>
                  <a:pt x="5085666" y="380359"/>
                </a:lnTo>
                <a:lnTo>
                  <a:pt x="5062236" y="382031"/>
                </a:lnTo>
                <a:lnTo>
                  <a:pt x="5067257" y="380359"/>
                </a:lnTo>
                <a:lnTo>
                  <a:pt x="5032112" y="378686"/>
                </a:lnTo>
                <a:lnTo>
                  <a:pt x="5037133" y="383703"/>
                </a:lnTo>
                <a:lnTo>
                  <a:pt x="5094034" y="390391"/>
                </a:lnTo>
                <a:lnTo>
                  <a:pt x="5105749" y="385375"/>
                </a:lnTo>
                <a:lnTo>
                  <a:pt x="5114117" y="382031"/>
                </a:lnTo>
                <a:lnTo>
                  <a:pt x="5132527" y="355277"/>
                </a:lnTo>
                <a:lnTo>
                  <a:pt x="5110770" y="328523"/>
                </a:lnTo>
                <a:lnTo>
                  <a:pt x="5145915" y="321834"/>
                </a:lnTo>
                <a:lnTo>
                  <a:pt x="5160977" y="330195"/>
                </a:lnTo>
                <a:lnTo>
                  <a:pt x="5176040" y="351933"/>
                </a:lnTo>
                <a:lnTo>
                  <a:pt x="5217879" y="358620"/>
                </a:lnTo>
                <a:lnTo>
                  <a:pt x="5191102" y="351933"/>
                </a:lnTo>
                <a:lnTo>
                  <a:pt x="5182734" y="341899"/>
                </a:lnTo>
                <a:lnTo>
                  <a:pt x="5171019" y="323507"/>
                </a:lnTo>
                <a:lnTo>
                  <a:pt x="5144242" y="318490"/>
                </a:lnTo>
                <a:lnTo>
                  <a:pt x="5094034" y="320163"/>
                </a:lnTo>
                <a:lnTo>
                  <a:pt x="5075625" y="301769"/>
                </a:lnTo>
                <a:lnTo>
                  <a:pt x="5077299" y="281704"/>
                </a:lnTo>
                <a:lnTo>
                  <a:pt x="5050521" y="264982"/>
                </a:lnTo>
                <a:lnTo>
                  <a:pt x="5042154" y="254950"/>
                </a:lnTo>
                <a:lnTo>
                  <a:pt x="5060563" y="243245"/>
                </a:lnTo>
                <a:lnTo>
                  <a:pt x="5043827" y="228196"/>
                </a:lnTo>
                <a:lnTo>
                  <a:pt x="5060563" y="229868"/>
                </a:lnTo>
                <a:lnTo>
                  <a:pt x="5082319" y="259965"/>
                </a:lnTo>
                <a:lnTo>
                  <a:pt x="5150936" y="271672"/>
                </a:lnTo>
                <a:lnTo>
                  <a:pt x="5140895" y="264982"/>
                </a:lnTo>
                <a:lnTo>
                  <a:pt x="5094034" y="258294"/>
                </a:lnTo>
                <a:lnTo>
                  <a:pt x="5083993" y="249933"/>
                </a:lnTo>
                <a:lnTo>
                  <a:pt x="5122485" y="249933"/>
                </a:lnTo>
                <a:lnTo>
                  <a:pt x="5105749" y="243245"/>
                </a:lnTo>
                <a:lnTo>
                  <a:pt x="5140895" y="238229"/>
                </a:lnTo>
                <a:lnTo>
                  <a:pt x="5182734" y="251606"/>
                </a:lnTo>
                <a:lnTo>
                  <a:pt x="5224573" y="254950"/>
                </a:lnTo>
                <a:lnTo>
                  <a:pt x="5212858" y="264982"/>
                </a:lnTo>
                <a:lnTo>
                  <a:pt x="5224573" y="281704"/>
                </a:lnTo>
                <a:lnTo>
                  <a:pt x="5227920" y="271672"/>
                </a:lnTo>
                <a:lnTo>
                  <a:pt x="5244656" y="288393"/>
                </a:lnTo>
                <a:lnTo>
                  <a:pt x="5254698" y="288393"/>
                </a:lnTo>
                <a:lnTo>
                  <a:pt x="5248003" y="278359"/>
                </a:lnTo>
                <a:lnTo>
                  <a:pt x="5232941" y="254950"/>
                </a:lnTo>
                <a:lnTo>
                  <a:pt x="5196123" y="243245"/>
                </a:lnTo>
                <a:lnTo>
                  <a:pt x="5171019" y="238229"/>
                </a:lnTo>
                <a:lnTo>
                  <a:pt x="5147589" y="221507"/>
                </a:lnTo>
                <a:lnTo>
                  <a:pt x="5140895" y="211475"/>
                </a:lnTo>
                <a:lnTo>
                  <a:pt x="5191102" y="204786"/>
                </a:lnTo>
                <a:lnTo>
                  <a:pt x="5242983" y="201442"/>
                </a:lnTo>
                <a:lnTo>
                  <a:pt x="5242983" y="198098"/>
                </a:lnTo>
                <a:lnTo>
                  <a:pt x="5221226" y="191410"/>
                </a:lnTo>
                <a:lnTo>
                  <a:pt x="5236288" y="189738"/>
                </a:lnTo>
                <a:lnTo>
                  <a:pt x="5211185" y="181377"/>
                </a:lnTo>
                <a:lnTo>
                  <a:pt x="5226247" y="183049"/>
                </a:lnTo>
                <a:lnTo>
                  <a:pt x="5226247" y="173017"/>
                </a:lnTo>
                <a:lnTo>
                  <a:pt x="5241309" y="169672"/>
                </a:lnTo>
                <a:lnTo>
                  <a:pt x="5284822" y="161312"/>
                </a:lnTo>
                <a:lnTo>
                  <a:pt x="5326662" y="152951"/>
                </a:lnTo>
                <a:lnTo>
                  <a:pt x="5358459" y="152951"/>
                </a:lnTo>
                <a:lnTo>
                  <a:pt x="5386910" y="151279"/>
                </a:lnTo>
                <a:lnTo>
                  <a:pt x="5417035" y="149607"/>
                </a:lnTo>
                <a:lnTo>
                  <a:pt x="5401972" y="144591"/>
                </a:lnTo>
                <a:lnTo>
                  <a:pt x="5445485" y="141247"/>
                </a:lnTo>
                <a:lnTo>
                  <a:pt x="5428750" y="139575"/>
                </a:lnTo>
                <a:lnTo>
                  <a:pt x="5417035" y="131213"/>
                </a:lnTo>
                <a:close/>
                <a:moveTo>
                  <a:pt x="4023750" y="103947"/>
                </a:moveTo>
                <a:lnTo>
                  <a:pt x="4066648" y="103947"/>
                </a:lnTo>
                <a:lnTo>
                  <a:pt x="4093047" y="112233"/>
                </a:lnTo>
                <a:lnTo>
                  <a:pt x="4078197" y="118861"/>
                </a:lnTo>
                <a:lnTo>
                  <a:pt x="4053448" y="120517"/>
                </a:lnTo>
                <a:lnTo>
                  <a:pt x="4031999" y="120517"/>
                </a:lnTo>
                <a:lnTo>
                  <a:pt x="4038599" y="110575"/>
                </a:lnTo>
                <a:close/>
                <a:moveTo>
                  <a:pt x="2011832" y="90389"/>
                </a:moveTo>
                <a:lnTo>
                  <a:pt x="2062342" y="99659"/>
                </a:lnTo>
                <a:lnTo>
                  <a:pt x="2053924" y="105221"/>
                </a:lnTo>
                <a:lnTo>
                  <a:pt x="2011832" y="114491"/>
                </a:lnTo>
                <a:lnTo>
                  <a:pt x="2005103" y="105221"/>
                </a:lnTo>
                <a:lnTo>
                  <a:pt x="2005103" y="101513"/>
                </a:lnTo>
                <a:close/>
                <a:moveTo>
                  <a:pt x="1900960" y="79842"/>
                </a:moveTo>
                <a:lnTo>
                  <a:pt x="1951002" y="79842"/>
                </a:lnTo>
                <a:lnTo>
                  <a:pt x="1951002" y="87137"/>
                </a:lnTo>
                <a:lnTo>
                  <a:pt x="1952728" y="83489"/>
                </a:lnTo>
                <a:lnTo>
                  <a:pt x="1975160" y="87137"/>
                </a:lnTo>
                <a:lnTo>
                  <a:pt x="1983789" y="88961"/>
                </a:lnTo>
                <a:lnTo>
                  <a:pt x="1980337" y="98079"/>
                </a:lnTo>
                <a:lnTo>
                  <a:pt x="1985516" y="109020"/>
                </a:lnTo>
                <a:lnTo>
                  <a:pt x="1961359" y="114491"/>
                </a:lnTo>
                <a:lnTo>
                  <a:pt x="1935475" y="101726"/>
                </a:lnTo>
                <a:lnTo>
                  <a:pt x="1890613" y="99902"/>
                </a:lnTo>
                <a:lnTo>
                  <a:pt x="1900960" y="94432"/>
                </a:lnTo>
                <a:lnTo>
                  <a:pt x="1923393" y="92608"/>
                </a:lnTo>
                <a:lnTo>
                  <a:pt x="1921667" y="87137"/>
                </a:lnTo>
                <a:lnTo>
                  <a:pt x="1907864" y="87137"/>
                </a:lnTo>
                <a:close/>
                <a:moveTo>
                  <a:pt x="5371864" y="76831"/>
                </a:moveTo>
                <a:lnTo>
                  <a:pt x="5383581" y="76831"/>
                </a:lnTo>
                <a:lnTo>
                  <a:pt x="5391950" y="87931"/>
                </a:lnTo>
                <a:lnTo>
                  <a:pt x="5401993" y="80001"/>
                </a:lnTo>
                <a:lnTo>
                  <a:pt x="5447187" y="92688"/>
                </a:lnTo>
                <a:lnTo>
                  <a:pt x="5448861" y="95859"/>
                </a:lnTo>
                <a:lnTo>
                  <a:pt x="5368516" y="106959"/>
                </a:lnTo>
                <a:lnTo>
                  <a:pt x="5361820" y="92688"/>
                </a:lnTo>
                <a:lnTo>
                  <a:pt x="5373537" y="89516"/>
                </a:lnTo>
                <a:lnTo>
                  <a:pt x="5363494" y="83172"/>
                </a:lnTo>
                <a:lnTo>
                  <a:pt x="5358473" y="80001"/>
                </a:lnTo>
                <a:lnTo>
                  <a:pt x="5376885" y="80001"/>
                </a:lnTo>
                <a:close/>
                <a:moveTo>
                  <a:pt x="3942401" y="63272"/>
                </a:moveTo>
                <a:lnTo>
                  <a:pt x="3967509" y="71296"/>
                </a:lnTo>
                <a:lnTo>
                  <a:pt x="3969183" y="77715"/>
                </a:lnTo>
                <a:lnTo>
                  <a:pt x="3980900" y="72900"/>
                </a:lnTo>
                <a:lnTo>
                  <a:pt x="3987595" y="80924"/>
                </a:lnTo>
                <a:lnTo>
                  <a:pt x="4032789" y="90552"/>
                </a:lnTo>
                <a:lnTo>
                  <a:pt x="3992617" y="98576"/>
                </a:lnTo>
                <a:lnTo>
                  <a:pt x="3989269" y="106600"/>
                </a:lnTo>
                <a:lnTo>
                  <a:pt x="3979226" y="117833"/>
                </a:lnTo>
                <a:lnTo>
                  <a:pt x="3964161" y="132275"/>
                </a:lnTo>
                <a:lnTo>
                  <a:pt x="3959140" y="137089"/>
                </a:lnTo>
                <a:lnTo>
                  <a:pt x="3947423" y="129065"/>
                </a:lnTo>
                <a:lnTo>
                  <a:pt x="3910598" y="117833"/>
                </a:lnTo>
                <a:lnTo>
                  <a:pt x="3942401" y="116227"/>
                </a:lnTo>
                <a:lnTo>
                  <a:pt x="3934032" y="111413"/>
                </a:lnTo>
                <a:lnTo>
                  <a:pt x="3954118" y="109808"/>
                </a:lnTo>
                <a:lnTo>
                  <a:pt x="3902229" y="109808"/>
                </a:lnTo>
                <a:lnTo>
                  <a:pt x="3908924" y="103390"/>
                </a:lnTo>
                <a:lnTo>
                  <a:pt x="3950770" y="96971"/>
                </a:lnTo>
                <a:lnTo>
                  <a:pt x="3949097" y="90552"/>
                </a:lnTo>
                <a:lnTo>
                  <a:pt x="3929011" y="93761"/>
                </a:lnTo>
                <a:lnTo>
                  <a:pt x="3927337" y="90552"/>
                </a:lnTo>
                <a:lnTo>
                  <a:pt x="3912272" y="96971"/>
                </a:lnTo>
                <a:lnTo>
                  <a:pt x="3900555" y="101785"/>
                </a:lnTo>
                <a:lnTo>
                  <a:pt x="3882143" y="96971"/>
                </a:lnTo>
                <a:lnTo>
                  <a:pt x="3860383" y="87342"/>
                </a:lnTo>
                <a:lnTo>
                  <a:pt x="3872100" y="84133"/>
                </a:lnTo>
                <a:lnTo>
                  <a:pt x="3870426" y="79319"/>
                </a:lnTo>
                <a:lnTo>
                  <a:pt x="3857035" y="80924"/>
                </a:lnTo>
                <a:lnTo>
                  <a:pt x="3852014" y="71296"/>
                </a:lnTo>
                <a:lnTo>
                  <a:pt x="3872100" y="69692"/>
                </a:lnTo>
                <a:lnTo>
                  <a:pt x="3897208" y="69692"/>
                </a:lnTo>
                <a:lnTo>
                  <a:pt x="3890512" y="72900"/>
                </a:lnTo>
                <a:lnTo>
                  <a:pt x="3903903" y="77715"/>
                </a:lnTo>
                <a:lnTo>
                  <a:pt x="3917294" y="69692"/>
                </a:lnTo>
                <a:lnTo>
                  <a:pt x="3947423" y="87342"/>
                </a:lnTo>
                <a:close/>
                <a:moveTo>
                  <a:pt x="5271600" y="60258"/>
                </a:moveTo>
                <a:lnTo>
                  <a:pt x="5281643" y="66639"/>
                </a:lnTo>
                <a:lnTo>
                  <a:pt x="5293360" y="63449"/>
                </a:lnTo>
                <a:lnTo>
                  <a:pt x="5323489" y="68234"/>
                </a:lnTo>
                <a:lnTo>
                  <a:pt x="5333533" y="79400"/>
                </a:lnTo>
                <a:lnTo>
                  <a:pt x="5341902" y="87376"/>
                </a:lnTo>
                <a:lnTo>
                  <a:pt x="5261557" y="82590"/>
                </a:lnTo>
                <a:lnTo>
                  <a:pt x="5236449" y="73020"/>
                </a:lnTo>
                <a:lnTo>
                  <a:pt x="5221385" y="73020"/>
                </a:lnTo>
                <a:lnTo>
                  <a:pt x="5226406" y="63449"/>
                </a:lnTo>
                <a:close/>
                <a:moveTo>
                  <a:pt x="4609763" y="57245"/>
                </a:moveTo>
                <a:lnTo>
                  <a:pt x="4642905" y="57245"/>
                </a:lnTo>
                <a:lnTo>
                  <a:pt x="4624677" y="60258"/>
                </a:lnTo>
                <a:close/>
                <a:moveTo>
                  <a:pt x="4040846" y="54234"/>
                </a:moveTo>
                <a:lnTo>
                  <a:pt x="4050799" y="58753"/>
                </a:lnTo>
                <a:lnTo>
                  <a:pt x="4057434" y="58753"/>
                </a:lnTo>
                <a:lnTo>
                  <a:pt x="4105539" y="60259"/>
                </a:lnTo>
                <a:lnTo>
                  <a:pt x="4117151" y="63272"/>
                </a:lnTo>
                <a:lnTo>
                  <a:pt x="4097245" y="75325"/>
                </a:lnTo>
                <a:lnTo>
                  <a:pt x="4047481" y="76831"/>
                </a:lnTo>
                <a:lnTo>
                  <a:pt x="4001035" y="70806"/>
                </a:lnTo>
                <a:lnTo>
                  <a:pt x="4029234" y="67792"/>
                </a:lnTo>
                <a:lnTo>
                  <a:pt x="3969518" y="63272"/>
                </a:lnTo>
                <a:lnTo>
                  <a:pt x="3969518" y="61767"/>
                </a:lnTo>
                <a:lnTo>
                  <a:pt x="3986106" y="58753"/>
                </a:lnTo>
                <a:lnTo>
                  <a:pt x="3992741" y="57247"/>
                </a:lnTo>
                <a:lnTo>
                  <a:pt x="4035870" y="61767"/>
                </a:lnTo>
                <a:lnTo>
                  <a:pt x="4037528" y="58753"/>
                </a:lnTo>
                <a:close/>
                <a:moveTo>
                  <a:pt x="4428820" y="49713"/>
                </a:moveTo>
                <a:lnTo>
                  <a:pt x="4465142" y="49713"/>
                </a:lnTo>
                <a:lnTo>
                  <a:pt x="4418442" y="54233"/>
                </a:lnTo>
                <a:close/>
                <a:moveTo>
                  <a:pt x="4686592" y="46700"/>
                </a:moveTo>
                <a:lnTo>
                  <a:pt x="4663631" y="54233"/>
                </a:lnTo>
                <a:lnTo>
                  <a:pt x="4635372" y="49211"/>
                </a:lnTo>
                <a:close/>
                <a:moveTo>
                  <a:pt x="4499825" y="46700"/>
                </a:moveTo>
                <a:lnTo>
                  <a:pt x="4511842" y="48638"/>
                </a:lnTo>
                <a:lnTo>
                  <a:pt x="4467209" y="56386"/>
                </a:lnTo>
                <a:lnTo>
                  <a:pt x="4451759" y="60258"/>
                </a:lnTo>
                <a:lnTo>
                  <a:pt x="4438026" y="60258"/>
                </a:lnTo>
                <a:lnTo>
                  <a:pt x="4451759" y="56386"/>
                </a:lnTo>
                <a:lnTo>
                  <a:pt x="4479225" y="48638"/>
                </a:lnTo>
                <a:close/>
                <a:moveTo>
                  <a:pt x="5225043" y="43688"/>
                </a:moveTo>
                <a:lnTo>
                  <a:pt x="5268085" y="51220"/>
                </a:lnTo>
                <a:lnTo>
                  <a:pt x="5257755" y="54233"/>
                </a:lnTo>
                <a:lnTo>
                  <a:pt x="5268085" y="58753"/>
                </a:lnTo>
                <a:lnTo>
                  <a:pt x="5192332" y="60258"/>
                </a:lnTo>
                <a:lnTo>
                  <a:pt x="5200940" y="57246"/>
                </a:lnTo>
                <a:lnTo>
                  <a:pt x="5171672" y="57246"/>
                </a:lnTo>
                <a:lnTo>
                  <a:pt x="5185445" y="54233"/>
                </a:lnTo>
                <a:lnTo>
                  <a:pt x="5187167" y="49713"/>
                </a:lnTo>
                <a:lnTo>
                  <a:pt x="5175115" y="48207"/>
                </a:lnTo>
                <a:close/>
                <a:moveTo>
                  <a:pt x="4724952" y="43688"/>
                </a:moveTo>
                <a:lnTo>
                  <a:pt x="4733292" y="45947"/>
                </a:lnTo>
                <a:lnTo>
                  <a:pt x="4686592" y="46700"/>
                </a:lnTo>
                <a:close/>
                <a:moveTo>
                  <a:pt x="2158250" y="43687"/>
                </a:moveTo>
                <a:lnTo>
                  <a:pt x="2230963" y="58752"/>
                </a:lnTo>
                <a:lnTo>
                  <a:pt x="2212789" y="73816"/>
                </a:lnTo>
                <a:lnTo>
                  <a:pt x="2249144" y="80512"/>
                </a:lnTo>
                <a:lnTo>
                  <a:pt x="2188001" y="92228"/>
                </a:lnTo>
                <a:lnTo>
                  <a:pt x="2159905" y="103946"/>
                </a:lnTo>
                <a:lnTo>
                  <a:pt x="2149981" y="95577"/>
                </a:lnTo>
                <a:lnTo>
                  <a:pt x="2148328" y="103946"/>
                </a:lnTo>
                <a:lnTo>
                  <a:pt x="2088837" y="88881"/>
                </a:lnTo>
                <a:lnTo>
                  <a:pt x="2158250" y="80512"/>
                </a:lnTo>
                <a:lnTo>
                  <a:pt x="2078914" y="72142"/>
                </a:lnTo>
                <a:lnTo>
                  <a:pt x="2113624" y="62100"/>
                </a:lnTo>
                <a:lnTo>
                  <a:pt x="2100403" y="53730"/>
                </a:lnTo>
                <a:close/>
                <a:moveTo>
                  <a:pt x="2453827" y="10546"/>
                </a:moveTo>
                <a:lnTo>
                  <a:pt x="2574273" y="17189"/>
                </a:lnTo>
                <a:lnTo>
                  <a:pt x="2698066" y="22173"/>
                </a:lnTo>
                <a:lnTo>
                  <a:pt x="2616095" y="32138"/>
                </a:lnTo>
                <a:lnTo>
                  <a:pt x="2534125" y="42105"/>
                </a:lnTo>
                <a:lnTo>
                  <a:pt x="2631151" y="37122"/>
                </a:lnTo>
                <a:lnTo>
                  <a:pt x="2542489" y="52070"/>
                </a:lnTo>
                <a:lnTo>
                  <a:pt x="2453827" y="68680"/>
                </a:lnTo>
                <a:lnTo>
                  <a:pt x="2371858" y="76985"/>
                </a:lnTo>
                <a:lnTo>
                  <a:pt x="2417025" y="83628"/>
                </a:lnTo>
                <a:lnTo>
                  <a:pt x="2353456" y="88611"/>
                </a:lnTo>
                <a:lnTo>
                  <a:pt x="2405315" y="91934"/>
                </a:lnTo>
                <a:lnTo>
                  <a:pt x="2333382" y="108544"/>
                </a:lnTo>
                <a:lnTo>
                  <a:pt x="2326691" y="118509"/>
                </a:lnTo>
                <a:lnTo>
                  <a:pt x="2266467" y="121831"/>
                </a:lnTo>
                <a:lnTo>
                  <a:pt x="2314980" y="136780"/>
                </a:lnTo>
                <a:lnTo>
                  <a:pt x="2254757" y="140102"/>
                </a:lnTo>
                <a:lnTo>
                  <a:pt x="2189515" y="140102"/>
                </a:lnTo>
                <a:lnTo>
                  <a:pt x="2122600" y="138440"/>
                </a:lnTo>
                <a:lnTo>
                  <a:pt x="2169441" y="121831"/>
                </a:lnTo>
                <a:lnTo>
                  <a:pt x="2159404" y="111866"/>
                </a:lnTo>
                <a:lnTo>
                  <a:pt x="2229664" y="120170"/>
                </a:lnTo>
                <a:lnTo>
                  <a:pt x="2264794" y="103560"/>
                </a:lnTo>
                <a:lnTo>
                  <a:pt x="2229664" y="118509"/>
                </a:lnTo>
                <a:lnTo>
                  <a:pt x="2209589" y="108544"/>
                </a:lnTo>
                <a:lnTo>
                  <a:pt x="2226318" y="101899"/>
                </a:lnTo>
                <a:lnTo>
                  <a:pt x="2192861" y="96917"/>
                </a:lnTo>
                <a:lnTo>
                  <a:pt x="2281523" y="86951"/>
                </a:lnTo>
                <a:lnTo>
                  <a:pt x="2241374" y="60375"/>
                </a:lnTo>
                <a:lnTo>
                  <a:pt x="2294906" y="58714"/>
                </a:lnTo>
                <a:lnTo>
                  <a:pt x="2316653" y="68680"/>
                </a:lnTo>
                <a:lnTo>
                  <a:pt x="2303270" y="57053"/>
                </a:lnTo>
                <a:lnTo>
                  <a:pt x="2385241" y="47087"/>
                </a:lnTo>
                <a:lnTo>
                  <a:pt x="2427061" y="37122"/>
                </a:lnTo>
                <a:lnTo>
                  <a:pt x="2341746" y="43766"/>
                </a:lnTo>
                <a:lnTo>
                  <a:pt x="2262290" y="49719"/>
                </a:lnTo>
                <a:lnTo>
                  <a:pt x="2330036" y="42105"/>
                </a:lnTo>
                <a:lnTo>
                  <a:pt x="2253084" y="50409"/>
                </a:lnTo>
                <a:lnTo>
                  <a:pt x="2262290" y="49719"/>
                </a:lnTo>
                <a:lnTo>
                  <a:pt x="2241374" y="52070"/>
                </a:lnTo>
                <a:lnTo>
                  <a:pt x="2214608" y="47087"/>
                </a:lnTo>
                <a:lnTo>
                  <a:pt x="2296579" y="40444"/>
                </a:lnTo>
                <a:lnTo>
                  <a:pt x="2209589" y="40444"/>
                </a:lnTo>
                <a:lnTo>
                  <a:pt x="2263121" y="37122"/>
                </a:lnTo>
                <a:lnTo>
                  <a:pt x="2194534" y="32138"/>
                </a:lnTo>
                <a:lnTo>
                  <a:pt x="2284869" y="23834"/>
                </a:lnTo>
                <a:lnTo>
                  <a:pt x="2396951" y="30477"/>
                </a:lnTo>
                <a:lnTo>
                  <a:pt x="2383568" y="12207"/>
                </a:lnTo>
                <a:lnTo>
                  <a:pt x="2473901" y="17189"/>
                </a:lnTo>
                <a:close/>
                <a:moveTo>
                  <a:pt x="3212815" y="0"/>
                </a:moveTo>
                <a:lnTo>
                  <a:pt x="3259675" y="6694"/>
                </a:lnTo>
                <a:lnTo>
                  <a:pt x="3151642" y="9694"/>
                </a:lnTo>
                <a:lnTo>
                  <a:pt x="3119095" y="10040"/>
                </a:lnTo>
                <a:lnTo>
                  <a:pt x="3139178" y="10040"/>
                </a:lnTo>
                <a:lnTo>
                  <a:pt x="3151642" y="9694"/>
                </a:lnTo>
                <a:lnTo>
                  <a:pt x="3276411" y="8367"/>
                </a:lnTo>
                <a:lnTo>
                  <a:pt x="3274737" y="11714"/>
                </a:lnTo>
                <a:lnTo>
                  <a:pt x="3328292" y="18407"/>
                </a:lnTo>
                <a:lnTo>
                  <a:pt x="3249634" y="23427"/>
                </a:lnTo>
                <a:lnTo>
                  <a:pt x="3184364" y="23427"/>
                </a:lnTo>
                <a:lnTo>
                  <a:pt x="3149219" y="31794"/>
                </a:lnTo>
                <a:lnTo>
                  <a:pt x="3264696" y="26774"/>
                </a:lnTo>
                <a:lnTo>
                  <a:pt x="3258002" y="31794"/>
                </a:lnTo>
                <a:lnTo>
                  <a:pt x="3234572" y="38487"/>
                </a:lnTo>
                <a:lnTo>
                  <a:pt x="3283105" y="30120"/>
                </a:lnTo>
                <a:lnTo>
                  <a:pt x="3289800" y="26774"/>
                </a:lnTo>
                <a:lnTo>
                  <a:pt x="3316577" y="28447"/>
                </a:lnTo>
                <a:lnTo>
                  <a:pt x="3299841" y="40160"/>
                </a:lnTo>
                <a:lnTo>
                  <a:pt x="3276411" y="51874"/>
                </a:lnTo>
                <a:lnTo>
                  <a:pt x="3343354" y="33467"/>
                </a:lnTo>
                <a:lnTo>
                  <a:pt x="3345028" y="36814"/>
                </a:lnTo>
                <a:lnTo>
                  <a:pt x="3380173" y="33467"/>
                </a:lnTo>
                <a:lnTo>
                  <a:pt x="3413644" y="28447"/>
                </a:lnTo>
                <a:lnTo>
                  <a:pt x="3473893" y="33467"/>
                </a:lnTo>
                <a:lnTo>
                  <a:pt x="3427033" y="41834"/>
                </a:lnTo>
                <a:lnTo>
                  <a:pt x="3430380" y="46854"/>
                </a:lnTo>
                <a:lnTo>
                  <a:pt x="3333313" y="51874"/>
                </a:lnTo>
                <a:lnTo>
                  <a:pt x="3403603" y="51874"/>
                </a:lnTo>
                <a:lnTo>
                  <a:pt x="3365110" y="58567"/>
                </a:lnTo>
                <a:lnTo>
                  <a:pt x="3328292" y="61914"/>
                </a:lnTo>
                <a:lnTo>
                  <a:pt x="3334986" y="66934"/>
                </a:lnTo>
                <a:lnTo>
                  <a:pt x="3373478" y="60241"/>
                </a:lnTo>
                <a:lnTo>
                  <a:pt x="3370131" y="66934"/>
                </a:lnTo>
                <a:lnTo>
                  <a:pt x="3350048" y="68608"/>
                </a:lnTo>
                <a:lnTo>
                  <a:pt x="3336660" y="80321"/>
                </a:lnTo>
                <a:lnTo>
                  <a:pt x="3346701" y="78648"/>
                </a:lnTo>
                <a:lnTo>
                  <a:pt x="3334986" y="87015"/>
                </a:lnTo>
                <a:lnTo>
                  <a:pt x="3308209" y="92034"/>
                </a:lnTo>
                <a:lnTo>
                  <a:pt x="3294820" y="110441"/>
                </a:lnTo>
                <a:lnTo>
                  <a:pt x="3299841" y="113787"/>
                </a:lnTo>
                <a:lnTo>
                  <a:pt x="3308209" y="108768"/>
                </a:lnTo>
                <a:lnTo>
                  <a:pt x="3343354" y="113787"/>
                </a:lnTo>
                <a:lnTo>
                  <a:pt x="3309883" y="113787"/>
                </a:lnTo>
                <a:lnTo>
                  <a:pt x="3323271" y="120481"/>
                </a:lnTo>
                <a:lnTo>
                  <a:pt x="3350048" y="120481"/>
                </a:lnTo>
                <a:lnTo>
                  <a:pt x="3353395" y="132195"/>
                </a:lnTo>
                <a:lnTo>
                  <a:pt x="3303188" y="132195"/>
                </a:lnTo>
                <a:lnTo>
                  <a:pt x="3274737" y="133868"/>
                </a:lnTo>
                <a:lnTo>
                  <a:pt x="3284779" y="142235"/>
                </a:lnTo>
                <a:lnTo>
                  <a:pt x="3289800" y="142235"/>
                </a:lnTo>
                <a:lnTo>
                  <a:pt x="3303188" y="147254"/>
                </a:lnTo>
                <a:lnTo>
                  <a:pt x="3323271" y="148928"/>
                </a:lnTo>
                <a:lnTo>
                  <a:pt x="3286452" y="152275"/>
                </a:lnTo>
                <a:lnTo>
                  <a:pt x="3318250" y="152275"/>
                </a:lnTo>
                <a:lnTo>
                  <a:pt x="3319924" y="169008"/>
                </a:lnTo>
                <a:lnTo>
                  <a:pt x="3278085" y="158967"/>
                </a:lnTo>
                <a:lnTo>
                  <a:pt x="3276411" y="162315"/>
                </a:lnTo>
                <a:lnTo>
                  <a:pt x="3296494" y="169008"/>
                </a:lnTo>
                <a:lnTo>
                  <a:pt x="3276411" y="172355"/>
                </a:lnTo>
                <a:lnTo>
                  <a:pt x="3294820" y="172355"/>
                </a:lnTo>
                <a:lnTo>
                  <a:pt x="3298168" y="180721"/>
                </a:lnTo>
                <a:lnTo>
                  <a:pt x="3318250" y="180721"/>
                </a:lnTo>
                <a:lnTo>
                  <a:pt x="3323271" y="189088"/>
                </a:lnTo>
                <a:lnTo>
                  <a:pt x="3274737" y="184068"/>
                </a:lnTo>
                <a:lnTo>
                  <a:pt x="3264696" y="192435"/>
                </a:lnTo>
                <a:lnTo>
                  <a:pt x="3269717" y="202474"/>
                </a:lnTo>
                <a:lnTo>
                  <a:pt x="3273064" y="200801"/>
                </a:lnTo>
                <a:lnTo>
                  <a:pt x="3298168" y="200801"/>
                </a:lnTo>
                <a:lnTo>
                  <a:pt x="3296494" y="207495"/>
                </a:lnTo>
                <a:lnTo>
                  <a:pt x="3268043" y="214189"/>
                </a:lnTo>
                <a:lnTo>
                  <a:pt x="3232898" y="207495"/>
                </a:lnTo>
                <a:lnTo>
                  <a:pt x="3254655" y="209168"/>
                </a:lnTo>
                <a:lnTo>
                  <a:pt x="3239592" y="204148"/>
                </a:lnTo>
                <a:lnTo>
                  <a:pt x="3222857" y="207495"/>
                </a:lnTo>
                <a:lnTo>
                  <a:pt x="3207795" y="202474"/>
                </a:lnTo>
                <a:lnTo>
                  <a:pt x="3212815" y="207495"/>
                </a:lnTo>
                <a:lnTo>
                  <a:pt x="3202774" y="212515"/>
                </a:lnTo>
                <a:lnTo>
                  <a:pt x="3174323" y="210841"/>
                </a:lnTo>
                <a:lnTo>
                  <a:pt x="3177670" y="214189"/>
                </a:lnTo>
                <a:lnTo>
                  <a:pt x="3165955" y="219208"/>
                </a:lnTo>
                <a:lnTo>
                  <a:pt x="3165955" y="222554"/>
                </a:lnTo>
                <a:lnTo>
                  <a:pt x="3167629" y="219208"/>
                </a:lnTo>
                <a:lnTo>
                  <a:pt x="3207795" y="220881"/>
                </a:lnTo>
                <a:lnTo>
                  <a:pt x="3169302" y="227575"/>
                </a:lnTo>
                <a:lnTo>
                  <a:pt x="3174323" y="229248"/>
                </a:lnTo>
                <a:lnTo>
                  <a:pt x="3186038" y="229248"/>
                </a:lnTo>
                <a:lnTo>
                  <a:pt x="3212815" y="230921"/>
                </a:lnTo>
                <a:lnTo>
                  <a:pt x="3196080" y="234268"/>
                </a:lnTo>
                <a:lnTo>
                  <a:pt x="3196080" y="240961"/>
                </a:lnTo>
                <a:lnTo>
                  <a:pt x="3202774" y="237615"/>
                </a:lnTo>
                <a:lnTo>
                  <a:pt x="3246287" y="247655"/>
                </a:lnTo>
                <a:lnTo>
                  <a:pt x="3239592" y="252675"/>
                </a:lnTo>
                <a:lnTo>
                  <a:pt x="3244613" y="254348"/>
                </a:lnTo>
                <a:lnTo>
                  <a:pt x="3252981" y="254348"/>
                </a:lnTo>
                <a:lnTo>
                  <a:pt x="3246287" y="261042"/>
                </a:lnTo>
                <a:lnTo>
                  <a:pt x="3258002" y="259368"/>
                </a:lnTo>
                <a:lnTo>
                  <a:pt x="3256328" y="271082"/>
                </a:lnTo>
                <a:lnTo>
                  <a:pt x="3256328" y="281122"/>
                </a:lnTo>
                <a:lnTo>
                  <a:pt x="3246287" y="282795"/>
                </a:lnTo>
                <a:lnTo>
                  <a:pt x="3244613" y="274428"/>
                </a:lnTo>
                <a:lnTo>
                  <a:pt x="3239592" y="281122"/>
                </a:lnTo>
                <a:lnTo>
                  <a:pt x="3224530" y="284468"/>
                </a:lnTo>
                <a:lnTo>
                  <a:pt x="3212815" y="269409"/>
                </a:lnTo>
                <a:lnTo>
                  <a:pt x="3186182" y="260088"/>
                </a:lnTo>
                <a:lnTo>
                  <a:pt x="3186038" y="259368"/>
                </a:lnTo>
                <a:lnTo>
                  <a:pt x="3184364" y="259368"/>
                </a:lnTo>
                <a:lnTo>
                  <a:pt x="3184092" y="259357"/>
                </a:lnTo>
                <a:lnTo>
                  <a:pt x="3179344" y="257695"/>
                </a:lnTo>
                <a:lnTo>
                  <a:pt x="3142525" y="244308"/>
                </a:lnTo>
                <a:lnTo>
                  <a:pt x="3157587" y="252675"/>
                </a:lnTo>
                <a:lnTo>
                  <a:pt x="3145872" y="257695"/>
                </a:lnTo>
                <a:lnTo>
                  <a:pt x="3184092" y="259357"/>
                </a:lnTo>
                <a:lnTo>
                  <a:pt x="3186182" y="260088"/>
                </a:lnTo>
                <a:lnTo>
                  <a:pt x="3187712" y="267735"/>
                </a:lnTo>
                <a:lnTo>
                  <a:pt x="3144199" y="269409"/>
                </a:lnTo>
                <a:lnTo>
                  <a:pt x="3142525" y="271082"/>
                </a:lnTo>
                <a:lnTo>
                  <a:pt x="3142525" y="272755"/>
                </a:lnTo>
                <a:lnTo>
                  <a:pt x="3117422" y="282795"/>
                </a:lnTo>
                <a:lnTo>
                  <a:pt x="3165955" y="282795"/>
                </a:lnTo>
                <a:lnTo>
                  <a:pt x="3132484" y="291162"/>
                </a:lnTo>
                <a:lnTo>
                  <a:pt x="3134157" y="294508"/>
                </a:lnTo>
                <a:lnTo>
                  <a:pt x="3182691" y="287816"/>
                </a:lnTo>
                <a:lnTo>
                  <a:pt x="3239592" y="292835"/>
                </a:lnTo>
                <a:lnTo>
                  <a:pt x="3226204" y="297855"/>
                </a:lnTo>
                <a:lnTo>
                  <a:pt x="3214489" y="302875"/>
                </a:lnTo>
                <a:lnTo>
                  <a:pt x="3206121" y="307895"/>
                </a:lnTo>
                <a:lnTo>
                  <a:pt x="3189385" y="314588"/>
                </a:lnTo>
                <a:lnTo>
                  <a:pt x="3175997" y="321282"/>
                </a:lnTo>
                <a:lnTo>
                  <a:pt x="3134157" y="331322"/>
                </a:lnTo>
                <a:lnTo>
                  <a:pt x="3092318" y="341362"/>
                </a:lnTo>
                <a:lnTo>
                  <a:pt x="3085624" y="339688"/>
                </a:lnTo>
                <a:lnTo>
                  <a:pt x="3075582" y="341362"/>
                </a:lnTo>
                <a:lnTo>
                  <a:pt x="3063867" y="344709"/>
                </a:lnTo>
                <a:lnTo>
                  <a:pt x="3042111" y="332996"/>
                </a:lnTo>
                <a:lnTo>
                  <a:pt x="3037090" y="341362"/>
                </a:lnTo>
                <a:lnTo>
                  <a:pt x="3037090" y="349728"/>
                </a:lnTo>
                <a:lnTo>
                  <a:pt x="3006966" y="363115"/>
                </a:lnTo>
                <a:lnTo>
                  <a:pt x="2988556" y="379849"/>
                </a:lnTo>
                <a:lnTo>
                  <a:pt x="2985209" y="383195"/>
                </a:lnTo>
                <a:lnTo>
                  <a:pt x="2966800" y="389889"/>
                </a:lnTo>
                <a:lnTo>
                  <a:pt x="2958432" y="388216"/>
                </a:lnTo>
                <a:lnTo>
                  <a:pt x="2956758" y="393235"/>
                </a:lnTo>
                <a:lnTo>
                  <a:pt x="2926634" y="401602"/>
                </a:lnTo>
                <a:lnTo>
                  <a:pt x="2914919" y="399929"/>
                </a:lnTo>
                <a:lnTo>
                  <a:pt x="2926634" y="391562"/>
                </a:lnTo>
                <a:lnTo>
                  <a:pt x="2916593" y="389889"/>
                </a:lnTo>
                <a:lnTo>
                  <a:pt x="2903204" y="401602"/>
                </a:lnTo>
                <a:lnTo>
                  <a:pt x="2906551" y="403275"/>
                </a:lnTo>
                <a:lnTo>
                  <a:pt x="2884795" y="408296"/>
                </a:lnTo>
                <a:lnTo>
                  <a:pt x="2876427" y="409969"/>
                </a:lnTo>
                <a:lnTo>
                  <a:pt x="2863038" y="411642"/>
                </a:lnTo>
                <a:lnTo>
                  <a:pt x="2864712" y="420009"/>
                </a:lnTo>
                <a:lnTo>
                  <a:pt x="2844629" y="421682"/>
                </a:lnTo>
                <a:lnTo>
                  <a:pt x="2844629" y="438416"/>
                </a:lnTo>
                <a:lnTo>
                  <a:pt x="2824546" y="441762"/>
                </a:lnTo>
                <a:lnTo>
                  <a:pt x="2836261" y="445109"/>
                </a:lnTo>
                <a:lnTo>
                  <a:pt x="2841282" y="455149"/>
                </a:lnTo>
                <a:lnTo>
                  <a:pt x="2824546" y="455149"/>
                </a:lnTo>
                <a:lnTo>
                  <a:pt x="2832914" y="460169"/>
                </a:lnTo>
                <a:lnTo>
                  <a:pt x="2824546" y="463516"/>
                </a:lnTo>
                <a:lnTo>
                  <a:pt x="2817852" y="465189"/>
                </a:lnTo>
                <a:lnTo>
                  <a:pt x="2822872" y="468535"/>
                </a:lnTo>
                <a:lnTo>
                  <a:pt x="2816178" y="465189"/>
                </a:lnTo>
                <a:lnTo>
                  <a:pt x="2814505" y="471883"/>
                </a:lnTo>
                <a:lnTo>
                  <a:pt x="2806137" y="471883"/>
                </a:lnTo>
                <a:lnTo>
                  <a:pt x="2806137" y="475229"/>
                </a:lnTo>
                <a:lnTo>
                  <a:pt x="2811157" y="478576"/>
                </a:lnTo>
                <a:lnTo>
                  <a:pt x="2796095" y="480249"/>
                </a:lnTo>
                <a:lnTo>
                  <a:pt x="2781033" y="485269"/>
                </a:lnTo>
                <a:lnTo>
                  <a:pt x="2787727" y="493636"/>
                </a:lnTo>
                <a:lnTo>
                  <a:pt x="2784380" y="493636"/>
                </a:lnTo>
                <a:lnTo>
                  <a:pt x="2791075" y="502002"/>
                </a:lnTo>
                <a:lnTo>
                  <a:pt x="2787727" y="503676"/>
                </a:lnTo>
                <a:lnTo>
                  <a:pt x="2781033" y="512042"/>
                </a:lnTo>
                <a:lnTo>
                  <a:pt x="2782707" y="515389"/>
                </a:lnTo>
                <a:lnTo>
                  <a:pt x="2772665" y="518736"/>
                </a:lnTo>
                <a:lnTo>
                  <a:pt x="2776012" y="522082"/>
                </a:lnTo>
                <a:lnTo>
                  <a:pt x="2770992" y="523756"/>
                </a:lnTo>
                <a:lnTo>
                  <a:pt x="2770992" y="525430"/>
                </a:lnTo>
                <a:lnTo>
                  <a:pt x="2770992" y="530449"/>
                </a:lnTo>
                <a:lnTo>
                  <a:pt x="2757603" y="530449"/>
                </a:lnTo>
                <a:lnTo>
                  <a:pt x="2770992" y="533796"/>
                </a:lnTo>
                <a:lnTo>
                  <a:pt x="2757603" y="533796"/>
                </a:lnTo>
                <a:lnTo>
                  <a:pt x="2760950" y="535470"/>
                </a:lnTo>
                <a:lnTo>
                  <a:pt x="2757603" y="538816"/>
                </a:lnTo>
                <a:lnTo>
                  <a:pt x="2762624" y="542162"/>
                </a:lnTo>
                <a:lnTo>
                  <a:pt x="2757603" y="543836"/>
                </a:lnTo>
                <a:lnTo>
                  <a:pt x="2735847" y="542162"/>
                </a:lnTo>
                <a:lnTo>
                  <a:pt x="2750909" y="548856"/>
                </a:lnTo>
                <a:lnTo>
                  <a:pt x="2754256" y="552203"/>
                </a:lnTo>
                <a:lnTo>
                  <a:pt x="2752582" y="555549"/>
                </a:lnTo>
                <a:lnTo>
                  <a:pt x="2735847" y="550529"/>
                </a:lnTo>
                <a:lnTo>
                  <a:pt x="2717437" y="558896"/>
                </a:lnTo>
                <a:lnTo>
                  <a:pt x="2714090" y="553876"/>
                </a:lnTo>
                <a:lnTo>
                  <a:pt x="2725805" y="545509"/>
                </a:lnTo>
                <a:lnTo>
                  <a:pt x="2714090" y="552203"/>
                </a:lnTo>
                <a:lnTo>
                  <a:pt x="2722458" y="542162"/>
                </a:lnTo>
                <a:lnTo>
                  <a:pt x="2714090" y="543836"/>
                </a:lnTo>
                <a:lnTo>
                  <a:pt x="2715764" y="540489"/>
                </a:lnTo>
                <a:lnTo>
                  <a:pt x="2704049" y="542162"/>
                </a:lnTo>
                <a:lnTo>
                  <a:pt x="2712417" y="533796"/>
                </a:lnTo>
                <a:lnTo>
                  <a:pt x="2702375" y="535470"/>
                </a:lnTo>
                <a:lnTo>
                  <a:pt x="2715764" y="525430"/>
                </a:lnTo>
                <a:lnTo>
                  <a:pt x="2705722" y="530449"/>
                </a:lnTo>
                <a:lnTo>
                  <a:pt x="2705722" y="525430"/>
                </a:lnTo>
                <a:lnTo>
                  <a:pt x="2682292" y="533796"/>
                </a:lnTo>
                <a:lnTo>
                  <a:pt x="2667230" y="535470"/>
                </a:lnTo>
                <a:lnTo>
                  <a:pt x="2660536" y="533796"/>
                </a:lnTo>
                <a:lnTo>
                  <a:pt x="2660536" y="532122"/>
                </a:lnTo>
                <a:lnTo>
                  <a:pt x="2657189" y="532122"/>
                </a:lnTo>
                <a:lnTo>
                  <a:pt x="2662209" y="530449"/>
                </a:lnTo>
                <a:lnTo>
                  <a:pt x="2660536" y="523756"/>
                </a:lnTo>
                <a:lnTo>
                  <a:pt x="2650494" y="525430"/>
                </a:lnTo>
                <a:lnTo>
                  <a:pt x="2652168" y="520409"/>
                </a:lnTo>
                <a:lnTo>
                  <a:pt x="2650494" y="520409"/>
                </a:lnTo>
                <a:lnTo>
                  <a:pt x="2653842" y="515389"/>
                </a:lnTo>
                <a:lnTo>
                  <a:pt x="2643800" y="515389"/>
                </a:lnTo>
                <a:lnTo>
                  <a:pt x="2652168" y="513716"/>
                </a:lnTo>
                <a:lnTo>
                  <a:pt x="2647147" y="512042"/>
                </a:lnTo>
                <a:lnTo>
                  <a:pt x="2650494" y="505349"/>
                </a:lnTo>
                <a:lnTo>
                  <a:pt x="2643800" y="508696"/>
                </a:lnTo>
                <a:lnTo>
                  <a:pt x="2647147" y="502002"/>
                </a:lnTo>
                <a:lnTo>
                  <a:pt x="2637106" y="502002"/>
                </a:lnTo>
                <a:lnTo>
                  <a:pt x="2640453" y="498656"/>
                </a:lnTo>
                <a:lnTo>
                  <a:pt x="2630411" y="488616"/>
                </a:lnTo>
                <a:lnTo>
                  <a:pt x="2633759" y="483596"/>
                </a:lnTo>
                <a:lnTo>
                  <a:pt x="2640453" y="478576"/>
                </a:lnTo>
                <a:lnTo>
                  <a:pt x="2632085" y="480249"/>
                </a:lnTo>
                <a:lnTo>
                  <a:pt x="2633759" y="473556"/>
                </a:lnTo>
                <a:lnTo>
                  <a:pt x="2620370" y="470209"/>
                </a:lnTo>
                <a:lnTo>
                  <a:pt x="2632085" y="468535"/>
                </a:lnTo>
                <a:lnTo>
                  <a:pt x="2620370" y="465189"/>
                </a:lnTo>
                <a:lnTo>
                  <a:pt x="2622044" y="463516"/>
                </a:lnTo>
                <a:lnTo>
                  <a:pt x="2627064" y="460169"/>
                </a:lnTo>
                <a:lnTo>
                  <a:pt x="2617023" y="461843"/>
                </a:lnTo>
                <a:lnTo>
                  <a:pt x="2625391" y="453476"/>
                </a:lnTo>
                <a:lnTo>
                  <a:pt x="2615349" y="450129"/>
                </a:lnTo>
                <a:lnTo>
                  <a:pt x="2647147" y="443436"/>
                </a:lnTo>
                <a:lnTo>
                  <a:pt x="2642127" y="443436"/>
                </a:lnTo>
                <a:lnTo>
                  <a:pt x="2622044" y="445109"/>
                </a:lnTo>
                <a:lnTo>
                  <a:pt x="2645474" y="440089"/>
                </a:lnTo>
                <a:lnTo>
                  <a:pt x="2643800" y="433395"/>
                </a:lnTo>
                <a:lnTo>
                  <a:pt x="2657189" y="440089"/>
                </a:lnTo>
                <a:lnTo>
                  <a:pt x="2653842" y="428376"/>
                </a:lnTo>
                <a:lnTo>
                  <a:pt x="2645474" y="425029"/>
                </a:lnTo>
                <a:lnTo>
                  <a:pt x="2642127" y="418336"/>
                </a:lnTo>
                <a:lnTo>
                  <a:pt x="2637106" y="431722"/>
                </a:lnTo>
                <a:lnTo>
                  <a:pt x="2625391" y="438416"/>
                </a:lnTo>
                <a:lnTo>
                  <a:pt x="2610329" y="441762"/>
                </a:lnTo>
                <a:lnTo>
                  <a:pt x="2622044" y="428376"/>
                </a:lnTo>
                <a:lnTo>
                  <a:pt x="2632085" y="423355"/>
                </a:lnTo>
                <a:lnTo>
                  <a:pt x="2613676" y="425029"/>
                </a:lnTo>
                <a:lnTo>
                  <a:pt x="2615349" y="420009"/>
                </a:lnTo>
                <a:lnTo>
                  <a:pt x="2625391" y="411642"/>
                </a:lnTo>
                <a:lnTo>
                  <a:pt x="2652168" y="404949"/>
                </a:lnTo>
                <a:lnTo>
                  <a:pt x="2627064" y="409969"/>
                </a:lnTo>
                <a:lnTo>
                  <a:pt x="2613676" y="409969"/>
                </a:lnTo>
                <a:lnTo>
                  <a:pt x="2610329" y="408296"/>
                </a:lnTo>
                <a:lnTo>
                  <a:pt x="2606981" y="403275"/>
                </a:lnTo>
                <a:lnTo>
                  <a:pt x="2635432" y="394908"/>
                </a:lnTo>
                <a:lnTo>
                  <a:pt x="2603634" y="399929"/>
                </a:lnTo>
                <a:lnTo>
                  <a:pt x="2612002" y="398256"/>
                </a:lnTo>
                <a:lnTo>
                  <a:pt x="2603634" y="398256"/>
                </a:lnTo>
                <a:lnTo>
                  <a:pt x="2665557" y="374829"/>
                </a:lnTo>
                <a:lnTo>
                  <a:pt x="2675598" y="371482"/>
                </a:lnTo>
                <a:lnTo>
                  <a:pt x="2640453" y="381522"/>
                </a:lnTo>
                <a:lnTo>
                  <a:pt x="2603634" y="391562"/>
                </a:lnTo>
                <a:lnTo>
                  <a:pt x="2606981" y="384869"/>
                </a:lnTo>
                <a:lnTo>
                  <a:pt x="2625391" y="383195"/>
                </a:lnTo>
                <a:lnTo>
                  <a:pt x="2613676" y="379849"/>
                </a:lnTo>
                <a:lnTo>
                  <a:pt x="2620370" y="379849"/>
                </a:lnTo>
                <a:lnTo>
                  <a:pt x="2622044" y="378175"/>
                </a:lnTo>
                <a:lnTo>
                  <a:pt x="2632085" y="373155"/>
                </a:lnTo>
                <a:lnTo>
                  <a:pt x="2613676" y="371482"/>
                </a:lnTo>
                <a:lnTo>
                  <a:pt x="2606981" y="368135"/>
                </a:lnTo>
                <a:lnTo>
                  <a:pt x="2655515" y="364789"/>
                </a:lnTo>
                <a:lnTo>
                  <a:pt x="2667230" y="368135"/>
                </a:lnTo>
                <a:lnTo>
                  <a:pt x="2655515" y="363115"/>
                </a:lnTo>
                <a:lnTo>
                  <a:pt x="2610329" y="363115"/>
                </a:lnTo>
                <a:lnTo>
                  <a:pt x="2643800" y="353076"/>
                </a:lnTo>
                <a:lnTo>
                  <a:pt x="2680619" y="359768"/>
                </a:lnTo>
                <a:lnTo>
                  <a:pt x="2675598" y="354749"/>
                </a:lnTo>
                <a:lnTo>
                  <a:pt x="2683966" y="353076"/>
                </a:lnTo>
                <a:lnTo>
                  <a:pt x="2670577" y="353076"/>
                </a:lnTo>
                <a:lnTo>
                  <a:pt x="2680619" y="349728"/>
                </a:lnTo>
                <a:lnTo>
                  <a:pt x="2672251" y="349728"/>
                </a:lnTo>
                <a:lnTo>
                  <a:pt x="2662209" y="351403"/>
                </a:lnTo>
                <a:lnTo>
                  <a:pt x="2652092" y="349957"/>
                </a:lnTo>
                <a:lnTo>
                  <a:pt x="2653842" y="349728"/>
                </a:lnTo>
                <a:lnTo>
                  <a:pt x="2650494" y="349728"/>
                </a:lnTo>
                <a:lnTo>
                  <a:pt x="2652092" y="349957"/>
                </a:lnTo>
                <a:lnTo>
                  <a:pt x="2615349" y="354749"/>
                </a:lnTo>
                <a:lnTo>
                  <a:pt x="2630411" y="344709"/>
                </a:lnTo>
                <a:lnTo>
                  <a:pt x="2650494" y="348055"/>
                </a:lnTo>
                <a:lnTo>
                  <a:pt x="2633759" y="341362"/>
                </a:lnTo>
                <a:lnTo>
                  <a:pt x="2642127" y="341362"/>
                </a:lnTo>
                <a:lnTo>
                  <a:pt x="2682292" y="348055"/>
                </a:lnTo>
                <a:lnTo>
                  <a:pt x="2673924" y="341362"/>
                </a:lnTo>
                <a:lnTo>
                  <a:pt x="2682292" y="332996"/>
                </a:lnTo>
                <a:lnTo>
                  <a:pt x="2672251" y="338015"/>
                </a:lnTo>
                <a:lnTo>
                  <a:pt x="2642127" y="341362"/>
                </a:lnTo>
                <a:lnTo>
                  <a:pt x="2637106" y="338015"/>
                </a:lnTo>
                <a:lnTo>
                  <a:pt x="2687313" y="324629"/>
                </a:lnTo>
                <a:lnTo>
                  <a:pt x="2680619" y="322955"/>
                </a:lnTo>
                <a:lnTo>
                  <a:pt x="2690660" y="317935"/>
                </a:lnTo>
                <a:lnTo>
                  <a:pt x="2700702" y="321282"/>
                </a:lnTo>
                <a:lnTo>
                  <a:pt x="2700702" y="317935"/>
                </a:lnTo>
                <a:lnTo>
                  <a:pt x="2694007" y="314588"/>
                </a:lnTo>
                <a:lnTo>
                  <a:pt x="2690660" y="311242"/>
                </a:lnTo>
                <a:lnTo>
                  <a:pt x="2697354" y="307895"/>
                </a:lnTo>
                <a:lnTo>
                  <a:pt x="2695681" y="302875"/>
                </a:lnTo>
                <a:lnTo>
                  <a:pt x="2705722" y="297855"/>
                </a:lnTo>
                <a:lnTo>
                  <a:pt x="2642127" y="282795"/>
                </a:lnTo>
                <a:lnTo>
                  <a:pt x="2645474" y="274428"/>
                </a:lnTo>
                <a:lnTo>
                  <a:pt x="2705722" y="284468"/>
                </a:lnTo>
                <a:lnTo>
                  <a:pt x="2704049" y="281122"/>
                </a:lnTo>
                <a:lnTo>
                  <a:pt x="2704049" y="274428"/>
                </a:lnTo>
                <a:lnTo>
                  <a:pt x="2705722" y="274428"/>
                </a:lnTo>
                <a:lnTo>
                  <a:pt x="2692334" y="269409"/>
                </a:lnTo>
                <a:lnTo>
                  <a:pt x="2704049" y="271082"/>
                </a:lnTo>
                <a:lnTo>
                  <a:pt x="2690660" y="264388"/>
                </a:lnTo>
                <a:lnTo>
                  <a:pt x="2695681" y="262715"/>
                </a:lnTo>
                <a:lnTo>
                  <a:pt x="2685639" y="264388"/>
                </a:lnTo>
                <a:lnTo>
                  <a:pt x="2700702" y="259368"/>
                </a:lnTo>
                <a:lnTo>
                  <a:pt x="2682292" y="259368"/>
                </a:lnTo>
                <a:lnTo>
                  <a:pt x="2700702" y="254348"/>
                </a:lnTo>
                <a:lnTo>
                  <a:pt x="2682292" y="251002"/>
                </a:lnTo>
                <a:lnTo>
                  <a:pt x="2685639" y="247655"/>
                </a:lnTo>
                <a:lnTo>
                  <a:pt x="2673924" y="251002"/>
                </a:lnTo>
                <a:lnTo>
                  <a:pt x="2672251" y="237615"/>
                </a:lnTo>
                <a:lnTo>
                  <a:pt x="2660536" y="254348"/>
                </a:lnTo>
                <a:lnTo>
                  <a:pt x="2637106" y="261042"/>
                </a:lnTo>
                <a:lnTo>
                  <a:pt x="2627064" y="252675"/>
                </a:lnTo>
                <a:lnTo>
                  <a:pt x="2652168" y="244308"/>
                </a:lnTo>
                <a:lnTo>
                  <a:pt x="2640453" y="244308"/>
                </a:lnTo>
                <a:lnTo>
                  <a:pt x="2645474" y="237615"/>
                </a:lnTo>
                <a:lnTo>
                  <a:pt x="2655515" y="232594"/>
                </a:lnTo>
                <a:lnTo>
                  <a:pt x="2660536" y="220881"/>
                </a:lnTo>
                <a:lnTo>
                  <a:pt x="2653842" y="217535"/>
                </a:lnTo>
                <a:lnTo>
                  <a:pt x="2655515" y="210841"/>
                </a:lnTo>
                <a:lnTo>
                  <a:pt x="2653842" y="202474"/>
                </a:lnTo>
                <a:lnTo>
                  <a:pt x="2653842" y="192435"/>
                </a:lnTo>
                <a:lnTo>
                  <a:pt x="2640453" y="192435"/>
                </a:lnTo>
                <a:lnTo>
                  <a:pt x="2647147" y="189088"/>
                </a:lnTo>
                <a:lnTo>
                  <a:pt x="2653842" y="182395"/>
                </a:lnTo>
                <a:lnTo>
                  <a:pt x="2647147" y="177374"/>
                </a:lnTo>
                <a:lnTo>
                  <a:pt x="2630411" y="167334"/>
                </a:lnTo>
                <a:lnTo>
                  <a:pt x="2635432" y="158967"/>
                </a:lnTo>
                <a:lnTo>
                  <a:pt x="2556774" y="143908"/>
                </a:lnTo>
                <a:lnTo>
                  <a:pt x="2543386" y="143908"/>
                </a:lnTo>
                <a:lnTo>
                  <a:pt x="2513261" y="148928"/>
                </a:lnTo>
                <a:lnTo>
                  <a:pt x="2503220" y="148928"/>
                </a:lnTo>
                <a:lnTo>
                  <a:pt x="2491505" y="148928"/>
                </a:lnTo>
                <a:lnTo>
                  <a:pt x="2496526" y="152275"/>
                </a:lnTo>
                <a:lnTo>
                  <a:pt x="2453013" y="142235"/>
                </a:lnTo>
                <a:lnTo>
                  <a:pt x="2473096" y="137214"/>
                </a:lnTo>
                <a:lnTo>
                  <a:pt x="2454686" y="130521"/>
                </a:lnTo>
                <a:lnTo>
                  <a:pt x="2432930" y="128848"/>
                </a:lnTo>
                <a:lnTo>
                  <a:pt x="2491136" y="124253"/>
                </a:lnTo>
                <a:lnTo>
                  <a:pt x="2511588" y="127174"/>
                </a:lnTo>
                <a:lnTo>
                  <a:pt x="2496526" y="123828"/>
                </a:lnTo>
                <a:lnTo>
                  <a:pt x="2491136" y="124253"/>
                </a:lnTo>
                <a:lnTo>
                  <a:pt x="2476443" y="122154"/>
                </a:lnTo>
                <a:lnTo>
                  <a:pt x="2521629" y="122154"/>
                </a:lnTo>
                <a:lnTo>
                  <a:pt x="2526650" y="113787"/>
                </a:lnTo>
                <a:lnTo>
                  <a:pt x="2489831" y="118808"/>
                </a:lnTo>
                <a:lnTo>
                  <a:pt x="2463054" y="117134"/>
                </a:lnTo>
                <a:lnTo>
                  <a:pt x="2464728" y="113787"/>
                </a:lnTo>
                <a:lnTo>
                  <a:pt x="2471422" y="110441"/>
                </a:lnTo>
                <a:lnTo>
                  <a:pt x="2434603" y="107094"/>
                </a:lnTo>
                <a:lnTo>
                  <a:pt x="2434603" y="100401"/>
                </a:lnTo>
                <a:lnTo>
                  <a:pt x="2441298" y="97054"/>
                </a:lnTo>
                <a:lnTo>
                  <a:pt x="2509914" y="87015"/>
                </a:lnTo>
                <a:lnTo>
                  <a:pt x="2573510" y="78648"/>
                </a:lnTo>
                <a:lnTo>
                  <a:pt x="2591919" y="68608"/>
                </a:lnTo>
                <a:lnTo>
                  <a:pt x="2595266" y="61914"/>
                </a:lnTo>
                <a:lnTo>
                  <a:pt x="2610329" y="60241"/>
                </a:lnTo>
                <a:lnTo>
                  <a:pt x="2556774" y="58567"/>
                </a:lnTo>
                <a:lnTo>
                  <a:pt x="2640453" y="41834"/>
                </a:lnTo>
                <a:lnTo>
                  <a:pt x="2643800" y="46854"/>
                </a:lnTo>
                <a:lnTo>
                  <a:pt x="2647147" y="40160"/>
                </a:lnTo>
                <a:lnTo>
                  <a:pt x="2680619" y="40160"/>
                </a:lnTo>
                <a:lnTo>
                  <a:pt x="2685639" y="33467"/>
                </a:lnTo>
                <a:lnTo>
                  <a:pt x="2685639" y="30120"/>
                </a:lnTo>
                <a:lnTo>
                  <a:pt x="2725805" y="31794"/>
                </a:lnTo>
                <a:lnTo>
                  <a:pt x="2747562" y="36814"/>
                </a:lnTo>
                <a:lnTo>
                  <a:pt x="2722458" y="26774"/>
                </a:lnTo>
                <a:lnTo>
                  <a:pt x="2807810" y="21754"/>
                </a:lnTo>
                <a:lnTo>
                  <a:pt x="2802790" y="33467"/>
                </a:lnTo>
                <a:lnTo>
                  <a:pt x="2807810" y="33467"/>
                </a:lnTo>
                <a:lnTo>
                  <a:pt x="2826220" y="26774"/>
                </a:lnTo>
                <a:lnTo>
                  <a:pt x="2864712" y="31794"/>
                </a:lnTo>
                <a:lnTo>
                  <a:pt x="2864712" y="28447"/>
                </a:lnTo>
                <a:lnTo>
                  <a:pt x="2871406" y="18407"/>
                </a:lnTo>
                <a:lnTo>
                  <a:pt x="2958432" y="30120"/>
                </a:lnTo>
                <a:lnTo>
                  <a:pt x="2958432" y="26774"/>
                </a:lnTo>
                <a:lnTo>
                  <a:pt x="2963453" y="21754"/>
                </a:lnTo>
                <a:lnTo>
                  <a:pt x="2978515" y="21754"/>
                </a:lnTo>
                <a:lnTo>
                  <a:pt x="2958432" y="13388"/>
                </a:lnTo>
                <a:lnTo>
                  <a:pt x="3006966" y="16734"/>
                </a:lnTo>
                <a:lnTo>
                  <a:pt x="3006966" y="13388"/>
                </a:lnTo>
                <a:lnTo>
                  <a:pt x="3037090" y="18407"/>
                </a:lnTo>
                <a:lnTo>
                  <a:pt x="3005292" y="11714"/>
                </a:lnTo>
                <a:lnTo>
                  <a:pt x="2936676" y="8367"/>
                </a:lnTo>
                <a:lnTo>
                  <a:pt x="2975168" y="10040"/>
                </a:lnTo>
                <a:lnTo>
                  <a:pt x="2966800" y="6694"/>
                </a:lnTo>
                <a:lnTo>
                  <a:pt x="3018681" y="8367"/>
                </a:lnTo>
                <a:lnTo>
                  <a:pt x="3057173" y="10040"/>
                </a:lnTo>
                <a:lnTo>
                  <a:pt x="3062194" y="8367"/>
                </a:lnTo>
                <a:lnTo>
                  <a:pt x="3073909" y="6694"/>
                </a:lnTo>
                <a:lnTo>
                  <a:pt x="3063867" y="1674"/>
                </a:lnTo>
                <a:close/>
              </a:path>
            </a:pathLst>
          </a:custGeom>
          <a:solidFill>
            <a:schemeClr val="bg2">
              <a:lumMod val="75000"/>
              <a:alpha val="12000"/>
            </a:schemeClr>
          </a:solidFill>
          <a:ln w="3175" cmpd="sng">
            <a:solidFill>
              <a:schemeClr val="bg1">
                <a:alpha val="76000"/>
              </a:schemeClr>
            </a:solidFill>
            <a:prstDash val="solid"/>
            <a:round/>
            <a:headEnd/>
            <a:tailEnd/>
          </a:ln>
          <a:effectLst/>
        </p:spPr>
        <p:txBody>
          <a:bodyPr wrap="square">
            <a:noAutofit/>
          </a:bodyPr>
          <a:lstStyle/>
          <a:p>
            <a:endParaRPr lang="zh-CN" altLang="en-US" sz="2000">
              <a:solidFill>
                <a:prstClr val="black"/>
              </a:solidFill>
              <a:latin typeface="+mj-lt"/>
            </a:endParaRPr>
          </a:p>
        </p:txBody>
      </p:sp>
      <p:sp>
        <p:nvSpPr>
          <p:cNvPr id="167" name="îSliḋe">
            <a:extLst>
              <a:ext uri="{FF2B5EF4-FFF2-40B4-BE49-F238E27FC236}">
                <a16:creationId xmlns:a16="http://schemas.microsoft.com/office/drawing/2014/main" id="{F160E2D9-E546-44C2-90A9-32C2A4405C13}"/>
              </a:ext>
            </a:extLst>
          </p:cNvPr>
          <p:cNvSpPr/>
          <p:nvPr/>
        </p:nvSpPr>
        <p:spPr>
          <a:xfrm>
            <a:off x="4582674" y="3491537"/>
            <a:ext cx="2215754" cy="1361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11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complex idea can be conveyed with just a single still image, namely making it possible to absorb large amounts of data quickly.</a:t>
            </a:r>
          </a:p>
        </p:txBody>
      </p:sp>
      <p:sp>
        <p:nvSpPr>
          <p:cNvPr id="168" name="iṣḻíḋè">
            <a:extLst>
              <a:ext uri="{FF2B5EF4-FFF2-40B4-BE49-F238E27FC236}">
                <a16:creationId xmlns:a16="http://schemas.microsoft.com/office/drawing/2014/main" id="{DFCF11F0-B847-43E5-A5EF-1819F5B890A1}"/>
              </a:ext>
            </a:extLst>
          </p:cNvPr>
          <p:cNvSpPr>
            <a:spLocks/>
          </p:cNvSpPr>
          <p:nvPr/>
        </p:nvSpPr>
        <p:spPr bwMode="auto">
          <a:xfrm>
            <a:off x="5205187" y="3063460"/>
            <a:ext cx="1970337" cy="2611604"/>
          </a:xfrm>
          <a:custGeom>
            <a:avLst/>
            <a:gdLst>
              <a:gd name="T0" fmla="*/ 764 w 804"/>
              <a:gd name="T1" fmla="*/ 744 h 964"/>
              <a:gd name="T2" fmla="*/ 584 w 804"/>
              <a:gd name="T3" fmla="*/ 924 h 964"/>
              <a:gd name="T4" fmla="*/ 0 w 804"/>
              <a:gd name="T5" fmla="*/ 924 h 964"/>
              <a:gd name="T6" fmla="*/ 0 w 804"/>
              <a:gd name="T7" fmla="*/ 964 h 964"/>
              <a:gd name="T8" fmla="*/ 584 w 804"/>
              <a:gd name="T9" fmla="*/ 964 h 964"/>
              <a:gd name="T10" fmla="*/ 804 w 804"/>
              <a:gd name="T11" fmla="*/ 744 h 964"/>
              <a:gd name="T12" fmla="*/ 804 w 804"/>
              <a:gd name="T13" fmla="*/ 0 h 964"/>
              <a:gd name="T14" fmla="*/ 764 w 804"/>
              <a:gd name="T15" fmla="*/ 0 h 964"/>
              <a:gd name="T16" fmla="*/ 764 w 804"/>
              <a:gd name="T17" fmla="*/ 744 h 96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64">
                <a:moveTo>
                  <a:pt x="764" y="744"/>
                </a:moveTo>
                <a:cubicBezTo>
                  <a:pt x="764" y="843"/>
                  <a:pt x="683" y="924"/>
                  <a:pt x="584" y="924"/>
                </a:cubicBezTo>
                <a:cubicBezTo>
                  <a:pt x="0" y="924"/>
                  <a:pt x="0" y="924"/>
                  <a:pt x="0" y="924"/>
                </a:cubicBezTo>
                <a:cubicBezTo>
                  <a:pt x="0" y="964"/>
                  <a:pt x="0" y="964"/>
                  <a:pt x="0" y="964"/>
                </a:cubicBezTo>
                <a:cubicBezTo>
                  <a:pt x="584" y="964"/>
                  <a:pt x="584" y="964"/>
                  <a:pt x="584" y="964"/>
                </a:cubicBezTo>
                <a:cubicBezTo>
                  <a:pt x="705" y="964"/>
                  <a:pt x="804" y="865"/>
                  <a:pt x="804" y="744"/>
                </a:cubicBezTo>
                <a:cubicBezTo>
                  <a:pt x="804" y="0"/>
                  <a:pt x="804" y="0"/>
                  <a:pt x="804" y="0"/>
                </a:cubicBezTo>
                <a:cubicBezTo>
                  <a:pt x="764" y="0"/>
                  <a:pt x="764" y="0"/>
                  <a:pt x="764" y="0"/>
                </a:cubicBezTo>
                <a:lnTo>
                  <a:pt x="764" y="744"/>
                </a:lnTo>
                <a:close/>
              </a:path>
            </a:pathLst>
          </a:custGeom>
          <a:solidFill>
            <a:srgbClr val="3F4D6C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169" name="iṡḷiḑé">
            <a:extLst>
              <a:ext uri="{FF2B5EF4-FFF2-40B4-BE49-F238E27FC236}">
                <a16:creationId xmlns:a16="http://schemas.microsoft.com/office/drawing/2014/main" id="{88B7A210-67AA-45C6-B481-161970D8B010}"/>
              </a:ext>
            </a:extLst>
          </p:cNvPr>
          <p:cNvSpPr>
            <a:spLocks/>
          </p:cNvSpPr>
          <p:nvPr/>
        </p:nvSpPr>
        <p:spPr bwMode="auto">
          <a:xfrm>
            <a:off x="4205578" y="2391042"/>
            <a:ext cx="1970337" cy="2655960"/>
          </a:xfrm>
          <a:custGeom>
            <a:avLst/>
            <a:gdLst>
              <a:gd name="T0" fmla="*/ 40 w 804"/>
              <a:gd name="T1" fmla="*/ 220 h 980"/>
              <a:gd name="T2" fmla="*/ 220 w 804"/>
              <a:gd name="T3" fmla="*/ 40 h 980"/>
              <a:gd name="T4" fmla="*/ 804 w 804"/>
              <a:gd name="T5" fmla="*/ 40 h 980"/>
              <a:gd name="T6" fmla="*/ 804 w 804"/>
              <a:gd name="T7" fmla="*/ 0 h 980"/>
              <a:gd name="T8" fmla="*/ 220 w 804"/>
              <a:gd name="T9" fmla="*/ 0 h 980"/>
              <a:gd name="T10" fmla="*/ 0 w 804"/>
              <a:gd name="T11" fmla="*/ 220 h 980"/>
              <a:gd name="T12" fmla="*/ 0 w 804"/>
              <a:gd name="T13" fmla="*/ 980 h 980"/>
              <a:gd name="T14" fmla="*/ 40 w 804"/>
              <a:gd name="T15" fmla="*/ 980 h 980"/>
              <a:gd name="T16" fmla="*/ 40 w 804"/>
              <a:gd name="T17" fmla="*/ 220 h 9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804" h="980">
                <a:moveTo>
                  <a:pt x="40" y="220"/>
                </a:moveTo>
                <a:cubicBezTo>
                  <a:pt x="40" y="121"/>
                  <a:pt x="121" y="40"/>
                  <a:pt x="220" y="40"/>
                </a:cubicBezTo>
                <a:cubicBezTo>
                  <a:pt x="804" y="40"/>
                  <a:pt x="804" y="40"/>
                  <a:pt x="804" y="40"/>
                </a:cubicBezTo>
                <a:cubicBezTo>
                  <a:pt x="804" y="0"/>
                  <a:pt x="804" y="0"/>
                  <a:pt x="804" y="0"/>
                </a:cubicBezTo>
                <a:cubicBezTo>
                  <a:pt x="220" y="0"/>
                  <a:pt x="220" y="0"/>
                  <a:pt x="220" y="0"/>
                </a:cubicBezTo>
                <a:cubicBezTo>
                  <a:pt x="99" y="0"/>
                  <a:pt x="0" y="99"/>
                  <a:pt x="0" y="220"/>
                </a:cubicBezTo>
                <a:cubicBezTo>
                  <a:pt x="0" y="980"/>
                  <a:pt x="0" y="980"/>
                  <a:pt x="0" y="980"/>
                </a:cubicBezTo>
                <a:cubicBezTo>
                  <a:pt x="40" y="980"/>
                  <a:pt x="40" y="980"/>
                  <a:pt x="40" y="980"/>
                </a:cubicBezTo>
                <a:lnTo>
                  <a:pt x="40" y="220"/>
                </a:lnTo>
                <a:close/>
              </a:path>
            </a:pathLst>
          </a:custGeom>
          <a:solidFill>
            <a:srgbClr val="487CE2"/>
          </a:solidFill>
          <a:ln>
            <a:noFill/>
          </a:ln>
        </p:spPr>
        <p:txBody>
          <a:bodyPr anchor="ctr"/>
          <a:lstStyle/>
          <a:p>
            <a:pPr algn="ctr"/>
            <a:endParaRPr>
              <a:latin typeface="+mj-lt"/>
            </a:endParaRPr>
          </a:p>
        </p:txBody>
      </p:sp>
      <p:sp>
        <p:nvSpPr>
          <p:cNvPr id="170" name="îšlïďê">
            <a:extLst>
              <a:ext uri="{FF2B5EF4-FFF2-40B4-BE49-F238E27FC236}">
                <a16:creationId xmlns:a16="http://schemas.microsoft.com/office/drawing/2014/main" id="{2ED77442-D4E7-437D-AF1F-D52A0A4EEA7F}"/>
              </a:ext>
            </a:extLst>
          </p:cNvPr>
          <p:cNvSpPr txBox="1"/>
          <p:nvPr/>
        </p:nvSpPr>
        <p:spPr>
          <a:xfrm flipH="1" flipV="1">
            <a:off x="6408679" y="2404847"/>
            <a:ext cx="766845" cy="623062"/>
          </a:xfrm>
          <a:prstGeom prst="rect">
            <a:avLst/>
          </a:prstGeom>
          <a:noFill/>
        </p:spPr>
        <p:txBody>
          <a:bodyPr wrap="none">
            <a:prstTxWarp prst="textPlain">
              <a:avLst/>
            </a:prstTxWarp>
            <a:normAutofit/>
          </a:bodyPr>
          <a:lstStyle/>
          <a:p>
            <a:r>
              <a:rPr lang="en-US" altLang="zh-CN" dirty="0">
                <a:solidFill>
                  <a:srgbClr val="3F4D6C"/>
                </a:solidFill>
                <a:latin typeface="+mj-lt"/>
              </a:rPr>
              <a:t>“</a:t>
            </a:r>
          </a:p>
        </p:txBody>
      </p:sp>
      <p:sp>
        <p:nvSpPr>
          <p:cNvPr id="171" name="ïsḻîďê">
            <a:extLst>
              <a:ext uri="{FF2B5EF4-FFF2-40B4-BE49-F238E27FC236}">
                <a16:creationId xmlns:a16="http://schemas.microsoft.com/office/drawing/2014/main" id="{4A21A5FC-77CC-4F50-BE07-B2F733542F60}"/>
              </a:ext>
            </a:extLst>
          </p:cNvPr>
          <p:cNvSpPr txBox="1"/>
          <p:nvPr/>
        </p:nvSpPr>
        <p:spPr>
          <a:xfrm>
            <a:off x="4183936" y="5063161"/>
            <a:ext cx="766845" cy="623062"/>
          </a:xfrm>
          <a:prstGeom prst="rect">
            <a:avLst/>
          </a:prstGeom>
          <a:noFill/>
        </p:spPr>
        <p:txBody>
          <a:bodyPr wrap="none">
            <a:prstTxWarp prst="textPlain">
              <a:avLst/>
            </a:prstTxWarp>
            <a:normAutofit/>
          </a:bodyPr>
          <a:lstStyle/>
          <a:p>
            <a:r>
              <a:rPr lang="en-US" altLang="zh-CN" dirty="0">
                <a:solidFill>
                  <a:srgbClr val="487CE2"/>
                </a:solidFill>
                <a:latin typeface="+mj-lt"/>
              </a:rPr>
              <a:t>“</a:t>
            </a:r>
          </a:p>
        </p:txBody>
      </p:sp>
      <p:sp>
        <p:nvSpPr>
          <p:cNvPr id="172" name="íşļíḍé">
            <a:extLst>
              <a:ext uri="{FF2B5EF4-FFF2-40B4-BE49-F238E27FC236}">
                <a16:creationId xmlns:a16="http://schemas.microsoft.com/office/drawing/2014/main" id="{CC4B6235-6A06-4EC2-921A-C6913E41F923}"/>
              </a:ext>
            </a:extLst>
          </p:cNvPr>
          <p:cNvSpPr txBox="1"/>
          <p:nvPr/>
        </p:nvSpPr>
        <p:spPr>
          <a:xfrm>
            <a:off x="738288" y="3047556"/>
            <a:ext cx="3501717" cy="1169551"/>
          </a:xfrm>
          <a:prstGeom prst="rect">
            <a:avLst/>
          </a:prstGeom>
          <a:noFill/>
        </p:spPr>
        <p:txBody>
          <a:bodyPr wrap="square" lIns="90000" tIns="46800" rIns="90000" bIns="46800" anchor="ctr">
            <a:normAutofit/>
          </a:bodyPr>
          <a:lstStyle/>
          <a:p>
            <a:r>
              <a:rPr lang="tr-TR" altLang="zh-CN" sz="2400" b="1" dirty="0">
                <a:solidFill>
                  <a:srgbClr val="487CE2"/>
                </a:solidFill>
                <a:latin typeface="+mj-lt"/>
              </a:rPr>
              <a:t>STEP HERE</a:t>
            </a:r>
            <a:endParaRPr lang="zh-CN" altLang="en-US" sz="2400" b="1" dirty="0">
              <a:solidFill>
                <a:srgbClr val="487CE2"/>
              </a:solidFill>
              <a:latin typeface="+mj-lt"/>
            </a:endParaRPr>
          </a:p>
        </p:txBody>
      </p:sp>
      <p:sp>
        <p:nvSpPr>
          <p:cNvPr id="173" name="iŝļídé">
            <a:extLst>
              <a:ext uri="{FF2B5EF4-FFF2-40B4-BE49-F238E27FC236}">
                <a16:creationId xmlns:a16="http://schemas.microsoft.com/office/drawing/2014/main" id="{0EA8EDD6-2CDF-4010-8A89-8D5B7C3A1FA1}"/>
              </a:ext>
            </a:extLst>
          </p:cNvPr>
          <p:cNvSpPr txBox="1"/>
          <p:nvPr/>
        </p:nvSpPr>
        <p:spPr>
          <a:xfrm>
            <a:off x="738288" y="2770557"/>
            <a:ext cx="3501717" cy="276999"/>
          </a:xfrm>
          <a:prstGeom prst="rect">
            <a:avLst/>
          </a:prstGeom>
          <a:noFill/>
        </p:spPr>
        <p:txBody>
          <a:bodyPr wrap="square" lIns="90000" tIns="46800" rIns="90000" bIns="46800" anchor="ctr">
            <a:normAutofit fontScale="70000" lnSpcReduction="20000"/>
          </a:bodyPr>
          <a:lstStyle/>
          <a:p>
            <a:r>
              <a:rPr lang="en-US" altLang="zh-CN" sz="105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complex idea can be conveyed with just a single still image, namely making it possible to absorb large amounts of data quickly.</a:t>
            </a:r>
            <a:endParaRPr lang="zh-CN" altLang="en-US" sz="105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sp>
        <p:nvSpPr>
          <p:cNvPr id="174" name="íšḷiḑé">
            <a:extLst>
              <a:ext uri="{FF2B5EF4-FFF2-40B4-BE49-F238E27FC236}">
                <a16:creationId xmlns:a16="http://schemas.microsoft.com/office/drawing/2014/main" id="{6A574631-14D5-4699-9EE0-3A520B6CBDAF}"/>
              </a:ext>
            </a:extLst>
          </p:cNvPr>
          <p:cNvSpPr txBox="1"/>
          <p:nvPr/>
        </p:nvSpPr>
        <p:spPr>
          <a:xfrm>
            <a:off x="738288" y="4217107"/>
            <a:ext cx="3501717" cy="830997"/>
          </a:xfrm>
          <a:prstGeom prst="rect">
            <a:avLst/>
          </a:prstGeom>
          <a:noFill/>
        </p:spPr>
        <p:txBody>
          <a:bodyPr wrap="square" lIns="90000" tIns="46800" rIns="90000" bIns="46800" anchor="ctr">
            <a:normAutofit fontScale="92500" lnSpcReduction="20000"/>
          </a:bodyPr>
          <a:lstStyle/>
          <a:p>
            <a:r>
              <a:rPr lang="en-US" altLang="zh-CN" sz="16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A complex idea can be conveyed with just a single still image, namely making it possible to absorb large amounts of data quickly.</a:t>
            </a:r>
            <a:endParaRPr lang="zh-CN" altLang="en-US" sz="16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175" name="直接连接符 174">
            <a:extLst>
              <a:ext uri="{FF2B5EF4-FFF2-40B4-BE49-F238E27FC236}">
                <a16:creationId xmlns:a16="http://schemas.microsoft.com/office/drawing/2014/main" id="{DF710916-19F1-4E8E-9B45-3B338DE8FE19}"/>
              </a:ext>
            </a:extLst>
          </p:cNvPr>
          <p:cNvCxnSpPr>
            <a:cxnSpLocks/>
          </p:cNvCxnSpPr>
          <p:nvPr/>
        </p:nvCxnSpPr>
        <p:spPr>
          <a:xfrm>
            <a:off x="7598483" y="4183827"/>
            <a:ext cx="4010289" cy="0"/>
          </a:xfrm>
          <a:prstGeom prst="line">
            <a:avLst/>
          </a:prstGeom>
          <a:ln w="3175" cap="rnd">
            <a:solidFill>
              <a:schemeClr val="tx1">
                <a:lumMod val="75000"/>
                <a:lumOff val="2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6" name="iŝḻiďê">
            <a:extLst>
              <a:ext uri="{FF2B5EF4-FFF2-40B4-BE49-F238E27FC236}">
                <a16:creationId xmlns:a16="http://schemas.microsoft.com/office/drawing/2014/main" id="{3F2950C5-789B-406A-994B-88CC1CFF226D}"/>
              </a:ext>
            </a:extLst>
          </p:cNvPr>
          <p:cNvSpPr txBox="1"/>
          <p:nvPr/>
        </p:nvSpPr>
        <p:spPr>
          <a:xfrm>
            <a:off x="7520747" y="2813229"/>
            <a:ext cx="4074487" cy="1015086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dirty="0">
                <a:latin typeface="+mj-lt"/>
                <a:ea typeface="微软雅黑 Light" panose="020B0502040204020203" pitchFamily="34" charset="-122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zh-CN" altLang="en-US" sz="1000" dirty="0">
              <a:latin typeface="+mj-lt"/>
              <a:ea typeface="微软雅黑 Light" panose="020B0502040204020203" pitchFamily="34" charset="-122"/>
            </a:endParaRPr>
          </a:p>
        </p:txBody>
      </p:sp>
      <p:sp>
        <p:nvSpPr>
          <p:cNvPr id="177" name="ïš1íḍe">
            <a:extLst>
              <a:ext uri="{FF2B5EF4-FFF2-40B4-BE49-F238E27FC236}">
                <a16:creationId xmlns:a16="http://schemas.microsoft.com/office/drawing/2014/main" id="{E78A896F-1C53-4378-8F91-6A711B59E4EC}"/>
              </a:ext>
            </a:extLst>
          </p:cNvPr>
          <p:cNvSpPr txBox="1"/>
          <p:nvPr/>
        </p:nvSpPr>
        <p:spPr>
          <a:xfrm>
            <a:off x="7534284" y="2389135"/>
            <a:ext cx="4074487" cy="47182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lang="tr-TR" altLang="zh-CN" sz="1600" b="1" dirty="0">
                <a:solidFill>
                  <a:srgbClr val="3F4D6C"/>
                </a:solidFill>
                <a:latin typeface="+mj-lt"/>
              </a:rPr>
              <a:t>STEP HERE</a:t>
            </a:r>
            <a:endParaRPr lang="zh-CN" altLang="en-US" sz="1600" b="1" dirty="0">
              <a:solidFill>
                <a:srgbClr val="3F4D6C"/>
              </a:solidFill>
              <a:latin typeface="+mj-lt"/>
            </a:endParaRPr>
          </a:p>
        </p:txBody>
      </p:sp>
      <p:sp>
        <p:nvSpPr>
          <p:cNvPr id="178" name="iṡḷïde">
            <a:extLst>
              <a:ext uri="{FF2B5EF4-FFF2-40B4-BE49-F238E27FC236}">
                <a16:creationId xmlns:a16="http://schemas.microsoft.com/office/drawing/2014/main" id="{6EC07DC8-7537-4544-A2D4-FB1B40AC28A7}"/>
              </a:ext>
            </a:extLst>
          </p:cNvPr>
          <p:cNvSpPr txBox="1"/>
          <p:nvPr/>
        </p:nvSpPr>
        <p:spPr>
          <a:xfrm>
            <a:off x="7534284" y="4645506"/>
            <a:ext cx="4074487" cy="1015086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000" dirty="0">
                <a:latin typeface="+mj-lt"/>
                <a:ea typeface="微软雅黑 Light" panose="020B0502040204020203" pitchFamily="34" charset="-122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zh-CN" altLang="en-US" sz="1000" dirty="0">
              <a:latin typeface="+mj-lt"/>
              <a:ea typeface="微软雅黑 Light" panose="020B0502040204020203" pitchFamily="34" charset="-122"/>
            </a:endParaRPr>
          </a:p>
        </p:txBody>
      </p:sp>
      <p:sp>
        <p:nvSpPr>
          <p:cNvPr id="179" name="îṧḻidê">
            <a:extLst>
              <a:ext uri="{FF2B5EF4-FFF2-40B4-BE49-F238E27FC236}">
                <a16:creationId xmlns:a16="http://schemas.microsoft.com/office/drawing/2014/main" id="{DE83B7B7-2216-481F-8777-58CC89A41980}"/>
              </a:ext>
            </a:extLst>
          </p:cNvPr>
          <p:cNvSpPr txBox="1"/>
          <p:nvPr/>
        </p:nvSpPr>
        <p:spPr>
          <a:xfrm>
            <a:off x="7520747" y="4269138"/>
            <a:ext cx="4074487" cy="471820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r>
              <a:rPr lang="tr-TR" altLang="zh-CN" sz="1600" b="1" dirty="0">
                <a:solidFill>
                  <a:srgbClr val="3F4D6C"/>
                </a:solidFill>
                <a:latin typeface="+mj-lt"/>
              </a:rPr>
              <a:t>STEP HERE</a:t>
            </a:r>
            <a:endParaRPr lang="zh-CN" altLang="en-US" sz="1600" b="1" dirty="0">
              <a:solidFill>
                <a:srgbClr val="3F4D6C"/>
              </a:solidFill>
              <a:latin typeface="+mj-lt"/>
            </a:endParaRPr>
          </a:p>
        </p:txBody>
      </p:sp>
      <p:grpSp>
        <p:nvGrpSpPr>
          <p:cNvPr id="20" name="组合 19">
            <a:extLst>
              <a:ext uri="{FF2B5EF4-FFF2-40B4-BE49-F238E27FC236}">
                <a16:creationId xmlns:a16="http://schemas.microsoft.com/office/drawing/2014/main" id="{9F368F84-611D-4E03-9830-3D3B1A423AA8}"/>
              </a:ext>
            </a:extLst>
          </p:cNvPr>
          <p:cNvGrpSpPr/>
          <p:nvPr/>
        </p:nvGrpSpPr>
        <p:grpSpPr>
          <a:xfrm>
            <a:off x="4697177" y="715195"/>
            <a:ext cx="2804930" cy="530763"/>
            <a:chOff x="4937756" y="2197259"/>
            <a:chExt cx="2804930" cy="530763"/>
          </a:xfrm>
        </p:grpSpPr>
        <p:sp>
          <p:nvSpPr>
            <p:cNvPr id="21" name="文本框 20">
              <a:extLst>
                <a:ext uri="{FF2B5EF4-FFF2-40B4-BE49-F238E27FC236}">
                  <a16:creationId xmlns:a16="http://schemas.microsoft.com/office/drawing/2014/main" id="{54BB0F98-A212-4199-866A-CC5CEE19187C}"/>
                </a:ext>
              </a:extLst>
            </p:cNvPr>
            <p:cNvSpPr txBox="1"/>
            <p:nvPr/>
          </p:nvSpPr>
          <p:spPr>
            <a:xfrm>
              <a:off x="5276636" y="2197259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D56FEBD6-B3A0-4E27-8715-7B15DB7F4B82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23" name="矩形 22">
            <a:extLst>
              <a:ext uri="{FF2B5EF4-FFF2-40B4-BE49-F238E27FC236}">
                <a16:creationId xmlns:a16="http://schemas.microsoft.com/office/drawing/2014/main" id="{A6339483-D217-42C0-A875-9C428AB3A62A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4" name="矩形: 圆角 23">
            <a:extLst>
              <a:ext uri="{FF2B5EF4-FFF2-40B4-BE49-F238E27FC236}">
                <a16:creationId xmlns:a16="http://schemas.microsoft.com/office/drawing/2014/main" id="{81C262E7-5718-4A5F-8A46-30260FAE5830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ONE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4610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íṡ1îdé">
            <a:extLst>
              <a:ext uri="{FF2B5EF4-FFF2-40B4-BE49-F238E27FC236}">
                <a16:creationId xmlns:a16="http://schemas.microsoft.com/office/drawing/2014/main" id="{A03C7D94-195F-4026-A032-4B9FE4B44D6C}"/>
              </a:ext>
            </a:extLst>
          </p:cNvPr>
          <p:cNvSpPr txBox="1"/>
          <p:nvPr/>
        </p:nvSpPr>
        <p:spPr>
          <a:xfrm>
            <a:off x="4020311" y="1880085"/>
            <a:ext cx="7964351" cy="858478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dirty="0">
                <a:latin typeface="+mj-lt"/>
              </a:rPr>
              <a:t>STAGE HERE</a:t>
            </a:r>
          </a:p>
        </p:txBody>
      </p:sp>
      <p:grpSp>
        <p:nvGrpSpPr>
          <p:cNvPr id="21" name="işḷîḑè">
            <a:extLst>
              <a:ext uri="{FF2B5EF4-FFF2-40B4-BE49-F238E27FC236}">
                <a16:creationId xmlns:a16="http://schemas.microsoft.com/office/drawing/2014/main" id="{B8B00DE4-B40B-4217-8336-43EAF9D1B547}"/>
              </a:ext>
            </a:extLst>
          </p:cNvPr>
          <p:cNvGrpSpPr/>
          <p:nvPr/>
        </p:nvGrpSpPr>
        <p:grpSpPr>
          <a:xfrm>
            <a:off x="1018500" y="2061389"/>
            <a:ext cx="2755901" cy="3981268"/>
            <a:chOff x="685800" y="346075"/>
            <a:chExt cx="917576" cy="1325563"/>
          </a:xfrm>
        </p:grpSpPr>
        <p:sp>
          <p:nvSpPr>
            <p:cNvPr id="22" name="işlïďe">
              <a:extLst>
                <a:ext uri="{FF2B5EF4-FFF2-40B4-BE49-F238E27FC236}">
                  <a16:creationId xmlns:a16="http://schemas.microsoft.com/office/drawing/2014/main" id="{1BBAF633-BA38-40CC-AD11-7CB65B01CB7C}"/>
                </a:ext>
              </a:extLst>
            </p:cNvPr>
            <p:cNvSpPr>
              <a:spLocks/>
            </p:cNvSpPr>
            <p:nvPr/>
          </p:nvSpPr>
          <p:spPr bwMode="auto">
            <a:xfrm>
              <a:off x="858838" y="998538"/>
              <a:ext cx="571500" cy="571500"/>
            </a:xfrm>
            <a:prstGeom prst="ellipse">
              <a:avLst/>
            </a:prstGeom>
            <a:solidFill>
              <a:srgbClr val="87D2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3" name="ïṣḷïḓè">
              <a:extLst>
                <a:ext uri="{FF2B5EF4-FFF2-40B4-BE49-F238E27FC236}">
                  <a16:creationId xmlns:a16="http://schemas.microsoft.com/office/drawing/2014/main" id="{B77314FA-197A-4542-94CD-464DB25774B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" y="428625"/>
              <a:ext cx="142875" cy="1069975"/>
            </a:xfrm>
            <a:custGeom>
              <a:avLst/>
              <a:gdLst>
                <a:gd name="T0" fmla="*/ 0 w 90"/>
                <a:gd name="T1" fmla="*/ 0 h 674"/>
                <a:gd name="T2" fmla="*/ 0 w 90"/>
                <a:gd name="T3" fmla="*/ 539 h 674"/>
                <a:gd name="T4" fmla="*/ 45 w 90"/>
                <a:gd name="T5" fmla="*/ 674 h 674"/>
                <a:gd name="T6" fmla="*/ 90 w 90"/>
                <a:gd name="T7" fmla="*/ 539 h 674"/>
                <a:gd name="T8" fmla="*/ 90 w 90"/>
                <a:gd name="T9" fmla="*/ 0 h 674"/>
                <a:gd name="T10" fmla="*/ 0 w 90"/>
                <a:gd name="T11" fmla="*/ 0 h 6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0" h="674">
                  <a:moveTo>
                    <a:pt x="0" y="0"/>
                  </a:moveTo>
                  <a:lnTo>
                    <a:pt x="0" y="539"/>
                  </a:lnTo>
                  <a:lnTo>
                    <a:pt x="45" y="674"/>
                  </a:lnTo>
                  <a:lnTo>
                    <a:pt x="90" y="539"/>
                  </a:lnTo>
                  <a:lnTo>
                    <a:pt x="9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4" name="ísľîďé">
              <a:extLst>
                <a:ext uri="{FF2B5EF4-FFF2-40B4-BE49-F238E27FC236}">
                  <a16:creationId xmlns:a16="http://schemas.microsoft.com/office/drawing/2014/main" id="{F9F2C813-E62D-4F94-B502-F03170E05DE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038" y="417513"/>
              <a:ext cx="165100" cy="1114425"/>
            </a:xfrm>
            <a:custGeom>
              <a:avLst/>
              <a:gdLst>
                <a:gd name="T0" fmla="*/ 52 w 104"/>
                <a:gd name="T1" fmla="*/ 702 h 702"/>
                <a:gd name="T2" fmla="*/ 0 w 104"/>
                <a:gd name="T3" fmla="*/ 546 h 702"/>
                <a:gd name="T4" fmla="*/ 0 w 104"/>
                <a:gd name="T5" fmla="*/ 0 h 702"/>
                <a:gd name="T6" fmla="*/ 104 w 104"/>
                <a:gd name="T7" fmla="*/ 0 h 702"/>
                <a:gd name="T8" fmla="*/ 104 w 104"/>
                <a:gd name="T9" fmla="*/ 546 h 702"/>
                <a:gd name="T10" fmla="*/ 52 w 104"/>
                <a:gd name="T11" fmla="*/ 702 h 702"/>
                <a:gd name="T12" fmla="*/ 14 w 104"/>
                <a:gd name="T13" fmla="*/ 544 h 702"/>
                <a:gd name="T14" fmla="*/ 52 w 104"/>
                <a:gd name="T15" fmla="*/ 658 h 702"/>
                <a:gd name="T16" fmla="*/ 90 w 104"/>
                <a:gd name="T17" fmla="*/ 544 h 702"/>
                <a:gd name="T18" fmla="*/ 90 w 104"/>
                <a:gd name="T19" fmla="*/ 14 h 702"/>
                <a:gd name="T20" fmla="*/ 14 w 104"/>
                <a:gd name="T21" fmla="*/ 14 h 702"/>
                <a:gd name="T22" fmla="*/ 14 w 104"/>
                <a:gd name="T23" fmla="*/ 544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4" h="702">
                  <a:moveTo>
                    <a:pt x="52" y="702"/>
                  </a:moveTo>
                  <a:lnTo>
                    <a:pt x="0" y="546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104" y="546"/>
                  </a:lnTo>
                  <a:lnTo>
                    <a:pt x="52" y="702"/>
                  </a:lnTo>
                  <a:close/>
                  <a:moveTo>
                    <a:pt x="14" y="544"/>
                  </a:moveTo>
                  <a:lnTo>
                    <a:pt x="52" y="658"/>
                  </a:lnTo>
                  <a:lnTo>
                    <a:pt x="90" y="544"/>
                  </a:lnTo>
                  <a:lnTo>
                    <a:pt x="90" y="14"/>
                  </a:lnTo>
                  <a:lnTo>
                    <a:pt x="14" y="14"/>
                  </a:lnTo>
                  <a:lnTo>
                    <a:pt x="14" y="5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5" name="íSľîďè">
              <a:extLst>
                <a:ext uri="{FF2B5EF4-FFF2-40B4-BE49-F238E27FC236}">
                  <a16:creationId xmlns:a16="http://schemas.microsoft.com/office/drawing/2014/main" id="{D858DD7F-D866-4B37-942C-E36FD33CE73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" y="500063"/>
              <a:ext cx="142875" cy="784225"/>
            </a:xfrm>
            <a:prstGeom prst="rect">
              <a:avLst/>
            </a:prstGeom>
            <a:solidFill>
              <a:srgbClr val="FBD76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6" name="iŝḻíḑé">
              <a:extLst>
                <a:ext uri="{FF2B5EF4-FFF2-40B4-BE49-F238E27FC236}">
                  <a16:creationId xmlns:a16="http://schemas.microsoft.com/office/drawing/2014/main" id="{C0BEA556-96FF-43DE-8374-A0558B85DCEF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038" y="417513"/>
              <a:ext cx="165100" cy="1114425"/>
            </a:xfrm>
            <a:custGeom>
              <a:avLst/>
              <a:gdLst>
                <a:gd name="T0" fmla="*/ 52 w 104"/>
                <a:gd name="T1" fmla="*/ 702 h 702"/>
                <a:gd name="T2" fmla="*/ 0 w 104"/>
                <a:gd name="T3" fmla="*/ 546 h 702"/>
                <a:gd name="T4" fmla="*/ 0 w 104"/>
                <a:gd name="T5" fmla="*/ 0 h 702"/>
                <a:gd name="T6" fmla="*/ 104 w 104"/>
                <a:gd name="T7" fmla="*/ 0 h 702"/>
                <a:gd name="T8" fmla="*/ 104 w 104"/>
                <a:gd name="T9" fmla="*/ 546 h 702"/>
                <a:gd name="T10" fmla="*/ 52 w 104"/>
                <a:gd name="T11" fmla="*/ 702 h 702"/>
                <a:gd name="T12" fmla="*/ 14 w 104"/>
                <a:gd name="T13" fmla="*/ 544 h 702"/>
                <a:gd name="T14" fmla="*/ 52 w 104"/>
                <a:gd name="T15" fmla="*/ 658 h 702"/>
                <a:gd name="T16" fmla="*/ 90 w 104"/>
                <a:gd name="T17" fmla="*/ 544 h 702"/>
                <a:gd name="T18" fmla="*/ 90 w 104"/>
                <a:gd name="T19" fmla="*/ 14 h 702"/>
                <a:gd name="T20" fmla="*/ 14 w 104"/>
                <a:gd name="T21" fmla="*/ 14 h 702"/>
                <a:gd name="T22" fmla="*/ 14 w 104"/>
                <a:gd name="T23" fmla="*/ 544 h 7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04" h="702">
                  <a:moveTo>
                    <a:pt x="52" y="702"/>
                  </a:moveTo>
                  <a:lnTo>
                    <a:pt x="0" y="546"/>
                  </a:lnTo>
                  <a:lnTo>
                    <a:pt x="0" y="0"/>
                  </a:lnTo>
                  <a:lnTo>
                    <a:pt x="104" y="0"/>
                  </a:lnTo>
                  <a:lnTo>
                    <a:pt x="104" y="546"/>
                  </a:lnTo>
                  <a:lnTo>
                    <a:pt x="52" y="702"/>
                  </a:lnTo>
                  <a:close/>
                  <a:moveTo>
                    <a:pt x="14" y="544"/>
                  </a:moveTo>
                  <a:lnTo>
                    <a:pt x="52" y="658"/>
                  </a:lnTo>
                  <a:lnTo>
                    <a:pt x="90" y="544"/>
                  </a:lnTo>
                  <a:lnTo>
                    <a:pt x="90" y="14"/>
                  </a:lnTo>
                  <a:lnTo>
                    <a:pt x="14" y="14"/>
                  </a:lnTo>
                  <a:lnTo>
                    <a:pt x="14" y="54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7" name="iṥḻîḋè">
              <a:extLst>
                <a:ext uri="{FF2B5EF4-FFF2-40B4-BE49-F238E27FC236}">
                  <a16:creationId xmlns:a16="http://schemas.microsoft.com/office/drawing/2014/main" id="{FA1CBD50-EE5D-4865-874E-991FCF0D90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" y="1273175"/>
              <a:ext cx="142875" cy="222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8" name="îśļîḍê">
              <a:extLst>
                <a:ext uri="{FF2B5EF4-FFF2-40B4-BE49-F238E27FC236}">
                  <a16:creationId xmlns:a16="http://schemas.microsoft.com/office/drawing/2014/main" id="{1787E3CB-A701-44A7-A59F-626DBB41A2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0775" y="1416050"/>
              <a:ext cx="47625" cy="222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29" name="îṥ1íḑê">
              <a:extLst>
                <a:ext uri="{FF2B5EF4-FFF2-40B4-BE49-F238E27FC236}">
                  <a16:creationId xmlns:a16="http://schemas.microsoft.com/office/drawing/2014/main" id="{831127EE-0BC2-4F31-9A1C-ECAC3A4558F5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3475" y="500063"/>
              <a:ext cx="22225" cy="7842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 dirty="0">
                <a:latin typeface="+mj-lt"/>
              </a:endParaRPr>
            </a:p>
          </p:txBody>
        </p:sp>
        <p:sp>
          <p:nvSpPr>
            <p:cNvPr id="30" name="îšḷíďê">
              <a:extLst>
                <a:ext uri="{FF2B5EF4-FFF2-40B4-BE49-F238E27FC236}">
                  <a16:creationId xmlns:a16="http://schemas.microsoft.com/office/drawing/2014/main" id="{090A04F1-EFC4-41A6-9AB2-7E1F9466C6E9}"/>
                </a:ext>
              </a:extLst>
            </p:cNvPr>
            <p:cNvSpPr>
              <a:spLocks/>
            </p:cNvSpPr>
            <p:nvPr/>
          </p:nvSpPr>
          <p:spPr bwMode="auto">
            <a:xfrm>
              <a:off x="776288" y="1285875"/>
              <a:ext cx="736600" cy="368300"/>
            </a:xfrm>
            <a:custGeom>
              <a:avLst/>
              <a:gdLst>
                <a:gd name="T0" fmla="*/ 330 w 660"/>
                <a:gd name="T1" fmla="*/ 330 h 330"/>
                <a:gd name="T2" fmla="*/ 0 w 660"/>
                <a:gd name="T3" fmla="*/ 0 h 330"/>
                <a:gd name="T4" fmla="*/ 20 w 660"/>
                <a:gd name="T5" fmla="*/ 0 h 330"/>
                <a:gd name="T6" fmla="*/ 330 w 660"/>
                <a:gd name="T7" fmla="*/ 310 h 330"/>
                <a:gd name="T8" fmla="*/ 640 w 660"/>
                <a:gd name="T9" fmla="*/ 0 h 330"/>
                <a:gd name="T10" fmla="*/ 660 w 660"/>
                <a:gd name="T11" fmla="*/ 0 h 330"/>
                <a:gd name="T12" fmla="*/ 330 w 660"/>
                <a:gd name="T13" fmla="*/ 330 h 3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60" h="330">
                  <a:moveTo>
                    <a:pt x="330" y="330"/>
                  </a:moveTo>
                  <a:cubicBezTo>
                    <a:pt x="148" y="330"/>
                    <a:pt x="0" y="182"/>
                    <a:pt x="0" y="0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20" y="171"/>
                    <a:pt x="159" y="310"/>
                    <a:pt x="330" y="310"/>
                  </a:cubicBezTo>
                  <a:cubicBezTo>
                    <a:pt x="501" y="310"/>
                    <a:pt x="640" y="171"/>
                    <a:pt x="640" y="0"/>
                  </a:cubicBezTo>
                  <a:cubicBezTo>
                    <a:pt x="660" y="0"/>
                    <a:pt x="660" y="0"/>
                    <a:pt x="660" y="0"/>
                  </a:cubicBezTo>
                  <a:cubicBezTo>
                    <a:pt x="660" y="182"/>
                    <a:pt x="512" y="330"/>
                    <a:pt x="330" y="33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1" name="iṣḻïḓè">
              <a:extLst>
                <a:ext uri="{FF2B5EF4-FFF2-40B4-BE49-F238E27FC236}">
                  <a16:creationId xmlns:a16="http://schemas.microsoft.com/office/drawing/2014/main" id="{110B3ACF-2237-4F40-9C29-70D12D583BF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62038" y="346075"/>
              <a:ext cx="165100" cy="82550"/>
            </a:xfrm>
            <a:custGeom>
              <a:avLst/>
              <a:gdLst>
                <a:gd name="T0" fmla="*/ 148 w 148"/>
                <a:gd name="T1" fmla="*/ 74 h 74"/>
                <a:gd name="T2" fmla="*/ 128 w 148"/>
                <a:gd name="T3" fmla="*/ 74 h 74"/>
                <a:gd name="T4" fmla="*/ 74 w 148"/>
                <a:gd name="T5" fmla="*/ 20 h 74"/>
                <a:gd name="T6" fmla="*/ 20 w 148"/>
                <a:gd name="T7" fmla="*/ 74 h 74"/>
                <a:gd name="T8" fmla="*/ 0 w 148"/>
                <a:gd name="T9" fmla="*/ 74 h 74"/>
                <a:gd name="T10" fmla="*/ 74 w 148"/>
                <a:gd name="T11" fmla="*/ 0 h 74"/>
                <a:gd name="T12" fmla="*/ 148 w 148"/>
                <a:gd name="T13" fmla="*/ 74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8" h="74">
                  <a:moveTo>
                    <a:pt x="148" y="74"/>
                  </a:moveTo>
                  <a:cubicBezTo>
                    <a:pt x="128" y="74"/>
                    <a:pt x="128" y="74"/>
                    <a:pt x="128" y="74"/>
                  </a:cubicBezTo>
                  <a:cubicBezTo>
                    <a:pt x="128" y="44"/>
                    <a:pt x="104" y="20"/>
                    <a:pt x="74" y="20"/>
                  </a:cubicBezTo>
                  <a:cubicBezTo>
                    <a:pt x="44" y="20"/>
                    <a:pt x="20" y="44"/>
                    <a:pt x="20" y="74"/>
                  </a:cubicBezTo>
                  <a:cubicBezTo>
                    <a:pt x="0" y="74"/>
                    <a:pt x="0" y="74"/>
                    <a:pt x="0" y="74"/>
                  </a:cubicBezTo>
                  <a:cubicBezTo>
                    <a:pt x="0" y="33"/>
                    <a:pt x="33" y="0"/>
                    <a:pt x="74" y="0"/>
                  </a:cubicBezTo>
                  <a:cubicBezTo>
                    <a:pt x="115" y="0"/>
                    <a:pt x="148" y="33"/>
                    <a:pt x="148" y="74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2" name="iṩ1iḓe">
              <a:extLst>
                <a:ext uri="{FF2B5EF4-FFF2-40B4-BE49-F238E27FC236}">
                  <a16:creationId xmlns:a16="http://schemas.microsoft.com/office/drawing/2014/main" id="{FD68FCD3-76C5-4476-A05E-4AD3A63DCF8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3150" y="488950"/>
              <a:ext cx="142875" cy="222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4" name="íṧḻidé">
              <a:extLst>
                <a:ext uri="{FF2B5EF4-FFF2-40B4-BE49-F238E27FC236}">
                  <a16:creationId xmlns:a16="http://schemas.microsoft.com/office/drawing/2014/main" id="{A41881D4-E5E4-4C1A-ADA7-DB82F76663CE}"/>
                </a:ext>
              </a:extLst>
            </p:cNvPr>
            <p:cNvSpPr>
              <a:spLocks/>
            </p:cNvSpPr>
            <p:nvPr/>
          </p:nvSpPr>
          <p:spPr bwMode="auto">
            <a:xfrm>
              <a:off x="760413" y="1258888"/>
              <a:ext cx="53975" cy="539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5" name="išļîdè">
              <a:extLst>
                <a:ext uri="{FF2B5EF4-FFF2-40B4-BE49-F238E27FC236}">
                  <a16:creationId xmlns:a16="http://schemas.microsoft.com/office/drawing/2014/main" id="{023833BF-7F7D-4C46-8631-2A1F29E58F0C}"/>
                </a:ext>
              </a:extLst>
            </p:cNvPr>
            <p:cNvSpPr>
              <a:spLocks/>
            </p:cNvSpPr>
            <p:nvPr/>
          </p:nvSpPr>
          <p:spPr bwMode="auto">
            <a:xfrm>
              <a:off x="757238" y="1257300"/>
              <a:ext cx="58738" cy="57150"/>
            </a:xfrm>
            <a:custGeom>
              <a:avLst/>
              <a:gdLst>
                <a:gd name="T0" fmla="*/ 37 w 37"/>
                <a:gd name="T1" fmla="*/ 36 h 36"/>
                <a:gd name="T2" fmla="*/ 0 w 37"/>
                <a:gd name="T3" fmla="*/ 36 h 36"/>
                <a:gd name="T4" fmla="*/ 0 w 37"/>
                <a:gd name="T5" fmla="*/ 0 h 36"/>
                <a:gd name="T6" fmla="*/ 37 w 37"/>
                <a:gd name="T7" fmla="*/ 0 h 36"/>
                <a:gd name="T8" fmla="*/ 37 w 37"/>
                <a:gd name="T9" fmla="*/ 36 h 36"/>
                <a:gd name="T10" fmla="*/ 3 w 37"/>
                <a:gd name="T11" fmla="*/ 33 h 36"/>
                <a:gd name="T12" fmla="*/ 34 w 37"/>
                <a:gd name="T13" fmla="*/ 33 h 36"/>
                <a:gd name="T14" fmla="*/ 34 w 37"/>
                <a:gd name="T15" fmla="*/ 3 h 36"/>
                <a:gd name="T16" fmla="*/ 3 w 37"/>
                <a:gd name="T17" fmla="*/ 3 h 36"/>
                <a:gd name="T18" fmla="*/ 3 w 37"/>
                <a:gd name="T1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6">
                  <a:moveTo>
                    <a:pt x="37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36"/>
                  </a:lnTo>
                  <a:close/>
                  <a:moveTo>
                    <a:pt x="3" y="33"/>
                  </a:moveTo>
                  <a:lnTo>
                    <a:pt x="34" y="33"/>
                  </a:lnTo>
                  <a:lnTo>
                    <a:pt x="34" y="3"/>
                  </a:lnTo>
                  <a:lnTo>
                    <a:pt x="3" y="3"/>
                  </a:lnTo>
                  <a:lnTo>
                    <a:pt x="3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6" name="iṧ1iḑé">
              <a:extLst>
                <a:ext uri="{FF2B5EF4-FFF2-40B4-BE49-F238E27FC236}">
                  <a16:creationId xmlns:a16="http://schemas.microsoft.com/office/drawing/2014/main" id="{490C8356-BEB6-4520-8F03-D74F46F74CC3}"/>
                </a:ext>
              </a:extLst>
            </p:cNvPr>
            <p:cNvSpPr>
              <a:spLocks/>
            </p:cNvSpPr>
            <p:nvPr/>
          </p:nvSpPr>
          <p:spPr bwMode="auto">
            <a:xfrm>
              <a:off x="688975" y="1616075"/>
              <a:ext cx="53975" cy="539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7" name="ïṧḷiḍé">
              <a:extLst>
                <a:ext uri="{FF2B5EF4-FFF2-40B4-BE49-F238E27FC236}">
                  <a16:creationId xmlns:a16="http://schemas.microsoft.com/office/drawing/2014/main" id="{FDBF055E-1B6D-460A-BCF9-5CA2FEB8BCF2}"/>
                </a:ext>
              </a:extLst>
            </p:cNvPr>
            <p:cNvSpPr>
              <a:spLocks/>
            </p:cNvSpPr>
            <p:nvPr/>
          </p:nvSpPr>
          <p:spPr bwMode="auto">
            <a:xfrm>
              <a:off x="685800" y="1614488"/>
              <a:ext cx="58738" cy="57150"/>
            </a:xfrm>
            <a:custGeom>
              <a:avLst/>
              <a:gdLst>
                <a:gd name="T0" fmla="*/ 37 w 37"/>
                <a:gd name="T1" fmla="*/ 36 h 36"/>
                <a:gd name="T2" fmla="*/ 0 w 37"/>
                <a:gd name="T3" fmla="*/ 36 h 36"/>
                <a:gd name="T4" fmla="*/ 0 w 37"/>
                <a:gd name="T5" fmla="*/ 0 h 36"/>
                <a:gd name="T6" fmla="*/ 37 w 37"/>
                <a:gd name="T7" fmla="*/ 0 h 36"/>
                <a:gd name="T8" fmla="*/ 37 w 37"/>
                <a:gd name="T9" fmla="*/ 36 h 36"/>
                <a:gd name="T10" fmla="*/ 3 w 37"/>
                <a:gd name="T11" fmla="*/ 33 h 36"/>
                <a:gd name="T12" fmla="*/ 34 w 37"/>
                <a:gd name="T13" fmla="*/ 33 h 36"/>
                <a:gd name="T14" fmla="*/ 34 w 37"/>
                <a:gd name="T15" fmla="*/ 3 h 36"/>
                <a:gd name="T16" fmla="*/ 3 w 37"/>
                <a:gd name="T17" fmla="*/ 3 h 36"/>
                <a:gd name="T18" fmla="*/ 3 w 37"/>
                <a:gd name="T1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6">
                  <a:moveTo>
                    <a:pt x="37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36"/>
                  </a:lnTo>
                  <a:close/>
                  <a:moveTo>
                    <a:pt x="3" y="33"/>
                  </a:moveTo>
                  <a:lnTo>
                    <a:pt x="34" y="33"/>
                  </a:lnTo>
                  <a:lnTo>
                    <a:pt x="34" y="3"/>
                  </a:lnTo>
                  <a:lnTo>
                    <a:pt x="3" y="3"/>
                  </a:lnTo>
                  <a:lnTo>
                    <a:pt x="3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8" name="íŝļiḑê">
              <a:extLst>
                <a:ext uri="{FF2B5EF4-FFF2-40B4-BE49-F238E27FC236}">
                  <a16:creationId xmlns:a16="http://schemas.microsoft.com/office/drawing/2014/main" id="{E0507057-01B8-4757-BFA8-18C136449CF4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6225" y="1616075"/>
              <a:ext cx="53975" cy="539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39" name="îṥḻïďê">
              <a:extLst>
                <a:ext uri="{FF2B5EF4-FFF2-40B4-BE49-F238E27FC236}">
                  <a16:creationId xmlns:a16="http://schemas.microsoft.com/office/drawing/2014/main" id="{54108203-5FFA-4BD8-B941-F1736A94AA8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44638" y="1614488"/>
              <a:ext cx="58738" cy="57150"/>
            </a:xfrm>
            <a:custGeom>
              <a:avLst/>
              <a:gdLst>
                <a:gd name="T0" fmla="*/ 37 w 37"/>
                <a:gd name="T1" fmla="*/ 36 h 36"/>
                <a:gd name="T2" fmla="*/ 0 w 37"/>
                <a:gd name="T3" fmla="*/ 36 h 36"/>
                <a:gd name="T4" fmla="*/ 0 w 37"/>
                <a:gd name="T5" fmla="*/ 0 h 36"/>
                <a:gd name="T6" fmla="*/ 37 w 37"/>
                <a:gd name="T7" fmla="*/ 0 h 36"/>
                <a:gd name="T8" fmla="*/ 37 w 37"/>
                <a:gd name="T9" fmla="*/ 36 h 36"/>
                <a:gd name="T10" fmla="*/ 3 w 37"/>
                <a:gd name="T11" fmla="*/ 33 h 36"/>
                <a:gd name="T12" fmla="*/ 34 w 37"/>
                <a:gd name="T13" fmla="*/ 33 h 36"/>
                <a:gd name="T14" fmla="*/ 34 w 37"/>
                <a:gd name="T15" fmla="*/ 3 h 36"/>
                <a:gd name="T16" fmla="*/ 3 w 37"/>
                <a:gd name="T17" fmla="*/ 3 h 36"/>
                <a:gd name="T18" fmla="*/ 3 w 37"/>
                <a:gd name="T1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6">
                  <a:moveTo>
                    <a:pt x="37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36"/>
                  </a:lnTo>
                  <a:close/>
                  <a:moveTo>
                    <a:pt x="3" y="33"/>
                  </a:moveTo>
                  <a:lnTo>
                    <a:pt x="34" y="33"/>
                  </a:lnTo>
                  <a:lnTo>
                    <a:pt x="34" y="3"/>
                  </a:lnTo>
                  <a:lnTo>
                    <a:pt x="3" y="3"/>
                  </a:lnTo>
                  <a:lnTo>
                    <a:pt x="3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40" name="iṥḷiḋe">
              <a:extLst>
                <a:ext uri="{FF2B5EF4-FFF2-40B4-BE49-F238E27FC236}">
                  <a16:creationId xmlns:a16="http://schemas.microsoft.com/office/drawing/2014/main" id="{3D8962B7-A739-451D-B4FF-0C64BA9935F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4788" y="1258888"/>
              <a:ext cx="53975" cy="539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41" name="iṣļîḓê">
              <a:extLst>
                <a:ext uri="{FF2B5EF4-FFF2-40B4-BE49-F238E27FC236}">
                  <a16:creationId xmlns:a16="http://schemas.microsoft.com/office/drawing/2014/main" id="{87305116-EC4E-4F48-8CB6-EB9C021B51D7}"/>
                </a:ext>
              </a:extLst>
            </p:cNvPr>
            <p:cNvSpPr>
              <a:spLocks/>
            </p:cNvSpPr>
            <p:nvPr/>
          </p:nvSpPr>
          <p:spPr bwMode="auto">
            <a:xfrm>
              <a:off x="1473200" y="1257300"/>
              <a:ext cx="58738" cy="57150"/>
            </a:xfrm>
            <a:custGeom>
              <a:avLst/>
              <a:gdLst>
                <a:gd name="T0" fmla="*/ 37 w 37"/>
                <a:gd name="T1" fmla="*/ 36 h 36"/>
                <a:gd name="T2" fmla="*/ 0 w 37"/>
                <a:gd name="T3" fmla="*/ 36 h 36"/>
                <a:gd name="T4" fmla="*/ 0 w 37"/>
                <a:gd name="T5" fmla="*/ 0 h 36"/>
                <a:gd name="T6" fmla="*/ 37 w 37"/>
                <a:gd name="T7" fmla="*/ 0 h 36"/>
                <a:gd name="T8" fmla="*/ 37 w 37"/>
                <a:gd name="T9" fmla="*/ 36 h 36"/>
                <a:gd name="T10" fmla="*/ 3 w 37"/>
                <a:gd name="T11" fmla="*/ 33 h 36"/>
                <a:gd name="T12" fmla="*/ 34 w 37"/>
                <a:gd name="T13" fmla="*/ 33 h 36"/>
                <a:gd name="T14" fmla="*/ 34 w 37"/>
                <a:gd name="T15" fmla="*/ 3 h 36"/>
                <a:gd name="T16" fmla="*/ 3 w 37"/>
                <a:gd name="T17" fmla="*/ 3 h 36"/>
                <a:gd name="T18" fmla="*/ 3 w 37"/>
                <a:gd name="T1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7" h="36">
                  <a:moveTo>
                    <a:pt x="37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37" y="0"/>
                  </a:lnTo>
                  <a:lnTo>
                    <a:pt x="37" y="36"/>
                  </a:lnTo>
                  <a:close/>
                  <a:moveTo>
                    <a:pt x="3" y="33"/>
                  </a:moveTo>
                  <a:lnTo>
                    <a:pt x="34" y="33"/>
                  </a:lnTo>
                  <a:lnTo>
                    <a:pt x="34" y="3"/>
                  </a:lnTo>
                  <a:lnTo>
                    <a:pt x="3" y="3"/>
                  </a:lnTo>
                  <a:lnTo>
                    <a:pt x="3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42" name="işḻídê">
              <a:extLst>
                <a:ext uri="{FF2B5EF4-FFF2-40B4-BE49-F238E27FC236}">
                  <a16:creationId xmlns:a16="http://schemas.microsoft.com/office/drawing/2014/main" id="{54C939A0-7F3D-403E-800B-6FC148383873}"/>
                </a:ext>
              </a:extLst>
            </p:cNvPr>
            <p:cNvSpPr>
              <a:spLocks/>
            </p:cNvSpPr>
            <p:nvPr/>
          </p:nvSpPr>
          <p:spPr bwMode="auto">
            <a:xfrm>
              <a:off x="715963" y="1631950"/>
              <a:ext cx="857250" cy="2222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43" name="îṩľiďè">
              <a:extLst>
                <a:ext uri="{FF2B5EF4-FFF2-40B4-BE49-F238E27FC236}">
                  <a16:creationId xmlns:a16="http://schemas.microsoft.com/office/drawing/2014/main" id="{645F6305-3EE5-4B04-B9BC-88201CD39C67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7600" y="1616075"/>
              <a:ext cx="53975" cy="53975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  <p:sp>
          <p:nvSpPr>
            <p:cNvPr id="44" name="išlîďè">
              <a:extLst>
                <a:ext uri="{FF2B5EF4-FFF2-40B4-BE49-F238E27FC236}">
                  <a16:creationId xmlns:a16="http://schemas.microsoft.com/office/drawing/2014/main" id="{B418AFB3-E12D-424F-8874-612ED2F789F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013" y="1614488"/>
              <a:ext cx="57150" cy="57150"/>
            </a:xfrm>
            <a:custGeom>
              <a:avLst/>
              <a:gdLst>
                <a:gd name="T0" fmla="*/ 36 w 36"/>
                <a:gd name="T1" fmla="*/ 36 h 36"/>
                <a:gd name="T2" fmla="*/ 0 w 36"/>
                <a:gd name="T3" fmla="*/ 36 h 36"/>
                <a:gd name="T4" fmla="*/ 0 w 36"/>
                <a:gd name="T5" fmla="*/ 0 h 36"/>
                <a:gd name="T6" fmla="*/ 36 w 36"/>
                <a:gd name="T7" fmla="*/ 0 h 36"/>
                <a:gd name="T8" fmla="*/ 36 w 36"/>
                <a:gd name="T9" fmla="*/ 36 h 36"/>
                <a:gd name="T10" fmla="*/ 3 w 36"/>
                <a:gd name="T11" fmla="*/ 33 h 36"/>
                <a:gd name="T12" fmla="*/ 33 w 36"/>
                <a:gd name="T13" fmla="*/ 33 h 36"/>
                <a:gd name="T14" fmla="*/ 33 w 36"/>
                <a:gd name="T15" fmla="*/ 3 h 36"/>
                <a:gd name="T16" fmla="*/ 3 w 36"/>
                <a:gd name="T17" fmla="*/ 3 h 36"/>
                <a:gd name="T18" fmla="*/ 3 w 36"/>
                <a:gd name="T19" fmla="*/ 33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" h="36">
                  <a:moveTo>
                    <a:pt x="36" y="36"/>
                  </a:moveTo>
                  <a:lnTo>
                    <a:pt x="0" y="36"/>
                  </a:lnTo>
                  <a:lnTo>
                    <a:pt x="0" y="0"/>
                  </a:lnTo>
                  <a:lnTo>
                    <a:pt x="36" y="0"/>
                  </a:lnTo>
                  <a:lnTo>
                    <a:pt x="36" y="36"/>
                  </a:lnTo>
                  <a:close/>
                  <a:moveTo>
                    <a:pt x="3" y="33"/>
                  </a:moveTo>
                  <a:lnTo>
                    <a:pt x="33" y="33"/>
                  </a:lnTo>
                  <a:lnTo>
                    <a:pt x="33" y="3"/>
                  </a:lnTo>
                  <a:lnTo>
                    <a:pt x="3" y="3"/>
                  </a:lnTo>
                  <a:lnTo>
                    <a:pt x="3" y="3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zh-CN" altLang="en-US">
                <a:latin typeface="+mj-lt"/>
              </a:endParaRPr>
            </a:p>
          </p:txBody>
        </p:sp>
      </p:grpSp>
      <p:sp>
        <p:nvSpPr>
          <p:cNvPr id="45" name="ïšļîḓê">
            <a:extLst>
              <a:ext uri="{FF2B5EF4-FFF2-40B4-BE49-F238E27FC236}">
                <a16:creationId xmlns:a16="http://schemas.microsoft.com/office/drawing/2014/main" id="{F9DE0018-68DD-4E04-AEB4-EA9213668463}"/>
              </a:ext>
            </a:extLst>
          </p:cNvPr>
          <p:cNvSpPr>
            <a:spLocks noChangeAspect="1"/>
          </p:cNvSpPr>
          <p:nvPr/>
        </p:nvSpPr>
        <p:spPr bwMode="auto">
          <a:xfrm>
            <a:off x="4318904" y="3096386"/>
            <a:ext cx="609685" cy="437524"/>
          </a:xfrm>
          <a:custGeom>
            <a:avLst/>
            <a:gdLst>
              <a:gd name="connsiteX0" fmla="*/ 533228 w 606862"/>
              <a:gd name="connsiteY0" fmla="*/ 69781 h 435499"/>
              <a:gd name="connsiteX1" fmla="*/ 528214 w 606862"/>
              <a:gd name="connsiteY1" fmla="*/ 81924 h 435499"/>
              <a:gd name="connsiteX2" fmla="*/ 515122 w 606862"/>
              <a:gd name="connsiteY2" fmla="*/ 82851 h 435499"/>
              <a:gd name="connsiteX3" fmla="*/ 513543 w 606862"/>
              <a:gd name="connsiteY3" fmla="*/ 87671 h 435499"/>
              <a:gd name="connsiteX4" fmla="*/ 523571 w 606862"/>
              <a:gd name="connsiteY4" fmla="*/ 96107 h 435499"/>
              <a:gd name="connsiteX5" fmla="*/ 520414 w 606862"/>
              <a:gd name="connsiteY5" fmla="*/ 108806 h 435499"/>
              <a:gd name="connsiteX6" fmla="*/ 524500 w 606862"/>
              <a:gd name="connsiteY6" fmla="*/ 111773 h 435499"/>
              <a:gd name="connsiteX7" fmla="*/ 535643 w 606862"/>
              <a:gd name="connsiteY7" fmla="*/ 104913 h 435499"/>
              <a:gd name="connsiteX8" fmla="*/ 546785 w 606862"/>
              <a:gd name="connsiteY8" fmla="*/ 111773 h 435499"/>
              <a:gd name="connsiteX9" fmla="*/ 550871 w 606862"/>
              <a:gd name="connsiteY9" fmla="*/ 108806 h 435499"/>
              <a:gd name="connsiteX10" fmla="*/ 547807 w 606862"/>
              <a:gd name="connsiteY10" fmla="*/ 96107 h 435499"/>
              <a:gd name="connsiteX11" fmla="*/ 557835 w 606862"/>
              <a:gd name="connsiteY11" fmla="*/ 87671 h 435499"/>
              <a:gd name="connsiteX12" fmla="*/ 556349 w 606862"/>
              <a:gd name="connsiteY12" fmla="*/ 82851 h 435499"/>
              <a:gd name="connsiteX13" fmla="*/ 543257 w 606862"/>
              <a:gd name="connsiteY13" fmla="*/ 81924 h 435499"/>
              <a:gd name="connsiteX14" fmla="*/ 538242 w 606862"/>
              <a:gd name="connsiteY14" fmla="*/ 69781 h 435499"/>
              <a:gd name="connsiteX15" fmla="*/ 533228 w 606862"/>
              <a:gd name="connsiteY15" fmla="*/ 69781 h 435499"/>
              <a:gd name="connsiteX16" fmla="*/ 474173 w 606862"/>
              <a:gd name="connsiteY16" fmla="*/ 69781 h 435499"/>
              <a:gd name="connsiteX17" fmla="*/ 469159 w 606862"/>
              <a:gd name="connsiteY17" fmla="*/ 81924 h 435499"/>
              <a:gd name="connsiteX18" fmla="*/ 456066 w 606862"/>
              <a:gd name="connsiteY18" fmla="*/ 82851 h 435499"/>
              <a:gd name="connsiteX19" fmla="*/ 454488 w 606862"/>
              <a:gd name="connsiteY19" fmla="*/ 87671 h 435499"/>
              <a:gd name="connsiteX20" fmla="*/ 464516 w 606862"/>
              <a:gd name="connsiteY20" fmla="*/ 96107 h 435499"/>
              <a:gd name="connsiteX21" fmla="*/ 461359 w 606862"/>
              <a:gd name="connsiteY21" fmla="*/ 108806 h 435499"/>
              <a:gd name="connsiteX22" fmla="*/ 465445 w 606862"/>
              <a:gd name="connsiteY22" fmla="*/ 111773 h 435499"/>
              <a:gd name="connsiteX23" fmla="*/ 476587 w 606862"/>
              <a:gd name="connsiteY23" fmla="*/ 104913 h 435499"/>
              <a:gd name="connsiteX24" fmla="*/ 487730 w 606862"/>
              <a:gd name="connsiteY24" fmla="*/ 111773 h 435499"/>
              <a:gd name="connsiteX25" fmla="*/ 491815 w 606862"/>
              <a:gd name="connsiteY25" fmla="*/ 108806 h 435499"/>
              <a:gd name="connsiteX26" fmla="*/ 488751 w 606862"/>
              <a:gd name="connsiteY26" fmla="*/ 96107 h 435499"/>
              <a:gd name="connsiteX27" fmla="*/ 498779 w 606862"/>
              <a:gd name="connsiteY27" fmla="*/ 87671 h 435499"/>
              <a:gd name="connsiteX28" fmla="*/ 497294 w 606862"/>
              <a:gd name="connsiteY28" fmla="*/ 82851 h 435499"/>
              <a:gd name="connsiteX29" fmla="*/ 484201 w 606862"/>
              <a:gd name="connsiteY29" fmla="*/ 81924 h 435499"/>
              <a:gd name="connsiteX30" fmla="*/ 479187 w 606862"/>
              <a:gd name="connsiteY30" fmla="*/ 69781 h 435499"/>
              <a:gd name="connsiteX31" fmla="*/ 474173 w 606862"/>
              <a:gd name="connsiteY31" fmla="*/ 69781 h 435499"/>
              <a:gd name="connsiteX32" fmla="*/ 415117 w 606862"/>
              <a:gd name="connsiteY32" fmla="*/ 69781 h 435499"/>
              <a:gd name="connsiteX33" fmla="*/ 410103 w 606862"/>
              <a:gd name="connsiteY33" fmla="*/ 81924 h 435499"/>
              <a:gd name="connsiteX34" fmla="*/ 397011 w 606862"/>
              <a:gd name="connsiteY34" fmla="*/ 82851 h 435499"/>
              <a:gd name="connsiteX35" fmla="*/ 395432 w 606862"/>
              <a:gd name="connsiteY35" fmla="*/ 87671 h 435499"/>
              <a:gd name="connsiteX36" fmla="*/ 405460 w 606862"/>
              <a:gd name="connsiteY36" fmla="*/ 96107 h 435499"/>
              <a:gd name="connsiteX37" fmla="*/ 402303 w 606862"/>
              <a:gd name="connsiteY37" fmla="*/ 108806 h 435499"/>
              <a:gd name="connsiteX38" fmla="*/ 406389 w 606862"/>
              <a:gd name="connsiteY38" fmla="*/ 111773 h 435499"/>
              <a:gd name="connsiteX39" fmla="*/ 417532 w 606862"/>
              <a:gd name="connsiteY39" fmla="*/ 104913 h 435499"/>
              <a:gd name="connsiteX40" fmla="*/ 428674 w 606862"/>
              <a:gd name="connsiteY40" fmla="*/ 111773 h 435499"/>
              <a:gd name="connsiteX41" fmla="*/ 432760 w 606862"/>
              <a:gd name="connsiteY41" fmla="*/ 108806 h 435499"/>
              <a:gd name="connsiteX42" fmla="*/ 429696 w 606862"/>
              <a:gd name="connsiteY42" fmla="*/ 96107 h 435499"/>
              <a:gd name="connsiteX43" fmla="*/ 439724 w 606862"/>
              <a:gd name="connsiteY43" fmla="*/ 87671 h 435499"/>
              <a:gd name="connsiteX44" fmla="*/ 438238 w 606862"/>
              <a:gd name="connsiteY44" fmla="*/ 82851 h 435499"/>
              <a:gd name="connsiteX45" fmla="*/ 425146 w 606862"/>
              <a:gd name="connsiteY45" fmla="*/ 81924 h 435499"/>
              <a:gd name="connsiteX46" fmla="*/ 420132 w 606862"/>
              <a:gd name="connsiteY46" fmla="*/ 69781 h 435499"/>
              <a:gd name="connsiteX47" fmla="*/ 415117 w 606862"/>
              <a:gd name="connsiteY47" fmla="*/ 69781 h 435499"/>
              <a:gd name="connsiteX48" fmla="*/ 436010 w 606862"/>
              <a:gd name="connsiteY48" fmla="*/ 3780 h 435499"/>
              <a:gd name="connsiteX49" fmla="*/ 517257 w 606862"/>
              <a:gd name="connsiteY49" fmla="*/ 3780 h 435499"/>
              <a:gd name="connsiteX50" fmla="*/ 606862 w 606862"/>
              <a:gd name="connsiteY50" fmla="*/ 93140 h 435499"/>
              <a:gd name="connsiteX51" fmla="*/ 517257 w 606862"/>
              <a:gd name="connsiteY51" fmla="*/ 182594 h 435499"/>
              <a:gd name="connsiteX52" fmla="*/ 456438 w 606862"/>
              <a:gd name="connsiteY52" fmla="*/ 182594 h 435499"/>
              <a:gd name="connsiteX53" fmla="*/ 415210 w 606862"/>
              <a:gd name="connsiteY53" fmla="*/ 223751 h 435499"/>
              <a:gd name="connsiteX54" fmla="*/ 407689 w 606862"/>
              <a:gd name="connsiteY54" fmla="*/ 220692 h 435499"/>
              <a:gd name="connsiteX55" fmla="*/ 407689 w 606862"/>
              <a:gd name="connsiteY55" fmla="*/ 178051 h 435499"/>
              <a:gd name="connsiteX56" fmla="*/ 346405 w 606862"/>
              <a:gd name="connsiteY56" fmla="*/ 93233 h 435499"/>
              <a:gd name="connsiteX57" fmla="*/ 436010 w 606862"/>
              <a:gd name="connsiteY57" fmla="*/ 3780 h 435499"/>
              <a:gd name="connsiteX58" fmla="*/ 140854 w 606862"/>
              <a:gd name="connsiteY58" fmla="*/ 207 h 435499"/>
              <a:gd name="connsiteX59" fmla="*/ 216621 w 606862"/>
              <a:gd name="connsiteY59" fmla="*/ 856 h 435499"/>
              <a:gd name="connsiteX60" fmla="*/ 272145 w 606862"/>
              <a:gd name="connsiteY60" fmla="*/ 33762 h 435499"/>
              <a:gd name="connsiteX61" fmla="*/ 302693 w 606862"/>
              <a:gd name="connsiteY61" fmla="*/ 122934 h 435499"/>
              <a:gd name="connsiteX62" fmla="*/ 310400 w 606862"/>
              <a:gd name="connsiteY62" fmla="*/ 158343 h 435499"/>
              <a:gd name="connsiteX63" fmla="*/ 293130 w 606862"/>
              <a:gd name="connsiteY63" fmla="*/ 188098 h 435499"/>
              <a:gd name="connsiteX64" fmla="*/ 281152 w 606862"/>
              <a:gd name="connsiteY64" fmla="*/ 220819 h 435499"/>
              <a:gd name="connsiteX65" fmla="*/ 281152 w 606862"/>
              <a:gd name="connsiteY65" fmla="*/ 260863 h 435499"/>
              <a:gd name="connsiteX66" fmla="*/ 283287 w 606862"/>
              <a:gd name="connsiteY66" fmla="*/ 264385 h 435499"/>
              <a:gd name="connsiteX67" fmla="*/ 407057 w 606862"/>
              <a:gd name="connsiteY67" fmla="*/ 343732 h 435499"/>
              <a:gd name="connsiteX68" fmla="*/ 422192 w 606862"/>
              <a:gd name="connsiteY68" fmla="*/ 375989 h 435499"/>
              <a:gd name="connsiteX69" fmla="*/ 422192 w 606862"/>
              <a:gd name="connsiteY69" fmla="*/ 435406 h 435499"/>
              <a:gd name="connsiteX70" fmla="*/ 238533 w 606862"/>
              <a:gd name="connsiteY70" fmla="*/ 435406 h 435499"/>
              <a:gd name="connsiteX71" fmla="*/ 220520 w 606862"/>
              <a:gd name="connsiteY71" fmla="*/ 352816 h 435499"/>
              <a:gd name="connsiteX72" fmla="*/ 210957 w 606862"/>
              <a:gd name="connsiteY72" fmla="*/ 299331 h 435499"/>
              <a:gd name="connsiteX73" fmla="*/ 201393 w 606862"/>
              <a:gd name="connsiteY73" fmla="*/ 352816 h 435499"/>
              <a:gd name="connsiteX74" fmla="*/ 183566 w 606862"/>
              <a:gd name="connsiteY74" fmla="*/ 435499 h 435499"/>
              <a:gd name="connsiteX75" fmla="*/ 0 w 606862"/>
              <a:gd name="connsiteY75" fmla="*/ 435499 h 435499"/>
              <a:gd name="connsiteX76" fmla="*/ 0 w 606862"/>
              <a:gd name="connsiteY76" fmla="*/ 376082 h 435499"/>
              <a:gd name="connsiteX77" fmla="*/ 15135 w 606862"/>
              <a:gd name="connsiteY77" fmla="*/ 343824 h 435499"/>
              <a:gd name="connsiteX78" fmla="*/ 138905 w 606862"/>
              <a:gd name="connsiteY78" fmla="*/ 264478 h 435499"/>
              <a:gd name="connsiteX79" fmla="*/ 141040 w 606862"/>
              <a:gd name="connsiteY79" fmla="*/ 261049 h 435499"/>
              <a:gd name="connsiteX80" fmla="*/ 141040 w 606862"/>
              <a:gd name="connsiteY80" fmla="*/ 221005 h 435499"/>
              <a:gd name="connsiteX81" fmla="*/ 128970 w 606862"/>
              <a:gd name="connsiteY81" fmla="*/ 188191 h 435499"/>
              <a:gd name="connsiteX82" fmla="*/ 111792 w 606862"/>
              <a:gd name="connsiteY82" fmla="*/ 158436 h 435499"/>
              <a:gd name="connsiteX83" fmla="*/ 118942 w 606862"/>
              <a:gd name="connsiteY83" fmla="*/ 123120 h 435499"/>
              <a:gd name="connsiteX84" fmla="*/ 149397 w 606862"/>
              <a:gd name="connsiteY84" fmla="*/ 18560 h 435499"/>
              <a:gd name="connsiteX85" fmla="*/ 140854 w 606862"/>
              <a:gd name="connsiteY85" fmla="*/ 207 h 435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</a:cxnLst>
            <a:rect l="l" t="t" r="r" b="b"/>
            <a:pathLst>
              <a:path w="606862" h="435499">
                <a:moveTo>
                  <a:pt x="533228" y="69781"/>
                </a:moveTo>
                <a:lnTo>
                  <a:pt x="528214" y="81924"/>
                </a:lnTo>
                <a:lnTo>
                  <a:pt x="515122" y="82851"/>
                </a:lnTo>
                <a:cubicBezTo>
                  <a:pt x="512615" y="83036"/>
                  <a:pt x="511686" y="86095"/>
                  <a:pt x="513543" y="87671"/>
                </a:cubicBezTo>
                <a:lnTo>
                  <a:pt x="523571" y="96107"/>
                </a:lnTo>
                <a:lnTo>
                  <a:pt x="520414" y="108806"/>
                </a:lnTo>
                <a:cubicBezTo>
                  <a:pt x="519857" y="111217"/>
                  <a:pt x="522457" y="113163"/>
                  <a:pt x="524500" y="111773"/>
                </a:cubicBezTo>
                <a:lnTo>
                  <a:pt x="535643" y="104913"/>
                </a:lnTo>
                <a:lnTo>
                  <a:pt x="546785" y="111773"/>
                </a:lnTo>
                <a:cubicBezTo>
                  <a:pt x="548921" y="113163"/>
                  <a:pt x="551521" y="111217"/>
                  <a:pt x="550871" y="108806"/>
                </a:cubicBezTo>
                <a:lnTo>
                  <a:pt x="547807" y="96107"/>
                </a:lnTo>
                <a:lnTo>
                  <a:pt x="557835" y="87671"/>
                </a:lnTo>
                <a:cubicBezTo>
                  <a:pt x="559785" y="86095"/>
                  <a:pt x="558856" y="83036"/>
                  <a:pt x="556349" y="82851"/>
                </a:cubicBezTo>
                <a:lnTo>
                  <a:pt x="543257" y="81924"/>
                </a:lnTo>
                <a:lnTo>
                  <a:pt x="538242" y="69781"/>
                </a:lnTo>
                <a:cubicBezTo>
                  <a:pt x="537407" y="67463"/>
                  <a:pt x="534157" y="67463"/>
                  <a:pt x="533228" y="69781"/>
                </a:cubicBezTo>
                <a:close/>
                <a:moveTo>
                  <a:pt x="474173" y="69781"/>
                </a:moveTo>
                <a:lnTo>
                  <a:pt x="469159" y="81924"/>
                </a:lnTo>
                <a:lnTo>
                  <a:pt x="456066" y="82851"/>
                </a:lnTo>
                <a:cubicBezTo>
                  <a:pt x="453559" y="83036"/>
                  <a:pt x="452631" y="86095"/>
                  <a:pt x="454488" y="87671"/>
                </a:cubicBezTo>
                <a:lnTo>
                  <a:pt x="464516" y="96107"/>
                </a:lnTo>
                <a:lnTo>
                  <a:pt x="461359" y="108806"/>
                </a:lnTo>
                <a:cubicBezTo>
                  <a:pt x="460802" y="111217"/>
                  <a:pt x="463402" y="113163"/>
                  <a:pt x="465445" y="111773"/>
                </a:cubicBezTo>
                <a:lnTo>
                  <a:pt x="476587" y="104913"/>
                </a:lnTo>
                <a:lnTo>
                  <a:pt x="487730" y="111773"/>
                </a:lnTo>
                <a:cubicBezTo>
                  <a:pt x="489865" y="113163"/>
                  <a:pt x="492465" y="111217"/>
                  <a:pt x="491815" y="108806"/>
                </a:cubicBezTo>
                <a:lnTo>
                  <a:pt x="488751" y="96107"/>
                </a:lnTo>
                <a:lnTo>
                  <a:pt x="498779" y="87671"/>
                </a:lnTo>
                <a:cubicBezTo>
                  <a:pt x="500729" y="86095"/>
                  <a:pt x="499615" y="83036"/>
                  <a:pt x="497294" y="82851"/>
                </a:cubicBezTo>
                <a:lnTo>
                  <a:pt x="484201" y="81924"/>
                </a:lnTo>
                <a:lnTo>
                  <a:pt x="479187" y="69781"/>
                </a:lnTo>
                <a:cubicBezTo>
                  <a:pt x="478351" y="67463"/>
                  <a:pt x="475101" y="67463"/>
                  <a:pt x="474173" y="69781"/>
                </a:cubicBezTo>
                <a:close/>
                <a:moveTo>
                  <a:pt x="415117" y="69781"/>
                </a:moveTo>
                <a:lnTo>
                  <a:pt x="410103" y="81924"/>
                </a:lnTo>
                <a:lnTo>
                  <a:pt x="397011" y="82851"/>
                </a:lnTo>
                <a:cubicBezTo>
                  <a:pt x="394504" y="83036"/>
                  <a:pt x="393575" y="86095"/>
                  <a:pt x="395432" y="87671"/>
                </a:cubicBezTo>
                <a:lnTo>
                  <a:pt x="405460" y="96107"/>
                </a:lnTo>
                <a:lnTo>
                  <a:pt x="402303" y="108806"/>
                </a:lnTo>
                <a:cubicBezTo>
                  <a:pt x="401746" y="111217"/>
                  <a:pt x="404346" y="113163"/>
                  <a:pt x="406389" y="111773"/>
                </a:cubicBezTo>
                <a:lnTo>
                  <a:pt x="417532" y="104913"/>
                </a:lnTo>
                <a:lnTo>
                  <a:pt x="428674" y="111773"/>
                </a:lnTo>
                <a:cubicBezTo>
                  <a:pt x="430810" y="113163"/>
                  <a:pt x="433410" y="111217"/>
                  <a:pt x="432760" y="108806"/>
                </a:cubicBezTo>
                <a:lnTo>
                  <a:pt x="429696" y="96107"/>
                </a:lnTo>
                <a:lnTo>
                  <a:pt x="439724" y="87671"/>
                </a:lnTo>
                <a:cubicBezTo>
                  <a:pt x="441581" y="86095"/>
                  <a:pt x="440560" y="83036"/>
                  <a:pt x="438238" y="82851"/>
                </a:cubicBezTo>
                <a:lnTo>
                  <a:pt x="425146" y="81924"/>
                </a:lnTo>
                <a:lnTo>
                  <a:pt x="420132" y="69781"/>
                </a:lnTo>
                <a:cubicBezTo>
                  <a:pt x="419296" y="67463"/>
                  <a:pt x="416046" y="67463"/>
                  <a:pt x="415117" y="69781"/>
                </a:cubicBezTo>
                <a:close/>
                <a:moveTo>
                  <a:pt x="436010" y="3780"/>
                </a:moveTo>
                <a:lnTo>
                  <a:pt x="517257" y="3780"/>
                </a:lnTo>
                <a:cubicBezTo>
                  <a:pt x="566749" y="3780"/>
                  <a:pt x="606862" y="43825"/>
                  <a:pt x="606862" y="93140"/>
                </a:cubicBezTo>
                <a:cubicBezTo>
                  <a:pt x="606862" y="142548"/>
                  <a:pt x="566749" y="182594"/>
                  <a:pt x="517257" y="182594"/>
                </a:cubicBezTo>
                <a:lnTo>
                  <a:pt x="456438" y="182594"/>
                </a:lnTo>
                <a:lnTo>
                  <a:pt x="415210" y="223751"/>
                </a:lnTo>
                <a:cubicBezTo>
                  <a:pt x="412517" y="226625"/>
                  <a:pt x="407689" y="224678"/>
                  <a:pt x="407689" y="220692"/>
                </a:cubicBezTo>
                <a:lnTo>
                  <a:pt x="407689" y="178051"/>
                </a:lnTo>
                <a:cubicBezTo>
                  <a:pt x="372126" y="166279"/>
                  <a:pt x="346405" y="132815"/>
                  <a:pt x="346405" y="93233"/>
                </a:cubicBezTo>
                <a:cubicBezTo>
                  <a:pt x="346405" y="43825"/>
                  <a:pt x="386518" y="3780"/>
                  <a:pt x="436010" y="3780"/>
                </a:cubicBezTo>
                <a:close/>
                <a:moveTo>
                  <a:pt x="140854" y="207"/>
                </a:moveTo>
                <a:cubicBezTo>
                  <a:pt x="140854" y="207"/>
                  <a:pt x="191922" y="5954"/>
                  <a:pt x="216621" y="856"/>
                </a:cubicBezTo>
                <a:cubicBezTo>
                  <a:pt x="241412" y="-4335"/>
                  <a:pt x="267874" y="15038"/>
                  <a:pt x="272145" y="33762"/>
                </a:cubicBezTo>
                <a:cubicBezTo>
                  <a:pt x="272145" y="33762"/>
                  <a:pt x="322099" y="33948"/>
                  <a:pt x="302693" y="122934"/>
                </a:cubicBezTo>
                <a:cubicBezTo>
                  <a:pt x="310493" y="122563"/>
                  <a:pt x="318942" y="128032"/>
                  <a:pt x="310400" y="158343"/>
                </a:cubicBezTo>
                <a:cubicBezTo>
                  <a:pt x="303807" y="181331"/>
                  <a:pt x="297772" y="187727"/>
                  <a:pt x="293130" y="188098"/>
                </a:cubicBezTo>
                <a:cubicBezTo>
                  <a:pt x="291551" y="198480"/>
                  <a:pt x="287466" y="209974"/>
                  <a:pt x="281152" y="220819"/>
                </a:cubicBezTo>
                <a:lnTo>
                  <a:pt x="281152" y="260863"/>
                </a:lnTo>
                <a:cubicBezTo>
                  <a:pt x="281152" y="262346"/>
                  <a:pt x="281895" y="263737"/>
                  <a:pt x="283287" y="264385"/>
                </a:cubicBezTo>
                <a:cubicBezTo>
                  <a:pt x="294987" y="270133"/>
                  <a:pt x="353204" y="299424"/>
                  <a:pt x="407057" y="343732"/>
                </a:cubicBezTo>
                <a:cubicBezTo>
                  <a:pt x="416714" y="351611"/>
                  <a:pt x="422192" y="363476"/>
                  <a:pt x="422192" y="375989"/>
                </a:cubicBezTo>
                <a:lnTo>
                  <a:pt x="422192" y="435406"/>
                </a:lnTo>
                <a:lnTo>
                  <a:pt x="238533" y="435406"/>
                </a:lnTo>
                <a:lnTo>
                  <a:pt x="220520" y="352816"/>
                </a:lnTo>
                <a:cubicBezTo>
                  <a:pt x="257104" y="301834"/>
                  <a:pt x="217735" y="299331"/>
                  <a:pt x="210957" y="299331"/>
                </a:cubicBezTo>
                <a:cubicBezTo>
                  <a:pt x="204179" y="299424"/>
                  <a:pt x="164810" y="301834"/>
                  <a:pt x="201393" y="352816"/>
                </a:cubicBezTo>
                <a:lnTo>
                  <a:pt x="183566" y="435499"/>
                </a:lnTo>
                <a:lnTo>
                  <a:pt x="0" y="435499"/>
                </a:lnTo>
                <a:lnTo>
                  <a:pt x="0" y="376082"/>
                </a:lnTo>
                <a:cubicBezTo>
                  <a:pt x="0" y="363754"/>
                  <a:pt x="5478" y="351703"/>
                  <a:pt x="15135" y="343824"/>
                </a:cubicBezTo>
                <a:cubicBezTo>
                  <a:pt x="68988" y="299609"/>
                  <a:pt x="127113" y="270318"/>
                  <a:pt x="138905" y="264478"/>
                </a:cubicBezTo>
                <a:cubicBezTo>
                  <a:pt x="140112" y="263829"/>
                  <a:pt x="141040" y="262532"/>
                  <a:pt x="141040" y="261049"/>
                </a:cubicBezTo>
                <a:lnTo>
                  <a:pt x="141040" y="221005"/>
                </a:lnTo>
                <a:cubicBezTo>
                  <a:pt x="134726" y="210067"/>
                  <a:pt x="130641" y="198573"/>
                  <a:pt x="128970" y="188191"/>
                </a:cubicBezTo>
                <a:cubicBezTo>
                  <a:pt x="124420" y="187820"/>
                  <a:pt x="118385" y="181424"/>
                  <a:pt x="111792" y="158436"/>
                </a:cubicBezTo>
                <a:cubicBezTo>
                  <a:pt x="103528" y="128867"/>
                  <a:pt x="111328" y="123120"/>
                  <a:pt x="118942" y="123120"/>
                </a:cubicBezTo>
                <a:cubicBezTo>
                  <a:pt x="114856" y="105786"/>
                  <a:pt x="104643" y="45813"/>
                  <a:pt x="149397" y="18560"/>
                </a:cubicBezTo>
                <a:cubicBezTo>
                  <a:pt x="149397" y="18560"/>
                  <a:pt x="140112" y="10960"/>
                  <a:pt x="140854" y="207"/>
                </a:cubicBezTo>
                <a:close/>
              </a:path>
            </a:pathLst>
          </a:custGeom>
          <a:solidFill>
            <a:srgbClr val="487CE2"/>
          </a:solidFill>
          <a:ln>
            <a:noFill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46" name="iŝ1îdé">
            <a:extLst>
              <a:ext uri="{FF2B5EF4-FFF2-40B4-BE49-F238E27FC236}">
                <a16:creationId xmlns:a16="http://schemas.microsoft.com/office/drawing/2014/main" id="{752C1043-AC18-4D0D-9DCD-F5D8333A98BC}"/>
              </a:ext>
            </a:extLst>
          </p:cNvPr>
          <p:cNvSpPr txBox="1"/>
          <p:nvPr/>
        </p:nvSpPr>
        <p:spPr>
          <a:xfrm>
            <a:off x="3645664" y="3622976"/>
            <a:ext cx="1762704" cy="654676"/>
          </a:xfrm>
          <a:prstGeom prst="rect">
            <a:avLst/>
          </a:prstGeom>
          <a:noFill/>
        </p:spPr>
        <p:txBody>
          <a:bodyPr wrap="none" lIns="90000" tIns="46800" rIns="90000" bIns="46800" rtlCol="0" anchor="ctr" anchorCtr="0">
            <a:normAutofit/>
          </a:bodyPr>
          <a:lstStyle/>
          <a:p>
            <a:pPr algn="ctr"/>
            <a:r>
              <a:rPr lang="en-US" altLang="zh-CN" sz="2000" b="1" dirty="0">
                <a:solidFill>
                  <a:srgbClr val="487CE2"/>
                </a:solidFill>
                <a:latin typeface="+mj-lt"/>
              </a:rPr>
              <a:t>18K</a:t>
            </a:r>
          </a:p>
          <a:p>
            <a:pPr algn="ctr"/>
            <a:r>
              <a:rPr lang="en-US" altLang="zh-CN" sz="1400" b="1" dirty="0">
                <a:solidFill>
                  <a:srgbClr val="487CE2"/>
                </a:solidFill>
                <a:latin typeface="+mj-lt"/>
              </a:rPr>
              <a:t>STAGE HERE</a:t>
            </a:r>
          </a:p>
        </p:txBody>
      </p:sp>
      <p:sp>
        <p:nvSpPr>
          <p:cNvPr id="47" name="iśľiḍè">
            <a:extLst>
              <a:ext uri="{FF2B5EF4-FFF2-40B4-BE49-F238E27FC236}">
                <a16:creationId xmlns:a16="http://schemas.microsoft.com/office/drawing/2014/main" id="{DBBB48FA-C7BB-49DC-AE4E-76835B235BED}"/>
              </a:ext>
            </a:extLst>
          </p:cNvPr>
          <p:cNvSpPr>
            <a:spLocks noChangeAspect="1"/>
          </p:cNvSpPr>
          <p:nvPr/>
        </p:nvSpPr>
        <p:spPr bwMode="auto">
          <a:xfrm>
            <a:off x="6107186" y="3068406"/>
            <a:ext cx="609685" cy="493484"/>
          </a:xfrm>
          <a:custGeom>
            <a:avLst/>
            <a:gdLst>
              <a:gd name="connsiteX0" fmla="*/ 355420 w 607568"/>
              <a:gd name="connsiteY0" fmla="*/ 250307 h 491771"/>
              <a:gd name="connsiteX1" fmla="*/ 352312 w 607568"/>
              <a:gd name="connsiteY1" fmla="*/ 251812 h 491771"/>
              <a:gd name="connsiteX2" fmla="*/ 321042 w 607568"/>
              <a:gd name="connsiteY2" fmla="*/ 289814 h 491771"/>
              <a:gd name="connsiteX3" fmla="*/ 321513 w 607568"/>
              <a:gd name="connsiteY3" fmla="*/ 295364 h 491771"/>
              <a:gd name="connsiteX4" fmla="*/ 369736 w 607568"/>
              <a:gd name="connsiteY4" fmla="*/ 338257 h 491771"/>
              <a:gd name="connsiteX5" fmla="*/ 371997 w 607568"/>
              <a:gd name="connsiteY5" fmla="*/ 339104 h 491771"/>
              <a:gd name="connsiteX6" fmla="*/ 373127 w 607568"/>
              <a:gd name="connsiteY6" fmla="*/ 338916 h 491771"/>
              <a:gd name="connsiteX7" fmla="*/ 375293 w 607568"/>
              <a:gd name="connsiteY7" fmla="*/ 336282 h 491771"/>
              <a:gd name="connsiteX8" fmla="*/ 383676 w 607568"/>
              <a:gd name="connsiteY8" fmla="*/ 279467 h 491771"/>
              <a:gd name="connsiteX9" fmla="*/ 376424 w 607568"/>
              <a:gd name="connsiteY9" fmla="*/ 263287 h 491771"/>
              <a:gd name="connsiteX10" fmla="*/ 357681 w 607568"/>
              <a:gd name="connsiteY10" fmla="*/ 250965 h 491771"/>
              <a:gd name="connsiteX11" fmla="*/ 355420 w 607568"/>
              <a:gd name="connsiteY11" fmla="*/ 250307 h 491771"/>
              <a:gd name="connsiteX12" fmla="*/ 258879 w 607568"/>
              <a:gd name="connsiteY12" fmla="*/ 250307 h 491771"/>
              <a:gd name="connsiteX13" fmla="*/ 256712 w 607568"/>
              <a:gd name="connsiteY13" fmla="*/ 250965 h 491771"/>
              <a:gd name="connsiteX14" fmla="*/ 237969 w 607568"/>
              <a:gd name="connsiteY14" fmla="*/ 263287 h 491771"/>
              <a:gd name="connsiteX15" fmla="*/ 230717 w 607568"/>
              <a:gd name="connsiteY15" fmla="*/ 279467 h 491771"/>
              <a:gd name="connsiteX16" fmla="*/ 239100 w 607568"/>
              <a:gd name="connsiteY16" fmla="*/ 336282 h 491771"/>
              <a:gd name="connsiteX17" fmla="*/ 241266 w 607568"/>
              <a:gd name="connsiteY17" fmla="*/ 338916 h 491771"/>
              <a:gd name="connsiteX18" fmla="*/ 242396 w 607568"/>
              <a:gd name="connsiteY18" fmla="*/ 339104 h 491771"/>
              <a:gd name="connsiteX19" fmla="*/ 244657 w 607568"/>
              <a:gd name="connsiteY19" fmla="*/ 338257 h 491771"/>
              <a:gd name="connsiteX20" fmla="*/ 292880 w 607568"/>
              <a:gd name="connsiteY20" fmla="*/ 295364 h 491771"/>
              <a:gd name="connsiteX21" fmla="*/ 293351 w 607568"/>
              <a:gd name="connsiteY21" fmla="*/ 289814 h 491771"/>
              <a:gd name="connsiteX22" fmla="*/ 261987 w 607568"/>
              <a:gd name="connsiteY22" fmla="*/ 251812 h 491771"/>
              <a:gd name="connsiteX23" fmla="*/ 258879 w 607568"/>
              <a:gd name="connsiteY23" fmla="*/ 250307 h 491771"/>
              <a:gd name="connsiteX24" fmla="*/ 500465 w 607568"/>
              <a:gd name="connsiteY24" fmla="*/ 66049 h 491771"/>
              <a:gd name="connsiteX25" fmla="*/ 565743 w 607568"/>
              <a:gd name="connsiteY25" fmla="*/ 130673 h 491771"/>
              <a:gd name="connsiteX26" fmla="*/ 566120 w 607568"/>
              <a:gd name="connsiteY26" fmla="*/ 130673 h 491771"/>
              <a:gd name="connsiteX27" fmla="*/ 580250 w 607568"/>
              <a:gd name="connsiteY27" fmla="*/ 160962 h 491771"/>
              <a:gd name="connsiteX28" fmla="*/ 560939 w 607568"/>
              <a:gd name="connsiteY28" fmla="*/ 182503 h 491771"/>
              <a:gd name="connsiteX29" fmla="*/ 531927 w 607568"/>
              <a:gd name="connsiteY29" fmla="*/ 223799 h 491771"/>
              <a:gd name="connsiteX30" fmla="*/ 528253 w 607568"/>
              <a:gd name="connsiteY30" fmla="*/ 234240 h 491771"/>
              <a:gd name="connsiteX31" fmla="*/ 530797 w 607568"/>
              <a:gd name="connsiteY31" fmla="*/ 246281 h 491771"/>
              <a:gd name="connsiteX32" fmla="*/ 545868 w 607568"/>
              <a:gd name="connsiteY32" fmla="*/ 261143 h 491771"/>
              <a:gd name="connsiteX33" fmla="*/ 558961 w 607568"/>
              <a:gd name="connsiteY33" fmla="*/ 263777 h 491771"/>
              <a:gd name="connsiteX34" fmla="*/ 597299 w 607568"/>
              <a:gd name="connsiteY34" fmla="*/ 301968 h 491771"/>
              <a:gd name="connsiteX35" fmla="*/ 607002 w 607568"/>
              <a:gd name="connsiteY35" fmla="*/ 350788 h 491771"/>
              <a:gd name="connsiteX36" fmla="*/ 601256 w 607568"/>
              <a:gd name="connsiteY36" fmla="*/ 373835 h 491771"/>
              <a:gd name="connsiteX37" fmla="*/ 579685 w 607568"/>
              <a:gd name="connsiteY37" fmla="*/ 384088 h 491771"/>
              <a:gd name="connsiteX38" fmla="*/ 490386 w 607568"/>
              <a:gd name="connsiteY38" fmla="*/ 384088 h 491771"/>
              <a:gd name="connsiteX39" fmla="*/ 467685 w 607568"/>
              <a:gd name="connsiteY39" fmla="*/ 310058 h 491771"/>
              <a:gd name="connsiteX40" fmla="*/ 431702 w 607568"/>
              <a:gd name="connsiteY40" fmla="*/ 267445 h 491771"/>
              <a:gd name="connsiteX41" fmla="*/ 441969 w 607568"/>
              <a:gd name="connsiteY41" fmla="*/ 263777 h 491771"/>
              <a:gd name="connsiteX42" fmla="*/ 455157 w 607568"/>
              <a:gd name="connsiteY42" fmla="*/ 261237 h 491771"/>
              <a:gd name="connsiteX43" fmla="*/ 470228 w 607568"/>
              <a:gd name="connsiteY43" fmla="*/ 246281 h 491771"/>
              <a:gd name="connsiteX44" fmla="*/ 472677 w 607568"/>
              <a:gd name="connsiteY44" fmla="*/ 234240 h 491771"/>
              <a:gd name="connsiteX45" fmla="*/ 469098 w 607568"/>
              <a:gd name="connsiteY45" fmla="*/ 223893 h 491771"/>
              <a:gd name="connsiteX46" fmla="*/ 439991 w 607568"/>
              <a:gd name="connsiteY46" fmla="*/ 182503 h 491771"/>
              <a:gd name="connsiteX47" fmla="*/ 426144 w 607568"/>
              <a:gd name="connsiteY47" fmla="*/ 172720 h 491771"/>
              <a:gd name="connsiteX48" fmla="*/ 441404 w 607568"/>
              <a:gd name="connsiteY48" fmla="*/ 143278 h 491771"/>
              <a:gd name="connsiteX49" fmla="*/ 439708 w 607568"/>
              <a:gd name="connsiteY49" fmla="*/ 107438 h 491771"/>
              <a:gd name="connsiteX50" fmla="*/ 500465 w 607568"/>
              <a:gd name="connsiteY50" fmla="*/ 66049 h 491771"/>
              <a:gd name="connsiteX51" fmla="*/ 107100 w 607568"/>
              <a:gd name="connsiteY51" fmla="*/ 66049 h 491771"/>
              <a:gd name="connsiteX52" fmla="*/ 171341 w 607568"/>
              <a:gd name="connsiteY52" fmla="*/ 123618 h 491771"/>
              <a:gd name="connsiteX53" fmla="*/ 172849 w 607568"/>
              <a:gd name="connsiteY53" fmla="*/ 143278 h 491771"/>
              <a:gd name="connsiteX54" fmla="*/ 184246 w 607568"/>
              <a:gd name="connsiteY54" fmla="*/ 168205 h 491771"/>
              <a:gd name="connsiteX55" fmla="*/ 167574 w 607568"/>
              <a:gd name="connsiteY55" fmla="*/ 182503 h 491771"/>
              <a:gd name="connsiteX56" fmla="*/ 138468 w 607568"/>
              <a:gd name="connsiteY56" fmla="*/ 223799 h 491771"/>
              <a:gd name="connsiteX57" fmla="*/ 134794 w 607568"/>
              <a:gd name="connsiteY57" fmla="*/ 234240 h 491771"/>
              <a:gd name="connsiteX58" fmla="*/ 137337 w 607568"/>
              <a:gd name="connsiteY58" fmla="*/ 246281 h 491771"/>
              <a:gd name="connsiteX59" fmla="*/ 152408 w 607568"/>
              <a:gd name="connsiteY59" fmla="*/ 261143 h 491771"/>
              <a:gd name="connsiteX60" fmla="*/ 165596 w 607568"/>
              <a:gd name="connsiteY60" fmla="*/ 263777 h 491771"/>
              <a:gd name="connsiteX61" fmla="*/ 179442 w 607568"/>
              <a:gd name="connsiteY61" fmla="*/ 268856 h 491771"/>
              <a:gd name="connsiteX62" fmla="*/ 146662 w 607568"/>
              <a:gd name="connsiteY62" fmla="*/ 310058 h 491771"/>
              <a:gd name="connsiteX63" fmla="*/ 123867 w 607568"/>
              <a:gd name="connsiteY63" fmla="*/ 384088 h 491771"/>
              <a:gd name="connsiteX64" fmla="*/ 27883 w 607568"/>
              <a:gd name="connsiteY64" fmla="*/ 384088 h 491771"/>
              <a:gd name="connsiteX65" fmla="*/ 6312 w 607568"/>
              <a:gd name="connsiteY65" fmla="*/ 373835 h 491771"/>
              <a:gd name="connsiteX66" fmla="*/ 566 w 607568"/>
              <a:gd name="connsiteY66" fmla="*/ 350788 h 491771"/>
              <a:gd name="connsiteX67" fmla="*/ 10268 w 607568"/>
              <a:gd name="connsiteY67" fmla="*/ 301968 h 491771"/>
              <a:gd name="connsiteX68" fmla="*/ 48606 w 607568"/>
              <a:gd name="connsiteY68" fmla="*/ 263777 h 491771"/>
              <a:gd name="connsiteX69" fmla="*/ 61699 w 607568"/>
              <a:gd name="connsiteY69" fmla="*/ 261237 h 491771"/>
              <a:gd name="connsiteX70" fmla="*/ 76770 w 607568"/>
              <a:gd name="connsiteY70" fmla="*/ 246281 h 491771"/>
              <a:gd name="connsiteX71" fmla="*/ 79313 w 607568"/>
              <a:gd name="connsiteY71" fmla="*/ 234240 h 491771"/>
              <a:gd name="connsiteX72" fmla="*/ 75639 w 607568"/>
              <a:gd name="connsiteY72" fmla="*/ 223893 h 491771"/>
              <a:gd name="connsiteX73" fmla="*/ 46628 w 607568"/>
              <a:gd name="connsiteY73" fmla="*/ 182503 h 491771"/>
              <a:gd name="connsiteX74" fmla="*/ 27318 w 607568"/>
              <a:gd name="connsiteY74" fmla="*/ 160962 h 491771"/>
              <a:gd name="connsiteX75" fmla="*/ 41447 w 607568"/>
              <a:gd name="connsiteY75" fmla="*/ 130673 h 491771"/>
              <a:gd name="connsiteX76" fmla="*/ 41824 w 607568"/>
              <a:gd name="connsiteY76" fmla="*/ 130673 h 491771"/>
              <a:gd name="connsiteX77" fmla="*/ 107100 w 607568"/>
              <a:gd name="connsiteY77" fmla="*/ 66049 h 491771"/>
              <a:gd name="connsiteX78" fmla="*/ 298626 w 607568"/>
              <a:gd name="connsiteY78" fmla="*/ 0 h 491771"/>
              <a:gd name="connsiteX79" fmla="*/ 315956 w 607568"/>
              <a:gd name="connsiteY79" fmla="*/ 0 h 491771"/>
              <a:gd name="connsiteX80" fmla="*/ 401854 w 607568"/>
              <a:gd name="connsiteY80" fmla="*/ 85787 h 491771"/>
              <a:gd name="connsiteX81" fmla="*/ 401854 w 607568"/>
              <a:gd name="connsiteY81" fmla="*/ 95476 h 491771"/>
              <a:gd name="connsiteX82" fmla="*/ 421633 w 607568"/>
              <a:gd name="connsiteY82" fmla="*/ 138840 h 491771"/>
              <a:gd name="connsiteX83" fmla="*/ 417960 w 607568"/>
              <a:gd name="connsiteY83" fmla="*/ 149281 h 491771"/>
              <a:gd name="connsiteX84" fmla="*/ 417112 w 607568"/>
              <a:gd name="connsiteY84" fmla="*/ 151068 h 491771"/>
              <a:gd name="connsiteX85" fmla="*/ 411273 w 607568"/>
              <a:gd name="connsiteY85" fmla="*/ 159534 h 491771"/>
              <a:gd name="connsiteX86" fmla="*/ 410896 w 607568"/>
              <a:gd name="connsiteY86" fmla="*/ 159910 h 491771"/>
              <a:gd name="connsiteX87" fmla="*/ 394037 w 607568"/>
              <a:gd name="connsiteY87" fmla="*/ 169787 h 491771"/>
              <a:gd name="connsiteX88" fmla="*/ 384900 w 607568"/>
              <a:gd name="connsiteY88" fmla="*/ 189541 h 491771"/>
              <a:gd name="connsiteX89" fmla="*/ 384712 w 607568"/>
              <a:gd name="connsiteY89" fmla="*/ 189823 h 491771"/>
              <a:gd name="connsiteX90" fmla="*/ 373316 w 607568"/>
              <a:gd name="connsiteY90" fmla="*/ 207131 h 491771"/>
              <a:gd name="connsiteX91" fmla="*/ 372750 w 607568"/>
              <a:gd name="connsiteY91" fmla="*/ 207789 h 491771"/>
              <a:gd name="connsiteX92" fmla="*/ 359847 w 607568"/>
              <a:gd name="connsiteY92" fmla="*/ 222275 h 491771"/>
              <a:gd name="connsiteX93" fmla="*/ 359188 w 607568"/>
              <a:gd name="connsiteY93" fmla="*/ 222934 h 491771"/>
              <a:gd name="connsiteX94" fmla="*/ 345154 w 607568"/>
              <a:gd name="connsiteY94" fmla="*/ 234598 h 491771"/>
              <a:gd name="connsiteX95" fmla="*/ 345625 w 607568"/>
              <a:gd name="connsiteY95" fmla="*/ 236855 h 491771"/>
              <a:gd name="connsiteX96" fmla="*/ 348639 w 607568"/>
              <a:gd name="connsiteY96" fmla="*/ 235538 h 491771"/>
              <a:gd name="connsiteX97" fmla="*/ 355514 w 607568"/>
              <a:gd name="connsiteY97" fmla="*/ 234033 h 491771"/>
              <a:gd name="connsiteX98" fmla="*/ 366628 w 607568"/>
              <a:gd name="connsiteY98" fmla="*/ 237326 h 491771"/>
              <a:gd name="connsiteX99" fmla="*/ 385371 w 607568"/>
              <a:gd name="connsiteY99" fmla="*/ 249648 h 491771"/>
              <a:gd name="connsiteX100" fmla="*/ 399876 w 607568"/>
              <a:gd name="connsiteY100" fmla="*/ 279373 h 491771"/>
              <a:gd name="connsiteX101" fmla="*/ 430016 w 607568"/>
              <a:gd name="connsiteY101" fmla="*/ 289814 h 491771"/>
              <a:gd name="connsiteX102" fmla="*/ 448382 w 607568"/>
              <a:gd name="connsiteY102" fmla="*/ 316058 h 491771"/>
              <a:gd name="connsiteX103" fmla="*/ 481630 w 607568"/>
              <a:gd name="connsiteY103" fmla="*/ 424515 h 491771"/>
              <a:gd name="connsiteX104" fmla="*/ 483891 w 607568"/>
              <a:gd name="connsiteY104" fmla="*/ 436461 h 491771"/>
              <a:gd name="connsiteX105" fmla="*/ 473718 w 607568"/>
              <a:gd name="connsiteY105" fmla="*/ 470700 h 491771"/>
              <a:gd name="connsiteX106" fmla="*/ 443956 w 607568"/>
              <a:gd name="connsiteY106" fmla="*/ 490360 h 491771"/>
              <a:gd name="connsiteX107" fmla="*/ 431805 w 607568"/>
              <a:gd name="connsiteY107" fmla="*/ 491771 h 491771"/>
              <a:gd name="connsiteX108" fmla="*/ 325375 w 607568"/>
              <a:gd name="connsiteY108" fmla="*/ 491771 h 491771"/>
              <a:gd name="connsiteX109" fmla="*/ 337430 w 607568"/>
              <a:gd name="connsiteY109" fmla="*/ 415296 h 491771"/>
              <a:gd name="connsiteX110" fmla="*/ 334605 w 607568"/>
              <a:gd name="connsiteY110" fmla="*/ 389052 h 491771"/>
              <a:gd name="connsiteX111" fmla="*/ 323962 w 607568"/>
              <a:gd name="connsiteY111" fmla="*/ 360927 h 491771"/>
              <a:gd name="connsiteX112" fmla="*/ 337430 w 607568"/>
              <a:gd name="connsiteY112" fmla="*/ 347476 h 491771"/>
              <a:gd name="connsiteX113" fmla="*/ 307196 w 607568"/>
              <a:gd name="connsiteY113" fmla="*/ 317281 h 491771"/>
              <a:gd name="connsiteX114" fmla="*/ 276868 w 607568"/>
              <a:gd name="connsiteY114" fmla="*/ 347476 h 491771"/>
              <a:gd name="connsiteX115" fmla="*/ 290337 w 607568"/>
              <a:gd name="connsiteY115" fmla="*/ 360927 h 491771"/>
              <a:gd name="connsiteX116" fmla="*/ 279694 w 607568"/>
              <a:gd name="connsiteY116" fmla="*/ 389052 h 491771"/>
              <a:gd name="connsiteX117" fmla="*/ 276963 w 607568"/>
              <a:gd name="connsiteY117" fmla="*/ 415296 h 491771"/>
              <a:gd name="connsiteX118" fmla="*/ 288736 w 607568"/>
              <a:gd name="connsiteY118" fmla="*/ 491771 h 491771"/>
              <a:gd name="connsiteX119" fmla="*/ 182493 w 607568"/>
              <a:gd name="connsiteY119" fmla="*/ 491771 h 491771"/>
              <a:gd name="connsiteX120" fmla="*/ 170437 w 607568"/>
              <a:gd name="connsiteY120" fmla="*/ 490360 h 491771"/>
              <a:gd name="connsiteX121" fmla="*/ 140675 w 607568"/>
              <a:gd name="connsiteY121" fmla="*/ 470700 h 491771"/>
              <a:gd name="connsiteX122" fmla="*/ 132669 w 607568"/>
              <a:gd name="connsiteY122" fmla="*/ 424515 h 491771"/>
              <a:gd name="connsiteX123" fmla="*/ 166011 w 607568"/>
              <a:gd name="connsiteY123" fmla="*/ 316058 h 491771"/>
              <a:gd name="connsiteX124" fmla="*/ 184377 w 607568"/>
              <a:gd name="connsiteY124" fmla="*/ 289814 h 491771"/>
              <a:gd name="connsiteX125" fmla="*/ 214517 w 607568"/>
              <a:gd name="connsiteY125" fmla="*/ 279373 h 491771"/>
              <a:gd name="connsiteX126" fmla="*/ 214517 w 607568"/>
              <a:gd name="connsiteY126" fmla="*/ 279279 h 491771"/>
              <a:gd name="connsiteX127" fmla="*/ 229022 w 607568"/>
              <a:gd name="connsiteY127" fmla="*/ 249648 h 491771"/>
              <a:gd name="connsiteX128" fmla="*/ 247765 w 607568"/>
              <a:gd name="connsiteY128" fmla="*/ 237326 h 491771"/>
              <a:gd name="connsiteX129" fmla="*/ 258879 w 607568"/>
              <a:gd name="connsiteY129" fmla="*/ 234033 h 491771"/>
              <a:gd name="connsiteX130" fmla="*/ 265754 w 607568"/>
              <a:gd name="connsiteY130" fmla="*/ 235538 h 491771"/>
              <a:gd name="connsiteX131" fmla="*/ 268768 w 607568"/>
              <a:gd name="connsiteY131" fmla="*/ 236855 h 491771"/>
              <a:gd name="connsiteX132" fmla="*/ 269239 w 607568"/>
              <a:gd name="connsiteY132" fmla="*/ 234598 h 491771"/>
              <a:gd name="connsiteX133" fmla="*/ 255205 w 607568"/>
              <a:gd name="connsiteY133" fmla="*/ 222934 h 491771"/>
              <a:gd name="connsiteX134" fmla="*/ 254546 w 607568"/>
              <a:gd name="connsiteY134" fmla="*/ 222275 h 491771"/>
              <a:gd name="connsiteX135" fmla="*/ 241548 w 607568"/>
              <a:gd name="connsiteY135" fmla="*/ 207789 h 491771"/>
              <a:gd name="connsiteX136" fmla="*/ 241077 w 607568"/>
              <a:gd name="connsiteY136" fmla="*/ 207225 h 491771"/>
              <a:gd name="connsiteX137" fmla="*/ 229681 w 607568"/>
              <a:gd name="connsiteY137" fmla="*/ 189823 h 491771"/>
              <a:gd name="connsiteX138" fmla="*/ 229493 w 607568"/>
              <a:gd name="connsiteY138" fmla="*/ 189635 h 491771"/>
              <a:gd name="connsiteX139" fmla="*/ 220356 w 607568"/>
              <a:gd name="connsiteY139" fmla="*/ 169787 h 491771"/>
              <a:gd name="connsiteX140" fmla="*/ 203497 w 607568"/>
              <a:gd name="connsiteY140" fmla="*/ 159910 h 491771"/>
              <a:gd name="connsiteX141" fmla="*/ 203120 w 607568"/>
              <a:gd name="connsiteY141" fmla="*/ 159534 h 491771"/>
              <a:gd name="connsiteX142" fmla="*/ 197281 w 607568"/>
              <a:gd name="connsiteY142" fmla="*/ 151068 h 491771"/>
              <a:gd name="connsiteX143" fmla="*/ 196433 w 607568"/>
              <a:gd name="connsiteY143" fmla="*/ 149281 h 491771"/>
              <a:gd name="connsiteX144" fmla="*/ 192666 w 607568"/>
              <a:gd name="connsiteY144" fmla="*/ 138840 h 491771"/>
              <a:gd name="connsiteX145" fmla="*/ 212727 w 607568"/>
              <a:gd name="connsiteY145" fmla="*/ 95476 h 491771"/>
              <a:gd name="connsiteX146" fmla="*/ 212727 w 607568"/>
              <a:gd name="connsiteY146" fmla="*/ 85787 h 491771"/>
              <a:gd name="connsiteX147" fmla="*/ 298626 w 607568"/>
              <a:gd name="connsiteY147" fmla="*/ 0 h 491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</a:cxnLst>
            <a:rect l="l" t="t" r="r" b="b"/>
            <a:pathLst>
              <a:path w="607568" h="491771">
                <a:moveTo>
                  <a:pt x="355420" y="250307"/>
                </a:moveTo>
                <a:cubicBezTo>
                  <a:pt x="354290" y="250307"/>
                  <a:pt x="353160" y="250871"/>
                  <a:pt x="352312" y="251812"/>
                </a:cubicBezTo>
                <a:lnTo>
                  <a:pt x="321042" y="289814"/>
                </a:lnTo>
                <a:cubicBezTo>
                  <a:pt x="319723" y="291507"/>
                  <a:pt x="319912" y="293953"/>
                  <a:pt x="321513" y="295364"/>
                </a:cubicBezTo>
                <a:lnTo>
                  <a:pt x="369736" y="338257"/>
                </a:lnTo>
                <a:cubicBezTo>
                  <a:pt x="370396" y="338822"/>
                  <a:pt x="371149" y="339104"/>
                  <a:pt x="371997" y="339104"/>
                </a:cubicBezTo>
                <a:cubicBezTo>
                  <a:pt x="372374" y="339104"/>
                  <a:pt x="372750" y="339010"/>
                  <a:pt x="373127" y="338916"/>
                </a:cubicBezTo>
                <a:cubicBezTo>
                  <a:pt x="374257" y="338539"/>
                  <a:pt x="375105" y="337505"/>
                  <a:pt x="375293" y="336282"/>
                </a:cubicBezTo>
                <a:lnTo>
                  <a:pt x="383676" y="279467"/>
                </a:lnTo>
                <a:cubicBezTo>
                  <a:pt x="384618" y="273164"/>
                  <a:pt x="381792" y="266768"/>
                  <a:pt x="376424" y="263287"/>
                </a:cubicBezTo>
                <a:lnTo>
                  <a:pt x="357681" y="250965"/>
                </a:lnTo>
                <a:cubicBezTo>
                  <a:pt x="357021" y="250495"/>
                  <a:pt x="356174" y="250307"/>
                  <a:pt x="355420" y="250307"/>
                </a:cubicBezTo>
                <a:close/>
                <a:moveTo>
                  <a:pt x="258879" y="250307"/>
                </a:moveTo>
                <a:cubicBezTo>
                  <a:pt x="258125" y="250307"/>
                  <a:pt x="257372" y="250495"/>
                  <a:pt x="256712" y="250965"/>
                </a:cubicBezTo>
                <a:lnTo>
                  <a:pt x="237969" y="263287"/>
                </a:lnTo>
                <a:cubicBezTo>
                  <a:pt x="232601" y="266768"/>
                  <a:pt x="229775" y="273164"/>
                  <a:pt x="230717" y="279467"/>
                </a:cubicBezTo>
                <a:lnTo>
                  <a:pt x="239100" y="336282"/>
                </a:lnTo>
                <a:cubicBezTo>
                  <a:pt x="239288" y="337505"/>
                  <a:pt x="240136" y="338539"/>
                  <a:pt x="241266" y="338916"/>
                </a:cubicBezTo>
                <a:cubicBezTo>
                  <a:pt x="241643" y="339010"/>
                  <a:pt x="242019" y="339104"/>
                  <a:pt x="242396" y="339104"/>
                </a:cubicBezTo>
                <a:cubicBezTo>
                  <a:pt x="243244" y="339104"/>
                  <a:pt x="243997" y="338822"/>
                  <a:pt x="244657" y="338257"/>
                </a:cubicBezTo>
                <a:lnTo>
                  <a:pt x="292880" y="295364"/>
                </a:lnTo>
                <a:cubicBezTo>
                  <a:pt x="294481" y="293953"/>
                  <a:pt x="294670" y="291507"/>
                  <a:pt x="293351" y="289814"/>
                </a:cubicBezTo>
                <a:lnTo>
                  <a:pt x="261987" y="251812"/>
                </a:lnTo>
                <a:cubicBezTo>
                  <a:pt x="261233" y="250871"/>
                  <a:pt x="260103" y="250307"/>
                  <a:pt x="258879" y="250307"/>
                </a:cubicBezTo>
                <a:close/>
                <a:moveTo>
                  <a:pt x="500465" y="66049"/>
                </a:moveTo>
                <a:cubicBezTo>
                  <a:pt x="548129" y="66049"/>
                  <a:pt x="562447" y="93516"/>
                  <a:pt x="565743" y="130673"/>
                </a:cubicBezTo>
                <a:cubicBezTo>
                  <a:pt x="565932" y="130673"/>
                  <a:pt x="566026" y="130673"/>
                  <a:pt x="566120" y="130673"/>
                </a:cubicBezTo>
                <a:cubicBezTo>
                  <a:pt x="577141" y="133118"/>
                  <a:pt x="583358" y="146664"/>
                  <a:pt x="580250" y="160962"/>
                </a:cubicBezTo>
                <a:cubicBezTo>
                  <a:pt x="577706" y="172532"/>
                  <a:pt x="569700" y="180904"/>
                  <a:pt x="560939" y="182503"/>
                </a:cubicBezTo>
                <a:cubicBezTo>
                  <a:pt x="554628" y="199529"/>
                  <a:pt x="543796" y="214016"/>
                  <a:pt x="531927" y="223799"/>
                </a:cubicBezTo>
                <a:cubicBezTo>
                  <a:pt x="528913" y="226338"/>
                  <a:pt x="527500" y="230383"/>
                  <a:pt x="528253" y="234240"/>
                </a:cubicBezTo>
                <a:lnTo>
                  <a:pt x="530797" y="246281"/>
                </a:lnTo>
                <a:cubicBezTo>
                  <a:pt x="532304" y="253806"/>
                  <a:pt x="538238" y="259732"/>
                  <a:pt x="545868" y="261143"/>
                </a:cubicBezTo>
                <a:lnTo>
                  <a:pt x="558961" y="263777"/>
                </a:lnTo>
                <a:cubicBezTo>
                  <a:pt x="578366" y="267634"/>
                  <a:pt x="593437" y="282684"/>
                  <a:pt x="597299" y="301968"/>
                </a:cubicBezTo>
                <a:lnTo>
                  <a:pt x="607002" y="350788"/>
                </a:lnTo>
                <a:cubicBezTo>
                  <a:pt x="608697" y="358972"/>
                  <a:pt x="606531" y="367438"/>
                  <a:pt x="601256" y="373835"/>
                </a:cubicBezTo>
                <a:cubicBezTo>
                  <a:pt x="595981" y="380325"/>
                  <a:pt x="588068" y="384088"/>
                  <a:pt x="579685" y="384088"/>
                </a:cubicBezTo>
                <a:lnTo>
                  <a:pt x="490386" y="384088"/>
                </a:lnTo>
                <a:lnTo>
                  <a:pt x="467685" y="310058"/>
                </a:lnTo>
                <a:cubicBezTo>
                  <a:pt x="461845" y="291150"/>
                  <a:pt x="448563" y="276194"/>
                  <a:pt x="431702" y="267445"/>
                </a:cubicBezTo>
                <a:cubicBezTo>
                  <a:pt x="434999" y="265940"/>
                  <a:pt x="438295" y="264529"/>
                  <a:pt x="441969" y="263777"/>
                </a:cubicBezTo>
                <a:lnTo>
                  <a:pt x="455157" y="261237"/>
                </a:lnTo>
                <a:cubicBezTo>
                  <a:pt x="462692" y="259732"/>
                  <a:pt x="468627" y="253806"/>
                  <a:pt x="470228" y="246281"/>
                </a:cubicBezTo>
                <a:lnTo>
                  <a:pt x="472677" y="234240"/>
                </a:lnTo>
                <a:cubicBezTo>
                  <a:pt x="473525" y="230383"/>
                  <a:pt x="472112" y="226338"/>
                  <a:pt x="469098" y="223893"/>
                </a:cubicBezTo>
                <a:cubicBezTo>
                  <a:pt x="457229" y="214016"/>
                  <a:pt x="446302" y="199529"/>
                  <a:pt x="439991" y="182503"/>
                </a:cubicBezTo>
                <a:cubicBezTo>
                  <a:pt x="434716" y="181563"/>
                  <a:pt x="429818" y="177894"/>
                  <a:pt x="426144" y="172720"/>
                </a:cubicBezTo>
                <a:cubicBezTo>
                  <a:pt x="433303" y="164725"/>
                  <a:pt x="438861" y="154754"/>
                  <a:pt x="441404" y="143278"/>
                </a:cubicBezTo>
                <a:cubicBezTo>
                  <a:pt x="444324" y="130485"/>
                  <a:pt x="443476" y="118068"/>
                  <a:pt x="439708" y="107438"/>
                </a:cubicBezTo>
                <a:cubicBezTo>
                  <a:pt x="447244" y="82699"/>
                  <a:pt x="464200" y="66049"/>
                  <a:pt x="500465" y="66049"/>
                </a:cubicBezTo>
                <a:close/>
                <a:moveTo>
                  <a:pt x="107100" y="66049"/>
                </a:moveTo>
                <a:cubicBezTo>
                  <a:pt x="151561" y="66049"/>
                  <a:pt x="166820" y="90130"/>
                  <a:pt x="171341" y="123618"/>
                </a:cubicBezTo>
                <a:cubicBezTo>
                  <a:pt x="170965" y="129920"/>
                  <a:pt x="171436" y="136505"/>
                  <a:pt x="172849" y="143278"/>
                </a:cubicBezTo>
                <a:cubicBezTo>
                  <a:pt x="174921" y="152590"/>
                  <a:pt x="178971" y="161056"/>
                  <a:pt x="184246" y="168205"/>
                </a:cubicBezTo>
                <a:cubicBezTo>
                  <a:pt x="180573" y="175919"/>
                  <a:pt x="174356" y="181281"/>
                  <a:pt x="167574" y="182503"/>
                </a:cubicBezTo>
                <a:cubicBezTo>
                  <a:pt x="161263" y="199529"/>
                  <a:pt x="150336" y="214016"/>
                  <a:pt x="138468" y="223799"/>
                </a:cubicBezTo>
                <a:cubicBezTo>
                  <a:pt x="135453" y="226338"/>
                  <a:pt x="134040" y="230383"/>
                  <a:pt x="134794" y="234240"/>
                </a:cubicBezTo>
                <a:lnTo>
                  <a:pt x="137337" y="246281"/>
                </a:lnTo>
                <a:cubicBezTo>
                  <a:pt x="138939" y="253806"/>
                  <a:pt x="144873" y="259732"/>
                  <a:pt x="152408" y="261143"/>
                </a:cubicBezTo>
                <a:lnTo>
                  <a:pt x="165596" y="263777"/>
                </a:lnTo>
                <a:cubicBezTo>
                  <a:pt x="170494" y="264812"/>
                  <a:pt x="175203" y="266505"/>
                  <a:pt x="179442" y="268856"/>
                </a:cubicBezTo>
                <a:cubicBezTo>
                  <a:pt x="164088" y="277793"/>
                  <a:pt x="152126" y="292279"/>
                  <a:pt x="146662" y="310058"/>
                </a:cubicBezTo>
                <a:lnTo>
                  <a:pt x="123867" y="384088"/>
                </a:lnTo>
                <a:lnTo>
                  <a:pt x="27883" y="384088"/>
                </a:lnTo>
                <a:cubicBezTo>
                  <a:pt x="19499" y="384088"/>
                  <a:pt x="11587" y="380325"/>
                  <a:pt x="6312" y="373835"/>
                </a:cubicBezTo>
                <a:cubicBezTo>
                  <a:pt x="1037" y="367438"/>
                  <a:pt x="-1129" y="358972"/>
                  <a:pt x="566" y="350788"/>
                </a:cubicBezTo>
                <a:lnTo>
                  <a:pt x="10268" y="301968"/>
                </a:lnTo>
                <a:cubicBezTo>
                  <a:pt x="14130" y="282684"/>
                  <a:pt x="29202" y="267634"/>
                  <a:pt x="48606" y="263777"/>
                </a:cubicBezTo>
                <a:lnTo>
                  <a:pt x="61699" y="261237"/>
                </a:lnTo>
                <a:cubicBezTo>
                  <a:pt x="69328" y="259732"/>
                  <a:pt x="75263" y="253806"/>
                  <a:pt x="76770" y="246281"/>
                </a:cubicBezTo>
                <a:lnTo>
                  <a:pt x="79313" y="234240"/>
                </a:lnTo>
                <a:cubicBezTo>
                  <a:pt x="80067" y="230383"/>
                  <a:pt x="78654" y="226338"/>
                  <a:pt x="75639" y="223893"/>
                </a:cubicBezTo>
                <a:cubicBezTo>
                  <a:pt x="63771" y="214016"/>
                  <a:pt x="52939" y="199623"/>
                  <a:pt x="46628" y="182503"/>
                </a:cubicBezTo>
                <a:cubicBezTo>
                  <a:pt x="37867" y="180904"/>
                  <a:pt x="29861" y="172532"/>
                  <a:pt x="27318" y="160962"/>
                </a:cubicBezTo>
                <a:cubicBezTo>
                  <a:pt x="24115" y="146664"/>
                  <a:pt x="30426" y="133118"/>
                  <a:pt x="41447" y="130673"/>
                </a:cubicBezTo>
                <a:cubicBezTo>
                  <a:pt x="41541" y="130673"/>
                  <a:pt x="41729" y="130673"/>
                  <a:pt x="41824" y="130673"/>
                </a:cubicBezTo>
                <a:cubicBezTo>
                  <a:pt x="45403" y="93516"/>
                  <a:pt x="60192" y="66049"/>
                  <a:pt x="107100" y="66049"/>
                </a:cubicBezTo>
                <a:close/>
                <a:moveTo>
                  <a:pt x="298626" y="0"/>
                </a:moveTo>
                <a:lnTo>
                  <a:pt x="315956" y="0"/>
                </a:lnTo>
                <a:cubicBezTo>
                  <a:pt x="363426" y="0"/>
                  <a:pt x="401854" y="38378"/>
                  <a:pt x="401854" y="85787"/>
                </a:cubicBezTo>
                <a:lnTo>
                  <a:pt x="401854" y="95476"/>
                </a:lnTo>
                <a:cubicBezTo>
                  <a:pt x="417301" y="99238"/>
                  <a:pt x="426154" y="118522"/>
                  <a:pt x="421633" y="138840"/>
                </a:cubicBezTo>
                <a:cubicBezTo>
                  <a:pt x="420880" y="142602"/>
                  <a:pt x="419467" y="146083"/>
                  <a:pt x="417960" y="149281"/>
                </a:cubicBezTo>
                <a:cubicBezTo>
                  <a:pt x="417677" y="149939"/>
                  <a:pt x="417395" y="150504"/>
                  <a:pt x="417112" y="151068"/>
                </a:cubicBezTo>
                <a:cubicBezTo>
                  <a:pt x="415417" y="154172"/>
                  <a:pt x="413533" y="157088"/>
                  <a:pt x="411273" y="159534"/>
                </a:cubicBezTo>
                <a:cubicBezTo>
                  <a:pt x="411179" y="159628"/>
                  <a:pt x="410990" y="159816"/>
                  <a:pt x="410896" y="159910"/>
                </a:cubicBezTo>
                <a:cubicBezTo>
                  <a:pt x="406092" y="165084"/>
                  <a:pt x="400159" y="168658"/>
                  <a:pt x="394037" y="169787"/>
                </a:cubicBezTo>
                <a:cubicBezTo>
                  <a:pt x="391494" y="176654"/>
                  <a:pt x="388385" y="183332"/>
                  <a:pt x="384900" y="189541"/>
                </a:cubicBezTo>
                <a:cubicBezTo>
                  <a:pt x="384806" y="189635"/>
                  <a:pt x="384806" y="189729"/>
                  <a:pt x="384712" y="189823"/>
                </a:cubicBezTo>
                <a:cubicBezTo>
                  <a:pt x="381227" y="196031"/>
                  <a:pt x="377460" y="201769"/>
                  <a:pt x="373316" y="207131"/>
                </a:cubicBezTo>
                <a:cubicBezTo>
                  <a:pt x="373127" y="207413"/>
                  <a:pt x="372939" y="207601"/>
                  <a:pt x="372750" y="207789"/>
                </a:cubicBezTo>
                <a:cubicBezTo>
                  <a:pt x="368700" y="213057"/>
                  <a:pt x="364368" y="217948"/>
                  <a:pt x="359847" y="222275"/>
                </a:cubicBezTo>
                <a:cubicBezTo>
                  <a:pt x="359658" y="222463"/>
                  <a:pt x="359376" y="222651"/>
                  <a:pt x="359188" y="222934"/>
                </a:cubicBezTo>
                <a:cubicBezTo>
                  <a:pt x="354667" y="227261"/>
                  <a:pt x="349957" y="231211"/>
                  <a:pt x="345154" y="234598"/>
                </a:cubicBezTo>
                <a:lnTo>
                  <a:pt x="345625" y="236855"/>
                </a:lnTo>
                <a:cubicBezTo>
                  <a:pt x="346567" y="236385"/>
                  <a:pt x="347603" y="235915"/>
                  <a:pt x="348639" y="235538"/>
                </a:cubicBezTo>
                <a:cubicBezTo>
                  <a:pt x="350899" y="234786"/>
                  <a:pt x="353065" y="234033"/>
                  <a:pt x="355514" y="234033"/>
                </a:cubicBezTo>
                <a:cubicBezTo>
                  <a:pt x="359470" y="234033"/>
                  <a:pt x="363238" y="235162"/>
                  <a:pt x="366628" y="237326"/>
                </a:cubicBezTo>
                <a:cubicBezTo>
                  <a:pt x="366628" y="237326"/>
                  <a:pt x="380756" y="246450"/>
                  <a:pt x="385371" y="249648"/>
                </a:cubicBezTo>
                <a:cubicBezTo>
                  <a:pt x="401854" y="261030"/>
                  <a:pt x="399876" y="279373"/>
                  <a:pt x="399876" y="279373"/>
                </a:cubicBezTo>
                <a:cubicBezTo>
                  <a:pt x="410990" y="279655"/>
                  <a:pt x="421822" y="283041"/>
                  <a:pt x="430016" y="289814"/>
                </a:cubicBezTo>
                <a:cubicBezTo>
                  <a:pt x="445180" y="302324"/>
                  <a:pt x="447535" y="313330"/>
                  <a:pt x="448382" y="316058"/>
                </a:cubicBezTo>
                <a:lnTo>
                  <a:pt x="481630" y="424515"/>
                </a:lnTo>
                <a:cubicBezTo>
                  <a:pt x="482855" y="428371"/>
                  <a:pt x="483608" y="432416"/>
                  <a:pt x="483891" y="436461"/>
                </a:cubicBezTo>
                <a:cubicBezTo>
                  <a:pt x="484644" y="448595"/>
                  <a:pt x="481159" y="460730"/>
                  <a:pt x="473718" y="470700"/>
                </a:cubicBezTo>
                <a:cubicBezTo>
                  <a:pt x="466372" y="480671"/>
                  <a:pt x="455823" y="487538"/>
                  <a:pt x="443956" y="490360"/>
                </a:cubicBezTo>
                <a:cubicBezTo>
                  <a:pt x="440000" y="491301"/>
                  <a:pt x="435950" y="491771"/>
                  <a:pt x="431805" y="491771"/>
                </a:cubicBezTo>
                <a:lnTo>
                  <a:pt x="325375" y="491771"/>
                </a:lnTo>
                <a:lnTo>
                  <a:pt x="337430" y="415296"/>
                </a:lnTo>
                <a:cubicBezTo>
                  <a:pt x="338749" y="406454"/>
                  <a:pt x="337807" y="397424"/>
                  <a:pt x="334605" y="389052"/>
                </a:cubicBezTo>
                <a:lnTo>
                  <a:pt x="323962" y="360927"/>
                </a:lnTo>
                <a:lnTo>
                  <a:pt x="337430" y="347476"/>
                </a:lnTo>
                <a:lnTo>
                  <a:pt x="307196" y="317281"/>
                </a:lnTo>
                <a:lnTo>
                  <a:pt x="276868" y="347476"/>
                </a:lnTo>
                <a:lnTo>
                  <a:pt x="290337" y="360927"/>
                </a:lnTo>
                <a:lnTo>
                  <a:pt x="279694" y="389052"/>
                </a:lnTo>
                <a:cubicBezTo>
                  <a:pt x="276586" y="397424"/>
                  <a:pt x="275644" y="406454"/>
                  <a:pt x="276963" y="415296"/>
                </a:cubicBezTo>
                <a:lnTo>
                  <a:pt x="288736" y="491771"/>
                </a:lnTo>
                <a:lnTo>
                  <a:pt x="182493" y="491771"/>
                </a:lnTo>
                <a:cubicBezTo>
                  <a:pt x="178443" y="491771"/>
                  <a:pt x="174299" y="491301"/>
                  <a:pt x="170437" y="490360"/>
                </a:cubicBezTo>
                <a:cubicBezTo>
                  <a:pt x="158570" y="487538"/>
                  <a:pt x="148021" y="480671"/>
                  <a:pt x="140675" y="470700"/>
                </a:cubicBezTo>
                <a:cubicBezTo>
                  <a:pt x="130785" y="457343"/>
                  <a:pt x="127865" y="440223"/>
                  <a:pt x="132669" y="424515"/>
                </a:cubicBezTo>
                <a:lnTo>
                  <a:pt x="166011" y="316058"/>
                </a:lnTo>
                <a:cubicBezTo>
                  <a:pt x="166858" y="313330"/>
                  <a:pt x="170908" y="300631"/>
                  <a:pt x="184377" y="289814"/>
                </a:cubicBezTo>
                <a:cubicBezTo>
                  <a:pt x="192666" y="283229"/>
                  <a:pt x="203403" y="279655"/>
                  <a:pt x="214517" y="279373"/>
                </a:cubicBezTo>
                <a:lnTo>
                  <a:pt x="214517" y="279279"/>
                </a:lnTo>
                <a:cubicBezTo>
                  <a:pt x="214140" y="273447"/>
                  <a:pt x="211880" y="260654"/>
                  <a:pt x="229022" y="249648"/>
                </a:cubicBezTo>
                <a:cubicBezTo>
                  <a:pt x="233731" y="246638"/>
                  <a:pt x="247765" y="237326"/>
                  <a:pt x="247765" y="237326"/>
                </a:cubicBezTo>
                <a:cubicBezTo>
                  <a:pt x="251061" y="235162"/>
                  <a:pt x="254923" y="234033"/>
                  <a:pt x="258879" y="234033"/>
                </a:cubicBezTo>
                <a:cubicBezTo>
                  <a:pt x="261328" y="234033"/>
                  <a:pt x="263494" y="234786"/>
                  <a:pt x="265754" y="235538"/>
                </a:cubicBezTo>
                <a:cubicBezTo>
                  <a:pt x="266790" y="236009"/>
                  <a:pt x="267826" y="236385"/>
                  <a:pt x="268768" y="236855"/>
                </a:cubicBezTo>
                <a:lnTo>
                  <a:pt x="269239" y="234598"/>
                </a:lnTo>
                <a:cubicBezTo>
                  <a:pt x="264436" y="231211"/>
                  <a:pt x="259726" y="227261"/>
                  <a:pt x="255205" y="222934"/>
                </a:cubicBezTo>
                <a:cubicBezTo>
                  <a:pt x="254923" y="222651"/>
                  <a:pt x="254735" y="222463"/>
                  <a:pt x="254546" y="222275"/>
                </a:cubicBezTo>
                <a:cubicBezTo>
                  <a:pt x="250025" y="217948"/>
                  <a:pt x="245693" y="213057"/>
                  <a:pt x="241548" y="207789"/>
                </a:cubicBezTo>
                <a:cubicBezTo>
                  <a:pt x="241454" y="207601"/>
                  <a:pt x="241266" y="207413"/>
                  <a:pt x="241077" y="207225"/>
                </a:cubicBezTo>
                <a:cubicBezTo>
                  <a:pt x="236933" y="201769"/>
                  <a:pt x="233072" y="196031"/>
                  <a:pt x="229681" y="189823"/>
                </a:cubicBezTo>
                <a:cubicBezTo>
                  <a:pt x="229587" y="189729"/>
                  <a:pt x="229587" y="189635"/>
                  <a:pt x="229493" y="189635"/>
                </a:cubicBezTo>
                <a:cubicBezTo>
                  <a:pt x="226008" y="183332"/>
                  <a:pt x="222899" y="176654"/>
                  <a:pt x="220356" y="169787"/>
                </a:cubicBezTo>
                <a:cubicBezTo>
                  <a:pt x="214140" y="168658"/>
                  <a:pt x="208301" y="165084"/>
                  <a:pt x="203497" y="159910"/>
                </a:cubicBezTo>
                <a:cubicBezTo>
                  <a:pt x="203309" y="159722"/>
                  <a:pt x="203214" y="159628"/>
                  <a:pt x="203120" y="159534"/>
                </a:cubicBezTo>
                <a:cubicBezTo>
                  <a:pt x="200860" y="157088"/>
                  <a:pt x="198976" y="154172"/>
                  <a:pt x="197281" y="151068"/>
                </a:cubicBezTo>
                <a:cubicBezTo>
                  <a:pt x="196998" y="150504"/>
                  <a:pt x="196716" y="149939"/>
                  <a:pt x="196433" y="149281"/>
                </a:cubicBezTo>
                <a:cubicBezTo>
                  <a:pt x="194832" y="146083"/>
                  <a:pt x="193513" y="142602"/>
                  <a:pt x="192666" y="138840"/>
                </a:cubicBezTo>
                <a:cubicBezTo>
                  <a:pt x="188145" y="118428"/>
                  <a:pt x="197092" y="99050"/>
                  <a:pt x="212727" y="95476"/>
                </a:cubicBezTo>
                <a:lnTo>
                  <a:pt x="212727" y="85787"/>
                </a:lnTo>
                <a:cubicBezTo>
                  <a:pt x="212727" y="38378"/>
                  <a:pt x="251155" y="0"/>
                  <a:pt x="298626" y="0"/>
                </a:cubicBezTo>
                <a:close/>
              </a:path>
            </a:pathLst>
          </a:custGeom>
          <a:solidFill>
            <a:srgbClr val="FFC748"/>
          </a:solidFill>
          <a:ln>
            <a:noFill/>
          </a:ln>
        </p:spPr>
        <p:txBody>
          <a:bodyPr/>
          <a:lstStyle/>
          <a:p>
            <a:endParaRPr lang="zh-CN" altLang="en-US">
              <a:latin typeface="+mj-lt"/>
            </a:endParaRPr>
          </a:p>
        </p:txBody>
      </p:sp>
      <p:sp>
        <p:nvSpPr>
          <p:cNvPr id="48" name="íṧļîdè">
            <a:extLst>
              <a:ext uri="{FF2B5EF4-FFF2-40B4-BE49-F238E27FC236}">
                <a16:creationId xmlns:a16="http://schemas.microsoft.com/office/drawing/2014/main" id="{A2BFCCC0-65DD-497F-92B5-2BFE9F2A5F52}"/>
              </a:ext>
            </a:extLst>
          </p:cNvPr>
          <p:cNvSpPr txBox="1"/>
          <p:nvPr/>
        </p:nvSpPr>
        <p:spPr>
          <a:xfrm>
            <a:off x="5530676" y="3622976"/>
            <a:ext cx="1762704" cy="654676"/>
          </a:xfrm>
          <a:prstGeom prst="rect">
            <a:avLst/>
          </a:prstGeom>
          <a:noFill/>
        </p:spPr>
        <p:txBody>
          <a:bodyPr wrap="none" lIns="90000" tIns="46800" rIns="90000" bIns="46800" rtlCol="0" anchor="ctr" anchorCtr="0">
            <a:normAutofit/>
          </a:bodyPr>
          <a:lstStyle/>
          <a:p>
            <a:pPr algn="ctr"/>
            <a:r>
              <a:rPr lang="en-US" altLang="zh-CN" sz="2000" b="1" dirty="0">
                <a:solidFill>
                  <a:srgbClr val="FFC748"/>
                </a:solidFill>
                <a:latin typeface="+mj-lt"/>
              </a:rPr>
              <a:t>25K</a:t>
            </a:r>
          </a:p>
          <a:p>
            <a:pPr algn="ctr"/>
            <a:r>
              <a:rPr lang="en-US" altLang="zh-CN" sz="1400" b="1" dirty="0">
                <a:solidFill>
                  <a:srgbClr val="FFC748"/>
                </a:solidFill>
                <a:latin typeface="+mj-lt"/>
              </a:rPr>
              <a:t>STAGE HERE</a:t>
            </a:r>
          </a:p>
        </p:txBody>
      </p:sp>
      <p:sp>
        <p:nvSpPr>
          <p:cNvPr id="49" name="îṥḷiďè" title="DD0IYHNI901dCsq">
            <a:extLst>
              <a:ext uri="{FF2B5EF4-FFF2-40B4-BE49-F238E27FC236}">
                <a16:creationId xmlns:a16="http://schemas.microsoft.com/office/drawing/2014/main" id="{5454E0C7-014A-47B2-A619-AD66FBB6B88C}"/>
              </a:ext>
            </a:extLst>
          </p:cNvPr>
          <p:cNvSpPr>
            <a:spLocks noChangeAspect="1"/>
          </p:cNvSpPr>
          <p:nvPr/>
        </p:nvSpPr>
        <p:spPr bwMode="auto">
          <a:xfrm>
            <a:off x="7895468" y="3024821"/>
            <a:ext cx="609684" cy="580651"/>
          </a:xfrm>
          <a:custGeom>
            <a:avLst/>
            <a:gdLst>
              <a:gd name="connsiteX0" fmla="*/ 168121 w 609643"/>
              <a:gd name="connsiteY0" fmla="*/ 328124 h 580612"/>
              <a:gd name="connsiteX1" fmla="*/ 161669 w 609643"/>
              <a:gd name="connsiteY1" fmla="*/ 334470 h 580612"/>
              <a:gd name="connsiteX2" fmla="*/ 161669 w 609643"/>
              <a:gd name="connsiteY2" fmla="*/ 346575 h 580612"/>
              <a:gd name="connsiteX3" fmla="*/ 160301 w 609643"/>
              <a:gd name="connsiteY3" fmla="*/ 347942 h 580612"/>
              <a:gd name="connsiteX4" fmla="*/ 132343 w 609643"/>
              <a:gd name="connsiteY4" fmla="*/ 380450 h 580612"/>
              <a:gd name="connsiteX5" fmla="*/ 166361 w 609643"/>
              <a:gd name="connsiteY5" fmla="*/ 415887 h 580612"/>
              <a:gd name="connsiteX6" fmla="*/ 186303 w 609643"/>
              <a:gd name="connsiteY6" fmla="*/ 435313 h 580612"/>
              <a:gd name="connsiteX7" fmla="*/ 166459 w 609643"/>
              <a:gd name="connsiteY7" fmla="*/ 450543 h 580612"/>
              <a:gd name="connsiteX8" fmla="*/ 142803 w 609643"/>
              <a:gd name="connsiteY8" fmla="*/ 444197 h 580612"/>
              <a:gd name="connsiteX9" fmla="*/ 140066 w 609643"/>
              <a:gd name="connsiteY9" fmla="*/ 443514 h 580612"/>
              <a:gd name="connsiteX10" fmla="*/ 134298 w 609643"/>
              <a:gd name="connsiteY10" fmla="*/ 447516 h 580612"/>
              <a:gd name="connsiteX11" fmla="*/ 131366 w 609643"/>
              <a:gd name="connsiteY11" fmla="*/ 455521 h 580612"/>
              <a:gd name="connsiteX12" fmla="*/ 134005 w 609643"/>
              <a:gd name="connsiteY12" fmla="*/ 462062 h 580612"/>
              <a:gd name="connsiteX13" fmla="*/ 159127 w 609643"/>
              <a:gd name="connsiteY13" fmla="*/ 468993 h 580612"/>
              <a:gd name="connsiteX14" fmla="*/ 160301 w 609643"/>
              <a:gd name="connsiteY14" fmla="*/ 470262 h 580612"/>
              <a:gd name="connsiteX15" fmla="*/ 160301 w 609643"/>
              <a:gd name="connsiteY15" fmla="*/ 482367 h 580612"/>
              <a:gd name="connsiteX16" fmla="*/ 166752 w 609643"/>
              <a:gd name="connsiteY16" fmla="*/ 488615 h 580612"/>
              <a:gd name="connsiteX17" fmla="*/ 172520 w 609643"/>
              <a:gd name="connsiteY17" fmla="*/ 488615 h 580612"/>
              <a:gd name="connsiteX18" fmla="*/ 178971 w 609643"/>
              <a:gd name="connsiteY18" fmla="*/ 482367 h 580612"/>
              <a:gd name="connsiteX19" fmla="*/ 178971 w 609643"/>
              <a:gd name="connsiteY19" fmla="*/ 469677 h 580612"/>
              <a:gd name="connsiteX20" fmla="*/ 180046 w 609643"/>
              <a:gd name="connsiteY20" fmla="*/ 468310 h 580612"/>
              <a:gd name="connsiteX21" fmla="*/ 209665 w 609643"/>
              <a:gd name="connsiteY21" fmla="*/ 434044 h 580612"/>
              <a:gd name="connsiteX22" fmla="*/ 177505 w 609643"/>
              <a:gd name="connsiteY22" fmla="*/ 396753 h 580612"/>
              <a:gd name="connsiteX23" fmla="*/ 155511 w 609643"/>
              <a:gd name="connsiteY23" fmla="*/ 378204 h 580612"/>
              <a:gd name="connsiteX24" fmla="*/ 172813 w 609643"/>
              <a:gd name="connsiteY24" fmla="*/ 365221 h 580612"/>
              <a:gd name="connsiteX25" fmla="*/ 192852 w 609643"/>
              <a:gd name="connsiteY25" fmla="*/ 369809 h 580612"/>
              <a:gd name="connsiteX26" fmla="*/ 195882 w 609643"/>
              <a:gd name="connsiteY26" fmla="*/ 370492 h 580612"/>
              <a:gd name="connsiteX27" fmla="*/ 201454 w 609643"/>
              <a:gd name="connsiteY27" fmla="*/ 366685 h 580612"/>
              <a:gd name="connsiteX28" fmla="*/ 204582 w 609643"/>
              <a:gd name="connsiteY28" fmla="*/ 358778 h 580612"/>
              <a:gd name="connsiteX29" fmla="*/ 201845 w 609643"/>
              <a:gd name="connsiteY29" fmla="*/ 352432 h 580612"/>
              <a:gd name="connsiteX30" fmla="*/ 181122 w 609643"/>
              <a:gd name="connsiteY30" fmla="*/ 347063 h 580612"/>
              <a:gd name="connsiteX31" fmla="*/ 180144 w 609643"/>
              <a:gd name="connsiteY31" fmla="*/ 345891 h 580612"/>
              <a:gd name="connsiteX32" fmla="*/ 180144 w 609643"/>
              <a:gd name="connsiteY32" fmla="*/ 334470 h 580612"/>
              <a:gd name="connsiteX33" fmla="*/ 173693 w 609643"/>
              <a:gd name="connsiteY33" fmla="*/ 328124 h 580612"/>
              <a:gd name="connsiteX34" fmla="*/ 170369 w 609643"/>
              <a:gd name="connsiteY34" fmla="*/ 227573 h 580612"/>
              <a:gd name="connsiteX35" fmla="*/ 191092 w 609643"/>
              <a:gd name="connsiteY35" fmla="*/ 234602 h 580612"/>
              <a:gd name="connsiteX36" fmla="*/ 237720 w 609643"/>
              <a:gd name="connsiteY36" fmla="*/ 272870 h 580612"/>
              <a:gd name="connsiteX37" fmla="*/ 237720 w 609643"/>
              <a:gd name="connsiteY37" fmla="*/ 244071 h 580612"/>
              <a:gd name="connsiteX38" fmla="*/ 243390 w 609643"/>
              <a:gd name="connsiteY38" fmla="*/ 238312 h 580612"/>
              <a:gd name="connsiteX39" fmla="*/ 289725 w 609643"/>
              <a:gd name="connsiteY39" fmla="*/ 238312 h 580612"/>
              <a:gd name="connsiteX40" fmla="*/ 295492 w 609643"/>
              <a:gd name="connsiteY40" fmla="*/ 244071 h 580612"/>
              <a:gd name="connsiteX41" fmla="*/ 295492 w 609643"/>
              <a:gd name="connsiteY41" fmla="*/ 320314 h 580612"/>
              <a:gd name="connsiteX42" fmla="*/ 333322 w 609643"/>
              <a:gd name="connsiteY42" fmla="*/ 351358 h 580612"/>
              <a:gd name="connsiteX43" fmla="*/ 340360 w 609643"/>
              <a:gd name="connsiteY43" fmla="*/ 365709 h 580612"/>
              <a:gd name="connsiteX44" fmla="*/ 327261 w 609643"/>
              <a:gd name="connsiteY44" fmla="*/ 374788 h 580612"/>
              <a:gd name="connsiteX45" fmla="*/ 304290 w 609643"/>
              <a:gd name="connsiteY45" fmla="*/ 378985 h 580612"/>
              <a:gd name="connsiteX46" fmla="*/ 304290 w 609643"/>
              <a:gd name="connsiteY46" fmla="*/ 556658 h 580612"/>
              <a:gd name="connsiteX47" fmla="*/ 291680 w 609643"/>
              <a:gd name="connsiteY47" fmla="*/ 569251 h 580612"/>
              <a:gd name="connsiteX48" fmla="*/ 49058 w 609643"/>
              <a:gd name="connsiteY48" fmla="*/ 569251 h 580612"/>
              <a:gd name="connsiteX49" fmla="*/ 36448 w 609643"/>
              <a:gd name="connsiteY49" fmla="*/ 556658 h 580612"/>
              <a:gd name="connsiteX50" fmla="*/ 36448 w 609643"/>
              <a:gd name="connsiteY50" fmla="*/ 378985 h 580612"/>
              <a:gd name="connsiteX51" fmla="*/ 13477 w 609643"/>
              <a:gd name="connsiteY51" fmla="*/ 374788 h 580612"/>
              <a:gd name="connsiteX52" fmla="*/ 280 w 609643"/>
              <a:gd name="connsiteY52" fmla="*/ 365709 h 580612"/>
              <a:gd name="connsiteX53" fmla="*/ 7318 w 609643"/>
              <a:gd name="connsiteY53" fmla="*/ 351358 h 580612"/>
              <a:gd name="connsiteX54" fmla="*/ 149548 w 609643"/>
              <a:gd name="connsiteY54" fmla="*/ 234602 h 580612"/>
              <a:gd name="connsiteX55" fmla="*/ 170369 w 609643"/>
              <a:gd name="connsiteY55" fmla="*/ 227573 h 580612"/>
              <a:gd name="connsiteX56" fmla="*/ 518056 w 609643"/>
              <a:gd name="connsiteY56" fmla="*/ 159266 h 580612"/>
              <a:gd name="connsiteX57" fmla="*/ 541035 w 609643"/>
              <a:gd name="connsiteY57" fmla="*/ 172836 h 580612"/>
              <a:gd name="connsiteX58" fmla="*/ 606058 w 609643"/>
              <a:gd name="connsiteY58" fmla="*/ 286373 h 580612"/>
              <a:gd name="connsiteX59" fmla="*/ 608698 w 609643"/>
              <a:gd name="connsiteY59" fmla="*/ 306874 h 580612"/>
              <a:gd name="connsiteX60" fmla="*/ 595987 w 609643"/>
              <a:gd name="connsiteY60" fmla="*/ 323177 h 580612"/>
              <a:gd name="connsiteX61" fmla="*/ 585622 w 609643"/>
              <a:gd name="connsiteY61" fmla="*/ 326594 h 580612"/>
              <a:gd name="connsiteX62" fmla="*/ 582689 w 609643"/>
              <a:gd name="connsiteY62" fmla="*/ 326692 h 580612"/>
              <a:gd name="connsiteX63" fmla="*/ 565968 w 609643"/>
              <a:gd name="connsiteY63" fmla="*/ 321030 h 580612"/>
              <a:gd name="connsiteX64" fmla="*/ 580342 w 609643"/>
              <a:gd name="connsiteY64" fmla="*/ 405279 h 580612"/>
              <a:gd name="connsiteX65" fmla="*/ 576626 w 609643"/>
              <a:gd name="connsiteY65" fmla="*/ 420020 h 580612"/>
              <a:gd name="connsiteX66" fmla="*/ 562742 w 609643"/>
              <a:gd name="connsiteY66" fmla="*/ 426171 h 580612"/>
              <a:gd name="connsiteX67" fmla="*/ 534092 w 609643"/>
              <a:gd name="connsiteY67" fmla="*/ 426171 h 580612"/>
              <a:gd name="connsiteX68" fmla="*/ 534092 w 609643"/>
              <a:gd name="connsiteY68" fmla="*/ 552594 h 580612"/>
              <a:gd name="connsiteX69" fmla="*/ 506029 w 609643"/>
              <a:gd name="connsiteY69" fmla="*/ 580612 h 580612"/>
              <a:gd name="connsiteX70" fmla="*/ 477869 w 609643"/>
              <a:gd name="connsiteY70" fmla="*/ 552594 h 580612"/>
              <a:gd name="connsiteX71" fmla="*/ 477869 w 609643"/>
              <a:gd name="connsiteY71" fmla="*/ 426171 h 580612"/>
              <a:gd name="connsiteX72" fmla="*/ 453326 w 609643"/>
              <a:gd name="connsiteY72" fmla="*/ 426171 h 580612"/>
              <a:gd name="connsiteX73" fmla="*/ 453326 w 609643"/>
              <a:gd name="connsiteY73" fmla="*/ 552594 h 580612"/>
              <a:gd name="connsiteX74" fmla="*/ 425263 w 609643"/>
              <a:gd name="connsiteY74" fmla="*/ 580612 h 580612"/>
              <a:gd name="connsiteX75" fmla="*/ 397103 w 609643"/>
              <a:gd name="connsiteY75" fmla="*/ 552594 h 580612"/>
              <a:gd name="connsiteX76" fmla="*/ 397103 w 609643"/>
              <a:gd name="connsiteY76" fmla="*/ 426171 h 580612"/>
              <a:gd name="connsiteX77" fmla="*/ 370702 w 609643"/>
              <a:gd name="connsiteY77" fmla="*/ 426171 h 580612"/>
              <a:gd name="connsiteX78" fmla="*/ 356719 w 609643"/>
              <a:gd name="connsiteY78" fmla="*/ 420020 h 580612"/>
              <a:gd name="connsiteX79" fmla="*/ 353102 w 609643"/>
              <a:gd name="connsiteY79" fmla="*/ 405279 h 580612"/>
              <a:gd name="connsiteX80" fmla="*/ 367769 w 609643"/>
              <a:gd name="connsiteY80" fmla="*/ 321615 h 580612"/>
              <a:gd name="connsiteX81" fmla="*/ 352026 w 609643"/>
              <a:gd name="connsiteY81" fmla="*/ 326692 h 580612"/>
              <a:gd name="connsiteX82" fmla="*/ 348995 w 609643"/>
              <a:gd name="connsiteY82" fmla="*/ 326594 h 580612"/>
              <a:gd name="connsiteX83" fmla="*/ 338630 w 609643"/>
              <a:gd name="connsiteY83" fmla="*/ 323177 h 580612"/>
              <a:gd name="connsiteX84" fmla="*/ 326017 w 609643"/>
              <a:gd name="connsiteY84" fmla="*/ 306874 h 580612"/>
              <a:gd name="connsiteX85" fmla="*/ 328559 w 609643"/>
              <a:gd name="connsiteY85" fmla="*/ 286373 h 580612"/>
              <a:gd name="connsiteX86" fmla="*/ 393680 w 609643"/>
              <a:gd name="connsiteY86" fmla="*/ 172836 h 580612"/>
              <a:gd name="connsiteX87" fmla="*/ 415094 w 609643"/>
              <a:gd name="connsiteY87" fmla="*/ 159364 h 580612"/>
              <a:gd name="connsiteX88" fmla="*/ 518056 w 609643"/>
              <a:gd name="connsiteY88" fmla="*/ 159266 h 580612"/>
              <a:gd name="connsiteX89" fmla="*/ 462898 w 609643"/>
              <a:gd name="connsiteY89" fmla="*/ 0 h 580612"/>
              <a:gd name="connsiteX90" fmla="*/ 536745 w 609643"/>
              <a:gd name="connsiteY90" fmla="*/ 73706 h 580612"/>
              <a:gd name="connsiteX91" fmla="*/ 462898 w 609643"/>
              <a:gd name="connsiteY91" fmla="*/ 147412 h 580612"/>
              <a:gd name="connsiteX92" fmla="*/ 389051 w 609643"/>
              <a:gd name="connsiteY92" fmla="*/ 73706 h 580612"/>
              <a:gd name="connsiteX93" fmla="*/ 462898 w 609643"/>
              <a:gd name="connsiteY93" fmla="*/ 0 h 5806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</a:cxnLst>
            <a:rect l="l" t="t" r="r" b="b"/>
            <a:pathLst>
              <a:path w="609643" h="580612">
                <a:moveTo>
                  <a:pt x="168121" y="328124"/>
                </a:moveTo>
                <a:cubicBezTo>
                  <a:pt x="164504" y="328124"/>
                  <a:pt x="161669" y="330955"/>
                  <a:pt x="161669" y="334470"/>
                </a:cubicBezTo>
                <a:lnTo>
                  <a:pt x="161669" y="346575"/>
                </a:lnTo>
                <a:cubicBezTo>
                  <a:pt x="161669" y="347453"/>
                  <a:pt x="160692" y="347844"/>
                  <a:pt x="160301" y="347942"/>
                </a:cubicBezTo>
                <a:cubicBezTo>
                  <a:pt x="143096" y="352042"/>
                  <a:pt x="132343" y="364635"/>
                  <a:pt x="132343" y="380450"/>
                </a:cubicBezTo>
                <a:cubicBezTo>
                  <a:pt x="132343" y="400267"/>
                  <a:pt x="148668" y="409248"/>
                  <a:pt x="166361" y="415887"/>
                </a:cubicBezTo>
                <a:cubicBezTo>
                  <a:pt x="180535" y="421451"/>
                  <a:pt x="186303" y="427113"/>
                  <a:pt x="186303" y="435313"/>
                </a:cubicBezTo>
                <a:cubicBezTo>
                  <a:pt x="186303" y="444295"/>
                  <a:pt x="178091" y="450543"/>
                  <a:pt x="166459" y="450543"/>
                </a:cubicBezTo>
                <a:cubicBezTo>
                  <a:pt x="156390" y="450543"/>
                  <a:pt x="142901" y="444197"/>
                  <a:pt x="142803" y="444197"/>
                </a:cubicBezTo>
                <a:cubicBezTo>
                  <a:pt x="141923" y="443709"/>
                  <a:pt x="141043" y="443514"/>
                  <a:pt x="140066" y="443514"/>
                </a:cubicBezTo>
                <a:cubicBezTo>
                  <a:pt x="137524" y="443514"/>
                  <a:pt x="135276" y="445076"/>
                  <a:pt x="134298" y="447516"/>
                </a:cubicBezTo>
                <a:lnTo>
                  <a:pt x="131366" y="455521"/>
                </a:lnTo>
                <a:cubicBezTo>
                  <a:pt x="130291" y="458548"/>
                  <a:pt x="131952" y="460988"/>
                  <a:pt x="134005" y="462062"/>
                </a:cubicBezTo>
                <a:cubicBezTo>
                  <a:pt x="142314" y="466357"/>
                  <a:pt x="158345" y="468896"/>
                  <a:pt x="159127" y="468993"/>
                </a:cubicBezTo>
                <a:cubicBezTo>
                  <a:pt x="159323" y="468993"/>
                  <a:pt x="160301" y="469384"/>
                  <a:pt x="160301" y="470262"/>
                </a:cubicBezTo>
                <a:lnTo>
                  <a:pt x="160301" y="482367"/>
                </a:lnTo>
                <a:cubicBezTo>
                  <a:pt x="160301" y="485784"/>
                  <a:pt x="163135" y="488615"/>
                  <a:pt x="166752" y="488615"/>
                </a:cubicBezTo>
                <a:lnTo>
                  <a:pt x="172520" y="488615"/>
                </a:lnTo>
                <a:cubicBezTo>
                  <a:pt x="176039" y="488615"/>
                  <a:pt x="178971" y="485784"/>
                  <a:pt x="178971" y="482367"/>
                </a:cubicBezTo>
                <a:lnTo>
                  <a:pt x="178971" y="469677"/>
                </a:lnTo>
                <a:cubicBezTo>
                  <a:pt x="178971" y="468407"/>
                  <a:pt x="179851" y="468310"/>
                  <a:pt x="180046" y="468310"/>
                </a:cubicBezTo>
                <a:cubicBezTo>
                  <a:pt x="198326" y="464210"/>
                  <a:pt x="209665" y="450835"/>
                  <a:pt x="209665" y="434044"/>
                </a:cubicBezTo>
                <a:cubicBezTo>
                  <a:pt x="209665" y="416765"/>
                  <a:pt x="199988" y="405539"/>
                  <a:pt x="177505" y="396753"/>
                </a:cubicBezTo>
                <a:cubicBezTo>
                  <a:pt x="160398" y="389821"/>
                  <a:pt x="155511" y="385721"/>
                  <a:pt x="155511" y="378204"/>
                </a:cubicBezTo>
                <a:cubicBezTo>
                  <a:pt x="155511" y="372249"/>
                  <a:pt x="160007" y="365221"/>
                  <a:pt x="172813" y="365221"/>
                </a:cubicBezTo>
                <a:cubicBezTo>
                  <a:pt x="184152" y="365221"/>
                  <a:pt x="192852" y="369711"/>
                  <a:pt x="192852" y="369809"/>
                </a:cubicBezTo>
                <a:cubicBezTo>
                  <a:pt x="193830" y="370199"/>
                  <a:pt x="194807" y="370492"/>
                  <a:pt x="195882" y="370492"/>
                </a:cubicBezTo>
                <a:cubicBezTo>
                  <a:pt x="198326" y="370492"/>
                  <a:pt x="200477" y="369028"/>
                  <a:pt x="201454" y="366685"/>
                </a:cubicBezTo>
                <a:lnTo>
                  <a:pt x="204582" y="358778"/>
                </a:lnTo>
                <a:cubicBezTo>
                  <a:pt x="205658" y="355849"/>
                  <a:pt x="203996" y="353311"/>
                  <a:pt x="201845" y="352432"/>
                </a:cubicBezTo>
                <a:cubicBezTo>
                  <a:pt x="194905" y="349406"/>
                  <a:pt x="181317" y="347063"/>
                  <a:pt x="181122" y="347063"/>
                </a:cubicBezTo>
                <a:cubicBezTo>
                  <a:pt x="180926" y="346965"/>
                  <a:pt x="180144" y="346868"/>
                  <a:pt x="180144" y="345891"/>
                </a:cubicBezTo>
                <a:lnTo>
                  <a:pt x="180144" y="334470"/>
                </a:lnTo>
                <a:cubicBezTo>
                  <a:pt x="180144" y="330955"/>
                  <a:pt x="177212" y="328124"/>
                  <a:pt x="173693" y="328124"/>
                </a:cubicBezTo>
                <a:close/>
                <a:moveTo>
                  <a:pt x="170369" y="227573"/>
                </a:moveTo>
                <a:cubicBezTo>
                  <a:pt x="178189" y="227573"/>
                  <a:pt x="185618" y="230014"/>
                  <a:pt x="191092" y="234602"/>
                </a:cubicBezTo>
                <a:lnTo>
                  <a:pt x="237720" y="272870"/>
                </a:lnTo>
                <a:lnTo>
                  <a:pt x="237720" y="244071"/>
                </a:lnTo>
                <a:cubicBezTo>
                  <a:pt x="237720" y="240948"/>
                  <a:pt x="240262" y="238312"/>
                  <a:pt x="243390" y="238312"/>
                </a:cubicBezTo>
                <a:lnTo>
                  <a:pt x="289725" y="238312"/>
                </a:lnTo>
                <a:cubicBezTo>
                  <a:pt x="292950" y="238312"/>
                  <a:pt x="295492" y="240948"/>
                  <a:pt x="295492" y="244071"/>
                </a:cubicBezTo>
                <a:lnTo>
                  <a:pt x="295492" y="320314"/>
                </a:lnTo>
                <a:lnTo>
                  <a:pt x="333322" y="351358"/>
                </a:lnTo>
                <a:cubicBezTo>
                  <a:pt x="339089" y="356044"/>
                  <a:pt x="341631" y="361121"/>
                  <a:pt x="340360" y="365709"/>
                </a:cubicBezTo>
                <a:cubicBezTo>
                  <a:pt x="339187" y="370297"/>
                  <a:pt x="334495" y="373519"/>
                  <a:pt x="327261" y="374788"/>
                </a:cubicBezTo>
                <a:lnTo>
                  <a:pt x="304290" y="378985"/>
                </a:lnTo>
                <a:lnTo>
                  <a:pt x="304290" y="556658"/>
                </a:lnTo>
                <a:cubicBezTo>
                  <a:pt x="304290" y="563589"/>
                  <a:pt x="298620" y="569251"/>
                  <a:pt x="291680" y="569251"/>
                </a:cubicBezTo>
                <a:lnTo>
                  <a:pt x="49058" y="569251"/>
                </a:lnTo>
                <a:cubicBezTo>
                  <a:pt x="42118" y="569251"/>
                  <a:pt x="36448" y="563589"/>
                  <a:pt x="36448" y="556658"/>
                </a:cubicBezTo>
                <a:lnTo>
                  <a:pt x="36448" y="378985"/>
                </a:lnTo>
                <a:lnTo>
                  <a:pt x="13477" y="374788"/>
                </a:lnTo>
                <a:cubicBezTo>
                  <a:pt x="6145" y="373519"/>
                  <a:pt x="1453" y="370297"/>
                  <a:pt x="280" y="365709"/>
                </a:cubicBezTo>
                <a:cubicBezTo>
                  <a:pt x="-893" y="361121"/>
                  <a:pt x="1649" y="356044"/>
                  <a:pt x="7318" y="351358"/>
                </a:cubicBezTo>
                <a:lnTo>
                  <a:pt x="149548" y="234602"/>
                </a:lnTo>
                <a:cubicBezTo>
                  <a:pt x="155120" y="230014"/>
                  <a:pt x="162451" y="227573"/>
                  <a:pt x="170369" y="227573"/>
                </a:cubicBezTo>
                <a:close/>
                <a:moveTo>
                  <a:pt x="518056" y="159266"/>
                </a:moveTo>
                <a:cubicBezTo>
                  <a:pt x="528030" y="159266"/>
                  <a:pt x="537026" y="165807"/>
                  <a:pt x="541035" y="172836"/>
                </a:cubicBezTo>
                <a:lnTo>
                  <a:pt x="606058" y="286373"/>
                </a:lnTo>
                <a:cubicBezTo>
                  <a:pt x="609676" y="292621"/>
                  <a:pt x="610556" y="299943"/>
                  <a:pt x="608698" y="306874"/>
                </a:cubicBezTo>
                <a:cubicBezTo>
                  <a:pt x="606743" y="313805"/>
                  <a:pt x="602245" y="319565"/>
                  <a:pt x="595987" y="323177"/>
                </a:cubicBezTo>
                <a:cubicBezTo>
                  <a:pt x="592760" y="325032"/>
                  <a:pt x="589338" y="326106"/>
                  <a:pt x="585622" y="326594"/>
                </a:cubicBezTo>
                <a:cubicBezTo>
                  <a:pt x="584644" y="326692"/>
                  <a:pt x="583667" y="326692"/>
                  <a:pt x="582689" y="326692"/>
                </a:cubicBezTo>
                <a:cubicBezTo>
                  <a:pt x="576529" y="326692"/>
                  <a:pt x="570662" y="324642"/>
                  <a:pt x="565968" y="321030"/>
                </a:cubicBezTo>
                <a:lnTo>
                  <a:pt x="580342" y="405279"/>
                </a:lnTo>
                <a:cubicBezTo>
                  <a:pt x="581320" y="410844"/>
                  <a:pt x="579951" y="416018"/>
                  <a:pt x="576626" y="420020"/>
                </a:cubicBezTo>
                <a:cubicBezTo>
                  <a:pt x="573302" y="424023"/>
                  <a:pt x="568315" y="426171"/>
                  <a:pt x="562742" y="426171"/>
                </a:cubicBezTo>
                <a:lnTo>
                  <a:pt x="534092" y="426171"/>
                </a:lnTo>
                <a:lnTo>
                  <a:pt x="534092" y="552594"/>
                </a:lnTo>
                <a:cubicBezTo>
                  <a:pt x="534092" y="568116"/>
                  <a:pt x="521479" y="580612"/>
                  <a:pt x="506029" y="580612"/>
                </a:cubicBezTo>
                <a:cubicBezTo>
                  <a:pt x="490482" y="580612"/>
                  <a:pt x="477869" y="568116"/>
                  <a:pt x="477869" y="552594"/>
                </a:cubicBezTo>
                <a:lnTo>
                  <a:pt x="477869" y="426171"/>
                </a:lnTo>
                <a:lnTo>
                  <a:pt x="453326" y="426171"/>
                </a:lnTo>
                <a:lnTo>
                  <a:pt x="453326" y="552594"/>
                </a:lnTo>
                <a:cubicBezTo>
                  <a:pt x="453326" y="568116"/>
                  <a:pt x="440712" y="580612"/>
                  <a:pt x="425263" y="580612"/>
                </a:cubicBezTo>
                <a:cubicBezTo>
                  <a:pt x="409716" y="580612"/>
                  <a:pt x="397103" y="568116"/>
                  <a:pt x="397103" y="552594"/>
                </a:cubicBezTo>
                <a:lnTo>
                  <a:pt x="397103" y="426171"/>
                </a:lnTo>
                <a:lnTo>
                  <a:pt x="370702" y="426171"/>
                </a:lnTo>
                <a:cubicBezTo>
                  <a:pt x="365031" y="426171"/>
                  <a:pt x="360142" y="424023"/>
                  <a:pt x="356719" y="420020"/>
                </a:cubicBezTo>
                <a:cubicBezTo>
                  <a:pt x="353395" y="416018"/>
                  <a:pt x="352124" y="410844"/>
                  <a:pt x="353102" y="405279"/>
                </a:cubicBezTo>
                <a:lnTo>
                  <a:pt x="367769" y="321615"/>
                </a:lnTo>
                <a:cubicBezTo>
                  <a:pt x="363271" y="324837"/>
                  <a:pt x="357697" y="326692"/>
                  <a:pt x="352026" y="326692"/>
                </a:cubicBezTo>
                <a:cubicBezTo>
                  <a:pt x="351048" y="326692"/>
                  <a:pt x="349973" y="326692"/>
                  <a:pt x="348995" y="326594"/>
                </a:cubicBezTo>
                <a:cubicBezTo>
                  <a:pt x="345377" y="326106"/>
                  <a:pt x="341857" y="325032"/>
                  <a:pt x="338630" y="323177"/>
                </a:cubicBezTo>
                <a:cubicBezTo>
                  <a:pt x="332372" y="319565"/>
                  <a:pt x="327874" y="313805"/>
                  <a:pt x="326017" y="306874"/>
                </a:cubicBezTo>
                <a:cubicBezTo>
                  <a:pt x="324061" y="299943"/>
                  <a:pt x="325039" y="292621"/>
                  <a:pt x="328559" y="286373"/>
                </a:cubicBezTo>
                <a:lnTo>
                  <a:pt x="393680" y="172836"/>
                </a:lnTo>
                <a:cubicBezTo>
                  <a:pt x="397885" y="165319"/>
                  <a:pt x="406881" y="159364"/>
                  <a:pt x="415094" y="159364"/>
                </a:cubicBezTo>
                <a:cubicBezTo>
                  <a:pt x="415387" y="159364"/>
                  <a:pt x="492340" y="159266"/>
                  <a:pt x="518056" y="159266"/>
                </a:cubicBezTo>
                <a:close/>
                <a:moveTo>
                  <a:pt x="462898" y="0"/>
                </a:moveTo>
                <a:cubicBezTo>
                  <a:pt x="503683" y="0"/>
                  <a:pt x="536745" y="32999"/>
                  <a:pt x="536745" y="73706"/>
                </a:cubicBezTo>
                <a:cubicBezTo>
                  <a:pt x="536745" y="114413"/>
                  <a:pt x="503683" y="147412"/>
                  <a:pt x="462898" y="147412"/>
                </a:cubicBezTo>
                <a:cubicBezTo>
                  <a:pt x="422113" y="147412"/>
                  <a:pt x="389051" y="114413"/>
                  <a:pt x="389051" y="73706"/>
                </a:cubicBezTo>
                <a:cubicBezTo>
                  <a:pt x="389051" y="32999"/>
                  <a:pt x="422113" y="0"/>
                  <a:pt x="462898" y="0"/>
                </a:cubicBezTo>
                <a:close/>
              </a:path>
            </a:pathLst>
          </a:custGeom>
          <a:solidFill>
            <a:srgbClr val="487CE2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endParaRPr lang="zh-CN" altLang="en-US">
              <a:latin typeface="+mj-lt"/>
            </a:endParaRPr>
          </a:p>
        </p:txBody>
      </p:sp>
      <p:sp>
        <p:nvSpPr>
          <p:cNvPr id="50" name="iṧḻîḑe">
            <a:extLst>
              <a:ext uri="{FF2B5EF4-FFF2-40B4-BE49-F238E27FC236}">
                <a16:creationId xmlns:a16="http://schemas.microsoft.com/office/drawing/2014/main" id="{A75D915A-9628-480C-9228-05FC20417C6A}"/>
              </a:ext>
            </a:extLst>
          </p:cNvPr>
          <p:cNvSpPr txBox="1"/>
          <p:nvPr/>
        </p:nvSpPr>
        <p:spPr>
          <a:xfrm>
            <a:off x="7318958" y="3622976"/>
            <a:ext cx="1762704" cy="654676"/>
          </a:xfrm>
          <a:prstGeom prst="rect">
            <a:avLst/>
          </a:prstGeom>
          <a:noFill/>
        </p:spPr>
        <p:txBody>
          <a:bodyPr wrap="none" lIns="90000" tIns="46800" rIns="90000" bIns="46800" rtlCol="0" anchor="ctr" anchorCtr="0">
            <a:normAutofit/>
          </a:bodyPr>
          <a:lstStyle/>
          <a:p>
            <a:pPr algn="ctr"/>
            <a:r>
              <a:rPr lang="en-US" altLang="zh-CN" sz="2000" b="1" dirty="0">
                <a:solidFill>
                  <a:srgbClr val="487CE2"/>
                </a:solidFill>
                <a:latin typeface="+mj-lt"/>
              </a:rPr>
              <a:t>40K</a:t>
            </a:r>
          </a:p>
          <a:p>
            <a:pPr algn="ctr"/>
            <a:r>
              <a:rPr lang="en-US" altLang="zh-CN" sz="1400" b="1" dirty="0">
                <a:solidFill>
                  <a:srgbClr val="487CE2"/>
                </a:solidFill>
                <a:latin typeface="+mj-lt"/>
              </a:rPr>
              <a:t>STAGE HERE</a:t>
            </a:r>
          </a:p>
        </p:txBody>
      </p:sp>
      <p:sp>
        <p:nvSpPr>
          <p:cNvPr id="51" name="išļîḋe" title="DD0IYHNI901dCsq">
            <a:extLst>
              <a:ext uri="{FF2B5EF4-FFF2-40B4-BE49-F238E27FC236}">
                <a16:creationId xmlns:a16="http://schemas.microsoft.com/office/drawing/2014/main" id="{1578DC79-264F-4E8C-8B81-CB9A60132F33}"/>
              </a:ext>
            </a:extLst>
          </p:cNvPr>
          <p:cNvSpPr>
            <a:spLocks noChangeAspect="1"/>
          </p:cNvSpPr>
          <p:nvPr/>
        </p:nvSpPr>
        <p:spPr bwMode="auto">
          <a:xfrm>
            <a:off x="9683751" y="3053433"/>
            <a:ext cx="609684" cy="466202"/>
          </a:xfrm>
          <a:custGeom>
            <a:avLst/>
            <a:gdLst>
              <a:gd name="connsiteX0" fmla="*/ 279380 w 602133"/>
              <a:gd name="connsiteY0" fmla="*/ 303917 h 460429"/>
              <a:gd name="connsiteX1" fmla="*/ 329638 w 602133"/>
              <a:gd name="connsiteY1" fmla="*/ 303917 h 460429"/>
              <a:gd name="connsiteX2" fmla="*/ 405716 w 602133"/>
              <a:gd name="connsiteY2" fmla="*/ 379871 h 460429"/>
              <a:gd name="connsiteX3" fmla="*/ 405716 w 602133"/>
              <a:gd name="connsiteY3" fmla="*/ 441555 h 460429"/>
              <a:gd name="connsiteX4" fmla="*/ 405255 w 602133"/>
              <a:gd name="connsiteY4" fmla="*/ 441555 h 460429"/>
              <a:gd name="connsiteX5" fmla="*/ 401566 w 602133"/>
              <a:gd name="connsiteY5" fmla="*/ 443857 h 460429"/>
              <a:gd name="connsiteX6" fmla="*/ 311195 w 602133"/>
              <a:gd name="connsiteY6" fmla="*/ 460429 h 460429"/>
              <a:gd name="connsiteX7" fmla="*/ 207452 w 602133"/>
              <a:gd name="connsiteY7" fmla="*/ 443857 h 460429"/>
              <a:gd name="connsiteX8" fmla="*/ 203302 w 602133"/>
              <a:gd name="connsiteY8" fmla="*/ 442476 h 460429"/>
              <a:gd name="connsiteX9" fmla="*/ 203302 w 602133"/>
              <a:gd name="connsiteY9" fmla="*/ 441555 h 460429"/>
              <a:gd name="connsiteX10" fmla="*/ 203302 w 602133"/>
              <a:gd name="connsiteY10" fmla="*/ 379871 h 460429"/>
              <a:gd name="connsiteX11" fmla="*/ 279380 w 602133"/>
              <a:gd name="connsiteY11" fmla="*/ 303917 h 460429"/>
              <a:gd name="connsiteX12" fmla="*/ 378044 w 602133"/>
              <a:gd name="connsiteY12" fmla="*/ 242690 h 460429"/>
              <a:gd name="connsiteX13" fmla="*/ 428312 w 602133"/>
              <a:gd name="connsiteY13" fmla="*/ 242690 h 460429"/>
              <a:gd name="connsiteX14" fmla="*/ 504406 w 602133"/>
              <a:gd name="connsiteY14" fmla="*/ 318644 h 460429"/>
              <a:gd name="connsiteX15" fmla="*/ 504406 w 602133"/>
              <a:gd name="connsiteY15" fmla="*/ 380329 h 460429"/>
              <a:gd name="connsiteX16" fmla="*/ 503945 w 602133"/>
              <a:gd name="connsiteY16" fmla="*/ 380329 h 460429"/>
              <a:gd name="connsiteX17" fmla="*/ 499794 w 602133"/>
              <a:gd name="connsiteY17" fmla="*/ 382630 h 460429"/>
              <a:gd name="connsiteX18" fmla="*/ 420011 w 602133"/>
              <a:gd name="connsiteY18" fmla="*/ 399202 h 460429"/>
              <a:gd name="connsiteX19" fmla="*/ 420011 w 602133"/>
              <a:gd name="connsiteY19" fmla="*/ 380329 h 460429"/>
              <a:gd name="connsiteX20" fmla="*/ 355446 w 602133"/>
              <a:gd name="connsiteY20" fmla="*/ 293787 h 460429"/>
              <a:gd name="connsiteX21" fmla="*/ 378044 w 602133"/>
              <a:gd name="connsiteY21" fmla="*/ 242690 h 460429"/>
              <a:gd name="connsiteX22" fmla="*/ 175210 w 602133"/>
              <a:gd name="connsiteY22" fmla="*/ 242690 h 460429"/>
              <a:gd name="connsiteX23" fmla="*/ 225454 w 602133"/>
              <a:gd name="connsiteY23" fmla="*/ 242690 h 460429"/>
              <a:gd name="connsiteX24" fmla="*/ 230986 w 602133"/>
              <a:gd name="connsiteY24" fmla="*/ 243150 h 460429"/>
              <a:gd name="connsiteX25" fmla="*/ 253573 w 602133"/>
              <a:gd name="connsiteY25" fmla="*/ 293792 h 460429"/>
              <a:gd name="connsiteX26" fmla="*/ 189038 w 602133"/>
              <a:gd name="connsiteY26" fmla="*/ 380343 h 460429"/>
              <a:gd name="connsiteX27" fmla="*/ 189038 w 602133"/>
              <a:gd name="connsiteY27" fmla="*/ 398758 h 460429"/>
              <a:gd name="connsiteX28" fmla="*/ 103300 w 602133"/>
              <a:gd name="connsiteY28" fmla="*/ 382645 h 460429"/>
              <a:gd name="connsiteX29" fmla="*/ 99151 w 602133"/>
              <a:gd name="connsiteY29" fmla="*/ 381264 h 460429"/>
              <a:gd name="connsiteX30" fmla="*/ 98690 w 602133"/>
              <a:gd name="connsiteY30" fmla="*/ 380343 h 460429"/>
              <a:gd name="connsiteX31" fmla="*/ 98690 w 602133"/>
              <a:gd name="connsiteY31" fmla="*/ 318652 h 460429"/>
              <a:gd name="connsiteX32" fmla="*/ 175210 w 602133"/>
              <a:gd name="connsiteY32" fmla="*/ 242690 h 460429"/>
              <a:gd name="connsiteX33" fmla="*/ 76056 w 602133"/>
              <a:gd name="connsiteY33" fmla="*/ 185090 h 460429"/>
              <a:gd name="connsiteX34" fmla="*/ 126300 w 602133"/>
              <a:gd name="connsiteY34" fmla="*/ 185090 h 460429"/>
              <a:gd name="connsiteX35" fmla="*/ 148886 w 602133"/>
              <a:gd name="connsiteY35" fmla="*/ 235732 h 460429"/>
              <a:gd name="connsiteX36" fmla="*/ 84353 w 602133"/>
              <a:gd name="connsiteY36" fmla="*/ 322283 h 460429"/>
              <a:gd name="connsiteX37" fmla="*/ 84353 w 602133"/>
              <a:gd name="connsiteY37" fmla="*/ 341158 h 460429"/>
              <a:gd name="connsiteX38" fmla="*/ 4609 w 602133"/>
              <a:gd name="connsiteY38" fmla="*/ 324584 h 460429"/>
              <a:gd name="connsiteX39" fmla="*/ 461 w 602133"/>
              <a:gd name="connsiteY39" fmla="*/ 322743 h 460429"/>
              <a:gd name="connsiteX40" fmla="*/ 0 w 602133"/>
              <a:gd name="connsiteY40" fmla="*/ 322743 h 460429"/>
              <a:gd name="connsiteX41" fmla="*/ 0 w 602133"/>
              <a:gd name="connsiteY41" fmla="*/ 261052 h 460429"/>
              <a:gd name="connsiteX42" fmla="*/ 76056 w 602133"/>
              <a:gd name="connsiteY42" fmla="*/ 185090 h 460429"/>
              <a:gd name="connsiteX43" fmla="*/ 476280 w 602133"/>
              <a:gd name="connsiteY43" fmla="*/ 183239 h 460429"/>
              <a:gd name="connsiteX44" fmla="*/ 526068 w 602133"/>
              <a:gd name="connsiteY44" fmla="*/ 183239 h 460429"/>
              <a:gd name="connsiteX45" fmla="*/ 602133 w 602133"/>
              <a:gd name="connsiteY45" fmla="*/ 259201 h 460429"/>
              <a:gd name="connsiteX46" fmla="*/ 602133 w 602133"/>
              <a:gd name="connsiteY46" fmla="*/ 320432 h 460429"/>
              <a:gd name="connsiteX47" fmla="*/ 601672 w 602133"/>
              <a:gd name="connsiteY47" fmla="*/ 320432 h 460429"/>
              <a:gd name="connsiteX48" fmla="*/ 597984 w 602133"/>
              <a:gd name="connsiteY48" fmla="*/ 322733 h 460429"/>
              <a:gd name="connsiteX49" fmla="*/ 518231 w 602133"/>
              <a:gd name="connsiteY49" fmla="*/ 339307 h 460429"/>
              <a:gd name="connsiteX50" fmla="*/ 518231 w 602133"/>
              <a:gd name="connsiteY50" fmla="*/ 320432 h 460429"/>
              <a:gd name="connsiteX51" fmla="*/ 453691 w 602133"/>
              <a:gd name="connsiteY51" fmla="*/ 233881 h 460429"/>
              <a:gd name="connsiteX52" fmla="*/ 476280 w 602133"/>
              <a:gd name="connsiteY52" fmla="*/ 183239 h 460429"/>
              <a:gd name="connsiteX53" fmla="*/ 304510 w 602133"/>
              <a:gd name="connsiteY53" fmla="*/ 181462 h 460429"/>
              <a:gd name="connsiteX54" fmla="*/ 363739 w 602133"/>
              <a:gd name="connsiteY54" fmla="*/ 240839 h 460429"/>
              <a:gd name="connsiteX55" fmla="*/ 304510 w 602133"/>
              <a:gd name="connsiteY55" fmla="*/ 300216 h 460429"/>
              <a:gd name="connsiteX56" fmla="*/ 245281 w 602133"/>
              <a:gd name="connsiteY56" fmla="*/ 240839 h 460429"/>
              <a:gd name="connsiteX57" fmla="*/ 304510 w 602133"/>
              <a:gd name="connsiteY57" fmla="*/ 181462 h 460429"/>
              <a:gd name="connsiteX58" fmla="*/ 274338 w 602133"/>
              <a:gd name="connsiteY58" fmla="*/ 133116 h 460429"/>
              <a:gd name="connsiteX59" fmla="*/ 328757 w 602133"/>
              <a:gd name="connsiteY59" fmla="*/ 133116 h 460429"/>
              <a:gd name="connsiteX60" fmla="*/ 345821 w 602133"/>
              <a:gd name="connsiteY60" fmla="*/ 134957 h 460429"/>
              <a:gd name="connsiteX61" fmla="*/ 332447 w 602133"/>
              <a:gd name="connsiteY61" fmla="*/ 172703 h 460429"/>
              <a:gd name="connsiteX62" fmla="*/ 304776 w 602133"/>
              <a:gd name="connsiteY62" fmla="*/ 166719 h 460429"/>
              <a:gd name="connsiteX63" fmla="*/ 270648 w 602133"/>
              <a:gd name="connsiteY63" fmla="*/ 175465 h 460429"/>
              <a:gd name="connsiteX64" fmla="*/ 257274 w 602133"/>
              <a:gd name="connsiteY64" fmla="*/ 134957 h 460429"/>
              <a:gd name="connsiteX65" fmla="*/ 274338 w 602133"/>
              <a:gd name="connsiteY65" fmla="*/ 133116 h 460429"/>
              <a:gd name="connsiteX66" fmla="*/ 402940 w 602133"/>
              <a:gd name="connsiteY66" fmla="*/ 120160 h 460429"/>
              <a:gd name="connsiteX67" fmla="*/ 462427 w 602133"/>
              <a:gd name="connsiteY67" fmla="*/ 179582 h 460429"/>
              <a:gd name="connsiteX68" fmla="*/ 402940 w 602133"/>
              <a:gd name="connsiteY68" fmla="*/ 238543 h 460429"/>
              <a:gd name="connsiteX69" fmla="*/ 377577 w 602133"/>
              <a:gd name="connsiteY69" fmla="*/ 233015 h 460429"/>
              <a:gd name="connsiteX70" fmla="*/ 343452 w 602133"/>
              <a:gd name="connsiteY70" fmla="*/ 178661 h 460429"/>
              <a:gd name="connsiteX71" fmla="*/ 402940 w 602133"/>
              <a:gd name="connsiteY71" fmla="*/ 120160 h 460429"/>
              <a:gd name="connsiteX72" fmla="*/ 200081 w 602133"/>
              <a:gd name="connsiteY72" fmla="*/ 120160 h 460429"/>
              <a:gd name="connsiteX73" fmla="*/ 259569 w 602133"/>
              <a:gd name="connsiteY73" fmla="*/ 179582 h 460429"/>
              <a:gd name="connsiteX74" fmla="*/ 259569 w 602133"/>
              <a:gd name="connsiteY74" fmla="*/ 182806 h 460429"/>
              <a:gd name="connsiteX75" fmla="*/ 231900 w 602133"/>
              <a:gd name="connsiteY75" fmla="*/ 229791 h 460429"/>
              <a:gd name="connsiteX76" fmla="*/ 200081 w 602133"/>
              <a:gd name="connsiteY76" fmla="*/ 238543 h 460429"/>
              <a:gd name="connsiteX77" fmla="*/ 140594 w 602133"/>
              <a:gd name="connsiteY77" fmla="*/ 179582 h 460429"/>
              <a:gd name="connsiteX78" fmla="*/ 200081 w 602133"/>
              <a:gd name="connsiteY78" fmla="*/ 120160 h 460429"/>
              <a:gd name="connsiteX79" fmla="*/ 101428 w 602133"/>
              <a:gd name="connsiteY79" fmla="*/ 62190 h 460429"/>
              <a:gd name="connsiteX80" fmla="*/ 160879 w 602133"/>
              <a:gd name="connsiteY80" fmla="*/ 120646 h 460429"/>
              <a:gd name="connsiteX81" fmla="*/ 126315 w 602133"/>
              <a:gd name="connsiteY81" fmla="*/ 175421 h 460429"/>
              <a:gd name="connsiteX82" fmla="*/ 101428 w 602133"/>
              <a:gd name="connsiteY82" fmla="*/ 180944 h 460429"/>
              <a:gd name="connsiteX83" fmla="*/ 41978 w 602133"/>
              <a:gd name="connsiteY83" fmla="*/ 121567 h 460429"/>
              <a:gd name="connsiteX84" fmla="*/ 101428 w 602133"/>
              <a:gd name="connsiteY84" fmla="*/ 62190 h 460429"/>
              <a:gd name="connsiteX85" fmla="*/ 500695 w 602133"/>
              <a:gd name="connsiteY85" fmla="*/ 60339 h 460429"/>
              <a:gd name="connsiteX86" fmla="*/ 560154 w 602133"/>
              <a:gd name="connsiteY86" fmla="*/ 119716 h 460429"/>
              <a:gd name="connsiteX87" fmla="*/ 500695 w 602133"/>
              <a:gd name="connsiteY87" fmla="*/ 179093 h 460429"/>
              <a:gd name="connsiteX88" fmla="*/ 475805 w 602133"/>
              <a:gd name="connsiteY88" fmla="*/ 173570 h 460429"/>
              <a:gd name="connsiteX89" fmla="*/ 441697 w 602133"/>
              <a:gd name="connsiteY89" fmla="*/ 118795 h 460429"/>
              <a:gd name="connsiteX90" fmla="*/ 500695 w 602133"/>
              <a:gd name="connsiteY90" fmla="*/ 60339 h 460429"/>
              <a:gd name="connsiteX91" fmla="*/ 413085 w 602133"/>
              <a:gd name="connsiteY91" fmla="*/ 16140 h 460429"/>
              <a:gd name="connsiteX92" fmla="*/ 468869 w 602133"/>
              <a:gd name="connsiteY92" fmla="*/ 55274 h 460429"/>
              <a:gd name="connsiteX93" fmla="*/ 429221 w 602133"/>
              <a:gd name="connsiteY93" fmla="*/ 112824 h 460429"/>
              <a:gd name="connsiteX94" fmla="*/ 402020 w 602133"/>
              <a:gd name="connsiteY94" fmla="*/ 107760 h 460429"/>
              <a:gd name="connsiteX95" fmla="*/ 370670 w 602133"/>
              <a:gd name="connsiteY95" fmla="*/ 115126 h 460429"/>
              <a:gd name="connsiteX96" fmla="*/ 363294 w 602133"/>
              <a:gd name="connsiteY96" fmla="*/ 105918 h 460429"/>
              <a:gd name="connsiteX97" fmla="*/ 376664 w 602133"/>
              <a:gd name="connsiteY97" fmla="*/ 63561 h 460429"/>
              <a:gd name="connsiteX98" fmla="*/ 370670 w 602133"/>
              <a:gd name="connsiteY98" fmla="*/ 34556 h 460429"/>
              <a:gd name="connsiteX99" fmla="*/ 413085 w 602133"/>
              <a:gd name="connsiteY99" fmla="*/ 16140 h 460429"/>
              <a:gd name="connsiteX100" fmla="*/ 192697 w 602133"/>
              <a:gd name="connsiteY100" fmla="*/ 16140 h 460429"/>
              <a:gd name="connsiteX101" fmla="*/ 231875 w 602133"/>
              <a:gd name="connsiteY101" fmla="*/ 31337 h 460429"/>
              <a:gd name="connsiteX102" fmla="*/ 224501 w 602133"/>
              <a:gd name="connsiteY102" fmla="*/ 63573 h 460429"/>
              <a:gd name="connsiteX103" fmla="*/ 240172 w 602133"/>
              <a:gd name="connsiteY103" fmla="*/ 109165 h 460429"/>
              <a:gd name="connsiteX104" fmla="*/ 233719 w 602133"/>
              <a:gd name="connsiteY104" fmla="*/ 116533 h 460429"/>
              <a:gd name="connsiteX105" fmla="*/ 199150 w 602133"/>
              <a:gd name="connsiteY105" fmla="*/ 107783 h 460429"/>
              <a:gd name="connsiteX106" fmla="*/ 171034 w 602133"/>
              <a:gd name="connsiteY106" fmla="*/ 114230 h 460429"/>
              <a:gd name="connsiteX107" fmla="*/ 136004 w 602133"/>
              <a:gd name="connsiteY107" fmla="*/ 59429 h 460429"/>
              <a:gd name="connsiteX108" fmla="*/ 192697 w 602133"/>
              <a:gd name="connsiteY108" fmla="*/ 16140 h 460429"/>
              <a:gd name="connsiteX109" fmla="*/ 301511 w 602133"/>
              <a:gd name="connsiteY109" fmla="*/ 0 h 460429"/>
              <a:gd name="connsiteX110" fmla="*/ 366033 w 602133"/>
              <a:gd name="connsiteY110" fmla="*/ 64485 h 460429"/>
              <a:gd name="connsiteX111" fmla="*/ 301511 w 602133"/>
              <a:gd name="connsiteY111" fmla="*/ 128970 h 460429"/>
              <a:gd name="connsiteX112" fmla="*/ 236989 w 602133"/>
              <a:gd name="connsiteY112" fmla="*/ 64485 h 460429"/>
              <a:gd name="connsiteX113" fmla="*/ 301511 w 602133"/>
              <a:gd name="connsiteY113" fmla="*/ 0 h 460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</a:cxnLst>
            <a:rect l="l" t="t" r="r" b="b"/>
            <a:pathLst>
              <a:path w="602133" h="460429">
                <a:moveTo>
                  <a:pt x="279380" y="303917"/>
                </a:moveTo>
                <a:lnTo>
                  <a:pt x="329638" y="303917"/>
                </a:lnTo>
                <a:cubicBezTo>
                  <a:pt x="371596" y="303917"/>
                  <a:pt x="405716" y="337981"/>
                  <a:pt x="405716" y="379871"/>
                </a:cubicBezTo>
                <a:lnTo>
                  <a:pt x="405716" y="441555"/>
                </a:lnTo>
                <a:lnTo>
                  <a:pt x="405255" y="441555"/>
                </a:lnTo>
                <a:lnTo>
                  <a:pt x="401566" y="443857"/>
                </a:lnTo>
                <a:cubicBezTo>
                  <a:pt x="399261" y="444778"/>
                  <a:pt x="366985" y="460429"/>
                  <a:pt x="311195" y="460429"/>
                </a:cubicBezTo>
                <a:cubicBezTo>
                  <a:pt x="282608" y="460429"/>
                  <a:pt x="247566" y="456286"/>
                  <a:pt x="207452" y="443857"/>
                </a:cubicBezTo>
                <a:lnTo>
                  <a:pt x="203302" y="442476"/>
                </a:lnTo>
                <a:lnTo>
                  <a:pt x="203302" y="441555"/>
                </a:lnTo>
                <a:lnTo>
                  <a:pt x="203302" y="379871"/>
                </a:lnTo>
                <a:cubicBezTo>
                  <a:pt x="203302" y="337981"/>
                  <a:pt x="237422" y="303917"/>
                  <a:pt x="279380" y="303917"/>
                </a:cubicBezTo>
                <a:close/>
                <a:moveTo>
                  <a:pt x="378044" y="242690"/>
                </a:moveTo>
                <a:lnTo>
                  <a:pt x="428312" y="242690"/>
                </a:lnTo>
                <a:cubicBezTo>
                  <a:pt x="470279" y="242690"/>
                  <a:pt x="504406" y="276754"/>
                  <a:pt x="504406" y="318644"/>
                </a:cubicBezTo>
                <a:lnTo>
                  <a:pt x="504406" y="380329"/>
                </a:lnTo>
                <a:lnTo>
                  <a:pt x="503945" y="380329"/>
                </a:lnTo>
                <a:lnTo>
                  <a:pt x="499794" y="382630"/>
                </a:lnTo>
                <a:cubicBezTo>
                  <a:pt x="497950" y="383551"/>
                  <a:pt x="469357" y="397361"/>
                  <a:pt x="420011" y="399202"/>
                </a:cubicBezTo>
                <a:lnTo>
                  <a:pt x="420011" y="380329"/>
                </a:lnTo>
                <a:cubicBezTo>
                  <a:pt x="420011" y="339359"/>
                  <a:pt x="392801" y="304834"/>
                  <a:pt x="355446" y="293787"/>
                </a:cubicBezTo>
                <a:cubicBezTo>
                  <a:pt x="368820" y="280897"/>
                  <a:pt x="377583" y="262944"/>
                  <a:pt x="378044" y="242690"/>
                </a:cubicBezTo>
                <a:close/>
                <a:moveTo>
                  <a:pt x="175210" y="242690"/>
                </a:moveTo>
                <a:lnTo>
                  <a:pt x="225454" y="242690"/>
                </a:lnTo>
                <a:cubicBezTo>
                  <a:pt x="227298" y="242690"/>
                  <a:pt x="229142" y="243150"/>
                  <a:pt x="230986" y="243150"/>
                </a:cubicBezTo>
                <a:cubicBezTo>
                  <a:pt x="231447" y="262947"/>
                  <a:pt x="240205" y="280901"/>
                  <a:pt x="253573" y="293792"/>
                </a:cubicBezTo>
                <a:cubicBezTo>
                  <a:pt x="216235" y="304841"/>
                  <a:pt x="189038" y="339369"/>
                  <a:pt x="189038" y="380343"/>
                </a:cubicBezTo>
                <a:lnTo>
                  <a:pt x="189038" y="398758"/>
                </a:lnTo>
                <a:cubicBezTo>
                  <a:pt x="164146" y="397377"/>
                  <a:pt x="135567" y="392773"/>
                  <a:pt x="103300" y="382645"/>
                </a:cubicBezTo>
                <a:lnTo>
                  <a:pt x="99151" y="381264"/>
                </a:lnTo>
                <a:lnTo>
                  <a:pt x="98690" y="380343"/>
                </a:lnTo>
                <a:lnTo>
                  <a:pt x="98690" y="318652"/>
                </a:lnTo>
                <a:cubicBezTo>
                  <a:pt x="98690" y="276758"/>
                  <a:pt x="133262" y="242690"/>
                  <a:pt x="175210" y="242690"/>
                </a:cubicBezTo>
                <a:close/>
                <a:moveTo>
                  <a:pt x="76056" y="185090"/>
                </a:moveTo>
                <a:lnTo>
                  <a:pt x="126300" y="185090"/>
                </a:lnTo>
                <a:cubicBezTo>
                  <a:pt x="126760" y="204886"/>
                  <a:pt x="135058" y="222841"/>
                  <a:pt x="148886" y="235732"/>
                </a:cubicBezTo>
                <a:cubicBezTo>
                  <a:pt x="111549" y="246781"/>
                  <a:pt x="84353" y="281309"/>
                  <a:pt x="84353" y="322283"/>
                </a:cubicBezTo>
                <a:lnTo>
                  <a:pt x="84353" y="341158"/>
                </a:lnTo>
                <a:cubicBezTo>
                  <a:pt x="34571" y="339316"/>
                  <a:pt x="6453" y="325505"/>
                  <a:pt x="4609" y="324584"/>
                </a:cubicBezTo>
                <a:lnTo>
                  <a:pt x="461" y="322743"/>
                </a:lnTo>
                <a:lnTo>
                  <a:pt x="0" y="322743"/>
                </a:lnTo>
                <a:lnTo>
                  <a:pt x="0" y="261052"/>
                </a:lnTo>
                <a:cubicBezTo>
                  <a:pt x="0" y="219158"/>
                  <a:pt x="34110" y="185090"/>
                  <a:pt x="76056" y="185090"/>
                </a:cubicBezTo>
                <a:close/>
                <a:moveTo>
                  <a:pt x="476280" y="183239"/>
                </a:moveTo>
                <a:lnTo>
                  <a:pt x="526068" y="183239"/>
                </a:lnTo>
                <a:cubicBezTo>
                  <a:pt x="568019" y="183239"/>
                  <a:pt x="602133" y="217307"/>
                  <a:pt x="602133" y="259201"/>
                </a:cubicBezTo>
                <a:lnTo>
                  <a:pt x="602133" y="320432"/>
                </a:lnTo>
                <a:lnTo>
                  <a:pt x="601672" y="320432"/>
                </a:lnTo>
                <a:lnTo>
                  <a:pt x="597984" y="322733"/>
                </a:lnTo>
                <a:cubicBezTo>
                  <a:pt x="596140" y="323654"/>
                  <a:pt x="567558" y="337465"/>
                  <a:pt x="518231" y="339307"/>
                </a:cubicBezTo>
                <a:lnTo>
                  <a:pt x="518231" y="320432"/>
                </a:lnTo>
                <a:cubicBezTo>
                  <a:pt x="518231" y="279458"/>
                  <a:pt x="490571" y="244930"/>
                  <a:pt x="453691" y="233881"/>
                </a:cubicBezTo>
                <a:cubicBezTo>
                  <a:pt x="467060" y="220990"/>
                  <a:pt x="475358" y="203035"/>
                  <a:pt x="476280" y="183239"/>
                </a:cubicBezTo>
                <a:close/>
                <a:moveTo>
                  <a:pt x="304510" y="181462"/>
                </a:moveTo>
                <a:cubicBezTo>
                  <a:pt x="337221" y="181462"/>
                  <a:pt x="363739" y="208046"/>
                  <a:pt x="363739" y="240839"/>
                </a:cubicBezTo>
                <a:cubicBezTo>
                  <a:pt x="363739" y="273632"/>
                  <a:pt x="337221" y="300216"/>
                  <a:pt x="304510" y="300216"/>
                </a:cubicBezTo>
                <a:cubicBezTo>
                  <a:pt x="271799" y="300216"/>
                  <a:pt x="245281" y="273632"/>
                  <a:pt x="245281" y="240839"/>
                </a:cubicBezTo>
                <a:cubicBezTo>
                  <a:pt x="245281" y="208046"/>
                  <a:pt x="271799" y="181462"/>
                  <a:pt x="304510" y="181462"/>
                </a:cubicBezTo>
                <a:close/>
                <a:moveTo>
                  <a:pt x="274338" y="133116"/>
                </a:moveTo>
                <a:lnTo>
                  <a:pt x="328757" y="133116"/>
                </a:lnTo>
                <a:cubicBezTo>
                  <a:pt x="334753" y="133116"/>
                  <a:pt x="340287" y="134037"/>
                  <a:pt x="345821" y="134957"/>
                </a:cubicBezTo>
                <a:cubicBezTo>
                  <a:pt x="337981" y="145545"/>
                  <a:pt x="333369" y="158894"/>
                  <a:pt x="332447" y="172703"/>
                </a:cubicBezTo>
                <a:cubicBezTo>
                  <a:pt x="324145" y="169021"/>
                  <a:pt x="314461" y="166719"/>
                  <a:pt x="304776" y="166719"/>
                </a:cubicBezTo>
                <a:cubicBezTo>
                  <a:pt x="292324" y="166719"/>
                  <a:pt x="280794" y="169941"/>
                  <a:pt x="270648" y="175465"/>
                </a:cubicBezTo>
                <a:cubicBezTo>
                  <a:pt x="270648" y="160275"/>
                  <a:pt x="265575" y="146465"/>
                  <a:pt x="257274" y="134957"/>
                </a:cubicBezTo>
                <a:cubicBezTo>
                  <a:pt x="262808" y="134037"/>
                  <a:pt x="268342" y="133116"/>
                  <a:pt x="274338" y="133116"/>
                </a:cubicBezTo>
                <a:close/>
                <a:moveTo>
                  <a:pt x="402940" y="120160"/>
                </a:moveTo>
                <a:cubicBezTo>
                  <a:pt x="435681" y="120160"/>
                  <a:pt x="462427" y="146416"/>
                  <a:pt x="462427" y="179582"/>
                </a:cubicBezTo>
                <a:cubicBezTo>
                  <a:pt x="462427" y="212287"/>
                  <a:pt x="435681" y="238543"/>
                  <a:pt x="402940" y="238543"/>
                </a:cubicBezTo>
                <a:cubicBezTo>
                  <a:pt x="393717" y="238543"/>
                  <a:pt x="385416" y="236700"/>
                  <a:pt x="377577" y="233015"/>
                </a:cubicBezTo>
                <a:cubicBezTo>
                  <a:pt x="375271" y="209984"/>
                  <a:pt x="362359" y="190176"/>
                  <a:pt x="343452" y="178661"/>
                </a:cubicBezTo>
                <a:cubicBezTo>
                  <a:pt x="343913" y="145956"/>
                  <a:pt x="370198" y="120160"/>
                  <a:pt x="402940" y="120160"/>
                </a:cubicBezTo>
                <a:close/>
                <a:moveTo>
                  <a:pt x="200081" y="120160"/>
                </a:moveTo>
                <a:cubicBezTo>
                  <a:pt x="232823" y="120160"/>
                  <a:pt x="259569" y="146416"/>
                  <a:pt x="259569" y="179582"/>
                </a:cubicBezTo>
                <a:cubicBezTo>
                  <a:pt x="259569" y="180503"/>
                  <a:pt x="259569" y="181424"/>
                  <a:pt x="259569" y="182806"/>
                </a:cubicBezTo>
                <a:cubicBezTo>
                  <a:pt x="244812" y="193861"/>
                  <a:pt x="234667" y="210444"/>
                  <a:pt x="231900" y="229791"/>
                </a:cubicBezTo>
                <a:cubicBezTo>
                  <a:pt x="222677" y="235319"/>
                  <a:pt x="212071" y="238543"/>
                  <a:pt x="200081" y="238543"/>
                </a:cubicBezTo>
                <a:cubicBezTo>
                  <a:pt x="167340" y="238543"/>
                  <a:pt x="140594" y="212287"/>
                  <a:pt x="140594" y="179582"/>
                </a:cubicBezTo>
                <a:cubicBezTo>
                  <a:pt x="140594" y="146416"/>
                  <a:pt x="167340" y="120160"/>
                  <a:pt x="200081" y="120160"/>
                </a:cubicBezTo>
                <a:close/>
                <a:moveTo>
                  <a:pt x="101428" y="62190"/>
                </a:moveTo>
                <a:cubicBezTo>
                  <a:pt x="133688" y="62190"/>
                  <a:pt x="160418" y="88426"/>
                  <a:pt x="160879" y="120646"/>
                </a:cubicBezTo>
                <a:cubicBezTo>
                  <a:pt x="141984" y="132154"/>
                  <a:pt x="128619" y="152406"/>
                  <a:pt x="126315" y="175421"/>
                </a:cubicBezTo>
                <a:cubicBezTo>
                  <a:pt x="118941" y="178643"/>
                  <a:pt x="110185" y="180944"/>
                  <a:pt x="101428" y="180944"/>
                </a:cubicBezTo>
                <a:cubicBezTo>
                  <a:pt x="68708" y="180944"/>
                  <a:pt x="41978" y="154247"/>
                  <a:pt x="41978" y="121567"/>
                </a:cubicBezTo>
                <a:cubicBezTo>
                  <a:pt x="41978" y="88887"/>
                  <a:pt x="68708" y="62190"/>
                  <a:pt x="101428" y="62190"/>
                </a:cubicBezTo>
                <a:close/>
                <a:moveTo>
                  <a:pt x="500695" y="60339"/>
                </a:moveTo>
                <a:cubicBezTo>
                  <a:pt x="533882" y="60339"/>
                  <a:pt x="560154" y="87036"/>
                  <a:pt x="560154" y="119716"/>
                </a:cubicBezTo>
                <a:cubicBezTo>
                  <a:pt x="560154" y="152396"/>
                  <a:pt x="533882" y="179093"/>
                  <a:pt x="500695" y="179093"/>
                </a:cubicBezTo>
                <a:cubicBezTo>
                  <a:pt x="491938" y="179093"/>
                  <a:pt x="483180" y="176792"/>
                  <a:pt x="475805" y="173570"/>
                </a:cubicBezTo>
                <a:cubicBezTo>
                  <a:pt x="473501" y="150095"/>
                  <a:pt x="460134" y="130303"/>
                  <a:pt x="441697" y="118795"/>
                </a:cubicBezTo>
                <a:cubicBezTo>
                  <a:pt x="442158" y="86575"/>
                  <a:pt x="468431" y="60339"/>
                  <a:pt x="500695" y="60339"/>
                </a:cubicBezTo>
                <a:close/>
                <a:moveTo>
                  <a:pt x="413085" y="16140"/>
                </a:moveTo>
                <a:cubicBezTo>
                  <a:pt x="438441" y="16140"/>
                  <a:pt x="460571" y="31794"/>
                  <a:pt x="468869" y="55274"/>
                </a:cubicBezTo>
                <a:cubicBezTo>
                  <a:pt x="446279" y="66324"/>
                  <a:pt x="431526" y="87962"/>
                  <a:pt x="429221" y="112824"/>
                </a:cubicBezTo>
                <a:cubicBezTo>
                  <a:pt x="422766" y="110522"/>
                  <a:pt x="412624" y="107760"/>
                  <a:pt x="402020" y="107760"/>
                </a:cubicBezTo>
                <a:cubicBezTo>
                  <a:pt x="390956" y="107760"/>
                  <a:pt x="380352" y="110062"/>
                  <a:pt x="370670" y="115126"/>
                </a:cubicBezTo>
                <a:cubicBezTo>
                  <a:pt x="367904" y="112364"/>
                  <a:pt x="365599" y="109141"/>
                  <a:pt x="363294" y="105918"/>
                </a:cubicBezTo>
                <a:cubicBezTo>
                  <a:pt x="372054" y="93487"/>
                  <a:pt x="376664" y="78754"/>
                  <a:pt x="376664" y="63561"/>
                </a:cubicBezTo>
                <a:cubicBezTo>
                  <a:pt x="376664" y="53432"/>
                  <a:pt x="374359" y="43764"/>
                  <a:pt x="370670" y="34556"/>
                </a:cubicBezTo>
                <a:cubicBezTo>
                  <a:pt x="381735" y="22586"/>
                  <a:pt x="396949" y="16140"/>
                  <a:pt x="413085" y="16140"/>
                </a:cubicBezTo>
                <a:close/>
                <a:moveTo>
                  <a:pt x="192697" y="16140"/>
                </a:moveTo>
                <a:cubicBezTo>
                  <a:pt x="207447" y="16140"/>
                  <a:pt x="221274" y="21206"/>
                  <a:pt x="231875" y="31337"/>
                </a:cubicBezTo>
                <a:cubicBezTo>
                  <a:pt x="227266" y="41008"/>
                  <a:pt x="224501" y="52060"/>
                  <a:pt x="224501" y="63573"/>
                </a:cubicBezTo>
                <a:cubicBezTo>
                  <a:pt x="224501" y="80152"/>
                  <a:pt x="230032" y="96270"/>
                  <a:pt x="240172" y="109165"/>
                </a:cubicBezTo>
                <a:cubicBezTo>
                  <a:pt x="238328" y="111928"/>
                  <a:pt x="236024" y="114230"/>
                  <a:pt x="233719" y="116533"/>
                </a:cubicBezTo>
                <a:cubicBezTo>
                  <a:pt x="223118" y="111007"/>
                  <a:pt x="211134" y="107783"/>
                  <a:pt x="199150" y="107783"/>
                </a:cubicBezTo>
                <a:cubicBezTo>
                  <a:pt x="189010" y="107783"/>
                  <a:pt x="177948" y="111467"/>
                  <a:pt x="171034" y="114230"/>
                </a:cubicBezTo>
                <a:cubicBezTo>
                  <a:pt x="168729" y="91204"/>
                  <a:pt x="155824" y="70942"/>
                  <a:pt x="136004" y="59429"/>
                </a:cubicBezTo>
                <a:cubicBezTo>
                  <a:pt x="142457" y="34100"/>
                  <a:pt x="165964" y="16140"/>
                  <a:pt x="192697" y="16140"/>
                </a:cubicBezTo>
                <a:close/>
                <a:moveTo>
                  <a:pt x="301511" y="0"/>
                </a:moveTo>
                <a:cubicBezTo>
                  <a:pt x="337146" y="0"/>
                  <a:pt x="366033" y="28871"/>
                  <a:pt x="366033" y="64485"/>
                </a:cubicBezTo>
                <a:cubicBezTo>
                  <a:pt x="366033" y="100099"/>
                  <a:pt x="337146" y="128970"/>
                  <a:pt x="301511" y="128970"/>
                </a:cubicBezTo>
                <a:cubicBezTo>
                  <a:pt x="265876" y="128970"/>
                  <a:pt x="236989" y="100099"/>
                  <a:pt x="236989" y="64485"/>
                </a:cubicBezTo>
                <a:cubicBezTo>
                  <a:pt x="236989" y="28871"/>
                  <a:pt x="265876" y="0"/>
                  <a:pt x="301511" y="0"/>
                </a:cubicBezTo>
                <a:close/>
              </a:path>
            </a:pathLst>
          </a:custGeom>
          <a:solidFill>
            <a:srgbClr val="FFC748"/>
          </a:solidFill>
          <a:ln>
            <a:noFill/>
          </a:ln>
        </p:spPr>
        <p:txBody>
          <a:bodyPr/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endParaRPr lang="zh-CN" altLang="en-US">
              <a:latin typeface="+mj-lt"/>
            </a:endParaRPr>
          </a:p>
        </p:txBody>
      </p:sp>
      <p:sp>
        <p:nvSpPr>
          <p:cNvPr id="52" name="íṩḷîḑé">
            <a:extLst>
              <a:ext uri="{FF2B5EF4-FFF2-40B4-BE49-F238E27FC236}">
                <a16:creationId xmlns:a16="http://schemas.microsoft.com/office/drawing/2014/main" id="{77FE9DE2-73B4-4410-994A-298513FD2683}"/>
              </a:ext>
            </a:extLst>
          </p:cNvPr>
          <p:cNvSpPr txBox="1"/>
          <p:nvPr/>
        </p:nvSpPr>
        <p:spPr>
          <a:xfrm>
            <a:off x="9107241" y="3622976"/>
            <a:ext cx="1762704" cy="654676"/>
          </a:xfrm>
          <a:prstGeom prst="rect">
            <a:avLst/>
          </a:prstGeom>
          <a:noFill/>
        </p:spPr>
        <p:txBody>
          <a:bodyPr wrap="none" lIns="90000" tIns="46800" rIns="90000" bIns="46800" rtlCol="0" anchor="ctr" anchorCtr="0">
            <a:norm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algn="ctr"/>
            <a:r>
              <a:rPr lang="en-US" altLang="zh-CN" sz="2000" b="1" dirty="0">
                <a:solidFill>
                  <a:srgbClr val="FFC748"/>
                </a:solidFill>
                <a:latin typeface="+mj-lt"/>
              </a:rPr>
              <a:t>10K</a:t>
            </a:r>
          </a:p>
          <a:p>
            <a:pPr algn="ctr"/>
            <a:r>
              <a:rPr lang="en-US" altLang="zh-CN" sz="1400" b="1" dirty="0">
                <a:solidFill>
                  <a:srgbClr val="FFC748"/>
                </a:solidFill>
                <a:latin typeface="+mj-lt"/>
              </a:rPr>
              <a:t>STAGE HERE</a:t>
            </a:r>
          </a:p>
        </p:txBody>
      </p:sp>
      <p:cxnSp>
        <p:nvCxnSpPr>
          <p:cNvPr id="53" name="直接连接符 52">
            <a:extLst>
              <a:ext uri="{FF2B5EF4-FFF2-40B4-BE49-F238E27FC236}">
                <a16:creationId xmlns:a16="http://schemas.microsoft.com/office/drawing/2014/main" id="{7D4674D8-8E11-4D20-8FDD-00C1E18BEE1E}"/>
              </a:ext>
            </a:extLst>
          </p:cNvPr>
          <p:cNvCxnSpPr>
            <a:cxnSpLocks/>
          </p:cNvCxnSpPr>
          <p:nvPr/>
        </p:nvCxnSpPr>
        <p:spPr>
          <a:xfrm>
            <a:off x="4046209" y="2790233"/>
            <a:ext cx="6522573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连接符 53">
            <a:extLst>
              <a:ext uri="{FF2B5EF4-FFF2-40B4-BE49-F238E27FC236}">
                <a16:creationId xmlns:a16="http://schemas.microsoft.com/office/drawing/2014/main" id="{530E8B7D-CB2B-43E7-B7BE-219C711E3B71}"/>
              </a:ext>
            </a:extLst>
          </p:cNvPr>
          <p:cNvCxnSpPr>
            <a:cxnSpLocks/>
          </p:cNvCxnSpPr>
          <p:nvPr/>
        </p:nvCxnSpPr>
        <p:spPr>
          <a:xfrm>
            <a:off x="4046209" y="4594324"/>
            <a:ext cx="6522573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round/>
            <a:headEnd type="none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5" name="图片 54">
            <a:extLst>
              <a:ext uri="{FF2B5EF4-FFF2-40B4-BE49-F238E27FC236}">
                <a16:creationId xmlns:a16="http://schemas.microsoft.com/office/drawing/2014/main" id="{629C0BE8-A46A-4163-A482-C183CCCEC9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27550" y="3163826"/>
            <a:ext cx="999831" cy="377985"/>
          </a:xfrm>
          <a:prstGeom prst="rect">
            <a:avLst/>
          </a:prstGeom>
        </p:spPr>
      </p:pic>
      <p:sp>
        <p:nvSpPr>
          <p:cNvPr id="56" name="íṡ1îdé">
            <a:extLst>
              <a:ext uri="{FF2B5EF4-FFF2-40B4-BE49-F238E27FC236}">
                <a16:creationId xmlns:a16="http://schemas.microsoft.com/office/drawing/2014/main" id="{3D39EC28-777E-4606-9522-7DA93559DFC7}"/>
              </a:ext>
            </a:extLst>
          </p:cNvPr>
          <p:cNvSpPr txBox="1"/>
          <p:nvPr/>
        </p:nvSpPr>
        <p:spPr>
          <a:xfrm>
            <a:off x="4020311" y="4771300"/>
            <a:ext cx="6849634" cy="1534266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2400" dirty="0">
                <a:latin typeface="+mj-lt"/>
              </a:rPr>
              <a:t>A complex idea can be conveyed with just a single still image, namely making it possible to absorb large amounts of data quickly.</a:t>
            </a:r>
          </a:p>
        </p:txBody>
      </p:sp>
      <p:grpSp>
        <p:nvGrpSpPr>
          <p:cNvPr id="57" name="组合 56">
            <a:extLst>
              <a:ext uri="{FF2B5EF4-FFF2-40B4-BE49-F238E27FC236}">
                <a16:creationId xmlns:a16="http://schemas.microsoft.com/office/drawing/2014/main" id="{2FA32CF8-F477-467D-8630-DE388E486DA9}"/>
              </a:ext>
            </a:extLst>
          </p:cNvPr>
          <p:cNvGrpSpPr/>
          <p:nvPr/>
        </p:nvGrpSpPr>
        <p:grpSpPr>
          <a:xfrm>
            <a:off x="4697177" y="715195"/>
            <a:ext cx="2804930" cy="530763"/>
            <a:chOff x="4937756" y="2197259"/>
            <a:chExt cx="2804930" cy="530763"/>
          </a:xfrm>
        </p:grpSpPr>
        <p:sp>
          <p:nvSpPr>
            <p:cNvPr id="58" name="文本框 57">
              <a:extLst>
                <a:ext uri="{FF2B5EF4-FFF2-40B4-BE49-F238E27FC236}">
                  <a16:creationId xmlns:a16="http://schemas.microsoft.com/office/drawing/2014/main" id="{FFA6F559-63AB-45A4-AD07-0284A890733A}"/>
                </a:ext>
              </a:extLst>
            </p:cNvPr>
            <p:cNvSpPr txBox="1"/>
            <p:nvPr/>
          </p:nvSpPr>
          <p:spPr>
            <a:xfrm>
              <a:off x="5276636" y="2197259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59" name="矩形 58">
              <a:extLst>
                <a:ext uri="{FF2B5EF4-FFF2-40B4-BE49-F238E27FC236}">
                  <a16:creationId xmlns:a16="http://schemas.microsoft.com/office/drawing/2014/main" id="{273249F6-20F0-4D3C-995F-EB53C930E4E7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60" name="矩形 59">
            <a:extLst>
              <a:ext uri="{FF2B5EF4-FFF2-40B4-BE49-F238E27FC236}">
                <a16:creationId xmlns:a16="http://schemas.microsoft.com/office/drawing/2014/main" id="{4E4C6604-DA34-4BDF-A8AE-8DD6D8F8608A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61" name="矩形: 圆角 60">
            <a:extLst>
              <a:ext uri="{FF2B5EF4-FFF2-40B4-BE49-F238E27FC236}">
                <a16:creationId xmlns:a16="http://schemas.microsoft.com/office/drawing/2014/main" id="{65E12898-EED6-4925-8AEF-AC68AFE1D0CB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ONE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4873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>
            <a:extLst>
              <a:ext uri="{FF2B5EF4-FFF2-40B4-BE49-F238E27FC236}">
                <a16:creationId xmlns:a16="http://schemas.microsoft.com/office/drawing/2014/main" id="{EA224878-C13A-40F4-AE81-80A17F13DE3E}"/>
              </a:ext>
            </a:extLst>
          </p:cNvPr>
          <p:cNvSpPr txBox="1"/>
          <p:nvPr/>
        </p:nvSpPr>
        <p:spPr>
          <a:xfrm>
            <a:off x="3265820" y="2044515"/>
            <a:ext cx="61745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altLang="zh-CN" sz="3600" b="1" spc="200" dirty="0">
                <a:solidFill>
                  <a:schemeClr val="bg1"/>
                </a:solidFill>
                <a:latin typeface="+mj-lt"/>
              </a:rPr>
              <a:t>COLLEGE</a:t>
            </a:r>
            <a:endParaRPr lang="zh-CN" altLang="en-US" sz="3600" b="1" spc="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7" name="文本框 26">
            <a:extLst>
              <a:ext uri="{FF2B5EF4-FFF2-40B4-BE49-F238E27FC236}">
                <a16:creationId xmlns:a16="http://schemas.microsoft.com/office/drawing/2014/main" id="{E040E858-8FE1-4008-B074-C9652181B98D}"/>
              </a:ext>
            </a:extLst>
          </p:cNvPr>
          <p:cNvSpPr txBox="1"/>
          <p:nvPr/>
        </p:nvSpPr>
        <p:spPr>
          <a:xfrm>
            <a:off x="3222610" y="3033592"/>
            <a:ext cx="6260976" cy="6740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en-US" altLang="zh-CN" sz="1050" b="1" spc="100" dirty="0">
                <a:solidFill>
                  <a:schemeClr val="bg1"/>
                </a:solidFill>
                <a:latin typeface="+mj-lt"/>
                <a:ea typeface="微软雅黑 Light" panose="020B0502040204020203" pitchFamily="34" charset="-122"/>
              </a:rPr>
              <a:t>We use well-known development methodologies to create a customized approach for each of the projects. This allows us to achieve high quality outcomes and full transparency towards.</a:t>
            </a:r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id="{F912F41B-7BB4-49A1-B60E-FC95287AC9F1}"/>
              </a:ext>
            </a:extLst>
          </p:cNvPr>
          <p:cNvSpPr/>
          <p:nvPr/>
        </p:nvSpPr>
        <p:spPr>
          <a:xfrm>
            <a:off x="5342466" y="3914364"/>
            <a:ext cx="2021267" cy="543403"/>
          </a:xfrm>
          <a:prstGeom prst="roundRect">
            <a:avLst>
              <a:gd name="adj" fmla="val 7623"/>
            </a:avLst>
          </a:prstGeom>
          <a:solidFill>
            <a:schemeClr val="bg1"/>
          </a:solidFill>
          <a:ln>
            <a:noFill/>
          </a:ln>
          <a:effectLst>
            <a:outerShdw blurRad="889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latin typeface="+mj-lt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D6219DD2-7DCB-4A1D-AC84-A5FF5F1727D3}"/>
              </a:ext>
            </a:extLst>
          </p:cNvPr>
          <p:cNvSpPr txBox="1"/>
          <p:nvPr/>
        </p:nvSpPr>
        <p:spPr>
          <a:xfrm>
            <a:off x="5706652" y="4017620"/>
            <a:ext cx="1490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1600" b="1" dirty="0">
                <a:solidFill>
                  <a:srgbClr val="057FF3"/>
                </a:solidFill>
                <a:latin typeface="+mj-lt"/>
              </a:rPr>
              <a:t>PART TWO</a:t>
            </a:r>
            <a:endParaRPr lang="zh-CN" altLang="en-US" sz="1600" b="1" dirty="0">
              <a:solidFill>
                <a:srgbClr val="057FF3"/>
              </a:solidFill>
              <a:latin typeface="+mj-lt"/>
            </a:endParaRPr>
          </a:p>
        </p:txBody>
      </p:sp>
      <p:sp>
        <p:nvSpPr>
          <p:cNvPr id="8" name="upload_219431">
            <a:extLst>
              <a:ext uri="{FF2B5EF4-FFF2-40B4-BE49-F238E27FC236}">
                <a16:creationId xmlns:a16="http://schemas.microsoft.com/office/drawing/2014/main" id="{CECC4DE1-2911-4230-A86A-C03CA3295578}"/>
              </a:ext>
            </a:extLst>
          </p:cNvPr>
          <p:cNvSpPr>
            <a:spLocks noChangeAspect="1"/>
          </p:cNvSpPr>
          <p:nvPr/>
        </p:nvSpPr>
        <p:spPr bwMode="auto">
          <a:xfrm rot="5400000">
            <a:off x="6910038" y="4103133"/>
            <a:ext cx="191631" cy="191341"/>
          </a:xfrm>
          <a:custGeom>
            <a:avLst/>
            <a:gdLst>
              <a:gd name="connsiteX0" fmla="*/ 303343 w 606792"/>
              <a:gd name="connsiteY0" fmla="*/ 121231 h 605875"/>
              <a:gd name="connsiteX1" fmla="*/ 443292 w 606792"/>
              <a:gd name="connsiteY1" fmla="*/ 260848 h 605875"/>
              <a:gd name="connsiteX2" fmla="*/ 403185 w 606792"/>
              <a:gd name="connsiteY2" fmla="*/ 300571 h 605875"/>
              <a:gd name="connsiteX3" fmla="*/ 347077 w 606792"/>
              <a:gd name="connsiteY3" fmla="*/ 244447 h 605875"/>
              <a:gd name="connsiteX4" fmla="*/ 333743 w 606792"/>
              <a:gd name="connsiteY4" fmla="*/ 214202 h 605875"/>
              <a:gd name="connsiteX5" fmla="*/ 333743 w 606792"/>
              <a:gd name="connsiteY5" fmla="*/ 451689 h 605875"/>
              <a:gd name="connsiteX6" fmla="*/ 273049 w 606792"/>
              <a:gd name="connsiteY6" fmla="*/ 451689 h 605875"/>
              <a:gd name="connsiteX7" fmla="*/ 273049 w 606792"/>
              <a:gd name="connsiteY7" fmla="*/ 214841 h 605875"/>
              <a:gd name="connsiteX8" fmla="*/ 259075 w 606792"/>
              <a:gd name="connsiteY8" fmla="*/ 245086 h 605875"/>
              <a:gd name="connsiteX9" fmla="*/ 203607 w 606792"/>
              <a:gd name="connsiteY9" fmla="*/ 300571 h 605875"/>
              <a:gd name="connsiteX10" fmla="*/ 163500 w 606792"/>
              <a:gd name="connsiteY10" fmla="*/ 260848 h 605875"/>
              <a:gd name="connsiteX11" fmla="*/ 303343 w 606792"/>
              <a:gd name="connsiteY11" fmla="*/ 54847 h 605875"/>
              <a:gd name="connsiteX12" fmla="*/ 54930 w 606792"/>
              <a:gd name="connsiteY12" fmla="*/ 302884 h 605875"/>
              <a:gd name="connsiteX13" fmla="*/ 303343 w 606792"/>
              <a:gd name="connsiteY13" fmla="*/ 551028 h 605875"/>
              <a:gd name="connsiteX14" fmla="*/ 551862 w 606792"/>
              <a:gd name="connsiteY14" fmla="*/ 302884 h 605875"/>
              <a:gd name="connsiteX15" fmla="*/ 303343 w 606792"/>
              <a:gd name="connsiteY15" fmla="*/ 54847 h 605875"/>
              <a:gd name="connsiteX16" fmla="*/ 303343 w 606792"/>
              <a:gd name="connsiteY16" fmla="*/ 0 h 605875"/>
              <a:gd name="connsiteX17" fmla="*/ 606792 w 606792"/>
              <a:gd name="connsiteY17" fmla="*/ 302884 h 605875"/>
              <a:gd name="connsiteX18" fmla="*/ 303343 w 606792"/>
              <a:gd name="connsiteY18" fmla="*/ 605875 h 605875"/>
              <a:gd name="connsiteX19" fmla="*/ 0 w 606792"/>
              <a:gd name="connsiteY19" fmla="*/ 302884 h 605875"/>
              <a:gd name="connsiteX20" fmla="*/ 303343 w 606792"/>
              <a:gd name="connsiteY20" fmla="*/ 0 h 6058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06792" h="605875">
                <a:moveTo>
                  <a:pt x="303343" y="121231"/>
                </a:moveTo>
                <a:lnTo>
                  <a:pt x="443292" y="260848"/>
                </a:lnTo>
                <a:lnTo>
                  <a:pt x="403185" y="300571"/>
                </a:lnTo>
                <a:lnTo>
                  <a:pt x="347077" y="244447"/>
                </a:lnTo>
                <a:lnTo>
                  <a:pt x="333743" y="214202"/>
                </a:lnTo>
                <a:lnTo>
                  <a:pt x="333743" y="451689"/>
                </a:lnTo>
                <a:lnTo>
                  <a:pt x="273049" y="451689"/>
                </a:lnTo>
                <a:lnTo>
                  <a:pt x="273049" y="214841"/>
                </a:lnTo>
                <a:lnTo>
                  <a:pt x="259075" y="245086"/>
                </a:lnTo>
                <a:lnTo>
                  <a:pt x="203607" y="300571"/>
                </a:lnTo>
                <a:lnTo>
                  <a:pt x="163500" y="260848"/>
                </a:lnTo>
                <a:close/>
                <a:moveTo>
                  <a:pt x="303343" y="54847"/>
                </a:moveTo>
                <a:cubicBezTo>
                  <a:pt x="166177" y="54847"/>
                  <a:pt x="54930" y="165926"/>
                  <a:pt x="54930" y="302884"/>
                </a:cubicBezTo>
                <a:cubicBezTo>
                  <a:pt x="54930" y="439949"/>
                  <a:pt x="166177" y="551028"/>
                  <a:pt x="303343" y="551028"/>
                </a:cubicBezTo>
                <a:cubicBezTo>
                  <a:pt x="440615" y="551028"/>
                  <a:pt x="551862" y="439949"/>
                  <a:pt x="551862" y="302884"/>
                </a:cubicBezTo>
                <a:cubicBezTo>
                  <a:pt x="551649" y="165926"/>
                  <a:pt x="440508" y="54954"/>
                  <a:pt x="303343" y="54847"/>
                </a:cubicBezTo>
                <a:close/>
                <a:moveTo>
                  <a:pt x="303343" y="0"/>
                </a:moveTo>
                <a:cubicBezTo>
                  <a:pt x="470906" y="0"/>
                  <a:pt x="606792" y="135680"/>
                  <a:pt x="606792" y="302884"/>
                </a:cubicBezTo>
                <a:cubicBezTo>
                  <a:pt x="606792" y="470195"/>
                  <a:pt x="470906" y="605875"/>
                  <a:pt x="303343" y="605875"/>
                </a:cubicBezTo>
                <a:cubicBezTo>
                  <a:pt x="135886" y="605875"/>
                  <a:pt x="0" y="470195"/>
                  <a:pt x="0" y="302884"/>
                </a:cubicBezTo>
                <a:cubicBezTo>
                  <a:pt x="0" y="135680"/>
                  <a:pt x="135886" y="0"/>
                  <a:pt x="303343" y="0"/>
                </a:cubicBezTo>
                <a:close/>
              </a:path>
            </a:pathLst>
          </a:custGeom>
          <a:solidFill>
            <a:srgbClr val="057FF3"/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3420841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0570C6B8-FAE3-469F-98FA-95CEF37B6934}"/>
              </a:ext>
            </a:extLst>
          </p:cNvPr>
          <p:cNvSpPr/>
          <p:nvPr/>
        </p:nvSpPr>
        <p:spPr>
          <a:xfrm>
            <a:off x="1170507" y="2072201"/>
            <a:ext cx="4020245" cy="4244964"/>
          </a:xfrm>
          <a:prstGeom prst="rect">
            <a:avLst/>
          </a:prstGeom>
          <a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3" name="íṡ1îdé">
            <a:extLst>
              <a:ext uri="{FF2B5EF4-FFF2-40B4-BE49-F238E27FC236}">
                <a16:creationId xmlns:a16="http://schemas.microsoft.com/office/drawing/2014/main" id="{4622F4E1-165B-423C-A201-B8A4889DD6C6}"/>
              </a:ext>
            </a:extLst>
          </p:cNvPr>
          <p:cNvSpPr txBox="1"/>
          <p:nvPr/>
        </p:nvSpPr>
        <p:spPr>
          <a:xfrm>
            <a:off x="5416280" y="3090900"/>
            <a:ext cx="6068289" cy="1268877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5400" dirty="0">
                <a:latin typeface="+mj-lt"/>
              </a:rPr>
              <a:t>TITLE HERE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8B0C093A-B73A-4B8B-BC60-48F65615F787}"/>
              </a:ext>
            </a:extLst>
          </p:cNvPr>
          <p:cNvSpPr/>
          <p:nvPr/>
        </p:nvSpPr>
        <p:spPr>
          <a:xfrm>
            <a:off x="1167757" y="4405495"/>
            <a:ext cx="4022996" cy="1911669"/>
          </a:xfrm>
          <a:prstGeom prst="rect">
            <a:avLst/>
          </a:prstGeom>
          <a:solidFill>
            <a:schemeClr val="tx1">
              <a:lumMod val="95000"/>
              <a:lumOff val="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5" name="ïśļîďe">
            <a:extLst>
              <a:ext uri="{FF2B5EF4-FFF2-40B4-BE49-F238E27FC236}">
                <a16:creationId xmlns:a16="http://schemas.microsoft.com/office/drawing/2014/main" id="{13329802-69BE-41B4-9C69-660A9694557D}"/>
              </a:ext>
            </a:extLst>
          </p:cNvPr>
          <p:cNvSpPr/>
          <p:nvPr/>
        </p:nvSpPr>
        <p:spPr bwMode="auto">
          <a:xfrm>
            <a:off x="5416280" y="4627011"/>
            <a:ext cx="6248401" cy="1318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000" rIns="90000" anchor="t" anchorCtr="0">
            <a:noAutofit/>
          </a:bodyPr>
          <a:lstStyle>
            <a:defPPr>
              <a:defRPr lang="zh-CN"/>
            </a:defPPr>
            <a:lvl1pPr marL="0" algn="l" defTabSz="914377" rtl="0" eaLnBrk="1" latinLnBrk="0" hangingPunct="1">
              <a:defRPr sz="1800" kern="1200">
                <a:solidFill>
                  <a:schemeClr val="tx1"/>
                </a:solidFill>
              </a:defRPr>
            </a:lvl1pPr>
            <a:lvl2pPr marL="457189" algn="l" defTabSz="914377" rtl="0" eaLnBrk="1" latinLnBrk="0" hangingPunct="1">
              <a:defRPr sz="1800" kern="1200">
                <a:solidFill>
                  <a:schemeClr val="tx1"/>
                </a:solidFill>
              </a:defRPr>
            </a:lvl2pPr>
            <a:lvl3pPr marL="914377" algn="l" defTabSz="914377" rtl="0" eaLnBrk="1" latinLnBrk="0" hangingPunct="1">
              <a:defRPr sz="1800" kern="1200">
                <a:solidFill>
                  <a:schemeClr val="tx1"/>
                </a:solidFill>
              </a:defRPr>
            </a:lvl3pPr>
            <a:lvl4pPr marL="1371566" algn="l" defTabSz="914377" rtl="0" eaLnBrk="1" latinLnBrk="0" hangingPunct="1">
              <a:defRPr sz="1800" kern="1200">
                <a:solidFill>
                  <a:schemeClr val="tx1"/>
                </a:solidFill>
              </a:defRPr>
            </a:lvl4pPr>
            <a:lvl5pPr marL="1828754" algn="l" defTabSz="914377" rtl="0" eaLnBrk="1" latinLnBrk="0" hangingPunct="1">
              <a:defRPr sz="1800" kern="1200">
                <a:solidFill>
                  <a:schemeClr val="tx1"/>
                </a:solidFill>
              </a:defRPr>
            </a:lvl5pPr>
            <a:lvl6pPr marL="2285943" algn="l" defTabSz="914377" rtl="0" eaLnBrk="1" latinLnBrk="0" hangingPunct="1">
              <a:defRPr sz="1800" kern="1200">
                <a:solidFill>
                  <a:schemeClr val="tx1"/>
                </a:solidFill>
              </a:defRPr>
            </a:lvl6pPr>
            <a:lvl7pPr marL="2743131" algn="l" defTabSz="914377" rtl="0" eaLnBrk="1" latinLnBrk="0" hangingPunct="1">
              <a:defRPr sz="1800" kern="1200">
                <a:solidFill>
                  <a:schemeClr val="tx1"/>
                </a:solidFill>
              </a:defRPr>
            </a:lvl7pPr>
            <a:lvl8pPr marL="3200320" algn="l" defTabSz="914377" rtl="0" eaLnBrk="1" latinLnBrk="0" hangingPunct="1">
              <a:defRPr sz="1800" kern="1200">
                <a:solidFill>
                  <a:schemeClr val="tx1"/>
                </a:solidFill>
              </a:defRPr>
            </a:lvl8pPr>
            <a:lvl9pPr marL="3657509" algn="l" defTabSz="914377" rtl="0" eaLnBrk="1" latinLnBrk="0" hangingPunct="1">
              <a:defRPr sz="1800" kern="1200">
                <a:solidFill>
                  <a:schemeClr val="tx1"/>
                </a:solidFill>
              </a:defRPr>
            </a:lvl9pPr>
          </a:lstStyle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900" dirty="0">
                <a:latin typeface="+mj-lt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tr-TR" altLang="zh-CN" sz="900" dirty="0">
              <a:latin typeface="+mj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tr-TR" altLang="zh-CN" sz="900" dirty="0">
              <a:latin typeface="+mj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900" dirty="0">
                <a:latin typeface="+mj-lt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tr-TR" altLang="zh-CN" sz="900" dirty="0">
              <a:latin typeface="+mj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endParaRPr lang="tr-TR" altLang="zh-CN" sz="900" dirty="0">
              <a:latin typeface="+mj-lt"/>
            </a:endParaRPr>
          </a:p>
          <a:p>
            <a:pPr marL="171450" indent="-17145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altLang="zh-CN" sz="900" dirty="0">
                <a:latin typeface="+mj-lt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zh-CN" altLang="en-US" sz="900" dirty="0">
              <a:latin typeface="+mj-lt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938A7FD6-C76B-48FC-9975-BFA84678E48D}"/>
              </a:ext>
            </a:extLst>
          </p:cNvPr>
          <p:cNvSpPr/>
          <p:nvPr/>
        </p:nvSpPr>
        <p:spPr>
          <a:xfrm>
            <a:off x="5495925" y="4359777"/>
            <a:ext cx="466725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49" name="íṡ1îdé">
            <a:extLst>
              <a:ext uri="{FF2B5EF4-FFF2-40B4-BE49-F238E27FC236}">
                <a16:creationId xmlns:a16="http://schemas.microsoft.com/office/drawing/2014/main" id="{5C348293-1F3F-4A49-A910-F1B09B5E7BDD}"/>
              </a:ext>
            </a:extLst>
          </p:cNvPr>
          <p:cNvSpPr txBox="1"/>
          <p:nvPr/>
        </p:nvSpPr>
        <p:spPr>
          <a:xfrm>
            <a:off x="1167757" y="4642551"/>
            <a:ext cx="4022995" cy="1478541"/>
          </a:xfrm>
          <a:prstGeom prst="rect">
            <a:avLst/>
          </a:prstGeom>
          <a:noFill/>
        </p:spPr>
        <p:txBody>
          <a:bodyPr wrap="square" lIns="90000" tIns="46800" rIns="90000" bIns="46800" rtlCol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zh-CN" sz="4000" dirty="0">
                <a:solidFill>
                  <a:schemeClr val="bg1"/>
                </a:solidFill>
                <a:latin typeface="+mj-lt"/>
              </a:rPr>
              <a:t>TITLE HERE</a:t>
            </a:r>
          </a:p>
        </p:txBody>
      </p:sp>
      <p:grpSp>
        <p:nvGrpSpPr>
          <p:cNvPr id="15" name="组合 14">
            <a:extLst>
              <a:ext uri="{FF2B5EF4-FFF2-40B4-BE49-F238E27FC236}">
                <a16:creationId xmlns:a16="http://schemas.microsoft.com/office/drawing/2014/main" id="{815C08EB-FC3C-4B88-BFB2-97B23C610E0C}"/>
              </a:ext>
            </a:extLst>
          </p:cNvPr>
          <p:cNvGrpSpPr/>
          <p:nvPr/>
        </p:nvGrpSpPr>
        <p:grpSpPr>
          <a:xfrm>
            <a:off x="4697177" y="715195"/>
            <a:ext cx="2804930" cy="530763"/>
            <a:chOff x="4937756" y="2197259"/>
            <a:chExt cx="2804930" cy="530763"/>
          </a:xfrm>
        </p:grpSpPr>
        <p:sp>
          <p:nvSpPr>
            <p:cNvPr id="17" name="文本框 16">
              <a:extLst>
                <a:ext uri="{FF2B5EF4-FFF2-40B4-BE49-F238E27FC236}">
                  <a16:creationId xmlns:a16="http://schemas.microsoft.com/office/drawing/2014/main" id="{0306A652-9F91-44A1-AC96-C90164C08085}"/>
                </a:ext>
              </a:extLst>
            </p:cNvPr>
            <p:cNvSpPr txBox="1"/>
            <p:nvPr/>
          </p:nvSpPr>
          <p:spPr>
            <a:xfrm>
              <a:off x="5276636" y="2197259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18" name="矩形 17">
              <a:extLst>
                <a:ext uri="{FF2B5EF4-FFF2-40B4-BE49-F238E27FC236}">
                  <a16:creationId xmlns:a16="http://schemas.microsoft.com/office/drawing/2014/main" id="{9AF7CE6A-1766-42E7-A776-F67856DCAF53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CEA99264-E610-4629-9FB6-36A5CB8DF5FB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524235E1-EC43-4BFE-8886-44CB5D027FEF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TWO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493382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矩形: 圆角 16">
            <a:extLst>
              <a:ext uri="{FF2B5EF4-FFF2-40B4-BE49-F238E27FC236}">
                <a16:creationId xmlns:a16="http://schemas.microsoft.com/office/drawing/2014/main" id="{672742BC-018D-4C2E-8885-D394FF892DD3}"/>
              </a:ext>
            </a:extLst>
          </p:cNvPr>
          <p:cNvSpPr/>
          <p:nvPr/>
        </p:nvSpPr>
        <p:spPr>
          <a:xfrm>
            <a:off x="1498874" y="2165124"/>
            <a:ext cx="1414386" cy="357336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STEP HERE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8" name="矩形: 圆角 17">
            <a:extLst>
              <a:ext uri="{FF2B5EF4-FFF2-40B4-BE49-F238E27FC236}">
                <a16:creationId xmlns:a16="http://schemas.microsoft.com/office/drawing/2014/main" id="{32DCF081-B24C-4656-A9D8-431B8EC1198D}"/>
              </a:ext>
            </a:extLst>
          </p:cNvPr>
          <p:cNvSpPr/>
          <p:nvPr/>
        </p:nvSpPr>
        <p:spPr>
          <a:xfrm>
            <a:off x="4086200" y="2165124"/>
            <a:ext cx="1414386" cy="357336"/>
          </a:xfrm>
          <a:prstGeom prst="roundRect">
            <a:avLst>
              <a:gd name="adj" fmla="val 50000"/>
            </a:avLst>
          </a:prstGeom>
          <a:solidFill>
            <a:srgbClr val="FFC748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STEP HERE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9" name="矩形: 圆角 18">
            <a:extLst>
              <a:ext uri="{FF2B5EF4-FFF2-40B4-BE49-F238E27FC236}">
                <a16:creationId xmlns:a16="http://schemas.microsoft.com/office/drawing/2014/main" id="{2144717E-3F40-46E6-93E9-567D35A4754A}"/>
              </a:ext>
            </a:extLst>
          </p:cNvPr>
          <p:cNvSpPr/>
          <p:nvPr/>
        </p:nvSpPr>
        <p:spPr>
          <a:xfrm>
            <a:off x="6673526" y="2165124"/>
            <a:ext cx="1414386" cy="357336"/>
          </a:xfrm>
          <a:prstGeom prst="roundRect">
            <a:avLst>
              <a:gd name="adj" fmla="val 50000"/>
            </a:avLst>
          </a:prstGeom>
          <a:solidFill>
            <a:srgbClr val="8883D5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STEP HERE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0" name="矩形: 圆角 19">
            <a:extLst>
              <a:ext uri="{FF2B5EF4-FFF2-40B4-BE49-F238E27FC236}">
                <a16:creationId xmlns:a16="http://schemas.microsoft.com/office/drawing/2014/main" id="{6E159936-98BD-4270-9D68-E3E93AB4A5F6}"/>
              </a:ext>
            </a:extLst>
          </p:cNvPr>
          <p:cNvSpPr/>
          <p:nvPr/>
        </p:nvSpPr>
        <p:spPr>
          <a:xfrm>
            <a:off x="9260853" y="2165124"/>
            <a:ext cx="1414386" cy="357336"/>
          </a:xfrm>
          <a:prstGeom prst="roundRect">
            <a:avLst>
              <a:gd name="adj" fmla="val 50000"/>
            </a:avLst>
          </a:prstGeom>
          <a:solidFill>
            <a:srgbClr val="E55272"/>
          </a:solidFill>
          <a:ln w="12700">
            <a:miter lim="400000"/>
          </a:ln>
          <a:effectLst/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STEP HERE</a:t>
            </a:r>
            <a:endParaRPr lang="zh-CN" altLang="en-US" sz="1200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</a:endParaRP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B80C348F-11B9-4100-8048-14E3C37EC81F}"/>
              </a:ext>
            </a:extLst>
          </p:cNvPr>
          <p:cNvCxnSpPr>
            <a:cxnSpLocks/>
            <a:stCxn id="17" idx="3"/>
            <a:endCxn id="18" idx="1"/>
          </p:cNvCxnSpPr>
          <p:nvPr/>
        </p:nvCxnSpPr>
        <p:spPr>
          <a:xfrm>
            <a:off x="2913260" y="2343792"/>
            <a:ext cx="117294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B09B16D2-3D64-4245-A233-36F646881B1C}"/>
              </a:ext>
            </a:extLst>
          </p:cNvPr>
          <p:cNvCxnSpPr>
            <a:cxnSpLocks/>
            <a:stCxn id="18" idx="3"/>
            <a:endCxn id="19" idx="1"/>
          </p:cNvCxnSpPr>
          <p:nvPr/>
        </p:nvCxnSpPr>
        <p:spPr>
          <a:xfrm>
            <a:off x="5500586" y="2343792"/>
            <a:ext cx="1172940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195149FE-8B9D-4AA2-944A-E6D2E629FBCE}"/>
              </a:ext>
            </a:extLst>
          </p:cNvPr>
          <p:cNvCxnSpPr>
            <a:cxnSpLocks/>
            <a:stCxn id="19" idx="3"/>
            <a:endCxn id="20" idx="1"/>
          </p:cNvCxnSpPr>
          <p:nvPr/>
        </p:nvCxnSpPr>
        <p:spPr>
          <a:xfrm>
            <a:off x="8087912" y="2343792"/>
            <a:ext cx="1172941" cy="0"/>
          </a:xfrm>
          <a:prstGeom prst="straightConnector1">
            <a:avLst/>
          </a:prstGeom>
          <a:ln>
            <a:solidFill>
              <a:schemeClr val="tx1">
                <a:lumMod val="75000"/>
                <a:lumOff val="25000"/>
              </a:schemeClr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矩形 23">
            <a:extLst>
              <a:ext uri="{FF2B5EF4-FFF2-40B4-BE49-F238E27FC236}">
                <a16:creationId xmlns:a16="http://schemas.microsoft.com/office/drawing/2014/main" id="{9D6D4C24-744C-4381-AFB1-2AA6DEE2E27D}"/>
              </a:ext>
            </a:extLst>
          </p:cNvPr>
          <p:cNvSpPr/>
          <p:nvPr/>
        </p:nvSpPr>
        <p:spPr>
          <a:xfrm>
            <a:off x="1439176" y="2572565"/>
            <a:ext cx="1636319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05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Go ahead and replace it with your own text.</a:t>
            </a:r>
            <a:endParaRPr lang="zh-CN" altLang="en-US" sz="105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DD38861-D564-41B0-BB57-CF27B21FE317}"/>
              </a:ext>
            </a:extLst>
          </p:cNvPr>
          <p:cNvSpPr/>
          <p:nvPr/>
        </p:nvSpPr>
        <p:spPr>
          <a:xfrm>
            <a:off x="3923839" y="2584490"/>
            <a:ext cx="1636319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05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Go ahead and replace it with your own text.</a:t>
            </a:r>
            <a:endParaRPr lang="zh-CN" altLang="en-US" sz="105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45D6C40E-5FC5-4FA1-8129-8EB746249239}"/>
              </a:ext>
            </a:extLst>
          </p:cNvPr>
          <p:cNvSpPr/>
          <p:nvPr/>
        </p:nvSpPr>
        <p:spPr>
          <a:xfrm>
            <a:off x="6562559" y="2584490"/>
            <a:ext cx="1636319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05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Go ahead and replace it with your own text.</a:t>
            </a:r>
            <a:endParaRPr lang="zh-CN" altLang="en-US" sz="105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4FE20F62-00B1-49BC-A025-DE37DD419F7C}"/>
              </a:ext>
            </a:extLst>
          </p:cNvPr>
          <p:cNvSpPr/>
          <p:nvPr/>
        </p:nvSpPr>
        <p:spPr>
          <a:xfrm>
            <a:off x="9201279" y="2586068"/>
            <a:ext cx="1636319" cy="447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zh-CN" sz="105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Go ahead and replace it with your own text.</a:t>
            </a:r>
            <a:endParaRPr lang="zh-CN" altLang="en-US" sz="105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sp>
        <p:nvSpPr>
          <p:cNvPr id="28" name="矩形 27">
            <a:extLst>
              <a:ext uri="{FF2B5EF4-FFF2-40B4-BE49-F238E27FC236}">
                <a16:creationId xmlns:a16="http://schemas.microsoft.com/office/drawing/2014/main" id="{107D372A-3048-44C8-9692-944D8CF8CB9A}"/>
              </a:ext>
            </a:extLst>
          </p:cNvPr>
          <p:cNvSpPr/>
          <p:nvPr/>
        </p:nvSpPr>
        <p:spPr>
          <a:xfrm>
            <a:off x="6758923" y="3388623"/>
            <a:ext cx="4001713" cy="247619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29" name="矩形: 圆角 28">
            <a:extLst>
              <a:ext uri="{FF2B5EF4-FFF2-40B4-BE49-F238E27FC236}">
                <a16:creationId xmlns:a16="http://schemas.microsoft.com/office/drawing/2014/main" id="{2A04493E-5021-40BD-B70F-FC7F5D8FDD80}"/>
              </a:ext>
            </a:extLst>
          </p:cNvPr>
          <p:cNvSpPr/>
          <p:nvPr/>
        </p:nvSpPr>
        <p:spPr>
          <a:xfrm>
            <a:off x="7960432" y="3592282"/>
            <a:ext cx="1414386" cy="357336"/>
          </a:xfrm>
          <a:prstGeom prst="roundRect">
            <a:avLst>
              <a:gd name="adj" fmla="val 50000"/>
            </a:avLst>
          </a:prstGeom>
          <a:solidFill>
            <a:srgbClr val="3F4D6C"/>
          </a:solidFill>
          <a:ln w="12700">
            <a:miter lim="400000"/>
          </a:ln>
        </p:spPr>
        <p:txBody>
          <a:bodyPr anchor="ctr"/>
          <a:lstStyle/>
          <a:p>
            <a:pPr algn="ctr"/>
            <a:r>
              <a:rPr lang="en-US" altLang="zh-CN" sz="1200" dirty="0">
                <a:solidFill>
                  <a:schemeClr val="bg1"/>
                </a:solidFill>
                <a:latin typeface="+mj-lt"/>
              </a:rPr>
              <a:t>STEP HERE</a:t>
            </a:r>
            <a:endParaRPr lang="zh-CN" altLang="en-US" sz="12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C1B06C6F-408C-4662-B73E-1F8F0E3DC473}"/>
              </a:ext>
            </a:extLst>
          </p:cNvPr>
          <p:cNvSpPr/>
          <p:nvPr/>
        </p:nvSpPr>
        <p:spPr>
          <a:xfrm>
            <a:off x="7025186" y="4166161"/>
            <a:ext cx="3540928" cy="981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1050" dirty="0">
                <a:solidFill>
                  <a:schemeClr val="bg1">
                    <a:lumMod val="65000"/>
                  </a:schemeClr>
                </a:solidFill>
                <a:latin typeface="+mj-lt"/>
              </a:rPr>
              <a:t>A complex idea can be conveyed with just a single still image, namely making it possible to absorb large amounts of data quickly. A complex idea can be conveyed with just a single still image, namely making it possible to absorb large amounts of data quickly.</a:t>
            </a:r>
            <a:endParaRPr lang="zh-CN" altLang="en-US" sz="1050" dirty="0">
              <a:solidFill>
                <a:schemeClr val="bg1">
                  <a:lumMod val="65000"/>
                </a:schemeClr>
              </a:solidFill>
              <a:latin typeface="+mj-lt"/>
            </a:endParaRPr>
          </a:p>
        </p:txBody>
      </p:sp>
      <p:pic>
        <p:nvPicPr>
          <p:cNvPr id="31" name="Picture 2" descr="http://img.hb.aicdn.com/adba5e488e49066ebf09749b371c4f78650fd52d4e8e3-zUZ00W">
            <a:extLst>
              <a:ext uri="{FF2B5EF4-FFF2-40B4-BE49-F238E27FC236}">
                <a16:creationId xmlns:a16="http://schemas.microsoft.com/office/drawing/2014/main" id="{95310BD9-515A-4BF9-A62B-17236FECFCB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546608" y="3388623"/>
            <a:ext cx="5079183" cy="247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直角三角形 31">
            <a:extLst>
              <a:ext uri="{FF2B5EF4-FFF2-40B4-BE49-F238E27FC236}">
                <a16:creationId xmlns:a16="http://schemas.microsoft.com/office/drawing/2014/main" id="{B2B0B77E-B871-4FC1-B7E9-8CA98C68EACF}"/>
              </a:ext>
            </a:extLst>
          </p:cNvPr>
          <p:cNvSpPr/>
          <p:nvPr/>
        </p:nvSpPr>
        <p:spPr>
          <a:xfrm rot="5400000">
            <a:off x="1556233" y="3393147"/>
            <a:ext cx="499440" cy="499440"/>
          </a:xfrm>
          <a:prstGeom prst="rtTriangle">
            <a:avLst/>
          </a:prstGeom>
          <a:solidFill>
            <a:srgbClr val="3E466E"/>
          </a:solidFill>
          <a:ln w="12700">
            <a:miter lim="400000"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200">
              <a:solidFill>
                <a:schemeClr val="bg1"/>
              </a:solidFill>
              <a:latin typeface="+mj-lt"/>
            </a:endParaRPr>
          </a:p>
        </p:txBody>
      </p:sp>
      <p:grpSp>
        <p:nvGrpSpPr>
          <p:cNvPr id="33" name="组合 32">
            <a:extLst>
              <a:ext uri="{FF2B5EF4-FFF2-40B4-BE49-F238E27FC236}">
                <a16:creationId xmlns:a16="http://schemas.microsoft.com/office/drawing/2014/main" id="{A73651D8-7E6B-4EF3-B222-B82AA926106E}"/>
              </a:ext>
            </a:extLst>
          </p:cNvPr>
          <p:cNvGrpSpPr/>
          <p:nvPr/>
        </p:nvGrpSpPr>
        <p:grpSpPr>
          <a:xfrm>
            <a:off x="4697177" y="715195"/>
            <a:ext cx="2804930" cy="530763"/>
            <a:chOff x="4937756" y="2197259"/>
            <a:chExt cx="2804930" cy="530763"/>
          </a:xfrm>
        </p:grpSpPr>
        <p:sp>
          <p:nvSpPr>
            <p:cNvPr id="34" name="文本框 33">
              <a:extLst>
                <a:ext uri="{FF2B5EF4-FFF2-40B4-BE49-F238E27FC236}">
                  <a16:creationId xmlns:a16="http://schemas.microsoft.com/office/drawing/2014/main" id="{EEF9490B-7156-495B-BC62-7FFA8230F21F}"/>
                </a:ext>
              </a:extLst>
            </p:cNvPr>
            <p:cNvSpPr txBox="1"/>
            <p:nvPr/>
          </p:nvSpPr>
          <p:spPr>
            <a:xfrm>
              <a:off x="5276636" y="2197259"/>
              <a:ext cx="246605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</a:lstStyle>
            <a:p>
              <a:r>
                <a:rPr lang="tr-TR" altLang="zh-CN" b="1" spc="100" dirty="0">
                  <a:solidFill>
                    <a:srgbClr val="3E466E"/>
                  </a:solidFill>
                  <a:latin typeface="+mj-lt"/>
                </a:rPr>
                <a:t>TITLE HERE</a:t>
              </a:r>
              <a:endParaRPr lang="zh-CN" altLang="en-US" b="1" spc="100" dirty="0">
                <a:solidFill>
                  <a:srgbClr val="3E466E"/>
                </a:solidFill>
                <a:latin typeface="+mj-lt"/>
              </a:endParaRPr>
            </a:p>
          </p:txBody>
        </p:sp>
        <p:sp>
          <p:nvSpPr>
            <p:cNvPr id="35" name="矩形 34">
              <a:extLst>
                <a:ext uri="{FF2B5EF4-FFF2-40B4-BE49-F238E27FC236}">
                  <a16:creationId xmlns:a16="http://schemas.microsoft.com/office/drawing/2014/main" id="{7143CE14-0E26-4599-9BF0-DA04FC6B8F8C}"/>
                </a:ext>
              </a:extLst>
            </p:cNvPr>
            <p:cNvSpPr/>
            <p:nvPr/>
          </p:nvSpPr>
          <p:spPr>
            <a:xfrm>
              <a:off x="4937756" y="2497190"/>
              <a:ext cx="2784737" cy="2308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900" dirty="0">
                  <a:solidFill>
                    <a:schemeClr val="bg2">
                      <a:lumMod val="75000"/>
                    </a:schemeClr>
                  </a:solidFill>
                  <a:latin typeface="+mj-lt"/>
                </a:rPr>
                <a:t>THE BACKGROUND AND SIGNIFICANCE OF THE TOPIC</a:t>
              </a:r>
            </a:p>
          </p:txBody>
        </p:sp>
      </p:grpSp>
      <p:sp>
        <p:nvSpPr>
          <p:cNvPr id="36" name="矩形 35">
            <a:extLst>
              <a:ext uri="{FF2B5EF4-FFF2-40B4-BE49-F238E27FC236}">
                <a16:creationId xmlns:a16="http://schemas.microsoft.com/office/drawing/2014/main" id="{C9879A3D-9E08-4B8E-8EC5-89F994DAF3B0}"/>
              </a:ext>
            </a:extLst>
          </p:cNvPr>
          <p:cNvSpPr/>
          <p:nvPr/>
        </p:nvSpPr>
        <p:spPr>
          <a:xfrm flipV="1">
            <a:off x="5896490" y="1290229"/>
            <a:ext cx="525780" cy="45719"/>
          </a:xfrm>
          <a:prstGeom prst="rect">
            <a:avLst/>
          </a:prstGeom>
          <a:solidFill>
            <a:srgbClr val="3E466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+mj-lt"/>
            </a:endParaRPr>
          </a:p>
        </p:txBody>
      </p:sp>
      <p:sp>
        <p:nvSpPr>
          <p:cNvPr id="37" name="矩形: 圆角 36">
            <a:extLst>
              <a:ext uri="{FF2B5EF4-FFF2-40B4-BE49-F238E27FC236}">
                <a16:creationId xmlns:a16="http://schemas.microsoft.com/office/drawing/2014/main" id="{9F747A9B-1468-4ACA-AF4A-4DB8E7A7DC96}"/>
              </a:ext>
            </a:extLst>
          </p:cNvPr>
          <p:cNvSpPr/>
          <p:nvPr/>
        </p:nvSpPr>
        <p:spPr>
          <a:xfrm>
            <a:off x="5467546" y="1429036"/>
            <a:ext cx="1329933" cy="310163"/>
          </a:xfrm>
          <a:prstGeom prst="roundRect">
            <a:avLst>
              <a:gd name="adj" fmla="val 50000"/>
            </a:avLst>
          </a:prstGeom>
          <a:solidFill>
            <a:srgbClr val="487CE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800" dirty="0">
                <a:solidFill>
                  <a:schemeClr val="bg1"/>
                </a:solidFill>
                <a:latin typeface="+mj-lt"/>
              </a:rPr>
              <a:t>PART TWO</a:t>
            </a:r>
            <a:endParaRPr lang="zh-CN" altLang="en-US" sz="8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22693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创意简约毕业答辩开题报告PPT模板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LIDE.DIAGRAM" val="113d5a66-c26c-4013-aa05-9221e914f2fa"/>
</p:tagLst>
</file>

<file path=ppt/theme/theme1.xml><?xml version="1.0" encoding="utf-8"?>
<a:theme xmlns:a="http://schemas.openxmlformats.org/drawingml/2006/main" name="Graduation Report Presentation Template www.templatesppt.com">
  <a:themeElements>
    <a:clrScheme name="Office">
      <a:dk1>
        <a:srgbClr val="000000"/>
      </a:dk1>
      <a:lt1>
        <a:srgbClr val="FFFFFF"/>
      </a:lt1>
      <a:dk2>
        <a:srgbClr val="768395"/>
      </a:dk2>
      <a:lt2>
        <a:srgbClr val="F0F0F0"/>
      </a:lt2>
      <a:accent1>
        <a:srgbClr val="4276AA"/>
      </a:accent1>
      <a:accent2>
        <a:srgbClr val="1689A0"/>
      </a:accent2>
      <a:accent3>
        <a:srgbClr val="3FA692"/>
      </a:accent3>
      <a:accent4>
        <a:srgbClr val="5167A4"/>
      </a:accent4>
      <a:accent5>
        <a:srgbClr val="5E5CA2"/>
      </a:accent5>
      <a:accent6>
        <a:srgbClr val="768395"/>
      </a:accent6>
      <a:hlink>
        <a:srgbClr val="4276AA"/>
      </a:hlink>
      <a:folHlink>
        <a:srgbClr val="BFBFBF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10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11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1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1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1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1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4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5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6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7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8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ppt/theme/themeOverride9.xml><?xml version="1.0" encoding="utf-8"?>
<a:themeOverride xmlns:a="http://schemas.openxmlformats.org/drawingml/2006/main">
  <a:clrScheme name="Office">
    <a:dk1>
      <a:srgbClr val="000000"/>
    </a:dk1>
    <a:lt1>
      <a:srgbClr val="FFFFFF"/>
    </a:lt1>
    <a:dk2>
      <a:srgbClr val="768395"/>
    </a:dk2>
    <a:lt2>
      <a:srgbClr val="F0F0F0"/>
    </a:lt2>
    <a:accent1>
      <a:srgbClr val="4276AA"/>
    </a:accent1>
    <a:accent2>
      <a:srgbClr val="1689A0"/>
    </a:accent2>
    <a:accent3>
      <a:srgbClr val="3FA692"/>
    </a:accent3>
    <a:accent4>
      <a:srgbClr val="5167A4"/>
    </a:accent4>
    <a:accent5>
      <a:srgbClr val="5E5CA2"/>
    </a:accent5>
    <a:accent6>
      <a:srgbClr val="768395"/>
    </a:accent6>
    <a:hlink>
      <a:srgbClr val="4276AA"/>
    </a:hlink>
    <a:folHlink>
      <a:srgbClr val="BFBFB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2365</TotalTime>
  <Words>2807</Words>
  <Application>Microsoft Macintosh PowerPoint</Application>
  <PresentationFormat>Geniş ekran</PresentationFormat>
  <Paragraphs>214</Paragraphs>
  <Slides>21</Slides>
  <Notes>21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21</vt:i4>
      </vt:variant>
    </vt:vector>
  </HeadingPairs>
  <TitlesOfParts>
    <vt:vector size="27" baseType="lpstr">
      <vt:lpstr>等线</vt:lpstr>
      <vt:lpstr>Arial</vt:lpstr>
      <vt:lpstr>Calibri</vt:lpstr>
      <vt:lpstr>Franklin Gothic Book</vt:lpstr>
      <vt:lpstr>Perpetua</vt:lpstr>
      <vt:lpstr>Graduation Report Presentation Template www.templatesppt.com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Manager/>
  <Company>Templatesppt.com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Graduation Report Presentation Template</dc:title>
  <dc:subject/>
  <dc:creator>Templatesppt.com</dc:creator>
  <cp:keywords>Graduation Report Presentation Template</cp:keywords>
  <dc:description>Graduation Report Presentation Template
www.Templatesppt.com
</dc:description>
  <cp:lastModifiedBy>Resul Gok</cp:lastModifiedBy>
  <cp:revision>352</cp:revision>
  <dcterms:created xsi:type="dcterms:W3CDTF">2018-01-29T03:04:35Z</dcterms:created>
  <dcterms:modified xsi:type="dcterms:W3CDTF">2022-05-26T13:37:10Z</dcterms:modified>
  <cp:category>Education</cp:category>
</cp:coreProperties>
</file>