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9" r:id="rId3"/>
    <p:sldId id="290" r:id="rId4"/>
    <p:sldId id="291" r:id="rId5"/>
    <p:sldId id="292" r:id="rId6"/>
    <p:sldId id="293" r:id="rId7"/>
    <p:sldId id="294" r:id="rId8"/>
    <p:sldId id="29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1E51FBF-C29D-44CC-ACAD-203681F9CF3D}" type="datetimeFigureOut">
              <a:rPr lang="en-US" smtClean="0"/>
              <a:t>5/5/2025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276345331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52298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51FBF-C29D-44CC-ACAD-203681F9CF3D}"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1570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03865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1E51FBF-C29D-44CC-ACAD-203681F9CF3D}" type="datetimeFigureOut">
              <a:rPr lang="en-US" smtClean="0"/>
              <a:t>5/5/2025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69392373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E51FBF-C29D-44CC-ACAD-203681F9CF3D}"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3320264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51FBF-C29D-44CC-ACAD-203681F9CF3D}" type="datetimeFigureOut">
              <a:rPr lang="en-US" smtClean="0"/>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2495925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E51FBF-C29D-44CC-ACAD-203681F9CF3D}" type="datetimeFigureOut">
              <a:rPr lang="en-US" smtClean="0"/>
              <a:t>5/5/2025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1756244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E51FBF-C29D-44CC-ACAD-203681F9CF3D}" type="datetimeFigureOut">
              <a:rPr lang="en-US" smtClean="0"/>
              <a:t>5/5/2025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F34017-7ED8-4369-BECC-9008E39C9749}" type="slidenum">
              <a:rPr lang="en-US" smtClean="0"/>
              <a:t>‹#›</a:t>
            </a:fld>
            <a:endParaRPr lang="en-US"/>
          </a:p>
        </p:txBody>
      </p:sp>
    </p:spTree>
    <p:extLst>
      <p:ext uri="{BB962C8B-B14F-4D97-AF65-F5344CB8AC3E}">
        <p14:creationId xmlns:p14="http://schemas.microsoft.com/office/powerpoint/2010/main" val="9539859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51FBF-C29D-44CC-ACAD-203681F9CF3D}" type="datetimeFigureOut">
              <a:rPr lang="en-US" smtClean="0"/>
              <a:t>5/5/2025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2200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1E51FBF-C29D-44CC-ACAD-203681F9CF3D}" type="datetimeFigureOut">
              <a:rPr lang="en-US" smtClean="0"/>
              <a:t>5/5/2025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F34017-7ED8-4369-BECC-9008E39C9749}"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96358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1E51FBF-C29D-44CC-ACAD-203681F9CF3D}" type="datetimeFigureOut">
              <a:rPr lang="en-US" smtClean="0"/>
              <a:t>5/5/2025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F34017-7ED8-4369-BECC-9008E39C9749}" type="slidenum">
              <a:rPr lang="en-US" smtClean="0"/>
              <a:t>‹#›</a:t>
            </a:fld>
            <a:endParaRPr lang="en-US"/>
          </a:p>
        </p:txBody>
      </p:sp>
    </p:spTree>
    <p:extLst>
      <p:ext uri="{BB962C8B-B14F-4D97-AF65-F5344CB8AC3E}">
        <p14:creationId xmlns:p14="http://schemas.microsoft.com/office/powerpoint/2010/main" val="33595088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vi-VN" sz="4800" b="1">
                <a:solidFill>
                  <a:srgbClr val="FF0000"/>
                </a:solidFill>
                <a:latin typeface="Arial" panose="020B0604020202020204" pitchFamily="34" charset="0"/>
                <a:cs typeface="Arial" panose="020B0604020202020204" pitchFamily="34" charset="0"/>
              </a:rPr>
              <a:t>Trên con đường về quê</a:t>
            </a:r>
            <a:endParaRPr lang="en-US" sz="54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772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38727" y="334851"/>
            <a:ext cx="11190896" cy="6333593"/>
          </a:xfrm>
          <a:prstGeom prst="rect">
            <a:avLst/>
          </a:prstGeom>
        </p:spPr>
        <p:txBody>
          <a:bodyPr wrap="square">
            <a:spAutoFit/>
          </a:bodyPr>
          <a:lstStyle/>
          <a:p>
            <a:pPr algn="just">
              <a:lnSpc>
                <a:spcPct val="114000"/>
              </a:lnSpc>
            </a:pPr>
            <a:r>
              <a:rPr lang="vi-VN" sz="6000" b="1" i="0">
                <a:solidFill>
                  <a:srgbClr val="FF0000"/>
                </a:solidFill>
                <a:effectLst/>
                <a:latin typeface="Roboto" pitchFamily="2" charset="0"/>
              </a:rPr>
              <a:t>ÐK: </a:t>
            </a:r>
            <a:r>
              <a:rPr lang="vi-VN" sz="6000" b="1" i="0">
                <a:effectLst/>
                <a:latin typeface="Roboto" pitchFamily="2" charset="0"/>
              </a:rPr>
              <a:t>Trên con đường về quê mà vắng bóng Mẹ, con biết cậy vào ai, biết nương nhờ ai? Trên con đường về quê mà vắng bóng Mẹ, con biết cậy vào ai, biết nương nhờ ai?</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208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D56DBC-981B-4EF7-4389-2DD36BD1FF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E3C0E98-DA51-4EDD-16BF-074C19B5199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6476A1D2-1FCD-9C87-04B2-12D8D574B4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B9649122-CD98-974C-0990-AF1B13002808}"/>
              </a:ext>
            </a:extLst>
          </p:cNvPr>
          <p:cNvSpPr/>
          <p:nvPr/>
        </p:nvSpPr>
        <p:spPr>
          <a:xfrm>
            <a:off x="438727" y="334851"/>
            <a:ext cx="11190896" cy="5982728"/>
          </a:xfrm>
          <a:prstGeom prst="rect">
            <a:avLst/>
          </a:prstGeom>
        </p:spPr>
        <p:txBody>
          <a:bodyPr wrap="square">
            <a:spAutoFit/>
          </a:bodyPr>
          <a:lstStyle/>
          <a:p>
            <a:pPr algn="just">
              <a:lnSpc>
                <a:spcPct val="130000"/>
              </a:lnSpc>
            </a:pPr>
            <a:r>
              <a:rPr lang="en-US" sz="6000" b="1" i="0">
                <a:solidFill>
                  <a:srgbClr val="FF0000"/>
                </a:solidFill>
                <a:effectLst/>
                <a:latin typeface="Roboto" pitchFamily="2" charset="0"/>
              </a:rPr>
              <a:t>1. </a:t>
            </a:r>
            <a:r>
              <a:rPr lang="vi-VN" sz="6000" b="1" i="0">
                <a:effectLst/>
                <a:latin typeface="Roboto" pitchFamily="2" charset="0"/>
              </a:rPr>
              <a:t>Trời đêm vắng sao, sương về đường xa thăm thẳm khuất bóng quê. Con băn khoăn đưa mắt trông tìm đây đó, có ai bạn hiền cùng đi khỏi lo.</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0353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95D670-A452-3DDC-D038-200702F545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DCB160-4610-4F91-07EF-E7999366BDD4}"/>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465C7EE7-4D87-F243-1F02-2052A05E7F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C2542EBB-41EE-A223-AA1F-8C288708B8D9}"/>
              </a:ext>
            </a:extLst>
          </p:cNvPr>
          <p:cNvSpPr/>
          <p:nvPr/>
        </p:nvSpPr>
        <p:spPr>
          <a:xfrm>
            <a:off x="438727" y="334851"/>
            <a:ext cx="11190896" cy="5982728"/>
          </a:xfrm>
          <a:prstGeom prst="rect">
            <a:avLst/>
          </a:prstGeom>
        </p:spPr>
        <p:txBody>
          <a:bodyPr wrap="square">
            <a:spAutoFit/>
          </a:bodyPr>
          <a:lstStyle/>
          <a:p>
            <a:pPr algn="just">
              <a:lnSpc>
                <a:spcPct val="130000"/>
              </a:lnSpc>
            </a:pPr>
            <a:r>
              <a:rPr lang="en-US" sz="6000" b="1" i="0">
                <a:solidFill>
                  <a:srgbClr val="FF0000"/>
                </a:solidFill>
                <a:effectLst/>
                <a:latin typeface="Roboto" pitchFamily="2" charset="0"/>
              </a:rPr>
              <a:t>1. </a:t>
            </a:r>
            <a:r>
              <a:rPr lang="vi-VN" sz="6000" b="1" i="0">
                <a:effectLst/>
                <a:latin typeface="Roboto" pitchFamily="2" charset="0"/>
              </a:rPr>
              <a:t>Mẹ ơi bóng đêm rợn rùng, vực sâu đang gầm dưới lá rung, con lao đao sắp ngã trên đường nguy khốn, đoái thương con cùng, Mẹ Ðấng Chí Tôn.</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275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8A8585-EB6C-3494-E247-735D4E3358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FA6B8D2-B468-A186-F534-EF1994E10D92}"/>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3B85F3B6-86E0-49EA-F003-C8779A8D5D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785B4E6D-C88A-2B26-8E15-607BAC0411E4}"/>
              </a:ext>
            </a:extLst>
          </p:cNvPr>
          <p:cNvSpPr/>
          <p:nvPr/>
        </p:nvSpPr>
        <p:spPr>
          <a:xfrm>
            <a:off x="438727" y="334851"/>
            <a:ext cx="11190896" cy="6333593"/>
          </a:xfrm>
          <a:prstGeom prst="rect">
            <a:avLst/>
          </a:prstGeom>
        </p:spPr>
        <p:txBody>
          <a:bodyPr wrap="square">
            <a:spAutoFit/>
          </a:bodyPr>
          <a:lstStyle/>
          <a:p>
            <a:pPr algn="just">
              <a:lnSpc>
                <a:spcPct val="114000"/>
              </a:lnSpc>
            </a:pPr>
            <a:r>
              <a:rPr lang="vi-VN" sz="6000" b="1" i="0">
                <a:solidFill>
                  <a:srgbClr val="FF0000"/>
                </a:solidFill>
                <a:effectLst/>
                <a:latin typeface="Roboto" pitchFamily="2" charset="0"/>
              </a:rPr>
              <a:t>ÐK: </a:t>
            </a:r>
            <a:r>
              <a:rPr lang="vi-VN" sz="6000" b="1" i="0">
                <a:effectLst/>
                <a:latin typeface="Roboto" pitchFamily="2" charset="0"/>
              </a:rPr>
              <a:t>Trên con đường về quê mà vắng bóng Mẹ, con biết cậy vào ai, biết nương nhờ ai? Trên con đường về quê mà vắng bóng Mẹ, con biết cậy vào ai, biết nương nhờ ai?</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2812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A74168-8823-C8F9-A052-6FDDF4C55A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93C035-7D71-5E26-185E-803AD84491CA}"/>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A0B662F4-3DC8-B057-B2B1-4FE2E9AC9E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C7029615-0519-4F3F-7AF1-77B3470DD348}"/>
              </a:ext>
            </a:extLst>
          </p:cNvPr>
          <p:cNvSpPr/>
          <p:nvPr/>
        </p:nvSpPr>
        <p:spPr>
          <a:xfrm>
            <a:off x="438727" y="334851"/>
            <a:ext cx="11190896" cy="5982728"/>
          </a:xfrm>
          <a:prstGeom prst="rect">
            <a:avLst/>
          </a:prstGeom>
        </p:spPr>
        <p:txBody>
          <a:bodyPr wrap="square">
            <a:spAutoFit/>
          </a:bodyPr>
          <a:lstStyle/>
          <a:p>
            <a:pPr algn="just">
              <a:lnSpc>
                <a:spcPct val="130000"/>
              </a:lnSpc>
            </a:pPr>
            <a:r>
              <a:rPr lang="en-US" sz="6000" b="1" i="0">
                <a:solidFill>
                  <a:srgbClr val="FF0000"/>
                </a:solidFill>
                <a:effectLst/>
                <a:latin typeface="Roboto" pitchFamily="2" charset="0"/>
              </a:rPr>
              <a:t>2. </a:t>
            </a:r>
            <a:r>
              <a:rPr lang="vi-VN" sz="6000" b="1" i="0">
                <a:effectLst/>
                <a:latin typeface="Roboto" pitchFamily="2" charset="0"/>
              </a:rPr>
              <a:t>Mẹ Maria nhân từ, Mẹ như ánh trăng chiếu bóng đêm. Con lo chi vấp ngã khi Mẹ dìu dắt chúng con trên đường dù muôn khó nguy.</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96379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9E4805-174F-B23E-6F90-14511B72920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1E6584-EDEC-3115-6EFC-1752D987A547}"/>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7C916A00-94B2-CB98-08F8-F68C89F499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7EBC2992-5E8A-B6A2-A231-BE6A83B34AEC}"/>
              </a:ext>
            </a:extLst>
          </p:cNvPr>
          <p:cNvSpPr/>
          <p:nvPr/>
        </p:nvSpPr>
        <p:spPr>
          <a:xfrm>
            <a:off x="438727" y="334851"/>
            <a:ext cx="11190896" cy="5982728"/>
          </a:xfrm>
          <a:prstGeom prst="rect">
            <a:avLst/>
          </a:prstGeom>
        </p:spPr>
        <p:txBody>
          <a:bodyPr wrap="square">
            <a:spAutoFit/>
          </a:bodyPr>
          <a:lstStyle/>
          <a:p>
            <a:pPr algn="just">
              <a:lnSpc>
                <a:spcPct val="130000"/>
              </a:lnSpc>
            </a:pPr>
            <a:r>
              <a:rPr lang="en-US" sz="6000" b="1" i="0">
                <a:solidFill>
                  <a:srgbClr val="FF0000"/>
                </a:solidFill>
                <a:effectLst/>
                <a:latin typeface="Roboto" pitchFamily="2" charset="0"/>
              </a:rPr>
              <a:t>2. </a:t>
            </a:r>
            <a:r>
              <a:rPr lang="vi-VN" sz="6000" b="1" i="0">
                <a:effectLst/>
                <a:latin typeface="Roboto" pitchFamily="2" charset="0"/>
              </a:rPr>
              <a:t>Mẹ ơi hãy đưa con về, về quê dấu yêu chốn ước mong, con tin yêu dõi mắt theo Mẹ nhân ái, hãy thương con cùng, Mẹ Chúa chí nhân.</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0382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9255B8-98A8-55AC-6755-EB2AB55FD1F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BBEF40-91A4-83E3-A3C3-F12E7BB2A02E}"/>
              </a:ext>
            </a:extLst>
          </p:cNvPr>
          <p:cNvSpPr>
            <a:spLocks noGrp="1"/>
          </p:cNvSpPr>
          <p:nvPr>
            <p:ph type="title"/>
          </p:nvPr>
        </p:nvSpPr>
        <p:spPr/>
        <p:txBody>
          <a:bodyPr/>
          <a:lstStyle/>
          <a:p>
            <a:endParaRPr lang="en-US"/>
          </a:p>
        </p:txBody>
      </p:sp>
      <p:pic>
        <p:nvPicPr>
          <p:cNvPr id="3" name="Picture 2">
            <a:extLst>
              <a:ext uri="{FF2B5EF4-FFF2-40B4-BE49-F238E27FC236}">
                <a16:creationId xmlns:a16="http://schemas.microsoft.com/office/drawing/2014/main" id="{396AED8B-5316-EB41-B57E-F976F6C172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6DA1BA96-5C84-EF87-B2DD-7C12AF6D7B8C}"/>
              </a:ext>
            </a:extLst>
          </p:cNvPr>
          <p:cNvSpPr/>
          <p:nvPr/>
        </p:nvSpPr>
        <p:spPr>
          <a:xfrm>
            <a:off x="438727" y="334851"/>
            <a:ext cx="11190896" cy="6333593"/>
          </a:xfrm>
          <a:prstGeom prst="rect">
            <a:avLst/>
          </a:prstGeom>
        </p:spPr>
        <p:txBody>
          <a:bodyPr wrap="square">
            <a:spAutoFit/>
          </a:bodyPr>
          <a:lstStyle/>
          <a:p>
            <a:pPr algn="just">
              <a:lnSpc>
                <a:spcPct val="114000"/>
              </a:lnSpc>
            </a:pPr>
            <a:r>
              <a:rPr lang="vi-VN" sz="6000" b="1" i="0">
                <a:solidFill>
                  <a:srgbClr val="FF0000"/>
                </a:solidFill>
                <a:effectLst/>
                <a:latin typeface="Roboto" pitchFamily="2" charset="0"/>
              </a:rPr>
              <a:t>ÐK: </a:t>
            </a:r>
            <a:r>
              <a:rPr lang="vi-VN" sz="6000" b="1" i="0">
                <a:effectLst/>
                <a:latin typeface="Roboto" pitchFamily="2" charset="0"/>
              </a:rPr>
              <a:t>Trên con đường về quê mà vắng bóng Mẹ, con biết cậy vào ai, biết nương nhờ ai? Trên con đường về quê mà vắng bóng Mẹ, con biết cậy vào ai, biết nương nhờ ai?</a:t>
            </a:r>
            <a:endParaRPr lang="vi-VN" sz="6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738897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240</TotalTime>
  <Words>280</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Roboto</vt:lpstr>
      <vt:lpstr>Savon</vt:lpstr>
      <vt:lpstr>Trên con đường về quê</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LỄ VẬT DÂNG CHÚA</dc:title>
  <dc:creator>Admin</dc:creator>
  <cp:lastModifiedBy>Phúc Đinh</cp:lastModifiedBy>
  <cp:revision>56</cp:revision>
  <dcterms:created xsi:type="dcterms:W3CDTF">2024-12-09T09:23:25Z</dcterms:created>
  <dcterms:modified xsi:type="dcterms:W3CDTF">2025-05-05T10:25:01Z</dcterms:modified>
</cp:coreProperties>
</file>