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1" r:id="rId4"/>
    <p:sldId id="271" r:id="rId5"/>
    <p:sldId id="268" r:id="rId6"/>
    <p:sldId id="272" r:id="rId7"/>
    <p:sldId id="270" r:id="rId8"/>
    <p:sldId id="27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48D68738-6F56-4F73-B9BE-332F8CB46988}" type="datetimeFigureOut">
              <a:rPr lang="en-US" smtClean="0"/>
              <a:t>02/05/2025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75155074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02/05/2025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494135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02/05/2025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24104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02/05/2025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372132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48D68738-6F56-4F73-B9BE-332F8CB46988}" type="datetimeFigureOut">
              <a:rPr lang="en-US" smtClean="0"/>
              <a:t>02/05/2025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2587687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D68738-6F56-4F73-B9BE-332F8CB46988}" type="datetimeFigureOut">
              <a:rPr lang="en-US" smtClean="0"/>
              <a:t>02/05/2025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46043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02/05/2025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16715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D68738-6F56-4F73-B9BE-332F8CB46988}" type="datetimeFigureOut">
              <a:rPr lang="en-US" smtClean="0"/>
              <a:t>02/05/2025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417595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68738-6F56-4F73-B9BE-332F8CB46988}" type="datetimeFigureOut">
              <a:rPr lang="en-US" smtClean="0"/>
              <a:t>02/05/2025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342908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48D68738-6F56-4F73-B9BE-332F8CB46988}" type="datetimeFigureOut">
              <a:rPr lang="en-US" smtClean="0"/>
              <a:t>02/05/2025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6529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48D68738-6F56-4F73-B9BE-332F8CB46988}" type="datetimeFigureOut">
              <a:rPr lang="en-US" smtClean="0"/>
              <a:t>02/05/2025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76255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8D68738-6F56-4F73-B9BE-332F8CB46988}" type="datetimeFigureOut">
              <a:rPr lang="en-US" smtClean="0"/>
              <a:t>02/05/2025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2455485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
            </a:r>
            <a:br>
              <a:rPr lang="en-US" sz="6000" b="1" dirty="0" smtClean="0">
                <a:solidFill>
                  <a:srgbClr val="FF0000"/>
                </a:solidFill>
                <a:latin typeface="Arial" panose="020B0604020202020204" pitchFamily="34" charset="0"/>
                <a:cs typeface="Arial" panose="020B0604020202020204" pitchFamily="34" charset="0"/>
              </a:rPr>
            </a:br>
            <a:r>
              <a:rPr lang="en-US" sz="5400" b="1" dirty="0" smtClean="0">
                <a:solidFill>
                  <a:srgbClr val="FF0000"/>
                </a:solidFill>
                <a:latin typeface="Arial" panose="020B0604020202020204" pitchFamily="34" charset="0"/>
                <a:cs typeface="Arial" panose="020B0604020202020204" pitchFamily="34" charset="0"/>
              </a:rPr>
              <a:t>NGÀY VINH QUANG </a:t>
            </a:r>
            <a:br>
              <a:rPr lang="en-US" sz="5400" b="1" dirty="0" smtClean="0">
                <a:solidFill>
                  <a:srgbClr val="FF0000"/>
                </a:solidFill>
                <a:latin typeface="Arial" panose="020B0604020202020204" pitchFamily="34" charset="0"/>
                <a:cs typeface="Arial" panose="020B0604020202020204" pitchFamily="34" charset="0"/>
              </a:rPr>
            </a:br>
            <a:r>
              <a:rPr lang="en-US" sz="5400" b="1" dirty="0" smtClean="0">
                <a:solidFill>
                  <a:srgbClr val="FF0000"/>
                </a:solidFill>
                <a:latin typeface="Arial" panose="020B0604020202020204" pitchFamily="34" charset="0"/>
                <a:cs typeface="Arial" panose="020B0604020202020204" pitchFamily="34" charset="0"/>
              </a:rPr>
              <a:t>VỀ TRỜI</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0346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231820"/>
            <a:ext cx="11194904" cy="6247864"/>
          </a:xfrm>
          <a:prstGeom prst="rect">
            <a:avLst/>
          </a:prstGeom>
        </p:spPr>
        <p:txBody>
          <a:bodyPr wrap="square">
            <a:spAutoFit/>
          </a:bodyPr>
          <a:lstStyle/>
          <a:p>
            <a:pPr algn="just"/>
            <a:r>
              <a:rPr lang="en-US" sz="5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en-US" sz="5000" b="1" dirty="0"/>
              <a:t> </a:t>
            </a:r>
            <a:r>
              <a:rPr lang="vi-VN" sz="5000" b="1" dirty="0"/>
              <a:t>Hân hoan mừng Chúa lên trời ngày vinh quang soi sáng muôn nơi. Và ngàn dân cất tiếng hoà ca. Allêluia, Allêluia. Hoan ca cùng với đất trời trần gian ôi loan báo tin vui. Một bài ca hát vang rộn xa. Allêluia, Allêluia. </a:t>
            </a:r>
            <a:endParaRPr lang="vi-VN" sz="5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3811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141669"/>
            <a:ext cx="11232720" cy="655564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1</a:t>
            </a:r>
            <a:r>
              <a:rPr lang="vi-VN" sz="5400" b="1" dirty="0" smtClean="0">
                <a:solidFill>
                  <a:srgbClr val="FF0000"/>
                </a:solidFill>
                <a:effectLst/>
                <a:latin typeface="Arial" panose="020B0604020202020204" pitchFamily="34" charset="0"/>
                <a:cs typeface="Arial" panose="020B0604020202020204" pitchFamily="34" charset="0"/>
              </a:rPr>
              <a:t>. </a:t>
            </a:r>
            <a:r>
              <a:rPr lang="vi-VN" sz="6000" b="1" dirty="0"/>
              <a:t>Nơi trần gian thường ngước lên trời, thầm nhủ rằng quê hương mình nơi đó. Lặng nghe phận buồn lữ khách xa xôi, tiếng nguyện cầu lời kinh trào ứa trên môi. </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5809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231820"/>
            <a:ext cx="11194904" cy="6247864"/>
          </a:xfrm>
          <a:prstGeom prst="rect">
            <a:avLst/>
          </a:prstGeom>
        </p:spPr>
        <p:txBody>
          <a:bodyPr wrap="square">
            <a:spAutoFit/>
          </a:bodyPr>
          <a:lstStyle/>
          <a:p>
            <a:pPr algn="just"/>
            <a:r>
              <a:rPr lang="en-US" sz="5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en-US" sz="5000" b="1" dirty="0"/>
              <a:t> </a:t>
            </a:r>
            <a:r>
              <a:rPr lang="vi-VN" sz="5000" b="1" dirty="0"/>
              <a:t>Hân hoan mừng Chúa lên trời ngày vinh quang soi sáng muôn nơi. Và ngàn dân cất tiếng hoà ca. Allêluia, Allêluia. Hoan ca cùng với đất trời trần gian ôi loan báo tin vui. Một bài ca hát vang rộn xa. Allêluia, Allêluia. </a:t>
            </a:r>
            <a:endParaRPr lang="vi-VN" sz="5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9318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8" y="1"/>
            <a:ext cx="11361509" cy="686341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8000" b="1" dirty="0" smtClean="0">
                <a:solidFill>
                  <a:srgbClr val="FF0000"/>
                </a:solidFill>
                <a:effectLst/>
                <a:latin typeface="Arial" panose="020B0604020202020204" pitchFamily="34" charset="0"/>
                <a:cs typeface="Arial" panose="020B0604020202020204" pitchFamily="34" charset="0"/>
              </a:rPr>
              <a:t>. </a:t>
            </a:r>
            <a:r>
              <a:rPr lang="vi-VN" sz="6000" b="1" dirty="0"/>
              <a:t>Trông vời xa trần thế đoạn trường, nhìn về trời yêu thương tràn chan chứa. Nguyện xin Ngài dìu dắt tới quê hương, ước mơ trời làm quên cuộc sống đau thương. </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95703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231820"/>
            <a:ext cx="11194904" cy="6247864"/>
          </a:xfrm>
          <a:prstGeom prst="rect">
            <a:avLst/>
          </a:prstGeom>
        </p:spPr>
        <p:txBody>
          <a:bodyPr wrap="square">
            <a:spAutoFit/>
          </a:bodyPr>
          <a:lstStyle/>
          <a:p>
            <a:pPr algn="just"/>
            <a:r>
              <a:rPr lang="en-US" sz="5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en-US" sz="5000" b="1" dirty="0"/>
              <a:t> </a:t>
            </a:r>
            <a:r>
              <a:rPr lang="vi-VN" sz="5000" b="1" dirty="0"/>
              <a:t>Hân hoan mừng Chúa lên trời ngày vinh quang soi sáng muôn nơi. Và ngàn dân cất tiếng hoà ca. Allêluia, Allêluia. Hoan ca cùng với đất trời trần gian ôi loan báo tin vui. Một bài ca hát vang rộn xa. Allêluia, Allêluia. </a:t>
            </a:r>
            <a:endParaRPr lang="vi-VN" sz="5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55545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283336"/>
            <a:ext cx="11310814" cy="6555641"/>
          </a:xfrm>
          <a:prstGeom prst="rect">
            <a:avLst/>
          </a:prstGeom>
        </p:spPr>
        <p:txBody>
          <a:bodyPr wrap="square">
            <a:spAutoFit/>
          </a:bodyPr>
          <a:lstStyle/>
          <a:p>
            <a:pPr algn="just"/>
            <a:r>
              <a:rPr lang="en-US" sz="5800" b="1" dirty="0" smtClean="0">
                <a:solidFill>
                  <a:srgbClr val="FF0000"/>
                </a:solidFill>
                <a:latin typeface="Arial" panose="020B0604020202020204" pitchFamily="34" charset="0"/>
                <a:cs typeface="Arial" panose="020B0604020202020204" pitchFamily="34" charset="0"/>
              </a:rPr>
              <a:t>3</a:t>
            </a:r>
            <a:r>
              <a:rPr lang="vi-VN" sz="5800" b="1" dirty="0" smtClean="0">
                <a:solidFill>
                  <a:srgbClr val="FF0000"/>
                </a:solidFill>
                <a:effectLst/>
                <a:latin typeface="Arial" panose="020B0604020202020204" pitchFamily="34" charset="0"/>
                <a:cs typeface="Arial" panose="020B0604020202020204" pitchFamily="34" charset="0"/>
              </a:rPr>
              <a:t>. </a:t>
            </a:r>
            <a:r>
              <a:rPr lang="vi-VN" sz="6000" b="1" dirty="0"/>
              <a:t>Con nguyện xin lạy Chúa nhân từ, đời khổ sầu nương dâu buồn dương thế. Ngày đêm đường trần những thấy ưu tư, hướng lên trời cầu xin Ngài xót thương con. </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74411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231820"/>
            <a:ext cx="11194904" cy="6247864"/>
          </a:xfrm>
          <a:prstGeom prst="rect">
            <a:avLst/>
          </a:prstGeom>
        </p:spPr>
        <p:txBody>
          <a:bodyPr wrap="square">
            <a:spAutoFit/>
          </a:bodyPr>
          <a:lstStyle/>
          <a:p>
            <a:pPr algn="just"/>
            <a:r>
              <a:rPr lang="en-US" sz="5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en-US" sz="5000" b="1" dirty="0"/>
              <a:t> </a:t>
            </a:r>
            <a:r>
              <a:rPr lang="vi-VN" sz="5000" b="1" dirty="0"/>
              <a:t>Hân hoan mừng Chúa lên trời ngày vinh quang soi sáng muôn nơi. Và ngàn dân cất tiếng hoà ca. Allêluia, Allêluia. Hoan ca cùng với đất trời trần gian ôi loan báo tin vui. Một bài ca hát vang rộn xa. Allêluia, Allêluia. </a:t>
            </a:r>
            <a:endParaRPr lang="vi-VN" sz="5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09209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173</TotalTime>
  <Words>122</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 NGÀY VINH QUANG  VỀ TRỜI</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HIỂN LINH</dc:title>
  <dc:creator>Admin</dc:creator>
  <cp:lastModifiedBy>Windows User</cp:lastModifiedBy>
  <cp:revision>32</cp:revision>
  <dcterms:created xsi:type="dcterms:W3CDTF">2024-12-09T09:33:29Z</dcterms:created>
  <dcterms:modified xsi:type="dcterms:W3CDTF">2025-05-02T03:23:42Z</dcterms:modified>
</cp:coreProperties>
</file>