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62" r:id="rId4"/>
    <p:sldId id="289" r:id="rId5"/>
    <p:sldId id="287" r:id="rId6"/>
    <p:sldId id="290" r:id="rId7"/>
    <p:sldId id="285" r:id="rId8"/>
    <p:sldId id="291" r:id="rId9"/>
    <p:sldId id="288" r:id="rId10"/>
    <p:sldId id="29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02/05/2025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LÊN TRỜI 2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tiếng</a:t>
            </a:r>
            <a:r>
              <a:rPr lang="en-US" sz="5400" b="1" dirty="0"/>
              <a:t> </a:t>
            </a:r>
            <a:r>
              <a:rPr lang="en-US" sz="5400" b="1" dirty="0" err="1"/>
              <a:t>kèn</a:t>
            </a:r>
            <a:r>
              <a:rPr lang="en-US" sz="5400" b="1" dirty="0"/>
              <a:t> </a:t>
            </a:r>
            <a:r>
              <a:rPr lang="en-US" sz="5400" b="1" dirty="0" err="1"/>
              <a:t>trổi</a:t>
            </a:r>
            <a:r>
              <a:rPr lang="en-US" sz="5400" b="1" dirty="0"/>
              <a:t> </a:t>
            </a:r>
            <a:r>
              <a:rPr lang="en-US" sz="5400" b="1" dirty="0" err="1"/>
              <a:t>vang</a:t>
            </a:r>
            <a:r>
              <a:rPr lang="en-US" sz="5400" b="1" dirty="0"/>
              <a:t> </a:t>
            </a:r>
            <a:r>
              <a:rPr lang="en-US" sz="5400" b="1" dirty="0" err="1"/>
              <a:t>lừng</a:t>
            </a:r>
            <a:r>
              <a:rPr lang="en-US" sz="5400" b="1" dirty="0"/>
              <a:t>. </a:t>
            </a:r>
            <a:r>
              <a:rPr lang="en-US" sz="5400" b="1" dirty="0" err="1"/>
              <a:t>Ngàn</a:t>
            </a:r>
            <a:r>
              <a:rPr lang="en-US" sz="5400" b="1" dirty="0"/>
              <a:t> </a:t>
            </a:r>
            <a:r>
              <a:rPr lang="en-US" sz="5400" b="1" dirty="0" err="1"/>
              <a:t>tiếng</a:t>
            </a:r>
            <a:r>
              <a:rPr lang="en-US" sz="5400" b="1" dirty="0"/>
              <a:t> </a:t>
            </a:r>
            <a:r>
              <a:rPr lang="en-US" sz="5400" b="1" dirty="0" err="1"/>
              <a:t>tung</a:t>
            </a:r>
            <a:r>
              <a:rPr lang="en-US" sz="5400" b="1" dirty="0"/>
              <a:t> </a:t>
            </a:r>
            <a:r>
              <a:rPr lang="en-US" sz="5400" b="1" dirty="0" err="1"/>
              <a:t>hô</a:t>
            </a:r>
            <a:r>
              <a:rPr lang="en-US" sz="5400" b="1" dirty="0"/>
              <a:t> </a:t>
            </a:r>
            <a:r>
              <a:rPr lang="en-US" sz="5400" b="1" dirty="0" err="1"/>
              <a:t>hoà</a:t>
            </a:r>
            <a:r>
              <a:rPr lang="en-US" sz="5400" b="1" dirty="0"/>
              <a:t> </a:t>
            </a:r>
            <a:r>
              <a:rPr lang="en-US" sz="5400" b="1" dirty="0" err="1"/>
              <a:t>tấu</a:t>
            </a:r>
            <a:r>
              <a:rPr lang="en-US" sz="5400" b="1" dirty="0"/>
              <a:t> </a:t>
            </a:r>
            <a:r>
              <a:rPr lang="en-US" sz="5400" b="1" dirty="0" err="1"/>
              <a:t>không</a:t>
            </a:r>
            <a:r>
              <a:rPr lang="en-US" sz="5400" b="1" dirty="0"/>
              <a:t> </a:t>
            </a:r>
            <a:r>
              <a:rPr lang="en-US" sz="5400" b="1" dirty="0" err="1"/>
              <a:t>ngừng</a:t>
            </a:r>
            <a:r>
              <a:rPr lang="en-US" sz="5400" b="1" dirty="0"/>
              <a:t>.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các</a:t>
            </a:r>
            <a:r>
              <a:rPr lang="en-US" sz="5400" b="1" dirty="0"/>
              <a:t> </a:t>
            </a:r>
            <a:r>
              <a:rPr lang="en-US" sz="5400" b="1" dirty="0" err="1"/>
              <a:t>thiên</a:t>
            </a:r>
            <a:r>
              <a:rPr lang="en-US" sz="5400" b="1" dirty="0"/>
              <a:t> </a:t>
            </a:r>
            <a:r>
              <a:rPr lang="en-US" sz="5400" b="1" dirty="0" err="1"/>
              <a:t>thần</a:t>
            </a:r>
            <a:r>
              <a:rPr lang="en-US" sz="5400" b="1" dirty="0"/>
              <a:t>,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các</a:t>
            </a:r>
            <a:r>
              <a:rPr lang="en-US" sz="5400" b="1" dirty="0"/>
              <a:t> </a:t>
            </a:r>
            <a:r>
              <a:rPr lang="en-US" sz="5400" b="1" dirty="0" err="1"/>
              <a:t>tông</a:t>
            </a:r>
            <a:r>
              <a:rPr lang="en-US" sz="5400" b="1" dirty="0"/>
              <a:t> </a:t>
            </a:r>
            <a:r>
              <a:rPr lang="en-US" sz="5400" b="1" dirty="0" err="1"/>
              <a:t>đồ</a:t>
            </a:r>
            <a:r>
              <a:rPr lang="en-US" sz="5400" b="1" dirty="0"/>
              <a:t>. </a:t>
            </a:r>
            <a:r>
              <a:rPr lang="en-US" sz="5400" b="1" dirty="0" err="1"/>
              <a:t>Mừng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quang</a:t>
            </a:r>
            <a:r>
              <a:rPr lang="en-US" sz="5400" b="1" dirty="0"/>
              <a:t> </a:t>
            </a:r>
            <a:r>
              <a:rPr lang="en-US" sz="5400" b="1" dirty="0" err="1"/>
              <a:t>về</a:t>
            </a:r>
            <a:r>
              <a:rPr lang="en-US" sz="5400" b="1" dirty="0"/>
              <a:t> </a:t>
            </a:r>
            <a:r>
              <a:rPr lang="en-US" sz="5400" b="1" dirty="0" err="1"/>
              <a:t>với</a:t>
            </a:r>
            <a:r>
              <a:rPr lang="en-US" sz="5400" b="1" dirty="0"/>
              <a:t> Cha </a:t>
            </a:r>
            <a:r>
              <a:rPr lang="en-US" sz="5400" b="1" dirty="0" err="1"/>
              <a:t>Ngài</a:t>
            </a:r>
            <a:r>
              <a:rPr lang="en-US" sz="5400" b="1" dirty="0"/>
              <a:t> </a:t>
            </a:r>
            <a:r>
              <a:rPr lang="en-US" sz="5400" b="1" dirty="0" err="1"/>
              <a:t>trên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.</a:t>
            </a:r>
            <a:endParaRPr lang="vi-VN" sz="54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35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tiếng</a:t>
            </a:r>
            <a:r>
              <a:rPr lang="en-US" sz="5400" b="1" dirty="0"/>
              <a:t> </a:t>
            </a:r>
            <a:r>
              <a:rPr lang="en-US" sz="5400" b="1" dirty="0" err="1"/>
              <a:t>kèn</a:t>
            </a:r>
            <a:r>
              <a:rPr lang="en-US" sz="5400" b="1" dirty="0"/>
              <a:t> </a:t>
            </a:r>
            <a:r>
              <a:rPr lang="en-US" sz="5400" b="1" dirty="0" err="1"/>
              <a:t>trổi</a:t>
            </a:r>
            <a:r>
              <a:rPr lang="en-US" sz="5400" b="1" dirty="0"/>
              <a:t> </a:t>
            </a:r>
            <a:r>
              <a:rPr lang="en-US" sz="5400" b="1" dirty="0" err="1"/>
              <a:t>vang</a:t>
            </a:r>
            <a:r>
              <a:rPr lang="en-US" sz="5400" b="1" dirty="0"/>
              <a:t> </a:t>
            </a:r>
            <a:r>
              <a:rPr lang="en-US" sz="5400" b="1" dirty="0" err="1"/>
              <a:t>lừng</a:t>
            </a:r>
            <a:r>
              <a:rPr lang="en-US" sz="5400" b="1" dirty="0"/>
              <a:t>. </a:t>
            </a:r>
            <a:r>
              <a:rPr lang="en-US" sz="5400" b="1" dirty="0" err="1"/>
              <a:t>Ngàn</a:t>
            </a:r>
            <a:r>
              <a:rPr lang="en-US" sz="5400" b="1" dirty="0"/>
              <a:t> </a:t>
            </a:r>
            <a:r>
              <a:rPr lang="en-US" sz="5400" b="1" dirty="0" err="1"/>
              <a:t>tiếng</a:t>
            </a:r>
            <a:r>
              <a:rPr lang="en-US" sz="5400" b="1" dirty="0"/>
              <a:t> </a:t>
            </a:r>
            <a:r>
              <a:rPr lang="en-US" sz="5400" b="1" dirty="0" err="1"/>
              <a:t>tung</a:t>
            </a:r>
            <a:r>
              <a:rPr lang="en-US" sz="5400" b="1" dirty="0"/>
              <a:t> </a:t>
            </a:r>
            <a:r>
              <a:rPr lang="en-US" sz="5400" b="1" dirty="0" err="1"/>
              <a:t>hô</a:t>
            </a:r>
            <a:r>
              <a:rPr lang="en-US" sz="5400" b="1" dirty="0"/>
              <a:t> </a:t>
            </a:r>
            <a:r>
              <a:rPr lang="en-US" sz="5400" b="1" dirty="0" err="1"/>
              <a:t>hoà</a:t>
            </a:r>
            <a:r>
              <a:rPr lang="en-US" sz="5400" b="1" dirty="0"/>
              <a:t> </a:t>
            </a:r>
            <a:r>
              <a:rPr lang="en-US" sz="5400" b="1" dirty="0" err="1"/>
              <a:t>tấu</a:t>
            </a:r>
            <a:r>
              <a:rPr lang="en-US" sz="5400" b="1" dirty="0"/>
              <a:t> </a:t>
            </a:r>
            <a:r>
              <a:rPr lang="en-US" sz="5400" b="1" dirty="0" err="1"/>
              <a:t>không</a:t>
            </a:r>
            <a:r>
              <a:rPr lang="en-US" sz="5400" b="1" dirty="0"/>
              <a:t> </a:t>
            </a:r>
            <a:r>
              <a:rPr lang="en-US" sz="5400" b="1" dirty="0" err="1"/>
              <a:t>ngừng</a:t>
            </a:r>
            <a:r>
              <a:rPr lang="en-US" sz="5400" b="1" dirty="0"/>
              <a:t>.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các</a:t>
            </a:r>
            <a:r>
              <a:rPr lang="en-US" sz="5400" b="1" dirty="0"/>
              <a:t> </a:t>
            </a:r>
            <a:r>
              <a:rPr lang="en-US" sz="5400" b="1" dirty="0" err="1"/>
              <a:t>thiên</a:t>
            </a:r>
            <a:r>
              <a:rPr lang="en-US" sz="5400" b="1" dirty="0"/>
              <a:t> </a:t>
            </a:r>
            <a:r>
              <a:rPr lang="en-US" sz="5400" b="1" dirty="0" err="1"/>
              <a:t>thần</a:t>
            </a:r>
            <a:r>
              <a:rPr lang="en-US" sz="5400" b="1" dirty="0"/>
              <a:t>,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các</a:t>
            </a:r>
            <a:r>
              <a:rPr lang="en-US" sz="5400" b="1" dirty="0"/>
              <a:t> </a:t>
            </a:r>
            <a:r>
              <a:rPr lang="en-US" sz="5400" b="1" dirty="0" err="1"/>
              <a:t>tông</a:t>
            </a:r>
            <a:r>
              <a:rPr lang="en-US" sz="5400" b="1" dirty="0"/>
              <a:t> </a:t>
            </a:r>
            <a:r>
              <a:rPr lang="en-US" sz="5400" b="1" dirty="0" err="1"/>
              <a:t>đồ</a:t>
            </a:r>
            <a:r>
              <a:rPr lang="en-US" sz="5400" b="1" dirty="0"/>
              <a:t>. </a:t>
            </a:r>
            <a:r>
              <a:rPr lang="en-US" sz="5400" b="1" dirty="0" err="1"/>
              <a:t>Mừng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quang</a:t>
            </a:r>
            <a:r>
              <a:rPr lang="en-US" sz="5400" b="1" dirty="0"/>
              <a:t> </a:t>
            </a:r>
            <a:r>
              <a:rPr lang="en-US" sz="5400" b="1" dirty="0" err="1"/>
              <a:t>về</a:t>
            </a:r>
            <a:r>
              <a:rPr lang="en-US" sz="5400" b="1" dirty="0"/>
              <a:t> </a:t>
            </a:r>
            <a:r>
              <a:rPr lang="en-US" sz="5400" b="1" dirty="0" err="1"/>
              <a:t>với</a:t>
            </a:r>
            <a:r>
              <a:rPr lang="en-US" sz="5400" b="1" dirty="0"/>
              <a:t> Cha </a:t>
            </a:r>
            <a:r>
              <a:rPr lang="en-US" sz="5400" b="1" dirty="0" err="1"/>
              <a:t>Ngài</a:t>
            </a:r>
            <a:r>
              <a:rPr lang="en-US" sz="5400" b="1" dirty="0"/>
              <a:t> </a:t>
            </a:r>
            <a:r>
              <a:rPr lang="en-US" sz="5400" b="1" dirty="0" err="1"/>
              <a:t>trên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.</a:t>
            </a:r>
            <a:endParaRPr lang="vi-VN" sz="54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6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231820"/>
            <a:ext cx="1121860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5400" b="1" dirty="0"/>
              <a:t> </a:t>
            </a:r>
            <a:r>
              <a:rPr lang="vi-VN" sz="6000" b="1" dirty="0"/>
              <a:t>Chúa xuống trần mang thân phận người và Ngài đã chết và đã sống lại Chúa nay hiển vinh lên trời để ngày sau đưa ta lên trời với Cha.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73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tiếng</a:t>
            </a:r>
            <a:r>
              <a:rPr lang="en-US" sz="5400" b="1" dirty="0"/>
              <a:t> </a:t>
            </a:r>
            <a:r>
              <a:rPr lang="en-US" sz="5400" b="1" dirty="0" err="1"/>
              <a:t>kèn</a:t>
            </a:r>
            <a:r>
              <a:rPr lang="en-US" sz="5400" b="1" dirty="0"/>
              <a:t> </a:t>
            </a:r>
            <a:r>
              <a:rPr lang="en-US" sz="5400" b="1" dirty="0" err="1"/>
              <a:t>trổi</a:t>
            </a:r>
            <a:r>
              <a:rPr lang="en-US" sz="5400" b="1" dirty="0"/>
              <a:t> </a:t>
            </a:r>
            <a:r>
              <a:rPr lang="en-US" sz="5400" b="1" dirty="0" err="1"/>
              <a:t>vang</a:t>
            </a:r>
            <a:r>
              <a:rPr lang="en-US" sz="5400" b="1" dirty="0"/>
              <a:t> </a:t>
            </a:r>
            <a:r>
              <a:rPr lang="en-US" sz="5400" b="1" dirty="0" err="1"/>
              <a:t>lừng</a:t>
            </a:r>
            <a:r>
              <a:rPr lang="en-US" sz="5400" b="1" dirty="0"/>
              <a:t>. </a:t>
            </a:r>
            <a:r>
              <a:rPr lang="en-US" sz="5400" b="1" dirty="0" err="1"/>
              <a:t>Ngàn</a:t>
            </a:r>
            <a:r>
              <a:rPr lang="en-US" sz="5400" b="1" dirty="0"/>
              <a:t> </a:t>
            </a:r>
            <a:r>
              <a:rPr lang="en-US" sz="5400" b="1" dirty="0" err="1"/>
              <a:t>tiếng</a:t>
            </a:r>
            <a:r>
              <a:rPr lang="en-US" sz="5400" b="1" dirty="0"/>
              <a:t> </a:t>
            </a:r>
            <a:r>
              <a:rPr lang="en-US" sz="5400" b="1" dirty="0" err="1"/>
              <a:t>tung</a:t>
            </a:r>
            <a:r>
              <a:rPr lang="en-US" sz="5400" b="1" dirty="0"/>
              <a:t> </a:t>
            </a:r>
            <a:r>
              <a:rPr lang="en-US" sz="5400" b="1" dirty="0" err="1"/>
              <a:t>hô</a:t>
            </a:r>
            <a:r>
              <a:rPr lang="en-US" sz="5400" b="1" dirty="0"/>
              <a:t> </a:t>
            </a:r>
            <a:r>
              <a:rPr lang="en-US" sz="5400" b="1" dirty="0" err="1"/>
              <a:t>hoà</a:t>
            </a:r>
            <a:r>
              <a:rPr lang="en-US" sz="5400" b="1" dirty="0"/>
              <a:t> </a:t>
            </a:r>
            <a:r>
              <a:rPr lang="en-US" sz="5400" b="1" dirty="0" err="1"/>
              <a:t>tấu</a:t>
            </a:r>
            <a:r>
              <a:rPr lang="en-US" sz="5400" b="1" dirty="0"/>
              <a:t> </a:t>
            </a:r>
            <a:r>
              <a:rPr lang="en-US" sz="5400" b="1" dirty="0" err="1"/>
              <a:t>không</a:t>
            </a:r>
            <a:r>
              <a:rPr lang="en-US" sz="5400" b="1" dirty="0"/>
              <a:t> </a:t>
            </a:r>
            <a:r>
              <a:rPr lang="en-US" sz="5400" b="1" dirty="0" err="1"/>
              <a:t>ngừng</a:t>
            </a:r>
            <a:r>
              <a:rPr lang="en-US" sz="5400" b="1" dirty="0"/>
              <a:t>.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các</a:t>
            </a:r>
            <a:r>
              <a:rPr lang="en-US" sz="5400" b="1" dirty="0"/>
              <a:t> </a:t>
            </a:r>
            <a:r>
              <a:rPr lang="en-US" sz="5400" b="1" dirty="0" err="1"/>
              <a:t>thiên</a:t>
            </a:r>
            <a:r>
              <a:rPr lang="en-US" sz="5400" b="1" dirty="0"/>
              <a:t> </a:t>
            </a:r>
            <a:r>
              <a:rPr lang="en-US" sz="5400" b="1" dirty="0" err="1"/>
              <a:t>thần</a:t>
            </a:r>
            <a:r>
              <a:rPr lang="en-US" sz="5400" b="1" dirty="0"/>
              <a:t>,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các</a:t>
            </a:r>
            <a:r>
              <a:rPr lang="en-US" sz="5400" b="1" dirty="0"/>
              <a:t> </a:t>
            </a:r>
            <a:r>
              <a:rPr lang="en-US" sz="5400" b="1" dirty="0" err="1"/>
              <a:t>tông</a:t>
            </a:r>
            <a:r>
              <a:rPr lang="en-US" sz="5400" b="1" dirty="0"/>
              <a:t> </a:t>
            </a:r>
            <a:r>
              <a:rPr lang="en-US" sz="5400" b="1" dirty="0" err="1"/>
              <a:t>đồ</a:t>
            </a:r>
            <a:r>
              <a:rPr lang="en-US" sz="5400" b="1" dirty="0"/>
              <a:t>. </a:t>
            </a:r>
            <a:r>
              <a:rPr lang="en-US" sz="5400" b="1" dirty="0" err="1"/>
              <a:t>Mừng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quang</a:t>
            </a:r>
            <a:r>
              <a:rPr lang="en-US" sz="5400" b="1" dirty="0"/>
              <a:t> </a:t>
            </a:r>
            <a:r>
              <a:rPr lang="en-US" sz="5400" b="1" dirty="0" err="1"/>
              <a:t>về</a:t>
            </a:r>
            <a:r>
              <a:rPr lang="en-US" sz="5400" b="1" dirty="0"/>
              <a:t> </a:t>
            </a:r>
            <a:r>
              <a:rPr lang="en-US" sz="5400" b="1" dirty="0" err="1"/>
              <a:t>với</a:t>
            </a:r>
            <a:r>
              <a:rPr lang="en-US" sz="5400" b="1" dirty="0"/>
              <a:t> Cha </a:t>
            </a:r>
            <a:r>
              <a:rPr lang="en-US" sz="5400" b="1" dirty="0" err="1"/>
              <a:t>Ngài</a:t>
            </a:r>
            <a:r>
              <a:rPr lang="en-US" sz="5400" b="1" dirty="0"/>
              <a:t> </a:t>
            </a:r>
            <a:r>
              <a:rPr lang="en-US" sz="5400" b="1" dirty="0" err="1"/>
              <a:t>trên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.</a:t>
            </a:r>
            <a:endParaRPr lang="vi-VN" sz="54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67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000" b="1" dirty="0"/>
              <a:t>Những đau thương nay qua đi rồi vì đường Thánh giá nguồn sống vinh quang Chúa đã chết để sống lại Ngài xuống thế để nay lên trời hiển trị.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79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tiếng</a:t>
            </a:r>
            <a:r>
              <a:rPr lang="en-US" sz="5400" b="1" dirty="0"/>
              <a:t> </a:t>
            </a:r>
            <a:r>
              <a:rPr lang="en-US" sz="5400" b="1" dirty="0" err="1"/>
              <a:t>kèn</a:t>
            </a:r>
            <a:r>
              <a:rPr lang="en-US" sz="5400" b="1" dirty="0"/>
              <a:t> </a:t>
            </a:r>
            <a:r>
              <a:rPr lang="en-US" sz="5400" b="1" dirty="0" err="1"/>
              <a:t>trổi</a:t>
            </a:r>
            <a:r>
              <a:rPr lang="en-US" sz="5400" b="1" dirty="0"/>
              <a:t> </a:t>
            </a:r>
            <a:r>
              <a:rPr lang="en-US" sz="5400" b="1" dirty="0" err="1"/>
              <a:t>vang</a:t>
            </a:r>
            <a:r>
              <a:rPr lang="en-US" sz="5400" b="1" dirty="0"/>
              <a:t> </a:t>
            </a:r>
            <a:r>
              <a:rPr lang="en-US" sz="5400" b="1" dirty="0" err="1"/>
              <a:t>lừng</a:t>
            </a:r>
            <a:r>
              <a:rPr lang="en-US" sz="5400" b="1" dirty="0"/>
              <a:t>. </a:t>
            </a:r>
            <a:r>
              <a:rPr lang="en-US" sz="5400" b="1" dirty="0" err="1"/>
              <a:t>Ngàn</a:t>
            </a:r>
            <a:r>
              <a:rPr lang="en-US" sz="5400" b="1" dirty="0"/>
              <a:t> </a:t>
            </a:r>
            <a:r>
              <a:rPr lang="en-US" sz="5400" b="1" dirty="0" err="1"/>
              <a:t>tiếng</a:t>
            </a:r>
            <a:r>
              <a:rPr lang="en-US" sz="5400" b="1" dirty="0"/>
              <a:t> </a:t>
            </a:r>
            <a:r>
              <a:rPr lang="en-US" sz="5400" b="1" dirty="0" err="1"/>
              <a:t>tung</a:t>
            </a:r>
            <a:r>
              <a:rPr lang="en-US" sz="5400" b="1" dirty="0"/>
              <a:t> </a:t>
            </a:r>
            <a:r>
              <a:rPr lang="en-US" sz="5400" b="1" dirty="0" err="1"/>
              <a:t>hô</a:t>
            </a:r>
            <a:r>
              <a:rPr lang="en-US" sz="5400" b="1" dirty="0"/>
              <a:t> </a:t>
            </a:r>
            <a:r>
              <a:rPr lang="en-US" sz="5400" b="1" dirty="0" err="1"/>
              <a:t>hoà</a:t>
            </a:r>
            <a:r>
              <a:rPr lang="en-US" sz="5400" b="1" dirty="0"/>
              <a:t> </a:t>
            </a:r>
            <a:r>
              <a:rPr lang="en-US" sz="5400" b="1" dirty="0" err="1"/>
              <a:t>tấu</a:t>
            </a:r>
            <a:r>
              <a:rPr lang="en-US" sz="5400" b="1" dirty="0"/>
              <a:t> </a:t>
            </a:r>
            <a:r>
              <a:rPr lang="en-US" sz="5400" b="1" dirty="0" err="1"/>
              <a:t>không</a:t>
            </a:r>
            <a:r>
              <a:rPr lang="en-US" sz="5400" b="1" dirty="0"/>
              <a:t> </a:t>
            </a:r>
            <a:r>
              <a:rPr lang="en-US" sz="5400" b="1" dirty="0" err="1"/>
              <a:t>ngừng</a:t>
            </a:r>
            <a:r>
              <a:rPr lang="en-US" sz="5400" b="1" dirty="0"/>
              <a:t>.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các</a:t>
            </a:r>
            <a:r>
              <a:rPr lang="en-US" sz="5400" b="1" dirty="0"/>
              <a:t> </a:t>
            </a:r>
            <a:r>
              <a:rPr lang="en-US" sz="5400" b="1" dirty="0" err="1"/>
              <a:t>thiên</a:t>
            </a:r>
            <a:r>
              <a:rPr lang="en-US" sz="5400" b="1" dirty="0"/>
              <a:t> </a:t>
            </a:r>
            <a:r>
              <a:rPr lang="en-US" sz="5400" b="1" dirty="0" err="1"/>
              <a:t>thần</a:t>
            </a:r>
            <a:r>
              <a:rPr lang="en-US" sz="5400" b="1" dirty="0"/>
              <a:t>,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các</a:t>
            </a:r>
            <a:r>
              <a:rPr lang="en-US" sz="5400" b="1" dirty="0"/>
              <a:t> </a:t>
            </a:r>
            <a:r>
              <a:rPr lang="en-US" sz="5400" b="1" dirty="0" err="1"/>
              <a:t>tông</a:t>
            </a:r>
            <a:r>
              <a:rPr lang="en-US" sz="5400" b="1" dirty="0"/>
              <a:t> </a:t>
            </a:r>
            <a:r>
              <a:rPr lang="en-US" sz="5400" b="1" dirty="0" err="1"/>
              <a:t>đồ</a:t>
            </a:r>
            <a:r>
              <a:rPr lang="en-US" sz="5400" b="1" dirty="0"/>
              <a:t>. </a:t>
            </a:r>
            <a:r>
              <a:rPr lang="en-US" sz="5400" b="1" dirty="0" err="1"/>
              <a:t>Mừng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quang</a:t>
            </a:r>
            <a:r>
              <a:rPr lang="en-US" sz="5400" b="1" dirty="0"/>
              <a:t> </a:t>
            </a:r>
            <a:r>
              <a:rPr lang="en-US" sz="5400" b="1" dirty="0" err="1"/>
              <a:t>về</a:t>
            </a:r>
            <a:r>
              <a:rPr lang="en-US" sz="5400" b="1" dirty="0"/>
              <a:t> </a:t>
            </a:r>
            <a:r>
              <a:rPr lang="en-US" sz="5400" b="1" dirty="0" err="1"/>
              <a:t>với</a:t>
            </a:r>
            <a:r>
              <a:rPr lang="en-US" sz="5400" b="1" dirty="0"/>
              <a:t> Cha </a:t>
            </a:r>
            <a:r>
              <a:rPr lang="en-US" sz="5400" b="1" dirty="0" err="1"/>
              <a:t>Ngài</a:t>
            </a:r>
            <a:r>
              <a:rPr lang="en-US" sz="5400" b="1" dirty="0"/>
              <a:t> </a:t>
            </a:r>
            <a:r>
              <a:rPr lang="en-US" sz="5400" b="1" dirty="0" err="1"/>
              <a:t>trên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.</a:t>
            </a:r>
            <a:endParaRPr lang="vi-VN" sz="54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73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167425"/>
            <a:ext cx="10908577" cy="67381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000" b="1" dirty="0"/>
              <a:t>Ngước trông lên quê hương trên trời đoàn con mơ ước hạnh phúc mai sau Chúa thương đỡ nâng con hèn Ngày và đêm noi theo gương Ngài sống xưa.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06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tiếng</a:t>
            </a:r>
            <a:r>
              <a:rPr lang="en-US" sz="5400" b="1" dirty="0"/>
              <a:t> </a:t>
            </a:r>
            <a:r>
              <a:rPr lang="en-US" sz="5400" b="1" dirty="0" err="1"/>
              <a:t>kèn</a:t>
            </a:r>
            <a:r>
              <a:rPr lang="en-US" sz="5400" b="1" dirty="0"/>
              <a:t> </a:t>
            </a:r>
            <a:r>
              <a:rPr lang="en-US" sz="5400" b="1" dirty="0" err="1"/>
              <a:t>trổi</a:t>
            </a:r>
            <a:r>
              <a:rPr lang="en-US" sz="5400" b="1" dirty="0"/>
              <a:t> </a:t>
            </a:r>
            <a:r>
              <a:rPr lang="en-US" sz="5400" b="1" dirty="0" err="1"/>
              <a:t>vang</a:t>
            </a:r>
            <a:r>
              <a:rPr lang="en-US" sz="5400" b="1" dirty="0"/>
              <a:t> </a:t>
            </a:r>
            <a:r>
              <a:rPr lang="en-US" sz="5400" b="1" dirty="0" err="1"/>
              <a:t>lừng</a:t>
            </a:r>
            <a:r>
              <a:rPr lang="en-US" sz="5400" b="1" dirty="0"/>
              <a:t>. </a:t>
            </a:r>
            <a:r>
              <a:rPr lang="en-US" sz="5400" b="1" dirty="0" err="1"/>
              <a:t>Ngàn</a:t>
            </a:r>
            <a:r>
              <a:rPr lang="en-US" sz="5400" b="1" dirty="0"/>
              <a:t> </a:t>
            </a:r>
            <a:r>
              <a:rPr lang="en-US" sz="5400" b="1" dirty="0" err="1"/>
              <a:t>tiếng</a:t>
            </a:r>
            <a:r>
              <a:rPr lang="en-US" sz="5400" b="1" dirty="0"/>
              <a:t> </a:t>
            </a:r>
            <a:r>
              <a:rPr lang="en-US" sz="5400" b="1" dirty="0" err="1"/>
              <a:t>tung</a:t>
            </a:r>
            <a:r>
              <a:rPr lang="en-US" sz="5400" b="1" dirty="0"/>
              <a:t> </a:t>
            </a:r>
            <a:r>
              <a:rPr lang="en-US" sz="5400" b="1" dirty="0" err="1"/>
              <a:t>hô</a:t>
            </a:r>
            <a:r>
              <a:rPr lang="en-US" sz="5400" b="1" dirty="0"/>
              <a:t> </a:t>
            </a:r>
            <a:r>
              <a:rPr lang="en-US" sz="5400" b="1" dirty="0" err="1"/>
              <a:t>hoà</a:t>
            </a:r>
            <a:r>
              <a:rPr lang="en-US" sz="5400" b="1" dirty="0"/>
              <a:t> </a:t>
            </a:r>
            <a:r>
              <a:rPr lang="en-US" sz="5400" b="1" dirty="0" err="1"/>
              <a:t>tấu</a:t>
            </a:r>
            <a:r>
              <a:rPr lang="en-US" sz="5400" b="1" dirty="0"/>
              <a:t> </a:t>
            </a:r>
            <a:r>
              <a:rPr lang="en-US" sz="5400" b="1" dirty="0" err="1"/>
              <a:t>không</a:t>
            </a:r>
            <a:r>
              <a:rPr lang="en-US" sz="5400" b="1" dirty="0"/>
              <a:t> </a:t>
            </a:r>
            <a:r>
              <a:rPr lang="en-US" sz="5400" b="1" dirty="0" err="1"/>
              <a:t>ngừng</a:t>
            </a:r>
            <a:r>
              <a:rPr lang="en-US" sz="5400" b="1" dirty="0"/>
              <a:t>.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lên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các</a:t>
            </a:r>
            <a:r>
              <a:rPr lang="en-US" sz="5400" b="1" dirty="0"/>
              <a:t> </a:t>
            </a:r>
            <a:r>
              <a:rPr lang="en-US" sz="5400" b="1" dirty="0" err="1"/>
              <a:t>thiên</a:t>
            </a:r>
            <a:r>
              <a:rPr lang="en-US" sz="5400" b="1" dirty="0"/>
              <a:t> </a:t>
            </a:r>
            <a:r>
              <a:rPr lang="en-US" sz="5400" b="1" dirty="0" err="1"/>
              <a:t>thần</a:t>
            </a:r>
            <a:r>
              <a:rPr lang="en-US" sz="5400" b="1" dirty="0"/>
              <a:t>, </a:t>
            </a:r>
            <a:r>
              <a:rPr lang="en-US" sz="5400" b="1" dirty="0" err="1"/>
              <a:t>giữa</a:t>
            </a:r>
            <a:r>
              <a:rPr lang="en-US" sz="5400" b="1" dirty="0"/>
              <a:t> </a:t>
            </a:r>
            <a:r>
              <a:rPr lang="en-US" sz="5400" b="1" dirty="0" err="1"/>
              <a:t>các</a:t>
            </a:r>
            <a:r>
              <a:rPr lang="en-US" sz="5400" b="1" dirty="0"/>
              <a:t> </a:t>
            </a:r>
            <a:r>
              <a:rPr lang="en-US" sz="5400" b="1" dirty="0" err="1"/>
              <a:t>tông</a:t>
            </a:r>
            <a:r>
              <a:rPr lang="en-US" sz="5400" b="1" dirty="0"/>
              <a:t> </a:t>
            </a:r>
            <a:r>
              <a:rPr lang="en-US" sz="5400" b="1" dirty="0" err="1"/>
              <a:t>đồ</a:t>
            </a:r>
            <a:r>
              <a:rPr lang="en-US" sz="5400" b="1" dirty="0"/>
              <a:t>. </a:t>
            </a:r>
            <a:r>
              <a:rPr lang="en-US" sz="5400" b="1" dirty="0" err="1"/>
              <a:t>Mừng</a:t>
            </a:r>
            <a:r>
              <a:rPr lang="en-US" sz="5400" b="1" dirty="0"/>
              <a:t> </a:t>
            </a:r>
            <a:r>
              <a:rPr lang="en-US" sz="5400" b="1" dirty="0" err="1"/>
              <a:t>Chúa</a:t>
            </a:r>
            <a:r>
              <a:rPr lang="en-US" sz="5400" b="1" dirty="0"/>
              <a:t> </a:t>
            </a:r>
            <a:r>
              <a:rPr lang="en-US" sz="5400" b="1" dirty="0" err="1"/>
              <a:t>vinh</a:t>
            </a:r>
            <a:r>
              <a:rPr lang="en-US" sz="5400" b="1" dirty="0"/>
              <a:t> </a:t>
            </a:r>
            <a:r>
              <a:rPr lang="en-US" sz="5400" b="1" dirty="0" err="1"/>
              <a:t>quang</a:t>
            </a:r>
            <a:r>
              <a:rPr lang="en-US" sz="5400" b="1" dirty="0"/>
              <a:t> </a:t>
            </a:r>
            <a:r>
              <a:rPr lang="en-US" sz="5400" b="1" dirty="0" err="1"/>
              <a:t>về</a:t>
            </a:r>
            <a:r>
              <a:rPr lang="en-US" sz="5400" b="1" dirty="0"/>
              <a:t> </a:t>
            </a:r>
            <a:r>
              <a:rPr lang="en-US" sz="5400" b="1" dirty="0" err="1"/>
              <a:t>với</a:t>
            </a:r>
            <a:r>
              <a:rPr lang="en-US" sz="5400" b="1" dirty="0"/>
              <a:t> Cha </a:t>
            </a:r>
            <a:r>
              <a:rPr lang="en-US" sz="5400" b="1" dirty="0" err="1"/>
              <a:t>Ngài</a:t>
            </a:r>
            <a:r>
              <a:rPr lang="en-US" sz="5400" b="1" dirty="0"/>
              <a:t> </a:t>
            </a:r>
            <a:r>
              <a:rPr lang="en-US" sz="5400" b="1" dirty="0" err="1"/>
              <a:t>trên</a:t>
            </a:r>
            <a:r>
              <a:rPr lang="en-US" sz="5400" b="1" dirty="0"/>
              <a:t> </a:t>
            </a:r>
            <a:r>
              <a:rPr lang="en-US" sz="5400" b="1" dirty="0" err="1"/>
              <a:t>trời</a:t>
            </a:r>
            <a:r>
              <a:rPr lang="en-US" sz="5400" b="1" dirty="0"/>
              <a:t>.</a:t>
            </a:r>
            <a:endParaRPr lang="vi-VN" sz="54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027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5" y="0"/>
            <a:ext cx="10947213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5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4800" b="1" dirty="0"/>
              <a:t> </a:t>
            </a:r>
            <a:r>
              <a:rPr lang="vi-VN" sz="6600" b="1" dirty="0"/>
              <a:t> </a:t>
            </a:r>
            <a:r>
              <a:rPr lang="vi-VN" sz="6000" b="1" dirty="0"/>
              <a:t>Những gian nan trên con đường dài thử ta kiên vững mà bước theo Ngài Sống làm chứng cho Danh Ngài nhìn trời cao ta đâu hãi sợ khó nguy</a:t>
            </a:r>
            <a:r>
              <a:rPr lang="vi-VN" sz="6000" b="1" dirty="0" smtClean="0"/>
              <a:t>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70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78</TotalTime>
  <Words>23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Verdana</vt:lpstr>
      <vt:lpstr>Savon</vt:lpstr>
      <vt:lpstr>CHÚA LÊN TRỜI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Windows User</cp:lastModifiedBy>
  <cp:revision>37</cp:revision>
  <dcterms:created xsi:type="dcterms:W3CDTF">2024-12-06T02:45:28Z</dcterms:created>
  <dcterms:modified xsi:type="dcterms:W3CDTF">2025-05-02T02:43:14Z</dcterms:modified>
</cp:coreProperties>
</file>