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8" roundtripDataSignature="AMtx7mgmas4w2PaRv87i3Pyl7SxfgHD2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39608ce309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139608ce309_0_9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411692" y="2064809"/>
            <a:ext cx="6034617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842558" y="3495677"/>
            <a:ext cx="7802033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300692" y="2009777"/>
            <a:ext cx="7802033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39608ce309_0_125"/>
          <p:cNvSpPr txBox="1"/>
          <p:nvPr>
            <p:ph type="ctrTitle"/>
          </p:nvPr>
        </p:nvSpPr>
        <p:spPr>
          <a:xfrm>
            <a:off x="514350" y="2840568"/>
            <a:ext cx="5829300" cy="19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g139608ce309_0_125"/>
          <p:cNvSpPr txBox="1"/>
          <p:nvPr>
            <p:ph idx="1" type="subTitle"/>
          </p:nvPr>
        </p:nvSpPr>
        <p:spPr>
          <a:xfrm>
            <a:off x="1028700" y="5181600"/>
            <a:ext cx="4800600" cy="23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9" name="Google Shape;89;g139608ce309_0_125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g139608ce309_0_125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g139608ce309_0_125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9608ce309_0_131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139608ce309_0_131"/>
          <p:cNvSpPr txBox="1"/>
          <p:nvPr>
            <p:ph idx="1" type="body"/>
          </p:nvPr>
        </p:nvSpPr>
        <p:spPr>
          <a:xfrm>
            <a:off x="342900" y="2133601"/>
            <a:ext cx="6172200" cy="60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g139608ce309_0_131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g139608ce309_0_131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139608ce309_0_131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39608ce309_0_137"/>
          <p:cNvSpPr txBox="1"/>
          <p:nvPr>
            <p:ph type="title"/>
          </p:nvPr>
        </p:nvSpPr>
        <p:spPr>
          <a:xfrm>
            <a:off x="541735" y="5875867"/>
            <a:ext cx="58293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139608ce309_0_137"/>
          <p:cNvSpPr txBox="1"/>
          <p:nvPr>
            <p:ph idx="1" type="body"/>
          </p:nvPr>
        </p:nvSpPr>
        <p:spPr>
          <a:xfrm>
            <a:off x="541735" y="3875618"/>
            <a:ext cx="5829300" cy="20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g139608ce309_0_137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g139608ce309_0_137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139608ce309_0_137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39608ce309_0_143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139608ce309_0_143"/>
          <p:cNvSpPr txBox="1"/>
          <p:nvPr>
            <p:ph idx="1" type="body"/>
          </p:nvPr>
        </p:nvSpPr>
        <p:spPr>
          <a:xfrm>
            <a:off x="342900" y="2133601"/>
            <a:ext cx="3028800" cy="60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7" name="Google Shape;107;g139608ce309_0_143"/>
          <p:cNvSpPr txBox="1"/>
          <p:nvPr>
            <p:ph idx="2" type="body"/>
          </p:nvPr>
        </p:nvSpPr>
        <p:spPr>
          <a:xfrm>
            <a:off x="3486150" y="2133601"/>
            <a:ext cx="3028800" cy="60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8" name="Google Shape;108;g139608ce309_0_143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139608ce309_0_143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139608ce309_0_143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39608ce309_0_150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139608ce309_0_150"/>
          <p:cNvSpPr txBox="1"/>
          <p:nvPr>
            <p:ph idx="1" type="body"/>
          </p:nvPr>
        </p:nvSpPr>
        <p:spPr>
          <a:xfrm>
            <a:off x="342900" y="2046817"/>
            <a:ext cx="3030000" cy="85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g139608ce309_0_150"/>
          <p:cNvSpPr txBox="1"/>
          <p:nvPr>
            <p:ph idx="2" type="body"/>
          </p:nvPr>
        </p:nvSpPr>
        <p:spPr>
          <a:xfrm>
            <a:off x="342900" y="2899833"/>
            <a:ext cx="3030000" cy="52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5" name="Google Shape;115;g139608ce309_0_150"/>
          <p:cNvSpPr txBox="1"/>
          <p:nvPr>
            <p:ph idx="3" type="body"/>
          </p:nvPr>
        </p:nvSpPr>
        <p:spPr>
          <a:xfrm>
            <a:off x="3483769" y="2046817"/>
            <a:ext cx="3031200" cy="85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g139608ce309_0_150"/>
          <p:cNvSpPr txBox="1"/>
          <p:nvPr>
            <p:ph idx="4" type="body"/>
          </p:nvPr>
        </p:nvSpPr>
        <p:spPr>
          <a:xfrm>
            <a:off x="3483769" y="2899833"/>
            <a:ext cx="3031200" cy="52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7" name="Google Shape;117;g139608ce309_0_150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139608ce309_0_150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g139608ce309_0_150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9608ce309_0_159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139608ce309_0_159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g139608ce309_0_159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g139608ce309_0_159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39608ce309_0_164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139608ce309_0_164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139608ce309_0_164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39608ce309_0_168"/>
          <p:cNvSpPr txBox="1"/>
          <p:nvPr>
            <p:ph type="title"/>
          </p:nvPr>
        </p:nvSpPr>
        <p:spPr>
          <a:xfrm>
            <a:off x="342900" y="364067"/>
            <a:ext cx="2256300" cy="1549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139608ce309_0_168"/>
          <p:cNvSpPr txBox="1"/>
          <p:nvPr>
            <p:ph idx="1" type="body"/>
          </p:nvPr>
        </p:nvSpPr>
        <p:spPr>
          <a:xfrm>
            <a:off x="2681287" y="364067"/>
            <a:ext cx="3833700" cy="78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g139608ce309_0_168"/>
          <p:cNvSpPr txBox="1"/>
          <p:nvPr>
            <p:ph idx="2" type="body"/>
          </p:nvPr>
        </p:nvSpPr>
        <p:spPr>
          <a:xfrm>
            <a:off x="342900" y="1913467"/>
            <a:ext cx="2256300" cy="62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g139608ce309_0_168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139608ce309_0_168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139608ce309_0_168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9608ce309_0_175"/>
          <p:cNvSpPr txBox="1"/>
          <p:nvPr>
            <p:ph type="title"/>
          </p:nvPr>
        </p:nvSpPr>
        <p:spPr>
          <a:xfrm>
            <a:off x="1344216" y="6400800"/>
            <a:ext cx="41148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139608ce309_0_175"/>
          <p:cNvSpPr/>
          <p:nvPr>
            <p:ph idx="2" type="pic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g139608ce309_0_175"/>
          <p:cNvSpPr txBox="1"/>
          <p:nvPr>
            <p:ph idx="1" type="body"/>
          </p:nvPr>
        </p:nvSpPr>
        <p:spPr>
          <a:xfrm>
            <a:off x="1344216" y="7156451"/>
            <a:ext cx="4114800" cy="10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g139608ce309_0_175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g139608ce309_0_175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139608ce309_0_175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39608ce309_0_182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139608ce309_0_182"/>
          <p:cNvSpPr txBox="1"/>
          <p:nvPr>
            <p:ph idx="1" type="body"/>
          </p:nvPr>
        </p:nvSpPr>
        <p:spPr>
          <a:xfrm rot="5400000">
            <a:off x="411750" y="2064751"/>
            <a:ext cx="6034500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g139608ce309_0_182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139608ce309_0_182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139608ce309_0_182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39608ce309_0_188"/>
          <p:cNvSpPr txBox="1"/>
          <p:nvPr>
            <p:ph type="title"/>
          </p:nvPr>
        </p:nvSpPr>
        <p:spPr>
          <a:xfrm rot="5400000">
            <a:off x="1842600" y="3495785"/>
            <a:ext cx="78021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139608ce309_0_188"/>
          <p:cNvSpPr txBox="1"/>
          <p:nvPr>
            <p:ph idx="1" type="body"/>
          </p:nvPr>
        </p:nvSpPr>
        <p:spPr>
          <a:xfrm rot="5400000">
            <a:off x="-1300800" y="2009735"/>
            <a:ext cx="7802100" cy="45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g139608ce309_0_188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g139608ce309_0_188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g139608ce309_0_188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39608ce309_0_119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g139608ce309_0_119"/>
          <p:cNvSpPr txBox="1"/>
          <p:nvPr>
            <p:ph idx="1" type="body"/>
          </p:nvPr>
        </p:nvSpPr>
        <p:spPr>
          <a:xfrm>
            <a:off x="342900" y="2133601"/>
            <a:ext cx="6172200" cy="60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g139608ce309_0_119"/>
          <p:cNvSpPr txBox="1"/>
          <p:nvPr>
            <p:ph idx="10" type="dt"/>
          </p:nvPr>
        </p:nvSpPr>
        <p:spPr>
          <a:xfrm>
            <a:off x="342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g139608ce309_0_119"/>
          <p:cNvSpPr txBox="1"/>
          <p:nvPr>
            <p:ph idx="11" type="ftr"/>
          </p:nvPr>
        </p:nvSpPr>
        <p:spPr>
          <a:xfrm>
            <a:off x="2343150" y="8475134"/>
            <a:ext cx="21717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g139608ce309_0_119"/>
          <p:cNvSpPr txBox="1"/>
          <p:nvPr>
            <p:ph idx="12" type="sldNum"/>
          </p:nvPr>
        </p:nvSpPr>
        <p:spPr>
          <a:xfrm>
            <a:off x="4914900" y="8475134"/>
            <a:ext cx="1600200" cy="4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9608ce309_0_97"/>
          <p:cNvSpPr txBox="1"/>
          <p:nvPr>
            <p:ph type="ctrTitle"/>
          </p:nvPr>
        </p:nvSpPr>
        <p:spPr>
          <a:xfrm>
            <a:off x="196809" y="4526325"/>
            <a:ext cx="6490500" cy="4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alibri"/>
              <a:buNone/>
            </a:pPr>
            <a:r>
              <a:rPr lang="en-US" sz="1440"/>
              <a:t>Title of Course, Month, Year</a:t>
            </a:r>
            <a:br>
              <a:rPr lang="en-US" sz="1440"/>
            </a:br>
            <a:r>
              <a:rPr lang="en-US" sz="1440"/>
              <a:t>Description</a:t>
            </a:r>
            <a:endParaRPr sz="1440"/>
          </a:p>
        </p:txBody>
      </p:sp>
      <p:pic>
        <p:nvPicPr>
          <p:cNvPr descr="Casa Batllo - 1.jpg" id="160" name="Google Shape;160;g139608ce309_0_97"/>
          <p:cNvPicPr preferRelativeResize="0"/>
          <p:nvPr/>
        </p:nvPicPr>
        <p:blipFill rotWithShape="1">
          <a:blip r:embed="rId3">
            <a:alphaModFix/>
          </a:blip>
          <a:srcRect b="0" l="0" r="0" t="11668"/>
          <a:stretch/>
        </p:blipFill>
        <p:spPr>
          <a:xfrm>
            <a:off x="196809" y="172255"/>
            <a:ext cx="6490561" cy="424026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g139608ce309_0_97"/>
          <p:cNvSpPr txBox="1"/>
          <p:nvPr>
            <p:ph idx="1" type="subTitle"/>
          </p:nvPr>
        </p:nvSpPr>
        <p:spPr>
          <a:xfrm>
            <a:off x="370464" y="3016388"/>
            <a:ext cx="6149700" cy="1270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None/>
            </a:pPr>
            <a:r>
              <a:rPr lang="en-US" sz="66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BARCELONA</a:t>
            </a:r>
            <a:endParaRPr sz="66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2" name="Google Shape;162;g139608ce309_0_97"/>
          <p:cNvSpPr txBox="1"/>
          <p:nvPr/>
        </p:nvSpPr>
        <p:spPr>
          <a:xfrm>
            <a:off x="370464" y="367403"/>
            <a:ext cx="21876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University of XXXXXXX in: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139608ce309_0_97"/>
          <p:cNvSpPr txBox="1"/>
          <p:nvPr/>
        </p:nvSpPr>
        <p:spPr>
          <a:xfrm>
            <a:off x="196809" y="5319323"/>
            <a:ext cx="1309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What’s Included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" name="Google Shape;164;g139608ce309_0_97"/>
          <p:cNvCxnSpPr/>
          <p:nvPr/>
        </p:nvCxnSpPr>
        <p:spPr>
          <a:xfrm>
            <a:off x="196809" y="5611711"/>
            <a:ext cx="4107600" cy="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165" name="Google Shape;165;g139608ce309_0_97"/>
          <p:cNvSpPr txBox="1"/>
          <p:nvPr/>
        </p:nvSpPr>
        <p:spPr>
          <a:xfrm>
            <a:off x="229643" y="5660233"/>
            <a:ext cx="4043400" cy="18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Earn 3 credits in with University of X staff while exploring Europe!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Housing in shared apartments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Onsite Orientation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 Welcome and Farewell Dinners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Transportation Pass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Insurance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Weekly cultural activities and 2 day trips</a:t>
            </a:r>
            <a:endParaRPr/>
          </a:p>
          <a:p>
            <a:pPr indent="-6350" lvl="0" marL="88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139608ce309_0_97"/>
          <p:cNvSpPr txBox="1"/>
          <p:nvPr/>
        </p:nvSpPr>
        <p:spPr>
          <a:xfrm>
            <a:off x="4527707" y="5319323"/>
            <a:ext cx="2232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Personal Expenses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7" name="Google Shape;167;g139608ce309_0_97"/>
          <p:cNvCxnSpPr/>
          <p:nvPr/>
        </p:nvCxnSpPr>
        <p:spPr>
          <a:xfrm>
            <a:off x="4633553" y="5611711"/>
            <a:ext cx="2053800" cy="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168" name="Google Shape;168;g139608ce309_0_97"/>
          <p:cNvSpPr txBox="1"/>
          <p:nvPr/>
        </p:nvSpPr>
        <p:spPr>
          <a:xfrm>
            <a:off x="4542445" y="5628750"/>
            <a:ext cx="2220600" cy="1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Airfare (estimated cost $XXXX)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Passport and visa fees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spending money (toiletries, snacks, etc)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Meals outside those provided with the group (keep in mind these costs can vary greatly whether cooking at home and eating out, etc). </a:t>
            </a:r>
            <a:endParaRPr/>
          </a:p>
          <a:p>
            <a:pPr indent="-12700" lvl="0" marL="88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139608ce309_0_97"/>
          <p:cNvSpPr txBox="1"/>
          <p:nvPr/>
        </p:nvSpPr>
        <p:spPr>
          <a:xfrm>
            <a:off x="196809" y="7452522"/>
            <a:ext cx="173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Academic Information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0" name="Google Shape;170;g139608ce309_0_97"/>
          <p:cNvCxnSpPr/>
          <p:nvPr/>
        </p:nvCxnSpPr>
        <p:spPr>
          <a:xfrm>
            <a:off x="196809" y="7744910"/>
            <a:ext cx="4107600" cy="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171" name="Google Shape;171;g139608ce309_0_97"/>
          <p:cNvSpPr txBox="1"/>
          <p:nvPr/>
        </p:nvSpPr>
        <p:spPr>
          <a:xfrm>
            <a:off x="268847" y="7777754"/>
            <a:ext cx="3955200" cy="8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Course Title, number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Description</a:t>
            </a:r>
            <a:b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Credits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139608ce309_0_97"/>
          <p:cNvSpPr txBox="1"/>
          <p:nvPr/>
        </p:nvSpPr>
        <p:spPr>
          <a:xfrm>
            <a:off x="4542445" y="7769923"/>
            <a:ext cx="2235300" cy="8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Name</a:t>
            </a:r>
            <a:b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3" name="Google Shape;173;g139608ce309_0_97"/>
          <p:cNvCxnSpPr/>
          <p:nvPr/>
        </p:nvCxnSpPr>
        <p:spPr>
          <a:xfrm>
            <a:off x="196809" y="8663067"/>
            <a:ext cx="6490500" cy="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sp>
        <p:nvSpPr>
          <p:cNvPr id="174" name="Google Shape;174;g139608ce309_0_97"/>
          <p:cNvSpPr txBox="1"/>
          <p:nvPr/>
        </p:nvSpPr>
        <p:spPr>
          <a:xfrm>
            <a:off x="4222278" y="8744272"/>
            <a:ext cx="13425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University Logo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139608ce309_0_97"/>
          <p:cNvSpPr txBox="1"/>
          <p:nvPr/>
        </p:nvSpPr>
        <p:spPr>
          <a:xfrm>
            <a:off x="4542445" y="7491843"/>
            <a:ext cx="1683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more Information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6" name="Google Shape;176;g139608ce309_0_97"/>
          <p:cNvCxnSpPr/>
          <p:nvPr/>
        </p:nvCxnSpPr>
        <p:spPr>
          <a:xfrm>
            <a:off x="4542445" y="7784231"/>
            <a:ext cx="2118600" cy="249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50"/>
              </a:srgbClr>
            </a:outerShdw>
          </a:effectLst>
        </p:spPr>
      </p:cxnSp>
      <p:pic>
        <p:nvPicPr>
          <p:cNvPr descr="Barcelona SAE - Rectangular Red Logo.jpg" id="177" name="Google Shape;177;g139608ce309_0_9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76127" y="8732126"/>
            <a:ext cx="948522" cy="3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2017-11-11T20:27:20Z</dcterms:created>
  <dc:creator>Darcy York</dc:creator>
</cp:coreProperties>
</file>